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51" r:id="rId1"/>
  </p:sldMasterIdLst>
  <p:notesMasterIdLst>
    <p:notesMasterId r:id="rId55"/>
  </p:notesMasterIdLst>
  <p:sldIdLst>
    <p:sldId id="259" r:id="rId2"/>
    <p:sldId id="522" r:id="rId3"/>
    <p:sldId id="537" r:id="rId4"/>
    <p:sldId id="526" r:id="rId5"/>
    <p:sldId id="578" r:id="rId6"/>
    <p:sldId id="528" r:id="rId7"/>
    <p:sldId id="529" r:id="rId8"/>
    <p:sldId id="527" r:id="rId9"/>
    <p:sldId id="530" r:id="rId10"/>
    <p:sldId id="531" r:id="rId11"/>
    <p:sldId id="532" r:id="rId12"/>
    <p:sldId id="533" r:id="rId13"/>
    <p:sldId id="541" r:id="rId14"/>
    <p:sldId id="534" r:id="rId15"/>
    <p:sldId id="535" r:id="rId16"/>
    <p:sldId id="536" r:id="rId17"/>
    <p:sldId id="297" r:id="rId18"/>
    <p:sldId id="348" r:id="rId19"/>
    <p:sldId id="538" r:id="rId20"/>
    <p:sldId id="539" r:id="rId21"/>
    <p:sldId id="540" r:id="rId22"/>
    <p:sldId id="546" r:id="rId23"/>
    <p:sldId id="547" r:id="rId24"/>
    <p:sldId id="548" r:id="rId25"/>
    <p:sldId id="549" r:id="rId26"/>
    <p:sldId id="550" r:id="rId27"/>
    <p:sldId id="568" r:id="rId28"/>
    <p:sldId id="566" r:id="rId29"/>
    <p:sldId id="551" r:id="rId30"/>
    <p:sldId id="552" r:id="rId31"/>
    <p:sldId id="563" r:id="rId32"/>
    <p:sldId id="553" r:id="rId33"/>
    <p:sldId id="564" r:id="rId34"/>
    <p:sldId id="554" r:id="rId35"/>
    <p:sldId id="565" r:id="rId36"/>
    <p:sldId id="555" r:id="rId37"/>
    <p:sldId id="567" r:id="rId38"/>
    <p:sldId id="556" r:id="rId39"/>
    <p:sldId id="570" r:id="rId40"/>
    <p:sldId id="557" r:id="rId41"/>
    <p:sldId id="558" r:id="rId42"/>
    <p:sldId id="559" r:id="rId43"/>
    <p:sldId id="572" r:id="rId44"/>
    <p:sldId id="573" r:id="rId45"/>
    <p:sldId id="575" r:id="rId46"/>
    <p:sldId id="560" r:id="rId47"/>
    <p:sldId id="561" r:id="rId48"/>
    <p:sldId id="576" r:id="rId49"/>
    <p:sldId id="574" r:id="rId50"/>
    <p:sldId id="577" r:id="rId51"/>
    <p:sldId id="569" r:id="rId52"/>
    <p:sldId id="571" r:id="rId53"/>
    <p:sldId id="413" r:id="rId54"/>
  </p:sldIdLst>
  <p:sldSz cx="12192000" cy="6858000"/>
  <p:notesSz cx="6858000" cy="9144000"/>
  <p:embeddedFontLst>
    <p:embeddedFont>
      <p:font typeface="Aptos Narrow" panose="020B0004020202020204" pitchFamily="34" charset="0"/>
      <p:regular r:id="rId56"/>
      <p:bold r:id="rId57"/>
      <p:italic r:id="rId58"/>
      <p:boldItalic r:id="rId59"/>
    </p:embeddedFont>
    <p:embeddedFont>
      <p:font typeface="Mangal" panose="02040503050203030202" pitchFamily="18" charset="0"/>
      <p:regular r:id="rId60"/>
      <p:bold r:id="rId61"/>
    </p:embeddedFont>
    <p:embeddedFont>
      <p:font typeface="Montserrat" panose="00000500000000000000" pitchFamily="2" charset="0"/>
      <p:regular r:id="rId62"/>
      <p:bold r:id="rId63"/>
      <p:italic r:id="rId64"/>
      <p:boldItalic r:id="rId65"/>
    </p:embeddedFont>
  </p:embeddedFontLst>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400"/>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A2437-CF2A-4EC0-B04D-4369819FBCB9}" v="297" dt="2025-11-20T05:07:57.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1" autoAdjust="0"/>
    <p:restoredTop sz="71022" autoAdjust="0"/>
  </p:normalViewPr>
  <p:slideViewPr>
    <p:cSldViewPr>
      <p:cViewPr varScale="1">
        <p:scale>
          <a:sx n="105" d="100"/>
          <a:sy n="105" d="100"/>
        </p:scale>
        <p:origin x="1944" y="31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McCurry" userId="0e954d7ba0342746" providerId="LiveId" clId="{D7AF0B05-B1DD-4B27-B295-4F9AB21EE835}"/>
    <pc:docChg chg="undo redo custSel addSld delSld modSld sldOrd">
      <pc:chgData name="Sean McCurry" userId="0e954d7ba0342746" providerId="LiveId" clId="{D7AF0B05-B1DD-4B27-B295-4F9AB21EE835}" dt="2025-11-20T05:13:45.866" v="24146" actId="20577"/>
      <pc:docMkLst>
        <pc:docMk/>
      </pc:docMkLst>
      <pc:sldChg chg="modSp mod modNotesTx">
        <pc:chgData name="Sean McCurry" userId="0e954d7ba0342746" providerId="LiveId" clId="{D7AF0B05-B1DD-4B27-B295-4F9AB21EE835}" dt="2025-11-20T03:23:44.326" v="7246" actId="20577"/>
        <pc:sldMkLst>
          <pc:docMk/>
          <pc:sldMk cId="2197604961" sldId="259"/>
        </pc:sldMkLst>
        <pc:spChg chg="mod">
          <ac:chgData name="Sean McCurry" userId="0e954d7ba0342746" providerId="LiveId" clId="{D7AF0B05-B1DD-4B27-B295-4F9AB21EE835}" dt="2025-11-17T23:14:02.626" v="5374" actId="20577"/>
          <ac:spMkLst>
            <pc:docMk/>
            <pc:sldMk cId="2197604961" sldId="259"/>
            <ac:spMk id="11" creationId="{B5A7ECF6-E0C9-2347-A249-1C3DFD0F9DDC}"/>
          </ac:spMkLst>
        </pc:spChg>
        <pc:picChg chg="mod">
          <ac:chgData name="Sean McCurry" userId="0e954d7ba0342746" providerId="LiveId" clId="{D7AF0B05-B1DD-4B27-B295-4F9AB21EE835}" dt="2025-11-02T22:14:57.883" v="0" actId="1076"/>
          <ac:picMkLst>
            <pc:docMk/>
            <pc:sldMk cId="2197604961" sldId="259"/>
            <ac:picMk id="3" creationId="{B6C2FEDA-E94D-4D80-BE52-3291D68974C5}"/>
          </ac:picMkLst>
        </pc:picChg>
      </pc:sldChg>
      <pc:sldChg chg="addSp delSp modSp mod ord modNotesTx">
        <pc:chgData name="Sean McCurry" userId="0e954d7ba0342746" providerId="LiveId" clId="{D7AF0B05-B1DD-4B27-B295-4F9AB21EE835}" dt="2025-11-20T03:57:48.769" v="9899" actId="20577"/>
        <pc:sldMkLst>
          <pc:docMk/>
          <pc:sldMk cId="3935957411" sldId="297"/>
        </pc:sldMkLst>
        <pc:spChg chg="add mod topLvl">
          <ac:chgData name="Sean McCurry" userId="0e954d7ba0342746" providerId="LiveId" clId="{D7AF0B05-B1DD-4B27-B295-4F9AB21EE835}" dt="2025-11-14T20:57:55.472" v="4823" actId="208"/>
          <ac:spMkLst>
            <pc:docMk/>
            <pc:sldMk cId="3935957411" sldId="297"/>
            <ac:spMk id="3" creationId="{A3A97008-6878-D0D6-6AA9-6BD8CD899D5D}"/>
          </ac:spMkLst>
        </pc:spChg>
        <pc:spChg chg="add mod topLvl">
          <ac:chgData name="Sean McCurry" userId="0e954d7ba0342746" providerId="LiveId" clId="{D7AF0B05-B1DD-4B27-B295-4F9AB21EE835}" dt="2025-11-14T20:58:13.634" v="4825" actId="208"/>
          <ac:spMkLst>
            <pc:docMk/>
            <pc:sldMk cId="3935957411" sldId="297"/>
            <ac:spMk id="5" creationId="{A53178DE-274F-12C2-167D-1315D059705D}"/>
          </ac:spMkLst>
        </pc:spChg>
        <pc:spChg chg="add mod topLvl">
          <ac:chgData name="Sean McCurry" userId="0e954d7ba0342746" providerId="LiveId" clId="{D7AF0B05-B1DD-4B27-B295-4F9AB21EE835}" dt="2025-11-14T21:02:32.667" v="4855" actId="207"/>
          <ac:spMkLst>
            <pc:docMk/>
            <pc:sldMk cId="3935957411" sldId="297"/>
            <ac:spMk id="6" creationId="{408FD436-CCED-3D39-1AFB-38F1FFD184B5}"/>
          </ac:spMkLst>
        </pc:spChg>
        <pc:spChg chg="add mod topLvl">
          <ac:chgData name="Sean McCurry" userId="0e954d7ba0342746" providerId="LiveId" clId="{D7AF0B05-B1DD-4B27-B295-4F9AB21EE835}" dt="2025-11-14T20:58:47.140" v="4831" actId="207"/>
          <ac:spMkLst>
            <pc:docMk/>
            <pc:sldMk cId="3935957411" sldId="297"/>
            <ac:spMk id="7" creationId="{2A2531CB-4640-5DA0-1217-3B4787A77C1C}"/>
          </ac:spMkLst>
        </pc:spChg>
        <pc:spChg chg="add mod">
          <ac:chgData name="Sean McCurry" userId="0e954d7ba0342746" providerId="LiveId" clId="{D7AF0B05-B1DD-4B27-B295-4F9AB21EE835}" dt="2025-11-14T21:02:01.787" v="4854" actId="14100"/>
          <ac:spMkLst>
            <pc:docMk/>
            <pc:sldMk cId="3935957411" sldId="297"/>
            <ac:spMk id="15" creationId="{183ECC50-845C-EF19-6ECB-19A5088139F9}"/>
          </ac:spMkLst>
        </pc:spChg>
      </pc:sldChg>
      <pc:sldChg chg="addSp delSp modSp add mod modNotesTx">
        <pc:chgData name="Sean McCurry" userId="0e954d7ba0342746" providerId="LiveId" clId="{D7AF0B05-B1DD-4B27-B295-4F9AB21EE835}" dt="2025-11-14T21:14:34.186" v="5001" actId="20577"/>
        <pc:sldMkLst>
          <pc:docMk/>
          <pc:sldMk cId="4131361528" sldId="348"/>
        </pc:sldMkLst>
        <pc:spChg chg="mod">
          <ac:chgData name="Sean McCurry" userId="0e954d7ba0342746" providerId="LiveId" clId="{D7AF0B05-B1DD-4B27-B295-4F9AB21EE835}" dt="2025-11-14T21:12:12.259" v="4871" actId="1076"/>
          <ac:spMkLst>
            <pc:docMk/>
            <pc:sldMk cId="4131361528" sldId="348"/>
            <ac:spMk id="3" creationId="{F4EC6EF4-0234-4F17-94DA-1BE724B9108C}"/>
          </ac:spMkLst>
        </pc:spChg>
        <pc:spChg chg="mod">
          <ac:chgData name="Sean McCurry" userId="0e954d7ba0342746" providerId="LiveId" clId="{D7AF0B05-B1DD-4B27-B295-4F9AB21EE835}" dt="2025-11-14T21:09:04.730" v="4868" actId="20577"/>
          <ac:spMkLst>
            <pc:docMk/>
            <pc:sldMk cId="4131361528" sldId="348"/>
            <ac:spMk id="7" creationId="{759F0A64-87F9-4F56-823D-0623600441C1}"/>
          </ac:spMkLst>
        </pc:spChg>
        <pc:picChg chg="add mod ord modCrop">
          <ac:chgData name="Sean McCurry" userId="0e954d7ba0342746" providerId="LiveId" clId="{D7AF0B05-B1DD-4B27-B295-4F9AB21EE835}" dt="2025-11-14T21:13:10.280" v="4883" actId="732"/>
          <ac:picMkLst>
            <pc:docMk/>
            <pc:sldMk cId="4131361528" sldId="348"/>
            <ac:picMk id="8" creationId="{15E5973E-AB33-D795-C97E-13A4190981A0}"/>
          </ac:picMkLst>
        </pc:picChg>
      </pc:sldChg>
      <pc:sldChg chg="addSp delSp modSp add mod modNotesTx">
        <pc:chgData name="Sean McCurry" userId="0e954d7ba0342746" providerId="LiveId" clId="{D7AF0B05-B1DD-4B27-B295-4F9AB21EE835}" dt="2025-11-20T05:13:45.866" v="24146" actId="20577"/>
        <pc:sldMkLst>
          <pc:docMk/>
          <pc:sldMk cId="3111529689" sldId="413"/>
        </pc:sldMkLst>
        <pc:spChg chg="mod">
          <ac:chgData name="Sean McCurry" userId="0e954d7ba0342746" providerId="LiveId" clId="{D7AF0B05-B1DD-4B27-B295-4F9AB21EE835}" dt="2025-11-14T23:13:22.570" v="5264" actId="20577"/>
          <ac:spMkLst>
            <pc:docMk/>
            <pc:sldMk cId="3111529689" sldId="413"/>
            <ac:spMk id="4" creationId="{3A884F02-E7A0-4FA6-90E9-935E33851748}"/>
          </ac:spMkLst>
        </pc:spChg>
        <pc:spChg chg="mod">
          <ac:chgData name="Sean McCurry" userId="0e954d7ba0342746" providerId="LiveId" clId="{D7AF0B05-B1DD-4B27-B295-4F9AB21EE835}" dt="2025-11-14T23:10:59.251" v="5239" actId="20577"/>
          <ac:spMkLst>
            <pc:docMk/>
            <pc:sldMk cId="3111529689" sldId="413"/>
            <ac:spMk id="6" creationId="{DD6DF8A7-186F-4FEC-9AD0-C5586079EBB9}"/>
          </ac:spMkLst>
        </pc:spChg>
        <pc:spChg chg="mod">
          <ac:chgData name="Sean McCurry" userId="0e954d7ba0342746" providerId="LiveId" clId="{D7AF0B05-B1DD-4B27-B295-4F9AB21EE835}" dt="2025-11-14T23:13:06.833" v="5261" actId="20577"/>
          <ac:spMkLst>
            <pc:docMk/>
            <pc:sldMk cId="3111529689" sldId="413"/>
            <ac:spMk id="14" creationId="{CFC7DF2B-06D5-42EF-B2B3-556682F1E1D5}"/>
          </ac:spMkLst>
        </pc:spChg>
        <pc:picChg chg="add mod ord">
          <ac:chgData name="Sean McCurry" userId="0e954d7ba0342746" providerId="LiveId" clId="{D7AF0B05-B1DD-4B27-B295-4F9AB21EE835}" dt="2025-11-14T23:12:56.102" v="5248" actId="1076"/>
          <ac:picMkLst>
            <pc:docMk/>
            <pc:sldMk cId="3111529689" sldId="413"/>
            <ac:picMk id="8" creationId="{FDF3B27B-2195-C5A9-8916-8039C137B36E}"/>
          </ac:picMkLst>
        </pc:picChg>
      </pc:sldChg>
      <pc:sldChg chg="modSp add mod modNotes modNotesTx">
        <pc:chgData name="Sean McCurry" userId="0e954d7ba0342746" providerId="LiveId" clId="{D7AF0B05-B1DD-4B27-B295-4F9AB21EE835}" dt="2025-11-20T03:24:30.063" v="7428" actId="20577"/>
        <pc:sldMkLst>
          <pc:docMk/>
          <pc:sldMk cId="618294042" sldId="522"/>
        </pc:sldMkLst>
        <pc:spChg chg="mod">
          <ac:chgData name="Sean McCurry" userId="0e954d7ba0342746" providerId="LiveId" clId="{D7AF0B05-B1DD-4B27-B295-4F9AB21EE835}" dt="2025-11-18T18:15:07.407" v="6844" actId="20577"/>
          <ac:spMkLst>
            <pc:docMk/>
            <pc:sldMk cId="618294042" sldId="522"/>
            <ac:spMk id="2" creationId="{08C3AC84-6698-3CCB-82C6-0AFF775C4937}"/>
          </ac:spMkLst>
        </pc:spChg>
        <pc:spChg chg="mod">
          <ac:chgData name="Sean McCurry" userId="0e954d7ba0342746" providerId="LiveId" clId="{D7AF0B05-B1DD-4B27-B295-4F9AB21EE835}" dt="2025-11-02T22:25:16.541" v="151" actId="20577"/>
          <ac:spMkLst>
            <pc:docMk/>
            <pc:sldMk cId="618294042" sldId="522"/>
            <ac:spMk id="3" creationId="{101BCD98-CF91-DDE5-00F9-61859A138224}"/>
          </ac:spMkLst>
        </pc:spChg>
      </pc:sldChg>
      <pc:sldChg chg="addSp delSp modSp add del mod ord modNotes modNotesTx">
        <pc:chgData name="Sean McCurry" userId="0e954d7ba0342746" providerId="LiveId" clId="{D7AF0B05-B1DD-4B27-B295-4F9AB21EE835}" dt="2025-11-20T03:44:19.479" v="7988" actId="20577"/>
        <pc:sldMkLst>
          <pc:docMk/>
          <pc:sldMk cId="1465328557" sldId="526"/>
        </pc:sldMkLst>
        <pc:spChg chg="mod">
          <ac:chgData name="Sean McCurry" userId="0e954d7ba0342746" providerId="LiveId" clId="{D7AF0B05-B1DD-4B27-B295-4F9AB21EE835}" dt="2025-11-20T03:30:32.706" v="7735" actId="9"/>
          <ac:spMkLst>
            <pc:docMk/>
            <pc:sldMk cId="1465328557" sldId="526"/>
            <ac:spMk id="2" creationId="{35BD25D1-9C3C-115F-C89F-7A4809BA28E7}"/>
          </ac:spMkLst>
        </pc:spChg>
        <pc:spChg chg="mod">
          <ac:chgData name="Sean McCurry" userId="0e954d7ba0342746" providerId="LiveId" clId="{D7AF0B05-B1DD-4B27-B295-4F9AB21EE835}" dt="2025-11-20T03:30:32.706" v="7735" actId="9"/>
          <ac:spMkLst>
            <pc:docMk/>
            <pc:sldMk cId="1465328557" sldId="526"/>
            <ac:spMk id="3" creationId="{07B4C852-FB89-AC93-7EDA-42AB9C67626A}"/>
          </ac:spMkLst>
        </pc:spChg>
        <pc:spChg chg="add del mod">
          <ac:chgData name="Sean McCurry" userId="0e954d7ba0342746" providerId="LiveId" clId="{D7AF0B05-B1DD-4B27-B295-4F9AB21EE835}" dt="2025-11-20T03:33:24.848" v="7785" actId="478"/>
          <ac:spMkLst>
            <pc:docMk/>
            <pc:sldMk cId="1465328557" sldId="526"/>
            <ac:spMk id="4" creationId="{37BF8AFB-F7DF-9751-DCCF-5241D59680F3}"/>
          </ac:spMkLst>
        </pc:spChg>
        <pc:spChg chg="add mod">
          <ac:chgData name="Sean McCurry" userId="0e954d7ba0342746" providerId="LiveId" clId="{D7AF0B05-B1DD-4B27-B295-4F9AB21EE835}" dt="2025-11-20T03:37:11.045" v="7915" actId="692"/>
          <ac:spMkLst>
            <pc:docMk/>
            <pc:sldMk cId="1465328557" sldId="526"/>
            <ac:spMk id="5" creationId="{4632C4E0-7602-DBC2-E4BE-1FB095ADEEA5}"/>
          </ac:spMkLst>
        </pc:spChg>
        <pc:spChg chg="add mod">
          <ac:chgData name="Sean McCurry" userId="0e954d7ba0342746" providerId="LiveId" clId="{D7AF0B05-B1DD-4B27-B295-4F9AB21EE835}" dt="2025-11-20T03:37:11.045" v="7915" actId="692"/>
          <ac:spMkLst>
            <pc:docMk/>
            <pc:sldMk cId="1465328557" sldId="526"/>
            <ac:spMk id="6" creationId="{2C6ACFDD-68A2-031E-E76F-F5D58B98CCF2}"/>
          </ac:spMkLst>
        </pc:spChg>
        <pc:spChg chg="add mod">
          <ac:chgData name="Sean McCurry" userId="0e954d7ba0342746" providerId="LiveId" clId="{D7AF0B05-B1DD-4B27-B295-4F9AB21EE835}" dt="2025-11-20T03:43:29.050" v="7919" actId="1076"/>
          <ac:spMkLst>
            <pc:docMk/>
            <pc:sldMk cId="1465328557" sldId="526"/>
            <ac:spMk id="7" creationId="{8455C13C-ED73-476A-089F-28B305404464}"/>
          </ac:spMkLst>
        </pc:spChg>
        <pc:spChg chg="add mod">
          <ac:chgData name="Sean McCurry" userId="0e954d7ba0342746" providerId="LiveId" clId="{D7AF0B05-B1DD-4B27-B295-4F9AB21EE835}" dt="2025-11-20T03:43:33.335" v="7920" actId="1076"/>
          <ac:spMkLst>
            <pc:docMk/>
            <pc:sldMk cId="1465328557" sldId="526"/>
            <ac:spMk id="8" creationId="{C0CE08CA-E42A-710B-DE45-0ED4CF8D6F5F}"/>
          </ac:spMkLst>
        </pc:spChg>
        <pc:spChg chg="add mod">
          <ac:chgData name="Sean McCurry" userId="0e954d7ba0342746" providerId="LiveId" clId="{D7AF0B05-B1DD-4B27-B295-4F9AB21EE835}" dt="2025-11-20T03:37:11.045" v="7915" actId="692"/>
          <ac:spMkLst>
            <pc:docMk/>
            <pc:sldMk cId="1465328557" sldId="526"/>
            <ac:spMk id="9" creationId="{0803AA97-6FF2-7725-800F-FF09D88D4451}"/>
          </ac:spMkLst>
        </pc:spChg>
        <pc:spChg chg="add mod">
          <ac:chgData name="Sean McCurry" userId="0e954d7ba0342746" providerId="LiveId" clId="{D7AF0B05-B1DD-4B27-B295-4F9AB21EE835}" dt="2025-11-20T03:37:11.045" v="7915" actId="692"/>
          <ac:spMkLst>
            <pc:docMk/>
            <pc:sldMk cId="1465328557" sldId="526"/>
            <ac:spMk id="10" creationId="{9C09879F-4929-3CD9-7AB0-460B4D09B841}"/>
          </ac:spMkLst>
        </pc:spChg>
      </pc:sldChg>
      <pc:sldChg chg="addSp modSp add mod modNotes modNotesTx">
        <pc:chgData name="Sean McCurry" userId="0e954d7ba0342746" providerId="LiveId" clId="{D7AF0B05-B1DD-4B27-B295-4F9AB21EE835}" dt="2025-11-02T22:44:23.592" v="1434" actId="20577"/>
        <pc:sldMkLst>
          <pc:docMk/>
          <pc:sldMk cId="1620711570" sldId="527"/>
        </pc:sldMkLst>
        <pc:spChg chg="mod">
          <ac:chgData name="Sean McCurry" userId="0e954d7ba0342746" providerId="LiveId" clId="{D7AF0B05-B1DD-4B27-B295-4F9AB21EE835}" dt="2025-11-02T22:44:23.592" v="1434" actId="20577"/>
          <ac:spMkLst>
            <pc:docMk/>
            <pc:sldMk cId="1620711570" sldId="527"/>
            <ac:spMk id="2" creationId="{5FC60B39-C159-0862-90A0-F462D3453F33}"/>
          </ac:spMkLst>
        </pc:spChg>
        <pc:spChg chg="add mod">
          <ac:chgData name="Sean McCurry" userId="0e954d7ba0342746" providerId="LiveId" clId="{D7AF0B05-B1DD-4B27-B295-4F9AB21EE835}" dt="2025-11-02T22:43:53.649" v="1420" actId="1076"/>
          <ac:spMkLst>
            <pc:docMk/>
            <pc:sldMk cId="1620711570" sldId="527"/>
            <ac:spMk id="4" creationId="{68FBC789-1C9C-F6D9-B187-5C36317A56CB}"/>
          </ac:spMkLst>
        </pc:spChg>
        <pc:spChg chg="add mod">
          <ac:chgData name="Sean McCurry" userId="0e954d7ba0342746" providerId="LiveId" clId="{D7AF0B05-B1DD-4B27-B295-4F9AB21EE835}" dt="2025-11-02T22:43:41.505" v="1414"/>
          <ac:spMkLst>
            <pc:docMk/>
            <pc:sldMk cId="1620711570" sldId="527"/>
            <ac:spMk id="5" creationId="{B765A2C5-A1C8-16D7-7E42-A544F516E19A}"/>
          </ac:spMkLst>
        </pc:spChg>
        <pc:cxnChg chg="add mod">
          <ac:chgData name="Sean McCurry" userId="0e954d7ba0342746" providerId="LiveId" clId="{D7AF0B05-B1DD-4B27-B295-4F9AB21EE835}" dt="2025-11-02T22:43:59.184" v="1422" actId="14100"/>
          <ac:cxnSpMkLst>
            <pc:docMk/>
            <pc:sldMk cId="1620711570" sldId="527"/>
            <ac:cxnSpMk id="6" creationId="{16CEE049-ECAF-E7FB-6B28-2E1A1A02FB85}"/>
          </ac:cxnSpMkLst>
        </pc:cxnChg>
      </pc:sldChg>
      <pc:sldChg chg="add modNotes modNotesTx">
        <pc:chgData name="Sean McCurry" userId="0e954d7ba0342746" providerId="LiveId" clId="{D7AF0B05-B1DD-4B27-B295-4F9AB21EE835}" dt="2025-11-20T03:55:16.274" v="9148" actId="20577"/>
        <pc:sldMkLst>
          <pc:docMk/>
          <pc:sldMk cId="100395643" sldId="528"/>
        </pc:sldMkLst>
      </pc:sldChg>
      <pc:sldChg chg="modSp add mod modNotes modNotesTx">
        <pc:chgData name="Sean McCurry" userId="0e954d7ba0342746" providerId="LiveId" clId="{D7AF0B05-B1DD-4B27-B295-4F9AB21EE835}" dt="2025-11-20T03:44:33.016" v="8014" actId="20577"/>
        <pc:sldMkLst>
          <pc:docMk/>
          <pc:sldMk cId="2625691629" sldId="529"/>
        </pc:sldMkLst>
        <pc:spChg chg="mod">
          <ac:chgData name="Sean McCurry" userId="0e954d7ba0342746" providerId="LiveId" clId="{D7AF0B05-B1DD-4B27-B295-4F9AB21EE835}" dt="2025-11-02T22:41:16.430" v="1246" actId="20577"/>
          <ac:spMkLst>
            <pc:docMk/>
            <pc:sldMk cId="2625691629" sldId="529"/>
            <ac:spMk id="2" creationId="{6D197553-CE5B-AA21-8A3C-C2B2EA0DFFF4}"/>
          </ac:spMkLst>
        </pc:spChg>
        <pc:spChg chg="mod">
          <ac:chgData name="Sean McCurry" userId="0e954d7ba0342746" providerId="LiveId" clId="{D7AF0B05-B1DD-4B27-B295-4F9AB21EE835}" dt="2025-11-02T22:40:08.200" v="1116" actId="20577"/>
          <ac:spMkLst>
            <pc:docMk/>
            <pc:sldMk cId="2625691629" sldId="529"/>
            <ac:spMk id="3" creationId="{125A5AAC-D0FD-0D05-B3D1-CEAF619FA23F}"/>
          </ac:spMkLst>
        </pc:spChg>
      </pc:sldChg>
      <pc:sldChg chg="addSp delSp modSp add mod modNotesTx">
        <pc:chgData name="Sean McCurry" userId="0e954d7ba0342746" providerId="LiveId" clId="{D7AF0B05-B1DD-4B27-B295-4F9AB21EE835}" dt="2025-11-20T03:44:51.900" v="8068" actId="6549"/>
        <pc:sldMkLst>
          <pc:docMk/>
          <pc:sldMk cId="631400052" sldId="530"/>
        </pc:sldMkLst>
        <pc:spChg chg="mod">
          <ac:chgData name="Sean McCurry" userId="0e954d7ba0342746" providerId="LiveId" clId="{D7AF0B05-B1DD-4B27-B295-4F9AB21EE835}" dt="2025-11-02T22:44:17.015" v="1432" actId="20577"/>
          <ac:spMkLst>
            <pc:docMk/>
            <pc:sldMk cId="631400052" sldId="530"/>
            <ac:spMk id="2" creationId="{D721DCD1-CF67-308B-71AB-B8942937BACE}"/>
          </ac:spMkLst>
        </pc:spChg>
        <pc:picChg chg="add mod">
          <ac:chgData name="Sean McCurry" userId="0e954d7ba0342746" providerId="LiveId" clId="{D7AF0B05-B1DD-4B27-B295-4F9AB21EE835}" dt="2025-11-02T22:50:24.982" v="1680" actId="1076"/>
          <ac:picMkLst>
            <pc:docMk/>
            <pc:sldMk cId="631400052" sldId="530"/>
            <ac:picMk id="8" creationId="{5BE22E36-12AA-FDAE-2B81-54B840790383}"/>
          </ac:picMkLst>
        </pc:picChg>
        <pc:picChg chg="add mod">
          <ac:chgData name="Sean McCurry" userId="0e954d7ba0342746" providerId="LiveId" clId="{D7AF0B05-B1DD-4B27-B295-4F9AB21EE835}" dt="2025-11-02T22:50:21.741" v="1679" actId="1076"/>
          <ac:picMkLst>
            <pc:docMk/>
            <pc:sldMk cId="631400052" sldId="530"/>
            <ac:picMk id="10" creationId="{5C1700F3-0FF7-12F4-5E7E-7F815A1393E9}"/>
          </ac:picMkLst>
        </pc:picChg>
        <pc:cxnChg chg="add mod">
          <ac:chgData name="Sean McCurry" userId="0e954d7ba0342746" providerId="LiveId" clId="{D7AF0B05-B1DD-4B27-B295-4F9AB21EE835}" dt="2025-11-02T22:50:31.566" v="1682" actId="14100"/>
          <ac:cxnSpMkLst>
            <pc:docMk/>
            <pc:sldMk cId="631400052" sldId="530"/>
            <ac:cxnSpMk id="11" creationId="{7A9985E6-BF57-E59B-3CDD-0930A2EFA6A6}"/>
          </ac:cxnSpMkLst>
        </pc:cxnChg>
      </pc:sldChg>
      <pc:sldChg chg="addSp delSp modSp add mod modNotesTx">
        <pc:chgData name="Sean McCurry" userId="0e954d7ba0342746" providerId="LiveId" clId="{D7AF0B05-B1DD-4B27-B295-4F9AB21EE835}" dt="2025-11-18T00:02:37.769" v="5511" actId="20577"/>
        <pc:sldMkLst>
          <pc:docMk/>
          <pc:sldMk cId="1114751531" sldId="531"/>
        </pc:sldMkLst>
        <pc:spChg chg="mod">
          <ac:chgData name="Sean McCurry" userId="0e954d7ba0342746" providerId="LiveId" clId="{D7AF0B05-B1DD-4B27-B295-4F9AB21EE835}" dt="2025-11-03T22:46:27.190" v="4214" actId="1076"/>
          <ac:spMkLst>
            <pc:docMk/>
            <pc:sldMk cId="1114751531" sldId="531"/>
            <ac:spMk id="2" creationId="{E50CB6FD-10A8-FA36-AAE1-6B5FE99A82D5}"/>
          </ac:spMkLst>
        </pc:spChg>
        <pc:picChg chg="add mod">
          <ac:chgData name="Sean McCurry" userId="0e954d7ba0342746" providerId="LiveId" clId="{D7AF0B05-B1DD-4B27-B295-4F9AB21EE835}" dt="2025-11-14T23:34:24.841" v="5290" actId="1076"/>
          <ac:picMkLst>
            <pc:docMk/>
            <pc:sldMk cId="1114751531" sldId="531"/>
            <ac:picMk id="5" creationId="{B26A5781-5B2E-E25C-763B-11660B38E311}"/>
          </ac:picMkLst>
        </pc:picChg>
        <pc:picChg chg="add mod">
          <ac:chgData name="Sean McCurry" userId="0e954d7ba0342746" providerId="LiveId" clId="{D7AF0B05-B1DD-4B27-B295-4F9AB21EE835}" dt="2025-11-14T23:33:16.275" v="5286" actId="1076"/>
          <ac:picMkLst>
            <pc:docMk/>
            <pc:sldMk cId="1114751531" sldId="531"/>
            <ac:picMk id="7" creationId="{54301C1C-1124-445D-C319-F46E4E988433}"/>
          </ac:picMkLst>
        </pc:picChg>
        <pc:picChg chg="add mod">
          <ac:chgData name="Sean McCurry" userId="0e954d7ba0342746" providerId="LiveId" clId="{D7AF0B05-B1DD-4B27-B295-4F9AB21EE835}" dt="2025-11-14T23:33:18.019" v="5287" actId="1076"/>
          <ac:picMkLst>
            <pc:docMk/>
            <pc:sldMk cId="1114751531" sldId="531"/>
            <ac:picMk id="9" creationId="{B5C95F01-62D7-8B47-183F-794C53403743}"/>
          </ac:picMkLst>
        </pc:picChg>
      </pc:sldChg>
      <pc:sldChg chg="addSp modSp add mod">
        <pc:chgData name="Sean McCurry" userId="0e954d7ba0342746" providerId="LiveId" clId="{D7AF0B05-B1DD-4B27-B295-4F9AB21EE835}" dt="2025-11-03T22:58:14.500" v="4239" actId="1440"/>
        <pc:sldMkLst>
          <pc:docMk/>
          <pc:sldMk cId="642339767" sldId="532"/>
        </pc:sldMkLst>
        <pc:spChg chg="mod">
          <ac:chgData name="Sean McCurry" userId="0e954d7ba0342746" providerId="LiveId" clId="{D7AF0B05-B1DD-4B27-B295-4F9AB21EE835}" dt="2025-11-02T22:55:38.717" v="1985" actId="20577"/>
          <ac:spMkLst>
            <pc:docMk/>
            <pc:sldMk cId="642339767" sldId="532"/>
            <ac:spMk id="2" creationId="{CB413E9A-70D9-5208-1C35-99842E230211}"/>
          </ac:spMkLst>
        </pc:spChg>
        <pc:picChg chg="add mod">
          <ac:chgData name="Sean McCurry" userId="0e954d7ba0342746" providerId="LiveId" clId="{D7AF0B05-B1DD-4B27-B295-4F9AB21EE835}" dt="2025-11-03T22:58:14.500" v="4239" actId="1440"/>
          <ac:picMkLst>
            <pc:docMk/>
            <pc:sldMk cId="642339767" sldId="532"/>
            <ac:picMk id="5" creationId="{FD82288A-9C35-DB06-EB86-CC9D467E8677}"/>
          </ac:picMkLst>
        </pc:picChg>
      </pc:sldChg>
      <pc:sldChg chg="modSp add mod">
        <pc:chgData name="Sean McCurry" userId="0e954d7ba0342746" providerId="LiveId" clId="{D7AF0B05-B1DD-4B27-B295-4F9AB21EE835}" dt="2025-11-02T22:57:07.708" v="2008" actId="20577"/>
        <pc:sldMkLst>
          <pc:docMk/>
          <pc:sldMk cId="2584525802" sldId="533"/>
        </pc:sldMkLst>
        <pc:spChg chg="mod">
          <ac:chgData name="Sean McCurry" userId="0e954d7ba0342746" providerId="LiveId" clId="{D7AF0B05-B1DD-4B27-B295-4F9AB21EE835}" dt="2025-11-02T22:57:07.708" v="2008" actId="20577"/>
          <ac:spMkLst>
            <pc:docMk/>
            <pc:sldMk cId="2584525802" sldId="533"/>
            <ac:spMk id="2" creationId="{10DD1397-4510-25A5-EB86-848276D721C6}"/>
          </ac:spMkLst>
        </pc:spChg>
      </pc:sldChg>
      <pc:sldChg chg="modSp add mod modNotesTx">
        <pc:chgData name="Sean McCurry" userId="0e954d7ba0342746" providerId="LiveId" clId="{D7AF0B05-B1DD-4B27-B295-4F9AB21EE835}" dt="2025-11-20T03:51:11.360" v="8444" actId="20577"/>
        <pc:sldMkLst>
          <pc:docMk/>
          <pc:sldMk cId="2079876742" sldId="534"/>
        </pc:sldMkLst>
        <pc:spChg chg="mod">
          <ac:chgData name="Sean McCurry" userId="0e954d7ba0342746" providerId="LiveId" clId="{D7AF0B05-B1DD-4B27-B295-4F9AB21EE835}" dt="2025-11-02T22:58:01.972" v="2049" actId="20577"/>
          <ac:spMkLst>
            <pc:docMk/>
            <pc:sldMk cId="2079876742" sldId="534"/>
            <ac:spMk id="2" creationId="{A4588E6F-FFC9-7454-9784-422D8FCD6ACB}"/>
          </ac:spMkLst>
        </pc:spChg>
        <pc:spChg chg="mod">
          <ac:chgData name="Sean McCurry" userId="0e954d7ba0342746" providerId="LiveId" clId="{D7AF0B05-B1DD-4B27-B295-4F9AB21EE835}" dt="2025-11-02T22:57:38.392" v="2029" actId="20577"/>
          <ac:spMkLst>
            <pc:docMk/>
            <pc:sldMk cId="2079876742" sldId="534"/>
            <ac:spMk id="3" creationId="{9BB07465-82B1-7DA0-572F-7B71C9668B33}"/>
          </ac:spMkLst>
        </pc:spChg>
      </pc:sldChg>
      <pc:sldChg chg="addSp delSp modSp add mod modNotesTx">
        <pc:chgData name="Sean McCurry" userId="0e954d7ba0342746" providerId="LiveId" clId="{D7AF0B05-B1DD-4B27-B295-4F9AB21EE835}" dt="2025-11-20T03:51:48.786" v="8688" actId="20577"/>
        <pc:sldMkLst>
          <pc:docMk/>
          <pc:sldMk cId="3622691869" sldId="535"/>
        </pc:sldMkLst>
        <pc:spChg chg="add mod">
          <ac:chgData name="Sean McCurry" userId="0e954d7ba0342746" providerId="LiveId" clId="{D7AF0B05-B1DD-4B27-B295-4F9AB21EE835}" dt="2025-11-04T00:48:13.306" v="4401" actId="1035"/>
          <ac:spMkLst>
            <pc:docMk/>
            <pc:sldMk cId="3622691869" sldId="535"/>
            <ac:spMk id="6" creationId="{14C08D5B-833E-8DC5-C4F5-D4E62CB218E1}"/>
          </ac:spMkLst>
        </pc:spChg>
        <pc:spChg chg="add mod">
          <ac:chgData name="Sean McCurry" userId="0e954d7ba0342746" providerId="LiveId" clId="{D7AF0B05-B1DD-4B27-B295-4F9AB21EE835}" dt="2025-11-04T00:48:13.306" v="4401" actId="1035"/>
          <ac:spMkLst>
            <pc:docMk/>
            <pc:sldMk cId="3622691869" sldId="535"/>
            <ac:spMk id="7" creationId="{B728A559-8D87-207D-09A1-EAC5E2BBF56F}"/>
          </ac:spMkLst>
        </pc:spChg>
        <pc:spChg chg="add mod">
          <ac:chgData name="Sean McCurry" userId="0e954d7ba0342746" providerId="LiveId" clId="{D7AF0B05-B1DD-4B27-B295-4F9AB21EE835}" dt="2025-11-04T00:48:13.306" v="4401" actId="1035"/>
          <ac:spMkLst>
            <pc:docMk/>
            <pc:sldMk cId="3622691869" sldId="535"/>
            <ac:spMk id="8" creationId="{92D7197E-740F-48D6-E140-70D141B03897}"/>
          </ac:spMkLst>
        </pc:spChg>
        <pc:spChg chg="add mod">
          <ac:chgData name="Sean McCurry" userId="0e954d7ba0342746" providerId="LiveId" clId="{D7AF0B05-B1DD-4B27-B295-4F9AB21EE835}" dt="2025-11-04T00:48:13.306" v="4401" actId="1035"/>
          <ac:spMkLst>
            <pc:docMk/>
            <pc:sldMk cId="3622691869" sldId="535"/>
            <ac:spMk id="9" creationId="{1C83991A-E91A-C8DB-608E-4729F6467157}"/>
          </ac:spMkLst>
        </pc:spChg>
        <pc:spChg chg="add mod">
          <ac:chgData name="Sean McCurry" userId="0e954d7ba0342746" providerId="LiveId" clId="{D7AF0B05-B1DD-4B27-B295-4F9AB21EE835}" dt="2025-11-04T00:48:13.306" v="4401" actId="1035"/>
          <ac:spMkLst>
            <pc:docMk/>
            <pc:sldMk cId="3622691869" sldId="535"/>
            <ac:spMk id="10" creationId="{074C7CF9-6346-F1E4-2891-435F5B246B65}"/>
          </ac:spMkLst>
        </pc:spChg>
        <pc:spChg chg="add mod">
          <ac:chgData name="Sean McCurry" userId="0e954d7ba0342746" providerId="LiveId" clId="{D7AF0B05-B1DD-4B27-B295-4F9AB21EE835}" dt="2025-11-04T00:48:13.306" v="4401" actId="1035"/>
          <ac:spMkLst>
            <pc:docMk/>
            <pc:sldMk cId="3622691869" sldId="535"/>
            <ac:spMk id="11" creationId="{0B1B2D83-0620-8F16-FDCB-CABD7CFAB8BC}"/>
          </ac:spMkLst>
        </pc:spChg>
        <pc:spChg chg="add mod">
          <ac:chgData name="Sean McCurry" userId="0e954d7ba0342746" providerId="LiveId" clId="{D7AF0B05-B1DD-4B27-B295-4F9AB21EE835}" dt="2025-11-04T00:48:13.306" v="4401" actId="1035"/>
          <ac:spMkLst>
            <pc:docMk/>
            <pc:sldMk cId="3622691869" sldId="535"/>
            <ac:spMk id="12" creationId="{EDE78590-0572-5909-5E3D-514588AC291F}"/>
          </ac:spMkLst>
        </pc:spChg>
        <pc:picChg chg="add mod">
          <ac:chgData name="Sean McCurry" userId="0e954d7ba0342746" providerId="LiveId" clId="{D7AF0B05-B1DD-4B27-B295-4F9AB21EE835}" dt="2025-11-04T00:48:13.306" v="4401" actId="1035"/>
          <ac:picMkLst>
            <pc:docMk/>
            <pc:sldMk cId="3622691869" sldId="535"/>
            <ac:picMk id="5" creationId="{ABF7103B-BDB6-12FE-A423-AE995B690690}"/>
          </ac:picMkLst>
        </pc:picChg>
        <pc:cxnChg chg="add mod">
          <ac:chgData name="Sean McCurry" userId="0e954d7ba0342746" providerId="LiveId" clId="{D7AF0B05-B1DD-4B27-B295-4F9AB21EE835}" dt="2025-11-04T00:48:13.306" v="4401" actId="1035"/>
          <ac:cxnSpMkLst>
            <pc:docMk/>
            <pc:sldMk cId="3622691869" sldId="535"/>
            <ac:cxnSpMk id="13" creationId="{FB58A94F-DD85-E774-E2CD-D887642DE448}"/>
          </ac:cxnSpMkLst>
        </pc:cxnChg>
      </pc:sldChg>
      <pc:sldChg chg="addSp delSp modSp add mod ord modNotesTx">
        <pc:chgData name="Sean McCurry" userId="0e954d7ba0342746" providerId="LiveId" clId="{D7AF0B05-B1DD-4B27-B295-4F9AB21EE835}" dt="2025-11-20T04:12:41.684" v="12762" actId="20577"/>
        <pc:sldMkLst>
          <pc:docMk/>
          <pc:sldMk cId="2770588620" sldId="536"/>
        </pc:sldMkLst>
        <pc:graphicFrameChg chg="add mod modGraphic">
          <ac:chgData name="Sean McCurry" userId="0e954d7ba0342746" providerId="LiveId" clId="{D7AF0B05-B1DD-4B27-B295-4F9AB21EE835}" dt="2025-11-20T03:50:03.071" v="8323" actId="20577"/>
          <ac:graphicFrameMkLst>
            <pc:docMk/>
            <pc:sldMk cId="2770588620" sldId="536"/>
            <ac:graphicFrameMk id="4" creationId="{F1FD3267-D724-EF3F-ADDC-833D6EF76B2A}"/>
          </ac:graphicFrameMkLst>
        </pc:graphicFrameChg>
      </pc:sldChg>
      <pc:sldChg chg="modSp add mod modNotesTx">
        <pc:chgData name="Sean McCurry" userId="0e954d7ba0342746" providerId="LiveId" clId="{D7AF0B05-B1DD-4B27-B295-4F9AB21EE835}" dt="2025-11-20T04:05:37.072" v="11779" actId="20577"/>
        <pc:sldMkLst>
          <pc:docMk/>
          <pc:sldMk cId="4212063810" sldId="537"/>
        </pc:sldMkLst>
        <pc:spChg chg="mod">
          <ac:chgData name="Sean McCurry" userId="0e954d7ba0342746" providerId="LiveId" clId="{D7AF0B05-B1DD-4B27-B295-4F9AB21EE835}" dt="2025-11-02T23:01:38.554" v="2445" actId="207"/>
          <ac:spMkLst>
            <pc:docMk/>
            <pc:sldMk cId="4212063810" sldId="537"/>
            <ac:spMk id="2" creationId="{65ADA4BB-9D65-5DF2-A0F4-81B33EE09553}"/>
          </ac:spMkLst>
        </pc:spChg>
        <pc:spChg chg="mod">
          <ac:chgData name="Sean McCurry" userId="0e954d7ba0342746" providerId="LiveId" clId="{D7AF0B05-B1DD-4B27-B295-4F9AB21EE835}" dt="2025-11-02T23:01:00.623" v="2399" actId="113"/>
          <ac:spMkLst>
            <pc:docMk/>
            <pc:sldMk cId="4212063810" sldId="537"/>
            <ac:spMk id="51" creationId="{A3D35697-1293-0FAD-EA0E-97AC6034781B}"/>
          </ac:spMkLst>
        </pc:spChg>
      </pc:sldChg>
      <pc:sldChg chg="modSp add del mod modNotesTx">
        <pc:chgData name="Sean McCurry" userId="0e954d7ba0342746" providerId="LiveId" clId="{D7AF0B05-B1DD-4B27-B295-4F9AB21EE835}" dt="2025-11-20T03:58:41.270" v="10021" actId="20577"/>
        <pc:sldMkLst>
          <pc:docMk/>
          <pc:sldMk cId="1137061129" sldId="538"/>
        </pc:sldMkLst>
        <pc:spChg chg="mod">
          <ac:chgData name="Sean McCurry" userId="0e954d7ba0342746" providerId="LiveId" clId="{D7AF0B05-B1DD-4B27-B295-4F9AB21EE835}" dt="2025-11-02T23:01:44.458" v="2446" actId="207"/>
          <ac:spMkLst>
            <pc:docMk/>
            <pc:sldMk cId="1137061129" sldId="538"/>
            <ac:spMk id="2" creationId="{B912EEEC-F6B4-541A-C516-3C35B438A652}"/>
          </ac:spMkLst>
        </pc:spChg>
        <pc:spChg chg="mod">
          <ac:chgData name="Sean McCurry" userId="0e954d7ba0342746" providerId="LiveId" clId="{D7AF0B05-B1DD-4B27-B295-4F9AB21EE835}" dt="2025-11-02T23:01:30.455" v="2444" actId="20577"/>
          <ac:spMkLst>
            <pc:docMk/>
            <pc:sldMk cId="1137061129" sldId="538"/>
            <ac:spMk id="51" creationId="{6F087BD2-8FA2-1B56-8186-004C8F15B682}"/>
          </ac:spMkLst>
        </pc:spChg>
      </pc:sldChg>
      <pc:sldChg chg="modSp add mod modNotesTx">
        <pc:chgData name="Sean McCurry" userId="0e954d7ba0342746" providerId="LiveId" clId="{D7AF0B05-B1DD-4B27-B295-4F9AB21EE835}" dt="2025-11-20T03:59:07.114" v="10146" actId="20577"/>
        <pc:sldMkLst>
          <pc:docMk/>
          <pc:sldMk cId="2073598067" sldId="539"/>
        </pc:sldMkLst>
        <pc:spChg chg="mod">
          <ac:chgData name="Sean McCurry" userId="0e954d7ba0342746" providerId="LiveId" clId="{D7AF0B05-B1DD-4B27-B295-4F9AB21EE835}" dt="2025-11-18T18:15:57.576" v="6855" actId="1076"/>
          <ac:spMkLst>
            <pc:docMk/>
            <pc:sldMk cId="2073598067" sldId="539"/>
            <ac:spMk id="2" creationId="{9F6CBA95-98FA-D8A5-CFD6-0781BF727B53}"/>
          </ac:spMkLst>
        </pc:spChg>
      </pc:sldChg>
      <pc:sldChg chg="addSp delSp modSp add mod modNotesTx">
        <pc:chgData name="Sean McCurry" userId="0e954d7ba0342746" providerId="LiveId" clId="{D7AF0B05-B1DD-4B27-B295-4F9AB21EE835}" dt="2025-11-20T03:59:14.193" v="10157" actId="20577"/>
        <pc:sldMkLst>
          <pc:docMk/>
          <pc:sldMk cId="1660829612" sldId="540"/>
        </pc:sldMkLst>
        <pc:spChg chg="add mod">
          <ac:chgData name="Sean McCurry" userId="0e954d7ba0342746" providerId="LiveId" clId="{D7AF0B05-B1DD-4B27-B295-4F9AB21EE835}" dt="2025-11-18T18:16:06.733" v="6859" actId="20577"/>
          <ac:spMkLst>
            <pc:docMk/>
            <pc:sldMk cId="1660829612" sldId="540"/>
            <ac:spMk id="3" creationId="{5C742684-6204-0439-0557-C4A283B5361E}"/>
          </ac:spMkLst>
        </pc:spChg>
      </pc:sldChg>
      <pc:sldChg chg="addSp delSp modSp add mod modNotesTx">
        <pc:chgData name="Sean McCurry" userId="0e954d7ba0342746" providerId="LiveId" clId="{D7AF0B05-B1DD-4B27-B295-4F9AB21EE835}" dt="2025-11-20T03:47:06.582" v="8148" actId="21"/>
        <pc:sldMkLst>
          <pc:docMk/>
          <pc:sldMk cId="2950617420" sldId="541"/>
        </pc:sldMkLst>
        <pc:spChg chg="mod">
          <ac:chgData name="Sean McCurry" userId="0e954d7ba0342746" providerId="LiveId" clId="{D7AF0B05-B1DD-4B27-B295-4F9AB21EE835}" dt="2025-11-02T23:04:57.781" v="2809" actId="20577"/>
          <ac:spMkLst>
            <pc:docMk/>
            <pc:sldMk cId="2950617420" sldId="541"/>
            <ac:spMk id="2" creationId="{C8DE8036-B075-F8AE-35B3-E2DE4CDC84F9}"/>
          </ac:spMkLst>
        </pc:spChg>
        <pc:spChg chg="add del mod">
          <ac:chgData name="Sean McCurry" userId="0e954d7ba0342746" providerId="LiveId" clId="{D7AF0B05-B1DD-4B27-B295-4F9AB21EE835}" dt="2025-11-20T03:47:06.582" v="8148" actId="21"/>
          <ac:spMkLst>
            <pc:docMk/>
            <pc:sldMk cId="2950617420" sldId="541"/>
            <ac:spMk id="4" creationId="{48596CCA-58C5-AA43-A6F4-FC2CC81972B6}"/>
          </ac:spMkLst>
        </pc:spChg>
      </pc:sldChg>
      <pc:sldChg chg="addSp delSp modSp add mod modTransition chgLayout modNotesTx">
        <pc:chgData name="Sean McCurry" userId="0e954d7ba0342746" providerId="LiveId" clId="{D7AF0B05-B1DD-4B27-B295-4F9AB21EE835}" dt="2025-11-20T04:00:28.121" v="10424" actId="20577"/>
        <pc:sldMkLst>
          <pc:docMk/>
          <pc:sldMk cId="4233345256" sldId="546"/>
        </pc:sldMkLst>
        <pc:spChg chg="add mod">
          <ac:chgData name="Sean McCurry" userId="0e954d7ba0342746" providerId="LiveId" clId="{D7AF0B05-B1DD-4B27-B295-4F9AB21EE835}" dt="2025-11-18T17:31:52.173" v="6545" actId="1035"/>
          <ac:spMkLst>
            <pc:docMk/>
            <pc:sldMk cId="4233345256" sldId="546"/>
            <ac:spMk id="2" creationId="{5A09BC3C-B326-D550-AFCC-6A8E9FBB6D56}"/>
          </ac:spMkLst>
        </pc:spChg>
        <pc:spChg chg="mod ord">
          <ac:chgData name="Sean McCurry" userId="0e954d7ba0342746" providerId="LiveId" clId="{D7AF0B05-B1DD-4B27-B295-4F9AB21EE835}" dt="2025-11-03T20:21:06.647" v="3837" actId="6264"/>
          <ac:spMkLst>
            <pc:docMk/>
            <pc:sldMk cId="4233345256" sldId="546"/>
            <ac:spMk id="3" creationId="{87C2C1B1-A6A6-42D6-8A67-68C47F670DB0}"/>
          </ac:spMkLst>
        </pc:spChg>
        <pc:spChg chg="mod">
          <ac:chgData name="Sean McCurry" userId="0e954d7ba0342746" providerId="LiveId" clId="{D7AF0B05-B1DD-4B27-B295-4F9AB21EE835}" dt="2025-11-18T17:36:12.735" v="6660"/>
          <ac:spMkLst>
            <pc:docMk/>
            <pc:sldMk cId="4233345256" sldId="546"/>
            <ac:spMk id="9" creationId="{AC6EBA63-0EC1-8238-7CE7-C2B876D06974}"/>
          </ac:spMkLst>
        </pc:spChg>
        <pc:grpChg chg="add mod">
          <ac:chgData name="Sean McCurry" userId="0e954d7ba0342746" providerId="LiveId" clId="{D7AF0B05-B1DD-4B27-B295-4F9AB21EE835}" dt="2025-11-18T17:36:12.735" v="6660"/>
          <ac:grpSpMkLst>
            <pc:docMk/>
            <pc:sldMk cId="4233345256" sldId="546"/>
            <ac:grpSpMk id="8" creationId="{B21D7363-C0F0-29F5-8A2E-9E94FA7BA835}"/>
          </ac:grpSpMkLst>
        </pc:grpChg>
        <pc:cxnChg chg="mod">
          <ac:chgData name="Sean McCurry" userId="0e954d7ba0342746" providerId="LiveId" clId="{D7AF0B05-B1DD-4B27-B295-4F9AB21EE835}" dt="2025-11-18T17:36:12.735" v="6660"/>
          <ac:cxnSpMkLst>
            <pc:docMk/>
            <pc:sldMk cId="4233345256" sldId="546"/>
            <ac:cxnSpMk id="10" creationId="{8B43D752-7C22-A57E-0A75-308893417AD5}"/>
          </ac:cxnSpMkLst>
        </pc:cxnChg>
      </pc:sldChg>
      <pc:sldChg chg="addSp delSp modSp add mod modNotesTx">
        <pc:chgData name="Sean McCurry" userId="0e954d7ba0342746" providerId="LiveId" clId="{D7AF0B05-B1DD-4B27-B295-4F9AB21EE835}" dt="2025-11-20T04:04:37.842" v="11561" actId="20577"/>
        <pc:sldMkLst>
          <pc:docMk/>
          <pc:sldMk cId="1354036805" sldId="547"/>
        </pc:sldMkLst>
        <pc:spChg chg="mod">
          <ac:chgData name="Sean McCurry" userId="0e954d7ba0342746" providerId="LiveId" clId="{D7AF0B05-B1DD-4B27-B295-4F9AB21EE835}" dt="2025-11-18T17:36:17.793" v="6662"/>
          <ac:spMkLst>
            <pc:docMk/>
            <pc:sldMk cId="1354036805" sldId="547"/>
            <ac:spMk id="10" creationId="{0BD1DB90-705A-AFCE-0810-BD145BD9623D}"/>
          </ac:spMkLst>
        </pc:spChg>
        <pc:spChg chg="add mod">
          <ac:chgData name="Sean McCurry" userId="0e954d7ba0342746" providerId="LiveId" clId="{D7AF0B05-B1DD-4B27-B295-4F9AB21EE835}" dt="2025-11-18T18:18:27.412" v="6869" actId="313"/>
          <ac:spMkLst>
            <pc:docMk/>
            <pc:sldMk cId="1354036805" sldId="547"/>
            <ac:spMk id="14" creationId="{50A71405-84EE-1BB8-E441-546A34574921}"/>
          </ac:spMkLst>
        </pc:spChg>
        <pc:grpChg chg="add mod">
          <ac:chgData name="Sean McCurry" userId="0e954d7ba0342746" providerId="LiveId" clId="{D7AF0B05-B1DD-4B27-B295-4F9AB21EE835}" dt="2025-11-18T17:36:17.793" v="6662"/>
          <ac:grpSpMkLst>
            <pc:docMk/>
            <pc:sldMk cId="1354036805" sldId="547"/>
            <ac:grpSpMk id="9" creationId="{22681222-4938-2D99-81C8-04F390330881}"/>
          </ac:grpSpMkLst>
        </pc:grpChg>
        <pc:picChg chg="add mod">
          <ac:chgData name="Sean McCurry" userId="0e954d7ba0342746" providerId="LiveId" clId="{D7AF0B05-B1DD-4B27-B295-4F9AB21EE835}" dt="2025-11-14T22:31:02.499" v="5011" actId="1076"/>
          <ac:picMkLst>
            <pc:docMk/>
            <pc:sldMk cId="1354036805" sldId="547"/>
            <ac:picMk id="2" creationId="{9439A7D5-76D0-4183-272D-99408D04A951}"/>
          </ac:picMkLst>
        </pc:picChg>
        <pc:picChg chg="add mod">
          <ac:chgData name="Sean McCurry" userId="0e954d7ba0342746" providerId="LiveId" clId="{D7AF0B05-B1DD-4B27-B295-4F9AB21EE835}" dt="2025-11-14T22:31:08.113" v="5012" actId="1076"/>
          <ac:picMkLst>
            <pc:docMk/>
            <pc:sldMk cId="1354036805" sldId="547"/>
            <ac:picMk id="5" creationId="{CAE3DCDC-1743-BEF6-3C09-695F43AE2E00}"/>
          </ac:picMkLst>
        </pc:picChg>
        <pc:cxnChg chg="add mod">
          <ac:chgData name="Sean McCurry" userId="0e954d7ba0342746" providerId="LiveId" clId="{D7AF0B05-B1DD-4B27-B295-4F9AB21EE835}" dt="2025-11-14T22:31:23.930" v="5015" actId="14100"/>
          <ac:cxnSpMkLst>
            <pc:docMk/>
            <pc:sldMk cId="1354036805" sldId="547"/>
            <ac:cxnSpMk id="6" creationId="{235B00AA-BCC6-0690-B53E-85794BC96540}"/>
          </ac:cxnSpMkLst>
        </pc:cxnChg>
        <pc:cxnChg chg="mod">
          <ac:chgData name="Sean McCurry" userId="0e954d7ba0342746" providerId="LiveId" clId="{D7AF0B05-B1DD-4B27-B295-4F9AB21EE835}" dt="2025-11-18T17:36:17.793" v="6662"/>
          <ac:cxnSpMkLst>
            <pc:docMk/>
            <pc:sldMk cId="1354036805" sldId="547"/>
            <ac:cxnSpMk id="11" creationId="{8E1C72E6-8E6F-7720-F226-641CA9C50417}"/>
          </ac:cxnSpMkLst>
        </pc:cxnChg>
        <pc:cxnChg chg="add mod">
          <ac:chgData name="Sean McCurry" userId="0e954d7ba0342746" providerId="LiveId" clId="{D7AF0B05-B1DD-4B27-B295-4F9AB21EE835}" dt="2025-11-18T17:36:35.998" v="6666"/>
          <ac:cxnSpMkLst>
            <pc:docMk/>
            <pc:sldMk cId="1354036805" sldId="547"/>
            <ac:cxnSpMk id="15" creationId="{5951973A-4269-13C0-C45F-667408D22622}"/>
          </ac:cxnSpMkLst>
        </pc:cxnChg>
      </pc:sldChg>
      <pc:sldChg chg="addSp delSp modSp add mod modNotesTx">
        <pc:chgData name="Sean McCurry" userId="0e954d7ba0342746" providerId="LiveId" clId="{D7AF0B05-B1DD-4B27-B295-4F9AB21EE835}" dt="2025-11-20T04:29:32.042" v="15187" actId="1076"/>
        <pc:sldMkLst>
          <pc:docMk/>
          <pc:sldMk cId="2281740459" sldId="548"/>
        </pc:sldMkLst>
        <pc:spChg chg="add del mod">
          <ac:chgData name="Sean McCurry" userId="0e954d7ba0342746" providerId="LiveId" clId="{D7AF0B05-B1DD-4B27-B295-4F9AB21EE835}" dt="2025-11-20T04:07:28.767" v="12018" actId="478"/>
          <ac:spMkLst>
            <pc:docMk/>
            <pc:sldMk cId="2281740459" sldId="548"/>
            <ac:spMk id="2" creationId="{8E609B83-7386-EE3C-EC50-CB9ED67450AA}"/>
          </ac:spMkLst>
        </pc:spChg>
        <pc:spChg chg="mod">
          <ac:chgData name="Sean McCurry" userId="0e954d7ba0342746" providerId="LiveId" clId="{D7AF0B05-B1DD-4B27-B295-4F9AB21EE835}" dt="2025-11-18T17:32:26.086" v="6553" actId="404"/>
          <ac:spMkLst>
            <pc:docMk/>
            <pc:sldMk cId="2281740459" sldId="548"/>
            <ac:spMk id="6" creationId="{C1054B8C-E0E3-57CE-944E-0FFFD56573F7}"/>
          </ac:spMkLst>
        </pc:spChg>
        <pc:spChg chg="mod">
          <ac:chgData name="Sean McCurry" userId="0e954d7ba0342746" providerId="LiveId" clId="{D7AF0B05-B1DD-4B27-B295-4F9AB21EE835}" dt="2025-11-18T18:19:10.299" v="6870"/>
          <ac:spMkLst>
            <pc:docMk/>
            <pc:sldMk cId="2281740459" sldId="548"/>
            <ac:spMk id="30" creationId="{7C669607-7352-4CBE-7613-E9552D5038C0}"/>
          </ac:spMkLst>
        </pc:spChg>
        <pc:spChg chg="mod">
          <ac:chgData name="Sean McCurry" userId="0e954d7ba0342746" providerId="LiveId" clId="{D7AF0B05-B1DD-4B27-B295-4F9AB21EE835}" dt="2025-11-18T17:34:02.361" v="6656" actId="403"/>
          <ac:spMkLst>
            <pc:docMk/>
            <pc:sldMk cId="2281740459" sldId="548"/>
            <ac:spMk id="32" creationId="{71F0C8ED-9CEC-67B7-ED07-6B917C4D9662}"/>
          </ac:spMkLst>
        </pc:spChg>
        <pc:grpChg chg="add mod">
          <ac:chgData name="Sean McCurry" userId="0e954d7ba0342746" providerId="LiveId" clId="{D7AF0B05-B1DD-4B27-B295-4F9AB21EE835}" dt="2025-11-14T23:18:14.709" v="5268"/>
          <ac:grpSpMkLst>
            <pc:docMk/>
            <pc:sldMk cId="2281740459" sldId="548"/>
            <ac:grpSpMk id="5" creationId="{9E25DD75-0456-FDA6-9CC1-2CA0BF389493}"/>
          </ac:grpSpMkLst>
        </pc:grpChg>
        <pc:picChg chg="add del mod">
          <ac:chgData name="Sean McCurry" userId="0e954d7ba0342746" providerId="LiveId" clId="{D7AF0B05-B1DD-4B27-B295-4F9AB21EE835}" dt="2025-11-20T04:28:39.355" v="15181" actId="478"/>
          <ac:picMkLst>
            <pc:docMk/>
            <pc:sldMk cId="2281740459" sldId="548"/>
            <ac:picMk id="9" creationId="{65A44544-5341-24D5-9406-39DF0DC12DC4}"/>
          </ac:picMkLst>
        </pc:picChg>
        <pc:picChg chg="add mod">
          <ac:chgData name="Sean McCurry" userId="0e954d7ba0342746" providerId="LiveId" clId="{D7AF0B05-B1DD-4B27-B295-4F9AB21EE835}" dt="2025-11-20T04:29:32.042" v="15187" actId="1076"/>
          <ac:picMkLst>
            <pc:docMk/>
            <pc:sldMk cId="2281740459" sldId="548"/>
            <ac:picMk id="11" creationId="{A693DBDA-A3CD-414F-3BAF-EEB03AD58A46}"/>
          </ac:picMkLst>
        </pc:picChg>
        <pc:cxnChg chg="mod">
          <ac:chgData name="Sean McCurry" userId="0e954d7ba0342746" providerId="LiveId" clId="{D7AF0B05-B1DD-4B27-B295-4F9AB21EE835}" dt="2025-11-18T17:34:15.943" v="6658" actId="14100"/>
          <ac:cxnSpMkLst>
            <pc:docMk/>
            <pc:sldMk cId="2281740459" sldId="548"/>
            <ac:cxnSpMk id="7" creationId="{45FB001F-41ED-3D7F-7966-6254B30F7D83}"/>
          </ac:cxnSpMkLst>
        </pc:cxnChg>
        <pc:cxnChg chg="mod">
          <ac:chgData name="Sean McCurry" userId="0e954d7ba0342746" providerId="LiveId" clId="{D7AF0B05-B1DD-4B27-B295-4F9AB21EE835}" dt="2025-11-18T17:33:39.157" v="6625" actId="14100"/>
          <ac:cxnSpMkLst>
            <pc:docMk/>
            <pc:sldMk cId="2281740459" sldId="548"/>
            <ac:cxnSpMk id="31" creationId="{085366F3-3020-A553-61CE-5EC7BCD6F0DE}"/>
          </ac:cxnSpMkLst>
        </pc:cxnChg>
        <pc:cxnChg chg="mod">
          <ac:chgData name="Sean McCurry" userId="0e954d7ba0342746" providerId="LiveId" clId="{D7AF0B05-B1DD-4B27-B295-4F9AB21EE835}" dt="2025-11-18T17:34:10.153" v="6657" actId="14100"/>
          <ac:cxnSpMkLst>
            <pc:docMk/>
            <pc:sldMk cId="2281740459" sldId="548"/>
            <ac:cxnSpMk id="33" creationId="{617A463C-D2FF-FC90-4934-6623BBF29060}"/>
          </ac:cxnSpMkLst>
        </pc:cxnChg>
      </pc:sldChg>
      <pc:sldChg chg="modSp add mod modNotesTx">
        <pc:chgData name="Sean McCurry" userId="0e954d7ba0342746" providerId="LiveId" clId="{D7AF0B05-B1DD-4B27-B295-4F9AB21EE835}" dt="2025-11-20T04:11:19.626" v="12425" actId="313"/>
        <pc:sldMkLst>
          <pc:docMk/>
          <pc:sldMk cId="164764747" sldId="549"/>
        </pc:sldMkLst>
        <pc:spChg chg="mod">
          <ac:chgData name="Sean McCurry" userId="0e954d7ba0342746" providerId="LiveId" clId="{D7AF0B05-B1DD-4B27-B295-4F9AB21EE835}" dt="2025-11-18T17:21:21.359" v="6286" actId="20577"/>
          <ac:spMkLst>
            <pc:docMk/>
            <pc:sldMk cId="164764747" sldId="549"/>
            <ac:spMk id="51" creationId="{DC6B0D60-FA90-B86A-FBE5-2F8D1AD70C17}"/>
          </ac:spMkLst>
        </pc:spChg>
      </pc:sldChg>
      <pc:sldChg chg="modSp add mod modNotesTx">
        <pc:chgData name="Sean McCurry" userId="0e954d7ba0342746" providerId="LiveId" clId="{D7AF0B05-B1DD-4B27-B295-4F9AB21EE835}" dt="2025-11-20T04:11:59.068" v="12585" actId="20577"/>
        <pc:sldMkLst>
          <pc:docMk/>
          <pc:sldMk cId="3419109287" sldId="550"/>
        </pc:sldMkLst>
        <pc:spChg chg="mod">
          <ac:chgData name="Sean McCurry" userId="0e954d7ba0342746" providerId="LiveId" clId="{D7AF0B05-B1DD-4B27-B295-4F9AB21EE835}" dt="2025-11-03T20:25:53.986" v="3906" actId="20577"/>
          <ac:spMkLst>
            <pc:docMk/>
            <pc:sldMk cId="3419109287" sldId="550"/>
            <ac:spMk id="2" creationId="{FE3317BD-08BC-4347-2226-176274B22F4E}"/>
          </ac:spMkLst>
        </pc:spChg>
        <pc:spChg chg="mod">
          <ac:chgData name="Sean McCurry" userId="0e954d7ba0342746" providerId="LiveId" clId="{D7AF0B05-B1DD-4B27-B295-4F9AB21EE835}" dt="2025-11-18T17:21:28.495" v="6297" actId="20577"/>
          <ac:spMkLst>
            <pc:docMk/>
            <pc:sldMk cId="3419109287" sldId="550"/>
            <ac:spMk id="3" creationId="{1398398B-C6C5-95E5-DEB4-CF274A74A41D}"/>
          </ac:spMkLst>
        </pc:spChg>
      </pc:sldChg>
      <pc:sldChg chg="addSp delSp modSp add mod modNotesTx">
        <pc:chgData name="Sean McCurry" userId="0e954d7ba0342746" providerId="LiveId" clId="{D7AF0B05-B1DD-4B27-B295-4F9AB21EE835}" dt="2025-11-20T04:20:52.780" v="13896" actId="20577"/>
        <pc:sldMkLst>
          <pc:docMk/>
          <pc:sldMk cId="2493803128" sldId="551"/>
        </pc:sldMkLst>
        <pc:spChg chg="mod">
          <ac:chgData name="Sean McCurry" userId="0e954d7ba0342746" providerId="LiveId" clId="{D7AF0B05-B1DD-4B27-B295-4F9AB21EE835}" dt="2025-11-03T20:26:02.227" v="3922" actId="20577"/>
          <ac:spMkLst>
            <pc:docMk/>
            <pc:sldMk cId="2493803128" sldId="551"/>
            <ac:spMk id="2" creationId="{4E37F401-93F5-80F6-72DE-B898BC556379}"/>
          </ac:spMkLst>
        </pc:spChg>
        <pc:spChg chg="mod">
          <ac:chgData name="Sean McCurry" userId="0e954d7ba0342746" providerId="LiveId" clId="{D7AF0B05-B1DD-4B27-B295-4F9AB21EE835}" dt="2025-11-18T17:21:37.884" v="6299"/>
          <ac:spMkLst>
            <pc:docMk/>
            <pc:sldMk cId="2493803128" sldId="551"/>
            <ac:spMk id="3" creationId="{97897680-2E42-ED80-1067-227230238440}"/>
          </ac:spMkLst>
        </pc:spChg>
      </pc:sldChg>
      <pc:sldChg chg="addSp delSp modSp add mod modNotesTx">
        <pc:chgData name="Sean McCurry" userId="0e954d7ba0342746" providerId="LiveId" clId="{D7AF0B05-B1DD-4B27-B295-4F9AB21EE835}" dt="2025-11-20T04:22:07.387" v="14174" actId="20577"/>
        <pc:sldMkLst>
          <pc:docMk/>
          <pc:sldMk cId="172104994" sldId="552"/>
        </pc:sldMkLst>
        <pc:spChg chg="mod">
          <ac:chgData name="Sean McCurry" userId="0e954d7ba0342746" providerId="LiveId" clId="{D7AF0B05-B1DD-4B27-B295-4F9AB21EE835}" dt="2025-11-04T01:03:36.585" v="4476" actId="1076"/>
          <ac:spMkLst>
            <pc:docMk/>
            <pc:sldMk cId="172104994" sldId="552"/>
            <ac:spMk id="2" creationId="{EC4A92C5-CA0E-B518-2769-CFEA9F43077B}"/>
          </ac:spMkLst>
        </pc:spChg>
        <pc:spChg chg="mod">
          <ac:chgData name="Sean McCurry" userId="0e954d7ba0342746" providerId="LiveId" clId="{D7AF0B05-B1DD-4B27-B295-4F9AB21EE835}" dt="2025-11-18T17:21:42.357" v="6301"/>
          <ac:spMkLst>
            <pc:docMk/>
            <pc:sldMk cId="172104994" sldId="552"/>
            <ac:spMk id="3" creationId="{05A5B59E-F86B-3DAF-5AA6-ADC53B1F178B}"/>
          </ac:spMkLst>
        </pc:spChg>
      </pc:sldChg>
      <pc:sldChg chg="addSp delSp modSp add mod modNotesTx">
        <pc:chgData name="Sean McCurry" userId="0e954d7ba0342746" providerId="LiveId" clId="{D7AF0B05-B1DD-4B27-B295-4F9AB21EE835}" dt="2025-11-20T04:25:17.431" v="15082" actId="20577"/>
        <pc:sldMkLst>
          <pc:docMk/>
          <pc:sldMk cId="1935936166" sldId="553"/>
        </pc:sldMkLst>
        <pc:spChg chg="mod">
          <ac:chgData name="Sean McCurry" userId="0e954d7ba0342746" providerId="LiveId" clId="{D7AF0B05-B1DD-4B27-B295-4F9AB21EE835}" dt="2025-11-03T20:28:44.683" v="4039" actId="20577"/>
          <ac:spMkLst>
            <pc:docMk/>
            <pc:sldMk cId="1935936166" sldId="553"/>
            <ac:spMk id="2" creationId="{BF86FF51-D31D-4DCA-C3FE-5407AA6C73FA}"/>
          </ac:spMkLst>
        </pc:spChg>
        <pc:spChg chg="mod">
          <ac:chgData name="Sean McCurry" userId="0e954d7ba0342746" providerId="LiveId" clId="{D7AF0B05-B1DD-4B27-B295-4F9AB21EE835}" dt="2025-11-18T17:19:21.686" v="6252"/>
          <ac:spMkLst>
            <pc:docMk/>
            <pc:sldMk cId="1935936166" sldId="553"/>
            <ac:spMk id="3" creationId="{64B6E261-05AC-29CA-998E-4765A4009726}"/>
          </ac:spMkLst>
        </pc:spChg>
      </pc:sldChg>
      <pc:sldChg chg="modSp add mod modNotesTx">
        <pc:chgData name="Sean McCurry" userId="0e954d7ba0342746" providerId="LiveId" clId="{D7AF0B05-B1DD-4B27-B295-4F9AB21EE835}" dt="2025-11-20T04:32:30.756" v="15921" actId="20577"/>
        <pc:sldMkLst>
          <pc:docMk/>
          <pc:sldMk cId="3891213335" sldId="554"/>
        </pc:sldMkLst>
        <pc:spChg chg="mod">
          <ac:chgData name="Sean McCurry" userId="0e954d7ba0342746" providerId="LiveId" clId="{D7AF0B05-B1DD-4B27-B295-4F9AB21EE835}" dt="2025-11-03T20:28:49.324" v="4042" actId="20577"/>
          <ac:spMkLst>
            <pc:docMk/>
            <pc:sldMk cId="3891213335" sldId="554"/>
            <ac:spMk id="2" creationId="{0C20D8CD-1031-60DC-2D5A-2582AB31F6DA}"/>
          </ac:spMkLst>
        </pc:spChg>
        <pc:spChg chg="mod">
          <ac:chgData name="Sean McCurry" userId="0e954d7ba0342746" providerId="LiveId" clId="{D7AF0B05-B1DD-4B27-B295-4F9AB21EE835}" dt="2025-11-18T17:21:50.576" v="6304"/>
          <ac:spMkLst>
            <pc:docMk/>
            <pc:sldMk cId="3891213335" sldId="554"/>
            <ac:spMk id="3" creationId="{D80846F8-1387-0E7B-B23B-F14DA5E2043C}"/>
          </ac:spMkLst>
        </pc:spChg>
      </pc:sldChg>
      <pc:sldChg chg="modSp add mod modNotesTx">
        <pc:chgData name="Sean McCurry" userId="0e954d7ba0342746" providerId="LiveId" clId="{D7AF0B05-B1DD-4B27-B295-4F9AB21EE835}" dt="2025-11-20T04:38:14.691" v="16886" actId="20577"/>
        <pc:sldMkLst>
          <pc:docMk/>
          <pc:sldMk cId="1337838050" sldId="555"/>
        </pc:sldMkLst>
        <pc:spChg chg="mod">
          <ac:chgData name="Sean McCurry" userId="0e954d7ba0342746" providerId="LiveId" clId="{D7AF0B05-B1DD-4B27-B295-4F9AB21EE835}" dt="2025-11-18T18:28:26.567" v="7008" actId="20577"/>
          <ac:spMkLst>
            <pc:docMk/>
            <pc:sldMk cId="1337838050" sldId="555"/>
            <ac:spMk id="2" creationId="{9E3E5F79-4534-FD38-5937-D927CBF782A9}"/>
          </ac:spMkLst>
        </pc:spChg>
        <pc:spChg chg="mod">
          <ac:chgData name="Sean McCurry" userId="0e954d7ba0342746" providerId="LiveId" clId="{D7AF0B05-B1DD-4B27-B295-4F9AB21EE835}" dt="2025-11-18T17:21:57.485" v="6306"/>
          <ac:spMkLst>
            <pc:docMk/>
            <pc:sldMk cId="1337838050" sldId="555"/>
            <ac:spMk id="3" creationId="{9B933CDB-8869-9390-041B-A68450D820BA}"/>
          </ac:spMkLst>
        </pc:spChg>
      </pc:sldChg>
      <pc:sldChg chg="modSp add mod modNotesTx">
        <pc:chgData name="Sean McCurry" userId="0e954d7ba0342746" providerId="LiveId" clId="{D7AF0B05-B1DD-4B27-B295-4F9AB21EE835}" dt="2025-11-20T04:44:09.486" v="17933" actId="20577"/>
        <pc:sldMkLst>
          <pc:docMk/>
          <pc:sldMk cId="719699089" sldId="556"/>
        </pc:sldMkLst>
        <pc:spChg chg="mod">
          <ac:chgData name="Sean McCurry" userId="0e954d7ba0342746" providerId="LiveId" clId="{D7AF0B05-B1DD-4B27-B295-4F9AB21EE835}" dt="2025-11-18T00:29:43.113" v="5586" actId="20577"/>
          <ac:spMkLst>
            <pc:docMk/>
            <pc:sldMk cId="719699089" sldId="556"/>
            <ac:spMk id="2" creationId="{C7272E4F-B97D-0567-7873-7291DBCAC630}"/>
          </ac:spMkLst>
        </pc:spChg>
        <pc:spChg chg="mod">
          <ac:chgData name="Sean McCurry" userId="0e954d7ba0342746" providerId="LiveId" clId="{D7AF0B05-B1DD-4B27-B295-4F9AB21EE835}" dt="2025-11-18T17:22:21.931" v="6312"/>
          <ac:spMkLst>
            <pc:docMk/>
            <pc:sldMk cId="719699089" sldId="556"/>
            <ac:spMk id="3" creationId="{35899EC7-0A68-D276-2237-8036CE14B985}"/>
          </ac:spMkLst>
        </pc:spChg>
      </pc:sldChg>
      <pc:sldChg chg="modSp add mod modNotesTx">
        <pc:chgData name="Sean McCurry" userId="0e954d7ba0342746" providerId="LiveId" clId="{D7AF0B05-B1DD-4B27-B295-4F9AB21EE835}" dt="2025-11-20T04:45:12.519" v="18144" actId="20577"/>
        <pc:sldMkLst>
          <pc:docMk/>
          <pc:sldMk cId="3457441082" sldId="557"/>
        </pc:sldMkLst>
        <pc:spChg chg="mod">
          <ac:chgData name="Sean McCurry" userId="0e954d7ba0342746" providerId="LiveId" clId="{D7AF0B05-B1DD-4B27-B295-4F9AB21EE835}" dt="2025-11-18T17:24:09.522" v="6404" actId="2710"/>
          <ac:spMkLst>
            <pc:docMk/>
            <pc:sldMk cId="3457441082" sldId="557"/>
            <ac:spMk id="51" creationId="{4D7F94FF-65F7-A42D-72A4-C4C4B8891370}"/>
          </ac:spMkLst>
        </pc:spChg>
      </pc:sldChg>
      <pc:sldChg chg="addSp delSp modSp add mod modNotesTx">
        <pc:chgData name="Sean McCurry" userId="0e954d7ba0342746" providerId="LiveId" clId="{D7AF0B05-B1DD-4B27-B295-4F9AB21EE835}" dt="2025-11-20T04:45:44.844" v="18340" actId="20577"/>
        <pc:sldMkLst>
          <pc:docMk/>
          <pc:sldMk cId="921643479" sldId="558"/>
        </pc:sldMkLst>
        <pc:spChg chg="mod">
          <ac:chgData name="Sean McCurry" userId="0e954d7ba0342746" providerId="LiveId" clId="{D7AF0B05-B1DD-4B27-B295-4F9AB21EE835}" dt="2025-11-03T20:30:52.294" v="4199" actId="20577"/>
          <ac:spMkLst>
            <pc:docMk/>
            <pc:sldMk cId="921643479" sldId="558"/>
            <ac:spMk id="2" creationId="{9CF212BD-DE42-D972-DBA3-68E9E8FE3F8C}"/>
          </ac:spMkLst>
        </pc:spChg>
        <pc:spChg chg="mod">
          <ac:chgData name="Sean McCurry" userId="0e954d7ba0342746" providerId="LiveId" clId="{D7AF0B05-B1DD-4B27-B295-4F9AB21EE835}" dt="2025-11-18T17:24:15.655" v="6414" actId="20577"/>
          <ac:spMkLst>
            <pc:docMk/>
            <pc:sldMk cId="921643479" sldId="558"/>
            <ac:spMk id="3" creationId="{320201B8-1C63-B200-7456-3B939784CCF9}"/>
          </ac:spMkLst>
        </pc:spChg>
      </pc:sldChg>
      <pc:sldChg chg="addSp delSp modSp add mod modNotesTx">
        <pc:chgData name="Sean McCurry" userId="0e954d7ba0342746" providerId="LiveId" clId="{D7AF0B05-B1DD-4B27-B295-4F9AB21EE835}" dt="2025-11-20T04:46:32.769" v="18463" actId="20577"/>
        <pc:sldMkLst>
          <pc:docMk/>
          <pc:sldMk cId="1307826228" sldId="559"/>
        </pc:sldMkLst>
        <pc:spChg chg="mod">
          <ac:chgData name="Sean McCurry" userId="0e954d7ba0342746" providerId="LiveId" clId="{D7AF0B05-B1DD-4B27-B295-4F9AB21EE835}" dt="2025-11-18T03:53:54.776" v="5907" actId="20577"/>
          <ac:spMkLst>
            <pc:docMk/>
            <pc:sldMk cId="1307826228" sldId="559"/>
            <ac:spMk id="2" creationId="{7BC0A0C5-DF7C-00EB-940C-004F17546BCB}"/>
          </ac:spMkLst>
        </pc:spChg>
        <pc:spChg chg="mod">
          <ac:chgData name="Sean McCurry" userId="0e954d7ba0342746" providerId="LiveId" clId="{D7AF0B05-B1DD-4B27-B295-4F9AB21EE835}" dt="2025-11-18T17:24:21.178" v="6415"/>
          <ac:spMkLst>
            <pc:docMk/>
            <pc:sldMk cId="1307826228" sldId="559"/>
            <ac:spMk id="3" creationId="{87F61B1D-D2F0-0B7C-1C5E-24B1F515E251}"/>
          </ac:spMkLst>
        </pc:spChg>
      </pc:sldChg>
      <pc:sldChg chg="addSp delSp modSp add mod modNotesTx">
        <pc:chgData name="Sean McCurry" userId="0e954d7ba0342746" providerId="LiveId" clId="{D7AF0B05-B1DD-4B27-B295-4F9AB21EE835}" dt="2025-11-20T04:58:39.165" v="20909" actId="20577"/>
        <pc:sldMkLst>
          <pc:docMk/>
          <pc:sldMk cId="3025698523" sldId="560"/>
        </pc:sldMkLst>
        <pc:spChg chg="mod">
          <ac:chgData name="Sean McCurry" userId="0e954d7ba0342746" providerId="LiveId" clId="{D7AF0B05-B1DD-4B27-B295-4F9AB21EE835}" dt="2025-11-18T18:31:02.543" v="7048" actId="6549"/>
          <ac:spMkLst>
            <pc:docMk/>
            <pc:sldMk cId="3025698523" sldId="560"/>
            <ac:spMk id="2" creationId="{647F31EB-592C-58E4-B07A-60CC1FBD3903}"/>
          </ac:spMkLst>
        </pc:spChg>
        <pc:spChg chg="mod">
          <ac:chgData name="Sean McCurry" userId="0e954d7ba0342746" providerId="LiveId" clId="{D7AF0B05-B1DD-4B27-B295-4F9AB21EE835}" dt="2025-11-18T17:24:30.009" v="6418"/>
          <ac:spMkLst>
            <pc:docMk/>
            <pc:sldMk cId="3025698523" sldId="560"/>
            <ac:spMk id="3" creationId="{92DC4A2F-4258-1A3D-DBD0-25C5695243EE}"/>
          </ac:spMkLst>
        </pc:spChg>
        <pc:graphicFrameChg chg="add mod">
          <ac:chgData name="Sean McCurry" userId="0e954d7ba0342746" providerId="LiveId" clId="{D7AF0B05-B1DD-4B27-B295-4F9AB21EE835}" dt="2025-11-14T22:46:25.236" v="5104"/>
          <ac:graphicFrameMkLst>
            <pc:docMk/>
            <pc:sldMk cId="3025698523" sldId="560"/>
            <ac:graphicFrameMk id="9" creationId="{8D5B000D-3DA0-C341-FC08-0069955BADF8}"/>
          </ac:graphicFrameMkLst>
        </pc:graphicFrameChg>
        <pc:graphicFrameChg chg="add mod modGraphic">
          <ac:chgData name="Sean McCurry" userId="0e954d7ba0342746" providerId="LiveId" clId="{D7AF0B05-B1DD-4B27-B295-4F9AB21EE835}" dt="2025-11-14T22:53:33.299" v="5139" actId="121"/>
          <ac:graphicFrameMkLst>
            <pc:docMk/>
            <pc:sldMk cId="3025698523" sldId="560"/>
            <ac:graphicFrameMk id="12" creationId="{60BC0C3E-36DE-068D-1731-9B381F513EFB}"/>
          </ac:graphicFrameMkLst>
        </pc:graphicFrameChg>
        <pc:cxnChg chg="add mod">
          <ac:chgData name="Sean McCurry" userId="0e954d7ba0342746" providerId="LiveId" clId="{D7AF0B05-B1DD-4B27-B295-4F9AB21EE835}" dt="2025-11-14T22:53:05.318" v="5131" actId="14100"/>
          <ac:cxnSpMkLst>
            <pc:docMk/>
            <pc:sldMk cId="3025698523" sldId="560"/>
            <ac:cxnSpMk id="6" creationId="{7608D2A8-5EBC-051A-EF9E-772076BE05AB}"/>
          </ac:cxnSpMkLst>
        </pc:cxnChg>
      </pc:sldChg>
      <pc:sldChg chg="addSp modSp add mod modNotesTx">
        <pc:chgData name="Sean McCurry" userId="0e954d7ba0342746" providerId="LiveId" clId="{D7AF0B05-B1DD-4B27-B295-4F9AB21EE835}" dt="2025-11-20T05:00:12.186" v="21151" actId="6549"/>
        <pc:sldMkLst>
          <pc:docMk/>
          <pc:sldMk cId="2255676479" sldId="561"/>
        </pc:sldMkLst>
        <pc:spChg chg="mod">
          <ac:chgData name="Sean McCurry" userId="0e954d7ba0342746" providerId="LiveId" clId="{D7AF0B05-B1DD-4B27-B295-4F9AB21EE835}" dt="2025-11-18T17:57:06.038" v="6725" actId="20577"/>
          <ac:spMkLst>
            <pc:docMk/>
            <pc:sldMk cId="2255676479" sldId="561"/>
            <ac:spMk id="2" creationId="{85BC9942-1248-0687-394A-F715DE887057}"/>
          </ac:spMkLst>
        </pc:spChg>
        <pc:spChg chg="mod">
          <ac:chgData name="Sean McCurry" userId="0e954d7ba0342746" providerId="LiveId" clId="{D7AF0B05-B1DD-4B27-B295-4F9AB21EE835}" dt="2025-11-18T17:24:32.959" v="6419"/>
          <ac:spMkLst>
            <pc:docMk/>
            <pc:sldMk cId="2255676479" sldId="561"/>
            <ac:spMk id="3" creationId="{CE7581C0-022D-AFF8-B652-75D6DA8F79B5}"/>
          </ac:spMkLst>
        </pc:spChg>
        <pc:picChg chg="add mod">
          <ac:chgData name="Sean McCurry" userId="0e954d7ba0342746" providerId="LiveId" clId="{D7AF0B05-B1DD-4B27-B295-4F9AB21EE835}" dt="2025-11-14T22:59:01.265" v="5167" actId="1076"/>
          <ac:picMkLst>
            <pc:docMk/>
            <pc:sldMk cId="2255676479" sldId="561"/>
            <ac:picMk id="4" creationId="{7B002EC3-CF59-1985-06D6-B5E681A5DEC7}"/>
          </ac:picMkLst>
        </pc:picChg>
        <pc:picChg chg="add mod">
          <ac:chgData name="Sean McCurry" userId="0e954d7ba0342746" providerId="LiveId" clId="{D7AF0B05-B1DD-4B27-B295-4F9AB21EE835}" dt="2025-11-14T22:58:59.025" v="5166" actId="1076"/>
          <ac:picMkLst>
            <pc:docMk/>
            <pc:sldMk cId="2255676479" sldId="561"/>
            <ac:picMk id="5" creationId="{5392FD13-4BC0-B27E-40C5-AACB670113A5}"/>
          </ac:picMkLst>
        </pc:picChg>
        <pc:cxnChg chg="add mod">
          <ac:chgData name="Sean McCurry" userId="0e954d7ba0342746" providerId="LiveId" clId="{D7AF0B05-B1DD-4B27-B295-4F9AB21EE835}" dt="2025-11-14T22:59:01.265" v="5167" actId="1076"/>
          <ac:cxnSpMkLst>
            <pc:docMk/>
            <pc:sldMk cId="2255676479" sldId="561"/>
            <ac:cxnSpMk id="6" creationId="{59451D5D-A7AC-DDF5-E1C3-1974834DC4E8}"/>
          </ac:cxnSpMkLst>
        </pc:cxnChg>
      </pc:sldChg>
      <pc:sldChg chg="modSp add mod modNotesTx">
        <pc:chgData name="Sean McCurry" userId="0e954d7ba0342746" providerId="LiveId" clId="{D7AF0B05-B1DD-4B27-B295-4F9AB21EE835}" dt="2025-11-20T04:25:04.764" v="15034" actId="20577"/>
        <pc:sldMkLst>
          <pc:docMk/>
          <pc:sldMk cId="2954606469" sldId="563"/>
        </pc:sldMkLst>
        <pc:spChg chg="mod">
          <ac:chgData name="Sean McCurry" userId="0e954d7ba0342746" providerId="LiveId" clId="{D7AF0B05-B1DD-4B27-B295-4F9AB21EE835}" dt="2025-11-18T17:21:44.927" v="6302"/>
          <ac:spMkLst>
            <pc:docMk/>
            <pc:sldMk cId="2954606469" sldId="563"/>
            <ac:spMk id="3" creationId="{1999E2C6-6120-6780-F84D-6DB6550C5E3D}"/>
          </ac:spMkLst>
        </pc:spChg>
        <pc:spChg chg="mod">
          <ac:chgData name="Sean McCurry" userId="0e954d7ba0342746" providerId="LiveId" clId="{D7AF0B05-B1DD-4B27-B295-4F9AB21EE835}" dt="2025-11-12T00:07:47.590" v="4666" actId="20577"/>
          <ac:spMkLst>
            <pc:docMk/>
            <pc:sldMk cId="2954606469" sldId="563"/>
            <ac:spMk id="7" creationId="{30DE5395-4801-A00C-FB99-B59B9CB28258}"/>
          </ac:spMkLst>
        </pc:spChg>
        <pc:spChg chg="mod">
          <ac:chgData name="Sean McCurry" userId="0e954d7ba0342746" providerId="LiveId" clId="{D7AF0B05-B1DD-4B27-B295-4F9AB21EE835}" dt="2025-11-12T00:08:06.491" v="4670" actId="20577"/>
          <ac:spMkLst>
            <pc:docMk/>
            <pc:sldMk cId="2954606469" sldId="563"/>
            <ac:spMk id="8" creationId="{06407EE7-99A8-163D-6F1A-EB84E1B88F4B}"/>
          </ac:spMkLst>
        </pc:spChg>
      </pc:sldChg>
      <pc:sldChg chg="modSp add mod modNotesTx">
        <pc:chgData name="Sean McCurry" userId="0e954d7ba0342746" providerId="LiveId" clId="{D7AF0B05-B1DD-4B27-B295-4F9AB21EE835}" dt="2025-11-20T04:32:12.433" v="15831" actId="20577"/>
        <pc:sldMkLst>
          <pc:docMk/>
          <pc:sldMk cId="2199200878" sldId="564"/>
        </pc:sldMkLst>
        <pc:spChg chg="mod">
          <ac:chgData name="Sean McCurry" userId="0e954d7ba0342746" providerId="LiveId" clId="{D7AF0B05-B1DD-4B27-B295-4F9AB21EE835}" dt="2025-11-18T17:21:47.652" v="6303"/>
          <ac:spMkLst>
            <pc:docMk/>
            <pc:sldMk cId="2199200878" sldId="564"/>
            <ac:spMk id="3" creationId="{CC068FD4-FDEB-F653-9727-65080D33490D}"/>
          </ac:spMkLst>
        </pc:spChg>
        <pc:spChg chg="mod">
          <ac:chgData name="Sean McCurry" userId="0e954d7ba0342746" providerId="LiveId" clId="{D7AF0B05-B1DD-4B27-B295-4F9AB21EE835}" dt="2025-11-14T23:21:16.772" v="5273" actId="2711"/>
          <ac:spMkLst>
            <pc:docMk/>
            <pc:sldMk cId="2199200878" sldId="564"/>
            <ac:spMk id="4" creationId="{4C789449-BEBA-8E2E-6812-3253CD380BE4}"/>
          </ac:spMkLst>
        </pc:spChg>
        <pc:cxnChg chg="mod">
          <ac:chgData name="Sean McCurry" userId="0e954d7ba0342746" providerId="LiveId" clId="{D7AF0B05-B1DD-4B27-B295-4F9AB21EE835}" dt="2025-11-14T23:21:36.920" v="5275" actId="1076"/>
          <ac:cxnSpMkLst>
            <pc:docMk/>
            <pc:sldMk cId="2199200878" sldId="564"/>
            <ac:cxnSpMk id="40" creationId="{17F59966-2E9F-CF28-A660-E9EB1C90ECDC}"/>
          </ac:cxnSpMkLst>
        </pc:cxnChg>
      </pc:sldChg>
      <pc:sldChg chg="addSp modSp add mod modNotesTx">
        <pc:chgData name="Sean McCurry" userId="0e954d7ba0342746" providerId="LiveId" clId="{D7AF0B05-B1DD-4B27-B295-4F9AB21EE835}" dt="2025-11-20T04:37:39.087" v="16719" actId="20577"/>
        <pc:sldMkLst>
          <pc:docMk/>
          <pc:sldMk cId="720676503" sldId="565"/>
        </pc:sldMkLst>
        <pc:spChg chg="mod">
          <ac:chgData name="Sean McCurry" userId="0e954d7ba0342746" providerId="LiveId" clId="{D7AF0B05-B1DD-4B27-B295-4F9AB21EE835}" dt="2025-11-18T17:21:55.407" v="6305"/>
          <ac:spMkLst>
            <pc:docMk/>
            <pc:sldMk cId="720676503" sldId="565"/>
            <ac:spMk id="3" creationId="{6CEB3961-18BD-1B9D-E075-A032C3009926}"/>
          </ac:spMkLst>
        </pc:spChg>
        <pc:spChg chg="add mod">
          <ac:chgData name="Sean McCurry" userId="0e954d7ba0342746" providerId="LiveId" clId="{D7AF0B05-B1DD-4B27-B295-4F9AB21EE835}" dt="2025-11-14T23:22:14.012" v="5277" actId="14100"/>
          <ac:spMkLst>
            <pc:docMk/>
            <pc:sldMk cId="720676503" sldId="565"/>
            <ac:spMk id="4" creationId="{32B1D326-DC0C-D41C-3D80-62F2A7728376}"/>
          </ac:spMkLst>
        </pc:spChg>
        <pc:spChg chg="add mod">
          <ac:chgData name="Sean McCurry" userId="0e954d7ba0342746" providerId="LiveId" clId="{D7AF0B05-B1DD-4B27-B295-4F9AB21EE835}" dt="2025-11-04T01:20:48.182" v="4609" actId="20577"/>
          <ac:spMkLst>
            <pc:docMk/>
            <pc:sldMk cId="720676503" sldId="565"/>
            <ac:spMk id="5" creationId="{0E24F40A-045C-77A4-96E6-D94081CF3EEF}"/>
          </ac:spMkLst>
        </pc:spChg>
        <pc:spChg chg="add mod">
          <ac:chgData name="Sean McCurry" userId="0e954d7ba0342746" providerId="LiveId" clId="{D7AF0B05-B1DD-4B27-B295-4F9AB21EE835}" dt="2025-11-04T01:21:03.935" v="4612" actId="20577"/>
          <ac:spMkLst>
            <pc:docMk/>
            <pc:sldMk cId="720676503" sldId="565"/>
            <ac:spMk id="6" creationId="{0A90398D-50D0-8327-B016-2E72F80E4570}"/>
          </ac:spMkLst>
        </pc:spChg>
        <pc:spChg chg="add mod">
          <ac:chgData name="Sean McCurry" userId="0e954d7ba0342746" providerId="LiveId" clId="{D7AF0B05-B1DD-4B27-B295-4F9AB21EE835}" dt="2025-11-04T01:21:22.025" v="4616" actId="20577"/>
          <ac:spMkLst>
            <pc:docMk/>
            <pc:sldMk cId="720676503" sldId="565"/>
            <ac:spMk id="7" creationId="{CEA9CB25-E86B-894A-BB48-029F16B805AE}"/>
          </ac:spMkLst>
        </pc:spChg>
        <pc:spChg chg="add mod">
          <ac:chgData name="Sean McCurry" userId="0e954d7ba0342746" providerId="LiveId" clId="{D7AF0B05-B1DD-4B27-B295-4F9AB21EE835}" dt="2025-11-18T18:26:04.439" v="6881" actId="12"/>
          <ac:spMkLst>
            <pc:docMk/>
            <pc:sldMk cId="720676503" sldId="565"/>
            <ac:spMk id="8" creationId="{C587A90C-9ED8-A433-9B9A-BEFDED2821DD}"/>
          </ac:spMkLst>
        </pc:spChg>
        <pc:spChg chg="add mod">
          <ac:chgData name="Sean McCurry" userId="0e954d7ba0342746" providerId="LiveId" clId="{D7AF0B05-B1DD-4B27-B295-4F9AB21EE835}" dt="2025-11-18T18:26:12.825" v="6891" actId="20577"/>
          <ac:spMkLst>
            <pc:docMk/>
            <pc:sldMk cId="720676503" sldId="565"/>
            <ac:spMk id="9" creationId="{02C82682-AB8C-2A0E-62FD-FEB83006AFA2}"/>
          </ac:spMkLst>
        </pc:spChg>
      </pc:sldChg>
      <pc:sldChg chg="addSp modSp add mod ord modNotesTx">
        <pc:chgData name="Sean McCurry" userId="0e954d7ba0342746" providerId="LiveId" clId="{D7AF0B05-B1DD-4B27-B295-4F9AB21EE835}" dt="2025-11-20T04:20:10.552" v="13606" actId="20577"/>
        <pc:sldMkLst>
          <pc:docMk/>
          <pc:sldMk cId="78497185" sldId="566"/>
        </pc:sldMkLst>
        <pc:spChg chg="mod">
          <ac:chgData name="Sean McCurry" userId="0e954d7ba0342746" providerId="LiveId" clId="{D7AF0B05-B1DD-4B27-B295-4F9AB21EE835}" dt="2025-11-18T17:44:02.361" v="6669" actId="20577"/>
          <ac:spMkLst>
            <pc:docMk/>
            <pc:sldMk cId="78497185" sldId="566"/>
            <ac:spMk id="2" creationId="{DDD11551-6AC1-AA7C-D7F5-6C8E20F7E67C}"/>
          </ac:spMkLst>
        </pc:spChg>
        <pc:spChg chg="mod">
          <ac:chgData name="Sean McCurry" userId="0e954d7ba0342746" providerId="LiveId" clId="{D7AF0B05-B1DD-4B27-B295-4F9AB21EE835}" dt="2025-11-18T17:21:39.923" v="6300"/>
          <ac:spMkLst>
            <pc:docMk/>
            <pc:sldMk cId="78497185" sldId="566"/>
            <ac:spMk id="3" creationId="{2FC19712-D39C-1101-D9C0-480CEDF46F66}"/>
          </ac:spMkLst>
        </pc:spChg>
        <pc:spChg chg="mod">
          <ac:chgData name="Sean McCurry" userId="0e954d7ba0342746" providerId="LiveId" clId="{D7AF0B05-B1DD-4B27-B295-4F9AB21EE835}" dt="2025-11-18T18:35:33.625" v="7078" actId="14100"/>
          <ac:spMkLst>
            <pc:docMk/>
            <pc:sldMk cId="78497185" sldId="566"/>
            <ac:spMk id="4" creationId="{ECB2C464-5EB9-DDC5-7839-2F086FB37616}"/>
          </ac:spMkLst>
        </pc:spChg>
        <pc:spChg chg="add mod">
          <ac:chgData name="Sean McCurry" userId="0e954d7ba0342746" providerId="LiveId" clId="{D7AF0B05-B1DD-4B27-B295-4F9AB21EE835}" dt="2025-11-20T04:19:43.460" v="13537" actId="14100"/>
          <ac:spMkLst>
            <pc:docMk/>
            <pc:sldMk cId="78497185" sldId="566"/>
            <ac:spMk id="5" creationId="{0707B6EB-EFA9-7CEC-C6F5-ED5E6B31EB1A}"/>
          </ac:spMkLst>
        </pc:spChg>
      </pc:sldChg>
      <pc:sldChg chg="addSp delSp modSp add mod modNotesTx">
        <pc:chgData name="Sean McCurry" userId="0e954d7ba0342746" providerId="LiveId" clId="{D7AF0B05-B1DD-4B27-B295-4F9AB21EE835}" dt="2025-11-20T04:43:22.933" v="17775" actId="20577"/>
        <pc:sldMkLst>
          <pc:docMk/>
          <pc:sldMk cId="2198999312" sldId="567"/>
        </pc:sldMkLst>
        <pc:spChg chg="mod">
          <ac:chgData name="Sean McCurry" userId="0e954d7ba0342746" providerId="LiveId" clId="{D7AF0B05-B1DD-4B27-B295-4F9AB21EE835}" dt="2025-11-18T17:22:05.555" v="6308" actId="14100"/>
          <ac:spMkLst>
            <pc:docMk/>
            <pc:sldMk cId="2198999312" sldId="567"/>
            <ac:spMk id="2" creationId="{D6BA4396-522F-3E30-5645-A28B0B65468C}"/>
          </ac:spMkLst>
        </pc:spChg>
        <pc:spChg chg="mod">
          <ac:chgData name="Sean McCurry" userId="0e954d7ba0342746" providerId="LiveId" clId="{D7AF0B05-B1DD-4B27-B295-4F9AB21EE835}" dt="2025-11-20T04:39:59.857" v="17045" actId="1076"/>
          <ac:spMkLst>
            <pc:docMk/>
            <pc:sldMk cId="2198999312" sldId="567"/>
            <ac:spMk id="3" creationId="{3AE9BBAA-4A01-E28D-E8D3-B4E356DFC0F0}"/>
          </ac:spMkLst>
        </pc:spChg>
        <pc:spChg chg="add del mod">
          <ac:chgData name="Sean McCurry" userId="0e954d7ba0342746" providerId="LiveId" clId="{D7AF0B05-B1DD-4B27-B295-4F9AB21EE835}" dt="2025-11-20T04:38:50.009" v="17024" actId="478"/>
          <ac:spMkLst>
            <pc:docMk/>
            <pc:sldMk cId="2198999312" sldId="567"/>
            <ac:spMk id="9" creationId="{0AEBF3DF-6BAE-5197-386F-8076EECCD131}"/>
          </ac:spMkLst>
        </pc:spChg>
        <pc:graphicFrameChg chg="add mod modGraphic">
          <ac:chgData name="Sean McCurry" userId="0e954d7ba0342746" providerId="LiveId" clId="{D7AF0B05-B1DD-4B27-B295-4F9AB21EE835}" dt="2025-11-18T17:22:10.249" v="6309" actId="1076"/>
          <ac:graphicFrameMkLst>
            <pc:docMk/>
            <pc:sldMk cId="2198999312" sldId="567"/>
            <ac:graphicFrameMk id="8" creationId="{5B8B07DF-DF31-53A4-EC22-FDF0CD7F5D88}"/>
          </ac:graphicFrameMkLst>
        </pc:graphicFrameChg>
        <pc:picChg chg="add mod">
          <ac:chgData name="Sean McCurry" userId="0e954d7ba0342746" providerId="LiveId" clId="{D7AF0B05-B1DD-4B27-B295-4F9AB21EE835}" dt="2025-11-18T17:22:14.450" v="6310" actId="1076"/>
          <ac:picMkLst>
            <pc:docMk/>
            <pc:sldMk cId="2198999312" sldId="567"/>
            <ac:picMk id="10" creationId="{CEB05CA9-BE99-6F16-01FB-01FEECEEE83C}"/>
          </ac:picMkLst>
        </pc:picChg>
        <pc:cxnChg chg="add mod">
          <ac:chgData name="Sean McCurry" userId="0e954d7ba0342746" providerId="LiveId" clId="{D7AF0B05-B1DD-4B27-B295-4F9AB21EE835}" dt="2025-11-20T04:40:08.801" v="17046" actId="1076"/>
          <ac:cxnSpMkLst>
            <pc:docMk/>
            <pc:sldMk cId="2198999312" sldId="567"/>
            <ac:cxnSpMk id="4" creationId="{6C0D5FE7-B557-1E05-13D0-7654B78DD964}"/>
          </ac:cxnSpMkLst>
        </pc:cxnChg>
        <pc:cxnChg chg="add del mod">
          <ac:chgData name="Sean McCurry" userId="0e954d7ba0342746" providerId="LiveId" clId="{D7AF0B05-B1DD-4B27-B295-4F9AB21EE835}" dt="2025-11-20T04:40:32.315" v="17056" actId="478"/>
          <ac:cxnSpMkLst>
            <pc:docMk/>
            <pc:sldMk cId="2198999312" sldId="567"/>
            <ac:cxnSpMk id="7" creationId="{36C92E6D-B8F3-42E8-2AFF-1BB781372CA5}"/>
          </ac:cxnSpMkLst>
        </pc:cxnChg>
        <pc:cxnChg chg="add del mod">
          <ac:chgData name="Sean McCurry" userId="0e954d7ba0342746" providerId="LiveId" clId="{D7AF0B05-B1DD-4B27-B295-4F9AB21EE835}" dt="2025-11-20T04:39:31.660" v="17032" actId="478"/>
          <ac:cxnSpMkLst>
            <pc:docMk/>
            <pc:sldMk cId="2198999312" sldId="567"/>
            <ac:cxnSpMk id="11" creationId="{0680E8DC-FF8E-9DF3-A43D-73C5CB41A66F}"/>
          </ac:cxnSpMkLst>
        </pc:cxnChg>
        <pc:cxnChg chg="add mod">
          <ac:chgData name="Sean McCurry" userId="0e954d7ba0342746" providerId="LiveId" clId="{D7AF0B05-B1DD-4B27-B295-4F9AB21EE835}" dt="2025-11-20T04:40:08.801" v="17046" actId="1076"/>
          <ac:cxnSpMkLst>
            <pc:docMk/>
            <pc:sldMk cId="2198999312" sldId="567"/>
            <ac:cxnSpMk id="13" creationId="{57D71327-A188-550A-CA9A-5B8D6851CF58}"/>
          </ac:cxnSpMkLst>
        </pc:cxnChg>
        <pc:cxnChg chg="add mod">
          <ac:chgData name="Sean McCurry" userId="0e954d7ba0342746" providerId="LiveId" clId="{D7AF0B05-B1DD-4B27-B295-4F9AB21EE835}" dt="2025-11-20T04:40:23.034" v="17051" actId="1076"/>
          <ac:cxnSpMkLst>
            <pc:docMk/>
            <pc:sldMk cId="2198999312" sldId="567"/>
            <ac:cxnSpMk id="14" creationId="{3F326100-C7BF-F70B-6859-05368DE775AD}"/>
          </ac:cxnSpMkLst>
        </pc:cxnChg>
        <pc:cxnChg chg="add mod">
          <ac:chgData name="Sean McCurry" userId="0e954d7ba0342746" providerId="LiveId" clId="{D7AF0B05-B1DD-4B27-B295-4F9AB21EE835}" dt="2025-11-20T04:40:23.034" v="17051" actId="1076"/>
          <ac:cxnSpMkLst>
            <pc:docMk/>
            <pc:sldMk cId="2198999312" sldId="567"/>
            <ac:cxnSpMk id="15" creationId="{68069D36-6011-E2B5-5B74-7B3A096C1493}"/>
          </ac:cxnSpMkLst>
        </pc:cxnChg>
        <pc:cxnChg chg="add mod">
          <ac:chgData name="Sean McCurry" userId="0e954d7ba0342746" providerId="LiveId" clId="{D7AF0B05-B1DD-4B27-B295-4F9AB21EE835}" dt="2025-11-20T04:40:12.378" v="17048" actId="1076"/>
          <ac:cxnSpMkLst>
            <pc:docMk/>
            <pc:sldMk cId="2198999312" sldId="567"/>
            <ac:cxnSpMk id="22" creationId="{9A9DA9E1-CE21-1219-4421-F0F77B0E09D9}"/>
          </ac:cxnSpMkLst>
        </pc:cxnChg>
        <pc:cxnChg chg="add mod">
          <ac:chgData name="Sean McCurry" userId="0e954d7ba0342746" providerId="LiveId" clId="{D7AF0B05-B1DD-4B27-B295-4F9AB21EE835}" dt="2025-11-20T04:40:12.378" v="17048" actId="1076"/>
          <ac:cxnSpMkLst>
            <pc:docMk/>
            <pc:sldMk cId="2198999312" sldId="567"/>
            <ac:cxnSpMk id="23" creationId="{070F4729-AF0C-282A-A43D-1F53983AF856}"/>
          </ac:cxnSpMkLst>
        </pc:cxnChg>
        <pc:cxnChg chg="add mod">
          <ac:chgData name="Sean McCurry" userId="0e954d7ba0342746" providerId="LiveId" clId="{D7AF0B05-B1DD-4B27-B295-4F9AB21EE835}" dt="2025-11-20T04:40:16.255" v="17050" actId="1076"/>
          <ac:cxnSpMkLst>
            <pc:docMk/>
            <pc:sldMk cId="2198999312" sldId="567"/>
            <ac:cxnSpMk id="24" creationId="{3982DE24-31CB-14F5-5288-877F32FB673E}"/>
          </ac:cxnSpMkLst>
        </pc:cxnChg>
        <pc:cxnChg chg="add mod">
          <ac:chgData name="Sean McCurry" userId="0e954d7ba0342746" providerId="LiveId" clId="{D7AF0B05-B1DD-4B27-B295-4F9AB21EE835}" dt="2025-11-20T04:40:16.255" v="17050" actId="1076"/>
          <ac:cxnSpMkLst>
            <pc:docMk/>
            <pc:sldMk cId="2198999312" sldId="567"/>
            <ac:cxnSpMk id="25" creationId="{E5BBCE86-1B69-4346-25B6-528357CEA513}"/>
          </ac:cxnSpMkLst>
        </pc:cxnChg>
        <pc:cxnChg chg="add mod">
          <ac:chgData name="Sean McCurry" userId="0e954d7ba0342746" providerId="LiveId" clId="{D7AF0B05-B1DD-4B27-B295-4F9AB21EE835}" dt="2025-11-20T04:40:27.144" v="17053" actId="1076"/>
          <ac:cxnSpMkLst>
            <pc:docMk/>
            <pc:sldMk cId="2198999312" sldId="567"/>
            <ac:cxnSpMk id="26" creationId="{32741F8A-6FD4-AF8B-89BA-88ADE25C00CD}"/>
          </ac:cxnSpMkLst>
        </pc:cxnChg>
        <pc:cxnChg chg="add mod">
          <ac:chgData name="Sean McCurry" userId="0e954d7ba0342746" providerId="LiveId" clId="{D7AF0B05-B1DD-4B27-B295-4F9AB21EE835}" dt="2025-11-20T04:40:27.144" v="17053" actId="1076"/>
          <ac:cxnSpMkLst>
            <pc:docMk/>
            <pc:sldMk cId="2198999312" sldId="567"/>
            <ac:cxnSpMk id="27" creationId="{81403498-6747-12DB-9DB0-3105CD5E48C0}"/>
          </ac:cxnSpMkLst>
        </pc:cxnChg>
        <pc:cxnChg chg="add mod">
          <ac:chgData name="Sean McCurry" userId="0e954d7ba0342746" providerId="LiveId" clId="{D7AF0B05-B1DD-4B27-B295-4F9AB21EE835}" dt="2025-11-20T04:40:30.489" v="17055" actId="1076"/>
          <ac:cxnSpMkLst>
            <pc:docMk/>
            <pc:sldMk cId="2198999312" sldId="567"/>
            <ac:cxnSpMk id="28" creationId="{47F1998D-1E9F-3960-BD30-9321B8A30CA1}"/>
          </ac:cxnSpMkLst>
        </pc:cxnChg>
        <pc:cxnChg chg="add mod">
          <ac:chgData name="Sean McCurry" userId="0e954d7ba0342746" providerId="LiveId" clId="{D7AF0B05-B1DD-4B27-B295-4F9AB21EE835}" dt="2025-11-20T04:40:30.489" v="17055" actId="1076"/>
          <ac:cxnSpMkLst>
            <pc:docMk/>
            <pc:sldMk cId="2198999312" sldId="567"/>
            <ac:cxnSpMk id="29" creationId="{F052265D-0943-A16B-42F4-1EBA75913606}"/>
          </ac:cxnSpMkLst>
        </pc:cxnChg>
      </pc:sldChg>
      <pc:sldChg chg="addSp modSp add mod modNotesTx">
        <pc:chgData name="Sean McCurry" userId="0e954d7ba0342746" providerId="LiveId" clId="{D7AF0B05-B1DD-4B27-B295-4F9AB21EE835}" dt="2025-11-20T04:21:48.026" v="14089" actId="20577"/>
        <pc:sldMkLst>
          <pc:docMk/>
          <pc:sldMk cId="606603417" sldId="568"/>
        </pc:sldMkLst>
        <pc:spChg chg="mod">
          <ac:chgData name="Sean McCurry" userId="0e954d7ba0342746" providerId="LiveId" clId="{D7AF0B05-B1DD-4B27-B295-4F9AB21EE835}" dt="2025-11-18T17:21:35.218" v="6298"/>
          <ac:spMkLst>
            <pc:docMk/>
            <pc:sldMk cId="606603417" sldId="568"/>
            <ac:spMk id="3" creationId="{6FC285FE-FF46-1D9D-C435-CF81187D23AF}"/>
          </ac:spMkLst>
        </pc:spChg>
        <pc:spChg chg="add mod">
          <ac:chgData name="Sean McCurry" userId="0e954d7ba0342746" providerId="LiveId" clId="{D7AF0B05-B1DD-4B27-B295-4F9AB21EE835}" dt="2025-11-14T22:37:07.484" v="5051" actId="1076"/>
          <ac:spMkLst>
            <pc:docMk/>
            <pc:sldMk cId="606603417" sldId="568"/>
            <ac:spMk id="6" creationId="{39EB175E-E559-2710-CE13-9D88DDB979BD}"/>
          </ac:spMkLst>
        </pc:spChg>
        <pc:spChg chg="add mod">
          <ac:chgData name="Sean McCurry" userId="0e954d7ba0342746" providerId="LiveId" clId="{D7AF0B05-B1DD-4B27-B295-4F9AB21EE835}" dt="2025-11-14T22:37:07.484" v="5051" actId="1076"/>
          <ac:spMkLst>
            <pc:docMk/>
            <pc:sldMk cId="606603417" sldId="568"/>
            <ac:spMk id="7" creationId="{8931404C-757C-212D-FC6A-B130BC810796}"/>
          </ac:spMkLst>
        </pc:spChg>
        <pc:spChg chg="add mod">
          <ac:chgData name="Sean McCurry" userId="0e954d7ba0342746" providerId="LiveId" clId="{D7AF0B05-B1DD-4B27-B295-4F9AB21EE835}" dt="2025-11-14T22:37:07.484" v="5051" actId="1076"/>
          <ac:spMkLst>
            <pc:docMk/>
            <pc:sldMk cId="606603417" sldId="568"/>
            <ac:spMk id="8" creationId="{5C34024D-5877-6A3E-5EC0-DB2DDACE5DED}"/>
          </ac:spMkLst>
        </pc:spChg>
        <pc:spChg chg="add mod">
          <ac:chgData name="Sean McCurry" userId="0e954d7ba0342746" providerId="LiveId" clId="{D7AF0B05-B1DD-4B27-B295-4F9AB21EE835}" dt="2025-11-14T22:37:07.484" v="5051" actId="1076"/>
          <ac:spMkLst>
            <pc:docMk/>
            <pc:sldMk cId="606603417" sldId="568"/>
            <ac:spMk id="9" creationId="{C6357F7F-7C57-A239-60DB-B499D97B91DA}"/>
          </ac:spMkLst>
        </pc:spChg>
        <pc:spChg chg="add mod">
          <ac:chgData name="Sean McCurry" userId="0e954d7ba0342746" providerId="LiveId" clId="{D7AF0B05-B1DD-4B27-B295-4F9AB21EE835}" dt="2025-11-14T22:37:07.484" v="5051" actId="1076"/>
          <ac:spMkLst>
            <pc:docMk/>
            <pc:sldMk cId="606603417" sldId="568"/>
            <ac:spMk id="10" creationId="{7EBFC31C-A31A-0E02-E1E6-6BFB622339C7}"/>
          </ac:spMkLst>
        </pc:spChg>
        <pc:spChg chg="add mod">
          <ac:chgData name="Sean McCurry" userId="0e954d7ba0342746" providerId="LiveId" clId="{D7AF0B05-B1DD-4B27-B295-4F9AB21EE835}" dt="2025-11-14T22:37:07.484" v="5051" actId="1076"/>
          <ac:spMkLst>
            <pc:docMk/>
            <pc:sldMk cId="606603417" sldId="568"/>
            <ac:spMk id="11" creationId="{4E5BA58D-3CA9-CAC9-11E5-A961827C4827}"/>
          </ac:spMkLst>
        </pc:spChg>
        <pc:spChg chg="add mod">
          <ac:chgData name="Sean McCurry" userId="0e954d7ba0342746" providerId="LiveId" clId="{D7AF0B05-B1DD-4B27-B295-4F9AB21EE835}" dt="2025-11-14T22:37:07.484" v="5051" actId="1076"/>
          <ac:spMkLst>
            <pc:docMk/>
            <pc:sldMk cId="606603417" sldId="568"/>
            <ac:spMk id="12" creationId="{C7B08CE5-5F26-BE46-7BAA-ED1951CFE34F}"/>
          </ac:spMkLst>
        </pc:spChg>
        <pc:graphicFrameChg chg="add mod modGraphic">
          <ac:chgData name="Sean McCurry" userId="0e954d7ba0342746" providerId="LiveId" clId="{D7AF0B05-B1DD-4B27-B295-4F9AB21EE835}" dt="2025-11-14T23:21:00.251" v="5272" actId="203"/>
          <ac:graphicFrameMkLst>
            <pc:docMk/>
            <pc:sldMk cId="606603417" sldId="568"/>
            <ac:graphicFrameMk id="4" creationId="{BBC18B78-6668-6DEC-0F13-25DB604CB6E6}"/>
          </ac:graphicFrameMkLst>
        </pc:graphicFrameChg>
      </pc:sldChg>
      <pc:sldChg chg="addSp delSp modSp add mod ord modNotesTx">
        <pc:chgData name="Sean McCurry" userId="0e954d7ba0342746" providerId="LiveId" clId="{D7AF0B05-B1DD-4B27-B295-4F9AB21EE835}" dt="2025-11-20T05:10:55.277" v="23480" actId="6549"/>
        <pc:sldMkLst>
          <pc:docMk/>
          <pc:sldMk cId="2773863438" sldId="569"/>
        </pc:sldMkLst>
        <pc:spChg chg="ord">
          <ac:chgData name="Sean McCurry" userId="0e954d7ba0342746" providerId="LiveId" clId="{D7AF0B05-B1DD-4B27-B295-4F9AB21EE835}" dt="2025-11-14T23:02:57.647" v="5216" actId="167"/>
          <ac:spMkLst>
            <pc:docMk/>
            <pc:sldMk cId="2773863438" sldId="569"/>
            <ac:spMk id="3" creationId="{E218950F-8730-FFF8-D211-96086A8F794E}"/>
          </ac:spMkLst>
        </pc:spChg>
        <pc:picChg chg="add mod ord">
          <ac:chgData name="Sean McCurry" userId="0e954d7ba0342746" providerId="LiveId" clId="{D7AF0B05-B1DD-4B27-B295-4F9AB21EE835}" dt="2025-11-14T23:09:18.190" v="5233" actId="167"/>
          <ac:picMkLst>
            <pc:docMk/>
            <pc:sldMk cId="2773863438" sldId="569"/>
            <ac:picMk id="12" creationId="{2C76EFD9-9B42-81E9-F234-CFAF595A5C93}"/>
          </ac:picMkLst>
        </pc:picChg>
      </pc:sldChg>
      <pc:sldChg chg="addSp delSp modSp add mod modNotesTx">
        <pc:chgData name="Sean McCurry" userId="0e954d7ba0342746" providerId="LiveId" clId="{D7AF0B05-B1DD-4B27-B295-4F9AB21EE835}" dt="2025-11-20T04:45:01.439" v="18102" actId="20577"/>
        <pc:sldMkLst>
          <pc:docMk/>
          <pc:sldMk cId="135674274" sldId="570"/>
        </pc:sldMkLst>
        <pc:spChg chg="mod">
          <ac:chgData name="Sean McCurry" userId="0e954d7ba0342746" providerId="LiveId" clId="{D7AF0B05-B1DD-4B27-B295-4F9AB21EE835}" dt="2025-11-18T00:31:37.320" v="5595" actId="14100"/>
          <ac:spMkLst>
            <pc:docMk/>
            <pc:sldMk cId="135674274" sldId="570"/>
            <ac:spMk id="3" creationId="{337129DD-432D-A138-C509-435385095742}"/>
          </ac:spMkLst>
        </pc:spChg>
        <pc:picChg chg="add mod ord">
          <ac:chgData name="Sean McCurry" userId="0e954d7ba0342746" providerId="LiveId" clId="{D7AF0B05-B1DD-4B27-B295-4F9AB21EE835}" dt="2025-11-18T00:31:32.854" v="5593" actId="167"/>
          <ac:picMkLst>
            <pc:docMk/>
            <pc:sldMk cId="135674274" sldId="570"/>
            <ac:picMk id="6" creationId="{EA63C920-4DDE-2664-6A30-6997063F9939}"/>
          </ac:picMkLst>
        </pc:picChg>
      </pc:sldChg>
      <pc:sldChg chg="modSp add mod modNotesTx">
        <pc:chgData name="Sean McCurry" userId="0e954d7ba0342746" providerId="LiveId" clId="{D7AF0B05-B1DD-4B27-B295-4F9AB21EE835}" dt="2025-11-20T05:12:47.616" v="23951" actId="20577"/>
        <pc:sldMkLst>
          <pc:docMk/>
          <pc:sldMk cId="1789893470" sldId="571"/>
        </pc:sldMkLst>
        <pc:spChg chg="mod">
          <ac:chgData name="Sean McCurry" userId="0e954d7ba0342746" providerId="LiveId" clId="{D7AF0B05-B1DD-4B27-B295-4F9AB21EE835}" dt="2025-11-18T17:26:21.948" v="6516" actId="20577"/>
          <ac:spMkLst>
            <pc:docMk/>
            <pc:sldMk cId="1789893470" sldId="571"/>
            <ac:spMk id="2" creationId="{98FFB7CD-9BD3-F0C3-7EA1-AE33827CD8DC}"/>
          </ac:spMkLst>
        </pc:spChg>
        <pc:spChg chg="mod">
          <ac:chgData name="Sean McCurry" userId="0e954d7ba0342746" providerId="LiveId" clId="{D7AF0B05-B1DD-4B27-B295-4F9AB21EE835}" dt="2025-11-18T03:57:09.328" v="5940" actId="20577"/>
          <ac:spMkLst>
            <pc:docMk/>
            <pc:sldMk cId="1789893470" sldId="571"/>
            <ac:spMk id="3" creationId="{6EA81A26-A4E2-1EB0-77D3-7D2099ECB1B5}"/>
          </ac:spMkLst>
        </pc:spChg>
      </pc:sldChg>
      <pc:sldChg chg="delSp modSp add mod modNotesTx">
        <pc:chgData name="Sean McCurry" userId="0e954d7ba0342746" providerId="LiveId" clId="{D7AF0B05-B1DD-4B27-B295-4F9AB21EE835}" dt="2025-11-20T04:52:46.862" v="19594" actId="20577"/>
        <pc:sldMkLst>
          <pc:docMk/>
          <pc:sldMk cId="3479192205" sldId="572"/>
        </pc:sldMkLst>
        <pc:spChg chg="mod">
          <ac:chgData name="Sean McCurry" userId="0e954d7ba0342746" providerId="LiveId" clId="{D7AF0B05-B1DD-4B27-B295-4F9AB21EE835}" dt="2025-11-18T17:24:23.742" v="6416"/>
          <ac:spMkLst>
            <pc:docMk/>
            <pc:sldMk cId="3479192205" sldId="572"/>
            <ac:spMk id="3" creationId="{24B2FD01-29F0-36D8-5467-E0CA53C332AD}"/>
          </ac:spMkLst>
        </pc:spChg>
      </pc:sldChg>
      <pc:sldChg chg="delSp modSp add mod modNotesTx">
        <pc:chgData name="Sean McCurry" userId="0e954d7ba0342746" providerId="LiveId" clId="{D7AF0B05-B1DD-4B27-B295-4F9AB21EE835}" dt="2025-11-20T04:50:50.698" v="18981" actId="20577"/>
        <pc:sldMkLst>
          <pc:docMk/>
          <pc:sldMk cId="4133401338" sldId="573"/>
        </pc:sldMkLst>
        <pc:spChg chg="mod">
          <ac:chgData name="Sean McCurry" userId="0e954d7ba0342746" providerId="LiveId" clId="{D7AF0B05-B1DD-4B27-B295-4F9AB21EE835}" dt="2025-11-18T17:24:26.603" v="6417"/>
          <ac:spMkLst>
            <pc:docMk/>
            <pc:sldMk cId="4133401338" sldId="573"/>
            <ac:spMk id="3" creationId="{7C5F2663-3E73-A20D-1D19-3B279ACF40A4}"/>
          </ac:spMkLst>
        </pc:spChg>
        <pc:spChg chg="mod">
          <ac:chgData name="Sean McCurry" userId="0e954d7ba0342746" providerId="LiveId" clId="{D7AF0B05-B1DD-4B27-B295-4F9AB21EE835}" dt="2025-11-18T03:55:51.715" v="5926" actId="1076"/>
          <ac:spMkLst>
            <pc:docMk/>
            <pc:sldMk cId="4133401338" sldId="573"/>
            <ac:spMk id="4" creationId="{7E1EF5C7-E063-B296-2FC4-0A6198A0A0C1}"/>
          </ac:spMkLst>
        </pc:spChg>
      </pc:sldChg>
      <pc:sldChg chg="addSp delSp modSp add mod modNotesTx">
        <pc:chgData name="Sean McCurry" userId="0e954d7ba0342746" providerId="LiveId" clId="{D7AF0B05-B1DD-4B27-B295-4F9AB21EE835}" dt="2025-11-20T05:13:34.308" v="24125" actId="20577"/>
        <pc:sldMkLst>
          <pc:docMk/>
          <pc:sldMk cId="52718608" sldId="574"/>
        </pc:sldMkLst>
        <pc:spChg chg="mod">
          <ac:chgData name="Sean McCurry" userId="0e954d7ba0342746" providerId="LiveId" clId="{D7AF0B05-B1DD-4B27-B295-4F9AB21EE835}" dt="2025-11-18T18:01:08.843" v="6794" actId="6549"/>
          <ac:spMkLst>
            <pc:docMk/>
            <pc:sldMk cId="52718608" sldId="574"/>
            <ac:spMk id="2" creationId="{43449501-A2B1-1753-F8B8-5DB2A998FC2D}"/>
          </ac:spMkLst>
        </pc:spChg>
        <pc:spChg chg="mod">
          <ac:chgData name="Sean McCurry" userId="0e954d7ba0342746" providerId="LiveId" clId="{D7AF0B05-B1DD-4B27-B295-4F9AB21EE835}" dt="2025-11-18T17:24:37.670" v="6421"/>
          <ac:spMkLst>
            <pc:docMk/>
            <pc:sldMk cId="52718608" sldId="574"/>
            <ac:spMk id="3" creationId="{F0FA482D-9221-7787-4442-348259CFA825}"/>
          </ac:spMkLst>
        </pc:spChg>
        <pc:spChg chg="add del">
          <ac:chgData name="Sean McCurry" userId="0e954d7ba0342746" providerId="LiveId" clId="{D7AF0B05-B1DD-4B27-B295-4F9AB21EE835}" dt="2025-11-18T18:01:17.347" v="6798" actId="478"/>
          <ac:spMkLst>
            <pc:docMk/>
            <pc:sldMk cId="52718608" sldId="574"/>
            <ac:spMk id="6" creationId="{5D7DB6E1-E3E4-048C-B77B-AB68355B168C}"/>
          </ac:spMkLst>
        </pc:spChg>
        <pc:picChg chg="add del">
          <ac:chgData name="Sean McCurry" userId="0e954d7ba0342746" providerId="LiveId" clId="{D7AF0B05-B1DD-4B27-B295-4F9AB21EE835}" dt="2025-11-18T18:01:17.599" v="6799" actId="478"/>
          <ac:picMkLst>
            <pc:docMk/>
            <pc:sldMk cId="52718608" sldId="574"/>
            <ac:picMk id="5" creationId="{04DF9D1B-CEDC-212E-B405-30257274EF42}"/>
          </ac:picMkLst>
        </pc:picChg>
      </pc:sldChg>
      <pc:sldChg chg="addSp modSp add mod modNotesTx">
        <pc:chgData name="Sean McCurry" userId="0e954d7ba0342746" providerId="LiveId" clId="{D7AF0B05-B1DD-4B27-B295-4F9AB21EE835}" dt="2025-11-20T04:57:52.741" v="20684" actId="20577"/>
        <pc:sldMkLst>
          <pc:docMk/>
          <pc:sldMk cId="3926283721" sldId="575"/>
        </pc:sldMkLst>
        <pc:spChg chg="mod">
          <ac:chgData name="Sean McCurry" userId="0e954d7ba0342746" providerId="LiveId" clId="{D7AF0B05-B1DD-4B27-B295-4F9AB21EE835}" dt="2025-11-18T17:55:04.754" v="6676" actId="14100"/>
          <ac:spMkLst>
            <pc:docMk/>
            <pc:sldMk cId="3926283721" sldId="575"/>
            <ac:spMk id="2" creationId="{F75592A1-F74C-72B9-125D-457B47E8B0E4}"/>
          </ac:spMkLst>
        </pc:spChg>
        <pc:cxnChg chg="add mod">
          <ac:chgData name="Sean McCurry" userId="0e954d7ba0342746" providerId="LiveId" clId="{D7AF0B05-B1DD-4B27-B295-4F9AB21EE835}" dt="2025-11-18T17:55:49.092" v="6707" actId="1076"/>
          <ac:cxnSpMkLst>
            <pc:docMk/>
            <pc:sldMk cId="3926283721" sldId="575"/>
            <ac:cxnSpMk id="4" creationId="{1663DAD9-1BF4-D122-CE11-AD92C31A02EF}"/>
          </ac:cxnSpMkLst>
        </pc:cxnChg>
      </pc:sldChg>
      <pc:sldChg chg="addSp delSp modSp add mod modNotesTx">
        <pc:chgData name="Sean McCurry" userId="0e954d7ba0342746" providerId="LiveId" clId="{D7AF0B05-B1DD-4B27-B295-4F9AB21EE835}" dt="2025-11-20T05:04:11.937" v="21829" actId="20577"/>
        <pc:sldMkLst>
          <pc:docMk/>
          <pc:sldMk cId="3336708364" sldId="576"/>
        </pc:sldMkLst>
        <pc:spChg chg="mod">
          <ac:chgData name="Sean McCurry" userId="0e954d7ba0342746" providerId="LiveId" clId="{D7AF0B05-B1DD-4B27-B295-4F9AB21EE835}" dt="2025-11-18T17:57:52.229" v="6748" actId="20577"/>
          <ac:spMkLst>
            <pc:docMk/>
            <pc:sldMk cId="3336708364" sldId="576"/>
            <ac:spMk id="2" creationId="{4612E142-4FCC-E228-B3D1-51D4AE2BC462}"/>
          </ac:spMkLst>
        </pc:spChg>
        <pc:picChg chg="add mod">
          <ac:chgData name="Sean McCurry" userId="0e954d7ba0342746" providerId="LiveId" clId="{D7AF0B05-B1DD-4B27-B295-4F9AB21EE835}" dt="2025-11-18T18:02:53.738" v="6802" actId="1076"/>
          <ac:picMkLst>
            <pc:docMk/>
            <pc:sldMk cId="3336708364" sldId="576"/>
            <ac:picMk id="9" creationId="{B80C3254-A533-519F-6A3A-213E85ED5486}"/>
          </ac:picMkLst>
        </pc:picChg>
        <pc:picChg chg="add mod">
          <ac:chgData name="Sean McCurry" userId="0e954d7ba0342746" providerId="LiveId" clId="{D7AF0B05-B1DD-4B27-B295-4F9AB21EE835}" dt="2025-11-18T18:00:55.877" v="6791" actId="1440"/>
          <ac:picMkLst>
            <pc:docMk/>
            <pc:sldMk cId="3336708364" sldId="576"/>
            <ac:picMk id="13" creationId="{A6C0210C-222F-D856-E73B-703643B1233A}"/>
          </ac:picMkLst>
        </pc:picChg>
      </pc:sldChg>
      <pc:sldChg chg="add modNotesTx">
        <pc:chgData name="Sean McCurry" userId="0e954d7ba0342746" providerId="LiveId" clId="{D7AF0B05-B1DD-4B27-B295-4F9AB21EE835}" dt="2025-11-20T05:10:42.601" v="23479" actId="20577"/>
        <pc:sldMkLst>
          <pc:docMk/>
          <pc:sldMk cId="3896050730" sldId="577"/>
        </pc:sldMkLst>
      </pc:sldChg>
      <pc:sldChg chg="add">
        <pc:chgData name="Sean McCurry" userId="0e954d7ba0342746" providerId="LiveId" clId="{D7AF0B05-B1DD-4B27-B295-4F9AB21EE835}" dt="2025-11-20T03:24:34.997" v="7429"/>
        <pc:sldMkLst>
          <pc:docMk/>
          <pc:sldMk cId="1687507600" sldId="5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panose="000005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panose="00000500000000000000" pitchFamily="2" charset="0"/>
              </a:defRPr>
            </a:lvl1pPr>
          </a:lstStyle>
          <a:p>
            <a:fld id="{F1545BE9-F91B-4895-ABE2-7C412E94FDAF}" type="datetimeFigureOut">
              <a:rPr lang="en-US" smtClean="0"/>
              <a:pPr/>
              <a:t>11/19/2025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panose="000005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panose="00000500000000000000" pitchFamily="2" charset="0"/>
              </a:defRPr>
            </a:lvl1pPr>
          </a:lstStyle>
          <a:p>
            <a:fld id="{AAEAEF46-6E55-4DE3-802A-2C1801BF2F7D}" type="slidenum">
              <a:rPr lang="en-US" smtClean="0"/>
              <a:pPr/>
              <a:t>‹#›</a:t>
            </a:fld>
            <a:endParaRPr lang="en-US" dirty="0"/>
          </a:p>
        </p:txBody>
      </p:sp>
    </p:spTree>
    <p:extLst>
      <p:ext uri="{BB962C8B-B14F-4D97-AF65-F5344CB8AC3E}">
        <p14:creationId xmlns:p14="http://schemas.microsoft.com/office/powerpoint/2010/main" val="3275308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anose="00000500000000000000" pitchFamily="2" charset="0"/>
        <a:ea typeface="+mn-ea"/>
        <a:cs typeface="+mn-cs"/>
      </a:defRPr>
    </a:lvl1pPr>
    <a:lvl2pPr marL="457200" algn="l" defTabSz="914400" rtl="0" eaLnBrk="1" latinLnBrk="0" hangingPunct="1">
      <a:defRPr sz="1200" kern="1200">
        <a:solidFill>
          <a:schemeClr val="tx1"/>
        </a:solidFill>
        <a:latin typeface="Montserrat" panose="00000500000000000000" pitchFamily="2" charset="0"/>
        <a:ea typeface="+mn-ea"/>
        <a:cs typeface="+mn-cs"/>
      </a:defRPr>
    </a:lvl2pPr>
    <a:lvl3pPr marL="914400" algn="l" defTabSz="914400" rtl="0" eaLnBrk="1" latinLnBrk="0" hangingPunct="1">
      <a:defRPr sz="1200" kern="1200">
        <a:solidFill>
          <a:schemeClr val="tx1"/>
        </a:solidFill>
        <a:latin typeface="Montserrat" panose="00000500000000000000" pitchFamily="2" charset="0"/>
        <a:ea typeface="+mn-ea"/>
        <a:cs typeface="+mn-cs"/>
      </a:defRPr>
    </a:lvl3pPr>
    <a:lvl4pPr marL="1371600" algn="l" defTabSz="914400" rtl="0" eaLnBrk="1" latinLnBrk="0" hangingPunct="1">
      <a:defRPr sz="1200" kern="1200">
        <a:solidFill>
          <a:schemeClr val="tx1"/>
        </a:solidFill>
        <a:latin typeface="Montserrat" panose="00000500000000000000" pitchFamily="2" charset="0"/>
        <a:ea typeface="+mn-ea"/>
        <a:cs typeface="+mn-cs"/>
      </a:defRPr>
    </a:lvl4pPr>
    <a:lvl5pPr marL="1828800" algn="l" defTabSz="914400" rtl="0" eaLnBrk="1" latinLnBrk="0" hangingPunct="1">
      <a:defRPr sz="1200" kern="1200">
        <a:solidFill>
          <a:schemeClr val="tx1"/>
        </a:solidFill>
        <a:latin typeface="Montserrat"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I’m Sean McCurry, an accessibility specialist with TransPerfect. I’ve been in the accessibility world for 10 years, and also have a technical background (was a full stack dev for a few years), so I focus on solutions and making sure people have the knowledge to really make things work. </a:t>
            </a:r>
          </a:p>
          <a:p>
            <a:endParaRPr lang="en-US" dirty="0"/>
          </a:p>
          <a:p>
            <a:r>
              <a:rPr lang="en-US" dirty="0"/>
              <a:t>Quick housekeeping:</a:t>
            </a:r>
          </a:p>
          <a:p>
            <a:pPr marL="171450" indent="-171450">
              <a:buFont typeface="Arial" panose="020B0604020202020204" pitchFamily="34" charset="0"/>
              <a:buChar char="•"/>
            </a:pPr>
            <a:r>
              <a:rPr lang="en-US" dirty="0"/>
              <a:t>Mic check, make sure audio and video are looking ok</a:t>
            </a:r>
          </a:p>
          <a:p>
            <a:pPr marL="171450" indent="-171450">
              <a:buFont typeface="Arial" panose="020B0604020202020204" pitchFamily="34" charset="0"/>
              <a:buChar char="•"/>
            </a:pPr>
            <a:r>
              <a:rPr lang="en-US" dirty="0"/>
              <a:t>Tell me if I’m speaking too fast</a:t>
            </a:r>
          </a:p>
          <a:p>
            <a:pPr marL="171450" indent="-171450">
              <a:buFont typeface="Arial" panose="020B0604020202020204" pitchFamily="34" charset="0"/>
              <a:buChar char="•"/>
            </a:pPr>
            <a:r>
              <a:rPr lang="en-US" dirty="0"/>
              <a:t>This whole series of trainings is meant to be interactive, so feel free to chime in (voice or chat, depending on number or participants)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Let’s get started!</a:t>
            </a:r>
          </a:p>
        </p:txBody>
      </p:sp>
      <p:sp>
        <p:nvSpPr>
          <p:cNvPr id="4" name="Slide Number Placeholder 3"/>
          <p:cNvSpPr>
            <a:spLocks noGrp="1"/>
          </p:cNvSpPr>
          <p:nvPr>
            <p:ph type="sldNum" sz="quarter" idx="5"/>
          </p:nvPr>
        </p:nvSpPr>
        <p:spPr/>
        <p:txBody>
          <a:bodyPr/>
          <a:lstStyle/>
          <a:p>
            <a:fld id="{AAEAEF46-6E55-4DE3-802A-2C1801BF2F7D}" type="slidenum">
              <a:rPr lang="en-US" smtClean="0"/>
              <a:t>1</a:t>
            </a:fld>
            <a:endParaRPr lang="en-US" dirty="0"/>
          </a:p>
        </p:txBody>
      </p:sp>
    </p:spTree>
    <p:extLst>
      <p:ext uri="{BB962C8B-B14F-4D97-AF65-F5344CB8AC3E}">
        <p14:creationId xmlns:p14="http://schemas.microsoft.com/office/powerpoint/2010/main" val="2868622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EAD63-E345-1AF2-70BD-1C0B319BD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06668-5369-8A37-A308-FD1FF1BFF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3F224-93E5-59A5-C913-FB88FFC88A8E}"/>
              </a:ext>
            </a:extLst>
          </p:cNvPr>
          <p:cNvSpPr>
            <a:spLocks noGrp="1"/>
          </p:cNvSpPr>
          <p:nvPr>
            <p:ph type="body" idx="1"/>
          </p:nvPr>
        </p:nvSpPr>
        <p:spPr/>
        <p:txBody>
          <a:bodyPr>
            <a:normAutofit/>
          </a:bodyPr>
          <a:lstStyle/>
          <a:p>
            <a:r>
              <a:rPr lang="en-US" dirty="0"/>
              <a:t>Different regions have different ideas of colors. US likes blues, Arabic countries like green (color of paradise, nature / growth) and gold, Hong Kong doesn’t like things gaudy or colorful (they like restraint). National colors (which can be good or bad), a US red white blue site may need conversion to red and white if you’re converting to Canada (and throw on some maple leaves).</a:t>
            </a:r>
            <a:endParaRPr dirty="0"/>
          </a:p>
        </p:txBody>
      </p:sp>
      <p:sp>
        <p:nvSpPr>
          <p:cNvPr id="4" name="Slide Number Placeholder 3">
            <a:extLst>
              <a:ext uri="{FF2B5EF4-FFF2-40B4-BE49-F238E27FC236}">
                <a16:creationId xmlns:a16="http://schemas.microsoft.com/office/drawing/2014/main" id="{32F94BCA-43DA-0A87-3636-AD906ED62DEF}"/>
              </a:ext>
            </a:extLst>
          </p:cNvPr>
          <p:cNvSpPr>
            <a:spLocks noGrp="1"/>
          </p:cNvSpPr>
          <p:nvPr>
            <p:ph type="sldNum" sz="quarter" idx="10"/>
          </p:nvPr>
        </p:nvSpPr>
        <p:spPr/>
        <p:txBody>
          <a:bodyPr/>
          <a:lstStyle/>
          <a:p>
            <a:fld id="{6101C5E1-D8E9-464D-A93E-CE21651935A7}" type="slidenum">
              <a:rPr lang="en-US" smtClean="0"/>
              <a:t>10</a:t>
            </a:fld>
            <a:endParaRPr lang="en-US" dirty="0"/>
          </a:p>
        </p:txBody>
      </p:sp>
    </p:spTree>
    <p:extLst>
      <p:ext uri="{BB962C8B-B14F-4D97-AF65-F5344CB8AC3E}">
        <p14:creationId xmlns:p14="http://schemas.microsoft.com/office/powerpoint/2010/main" val="3356227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6C0FC-CA9B-6697-047C-5331B4DB3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303D8-D93C-8E10-E3F7-1EAE368D7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E54FB-3123-5666-B5DB-356BDBFB2C75}"/>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Layout: Chinese don’t like symmetry. Japan very masculine, Sweden very feminine (affects images, layout)</a:t>
            </a:r>
          </a:p>
        </p:txBody>
      </p:sp>
      <p:sp>
        <p:nvSpPr>
          <p:cNvPr id="4" name="Slide Number Placeholder 3">
            <a:extLst>
              <a:ext uri="{FF2B5EF4-FFF2-40B4-BE49-F238E27FC236}">
                <a16:creationId xmlns:a16="http://schemas.microsoft.com/office/drawing/2014/main" id="{184BAE41-D85B-697C-A86F-CC7B4CFF69A2}"/>
              </a:ext>
            </a:extLst>
          </p:cNvPr>
          <p:cNvSpPr>
            <a:spLocks noGrp="1"/>
          </p:cNvSpPr>
          <p:nvPr>
            <p:ph type="sldNum" sz="quarter" idx="10"/>
          </p:nvPr>
        </p:nvSpPr>
        <p:spPr/>
        <p:txBody>
          <a:bodyPr/>
          <a:lstStyle/>
          <a:p>
            <a:fld id="{6101C5E1-D8E9-464D-A93E-CE21651935A7}" type="slidenum">
              <a:rPr lang="en-US" smtClean="0"/>
              <a:t>11</a:t>
            </a:fld>
            <a:endParaRPr lang="en-US" dirty="0"/>
          </a:p>
        </p:txBody>
      </p:sp>
    </p:spTree>
    <p:extLst>
      <p:ext uri="{BB962C8B-B14F-4D97-AF65-F5344CB8AC3E}">
        <p14:creationId xmlns:p14="http://schemas.microsoft.com/office/powerpoint/2010/main" val="2448731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B41ED-AB0E-6092-BFF0-87CA804473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41F51-25E9-C496-362F-1AA45D2C9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E8628-301D-F0FC-5884-122951241FE7}"/>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Too much vs too little info. Japan and </a:t>
            </a:r>
            <a:r>
              <a:rPr lang="en-US" sz="1200" b="0" i="0" u="none" strike="noStrike" kern="1200" dirty="0" err="1">
                <a:solidFill>
                  <a:schemeClr val="tx1"/>
                </a:solidFill>
                <a:effectLst/>
                <a:latin typeface="Montserrat" panose="00000500000000000000" pitchFamily="2" charset="0"/>
                <a:ea typeface="+mn-ea"/>
                <a:cs typeface="+mn-cs"/>
              </a:rPr>
              <a:t>singapore</a:t>
            </a:r>
            <a:r>
              <a:rPr lang="en-US" sz="1200" b="0" i="0" u="none" strike="noStrike" kern="1200" dirty="0">
                <a:solidFill>
                  <a:schemeClr val="tx1"/>
                </a:solidFill>
                <a:effectLst/>
                <a:latin typeface="Montserrat" panose="00000500000000000000" pitchFamily="2" charset="0"/>
                <a:ea typeface="+mn-ea"/>
                <a:cs typeface="+mn-cs"/>
              </a:rPr>
              <a:t> need clear instructions and hates surprises, whereas Sweden or Denmark are ok with minimal structure and trust in common sense. Story about Finnish airlines ‘you know how to use a seatbelt’. ‘Plain language’ different in different areas</a:t>
            </a:r>
          </a:p>
        </p:txBody>
      </p:sp>
      <p:sp>
        <p:nvSpPr>
          <p:cNvPr id="4" name="Slide Number Placeholder 3">
            <a:extLst>
              <a:ext uri="{FF2B5EF4-FFF2-40B4-BE49-F238E27FC236}">
                <a16:creationId xmlns:a16="http://schemas.microsoft.com/office/drawing/2014/main" id="{E6367E71-1F61-DF5D-ACD7-42BA8EC09AB8}"/>
              </a:ext>
            </a:extLst>
          </p:cNvPr>
          <p:cNvSpPr>
            <a:spLocks noGrp="1"/>
          </p:cNvSpPr>
          <p:nvPr>
            <p:ph type="sldNum" sz="quarter" idx="10"/>
          </p:nvPr>
        </p:nvSpPr>
        <p:spPr/>
        <p:txBody>
          <a:bodyPr/>
          <a:lstStyle/>
          <a:p>
            <a:fld id="{6101C5E1-D8E9-464D-A93E-CE21651935A7}" type="slidenum">
              <a:rPr lang="en-US" smtClean="0"/>
              <a:t>12</a:t>
            </a:fld>
            <a:endParaRPr lang="en-US" dirty="0"/>
          </a:p>
        </p:txBody>
      </p:sp>
    </p:spTree>
    <p:extLst>
      <p:ext uri="{BB962C8B-B14F-4D97-AF65-F5344CB8AC3E}">
        <p14:creationId xmlns:p14="http://schemas.microsoft.com/office/powerpoint/2010/main" val="3113115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F4A89-E593-09D6-D13A-69AECD20F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2FA836-4215-B23B-AE25-279E551FA2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8B24D-3B27-0C9D-BF75-DB58D0B4D620}"/>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And lots more of course, but those are some of the common things we see in localization</a:t>
            </a:r>
          </a:p>
        </p:txBody>
      </p:sp>
      <p:sp>
        <p:nvSpPr>
          <p:cNvPr id="4" name="Slide Number Placeholder 3">
            <a:extLst>
              <a:ext uri="{FF2B5EF4-FFF2-40B4-BE49-F238E27FC236}">
                <a16:creationId xmlns:a16="http://schemas.microsoft.com/office/drawing/2014/main" id="{354A4C46-6BE7-5423-C289-1D8D4945F880}"/>
              </a:ext>
            </a:extLst>
          </p:cNvPr>
          <p:cNvSpPr>
            <a:spLocks noGrp="1"/>
          </p:cNvSpPr>
          <p:nvPr>
            <p:ph type="sldNum" sz="quarter" idx="10"/>
          </p:nvPr>
        </p:nvSpPr>
        <p:spPr/>
        <p:txBody>
          <a:bodyPr/>
          <a:lstStyle/>
          <a:p>
            <a:fld id="{6101C5E1-D8E9-464D-A93E-CE21651935A7}" type="slidenum">
              <a:rPr lang="en-US" smtClean="0"/>
              <a:t>13</a:t>
            </a:fld>
            <a:endParaRPr lang="en-US" dirty="0"/>
          </a:p>
        </p:txBody>
      </p:sp>
    </p:spTree>
    <p:extLst>
      <p:ext uri="{BB962C8B-B14F-4D97-AF65-F5344CB8AC3E}">
        <p14:creationId xmlns:p14="http://schemas.microsoft.com/office/powerpoint/2010/main" val="3259450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45AD0-8552-3021-0AA0-4F3C44F44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77587F-ECAC-8C9C-4A6B-A530553EC4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D6EDB0-229D-355A-D51F-506057557F58}"/>
              </a:ext>
            </a:extLst>
          </p:cNvPr>
          <p:cNvSpPr>
            <a:spLocks noGrp="1"/>
          </p:cNvSpPr>
          <p:nvPr>
            <p:ph type="body" idx="1"/>
          </p:nvPr>
        </p:nvSpPr>
        <p:spPr/>
        <p:txBody>
          <a:bodyPr>
            <a:normAutofit/>
          </a:bodyPr>
          <a:lstStyle/>
          <a:p>
            <a:r>
              <a:rPr lang="en-US" dirty="0"/>
              <a:t>Internationalization is the prep work, setting up the content so it can be localized cleanly and easily</a:t>
            </a:r>
            <a:endParaRPr dirty="0"/>
          </a:p>
        </p:txBody>
      </p:sp>
      <p:sp>
        <p:nvSpPr>
          <p:cNvPr id="4" name="Slide Number Placeholder 3">
            <a:extLst>
              <a:ext uri="{FF2B5EF4-FFF2-40B4-BE49-F238E27FC236}">
                <a16:creationId xmlns:a16="http://schemas.microsoft.com/office/drawing/2014/main" id="{105CF9AB-8223-611A-3A66-1BC0CDCA3255}"/>
              </a:ext>
            </a:extLst>
          </p:cNvPr>
          <p:cNvSpPr>
            <a:spLocks noGrp="1"/>
          </p:cNvSpPr>
          <p:nvPr>
            <p:ph type="sldNum" sz="quarter" idx="10"/>
          </p:nvPr>
        </p:nvSpPr>
        <p:spPr/>
        <p:txBody>
          <a:bodyPr/>
          <a:lstStyle/>
          <a:p>
            <a:fld id="{6101C5E1-D8E9-464D-A93E-CE21651935A7}" type="slidenum">
              <a:rPr lang="en-US" smtClean="0"/>
              <a:t>14</a:t>
            </a:fld>
            <a:endParaRPr lang="en-US" dirty="0"/>
          </a:p>
        </p:txBody>
      </p:sp>
    </p:spTree>
    <p:extLst>
      <p:ext uri="{BB962C8B-B14F-4D97-AF65-F5344CB8AC3E}">
        <p14:creationId xmlns:p14="http://schemas.microsoft.com/office/powerpoint/2010/main" val="3062979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81B40-3FB6-F663-B3EE-D4D97F50B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7D141-DBBE-57E5-FF84-CEA0F88A8C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443FA-6A6D-C94F-D3B6-B1D67C225D4D}"/>
              </a:ext>
            </a:extLst>
          </p:cNvPr>
          <p:cNvSpPr>
            <a:spLocks noGrp="1"/>
          </p:cNvSpPr>
          <p:nvPr>
            <p:ph type="body" idx="1"/>
          </p:nvPr>
        </p:nvSpPr>
        <p:spPr/>
        <p:txBody>
          <a:bodyPr>
            <a:normAutofit/>
          </a:bodyPr>
          <a:lstStyle/>
          <a:p>
            <a:r>
              <a:rPr lang="en-US" dirty="0"/>
              <a:t>So you take your content, like this webpage, and you turn it into a sort of wireframe where there are just placeholders for all the strings or images or whatever that you’ll insert to make the page in a certain language. </a:t>
            </a:r>
            <a:endParaRPr dirty="0"/>
          </a:p>
        </p:txBody>
      </p:sp>
      <p:sp>
        <p:nvSpPr>
          <p:cNvPr id="4" name="Slide Number Placeholder 3">
            <a:extLst>
              <a:ext uri="{FF2B5EF4-FFF2-40B4-BE49-F238E27FC236}">
                <a16:creationId xmlns:a16="http://schemas.microsoft.com/office/drawing/2014/main" id="{A3ADA199-84DE-E0F3-2982-E34AFCBB4696}"/>
              </a:ext>
            </a:extLst>
          </p:cNvPr>
          <p:cNvSpPr>
            <a:spLocks noGrp="1"/>
          </p:cNvSpPr>
          <p:nvPr>
            <p:ph type="sldNum" sz="quarter" idx="10"/>
          </p:nvPr>
        </p:nvSpPr>
        <p:spPr/>
        <p:txBody>
          <a:bodyPr/>
          <a:lstStyle/>
          <a:p>
            <a:fld id="{6101C5E1-D8E9-464D-A93E-CE21651935A7}" type="slidenum">
              <a:rPr lang="en-US" smtClean="0"/>
              <a:t>15</a:t>
            </a:fld>
            <a:endParaRPr lang="en-US" dirty="0"/>
          </a:p>
        </p:txBody>
      </p:sp>
    </p:spTree>
    <p:extLst>
      <p:ext uri="{BB962C8B-B14F-4D97-AF65-F5344CB8AC3E}">
        <p14:creationId xmlns:p14="http://schemas.microsoft.com/office/powerpoint/2010/main" val="1301129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7FB73-467D-DD43-39BF-483099C7D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03C0E0-8BF0-367C-DA4B-D9909B726B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DC93F2-67DD-EF14-39C9-50919EE0BBEB}"/>
              </a:ext>
            </a:extLst>
          </p:cNvPr>
          <p:cNvSpPr>
            <a:spLocks noGrp="1"/>
          </p:cNvSpPr>
          <p:nvPr>
            <p:ph type="body" idx="1"/>
          </p:nvPr>
        </p:nvSpPr>
        <p:spPr/>
        <p:txBody>
          <a:bodyPr>
            <a:normAutofit/>
          </a:bodyPr>
          <a:lstStyle/>
          <a:p>
            <a:r>
              <a:rPr lang="en-US" dirty="0"/>
              <a:t>Then you get all your text strings in one big column, and then translated strings go in the other columns during the translation process and form a big translation table.</a:t>
            </a:r>
          </a:p>
          <a:p>
            <a:endParaRPr lang="en-US" dirty="0"/>
          </a:p>
          <a:p>
            <a:r>
              <a:rPr lang="en-US" dirty="0"/>
              <a:t>Quite simple! Though there are complexities, like… you’d have a table for terms that don’t get translated (like the name of your company. ‘Bank of America’ stays like that no matter the language even though they obviously have a word for ‘bank’), or terms that need special handling in some languages (like ‘Moana’ in Italian)</a:t>
            </a:r>
          </a:p>
        </p:txBody>
      </p:sp>
      <p:sp>
        <p:nvSpPr>
          <p:cNvPr id="4" name="Slide Number Placeholder 3">
            <a:extLst>
              <a:ext uri="{FF2B5EF4-FFF2-40B4-BE49-F238E27FC236}">
                <a16:creationId xmlns:a16="http://schemas.microsoft.com/office/drawing/2014/main" id="{12EA67D6-4887-849A-5563-00384F9E42B2}"/>
              </a:ext>
            </a:extLst>
          </p:cNvPr>
          <p:cNvSpPr>
            <a:spLocks noGrp="1"/>
          </p:cNvSpPr>
          <p:nvPr>
            <p:ph type="sldNum" sz="quarter" idx="10"/>
          </p:nvPr>
        </p:nvSpPr>
        <p:spPr/>
        <p:txBody>
          <a:bodyPr/>
          <a:lstStyle/>
          <a:p>
            <a:fld id="{6101C5E1-D8E9-464D-A93E-CE21651935A7}" type="slidenum">
              <a:rPr lang="en-US" smtClean="0"/>
              <a:t>16</a:t>
            </a:fld>
            <a:endParaRPr lang="en-US" dirty="0"/>
          </a:p>
        </p:txBody>
      </p:sp>
    </p:spTree>
    <p:extLst>
      <p:ext uri="{BB962C8B-B14F-4D97-AF65-F5344CB8AC3E}">
        <p14:creationId xmlns:p14="http://schemas.microsoft.com/office/powerpoint/2010/main" val="2104503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lnSpc>
                <a:spcPct val="100000"/>
              </a:lnSpc>
              <a:spcBef>
                <a:spcPts val="0"/>
              </a:spcBef>
              <a:spcAft>
                <a:spcPts val="0"/>
              </a:spcAft>
              <a:buSzPts val="1100"/>
              <a:buNone/>
            </a:pPr>
            <a:r>
              <a:rPr lang="en-US" dirty="0"/>
              <a:t>So for a visual, we have translation, that’s a component of localization, that comes after the internationalization prep work, all under the umbrella of globalization</a:t>
            </a: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dirty="0"/>
          </a:p>
        </p:txBody>
      </p:sp>
    </p:spTree>
    <p:extLst>
      <p:ext uri="{BB962C8B-B14F-4D97-AF65-F5344CB8AC3E}">
        <p14:creationId xmlns:p14="http://schemas.microsoft.com/office/powerpoint/2010/main" val="30874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that make sense? Any questions so far? Otherwise we’re going to dive into the accessibility part.</a:t>
            </a:r>
          </a:p>
        </p:txBody>
      </p:sp>
      <p:sp>
        <p:nvSpPr>
          <p:cNvPr id="4" name="Slide Number Placeholder 3"/>
          <p:cNvSpPr>
            <a:spLocks noGrp="1"/>
          </p:cNvSpPr>
          <p:nvPr>
            <p:ph type="sldNum" sz="quarter" idx="5"/>
          </p:nvPr>
        </p:nvSpPr>
        <p:spPr/>
        <p:txBody>
          <a:bodyPr/>
          <a:lstStyle/>
          <a:p>
            <a:fld id="{AAEAEF46-6E55-4DE3-802A-2C1801BF2F7D}" type="slidenum">
              <a:rPr lang="en-US" smtClean="0"/>
              <a:pPr/>
              <a:t>18</a:t>
            </a:fld>
            <a:endParaRPr lang="en-US" dirty="0"/>
          </a:p>
        </p:txBody>
      </p:sp>
    </p:spTree>
    <p:extLst>
      <p:ext uri="{BB962C8B-B14F-4D97-AF65-F5344CB8AC3E}">
        <p14:creationId xmlns:p14="http://schemas.microsoft.com/office/powerpoint/2010/main" val="3151593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C5AB0-E950-33E4-5DB9-62CA96FBA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D26E3-E44D-6E79-E76E-0104D1DE5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71596-7896-53CA-556D-96F989036A49}"/>
              </a:ext>
            </a:extLst>
          </p:cNvPr>
          <p:cNvSpPr>
            <a:spLocks noGrp="1"/>
          </p:cNvSpPr>
          <p:nvPr>
            <p:ph type="body" idx="1"/>
          </p:nvPr>
        </p:nvSpPr>
        <p:spPr/>
        <p:txBody>
          <a:bodyPr>
            <a:normAutofit/>
          </a:bodyPr>
          <a:lstStyle/>
          <a:p>
            <a:r>
              <a:rPr lang="en-US" dirty="0"/>
              <a:t>So on to the accessibility part. How does all this translation stuff actually work with accessibility?</a:t>
            </a:r>
            <a:endParaRPr dirty="0"/>
          </a:p>
        </p:txBody>
      </p:sp>
      <p:sp>
        <p:nvSpPr>
          <p:cNvPr id="4" name="Slide Number Placeholder 3">
            <a:extLst>
              <a:ext uri="{FF2B5EF4-FFF2-40B4-BE49-F238E27FC236}">
                <a16:creationId xmlns:a16="http://schemas.microsoft.com/office/drawing/2014/main" id="{539EA3FB-DBF9-1BE9-C4E8-29B2E54A16A3}"/>
              </a:ext>
            </a:extLst>
          </p:cNvPr>
          <p:cNvSpPr>
            <a:spLocks noGrp="1"/>
          </p:cNvSpPr>
          <p:nvPr>
            <p:ph type="sldNum" sz="quarter" idx="10"/>
          </p:nvPr>
        </p:nvSpPr>
        <p:spPr/>
        <p:txBody>
          <a:bodyPr/>
          <a:lstStyle/>
          <a:p>
            <a:fld id="{6101C5E1-D8E9-464D-A93E-CE21651935A7}" type="slidenum">
              <a:rPr lang="en-US" smtClean="0"/>
              <a:t>19</a:t>
            </a:fld>
            <a:endParaRPr lang="en-US" dirty="0"/>
          </a:p>
        </p:txBody>
      </p:sp>
    </p:spTree>
    <p:extLst>
      <p:ext uri="{BB962C8B-B14F-4D97-AF65-F5344CB8AC3E}">
        <p14:creationId xmlns:p14="http://schemas.microsoft.com/office/powerpoint/2010/main" val="374084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3370B-D10D-52FD-CF99-6E5F2BC3C6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C481FB-9073-11E4-FF47-4F5B28B8C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7165D4-8B34-2ACE-2DD0-E9D3D12499F9}"/>
              </a:ext>
            </a:extLst>
          </p:cNvPr>
          <p:cNvSpPr>
            <a:spLocks noGrp="1"/>
          </p:cNvSpPr>
          <p:nvPr>
            <p:ph type="body" idx="1"/>
          </p:nvPr>
        </p:nvSpPr>
        <p:spPr/>
        <p:txBody>
          <a:bodyPr>
            <a:normAutofit/>
          </a:bodyPr>
          <a:lstStyle/>
          <a:p>
            <a:r>
              <a:rPr lang="en-US" dirty="0"/>
              <a:t>Before we cover the ‘what works, breaks, and fixes’, first we’re going to do a quick background in translation since I assume not everyone knows how things work</a:t>
            </a:r>
            <a:endParaRPr dirty="0"/>
          </a:p>
        </p:txBody>
      </p:sp>
      <p:sp>
        <p:nvSpPr>
          <p:cNvPr id="4" name="Slide Number Placeholder 3">
            <a:extLst>
              <a:ext uri="{FF2B5EF4-FFF2-40B4-BE49-F238E27FC236}">
                <a16:creationId xmlns:a16="http://schemas.microsoft.com/office/drawing/2014/main" id="{A94A8DF5-FC62-7FD8-AA06-F23CD05ED0B8}"/>
              </a:ext>
            </a:extLst>
          </p:cNvPr>
          <p:cNvSpPr>
            <a:spLocks noGrp="1"/>
          </p:cNvSpPr>
          <p:nvPr>
            <p:ph type="sldNum" sz="quarter" idx="10"/>
          </p:nvPr>
        </p:nvSpPr>
        <p:spPr/>
        <p:txBody>
          <a:bodyPr/>
          <a:lstStyle/>
          <a:p>
            <a:fld id="{6101C5E1-D8E9-464D-A93E-CE21651935A7}" type="slidenum">
              <a:rPr lang="en-US" smtClean="0"/>
              <a:t>2</a:t>
            </a:fld>
            <a:endParaRPr lang="en-US" dirty="0"/>
          </a:p>
        </p:txBody>
      </p:sp>
    </p:spTree>
    <p:extLst>
      <p:ext uri="{BB962C8B-B14F-4D97-AF65-F5344CB8AC3E}">
        <p14:creationId xmlns:p14="http://schemas.microsoft.com/office/powerpoint/2010/main" val="1195729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FAE94-D4ED-8D20-3902-099F265EA8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E36C9D-A995-67B5-5055-BF927FEE1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610DF4-328E-AFDF-3889-F0A49C381E77}"/>
              </a:ext>
            </a:extLst>
          </p:cNvPr>
          <p:cNvSpPr>
            <a:spLocks noGrp="1"/>
          </p:cNvSpPr>
          <p:nvPr>
            <p:ph type="body" idx="1"/>
          </p:nvPr>
        </p:nvSpPr>
        <p:spPr/>
        <p:txBody>
          <a:bodyPr>
            <a:normAutofit/>
          </a:bodyPr>
          <a:lstStyle/>
          <a:p>
            <a:pPr marL="0" lvl="0" indent="0" algn="l" rtl="0">
              <a:lnSpc>
                <a:spcPct val="100000"/>
              </a:lnSpc>
              <a:spcBef>
                <a:spcPts val="0"/>
              </a:spcBef>
              <a:spcAft>
                <a:spcPts val="0"/>
              </a:spcAft>
              <a:buSzPts val="1100"/>
              <a:buNone/>
            </a:pPr>
            <a:r>
              <a:rPr lang="en-US" dirty="0"/>
              <a:t>Generally it works very well! Since the localization process affects content (text, images, </a:t>
            </a:r>
            <a:r>
              <a:rPr lang="en-US" dirty="0" err="1"/>
              <a:t>etc</a:t>
            </a:r>
            <a:r>
              <a:rPr lang="en-US" dirty="0"/>
              <a:t>), the underlying accessible structure isn’t affected. If you’re just swapping out a text node, that’s not going to break your color contrast or skip link or whatever, right?</a:t>
            </a:r>
          </a:p>
        </p:txBody>
      </p:sp>
      <p:sp>
        <p:nvSpPr>
          <p:cNvPr id="4" name="Slide Number Placeholder 3">
            <a:extLst>
              <a:ext uri="{FF2B5EF4-FFF2-40B4-BE49-F238E27FC236}">
                <a16:creationId xmlns:a16="http://schemas.microsoft.com/office/drawing/2014/main" id="{23ABD73A-4700-2E75-C0F5-A70D0B62F8E8}"/>
              </a:ext>
            </a:extLst>
          </p:cNvPr>
          <p:cNvSpPr>
            <a:spLocks noGrp="1"/>
          </p:cNvSpPr>
          <p:nvPr>
            <p:ph type="sldNum" sz="quarter" idx="10"/>
          </p:nvPr>
        </p:nvSpPr>
        <p:spPr/>
        <p:txBody>
          <a:bodyPr/>
          <a:lstStyle/>
          <a:p>
            <a:fld id="{6101C5E1-D8E9-464D-A93E-CE21651935A7}" type="slidenum">
              <a:rPr lang="en-US" smtClean="0"/>
              <a:t>20</a:t>
            </a:fld>
            <a:endParaRPr lang="en-US" dirty="0"/>
          </a:p>
        </p:txBody>
      </p:sp>
    </p:spTree>
    <p:extLst>
      <p:ext uri="{BB962C8B-B14F-4D97-AF65-F5344CB8AC3E}">
        <p14:creationId xmlns:p14="http://schemas.microsoft.com/office/powerpoint/2010/main" val="2630041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49BDB-31EF-65A0-51FB-26ADAFE6FB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9F0BC-AEB5-C71F-8009-23E6510D4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96CDB0-2DAA-CF2B-93C7-979C9596EBC0}"/>
              </a:ext>
            </a:extLst>
          </p:cNvPr>
          <p:cNvSpPr>
            <a:spLocks noGrp="1"/>
          </p:cNvSpPr>
          <p:nvPr>
            <p:ph type="body" idx="1"/>
          </p:nvPr>
        </p:nvSpPr>
        <p:spPr/>
        <p:txBody>
          <a:bodyPr>
            <a:normAutofit/>
          </a:bodyPr>
          <a:lstStyle/>
          <a:p>
            <a:pPr marL="0" lvl="0" indent="0" algn="l" rtl="0">
              <a:lnSpc>
                <a:spcPct val="100000"/>
              </a:lnSpc>
              <a:spcBef>
                <a:spcPts val="0"/>
              </a:spcBef>
              <a:spcAft>
                <a:spcPts val="0"/>
              </a:spcAft>
              <a:buSzPts val="1100"/>
              <a:buNone/>
            </a:pPr>
            <a:r>
              <a:rPr lang="en-US" dirty="0"/>
              <a:t>Big asterisk though, as it depends, as always. On the content, on the format, on the process</a:t>
            </a:r>
          </a:p>
        </p:txBody>
      </p:sp>
      <p:sp>
        <p:nvSpPr>
          <p:cNvPr id="4" name="Slide Number Placeholder 3">
            <a:extLst>
              <a:ext uri="{FF2B5EF4-FFF2-40B4-BE49-F238E27FC236}">
                <a16:creationId xmlns:a16="http://schemas.microsoft.com/office/drawing/2014/main" id="{722D2DCE-D9CB-0E54-C574-48628F5F0C7F}"/>
              </a:ext>
            </a:extLst>
          </p:cNvPr>
          <p:cNvSpPr>
            <a:spLocks noGrp="1"/>
          </p:cNvSpPr>
          <p:nvPr>
            <p:ph type="sldNum" sz="quarter" idx="10"/>
          </p:nvPr>
        </p:nvSpPr>
        <p:spPr/>
        <p:txBody>
          <a:bodyPr/>
          <a:lstStyle/>
          <a:p>
            <a:fld id="{6101C5E1-D8E9-464D-A93E-CE21651935A7}" type="slidenum">
              <a:rPr lang="en-US" smtClean="0"/>
              <a:t>21</a:t>
            </a:fld>
            <a:endParaRPr lang="en-US" dirty="0"/>
          </a:p>
        </p:txBody>
      </p:sp>
    </p:spTree>
    <p:extLst>
      <p:ext uri="{BB962C8B-B14F-4D97-AF65-F5344CB8AC3E}">
        <p14:creationId xmlns:p14="http://schemas.microsoft.com/office/powerpoint/2010/main" val="1702841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works well is stuff that you can just swap out head empty, like text. This works very well for highly modifiable formats like web / html, and editable doc formats like Word, </a:t>
            </a:r>
            <a:r>
              <a:rPr lang="en-US" dirty="0" err="1"/>
              <a:t>Indesign</a:t>
            </a:r>
            <a:r>
              <a:rPr lang="en-US" dirty="0"/>
              <a:t>, Illustrator, etc. </a:t>
            </a:r>
          </a:p>
        </p:txBody>
      </p:sp>
      <p:sp>
        <p:nvSpPr>
          <p:cNvPr id="4" name="Slide Number Placeholder 3"/>
          <p:cNvSpPr>
            <a:spLocks noGrp="1"/>
          </p:cNvSpPr>
          <p:nvPr>
            <p:ph type="sldNum" sz="quarter" idx="5"/>
          </p:nvPr>
        </p:nvSpPr>
        <p:spPr/>
        <p:txBody>
          <a:bodyPr/>
          <a:lstStyle/>
          <a:p>
            <a:fld id="{AAEAEF46-6E55-4DE3-802A-2C1801BF2F7D}" type="slidenum">
              <a:rPr lang="en-US" smtClean="0"/>
              <a:pPr/>
              <a:t>22</a:t>
            </a:fld>
            <a:endParaRPr lang="en-US" dirty="0"/>
          </a:p>
        </p:txBody>
      </p:sp>
    </p:spTree>
    <p:extLst>
      <p:ext uri="{BB962C8B-B14F-4D97-AF65-F5344CB8AC3E}">
        <p14:creationId xmlns:p14="http://schemas.microsoft.com/office/powerpoint/2010/main" val="63259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works moderately well still is stuff that you’re still swapping out with ease, but might need some adjustments. Images can be swapped out no prob, but what if it has alt text and the alt text needs to change? Like, if the alt text was just “4 people in a meeting” you’re good, but if you describing the really </a:t>
            </a:r>
            <a:r>
              <a:rPr lang="en-US" dirty="0" err="1"/>
              <a:t>really</a:t>
            </a:r>
            <a:r>
              <a:rPr lang="en-US" dirty="0"/>
              <a:t> red hair I mean it almost looks dyed it’s so red, that doesn’t match the other image where everyone has black hair. Small adjustment, not too painful. </a:t>
            </a:r>
          </a:p>
          <a:p>
            <a:endParaRPr lang="en-US" dirty="0"/>
          </a:p>
          <a:p>
            <a:r>
              <a:rPr lang="en-US" dirty="0"/>
              <a:t>Or color, which is easy at a technical level, but can be a headache at the decision / leadership level. I was at an organization that took $200k and 6 months to decide on a color scheme, and if you come along and say that the orange is only 3:1 and doesn’t work for normal text, they’ll get angry. Shift left, I know, they should have done it right the first time, but you know what I mean. There’s a non zero level of effort for any visual change like colors. </a:t>
            </a:r>
          </a:p>
        </p:txBody>
      </p:sp>
      <p:sp>
        <p:nvSpPr>
          <p:cNvPr id="4" name="Slide Number Placeholder 3"/>
          <p:cNvSpPr>
            <a:spLocks noGrp="1"/>
          </p:cNvSpPr>
          <p:nvPr>
            <p:ph type="sldNum" sz="quarter" idx="5"/>
          </p:nvPr>
        </p:nvSpPr>
        <p:spPr/>
        <p:txBody>
          <a:bodyPr/>
          <a:lstStyle/>
          <a:p>
            <a:fld id="{AAEAEF46-6E55-4DE3-802A-2C1801BF2F7D}" type="slidenum">
              <a:rPr lang="en-US" smtClean="0"/>
              <a:pPr/>
              <a:t>23</a:t>
            </a:fld>
            <a:endParaRPr lang="en-US" dirty="0"/>
          </a:p>
        </p:txBody>
      </p:sp>
    </p:spTree>
    <p:extLst>
      <p:ext uri="{BB962C8B-B14F-4D97-AF65-F5344CB8AC3E}">
        <p14:creationId xmlns:p14="http://schemas.microsoft.com/office/powerpoint/2010/main" val="659794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doesn’t work well at all is any content that will need a full redo. That’s mainly caused by bad setup (i18n), but there are also formats that are a full redo no matter how much prep you do. I’m looking at you PDFs, yeah you, that have to be completely redone every time! When you translate a PDF, the process is to convert to an editable format like docx, then do the translation (swap out text in the various LPs), then export back to PDF, and guess what! Now the accessibility has to be totally redone! Fun stuff. </a:t>
            </a:r>
          </a:p>
        </p:txBody>
      </p:sp>
      <p:sp>
        <p:nvSpPr>
          <p:cNvPr id="4" name="Slide Number Placeholder 3"/>
          <p:cNvSpPr>
            <a:spLocks noGrp="1"/>
          </p:cNvSpPr>
          <p:nvPr>
            <p:ph type="sldNum" sz="quarter" idx="5"/>
          </p:nvPr>
        </p:nvSpPr>
        <p:spPr/>
        <p:txBody>
          <a:bodyPr/>
          <a:lstStyle/>
          <a:p>
            <a:fld id="{AAEAEF46-6E55-4DE3-802A-2C1801BF2F7D}" type="slidenum">
              <a:rPr lang="en-US" smtClean="0"/>
              <a:pPr/>
              <a:t>24</a:t>
            </a:fld>
            <a:endParaRPr lang="en-US" dirty="0"/>
          </a:p>
        </p:txBody>
      </p:sp>
    </p:spTree>
    <p:extLst>
      <p:ext uri="{BB962C8B-B14F-4D97-AF65-F5344CB8AC3E}">
        <p14:creationId xmlns:p14="http://schemas.microsoft.com/office/powerpoint/2010/main" val="3304347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6EC5D-0755-EB93-6BC6-76D1C9FCE8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A7FB1-EF6F-C8F2-3FFE-3B95A1428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318F22-66FE-3CCB-B66B-5CA95A971331}"/>
              </a:ext>
            </a:extLst>
          </p:cNvPr>
          <p:cNvSpPr>
            <a:spLocks noGrp="1"/>
          </p:cNvSpPr>
          <p:nvPr>
            <p:ph type="body" idx="1"/>
          </p:nvPr>
        </p:nvSpPr>
        <p:spPr/>
        <p:txBody>
          <a:bodyPr>
            <a:normAutofit/>
          </a:bodyPr>
          <a:lstStyle/>
          <a:p>
            <a:r>
              <a:rPr lang="en-US" dirty="0"/>
              <a:t>So that’s generally what works. Now, what breaks accessibility when you’re doing translation? Let’s talk about some issues. </a:t>
            </a:r>
            <a:endParaRPr dirty="0"/>
          </a:p>
        </p:txBody>
      </p:sp>
      <p:sp>
        <p:nvSpPr>
          <p:cNvPr id="4" name="Slide Number Placeholder 3">
            <a:extLst>
              <a:ext uri="{FF2B5EF4-FFF2-40B4-BE49-F238E27FC236}">
                <a16:creationId xmlns:a16="http://schemas.microsoft.com/office/drawing/2014/main" id="{AAF0EB32-E560-F7A6-59A4-25FD2949D0A2}"/>
              </a:ext>
            </a:extLst>
          </p:cNvPr>
          <p:cNvSpPr>
            <a:spLocks noGrp="1"/>
          </p:cNvSpPr>
          <p:nvPr>
            <p:ph type="sldNum" sz="quarter" idx="10"/>
          </p:nvPr>
        </p:nvSpPr>
        <p:spPr/>
        <p:txBody>
          <a:bodyPr/>
          <a:lstStyle/>
          <a:p>
            <a:fld id="{6101C5E1-D8E9-464D-A93E-CE21651935A7}" type="slidenum">
              <a:rPr lang="en-US" smtClean="0"/>
              <a:t>25</a:t>
            </a:fld>
            <a:endParaRPr lang="en-US" dirty="0"/>
          </a:p>
        </p:txBody>
      </p:sp>
    </p:spTree>
    <p:extLst>
      <p:ext uri="{BB962C8B-B14F-4D97-AF65-F5344CB8AC3E}">
        <p14:creationId xmlns:p14="http://schemas.microsoft.com/office/powerpoint/2010/main" val="1199011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D39C9-B8E9-339B-81BB-0347D8CC2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0C2EA6-E425-2B85-67DC-D904A93D1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365038-1D8C-2A99-6CD0-07CD444A76DB}"/>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The biggest most important issue by far is a text capture failure. If you don’t actually grab all the text in the first place, the translation is not going to work. </a:t>
            </a:r>
          </a:p>
        </p:txBody>
      </p:sp>
      <p:sp>
        <p:nvSpPr>
          <p:cNvPr id="4" name="Slide Number Placeholder 3">
            <a:extLst>
              <a:ext uri="{FF2B5EF4-FFF2-40B4-BE49-F238E27FC236}">
                <a16:creationId xmlns:a16="http://schemas.microsoft.com/office/drawing/2014/main" id="{8E83F6DA-BEF5-EAB4-4EA3-773A55FBD02C}"/>
              </a:ext>
            </a:extLst>
          </p:cNvPr>
          <p:cNvSpPr>
            <a:spLocks noGrp="1"/>
          </p:cNvSpPr>
          <p:nvPr>
            <p:ph type="sldNum" sz="quarter" idx="10"/>
          </p:nvPr>
        </p:nvSpPr>
        <p:spPr/>
        <p:txBody>
          <a:bodyPr/>
          <a:lstStyle/>
          <a:p>
            <a:fld id="{6101C5E1-D8E9-464D-A93E-CE21651935A7}" type="slidenum">
              <a:rPr lang="en-US" smtClean="0"/>
              <a:t>26</a:t>
            </a:fld>
            <a:endParaRPr lang="en-US" dirty="0"/>
          </a:p>
        </p:txBody>
      </p:sp>
    </p:spTree>
    <p:extLst>
      <p:ext uri="{BB962C8B-B14F-4D97-AF65-F5344CB8AC3E}">
        <p14:creationId xmlns:p14="http://schemas.microsoft.com/office/powerpoint/2010/main" val="2400245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F770E-3715-E597-D4DF-AAC8B1DF25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D39DC-9353-49B5-713A-177857D089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83138-F193-D630-1019-7FD41B74B460}"/>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So you know our i18n step where we did placeholders for all our content and then have our big translation table? The question is did all the text actually make it into this table or did we miss stuff? The most common issue I ever see with accessible content is that translators don’t know there’s hidden content and only do what they can see. There’s a ton of stuff, like alt text, aria, visually hidden text, </a:t>
            </a:r>
            <a:r>
              <a:rPr lang="en-US" sz="1200" b="0" i="0" u="none" strike="noStrike" kern="1200" dirty="0" err="1">
                <a:solidFill>
                  <a:schemeClr val="tx1"/>
                </a:solidFill>
                <a:effectLst/>
                <a:latin typeface="Montserrat" panose="00000500000000000000" pitchFamily="2" charset="0"/>
                <a:ea typeface="+mn-ea"/>
                <a:cs typeface="+mn-cs"/>
              </a:rPr>
              <a:t>etc</a:t>
            </a:r>
            <a:r>
              <a:rPr lang="en-US" sz="1200" b="0" i="0" u="none" strike="noStrike" kern="1200" dirty="0">
                <a:solidFill>
                  <a:schemeClr val="tx1"/>
                </a:solidFill>
                <a:effectLst/>
                <a:latin typeface="Montserrat" panose="00000500000000000000" pitchFamily="2" charset="0"/>
                <a:ea typeface="+mn-ea"/>
                <a:cs typeface="+mn-cs"/>
              </a:rPr>
              <a:t>, that we use in the accessibility world. And if you don’t know it’s there you can’t translate it. Simple enough, you just need to tell them. Most good translation companies know how to do this; we literally have a </a:t>
            </a:r>
            <a:r>
              <a:rPr lang="en-US" sz="1200" b="0" i="0" u="none" strike="noStrike" kern="1200" dirty="0" err="1">
                <a:solidFill>
                  <a:schemeClr val="tx1"/>
                </a:solidFill>
                <a:effectLst/>
                <a:latin typeface="Montserrat" panose="00000500000000000000" pitchFamily="2" charset="0"/>
                <a:ea typeface="+mn-ea"/>
                <a:cs typeface="+mn-cs"/>
              </a:rPr>
              <a:t>hasHiddenText</a:t>
            </a:r>
            <a:r>
              <a:rPr lang="en-US" sz="1200" b="0" i="0" u="none" strike="noStrike" kern="1200" dirty="0">
                <a:solidFill>
                  <a:schemeClr val="tx1"/>
                </a:solidFill>
                <a:effectLst/>
                <a:latin typeface="Montserrat" panose="00000500000000000000" pitchFamily="2" charset="0"/>
                <a:ea typeface="+mn-ea"/>
                <a:cs typeface="+mn-cs"/>
              </a:rPr>
              <a:t> = true config flag that we can just set. </a:t>
            </a:r>
          </a:p>
        </p:txBody>
      </p:sp>
      <p:sp>
        <p:nvSpPr>
          <p:cNvPr id="4" name="Slide Number Placeholder 3">
            <a:extLst>
              <a:ext uri="{FF2B5EF4-FFF2-40B4-BE49-F238E27FC236}">
                <a16:creationId xmlns:a16="http://schemas.microsoft.com/office/drawing/2014/main" id="{C0B28DF9-EFD0-DEC2-A015-744074A5C288}"/>
              </a:ext>
            </a:extLst>
          </p:cNvPr>
          <p:cNvSpPr>
            <a:spLocks noGrp="1"/>
          </p:cNvSpPr>
          <p:nvPr>
            <p:ph type="sldNum" sz="quarter" idx="10"/>
          </p:nvPr>
        </p:nvSpPr>
        <p:spPr/>
        <p:txBody>
          <a:bodyPr/>
          <a:lstStyle/>
          <a:p>
            <a:fld id="{6101C5E1-D8E9-464D-A93E-CE21651935A7}" type="slidenum">
              <a:rPr lang="en-US" smtClean="0"/>
              <a:t>27</a:t>
            </a:fld>
            <a:endParaRPr lang="en-US" dirty="0"/>
          </a:p>
        </p:txBody>
      </p:sp>
    </p:spTree>
    <p:extLst>
      <p:ext uri="{BB962C8B-B14F-4D97-AF65-F5344CB8AC3E}">
        <p14:creationId xmlns:p14="http://schemas.microsoft.com/office/powerpoint/2010/main" val="4006095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02CB8-9DB4-21A9-D164-A73B1C89E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61CAD-6DFF-CF7B-DA7A-97EDD0DA7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930B1-D1EC-89FF-4DD4-DA2BE5F932FD}"/>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Here’s a somewhat exhaustive list of items that could contain text. A heap of html attributes and the like for web, and a few properties for PDF. If you’re grabbing all this stuff, you’re probably good.</a:t>
            </a:r>
          </a:p>
        </p:txBody>
      </p:sp>
      <p:sp>
        <p:nvSpPr>
          <p:cNvPr id="4" name="Slide Number Placeholder 3">
            <a:extLst>
              <a:ext uri="{FF2B5EF4-FFF2-40B4-BE49-F238E27FC236}">
                <a16:creationId xmlns:a16="http://schemas.microsoft.com/office/drawing/2014/main" id="{6774860A-91E4-1B46-6533-E9731A4F8FBE}"/>
              </a:ext>
            </a:extLst>
          </p:cNvPr>
          <p:cNvSpPr>
            <a:spLocks noGrp="1"/>
          </p:cNvSpPr>
          <p:nvPr>
            <p:ph type="sldNum" sz="quarter" idx="10"/>
          </p:nvPr>
        </p:nvSpPr>
        <p:spPr/>
        <p:txBody>
          <a:bodyPr/>
          <a:lstStyle/>
          <a:p>
            <a:fld id="{6101C5E1-D8E9-464D-A93E-CE21651935A7}" type="slidenum">
              <a:rPr lang="en-US" smtClean="0"/>
              <a:t>28</a:t>
            </a:fld>
            <a:endParaRPr lang="en-US" dirty="0"/>
          </a:p>
        </p:txBody>
      </p:sp>
    </p:spTree>
    <p:extLst>
      <p:ext uri="{BB962C8B-B14F-4D97-AF65-F5344CB8AC3E}">
        <p14:creationId xmlns:p14="http://schemas.microsoft.com/office/powerpoint/2010/main" val="2050669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6E725-D9E2-A535-A86A-17E423BE1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B1E4A5-874A-E94F-3FEC-696EBD9598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6A1407-FA30-7821-1A24-768E841C0143}"/>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So again, just to reiterate, text capture is the main thing that can break. If you take nothing else away from this talk, remember that when you get your content translated, remember to tell them that it’s accessible and there are nonvisual features.</a:t>
            </a:r>
          </a:p>
        </p:txBody>
      </p:sp>
      <p:sp>
        <p:nvSpPr>
          <p:cNvPr id="4" name="Slide Number Placeholder 3">
            <a:extLst>
              <a:ext uri="{FF2B5EF4-FFF2-40B4-BE49-F238E27FC236}">
                <a16:creationId xmlns:a16="http://schemas.microsoft.com/office/drawing/2014/main" id="{1FD7F8A0-6B47-23B0-2107-C7C204DF06B8}"/>
              </a:ext>
            </a:extLst>
          </p:cNvPr>
          <p:cNvSpPr>
            <a:spLocks noGrp="1"/>
          </p:cNvSpPr>
          <p:nvPr>
            <p:ph type="sldNum" sz="quarter" idx="10"/>
          </p:nvPr>
        </p:nvSpPr>
        <p:spPr/>
        <p:txBody>
          <a:bodyPr/>
          <a:lstStyle/>
          <a:p>
            <a:fld id="{6101C5E1-D8E9-464D-A93E-CE21651935A7}" type="slidenum">
              <a:rPr lang="en-US" smtClean="0"/>
              <a:t>29</a:t>
            </a:fld>
            <a:endParaRPr lang="en-US" dirty="0"/>
          </a:p>
        </p:txBody>
      </p:sp>
    </p:spTree>
    <p:extLst>
      <p:ext uri="{BB962C8B-B14F-4D97-AF65-F5344CB8AC3E}">
        <p14:creationId xmlns:p14="http://schemas.microsoft.com/office/powerpoint/2010/main" val="380597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96B13-777B-23DD-9209-C755C2CE0E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DC0EF-28AA-1980-A9CE-A3023BE4FC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3E463-1255-577C-7CC5-FAA5BD366BE4}"/>
              </a:ext>
            </a:extLst>
          </p:cNvPr>
          <p:cNvSpPr>
            <a:spLocks noGrp="1"/>
          </p:cNvSpPr>
          <p:nvPr>
            <p:ph type="body" idx="1"/>
          </p:nvPr>
        </p:nvSpPr>
        <p:spPr/>
        <p:txBody>
          <a:bodyPr>
            <a:normAutofit/>
          </a:bodyPr>
          <a:lstStyle/>
          <a:p>
            <a:r>
              <a:rPr lang="en-US" dirty="0"/>
              <a:t>Fun fact, these all have a11y like abbreviations, like L10n, I18n</a:t>
            </a:r>
            <a:endParaRPr dirty="0"/>
          </a:p>
        </p:txBody>
      </p:sp>
      <p:sp>
        <p:nvSpPr>
          <p:cNvPr id="4" name="Slide Number Placeholder 3">
            <a:extLst>
              <a:ext uri="{FF2B5EF4-FFF2-40B4-BE49-F238E27FC236}">
                <a16:creationId xmlns:a16="http://schemas.microsoft.com/office/drawing/2014/main" id="{E471DC89-A830-2D84-E514-7FE033532FC9}"/>
              </a:ext>
            </a:extLst>
          </p:cNvPr>
          <p:cNvSpPr>
            <a:spLocks noGrp="1"/>
          </p:cNvSpPr>
          <p:nvPr>
            <p:ph type="sldNum" sz="quarter" idx="10"/>
          </p:nvPr>
        </p:nvSpPr>
        <p:spPr/>
        <p:txBody>
          <a:bodyPr/>
          <a:lstStyle/>
          <a:p>
            <a:fld id="{6101C5E1-D8E9-464D-A93E-CE21651935A7}" type="slidenum">
              <a:rPr lang="en-US" smtClean="0"/>
              <a:t>3</a:t>
            </a:fld>
            <a:endParaRPr lang="en-US" dirty="0"/>
          </a:p>
        </p:txBody>
      </p:sp>
    </p:spTree>
    <p:extLst>
      <p:ext uri="{BB962C8B-B14F-4D97-AF65-F5344CB8AC3E}">
        <p14:creationId xmlns:p14="http://schemas.microsoft.com/office/powerpoint/2010/main" val="327889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ADA03-8E3B-29FD-BBB4-0C628B9DC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19658-C507-D97E-C46A-01B465FD8B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E64EC3-ECA8-613B-73B0-2A7BCD84F180}"/>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Next, there can be issues with language expansions. What are language expansions?</a:t>
            </a:r>
          </a:p>
        </p:txBody>
      </p:sp>
      <p:sp>
        <p:nvSpPr>
          <p:cNvPr id="4" name="Slide Number Placeholder 3">
            <a:extLst>
              <a:ext uri="{FF2B5EF4-FFF2-40B4-BE49-F238E27FC236}">
                <a16:creationId xmlns:a16="http://schemas.microsoft.com/office/drawing/2014/main" id="{6AE4AADA-CBAE-6F74-7E3B-BB4A14865E21}"/>
              </a:ext>
            </a:extLst>
          </p:cNvPr>
          <p:cNvSpPr>
            <a:spLocks noGrp="1"/>
          </p:cNvSpPr>
          <p:nvPr>
            <p:ph type="sldNum" sz="quarter" idx="10"/>
          </p:nvPr>
        </p:nvSpPr>
        <p:spPr/>
        <p:txBody>
          <a:bodyPr/>
          <a:lstStyle/>
          <a:p>
            <a:fld id="{6101C5E1-D8E9-464D-A93E-CE21651935A7}" type="slidenum">
              <a:rPr lang="en-US" smtClean="0"/>
              <a:t>30</a:t>
            </a:fld>
            <a:endParaRPr lang="en-US" dirty="0"/>
          </a:p>
        </p:txBody>
      </p:sp>
    </p:spTree>
    <p:extLst>
      <p:ext uri="{BB962C8B-B14F-4D97-AF65-F5344CB8AC3E}">
        <p14:creationId xmlns:p14="http://schemas.microsoft.com/office/powerpoint/2010/main" val="2214722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6C26A-2AC6-67FA-FFF0-171CF35C5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9B03D0-634F-A969-A35D-62DDA49959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F7AC2-99EF-8F41-2802-6DDB74779F33}"/>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That’s where languages are different sizes, and a lot of languages are bigger than English. Here we have a blurb from the conference website, English is 554 characters, but translate it to Vietnamese and you get 626 characters, a 13% increase.</a:t>
            </a:r>
          </a:p>
          <a:p>
            <a:pPr rtl="0" fontAlgn="base"/>
            <a:endParaRPr lang="en-US" sz="1200" b="0" i="0" u="none" strike="noStrike" kern="1200" dirty="0">
              <a:solidFill>
                <a:schemeClr val="tx1"/>
              </a:solidFill>
              <a:effectLst/>
              <a:latin typeface="Montserrat" panose="00000500000000000000" pitchFamily="2" charset="0"/>
              <a:ea typeface="+mn-ea"/>
              <a:cs typeface="+mn-cs"/>
            </a:endParaRPr>
          </a:p>
          <a:p>
            <a:pPr rtl="0" fontAlgn="base"/>
            <a:r>
              <a:rPr lang="en-US" sz="1200" b="0" i="0" u="none" strike="noStrike" kern="1200" dirty="0">
                <a:solidFill>
                  <a:schemeClr val="tx1"/>
                </a:solidFill>
                <a:effectLst/>
                <a:latin typeface="Montserrat" panose="00000500000000000000" pitchFamily="2" charset="0"/>
                <a:ea typeface="+mn-ea"/>
                <a:cs typeface="+mn-cs"/>
              </a:rPr>
              <a:t>So if you have a website with a set box size for your content, and then it gets 13% bigger, that’s an issue. WCAG has items for 200% font size and text spacing options, which often aren’t followed, but if they are they typically solve this. But if you’ve set your text box to max out at exactly what’s required by WCAG, these language expansions are still going to break the page.</a:t>
            </a:r>
          </a:p>
        </p:txBody>
      </p:sp>
      <p:sp>
        <p:nvSpPr>
          <p:cNvPr id="4" name="Slide Number Placeholder 3">
            <a:extLst>
              <a:ext uri="{FF2B5EF4-FFF2-40B4-BE49-F238E27FC236}">
                <a16:creationId xmlns:a16="http://schemas.microsoft.com/office/drawing/2014/main" id="{7BA17CA0-AC93-E7E8-9A57-E3966AACC8A9}"/>
              </a:ext>
            </a:extLst>
          </p:cNvPr>
          <p:cNvSpPr>
            <a:spLocks noGrp="1"/>
          </p:cNvSpPr>
          <p:nvPr>
            <p:ph type="sldNum" sz="quarter" idx="10"/>
          </p:nvPr>
        </p:nvSpPr>
        <p:spPr/>
        <p:txBody>
          <a:bodyPr/>
          <a:lstStyle/>
          <a:p>
            <a:fld id="{6101C5E1-D8E9-464D-A93E-CE21651935A7}" type="slidenum">
              <a:rPr lang="en-US" smtClean="0"/>
              <a:t>31</a:t>
            </a:fld>
            <a:endParaRPr lang="en-US" dirty="0"/>
          </a:p>
        </p:txBody>
      </p:sp>
    </p:spTree>
    <p:extLst>
      <p:ext uri="{BB962C8B-B14F-4D97-AF65-F5344CB8AC3E}">
        <p14:creationId xmlns:p14="http://schemas.microsoft.com/office/powerpoint/2010/main" val="903793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61A8C-0023-5E87-AB49-106EA6FA8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9116DD-5C24-E60D-2BD6-97FE17D212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B52F09-DA8D-E52A-F1B4-8CE13FB6E796}"/>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Next up, some interesting stuff about characters</a:t>
            </a:r>
          </a:p>
        </p:txBody>
      </p:sp>
      <p:sp>
        <p:nvSpPr>
          <p:cNvPr id="4" name="Slide Number Placeholder 3">
            <a:extLst>
              <a:ext uri="{FF2B5EF4-FFF2-40B4-BE49-F238E27FC236}">
                <a16:creationId xmlns:a16="http://schemas.microsoft.com/office/drawing/2014/main" id="{75B05449-F1F7-4DEF-2CDC-1B69B5A6A876}"/>
              </a:ext>
            </a:extLst>
          </p:cNvPr>
          <p:cNvSpPr>
            <a:spLocks noGrp="1"/>
          </p:cNvSpPr>
          <p:nvPr>
            <p:ph type="sldNum" sz="quarter" idx="10"/>
          </p:nvPr>
        </p:nvSpPr>
        <p:spPr/>
        <p:txBody>
          <a:bodyPr/>
          <a:lstStyle/>
          <a:p>
            <a:fld id="{6101C5E1-D8E9-464D-A93E-CE21651935A7}" type="slidenum">
              <a:rPr lang="en-US" smtClean="0"/>
              <a:t>32</a:t>
            </a:fld>
            <a:endParaRPr lang="en-US" dirty="0"/>
          </a:p>
        </p:txBody>
      </p:sp>
    </p:spTree>
    <p:extLst>
      <p:ext uri="{BB962C8B-B14F-4D97-AF65-F5344CB8AC3E}">
        <p14:creationId xmlns:p14="http://schemas.microsoft.com/office/powerpoint/2010/main" val="3230994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5DB3A-922F-2873-4037-A16A07BBA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E2C03-54C0-1E5D-06C0-46052DC985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9B251-F822-BBA4-1D46-66B5A2434754}"/>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Some languages have characters with different sizing than we see in English. This is Khmer, spoken in Cambodia, and it has characters that can go higher or lower than most characters we see in English, as well as diacritics, which are those little accent characters that change the sound of a character. The result is that what may have been good clean text spacing in English, super clean, easy to read, good line spacing, etc. It now might get a lot more cluttered and busy looking, and you might have to increase spacing to maintain clarity. </a:t>
            </a:r>
          </a:p>
        </p:txBody>
      </p:sp>
      <p:sp>
        <p:nvSpPr>
          <p:cNvPr id="4" name="Slide Number Placeholder 3">
            <a:extLst>
              <a:ext uri="{FF2B5EF4-FFF2-40B4-BE49-F238E27FC236}">
                <a16:creationId xmlns:a16="http://schemas.microsoft.com/office/drawing/2014/main" id="{8F7A777A-4430-BCF1-8F9D-E30D2CABD25C}"/>
              </a:ext>
            </a:extLst>
          </p:cNvPr>
          <p:cNvSpPr>
            <a:spLocks noGrp="1"/>
          </p:cNvSpPr>
          <p:nvPr>
            <p:ph type="sldNum" sz="quarter" idx="10"/>
          </p:nvPr>
        </p:nvSpPr>
        <p:spPr/>
        <p:txBody>
          <a:bodyPr/>
          <a:lstStyle/>
          <a:p>
            <a:fld id="{6101C5E1-D8E9-464D-A93E-CE21651935A7}" type="slidenum">
              <a:rPr lang="en-US" smtClean="0"/>
              <a:t>33</a:t>
            </a:fld>
            <a:endParaRPr lang="en-US" dirty="0"/>
          </a:p>
        </p:txBody>
      </p:sp>
    </p:spTree>
    <p:extLst>
      <p:ext uri="{BB962C8B-B14F-4D97-AF65-F5344CB8AC3E}">
        <p14:creationId xmlns:p14="http://schemas.microsoft.com/office/powerpoint/2010/main" val="1246272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76A98-3FD6-B627-195C-5025B7B12B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C37C-17FD-1DF6-BFAC-A3323BEC9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A929A-9D3B-FA2E-6689-AEF11F23EB96}"/>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We also have language specifics, lots here, but one really interesting one. </a:t>
            </a:r>
          </a:p>
        </p:txBody>
      </p:sp>
      <p:sp>
        <p:nvSpPr>
          <p:cNvPr id="4" name="Slide Number Placeholder 3">
            <a:extLst>
              <a:ext uri="{FF2B5EF4-FFF2-40B4-BE49-F238E27FC236}">
                <a16:creationId xmlns:a16="http://schemas.microsoft.com/office/drawing/2014/main" id="{091B99E0-E699-8486-F404-126B789F469F}"/>
              </a:ext>
            </a:extLst>
          </p:cNvPr>
          <p:cNvSpPr>
            <a:spLocks noGrp="1"/>
          </p:cNvSpPr>
          <p:nvPr>
            <p:ph type="sldNum" sz="quarter" idx="10"/>
          </p:nvPr>
        </p:nvSpPr>
        <p:spPr/>
        <p:txBody>
          <a:bodyPr/>
          <a:lstStyle/>
          <a:p>
            <a:fld id="{6101C5E1-D8E9-464D-A93E-CE21651935A7}" type="slidenum">
              <a:rPr lang="en-US" smtClean="0"/>
              <a:t>34</a:t>
            </a:fld>
            <a:endParaRPr lang="en-US" dirty="0"/>
          </a:p>
        </p:txBody>
      </p:sp>
    </p:spTree>
    <p:extLst>
      <p:ext uri="{BB962C8B-B14F-4D97-AF65-F5344CB8AC3E}">
        <p14:creationId xmlns:p14="http://schemas.microsoft.com/office/powerpoint/2010/main" val="1623212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746D1-454C-5BA4-EBCD-65393373B6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BFBA8-6FCC-81EB-156F-1C88F7F4A3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3D71F-2E89-61C9-8F29-804D3FC46E61}"/>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Certain languages, like Chinese and Japanese, have rules for line breaks. You’re only allowed to break lines on certain characters. Like, in English you can just resize your textbox and the words wrap around however they like and it’s all fine. Japanese not so much, you have to break on specific characters, and can’t just resize however it happens. That can affect accessibility if you’re working with those text zoom and spacing rules as well as minimum screen size, as it might restrict what you can actually do. A solvable problem of course, but something that can happen</a:t>
            </a:r>
          </a:p>
        </p:txBody>
      </p:sp>
      <p:sp>
        <p:nvSpPr>
          <p:cNvPr id="4" name="Slide Number Placeholder 3">
            <a:extLst>
              <a:ext uri="{FF2B5EF4-FFF2-40B4-BE49-F238E27FC236}">
                <a16:creationId xmlns:a16="http://schemas.microsoft.com/office/drawing/2014/main" id="{0B4A3953-591D-3E8F-3DBD-512A101962F7}"/>
              </a:ext>
            </a:extLst>
          </p:cNvPr>
          <p:cNvSpPr>
            <a:spLocks noGrp="1"/>
          </p:cNvSpPr>
          <p:nvPr>
            <p:ph type="sldNum" sz="quarter" idx="10"/>
          </p:nvPr>
        </p:nvSpPr>
        <p:spPr/>
        <p:txBody>
          <a:bodyPr/>
          <a:lstStyle/>
          <a:p>
            <a:fld id="{6101C5E1-D8E9-464D-A93E-CE21651935A7}" type="slidenum">
              <a:rPr lang="en-US" smtClean="0"/>
              <a:t>35</a:t>
            </a:fld>
            <a:endParaRPr lang="en-US" dirty="0"/>
          </a:p>
        </p:txBody>
      </p:sp>
    </p:spTree>
    <p:extLst>
      <p:ext uri="{BB962C8B-B14F-4D97-AF65-F5344CB8AC3E}">
        <p14:creationId xmlns:p14="http://schemas.microsoft.com/office/powerpoint/2010/main" val="24444877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142AB-B4D3-04A5-0B98-69411D496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7FA3-6DE2-31B9-5616-FFB24F682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21E7AC-112A-C8E4-EA75-4046A63FB21B}"/>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We also see issues when converting from English (written left to write) to something like Arabic (written right to left)</a:t>
            </a:r>
          </a:p>
        </p:txBody>
      </p:sp>
      <p:sp>
        <p:nvSpPr>
          <p:cNvPr id="4" name="Slide Number Placeholder 3">
            <a:extLst>
              <a:ext uri="{FF2B5EF4-FFF2-40B4-BE49-F238E27FC236}">
                <a16:creationId xmlns:a16="http://schemas.microsoft.com/office/drawing/2014/main" id="{F963AEF3-DCDF-8569-4D52-722CC1F547B9}"/>
              </a:ext>
            </a:extLst>
          </p:cNvPr>
          <p:cNvSpPr>
            <a:spLocks noGrp="1"/>
          </p:cNvSpPr>
          <p:nvPr>
            <p:ph type="sldNum" sz="quarter" idx="10"/>
          </p:nvPr>
        </p:nvSpPr>
        <p:spPr/>
        <p:txBody>
          <a:bodyPr/>
          <a:lstStyle/>
          <a:p>
            <a:fld id="{6101C5E1-D8E9-464D-A93E-CE21651935A7}" type="slidenum">
              <a:rPr lang="en-US" smtClean="0"/>
              <a:t>36</a:t>
            </a:fld>
            <a:endParaRPr lang="en-US" dirty="0"/>
          </a:p>
        </p:txBody>
      </p:sp>
    </p:spTree>
    <p:extLst>
      <p:ext uri="{BB962C8B-B14F-4D97-AF65-F5344CB8AC3E}">
        <p14:creationId xmlns:p14="http://schemas.microsoft.com/office/powerpoint/2010/main" val="340058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EB000-C349-3309-5935-70E988B24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896C4-F998-B482-0A8C-1E9836F468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8A3E75-B053-CF4F-F1CF-97DD3099A3B1}"/>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The main issue we see here is where designers and developers get lazy (or just aren’t informed), and just mirror content. So let’s say you’re a sighted user that uses a screen reader, say you’re dyslexic. You’re on the table and using ctrl alt arrow keys to move around cells. You hit Right and it goes Left. You hit Left and it goes Right. Why? Because the designer just used CSS to reverse / mirror the order of the columns, so the underlying structure is still LTR but visually it’s RTL, and they don’t match and the controls get messed up. I’m demonstrating that visually here with a bit of a lazy graphic that’s literally mirrored to make my point. </a:t>
            </a:r>
          </a:p>
        </p:txBody>
      </p:sp>
      <p:sp>
        <p:nvSpPr>
          <p:cNvPr id="4" name="Slide Number Placeholder 3">
            <a:extLst>
              <a:ext uri="{FF2B5EF4-FFF2-40B4-BE49-F238E27FC236}">
                <a16:creationId xmlns:a16="http://schemas.microsoft.com/office/drawing/2014/main" id="{37775A82-5791-474A-38E5-D2599985982A}"/>
              </a:ext>
            </a:extLst>
          </p:cNvPr>
          <p:cNvSpPr>
            <a:spLocks noGrp="1"/>
          </p:cNvSpPr>
          <p:nvPr>
            <p:ph type="sldNum" sz="quarter" idx="10"/>
          </p:nvPr>
        </p:nvSpPr>
        <p:spPr/>
        <p:txBody>
          <a:bodyPr/>
          <a:lstStyle/>
          <a:p>
            <a:fld id="{6101C5E1-D8E9-464D-A93E-CE21651935A7}" type="slidenum">
              <a:rPr lang="en-US" smtClean="0"/>
              <a:t>37</a:t>
            </a:fld>
            <a:endParaRPr lang="en-US" dirty="0"/>
          </a:p>
        </p:txBody>
      </p:sp>
    </p:spTree>
    <p:extLst>
      <p:ext uri="{BB962C8B-B14F-4D97-AF65-F5344CB8AC3E}">
        <p14:creationId xmlns:p14="http://schemas.microsoft.com/office/powerpoint/2010/main" val="2801936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5E384-D6D6-C951-1E01-A2B852517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0FDAA-0A38-B537-1B9D-B79DCCC74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68185-BDA9-8FE2-9E9B-A367E7E695DA}"/>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And of course any of the content changes we talked about earlier can also break accessibility, like different images, layout, and more. </a:t>
            </a:r>
          </a:p>
        </p:txBody>
      </p:sp>
      <p:sp>
        <p:nvSpPr>
          <p:cNvPr id="4" name="Slide Number Placeholder 3">
            <a:extLst>
              <a:ext uri="{FF2B5EF4-FFF2-40B4-BE49-F238E27FC236}">
                <a16:creationId xmlns:a16="http://schemas.microsoft.com/office/drawing/2014/main" id="{597C225F-C1A0-B637-D7BE-9401E6510A89}"/>
              </a:ext>
            </a:extLst>
          </p:cNvPr>
          <p:cNvSpPr>
            <a:spLocks noGrp="1"/>
          </p:cNvSpPr>
          <p:nvPr>
            <p:ph type="sldNum" sz="quarter" idx="10"/>
          </p:nvPr>
        </p:nvSpPr>
        <p:spPr/>
        <p:txBody>
          <a:bodyPr/>
          <a:lstStyle/>
          <a:p>
            <a:fld id="{6101C5E1-D8E9-464D-A93E-CE21651935A7}" type="slidenum">
              <a:rPr lang="en-US" smtClean="0"/>
              <a:t>38</a:t>
            </a:fld>
            <a:endParaRPr lang="en-US" dirty="0"/>
          </a:p>
        </p:txBody>
      </p:sp>
    </p:spTree>
    <p:extLst>
      <p:ext uri="{BB962C8B-B14F-4D97-AF65-F5344CB8AC3E}">
        <p14:creationId xmlns:p14="http://schemas.microsoft.com/office/powerpoint/2010/main" val="1032667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C79BF-D71F-A039-F597-0C22DA043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F325A-6242-0065-227B-8B6159DF29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0DE282-0021-F1A4-756B-63140E509088}"/>
              </a:ext>
            </a:extLst>
          </p:cNvPr>
          <p:cNvSpPr>
            <a:spLocks noGrp="1"/>
          </p:cNvSpPr>
          <p:nvPr>
            <p:ph type="body" idx="1"/>
          </p:nvPr>
        </p:nvSpPr>
        <p:spPr/>
        <p:txBody>
          <a:bodyPr/>
          <a:lstStyle/>
          <a:p>
            <a:r>
              <a:rPr lang="en-US" dirty="0"/>
              <a:t>Ok that was a lot, hopefully you’re not smashing your face into your hands like my cat smashes his face into the corner of his perch while he sleeps. Questions?</a:t>
            </a:r>
          </a:p>
        </p:txBody>
      </p:sp>
      <p:sp>
        <p:nvSpPr>
          <p:cNvPr id="4" name="Slide Number Placeholder 3">
            <a:extLst>
              <a:ext uri="{FF2B5EF4-FFF2-40B4-BE49-F238E27FC236}">
                <a16:creationId xmlns:a16="http://schemas.microsoft.com/office/drawing/2014/main" id="{8872ADA7-ABD7-45B6-95C7-E1427A7482FF}"/>
              </a:ext>
            </a:extLst>
          </p:cNvPr>
          <p:cNvSpPr>
            <a:spLocks noGrp="1"/>
          </p:cNvSpPr>
          <p:nvPr>
            <p:ph type="sldNum" sz="quarter" idx="5"/>
          </p:nvPr>
        </p:nvSpPr>
        <p:spPr/>
        <p:txBody>
          <a:bodyPr/>
          <a:lstStyle/>
          <a:p>
            <a:fld id="{AAEAEF46-6E55-4DE3-802A-2C1801BF2F7D}" type="slidenum">
              <a:rPr lang="en-US" smtClean="0"/>
              <a:pPr/>
              <a:t>39</a:t>
            </a:fld>
            <a:endParaRPr lang="en-US" dirty="0"/>
          </a:p>
        </p:txBody>
      </p:sp>
    </p:spTree>
    <p:extLst>
      <p:ext uri="{BB962C8B-B14F-4D97-AF65-F5344CB8AC3E}">
        <p14:creationId xmlns:p14="http://schemas.microsoft.com/office/powerpoint/2010/main" val="413499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C4793-25CC-135C-6323-38CF4C485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F16BF-8243-9AD6-8B99-2720B3FE3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73E18-8DEB-7558-E1B9-FEDE0B98ED18}"/>
              </a:ext>
            </a:extLst>
          </p:cNvPr>
          <p:cNvSpPr>
            <a:spLocks noGrp="1"/>
          </p:cNvSpPr>
          <p:nvPr>
            <p:ph type="body" idx="1"/>
          </p:nvPr>
        </p:nvSpPr>
        <p:spPr/>
        <p:txBody>
          <a:bodyPr>
            <a:normAutofit/>
          </a:bodyPr>
          <a:lstStyle/>
          <a:p>
            <a:r>
              <a:rPr lang="en-US" dirty="0"/>
              <a:t>Audience question, show of hands for how familiar you are with these things, just to get a feel for the level of knowledge</a:t>
            </a:r>
          </a:p>
          <a:p>
            <a:endParaRPr dirty="0"/>
          </a:p>
        </p:txBody>
      </p:sp>
      <p:sp>
        <p:nvSpPr>
          <p:cNvPr id="4" name="Slide Number Placeholder 3">
            <a:extLst>
              <a:ext uri="{FF2B5EF4-FFF2-40B4-BE49-F238E27FC236}">
                <a16:creationId xmlns:a16="http://schemas.microsoft.com/office/drawing/2014/main" id="{840C0BDD-3E7F-E73F-B827-2784BCDCFD47}"/>
              </a:ext>
            </a:extLst>
          </p:cNvPr>
          <p:cNvSpPr>
            <a:spLocks noGrp="1"/>
          </p:cNvSpPr>
          <p:nvPr>
            <p:ph type="sldNum" sz="quarter" idx="10"/>
          </p:nvPr>
        </p:nvSpPr>
        <p:spPr/>
        <p:txBody>
          <a:bodyPr/>
          <a:lstStyle/>
          <a:p>
            <a:fld id="{6101C5E1-D8E9-464D-A93E-CE21651935A7}" type="slidenum">
              <a:rPr lang="en-US" smtClean="0"/>
              <a:t>4</a:t>
            </a:fld>
            <a:endParaRPr lang="en-US" dirty="0"/>
          </a:p>
        </p:txBody>
      </p:sp>
    </p:spTree>
    <p:extLst>
      <p:ext uri="{BB962C8B-B14F-4D97-AF65-F5344CB8AC3E}">
        <p14:creationId xmlns:p14="http://schemas.microsoft.com/office/powerpoint/2010/main" val="19062279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072F4-1056-4C1C-0E4C-9DCDF672E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95677-D337-37ED-71D5-620A7077E8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55307-E13A-2993-10A5-B9A5492BA761}"/>
              </a:ext>
            </a:extLst>
          </p:cNvPr>
          <p:cNvSpPr>
            <a:spLocks noGrp="1"/>
          </p:cNvSpPr>
          <p:nvPr>
            <p:ph type="body" idx="1"/>
          </p:nvPr>
        </p:nvSpPr>
        <p:spPr/>
        <p:txBody>
          <a:bodyPr>
            <a:normAutofit/>
          </a:bodyPr>
          <a:lstStyle/>
          <a:p>
            <a:r>
              <a:rPr lang="en-US" dirty="0"/>
              <a:t>On to some known fixes and best practices!</a:t>
            </a:r>
            <a:endParaRPr dirty="0"/>
          </a:p>
        </p:txBody>
      </p:sp>
      <p:sp>
        <p:nvSpPr>
          <p:cNvPr id="4" name="Slide Number Placeholder 3">
            <a:extLst>
              <a:ext uri="{FF2B5EF4-FFF2-40B4-BE49-F238E27FC236}">
                <a16:creationId xmlns:a16="http://schemas.microsoft.com/office/drawing/2014/main" id="{BEA82827-EFB7-539B-3FBF-37D9914841EB}"/>
              </a:ext>
            </a:extLst>
          </p:cNvPr>
          <p:cNvSpPr>
            <a:spLocks noGrp="1"/>
          </p:cNvSpPr>
          <p:nvPr>
            <p:ph type="sldNum" sz="quarter" idx="10"/>
          </p:nvPr>
        </p:nvSpPr>
        <p:spPr/>
        <p:txBody>
          <a:bodyPr/>
          <a:lstStyle/>
          <a:p>
            <a:fld id="{6101C5E1-D8E9-464D-A93E-CE21651935A7}" type="slidenum">
              <a:rPr lang="en-US" smtClean="0"/>
              <a:t>40</a:t>
            </a:fld>
            <a:endParaRPr lang="en-US" dirty="0"/>
          </a:p>
        </p:txBody>
      </p:sp>
    </p:spTree>
    <p:extLst>
      <p:ext uri="{BB962C8B-B14F-4D97-AF65-F5344CB8AC3E}">
        <p14:creationId xmlns:p14="http://schemas.microsoft.com/office/powerpoint/2010/main" val="2436791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F7E61-2130-C946-2B61-F84FF959F9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C8B3D-6335-5C74-3DAC-548FC4BAA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F8D5BC-5300-C41B-6CB1-4D044458CD5A}"/>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First, most importantly, we make sure we actually have fetched all the text. Did you tell your translation vendor that your site is highly accessible and there’s nonvisual content? </a:t>
            </a:r>
          </a:p>
        </p:txBody>
      </p:sp>
      <p:sp>
        <p:nvSpPr>
          <p:cNvPr id="4" name="Slide Number Placeholder 3">
            <a:extLst>
              <a:ext uri="{FF2B5EF4-FFF2-40B4-BE49-F238E27FC236}">
                <a16:creationId xmlns:a16="http://schemas.microsoft.com/office/drawing/2014/main" id="{2E05B62D-24A1-A4D6-AEBF-F6FD5F2AC048}"/>
              </a:ext>
            </a:extLst>
          </p:cNvPr>
          <p:cNvSpPr>
            <a:spLocks noGrp="1"/>
          </p:cNvSpPr>
          <p:nvPr>
            <p:ph type="sldNum" sz="quarter" idx="10"/>
          </p:nvPr>
        </p:nvSpPr>
        <p:spPr/>
        <p:txBody>
          <a:bodyPr/>
          <a:lstStyle/>
          <a:p>
            <a:fld id="{6101C5E1-D8E9-464D-A93E-CE21651935A7}" type="slidenum">
              <a:rPr lang="en-US" smtClean="0"/>
              <a:t>41</a:t>
            </a:fld>
            <a:endParaRPr lang="en-US" dirty="0"/>
          </a:p>
        </p:txBody>
      </p:sp>
    </p:spTree>
    <p:extLst>
      <p:ext uri="{BB962C8B-B14F-4D97-AF65-F5344CB8AC3E}">
        <p14:creationId xmlns:p14="http://schemas.microsoft.com/office/powerpoint/2010/main" val="1063802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DC95F-473F-D1BC-CBA3-3F29254D2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68552-0B09-693D-0800-CEA43ACF3E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3F7635-C7CF-036A-A05D-2089DF323AB3}"/>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Next, one dear to my heart as I discovered it through some real hassle during a big rush project: PDF encoding issues. </a:t>
            </a:r>
          </a:p>
        </p:txBody>
      </p:sp>
      <p:sp>
        <p:nvSpPr>
          <p:cNvPr id="4" name="Slide Number Placeholder 3">
            <a:extLst>
              <a:ext uri="{FF2B5EF4-FFF2-40B4-BE49-F238E27FC236}">
                <a16:creationId xmlns:a16="http://schemas.microsoft.com/office/drawing/2014/main" id="{A01F8E59-8B6C-04B9-F018-106F2F57DA24}"/>
              </a:ext>
            </a:extLst>
          </p:cNvPr>
          <p:cNvSpPr>
            <a:spLocks noGrp="1"/>
          </p:cNvSpPr>
          <p:nvPr>
            <p:ph type="sldNum" sz="quarter" idx="10"/>
          </p:nvPr>
        </p:nvSpPr>
        <p:spPr/>
        <p:txBody>
          <a:bodyPr/>
          <a:lstStyle/>
          <a:p>
            <a:fld id="{6101C5E1-D8E9-464D-A93E-CE21651935A7}" type="slidenum">
              <a:rPr lang="en-US" smtClean="0"/>
              <a:t>42</a:t>
            </a:fld>
            <a:endParaRPr lang="en-US" dirty="0"/>
          </a:p>
        </p:txBody>
      </p:sp>
    </p:spTree>
    <p:extLst>
      <p:ext uri="{BB962C8B-B14F-4D97-AF65-F5344CB8AC3E}">
        <p14:creationId xmlns:p14="http://schemas.microsoft.com/office/powerpoint/2010/main" val="5687447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36D8B-685C-A7D6-9B17-C68057814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755B3-C0CF-9FE5-62C7-7F4C19A6D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0F2AE7-97AF-FA4A-4843-5FBFBF52F1F6}"/>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When you export from literally anything to PDF, and you’ve done everything right, UTF8 encoding, proper export settings, the actual export process changes to </a:t>
            </a:r>
            <a:r>
              <a:rPr lang="en-US" sz="1200" b="0" i="0" u="none" strike="noStrike" kern="1200" dirty="0" err="1">
                <a:solidFill>
                  <a:schemeClr val="tx1"/>
                </a:solidFill>
                <a:effectLst/>
                <a:latin typeface="Montserrat" panose="00000500000000000000" pitchFamily="2" charset="0"/>
                <a:ea typeface="+mn-ea"/>
                <a:cs typeface="+mn-cs"/>
              </a:rPr>
              <a:t>ansi</a:t>
            </a:r>
            <a:r>
              <a:rPr lang="en-US" sz="1200" b="0" i="0" u="none" strike="noStrike" kern="1200" dirty="0">
                <a:solidFill>
                  <a:schemeClr val="tx1"/>
                </a:solidFill>
                <a:effectLst/>
                <a:latin typeface="Montserrat" panose="00000500000000000000" pitchFamily="2" charset="0"/>
                <a:ea typeface="+mn-ea"/>
                <a:cs typeface="+mn-cs"/>
              </a:rPr>
              <a:t> encoding. Argh! Ansi is a super old (like from the 80s?) text encoding with 8 bits and which only has 256 characters, and that isn’t enough for some languages.</a:t>
            </a:r>
          </a:p>
          <a:p>
            <a:pPr rtl="0" fontAlgn="base"/>
            <a:endParaRPr lang="en-US" sz="1200" b="0" i="0" u="none" strike="noStrike" kern="1200" dirty="0">
              <a:solidFill>
                <a:schemeClr val="tx1"/>
              </a:solidFill>
              <a:effectLst/>
              <a:latin typeface="Montserrat" panose="00000500000000000000" pitchFamily="2" charset="0"/>
              <a:ea typeface="+mn-ea"/>
              <a:cs typeface="+mn-cs"/>
            </a:endParaRPr>
          </a:p>
          <a:p>
            <a:pPr rtl="0" fontAlgn="base"/>
            <a:r>
              <a:rPr lang="en-US" sz="1200" b="0" i="0" u="none" strike="noStrike" kern="1200" dirty="0">
                <a:solidFill>
                  <a:schemeClr val="tx1"/>
                </a:solidFill>
                <a:effectLst/>
                <a:latin typeface="Montserrat" panose="00000500000000000000" pitchFamily="2" charset="0"/>
                <a:ea typeface="+mn-ea"/>
                <a:cs typeface="+mn-cs"/>
              </a:rPr>
              <a:t>The result is that the export has broken characters. Now, if you just glance at a PDF in Hindi it might look perfect. True. Visually it does look just fine, but it’s not. Adobe does some trickery to make the missing characters appear visually but they’re really broken. To prove it, you can hit it with a screen reader, look at the content in the Tags or Content panel in Acrobat, or easiest: just copy paste the text anywhere else (notepad, word, </a:t>
            </a:r>
            <a:r>
              <a:rPr lang="en-US" sz="1200" b="0" i="0" u="none" strike="noStrike" kern="1200" dirty="0" err="1">
                <a:solidFill>
                  <a:schemeClr val="tx1"/>
                </a:solidFill>
                <a:effectLst/>
                <a:latin typeface="Montserrat" panose="00000500000000000000" pitchFamily="2" charset="0"/>
                <a:ea typeface="+mn-ea"/>
                <a:cs typeface="+mn-cs"/>
              </a:rPr>
              <a:t>etc</a:t>
            </a:r>
            <a:r>
              <a:rPr lang="en-US" sz="1200" b="0" i="0" u="none" strike="noStrike" kern="1200" dirty="0">
                <a:solidFill>
                  <a:schemeClr val="tx1"/>
                </a:solidFill>
                <a:effectLst/>
                <a:latin typeface="Montserrat" panose="00000500000000000000" pitchFamily="2" charset="0"/>
                <a:ea typeface="+mn-ea"/>
                <a:cs typeface="+mn-cs"/>
              </a:rPr>
              <a:t>), and you’ll see broken characters. </a:t>
            </a:r>
          </a:p>
        </p:txBody>
      </p:sp>
      <p:sp>
        <p:nvSpPr>
          <p:cNvPr id="4" name="Slide Number Placeholder 3">
            <a:extLst>
              <a:ext uri="{FF2B5EF4-FFF2-40B4-BE49-F238E27FC236}">
                <a16:creationId xmlns:a16="http://schemas.microsoft.com/office/drawing/2014/main" id="{6DCE9435-F7CA-A3FB-F208-45567550F4DC}"/>
              </a:ext>
            </a:extLst>
          </p:cNvPr>
          <p:cNvSpPr>
            <a:spLocks noGrp="1"/>
          </p:cNvSpPr>
          <p:nvPr>
            <p:ph type="sldNum" sz="quarter" idx="10"/>
          </p:nvPr>
        </p:nvSpPr>
        <p:spPr/>
        <p:txBody>
          <a:bodyPr/>
          <a:lstStyle/>
          <a:p>
            <a:fld id="{6101C5E1-D8E9-464D-A93E-CE21651935A7}" type="slidenum">
              <a:rPr lang="en-US" smtClean="0"/>
              <a:t>43</a:t>
            </a:fld>
            <a:endParaRPr lang="en-US" dirty="0"/>
          </a:p>
        </p:txBody>
      </p:sp>
    </p:spTree>
    <p:extLst>
      <p:ext uri="{BB962C8B-B14F-4D97-AF65-F5344CB8AC3E}">
        <p14:creationId xmlns:p14="http://schemas.microsoft.com/office/powerpoint/2010/main" val="4174629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477F8-6D5A-AA61-7931-1EAFE4C00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FC2B9-F6C2-A912-7F89-6DAA90575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C69E8A-F2E5-95DA-27CB-21FBA54CF125}"/>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Here’s a somewhat exhaustive list of languages with these encoding issues. The pattern here is that they’re mostly southeast Asian, are sometimes bidirectional, and mostly have diacritics. </a:t>
            </a:r>
          </a:p>
        </p:txBody>
      </p:sp>
      <p:sp>
        <p:nvSpPr>
          <p:cNvPr id="4" name="Slide Number Placeholder 3">
            <a:extLst>
              <a:ext uri="{FF2B5EF4-FFF2-40B4-BE49-F238E27FC236}">
                <a16:creationId xmlns:a16="http://schemas.microsoft.com/office/drawing/2014/main" id="{6A08361D-A9C6-00A2-0840-0E8D81B6038B}"/>
              </a:ext>
            </a:extLst>
          </p:cNvPr>
          <p:cNvSpPr>
            <a:spLocks noGrp="1"/>
          </p:cNvSpPr>
          <p:nvPr>
            <p:ph type="sldNum" sz="quarter" idx="10"/>
          </p:nvPr>
        </p:nvSpPr>
        <p:spPr/>
        <p:txBody>
          <a:bodyPr/>
          <a:lstStyle/>
          <a:p>
            <a:fld id="{6101C5E1-D8E9-464D-A93E-CE21651935A7}" type="slidenum">
              <a:rPr lang="en-US" smtClean="0"/>
              <a:t>44</a:t>
            </a:fld>
            <a:endParaRPr lang="en-US" dirty="0"/>
          </a:p>
        </p:txBody>
      </p:sp>
    </p:spTree>
    <p:extLst>
      <p:ext uri="{BB962C8B-B14F-4D97-AF65-F5344CB8AC3E}">
        <p14:creationId xmlns:p14="http://schemas.microsoft.com/office/powerpoint/2010/main" val="29415217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ABB97-2EFD-7F94-F8BE-C51F69F408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67451-1714-6618-877B-718895167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C2520E-4E5B-4DF0-086F-852227F5EF09}"/>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So what’s the fix? Unfortunately, the best I’ve found is manual replacement. You edit the PDF, find that text box, and select all paste in your text from your working non PDF source file (Word, INDD, </a:t>
            </a:r>
            <a:r>
              <a:rPr lang="en-US" sz="1200" b="0" i="0" u="none" strike="noStrike" kern="1200" dirty="0" err="1">
                <a:solidFill>
                  <a:schemeClr val="tx1"/>
                </a:solidFill>
                <a:effectLst/>
                <a:latin typeface="Montserrat" panose="00000500000000000000" pitchFamily="2" charset="0"/>
                <a:ea typeface="+mn-ea"/>
                <a:cs typeface="+mn-cs"/>
              </a:rPr>
              <a:t>etc</a:t>
            </a:r>
            <a:r>
              <a:rPr lang="en-US" sz="1200" b="0" i="0" u="none" strike="noStrike" kern="1200" dirty="0">
                <a:solidFill>
                  <a:schemeClr val="tx1"/>
                </a:solidFill>
                <a:effectLst/>
                <a:latin typeface="Montserrat" panose="00000500000000000000" pitchFamily="2" charset="0"/>
                <a:ea typeface="+mn-ea"/>
                <a:cs typeface="+mn-cs"/>
              </a:rPr>
              <a:t>). Or you can type it all manually I suppose? If you know the language and can use the keyboard. I just paste it. That overrides the text encoding and pastes all the characters. </a:t>
            </a:r>
          </a:p>
          <a:p>
            <a:pPr rtl="0" fontAlgn="base"/>
            <a:endParaRPr lang="en-US" sz="1200" b="0" i="0" u="none" strike="noStrike" kern="1200" dirty="0">
              <a:solidFill>
                <a:schemeClr val="tx1"/>
              </a:solidFill>
              <a:effectLst/>
              <a:latin typeface="Montserrat" panose="00000500000000000000" pitchFamily="2" charset="0"/>
              <a:ea typeface="+mn-ea"/>
              <a:cs typeface="+mn-cs"/>
            </a:endParaRPr>
          </a:p>
          <a:p>
            <a:pPr rtl="0" fontAlgn="base"/>
            <a:r>
              <a:rPr lang="en-US" sz="1200" b="0" i="0" u="none" strike="noStrike" kern="1200" dirty="0">
                <a:solidFill>
                  <a:schemeClr val="tx1"/>
                </a:solidFill>
                <a:effectLst/>
                <a:latin typeface="Montserrat" panose="00000500000000000000" pitchFamily="2" charset="0"/>
                <a:ea typeface="+mn-ea"/>
                <a:cs typeface="+mn-cs"/>
              </a:rPr>
              <a:t>Oh, and btw, I was at a session yesterday and got some insider knowledge into Adobe: It’s an older crowd that’s up against a very difficult tech with no real drive or justification to fix. PDF is a very </a:t>
            </a:r>
            <a:r>
              <a:rPr lang="en-US" sz="1200" b="0" i="0" u="none" strike="noStrike" kern="1200" dirty="0" err="1">
                <a:solidFill>
                  <a:schemeClr val="tx1"/>
                </a:solidFill>
                <a:effectLst/>
                <a:latin typeface="Montserrat" panose="00000500000000000000" pitchFamily="2" charset="0"/>
                <a:ea typeface="+mn-ea"/>
                <a:cs typeface="+mn-cs"/>
              </a:rPr>
              <a:t>very</a:t>
            </a:r>
            <a:r>
              <a:rPr lang="en-US" sz="1200" b="0" i="0" u="none" strike="noStrike" kern="1200" dirty="0">
                <a:solidFill>
                  <a:schemeClr val="tx1"/>
                </a:solidFill>
                <a:effectLst/>
                <a:latin typeface="Montserrat" panose="00000500000000000000" pitchFamily="2" charset="0"/>
                <a:ea typeface="+mn-ea"/>
                <a:cs typeface="+mn-cs"/>
              </a:rPr>
              <a:t> complex tech that only gets more bloated with age, and they’d either have to work really </a:t>
            </a:r>
            <a:r>
              <a:rPr lang="en-US" sz="1200" b="0" i="0" u="none" strike="noStrike" kern="1200" dirty="0" err="1">
                <a:solidFill>
                  <a:schemeClr val="tx1"/>
                </a:solidFill>
                <a:effectLst/>
                <a:latin typeface="Montserrat" panose="00000500000000000000" pitchFamily="2" charset="0"/>
                <a:ea typeface="+mn-ea"/>
                <a:cs typeface="+mn-cs"/>
              </a:rPr>
              <a:t>really</a:t>
            </a:r>
            <a:r>
              <a:rPr lang="en-US" sz="1200" b="0" i="0" u="none" strike="noStrike" kern="1200" dirty="0">
                <a:solidFill>
                  <a:schemeClr val="tx1"/>
                </a:solidFill>
                <a:effectLst/>
                <a:latin typeface="Montserrat" panose="00000500000000000000" pitchFamily="2" charset="0"/>
                <a:ea typeface="+mn-ea"/>
                <a:cs typeface="+mn-cs"/>
              </a:rPr>
              <a:t> hard on a specific fix, or rewrite the PDF tech from the ground up. That sounds great to me, I say rewrite, or better yet let’s all just switch over to </a:t>
            </a:r>
            <a:r>
              <a:rPr lang="en-US" sz="1200" b="0" i="0" u="none" strike="noStrike" kern="1200" dirty="0" err="1">
                <a:solidFill>
                  <a:schemeClr val="tx1"/>
                </a:solidFill>
                <a:effectLst/>
                <a:latin typeface="Montserrat" panose="00000500000000000000" pitchFamily="2" charset="0"/>
                <a:ea typeface="+mn-ea"/>
                <a:cs typeface="+mn-cs"/>
              </a:rPr>
              <a:t>epub</a:t>
            </a:r>
            <a:r>
              <a:rPr lang="en-US" sz="1200" b="0" i="0" u="none" strike="noStrike" kern="1200" dirty="0">
                <a:solidFill>
                  <a:schemeClr val="tx1"/>
                </a:solidFill>
                <a:effectLst/>
                <a:latin typeface="Montserrat" panose="00000500000000000000" pitchFamily="2" charset="0"/>
                <a:ea typeface="+mn-ea"/>
                <a:cs typeface="+mn-cs"/>
              </a:rPr>
              <a:t> for everything, who’s with me? But they’re not interested.</a:t>
            </a:r>
          </a:p>
        </p:txBody>
      </p:sp>
      <p:sp>
        <p:nvSpPr>
          <p:cNvPr id="4" name="Slide Number Placeholder 3">
            <a:extLst>
              <a:ext uri="{FF2B5EF4-FFF2-40B4-BE49-F238E27FC236}">
                <a16:creationId xmlns:a16="http://schemas.microsoft.com/office/drawing/2014/main" id="{981815F9-C076-F050-2C15-084EA1C454E2}"/>
              </a:ext>
            </a:extLst>
          </p:cNvPr>
          <p:cNvSpPr>
            <a:spLocks noGrp="1"/>
          </p:cNvSpPr>
          <p:nvPr>
            <p:ph type="sldNum" sz="quarter" idx="10"/>
          </p:nvPr>
        </p:nvSpPr>
        <p:spPr/>
        <p:txBody>
          <a:bodyPr/>
          <a:lstStyle/>
          <a:p>
            <a:fld id="{6101C5E1-D8E9-464D-A93E-CE21651935A7}" type="slidenum">
              <a:rPr lang="en-US" smtClean="0"/>
              <a:t>45</a:t>
            </a:fld>
            <a:endParaRPr lang="en-US" dirty="0"/>
          </a:p>
        </p:txBody>
      </p:sp>
    </p:spTree>
    <p:extLst>
      <p:ext uri="{BB962C8B-B14F-4D97-AF65-F5344CB8AC3E}">
        <p14:creationId xmlns:p14="http://schemas.microsoft.com/office/powerpoint/2010/main" val="42158943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421D8-FBA2-7DFF-D78A-2771B9B6F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4517B-87BD-12DC-BAC1-D4D53D914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F3C884-E913-AA1B-A0F6-53008A5D6271}"/>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Ok, back to our RTL table friend. Here of course, the right way to do this is to not just flip the visuals around with CSS, but restructure the actual table so that the visuals match the programmatic table. Very simple. </a:t>
            </a:r>
          </a:p>
        </p:txBody>
      </p:sp>
      <p:sp>
        <p:nvSpPr>
          <p:cNvPr id="4" name="Slide Number Placeholder 3">
            <a:extLst>
              <a:ext uri="{FF2B5EF4-FFF2-40B4-BE49-F238E27FC236}">
                <a16:creationId xmlns:a16="http://schemas.microsoft.com/office/drawing/2014/main" id="{90EF1304-4C7D-8701-F706-9D9F47913869}"/>
              </a:ext>
            </a:extLst>
          </p:cNvPr>
          <p:cNvSpPr>
            <a:spLocks noGrp="1"/>
          </p:cNvSpPr>
          <p:nvPr>
            <p:ph type="sldNum" sz="quarter" idx="10"/>
          </p:nvPr>
        </p:nvSpPr>
        <p:spPr/>
        <p:txBody>
          <a:bodyPr/>
          <a:lstStyle/>
          <a:p>
            <a:fld id="{6101C5E1-D8E9-464D-A93E-CE21651935A7}" type="slidenum">
              <a:rPr lang="en-US" smtClean="0"/>
              <a:t>46</a:t>
            </a:fld>
            <a:endParaRPr lang="en-US" dirty="0"/>
          </a:p>
        </p:txBody>
      </p:sp>
    </p:spTree>
    <p:extLst>
      <p:ext uri="{BB962C8B-B14F-4D97-AF65-F5344CB8AC3E}">
        <p14:creationId xmlns:p14="http://schemas.microsoft.com/office/powerpoint/2010/main" val="7186568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3F1CA-88A5-9798-9B95-A9A5234CD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0F67F-88F6-300C-EF62-29BFEE9FC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F1C83E-15B8-0B1A-3BA0-FEC3E9FEA7E4}"/>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Another quick one, images, we talked about this before where images can change with localization, and this ‘fix’ here is just a best practices to watch out for changes also needed on alt text.</a:t>
            </a:r>
          </a:p>
        </p:txBody>
      </p:sp>
      <p:sp>
        <p:nvSpPr>
          <p:cNvPr id="4" name="Slide Number Placeholder 3">
            <a:extLst>
              <a:ext uri="{FF2B5EF4-FFF2-40B4-BE49-F238E27FC236}">
                <a16:creationId xmlns:a16="http://schemas.microsoft.com/office/drawing/2014/main" id="{2F86CE48-844D-5010-0A6E-E410E1E37071}"/>
              </a:ext>
            </a:extLst>
          </p:cNvPr>
          <p:cNvSpPr>
            <a:spLocks noGrp="1"/>
          </p:cNvSpPr>
          <p:nvPr>
            <p:ph type="sldNum" sz="quarter" idx="10"/>
          </p:nvPr>
        </p:nvSpPr>
        <p:spPr/>
        <p:txBody>
          <a:bodyPr/>
          <a:lstStyle/>
          <a:p>
            <a:fld id="{6101C5E1-D8E9-464D-A93E-CE21651935A7}" type="slidenum">
              <a:rPr lang="en-US" smtClean="0"/>
              <a:t>47</a:t>
            </a:fld>
            <a:endParaRPr lang="en-US" dirty="0"/>
          </a:p>
        </p:txBody>
      </p:sp>
    </p:spTree>
    <p:extLst>
      <p:ext uri="{BB962C8B-B14F-4D97-AF65-F5344CB8AC3E}">
        <p14:creationId xmlns:p14="http://schemas.microsoft.com/office/powerpoint/2010/main" val="992498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398D9-64C2-F41D-DC7F-6B05FDD083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DCBAF-4B8D-7FD1-6312-78D27B3F08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CAF6F-0402-FC6A-38D5-43691794A445}"/>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For language expansion, the fix / best practice can be a bit tricky, but you need to have flexible sizing for all your boxes / containers. Simple enough to say, but I rarely see this issue fixed on web content. All you really have to do is not use absolute sizes (like </a:t>
            </a:r>
            <a:r>
              <a:rPr lang="en-US" sz="1200" b="0" i="0" u="none" strike="noStrike" kern="1200" dirty="0" err="1">
                <a:solidFill>
                  <a:schemeClr val="tx1"/>
                </a:solidFill>
                <a:effectLst/>
                <a:latin typeface="Montserrat" panose="00000500000000000000" pitchFamily="2" charset="0"/>
                <a:ea typeface="+mn-ea"/>
                <a:cs typeface="+mn-cs"/>
              </a:rPr>
              <a:t>px</a:t>
            </a:r>
            <a:r>
              <a:rPr lang="en-US" sz="1200" b="0" i="0" u="none" strike="noStrike" kern="1200" dirty="0">
                <a:solidFill>
                  <a:schemeClr val="tx1"/>
                </a:solidFill>
                <a:effectLst/>
                <a:latin typeface="Montserrat" panose="00000500000000000000" pitchFamily="2" charset="0"/>
                <a:ea typeface="+mn-ea"/>
                <a:cs typeface="+mn-cs"/>
              </a:rPr>
              <a:t>), and use relative instead (</a:t>
            </a:r>
            <a:r>
              <a:rPr lang="en-US" sz="1200" b="0" i="0" u="none" strike="noStrike" kern="1200" dirty="0" err="1">
                <a:solidFill>
                  <a:schemeClr val="tx1"/>
                </a:solidFill>
                <a:effectLst/>
                <a:latin typeface="Montserrat" panose="00000500000000000000" pitchFamily="2" charset="0"/>
                <a:ea typeface="+mn-ea"/>
                <a:cs typeface="+mn-cs"/>
              </a:rPr>
              <a:t>em</a:t>
            </a:r>
            <a:r>
              <a:rPr lang="en-US" sz="1200" b="0" i="0" u="none" strike="noStrike" kern="1200" dirty="0">
                <a:solidFill>
                  <a:schemeClr val="tx1"/>
                </a:solidFill>
                <a:effectLst/>
                <a:latin typeface="Montserrat" panose="00000500000000000000" pitchFamily="2" charset="0"/>
                <a:ea typeface="+mn-ea"/>
                <a:cs typeface="+mn-cs"/>
              </a:rPr>
              <a:t> / rem) or allow boxes to expand as needed. Simple to say, but CSS can be a real pain. Any web dev out there will know the meme about centering a div: it used to be REALLY hard before flexbox was introduced. </a:t>
            </a:r>
          </a:p>
        </p:txBody>
      </p:sp>
      <p:sp>
        <p:nvSpPr>
          <p:cNvPr id="4" name="Slide Number Placeholder 3">
            <a:extLst>
              <a:ext uri="{FF2B5EF4-FFF2-40B4-BE49-F238E27FC236}">
                <a16:creationId xmlns:a16="http://schemas.microsoft.com/office/drawing/2014/main" id="{6DA6EC0C-3224-37AA-027B-9F5C4E41B846}"/>
              </a:ext>
            </a:extLst>
          </p:cNvPr>
          <p:cNvSpPr>
            <a:spLocks noGrp="1"/>
          </p:cNvSpPr>
          <p:nvPr>
            <p:ph type="sldNum" sz="quarter" idx="10"/>
          </p:nvPr>
        </p:nvSpPr>
        <p:spPr/>
        <p:txBody>
          <a:bodyPr/>
          <a:lstStyle/>
          <a:p>
            <a:fld id="{6101C5E1-D8E9-464D-A93E-CE21651935A7}" type="slidenum">
              <a:rPr lang="en-US" smtClean="0"/>
              <a:t>48</a:t>
            </a:fld>
            <a:endParaRPr lang="en-US" dirty="0"/>
          </a:p>
        </p:txBody>
      </p:sp>
    </p:spTree>
    <p:extLst>
      <p:ext uri="{BB962C8B-B14F-4D97-AF65-F5344CB8AC3E}">
        <p14:creationId xmlns:p14="http://schemas.microsoft.com/office/powerpoint/2010/main" val="7322633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FF5A0-48B8-D093-C890-99D73E4F8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770BF-1C9D-BF87-B948-2B55AE8E2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5B29AC-A449-A98B-3F1D-658B4099E615}"/>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And for last, I saved testing. If text capture is the most important thing, the 2</a:t>
            </a:r>
            <a:r>
              <a:rPr lang="en-US" sz="1200" b="0" i="0" u="none" strike="noStrike" kern="1200" baseline="30000" dirty="0">
                <a:solidFill>
                  <a:schemeClr val="tx1"/>
                </a:solidFill>
                <a:effectLst/>
                <a:latin typeface="Montserrat" panose="00000500000000000000" pitchFamily="2" charset="0"/>
                <a:ea typeface="+mn-ea"/>
                <a:cs typeface="+mn-cs"/>
              </a:rPr>
              <a:t>nd</a:t>
            </a:r>
            <a:r>
              <a:rPr lang="en-US" sz="1200" b="0" i="0" u="none" strike="noStrike" kern="1200" dirty="0">
                <a:solidFill>
                  <a:schemeClr val="tx1"/>
                </a:solidFill>
                <a:effectLst/>
                <a:latin typeface="Montserrat" panose="00000500000000000000" pitchFamily="2" charset="0"/>
                <a:ea typeface="+mn-ea"/>
                <a:cs typeface="+mn-cs"/>
              </a:rPr>
              <a:t> thing I want you to take away from this talk is to do testing. Post localization testing (PLT) is a very common thing in the language industry. We often see issues during production; anything from mistakes on the actual translation, to mistakes replacing the text, glitches, whatever. PLT is common, and catches both linguistic issues, as well as English bleed: where just a little bit of text didn’t get translated and is still in English. This is probably most important to do the very first time, and with repeated localization you may see your issue numbers start to drop and can test less often. </a:t>
            </a:r>
          </a:p>
        </p:txBody>
      </p:sp>
      <p:sp>
        <p:nvSpPr>
          <p:cNvPr id="4" name="Slide Number Placeholder 3">
            <a:extLst>
              <a:ext uri="{FF2B5EF4-FFF2-40B4-BE49-F238E27FC236}">
                <a16:creationId xmlns:a16="http://schemas.microsoft.com/office/drawing/2014/main" id="{A78C3F3A-C8E9-2142-B16B-C39CF35E0532}"/>
              </a:ext>
            </a:extLst>
          </p:cNvPr>
          <p:cNvSpPr>
            <a:spLocks noGrp="1"/>
          </p:cNvSpPr>
          <p:nvPr>
            <p:ph type="sldNum" sz="quarter" idx="10"/>
          </p:nvPr>
        </p:nvSpPr>
        <p:spPr/>
        <p:txBody>
          <a:bodyPr/>
          <a:lstStyle/>
          <a:p>
            <a:fld id="{6101C5E1-D8E9-464D-A93E-CE21651935A7}" type="slidenum">
              <a:rPr lang="en-US" smtClean="0"/>
              <a:t>49</a:t>
            </a:fld>
            <a:endParaRPr lang="en-US" dirty="0"/>
          </a:p>
        </p:txBody>
      </p:sp>
    </p:spTree>
    <p:extLst>
      <p:ext uri="{BB962C8B-B14F-4D97-AF65-F5344CB8AC3E}">
        <p14:creationId xmlns:p14="http://schemas.microsoft.com/office/powerpoint/2010/main" val="259205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9B02A-3A7A-7C1E-7609-AE60FE18B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D97BD-3882-11C7-2F53-993CB2153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69F69-06C5-2FEB-3767-72D9012D7BBE}"/>
              </a:ext>
            </a:extLst>
          </p:cNvPr>
          <p:cNvSpPr>
            <a:spLocks noGrp="1"/>
          </p:cNvSpPr>
          <p:nvPr>
            <p:ph type="body" idx="1"/>
          </p:nvPr>
        </p:nvSpPr>
        <p:spPr/>
        <p:txBody>
          <a:bodyPr>
            <a:normAutofit/>
          </a:bodyPr>
          <a:lstStyle/>
          <a:p>
            <a:endParaRPr dirty="0"/>
          </a:p>
        </p:txBody>
      </p:sp>
      <p:sp>
        <p:nvSpPr>
          <p:cNvPr id="4" name="Slide Number Placeholder 3">
            <a:extLst>
              <a:ext uri="{FF2B5EF4-FFF2-40B4-BE49-F238E27FC236}">
                <a16:creationId xmlns:a16="http://schemas.microsoft.com/office/drawing/2014/main" id="{BBC0B2FD-159E-25CB-E2D9-6BE873CEF037}"/>
              </a:ext>
            </a:extLst>
          </p:cNvPr>
          <p:cNvSpPr>
            <a:spLocks noGrp="1"/>
          </p:cNvSpPr>
          <p:nvPr>
            <p:ph type="sldNum" sz="quarter" idx="10"/>
          </p:nvPr>
        </p:nvSpPr>
        <p:spPr/>
        <p:txBody>
          <a:bodyPr/>
          <a:lstStyle/>
          <a:p>
            <a:fld id="{6101C5E1-D8E9-464D-A93E-CE21651935A7}" type="slidenum">
              <a:rPr lang="en-US" smtClean="0"/>
              <a:t>5</a:t>
            </a:fld>
            <a:endParaRPr lang="en-US" dirty="0"/>
          </a:p>
        </p:txBody>
      </p:sp>
    </p:spTree>
    <p:extLst>
      <p:ext uri="{BB962C8B-B14F-4D97-AF65-F5344CB8AC3E}">
        <p14:creationId xmlns:p14="http://schemas.microsoft.com/office/powerpoint/2010/main" val="30102903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CE467-7DF5-1576-CC73-F96894737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C0DDD-5D50-6D76-153B-E8BD056559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BD43E8-80DD-EAFB-9CD0-8EE0738A45FF}"/>
              </a:ext>
            </a:extLst>
          </p:cNvPr>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ontserrat" panose="00000500000000000000" pitchFamily="2" charset="0"/>
                <a:ea typeface="+mn-ea"/>
                <a:cs typeface="+mn-cs"/>
              </a:rPr>
              <a:t>If testing can catch mistakes on any common translation job, it can surely catch mistakes when accessible / nonvisual features are involved. Here, you’d be looking at all those nonvisual features, like the list of html attributes </a:t>
            </a:r>
            <a:r>
              <a:rPr lang="en-US" sz="1200" b="0" i="0" u="none" strike="noStrike" kern="1200" dirty="0" err="1">
                <a:solidFill>
                  <a:schemeClr val="tx1"/>
                </a:solidFill>
                <a:effectLst/>
                <a:latin typeface="Montserrat" panose="00000500000000000000" pitchFamily="2" charset="0"/>
                <a:ea typeface="+mn-ea"/>
                <a:cs typeface="+mn-cs"/>
              </a:rPr>
              <a:t>etc</a:t>
            </a:r>
            <a:r>
              <a:rPr lang="en-US" sz="1200" b="0" i="0" u="none" strike="noStrike" kern="1200" dirty="0">
                <a:solidFill>
                  <a:schemeClr val="tx1"/>
                </a:solidFill>
                <a:effectLst/>
                <a:latin typeface="Montserrat" panose="00000500000000000000" pitchFamily="2" charset="0"/>
                <a:ea typeface="+mn-ea"/>
                <a:cs typeface="+mn-cs"/>
              </a:rPr>
              <a:t> I showed earlier. This can be a tricky one as linguists typically don’t know how to use screen readers or look through source code, but it’s easy enough to write tools to pull all those html attributes for the linguists to look at. And even easier, if you don’t want to involve linguists (sorry, PLT is typically done with native speakers </a:t>
            </a:r>
            <a:r>
              <a:rPr lang="en-US" sz="1200" b="0" i="0" u="none" strike="noStrike" kern="1200" dirty="0" err="1">
                <a:solidFill>
                  <a:schemeClr val="tx1"/>
                </a:solidFill>
                <a:effectLst/>
                <a:latin typeface="Montserrat" panose="00000500000000000000" pitchFamily="2" charset="0"/>
                <a:ea typeface="+mn-ea"/>
                <a:cs typeface="+mn-cs"/>
              </a:rPr>
              <a:t>ot</a:t>
            </a:r>
            <a:r>
              <a:rPr lang="en-US" sz="1200" b="0" i="0" u="none" strike="noStrike" kern="1200" dirty="0">
                <a:solidFill>
                  <a:schemeClr val="tx1"/>
                </a:solidFill>
                <a:effectLst/>
                <a:latin typeface="Montserrat" panose="00000500000000000000" pitchFamily="2" charset="0"/>
                <a:ea typeface="+mn-ea"/>
                <a:cs typeface="+mn-cs"/>
              </a:rPr>
              <a:t> catch as many linguistic issues as possible), you can at least take a look yourself and check for English bleed. You may not know if some alt text is translated perfectly, but you can definitely catch any English!</a:t>
            </a:r>
          </a:p>
        </p:txBody>
      </p:sp>
      <p:sp>
        <p:nvSpPr>
          <p:cNvPr id="4" name="Slide Number Placeholder 3">
            <a:extLst>
              <a:ext uri="{FF2B5EF4-FFF2-40B4-BE49-F238E27FC236}">
                <a16:creationId xmlns:a16="http://schemas.microsoft.com/office/drawing/2014/main" id="{7C8D5E31-4519-B85F-04F4-52409984E43D}"/>
              </a:ext>
            </a:extLst>
          </p:cNvPr>
          <p:cNvSpPr>
            <a:spLocks noGrp="1"/>
          </p:cNvSpPr>
          <p:nvPr>
            <p:ph type="sldNum" sz="quarter" idx="10"/>
          </p:nvPr>
        </p:nvSpPr>
        <p:spPr/>
        <p:txBody>
          <a:bodyPr/>
          <a:lstStyle/>
          <a:p>
            <a:fld id="{6101C5E1-D8E9-464D-A93E-CE21651935A7}" type="slidenum">
              <a:rPr lang="en-US" smtClean="0"/>
              <a:t>50</a:t>
            </a:fld>
            <a:endParaRPr lang="en-US" dirty="0"/>
          </a:p>
        </p:txBody>
      </p:sp>
    </p:spTree>
    <p:extLst>
      <p:ext uri="{BB962C8B-B14F-4D97-AF65-F5344CB8AC3E}">
        <p14:creationId xmlns:p14="http://schemas.microsoft.com/office/powerpoint/2010/main" val="14069999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DBF53-27E4-F630-0096-EB41FCB0C4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00EED-31E0-008C-57E6-FC76D52A57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B757A-9212-1A19-E362-905FB3DD21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9A3F31-DCA9-9783-BC1A-FDFE2BE5AFEE}"/>
              </a:ext>
            </a:extLst>
          </p:cNvPr>
          <p:cNvSpPr>
            <a:spLocks noGrp="1"/>
          </p:cNvSpPr>
          <p:nvPr>
            <p:ph type="sldNum" sz="quarter" idx="5"/>
          </p:nvPr>
        </p:nvSpPr>
        <p:spPr/>
        <p:txBody>
          <a:bodyPr/>
          <a:lstStyle/>
          <a:p>
            <a:fld id="{AAEAEF46-6E55-4DE3-802A-2C1801BF2F7D}" type="slidenum">
              <a:rPr lang="en-US" smtClean="0"/>
              <a:pPr/>
              <a:t>51</a:t>
            </a:fld>
            <a:endParaRPr lang="en-US" dirty="0"/>
          </a:p>
        </p:txBody>
      </p:sp>
    </p:spTree>
    <p:extLst>
      <p:ext uri="{BB962C8B-B14F-4D97-AF65-F5344CB8AC3E}">
        <p14:creationId xmlns:p14="http://schemas.microsoft.com/office/powerpoint/2010/main" val="29300612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455F3-C170-8424-06A2-BA0442C0D3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04F5B-DB17-0170-D5C1-AE41572F4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A7EBF-C451-29B7-B37B-6177C0BB0D9F}"/>
              </a:ext>
            </a:extLst>
          </p:cNvPr>
          <p:cNvSpPr>
            <a:spLocks noGrp="1"/>
          </p:cNvSpPr>
          <p:nvPr>
            <p:ph type="body" idx="1"/>
          </p:nvPr>
        </p:nvSpPr>
        <p:spPr/>
        <p:txBody>
          <a:bodyPr>
            <a:normAutofit/>
          </a:bodyPr>
          <a:lstStyle/>
          <a:p>
            <a:r>
              <a:rPr lang="en-US" dirty="0"/>
              <a:t>Ok, so conclusions!</a:t>
            </a:r>
          </a:p>
          <a:p>
            <a:endParaRPr lang="en-US" dirty="0"/>
          </a:p>
          <a:p>
            <a:r>
              <a:rPr lang="en-US" dirty="0"/>
              <a:t>There’s more to the translation space than actual translation of text, images, colors, content are all on the table</a:t>
            </a:r>
          </a:p>
          <a:p>
            <a:endParaRPr lang="en-US" dirty="0"/>
          </a:p>
          <a:p>
            <a:r>
              <a:rPr lang="en-US" dirty="0"/>
              <a:t>Translation works best with text that you can easily swap out, but can work with anything with some effort</a:t>
            </a:r>
          </a:p>
          <a:p>
            <a:endParaRPr lang="en-US" dirty="0"/>
          </a:p>
          <a:p>
            <a:r>
              <a:rPr lang="en-US" dirty="0"/>
              <a:t>There are a lot of nuances to language, but most important takeaways: make sure you get the right text (tell them the content is accessible), and test the result</a:t>
            </a:r>
            <a:endParaRPr dirty="0"/>
          </a:p>
        </p:txBody>
      </p:sp>
      <p:sp>
        <p:nvSpPr>
          <p:cNvPr id="4" name="Slide Number Placeholder 3">
            <a:extLst>
              <a:ext uri="{FF2B5EF4-FFF2-40B4-BE49-F238E27FC236}">
                <a16:creationId xmlns:a16="http://schemas.microsoft.com/office/drawing/2014/main" id="{F6F72F91-99FD-FA9E-F348-DB827B331DCF}"/>
              </a:ext>
            </a:extLst>
          </p:cNvPr>
          <p:cNvSpPr>
            <a:spLocks noGrp="1"/>
          </p:cNvSpPr>
          <p:nvPr>
            <p:ph type="sldNum" sz="quarter" idx="10"/>
          </p:nvPr>
        </p:nvSpPr>
        <p:spPr/>
        <p:txBody>
          <a:bodyPr/>
          <a:lstStyle/>
          <a:p>
            <a:fld id="{6101C5E1-D8E9-464D-A93E-CE21651935A7}" type="slidenum">
              <a:rPr lang="en-US" smtClean="0"/>
              <a:t>52</a:t>
            </a:fld>
            <a:endParaRPr lang="en-US" dirty="0"/>
          </a:p>
        </p:txBody>
      </p:sp>
    </p:spTree>
    <p:extLst>
      <p:ext uri="{BB962C8B-B14F-4D97-AF65-F5344CB8AC3E}">
        <p14:creationId xmlns:p14="http://schemas.microsoft.com/office/powerpoint/2010/main" val="17309254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listening!</a:t>
            </a:r>
          </a:p>
        </p:txBody>
      </p:sp>
      <p:sp>
        <p:nvSpPr>
          <p:cNvPr id="4" name="Slide Number Placeholder 3"/>
          <p:cNvSpPr>
            <a:spLocks noGrp="1"/>
          </p:cNvSpPr>
          <p:nvPr>
            <p:ph type="sldNum" sz="quarter" idx="5"/>
          </p:nvPr>
        </p:nvSpPr>
        <p:spPr/>
        <p:txBody>
          <a:bodyPr/>
          <a:lstStyle/>
          <a:p>
            <a:fld id="{AAEAEF46-6E55-4DE3-802A-2C1801BF2F7D}" type="slidenum">
              <a:rPr lang="en-US" smtClean="0"/>
              <a:pPr/>
              <a:t>53</a:t>
            </a:fld>
            <a:endParaRPr lang="en-US" dirty="0"/>
          </a:p>
        </p:txBody>
      </p:sp>
    </p:spTree>
    <p:extLst>
      <p:ext uri="{BB962C8B-B14F-4D97-AF65-F5344CB8AC3E}">
        <p14:creationId xmlns:p14="http://schemas.microsoft.com/office/powerpoint/2010/main" val="2137953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213E7-C075-4869-3D9C-AC221DE4E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BAD92-6F4A-4D3C-CD1B-D9CDEF643B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A7E10-D61D-5D7A-3FE5-0098E0AD4DEC}"/>
              </a:ext>
            </a:extLst>
          </p:cNvPr>
          <p:cNvSpPr>
            <a:spLocks noGrp="1"/>
          </p:cNvSpPr>
          <p:nvPr>
            <p:ph type="body" idx="1"/>
          </p:nvPr>
        </p:nvSpPr>
        <p:spPr/>
        <p:txBody>
          <a:bodyPr>
            <a:normAutofit/>
          </a:bodyPr>
          <a:lstStyle/>
          <a:p>
            <a:r>
              <a:rPr lang="en-US" dirty="0"/>
              <a:t>This is the actual text conversion, and is very word and meaning focused</a:t>
            </a:r>
            <a:r>
              <a:rPr lang="en-US"/>
              <a:t>. Quite simple, though of course it has its complexities. </a:t>
            </a:r>
            <a:endParaRPr dirty="0"/>
          </a:p>
        </p:txBody>
      </p:sp>
      <p:sp>
        <p:nvSpPr>
          <p:cNvPr id="4" name="Slide Number Placeholder 3">
            <a:extLst>
              <a:ext uri="{FF2B5EF4-FFF2-40B4-BE49-F238E27FC236}">
                <a16:creationId xmlns:a16="http://schemas.microsoft.com/office/drawing/2014/main" id="{A3717272-1920-929C-B012-9054D28C5D79}"/>
              </a:ext>
            </a:extLst>
          </p:cNvPr>
          <p:cNvSpPr>
            <a:spLocks noGrp="1"/>
          </p:cNvSpPr>
          <p:nvPr>
            <p:ph type="sldNum" sz="quarter" idx="10"/>
          </p:nvPr>
        </p:nvSpPr>
        <p:spPr/>
        <p:txBody>
          <a:bodyPr/>
          <a:lstStyle/>
          <a:p>
            <a:fld id="{6101C5E1-D8E9-464D-A93E-CE21651935A7}" type="slidenum">
              <a:rPr lang="en-US" smtClean="0"/>
              <a:t>6</a:t>
            </a:fld>
            <a:endParaRPr lang="en-US" dirty="0"/>
          </a:p>
        </p:txBody>
      </p:sp>
    </p:spTree>
    <p:extLst>
      <p:ext uri="{BB962C8B-B14F-4D97-AF65-F5344CB8AC3E}">
        <p14:creationId xmlns:p14="http://schemas.microsoft.com/office/powerpoint/2010/main" val="140774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1090C-5A61-1652-1096-6AC8130E1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AF32B-A380-A4CD-A6AA-2F4B0A9B6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6887E-1306-0475-3B9B-EF621AF627ED}"/>
              </a:ext>
            </a:extLst>
          </p:cNvPr>
          <p:cNvSpPr>
            <a:spLocks noGrp="1"/>
          </p:cNvSpPr>
          <p:nvPr>
            <p:ph type="body" idx="1"/>
          </p:nvPr>
        </p:nvSpPr>
        <p:spPr/>
        <p:txBody>
          <a:bodyPr>
            <a:normAutofit/>
          </a:bodyPr>
          <a:lstStyle/>
          <a:p>
            <a:r>
              <a:rPr lang="en-US" dirty="0"/>
              <a:t>Localization is a lot more</a:t>
            </a:r>
            <a:endParaRPr dirty="0"/>
          </a:p>
        </p:txBody>
      </p:sp>
      <p:sp>
        <p:nvSpPr>
          <p:cNvPr id="4" name="Slide Number Placeholder 3">
            <a:extLst>
              <a:ext uri="{FF2B5EF4-FFF2-40B4-BE49-F238E27FC236}">
                <a16:creationId xmlns:a16="http://schemas.microsoft.com/office/drawing/2014/main" id="{FEA4FF92-1928-D33E-70A1-98773559D23D}"/>
              </a:ext>
            </a:extLst>
          </p:cNvPr>
          <p:cNvSpPr>
            <a:spLocks noGrp="1"/>
          </p:cNvSpPr>
          <p:nvPr>
            <p:ph type="sldNum" sz="quarter" idx="10"/>
          </p:nvPr>
        </p:nvSpPr>
        <p:spPr/>
        <p:txBody>
          <a:bodyPr/>
          <a:lstStyle/>
          <a:p>
            <a:fld id="{6101C5E1-D8E9-464D-A93E-CE21651935A7}" type="slidenum">
              <a:rPr lang="en-US" smtClean="0"/>
              <a:t>7</a:t>
            </a:fld>
            <a:endParaRPr lang="en-US" dirty="0"/>
          </a:p>
        </p:txBody>
      </p:sp>
    </p:spTree>
    <p:extLst>
      <p:ext uri="{BB962C8B-B14F-4D97-AF65-F5344CB8AC3E}">
        <p14:creationId xmlns:p14="http://schemas.microsoft.com/office/powerpoint/2010/main" val="9439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76603-4ADE-6E19-3ADC-C06186C08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F79E6-C201-8D9B-8259-0668B43C3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373D49-55F1-DECD-136D-22DB00037C57}"/>
              </a:ext>
            </a:extLst>
          </p:cNvPr>
          <p:cNvSpPr>
            <a:spLocks noGrp="1"/>
          </p:cNvSpPr>
          <p:nvPr>
            <p:ph type="body" idx="1"/>
          </p:nvPr>
        </p:nvSpPr>
        <p:spPr/>
        <p:txBody>
          <a:bodyPr>
            <a:normAutofit/>
          </a:bodyPr>
          <a:lstStyle/>
          <a:p>
            <a:r>
              <a:rPr lang="en-US" dirty="0"/>
              <a:t>This includes…</a:t>
            </a:r>
          </a:p>
          <a:p>
            <a:endParaRPr lang="en-US" dirty="0"/>
          </a:p>
          <a:p>
            <a:r>
              <a:rPr lang="en-US" dirty="0"/>
              <a:t>Text, obviously, which is the translation piece</a:t>
            </a:r>
            <a:endParaRPr dirty="0"/>
          </a:p>
        </p:txBody>
      </p:sp>
      <p:sp>
        <p:nvSpPr>
          <p:cNvPr id="4" name="Slide Number Placeholder 3">
            <a:extLst>
              <a:ext uri="{FF2B5EF4-FFF2-40B4-BE49-F238E27FC236}">
                <a16:creationId xmlns:a16="http://schemas.microsoft.com/office/drawing/2014/main" id="{7BF9894E-DD79-F683-93FD-FFC2FBA23E8E}"/>
              </a:ext>
            </a:extLst>
          </p:cNvPr>
          <p:cNvSpPr>
            <a:spLocks noGrp="1"/>
          </p:cNvSpPr>
          <p:nvPr>
            <p:ph type="sldNum" sz="quarter" idx="10"/>
          </p:nvPr>
        </p:nvSpPr>
        <p:spPr/>
        <p:txBody>
          <a:bodyPr/>
          <a:lstStyle/>
          <a:p>
            <a:fld id="{6101C5E1-D8E9-464D-A93E-CE21651935A7}" type="slidenum">
              <a:rPr lang="en-US" smtClean="0"/>
              <a:t>8</a:t>
            </a:fld>
            <a:endParaRPr lang="en-US" dirty="0"/>
          </a:p>
        </p:txBody>
      </p:sp>
    </p:spTree>
    <p:extLst>
      <p:ext uri="{BB962C8B-B14F-4D97-AF65-F5344CB8AC3E}">
        <p14:creationId xmlns:p14="http://schemas.microsoft.com/office/powerpoint/2010/main" val="2933931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0729F-E9E9-43F9-CA22-2D3BE2C37C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6D136-9E39-C670-A908-3BDC37D8D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9A29A-E482-2370-B8FF-751C85BAA106}"/>
              </a:ext>
            </a:extLst>
          </p:cNvPr>
          <p:cNvSpPr>
            <a:spLocks noGrp="1"/>
          </p:cNvSpPr>
          <p:nvPr>
            <p:ph type="body" idx="1"/>
          </p:nvPr>
        </p:nvSpPr>
        <p:spPr/>
        <p:txBody>
          <a:bodyPr>
            <a:normAutofit/>
          </a:bodyPr>
          <a:lstStyle/>
          <a:p>
            <a:r>
              <a:rPr lang="en-US" dirty="0"/>
              <a:t>But also image content, which is localized, and this depends heavily on the regions involved. For example, most countries like seeing their own people in images, but Asian people REALLY like seeing Asian people in images</a:t>
            </a:r>
            <a:endParaRPr dirty="0"/>
          </a:p>
        </p:txBody>
      </p:sp>
      <p:sp>
        <p:nvSpPr>
          <p:cNvPr id="4" name="Slide Number Placeholder 3">
            <a:extLst>
              <a:ext uri="{FF2B5EF4-FFF2-40B4-BE49-F238E27FC236}">
                <a16:creationId xmlns:a16="http://schemas.microsoft.com/office/drawing/2014/main" id="{29A89472-A3AC-A425-2DCD-3F288A1165D2}"/>
              </a:ext>
            </a:extLst>
          </p:cNvPr>
          <p:cNvSpPr>
            <a:spLocks noGrp="1"/>
          </p:cNvSpPr>
          <p:nvPr>
            <p:ph type="sldNum" sz="quarter" idx="10"/>
          </p:nvPr>
        </p:nvSpPr>
        <p:spPr/>
        <p:txBody>
          <a:bodyPr/>
          <a:lstStyle/>
          <a:p>
            <a:fld id="{6101C5E1-D8E9-464D-A93E-CE21651935A7}" type="slidenum">
              <a:rPr lang="en-US" smtClean="0"/>
              <a:t>9</a:t>
            </a:fld>
            <a:endParaRPr lang="en-US" dirty="0"/>
          </a:p>
        </p:txBody>
      </p:sp>
    </p:spTree>
    <p:extLst>
      <p:ext uri="{BB962C8B-B14F-4D97-AF65-F5344CB8AC3E}">
        <p14:creationId xmlns:p14="http://schemas.microsoft.com/office/powerpoint/2010/main" val="4048983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FFD1B73-8BE3-8840-8D03-CB699F750248}"/>
              </a:ext>
            </a:extLst>
          </p:cNvPr>
          <p:cNvSpPr/>
          <p:nvPr userDrawn="1"/>
        </p:nvSpPr>
        <p:spPr>
          <a:xfrm>
            <a:off x="7005457" y="2471569"/>
            <a:ext cx="2883692" cy="4386430"/>
          </a:xfrm>
          <a:prstGeom prst="rect">
            <a:avLst/>
          </a:prstGeom>
          <a:blipFill dpi="0" rotWithShape="1">
            <a:blip r:embed="rId2">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24" name="Rectangle 23">
            <a:extLst>
              <a:ext uri="{FF2B5EF4-FFF2-40B4-BE49-F238E27FC236}">
                <a16:creationId xmlns:a16="http://schemas.microsoft.com/office/drawing/2014/main" id="{92C8AB41-5BA1-43C3-8B5C-59F6190B91AF}"/>
              </a:ext>
            </a:extLst>
          </p:cNvPr>
          <p:cNvSpPr/>
          <p:nvPr userDrawn="1"/>
        </p:nvSpPr>
        <p:spPr>
          <a:xfrm>
            <a:off x="8099045" y="0"/>
            <a:ext cx="4092955" cy="6858000"/>
          </a:xfrm>
          <a:prstGeom prst="rect">
            <a:avLst/>
          </a:prstGeom>
          <a:solidFill>
            <a:srgbClr val="E1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pic>
        <p:nvPicPr>
          <p:cNvPr id="11" name="Picture Placeholder 6">
            <a:extLst>
              <a:ext uri="{FF2B5EF4-FFF2-40B4-BE49-F238E27FC236}">
                <a16:creationId xmlns:a16="http://schemas.microsoft.com/office/drawing/2014/main" id="{E566EE7F-ADCE-FB42-9D6A-763E2EBC78E5}"/>
              </a:ext>
            </a:extLst>
          </p:cNvPr>
          <p:cNvPicPr>
            <a:picLocks noChangeAspect="1"/>
          </p:cNvPicPr>
          <p:nvPr userDrawn="1"/>
        </p:nvPicPr>
        <p:blipFill>
          <a:blip r:embed="rId3">
            <a:extLst>
              <a:ext uri="{28A0092B-C50C-407E-A947-70E740481C1C}">
                <a14:useLocalDpi xmlns:a14="http://schemas.microsoft.com/office/drawing/2010/main" val="0"/>
              </a:ext>
            </a:extLst>
          </a:blip>
          <a:srcRect l="4589" r="4589"/>
          <a:stretch>
            <a:fillRect/>
          </a:stretch>
        </p:blipFill>
        <p:spPr>
          <a:xfrm>
            <a:off x="8010191" y="-1"/>
            <a:ext cx="4256782" cy="6857999"/>
          </a:xfrm>
          <a:prstGeom prst="rect">
            <a:avLst/>
          </a:prstGeom>
        </p:spPr>
      </p:pic>
      <p:sp>
        <p:nvSpPr>
          <p:cNvPr id="19" name="Footer Placeholder 18">
            <a:extLst>
              <a:ext uri="{FF2B5EF4-FFF2-40B4-BE49-F238E27FC236}">
                <a16:creationId xmlns:a16="http://schemas.microsoft.com/office/drawing/2014/main" id="{6A309724-1C63-4E33-AC4B-DA15705DC4EA}"/>
              </a:ext>
            </a:extLst>
          </p:cNvPr>
          <p:cNvSpPr>
            <a:spLocks noGrp="1"/>
          </p:cNvSpPr>
          <p:nvPr>
            <p:ph type="ftr" sz="quarter" idx="11"/>
          </p:nvPr>
        </p:nvSpPr>
        <p:spPr/>
        <p:txBody>
          <a:bodyPr/>
          <a:lstStyle/>
          <a:p>
            <a:r>
              <a:rPr lang="en-US" b="1" dirty="0"/>
              <a:t>Footer: </a:t>
            </a:r>
            <a:r>
              <a:rPr lang="en-US" dirty="0"/>
              <a:t>This is a great place for your source, footer or bespoke disclaimer</a:t>
            </a:r>
          </a:p>
        </p:txBody>
      </p:sp>
      <p:sp>
        <p:nvSpPr>
          <p:cNvPr id="20" name="Slide Number Placeholder 19">
            <a:extLst>
              <a:ext uri="{FF2B5EF4-FFF2-40B4-BE49-F238E27FC236}">
                <a16:creationId xmlns:a16="http://schemas.microsoft.com/office/drawing/2014/main" id="{20A96911-0612-4408-BB7C-5A6F5F566BE8}"/>
              </a:ext>
            </a:extLst>
          </p:cNvPr>
          <p:cNvSpPr>
            <a:spLocks noGrp="1"/>
          </p:cNvSpPr>
          <p:nvPr>
            <p:ph type="sldNum" sz="quarter" idx="12"/>
          </p:nvPr>
        </p:nvSpPr>
        <p:spPr>
          <a:noFill/>
        </p:spPr>
        <p:txBody>
          <a:bodyPr/>
          <a:lstStyle>
            <a:lvl1pPr>
              <a:defRPr/>
            </a:lvl1pPr>
          </a:lstStyle>
          <a:p>
            <a:fld id="{A908FA3F-E33A-4999-84EB-79EECFAD2892}" type="slidenum">
              <a:rPr lang="en-US" smtClean="0"/>
              <a:pPr/>
              <a:t>‹#›</a:t>
            </a:fld>
            <a:endParaRPr lang="en-US" dirty="0"/>
          </a:p>
        </p:txBody>
      </p:sp>
      <p:sp>
        <p:nvSpPr>
          <p:cNvPr id="26" name="Picture Placeholder 25">
            <a:extLst>
              <a:ext uri="{FF2B5EF4-FFF2-40B4-BE49-F238E27FC236}">
                <a16:creationId xmlns:a16="http://schemas.microsoft.com/office/drawing/2014/main" id="{3D6ED270-5F71-432C-A2E9-CC7CDA8900F4}"/>
              </a:ext>
            </a:extLst>
          </p:cNvPr>
          <p:cNvSpPr>
            <a:spLocks noGrp="1"/>
          </p:cNvSpPr>
          <p:nvPr>
            <p:ph type="pic" sz="quarter" idx="13" hasCustomPrompt="1"/>
          </p:nvPr>
        </p:nvSpPr>
        <p:spPr>
          <a:xfrm>
            <a:off x="8010187" y="0"/>
            <a:ext cx="4256782" cy="6858000"/>
          </a:xfrm>
        </p:spPr>
        <p:txBody>
          <a:bodyPr/>
          <a:lstStyle>
            <a:lvl1pPr marL="0" indent="0">
              <a:buNone/>
              <a:defRPr/>
            </a:lvl1pPr>
          </a:lstStyle>
          <a:p>
            <a:r>
              <a:rPr lang="en-US" dirty="0"/>
              <a:t> </a:t>
            </a:r>
          </a:p>
        </p:txBody>
      </p:sp>
      <p:pic>
        <p:nvPicPr>
          <p:cNvPr id="5" name="Picture 4" descr="A picture containing bird&#10;&#10;Description automatically generated">
            <a:extLst>
              <a:ext uri="{FF2B5EF4-FFF2-40B4-BE49-F238E27FC236}">
                <a16:creationId xmlns:a16="http://schemas.microsoft.com/office/drawing/2014/main" id="{8932EEA8-6A2B-46ED-9B29-EACA8E9502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3547" y="0"/>
            <a:ext cx="4255008" cy="6858000"/>
          </a:xfrm>
          <a:prstGeom prst="rect">
            <a:avLst/>
          </a:prstGeom>
        </p:spPr>
      </p:pic>
      <p:grpSp>
        <p:nvGrpSpPr>
          <p:cNvPr id="14" name="Group 13">
            <a:extLst>
              <a:ext uri="{FF2B5EF4-FFF2-40B4-BE49-F238E27FC236}">
                <a16:creationId xmlns:a16="http://schemas.microsoft.com/office/drawing/2014/main" id="{DA4B78E5-88D4-804D-BFDD-C67F2ECE9D74}"/>
              </a:ext>
            </a:extLst>
          </p:cNvPr>
          <p:cNvGrpSpPr/>
          <p:nvPr userDrawn="1"/>
        </p:nvGrpSpPr>
        <p:grpSpPr>
          <a:xfrm>
            <a:off x="729028" y="2733027"/>
            <a:ext cx="5638622" cy="1593476"/>
            <a:chOff x="729028" y="2650704"/>
            <a:chExt cx="5638622" cy="1593476"/>
          </a:xfrm>
        </p:grpSpPr>
        <p:sp>
          <p:nvSpPr>
            <p:cNvPr id="15" name="Title 20">
              <a:extLst>
                <a:ext uri="{FF2B5EF4-FFF2-40B4-BE49-F238E27FC236}">
                  <a16:creationId xmlns:a16="http://schemas.microsoft.com/office/drawing/2014/main" id="{97AEE824-4BB7-F649-B821-A7C04E437368}"/>
                </a:ext>
              </a:extLst>
            </p:cNvPr>
            <p:cNvSpPr txBox="1"/>
            <p:nvPr/>
          </p:nvSpPr>
          <p:spPr>
            <a:xfrm>
              <a:off x="740664" y="2650704"/>
              <a:ext cx="5626986" cy="1107996"/>
            </a:xfrm>
            <a:prstGeom prst="rect">
              <a:avLst/>
            </a:prstGeom>
          </p:spPr>
          <p:txBody>
            <a:bodyPr vert="horz" wrap="square" lIns="0" tIns="0" rIns="0" bIns="0" rtlCol="0" anchor="t" anchorCtr="0">
              <a:normAutofit/>
            </a:bodyPr>
            <a:lstStyle>
              <a:defPPr>
                <a:defRPr lang="en-US"/>
              </a:defPPr>
              <a:lvl1pPr marL="0" algn="l" defTabSz="914400" rtl="0" eaLnBrk="1" latinLnBrk="0" hangingPunct="1">
                <a:lnSpc>
                  <a:spcPct val="90000"/>
                </a:lnSpc>
                <a:spcBef>
                  <a:spcPct val="0"/>
                </a:spcBef>
                <a:buNone/>
                <a:defRPr sz="4000" b="1" kern="1200" spc="0" baseline="0">
                  <a:solidFill>
                    <a:schemeClr val="tx1"/>
                  </a:solidFill>
                  <a:latin typeface="+mn-lt"/>
                  <a:ea typeface="+mj-ea"/>
                  <a:cs typeface="+mj-cs"/>
                </a:defRPr>
              </a:lvl1pPr>
            </a:lstStyle>
            <a:p>
              <a:pPr>
                <a:lnSpc>
                  <a:spcPct val="100000"/>
                </a:lnSpc>
              </a:pPr>
              <a:endParaRPr lang="en-US" sz="3600" b="0" dirty="0">
                <a:solidFill>
                  <a:schemeClr val="accent1"/>
                </a:solidFill>
              </a:endParaRPr>
            </a:p>
          </p:txBody>
        </p:sp>
        <p:sp>
          <p:nvSpPr>
            <p:cNvPr id="16" name="TextBox 15">
              <a:extLst>
                <a:ext uri="{FF2B5EF4-FFF2-40B4-BE49-F238E27FC236}">
                  <a16:creationId xmlns:a16="http://schemas.microsoft.com/office/drawing/2014/main" id="{8E0B5DD8-0479-FF48-9152-15980DE273AB}"/>
                </a:ext>
              </a:extLst>
            </p:cNvPr>
            <p:cNvSpPr txBox="1"/>
            <p:nvPr/>
          </p:nvSpPr>
          <p:spPr>
            <a:xfrm>
              <a:off x="729028" y="3874848"/>
              <a:ext cx="5366972" cy="369332"/>
            </a:xfrm>
            <a:prstGeom prst="rect">
              <a:avLst/>
            </a:prstGeom>
            <a:noFill/>
          </p:spPr>
          <p:txBody>
            <a:bodyPr wrap="square" lIns="0" tIns="0" rIns="0" bIns="0" rtlCol="0">
              <a:normAutofit/>
            </a:bodyPr>
            <a:lstStyle>
              <a:defPPr>
                <a:defRPr lang="en-US"/>
              </a:defPPr>
            </a:lstStyle>
            <a:p>
              <a:pPr marL="2286" fontAlgn="ctr">
                <a:spcBef>
                  <a:spcPts val="1500"/>
                </a:spcBef>
                <a:buClr>
                  <a:schemeClr val="accent1"/>
                </a:buClr>
              </a:pPr>
              <a:endParaRPr lang="en-US" b="1" spc="300" dirty="0">
                <a:latin typeface="Montserrat" panose="00000500000000000000" pitchFamily="2" charset="0"/>
              </a:endParaRPr>
            </a:p>
          </p:txBody>
        </p:sp>
      </p:grpSp>
      <p:cxnSp>
        <p:nvCxnSpPr>
          <p:cNvPr id="31" name="Straight Connector 30">
            <a:extLst>
              <a:ext uri="{FF2B5EF4-FFF2-40B4-BE49-F238E27FC236}">
                <a16:creationId xmlns:a16="http://schemas.microsoft.com/office/drawing/2014/main" id="{9B151F56-BB8E-D343-B168-3CE910E54F68}"/>
              </a:ext>
            </a:extLst>
          </p:cNvPr>
          <p:cNvCxnSpPr/>
          <p:nvPr userDrawn="1"/>
        </p:nvCxnSpPr>
        <p:spPr>
          <a:xfrm>
            <a:off x="7507224" y="1960622"/>
            <a:ext cx="4113291"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2991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Background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6B2BC7-6938-4B5E-844B-CA55F1AAC1D1}"/>
              </a:ext>
            </a:extLst>
          </p:cNvPr>
          <p:cNvSpPr/>
          <p:nvPr userDrawn="1"/>
        </p:nvSpPr>
        <p:spPr>
          <a:xfrm flipV="1">
            <a:off x="8909981" y="0"/>
            <a:ext cx="32820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lvl="0" algn="ctr"/>
            <a:endParaRPr lang="en-US" dirty="0"/>
          </a:p>
        </p:txBody>
      </p:sp>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p>
            <a:r>
              <a:rPr lang="en-US" b="1" dirty="0"/>
              <a:t>Footer: </a:t>
            </a:r>
            <a:r>
              <a:rPr lang="en-US" dirty="0"/>
              <a:t>This is a great place for your source, footer or bespoke disclaimer</a:t>
            </a:r>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p:txBody>
          <a:bodyPr/>
          <a:lstStyle>
            <a:lvl1pPr>
              <a:defRPr/>
            </a:lvl1pPr>
          </a:lstStyle>
          <a:p>
            <a:fld id="{A908FA3F-E33A-4999-84EB-79EECFAD2892}" type="slidenum">
              <a:rPr lang="en-US" smtClean="0"/>
              <a:pPr/>
              <a:t>‹#›</a:t>
            </a:fld>
            <a:endParaRPr lang="en-US" dirty="0"/>
          </a:p>
        </p:txBody>
      </p:sp>
      <p:sp>
        <p:nvSpPr>
          <p:cNvPr id="7" name="Title 6">
            <a:extLst>
              <a:ext uri="{FF2B5EF4-FFF2-40B4-BE49-F238E27FC236}">
                <a16:creationId xmlns:a16="http://schemas.microsoft.com/office/drawing/2014/main" id="{CC553119-D024-424F-8701-7B2675B71C47}"/>
              </a:ext>
            </a:extLst>
          </p:cNvPr>
          <p:cNvSpPr>
            <a:spLocks noGrp="1"/>
          </p:cNvSpPr>
          <p:nvPr>
            <p:ph type="title"/>
          </p:nvPr>
        </p:nvSpPr>
        <p:spPr/>
        <p:txBody>
          <a:bodyPr/>
          <a:lstStyle>
            <a:lvl1pPr>
              <a:defRPr spc="0"/>
            </a:lvl1pPr>
          </a:lstStyle>
          <a:p>
            <a:r>
              <a:rPr lang="en-US" dirty="0"/>
              <a:t>Click to edit Master title style</a:t>
            </a:r>
          </a:p>
        </p:txBody>
      </p:sp>
      <p:pic>
        <p:nvPicPr>
          <p:cNvPr id="11" name="Picture 10">
            <a:extLst>
              <a:ext uri="{FF2B5EF4-FFF2-40B4-BE49-F238E27FC236}">
                <a16:creationId xmlns:a16="http://schemas.microsoft.com/office/drawing/2014/main" id="{1044456C-05F0-4C15-949F-6170B0DA6A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9000"/>
            <a:ext cx="265176" cy="3429000"/>
          </a:xfrm>
          <a:prstGeom prst="rect">
            <a:avLst/>
          </a:prstGeom>
        </p:spPr>
      </p:pic>
      <p:pic>
        <p:nvPicPr>
          <p:cNvPr id="3" name="Picture 2">
            <a:extLst>
              <a:ext uri="{FF2B5EF4-FFF2-40B4-BE49-F238E27FC236}">
                <a16:creationId xmlns:a16="http://schemas.microsoft.com/office/drawing/2014/main" id="{6D4914FA-D615-4A43-A267-631043795B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5272" y="6405762"/>
            <a:ext cx="866896" cy="181000"/>
          </a:xfrm>
          <a:prstGeom prst="rect">
            <a:avLst/>
          </a:prstGeom>
        </p:spPr>
      </p:pic>
    </p:spTree>
    <p:extLst>
      <p:ext uri="{BB962C8B-B14F-4D97-AF65-F5344CB8AC3E}">
        <p14:creationId xmlns:p14="http://schemas.microsoft.com/office/powerpoint/2010/main" val="41381955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Background 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70B224-F4F7-41C2-B3ED-A021F560CF3C}"/>
              </a:ext>
            </a:extLst>
          </p:cNvPr>
          <p:cNvSpPr/>
          <p:nvPr userDrawn="1"/>
        </p:nvSpPr>
        <p:spPr>
          <a:xfrm>
            <a:off x="8639175" y="0"/>
            <a:ext cx="3552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p>
            <a:r>
              <a:rPr lang="en-US" b="1" dirty="0"/>
              <a:t>Footer: </a:t>
            </a:r>
            <a:r>
              <a:rPr lang="en-US" dirty="0"/>
              <a:t>This is a great place for your source, footer or bespoke disclaimer</a:t>
            </a:r>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p:txBody>
          <a:bodyPr/>
          <a:lstStyle>
            <a:lvl1pPr>
              <a:defRPr/>
            </a:lvl1pPr>
          </a:lstStyle>
          <a:p>
            <a:fld id="{A908FA3F-E33A-4999-84EB-79EECFAD2892}" type="slidenum">
              <a:rPr lang="en-US" smtClean="0"/>
              <a:pPr/>
              <a:t>‹#›</a:t>
            </a:fld>
            <a:endParaRPr lang="en-US" dirty="0"/>
          </a:p>
        </p:txBody>
      </p:sp>
      <p:sp>
        <p:nvSpPr>
          <p:cNvPr id="7" name="Title 6">
            <a:extLst>
              <a:ext uri="{FF2B5EF4-FFF2-40B4-BE49-F238E27FC236}">
                <a16:creationId xmlns:a16="http://schemas.microsoft.com/office/drawing/2014/main" id="{CC553119-D024-424F-8701-7B2675B71C47}"/>
              </a:ext>
            </a:extLst>
          </p:cNvPr>
          <p:cNvSpPr>
            <a:spLocks noGrp="1"/>
          </p:cNvSpPr>
          <p:nvPr>
            <p:ph type="title"/>
          </p:nvPr>
        </p:nvSpPr>
        <p:spPr/>
        <p:txBody>
          <a:bodyPr/>
          <a:lstStyle>
            <a:lvl1pPr>
              <a:defRPr spc="0"/>
            </a:lvl1pPr>
          </a:lstStyle>
          <a:p>
            <a:r>
              <a:rPr lang="en-US" dirty="0"/>
              <a:t>Click to edit Master title style</a:t>
            </a:r>
          </a:p>
        </p:txBody>
      </p:sp>
      <p:pic>
        <p:nvPicPr>
          <p:cNvPr id="14" name="Picture 13">
            <a:extLst>
              <a:ext uri="{FF2B5EF4-FFF2-40B4-BE49-F238E27FC236}">
                <a16:creationId xmlns:a16="http://schemas.microsoft.com/office/drawing/2014/main" id="{8F0892FD-E0BA-41BE-BF06-1680721454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9000"/>
            <a:ext cx="265176" cy="3429000"/>
          </a:xfrm>
          <a:prstGeom prst="rect">
            <a:avLst/>
          </a:prstGeom>
        </p:spPr>
      </p:pic>
      <p:pic>
        <p:nvPicPr>
          <p:cNvPr id="3" name="Picture 2">
            <a:extLst>
              <a:ext uri="{FF2B5EF4-FFF2-40B4-BE49-F238E27FC236}">
                <a16:creationId xmlns:a16="http://schemas.microsoft.com/office/drawing/2014/main" id="{6AEE6E8F-23DB-485E-9FA1-A38B0A2A70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3429" y="6398388"/>
            <a:ext cx="866896" cy="181000"/>
          </a:xfrm>
          <a:prstGeom prst="rect">
            <a:avLst/>
          </a:prstGeom>
        </p:spPr>
      </p:pic>
    </p:spTree>
    <p:extLst>
      <p:ext uri="{BB962C8B-B14F-4D97-AF65-F5344CB8AC3E}">
        <p14:creationId xmlns:p14="http://schemas.microsoft.com/office/powerpoint/2010/main" val="408328192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Background 9">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70B224-F4F7-41C2-B3ED-A021F560CF3C}"/>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p>
            <a:r>
              <a:rPr lang="en-US" b="1" dirty="0"/>
              <a:t>Footer: </a:t>
            </a:r>
            <a:r>
              <a:rPr lang="en-US" dirty="0"/>
              <a:t>This is a great place for your source, footer or bespoke disclaimer</a:t>
            </a:r>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p:txBody>
          <a:bodyPr/>
          <a:lstStyle>
            <a:lvl1pPr>
              <a:defRPr/>
            </a:lvl1pPr>
          </a:lstStyle>
          <a:p>
            <a:fld id="{A908FA3F-E33A-4999-84EB-79EECFAD2892}" type="slidenum">
              <a:rPr lang="en-US" smtClean="0"/>
              <a:pPr/>
              <a:t>‹#›</a:t>
            </a:fld>
            <a:endParaRPr lang="en-US" dirty="0"/>
          </a:p>
        </p:txBody>
      </p:sp>
      <p:sp>
        <p:nvSpPr>
          <p:cNvPr id="7" name="Title 6">
            <a:extLst>
              <a:ext uri="{FF2B5EF4-FFF2-40B4-BE49-F238E27FC236}">
                <a16:creationId xmlns:a16="http://schemas.microsoft.com/office/drawing/2014/main" id="{CC553119-D024-424F-8701-7B2675B71C47}"/>
              </a:ext>
            </a:extLst>
          </p:cNvPr>
          <p:cNvSpPr>
            <a:spLocks noGrp="1"/>
          </p:cNvSpPr>
          <p:nvPr>
            <p:ph type="title"/>
          </p:nvPr>
        </p:nvSpPr>
        <p:spPr/>
        <p:txBody>
          <a:bodyPr/>
          <a:lstStyle>
            <a:lvl1pPr>
              <a:defRPr/>
            </a:lvl1pPr>
          </a:lstStyle>
          <a:p>
            <a:r>
              <a:rPr lang="en-US" dirty="0"/>
              <a:t>Click to edit Master title style</a:t>
            </a:r>
          </a:p>
        </p:txBody>
      </p:sp>
      <p:pic>
        <p:nvPicPr>
          <p:cNvPr id="9" name="Picture 8">
            <a:extLst>
              <a:ext uri="{FF2B5EF4-FFF2-40B4-BE49-F238E27FC236}">
                <a16:creationId xmlns:a16="http://schemas.microsoft.com/office/drawing/2014/main" id="{B000332B-A2F9-4BEF-AF16-23666BA2B3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9000"/>
            <a:ext cx="265176" cy="3429000"/>
          </a:xfrm>
          <a:prstGeom prst="rect">
            <a:avLst/>
          </a:prstGeom>
        </p:spPr>
      </p:pic>
      <p:pic>
        <p:nvPicPr>
          <p:cNvPr id="3" name="Picture 2">
            <a:extLst>
              <a:ext uri="{FF2B5EF4-FFF2-40B4-BE49-F238E27FC236}">
                <a16:creationId xmlns:a16="http://schemas.microsoft.com/office/drawing/2014/main" id="{F9164DA0-1054-45DC-86E9-FEE5EF74A0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5272" y="6402029"/>
            <a:ext cx="866896" cy="181000"/>
          </a:xfrm>
          <a:prstGeom prst="rect">
            <a:avLst/>
          </a:prstGeom>
        </p:spPr>
      </p:pic>
    </p:spTree>
    <p:extLst>
      <p:ext uri="{BB962C8B-B14F-4D97-AF65-F5344CB8AC3E}">
        <p14:creationId xmlns:p14="http://schemas.microsoft.com/office/powerpoint/2010/main" val="9629523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Background 10">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A525648-1CC2-4DC3-BD9D-25E11908A88B}"/>
              </a:ext>
            </a:extLst>
          </p:cNvPr>
          <p:cNvSpPr/>
          <p:nvPr userDrawn="1"/>
        </p:nvSpPr>
        <p:spPr>
          <a:xfrm flipH="1">
            <a:off x="-1" y="0"/>
            <a:ext cx="68745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p>
            <a:r>
              <a:rPr lang="en-US" b="1" dirty="0"/>
              <a:t>Footer: </a:t>
            </a:r>
            <a:r>
              <a:rPr lang="en-US" dirty="0"/>
              <a:t>This is a great place for your source, footer or bespoke disclaimer</a:t>
            </a:r>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p:txBody>
          <a:bodyPr/>
          <a:lstStyle>
            <a:lvl1pPr>
              <a:defRPr/>
            </a:lvl1pPr>
          </a:lstStyle>
          <a:p>
            <a:fld id="{A908FA3F-E33A-4999-84EB-79EECFAD2892}" type="slidenum">
              <a:rPr lang="en-US" smtClean="0"/>
              <a:pPr/>
              <a:t>‹#›</a:t>
            </a:fld>
            <a:endParaRPr lang="en-US" dirty="0"/>
          </a:p>
        </p:txBody>
      </p:sp>
      <p:sp>
        <p:nvSpPr>
          <p:cNvPr id="26" name="Title 25">
            <a:extLst>
              <a:ext uri="{FF2B5EF4-FFF2-40B4-BE49-F238E27FC236}">
                <a16:creationId xmlns:a16="http://schemas.microsoft.com/office/drawing/2014/main" id="{1EC42C1E-74C1-4BEA-BC5D-7FA009A7151B}"/>
              </a:ext>
            </a:extLst>
          </p:cNvPr>
          <p:cNvSpPr>
            <a:spLocks noGrp="1"/>
          </p:cNvSpPr>
          <p:nvPr>
            <p:ph type="title"/>
          </p:nvPr>
        </p:nvSpPr>
        <p:spPr/>
        <p:txBody>
          <a:bodyPr/>
          <a:lstStyle>
            <a:lvl1pPr>
              <a:defRPr/>
            </a:lvl1pPr>
          </a:lstStyle>
          <a:p>
            <a:r>
              <a:rPr lang="en-US" dirty="0"/>
              <a:t>Click to edit Master title style</a:t>
            </a:r>
          </a:p>
        </p:txBody>
      </p:sp>
      <p:pic>
        <p:nvPicPr>
          <p:cNvPr id="7" name="Picture 6">
            <a:extLst>
              <a:ext uri="{FF2B5EF4-FFF2-40B4-BE49-F238E27FC236}">
                <a16:creationId xmlns:a16="http://schemas.microsoft.com/office/drawing/2014/main" id="{05BB8ACB-C632-4046-9FC6-21B9CBE0DD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9000"/>
            <a:ext cx="265176" cy="3429000"/>
          </a:xfrm>
          <a:prstGeom prst="rect">
            <a:avLst/>
          </a:prstGeom>
        </p:spPr>
      </p:pic>
    </p:spTree>
    <p:extLst>
      <p:ext uri="{BB962C8B-B14F-4D97-AF65-F5344CB8AC3E}">
        <p14:creationId xmlns:p14="http://schemas.microsoft.com/office/powerpoint/2010/main" val="14149061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Background 1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CB536F-E56D-45FC-9E78-68D7478EF71F}"/>
              </a:ext>
            </a:extLst>
          </p:cNvPr>
          <p:cNvSpPr/>
          <p:nvPr userDrawn="1"/>
        </p:nvSpPr>
        <p:spPr>
          <a:xfrm>
            <a:off x="9753600" y="2296632"/>
            <a:ext cx="2438400" cy="45613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15" name="Rectangle 14">
            <a:extLst>
              <a:ext uri="{FF2B5EF4-FFF2-40B4-BE49-F238E27FC236}">
                <a16:creationId xmlns:a16="http://schemas.microsoft.com/office/drawing/2014/main" id="{91E7197C-DF82-4D31-A5C5-2FC6B98E9576}"/>
              </a:ext>
            </a:extLst>
          </p:cNvPr>
          <p:cNvSpPr/>
          <p:nvPr userDrawn="1"/>
        </p:nvSpPr>
        <p:spPr>
          <a:xfrm>
            <a:off x="7315200" y="2296632"/>
            <a:ext cx="2438400" cy="4561367"/>
          </a:xfrm>
          <a:prstGeom prst="rect">
            <a:avLst/>
          </a:prstGeom>
          <a:solidFill>
            <a:srgbClr val="E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16" name="Rectangle 15">
            <a:extLst>
              <a:ext uri="{FF2B5EF4-FFF2-40B4-BE49-F238E27FC236}">
                <a16:creationId xmlns:a16="http://schemas.microsoft.com/office/drawing/2014/main" id="{F3ACE1BF-9354-4934-8A38-32E6C3D3F285}"/>
              </a:ext>
            </a:extLst>
          </p:cNvPr>
          <p:cNvSpPr/>
          <p:nvPr userDrawn="1"/>
        </p:nvSpPr>
        <p:spPr>
          <a:xfrm>
            <a:off x="4876800" y="2296632"/>
            <a:ext cx="2438400" cy="45613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17" name="Rectangle 16">
            <a:extLst>
              <a:ext uri="{FF2B5EF4-FFF2-40B4-BE49-F238E27FC236}">
                <a16:creationId xmlns:a16="http://schemas.microsoft.com/office/drawing/2014/main" id="{40E68156-A23E-4C0F-9B49-6F47B149D0A3}"/>
              </a:ext>
            </a:extLst>
          </p:cNvPr>
          <p:cNvSpPr/>
          <p:nvPr userDrawn="1"/>
        </p:nvSpPr>
        <p:spPr>
          <a:xfrm>
            <a:off x="2438400" y="2296633"/>
            <a:ext cx="2438400" cy="4561367"/>
          </a:xfrm>
          <a:prstGeom prst="rect">
            <a:avLst/>
          </a:prstGeom>
          <a:solidFill>
            <a:srgbClr val="E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18" name="Rectangle 17">
            <a:extLst>
              <a:ext uri="{FF2B5EF4-FFF2-40B4-BE49-F238E27FC236}">
                <a16:creationId xmlns:a16="http://schemas.microsoft.com/office/drawing/2014/main" id="{12179578-3D93-43FA-ADF0-5BAE12E11B0B}"/>
              </a:ext>
            </a:extLst>
          </p:cNvPr>
          <p:cNvSpPr/>
          <p:nvPr userDrawn="1"/>
        </p:nvSpPr>
        <p:spPr>
          <a:xfrm>
            <a:off x="0" y="2296633"/>
            <a:ext cx="2438400" cy="45613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p>
            <a:r>
              <a:rPr lang="en-US" b="1" dirty="0"/>
              <a:t>Footer: </a:t>
            </a:r>
            <a:r>
              <a:rPr lang="en-US" dirty="0"/>
              <a:t>This is a great place for your source, footer or bespoke disclaimer</a:t>
            </a:r>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p:txBody>
          <a:bodyPr/>
          <a:lstStyle>
            <a:lvl1pPr>
              <a:defRPr/>
            </a:lvl1pPr>
          </a:lstStyle>
          <a:p>
            <a:fld id="{A908FA3F-E33A-4999-84EB-79EECFAD2892}" type="slidenum">
              <a:rPr lang="en-US" smtClean="0"/>
              <a:pPr/>
              <a:t>‹#›</a:t>
            </a:fld>
            <a:endParaRPr lang="en-US" dirty="0"/>
          </a:p>
        </p:txBody>
      </p:sp>
      <p:sp>
        <p:nvSpPr>
          <p:cNvPr id="2" name="Title 1">
            <a:extLst>
              <a:ext uri="{FF2B5EF4-FFF2-40B4-BE49-F238E27FC236}">
                <a16:creationId xmlns:a16="http://schemas.microsoft.com/office/drawing/2014/main" id="{D244A730-FD43-C94C-94C1-D6898E01B256}"/>
              </a:ext>
            </a:extLst>
          </p:cNvPr>
          <p:cNvSpPr>
            <a:spLocks noGrp="1"/>
          </p:cNvSpPr>
          <p:nvPr>
            <p:ph type="title"/>
          </p:nvPr>
        </p:nvSpPr>
        <p:spPr/>
        <p:txBody>
          <a:bodyPr/>
          <a:lstStyle>
            <a:lvl1pPr>
              <a:defRPr/>
            </a:lvl1pPr>
          </a:lstStyle>
          <a:p>
            <a:r>
              <a:rPr lang="en-US" dirty="0"/>
              <a:t>Click to edit Master title style</a:t>
            </a:r>
          </a:p>
        </p:txBody>
      </p:sp>
      <p:pic>
        <p:nvPicPr>
          <p:cNvPr id="4" name="Picture 3">
            <a:extLst>
              <a:ext uri="{FF2B5EF4-FFF2-40B4-BE49-F238E27FC236}">
                <a16:creationId xmlns:a16="http://schemas.microsoft.com/office/drawing/2014/main" id="{AF996FB7-A470-4ADA-B8FA-74ABDE7281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8344" y="6402028"/>
            <a:ext cx="866896" cy="181000"/>
          </a:xfrm>
          <a:prstGeom prst="rect">
            <a:avLst/>
          </a:prstGeom>
        </p:spPr>
      </p:pic>
    </p:spTree>
    <p:extLst>
      <p:ext uri="{BB962C8B-B14F-4D97-AF65-F5344CB8AC3E}">
        <p14:creationId xmlns:p14="http://schemas.microsoft.com/office/powerpoint/2010/main" val="42293860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Background 1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70B224-F4F7-41C2-B3ED-A021F560CF3C}"/>
              </a:ext>
            </a:extLst>
          </p:cNvPr>
          <p:cNvSpPr/>
          <p:nvPr userDrawn="1"/>
        </p:nvSpPr>
        <p:spPr>
          <a:xfrm>
            <a:off x="8129116" y="0"/>
            <a:ext cx="4062884" cy="6858000"/>
          </a:xfrm>
          <a:prstGeom prst="rect">
            <a:avLst/>
          </a:prstGeom>
          <a:solidFill>
            <a:srgbClr val="E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13" name="Rectangle 12">
            <a:extLst>
              <a:ext uri="{FF2B5EF4-FFF2-40B4-BE49-F238E27FC236}">
                <a16:creationId xmlns:a16="http://schemas.microsoft.com/office/drawing/2014/main" id="{DED1A29D-1DE6-4900-A5EB-965A2B0CC85F}"/>
              </a:ext>
            </a:extLst>
          </p:cNvPr>
          <p:cNvSpPr/>
          <p:nvPr userDrawn="1"/>
        </p:nvSpPr>
        <p:spPr>
          <a:xfrm>
            <a:off x="0" y="0"/>
            <a:ext cx="406288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p>
            <a:r>
              <a:rPr lang="en-US" b="1" dirty="0"/>
              <a:t>Footer: </a:t>
            </a:r>
            <a:r>
              <a:rPr lang="en-US" dirty="0"/>
              <a:t>This is a great place for your source, footer or bespoke disclaimer</a:t>
            </a:r>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p:txBody>
          <a:bodyPr/>
          <a:lstStyle>
            <a:lvl1pPr>
              <a:defRPr/>
            </a:lvl1pPr>
          </a:lstStyle>
          <a:p>
            <a:fld id="{A908FA3F-E33A-4999-84EB-79EECFAD2892}" type="slidenum">
              <a:rPr lang="en-US" smtClean="0"/>
              <a:pPr/>
              <a:t>‹#›</a:t>
            </a:fld>
            <a:endParaRPr lang="en-US" dirty="0"/>
          </a:p>
        </p:txBody>
      </p:sp>
      <p:sp>
        <p:nvSpPr>
          <p:cNvPr id="6" name="Title 5">
            <a:extLst>
              <a:ext uri="{FF2B5EF4-FFF2-40B4-BE49-F238E27FC236}">
                <a16:creationId xmlns:a16="http://schemas.microsoft.com/office/drawing/2014/main" id="{D2A35E7B-0EE0-46BF-BDB2-5DE8C5B29E96}"/>
              </a:ext>
            </a:extLst>
          </p:cNvPr>
          <p:cNvSpPr>
            <a:spLocks noGrp="1"/>
          </p:cNvSpPr>
          <p:nvPr>
            <p:ph type="title"/>
          </p:nvPr>
        </p:nvSpPr>
        <p:spPr>
          <a:xfrm>
            <a:off x="426720" y="459612"/>
            <a:ext cx="11338560" cy="553998"/>
          </a:xfrm>
        </p:spPr>
        <p:txBody>
          <a:bodyPr/>
          <a:lstStyle>
            <a:lvl1pPr>
              <a:defRPr/>
            </a:lvl1pPr>
          </a:lstStyle>
          <a:p>
            <a:r>
              <a:rPr lang="en-US" dirty="0"/>
              <a:t>Click to edit Master title style</a:t>
            </a:r>
          </a:p>
        </p:txBody>
      </p:sp>
      <p:pic>
        <p:nvPicPr>
          <p:cNvPr id="9" name="Picture 8">
            <a:extLst>
              <a:ext uri="{FF2B5EF4-FFF2-40B4-BE49-F238E27FC236}">
                <a16:creationId xmlns:a16="http://schemas.microsoft.com/office/drawing/2014/main" id="{A5A941C1-7D3A-4162-A862-D29293561E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9000"/>
            <a:ext cx="265176" cy="3429000"/>
          </a:xfrm>
          <a:prstGeom prst="rect">
            <a:avLst/>
          </a:prstGeom>
        </p:spPr>
      </p:pic>
      <p:pic>
        <p:nvPicPr>
          <p:cNvPr id="3" name="Picture 2">
            <a:extLst>
              <a:ext uri="{FF2B5EF4-FFF2-40B4-BE49-F238E27FC236}">
                <a16:creationId xmlns:a16="http://schemas.microsoft.com/office/drawing/2014/main" id="{E97A0761-BAF2-4D15-B991-0F5263CCE1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5272" y="6407141"/>
            <a:ext cx="866896" cy="181000"/>
          </a:xfrm>
          <a:prstGeom prst="rect">
            <a:avLst/>
          </a:prstGeom>
        </p:spPr>
      </p:pic>
    </p:spTree>
    <p:extLst>
      <p:ext uri="{BB962C8B-B14F-4D97-AF65-F5344CB8AC3E}">
        <p14:creationId xmlns:p14="http://schemas.microsoft.com/office/powerpoint/2010/main" val="40015762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Background 17">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3D9A94-B71A-4E98-8450-2890756FAEFB}"/>
              </a:ext>
            </a:extLst>
          </p:cNvPr>
          <p:cNvSpPr/>
          <p:nvPr userDrawn="1"/>
        </p:nvSpPr>
        <p:spPr>
          <a:xfrm flipV="1">
            <a:off x="8909981" y="1398238"/>
            <a:ext cx="3282020" cy="5469804"/>
          </a:xfrm>
          <a:prstGeom prst="rect">
            <a:avLst/>
          </a:prstGeom>
          <a:solidFill>
            <a:srgbClr val="E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12" name="Rectangle 11">
            <a:extLst>
              <a:ext uri="{FF2B5EF4-FFF2-40B4-BE49-F238E27FC236}">
                <a16:creationId xmlns:a16="http://schemas.microsoft.com/office/drawing/2014/main" id="{37200DD9-F572-4CF1-9CF0-18AD21CC10D4}"/>
              </a:ext>
            </a:extLst>
          </p:cNvPr>
          <p:cNvSpPr/>
          <p:nvPr userDrawn="1"/>
        </p:nvSpPr>
        <p:spPr>
          <a:xfrm flipV="1">
            <a:off x="0" y="1398238"/>
            <a:ext cx="8909981" cy="546980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p>
            <a:r>
              <a:rPr lang="en-US" b="1" dirty="0"/>
              <a:t>Footer: </a:t>
            </a:r>
            <a:r>
              <a:rPr lang="en-US" dirty="0"/>
              <a:t>This is a great place for your source, footer or bespoke disclaimer</a:t>
            </a:r>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p:txBody>
          <a:bodyPr/>
          <a:lstStyle>
            <a:lvl1pPr>
              <a:defRPr/>
            </a:lvl1pPr>
          </a:lstStyle>
          <a:p>
            <a:fld id="{A908FA3F-E33A-4999-84EB-79EECFAD2892}" type="slidenum">
              <a:rPr lang="en-US" smtClean="0"/>
              <a:pPr/>
              <a:t>‹#›</a:t>
            </a:fld>
            <a:endParaRPr lang="en-US" dirty="0"/>
          </a:p>
        </p:txBody>
      </p:sp>
      <p:sp>
        <p:nvSpPr>
          <p:cNvPr id="7" name="Title 6">
            <a:extLst>
              <a:ext uri="{FF2B5EF4-FFF2-40B4-BE49-F238E27FC236}">
                <a16:creationId xmlns:a16="http://schemas.microsoft.com/office/drawing/2014/main" id="{CC553119-D024-424F-8701-7B2675B71C47}"/>
              </a:ext>
            </a:extLst>
          </p:cNvPr>
          <p:cNvSpPr>
            <a:spLocks noGrp="1"/>
          </p:cNvSpPr>
          <p:nvPr>
            <p:ph type="title"/>
          </p:nvPr>
        </p:nvSpPr>
        <p:spPr/>
        <p:txBody>
          <a:bodyPr/>
          <a:lstStyle>
            <a:lvl1pPr>
              <a:defRPr/>
            </a:lvl1pPr>
          </a:lstStyle>
          <a:p>
            <a:r>
              <a:rPr lang="en-US" dirty="0"/>
              <a:t>Click to edit Master title style</a:t>
            </a:r>
          </a:p>
        </p:txBody>
      </p:sp>
      <p:pic>
        <p:nvPicPr>
          <p:cNvPr id="9" name="Picture 8">
            <a:extLst>
              <a:ext uri="{FF2B5EF4-FFF2-40B4-BE49-F238E27FC236}">
                <a16:creationId xmlns:a16="http://schemas.microsoft.com/office/drawing/2014/main" id="{EB1ADE59-9877-475A-9E0C-881DF4D543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9000"/>
            <a:ext cx="265176" cy="3429000"/>
          </a:xfrm>
          <a:prstGeom prst="rect">
            <a:avLst/>
          </a:prstGeom>
        </p:spPr>
      </p:pic>
      <p:pic>
        <p:nvPicPr>
          <p:cNvPr id="3" name="Picture 2">
            <a:extLst>
              <a:ext uri="{FF2B5EF4-FFF2-40B4-BE49-F238E27FC236}">
                <a16:creationId xmlns:a16="http://schemas.microsoft.com/office/drawing/2014/main" id="{2BA7CB6F-9297-493B-9B29-5BF847AE5E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3429" y="6407141"/>
            <a:ext cx="866896" cy="181000"/>
          </a:xfrm>
          <a:prstGeom prst="rect">
            <a:avLst/>
          </a:prstGeom>
        </p:spPr>
      </p:pic>
    </p:spTree>
    <p:extLst>
      <p:ext uri="{BB962C8B-B14F-4D97-AF65-F5344CB8AC3E}">
        <p14:creationId xmlns:p14="http://schemas.microsoft.com/office/powerpoint/2010/main" val="51972706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1">
    <p:bg>
      <p:bgPr>
        <a:solidFill>
          <a:srgbClr val="E1E8F6"/>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5F8E654-AECE-4B56-B4A5-B3998AC08C7D}"/>
              </a:ext>
            </a:extLst>
          </p:cNvPr>
          <p:cNvSpPr>
            <a:spLocks noGrp="1"/>
          </p:cNvSpPr>
          <p:nvPr>
            <p:ph type="pic" sz="quarter" idx="13" hasCustomPrompt="1"/>
          </p:nvPr>
        </p:nvSpPr>
        <p:spPr>
          <a:xfrm>
            <a:off x="0" y="0"/>
            <a:ext cx="6096000" cy="6858000"/>
          </a:xfrm>
          <a:noFill/>
        </p:spPr>
        <p:txBody>
          <a:bodyPr/>
          <a:lstStyle>
            <a:lvl1pPr marL="0" indent="0">
              <a:buNone/>
              <a:defRPr/>
            </a:lvl1pPr>
          </a:lstStyle>
          <a:p>
            <a:r>
              <a:rPr lang="en-US" dirty="0"/>
              <a:t> </a:t>
            </a:r>
          </a:p>
        </p:txBody>
      </p:sp>
      <p:sp>
        <p:nvSpPr>
          <p:cNvPr id="4" name="Text Placeholder 3">
            <a:extLst>
              <a:ext uri="{FF2B5EF4-FFF2-40B4-BE49-F238E27FC236}">
                <a16:creationId xmlns:a16="http://schemas.microsoft.com/office/drawing/2014/main" id="{B633554B-D669-4B7C-86B4-6C0321438F69}"/>
              </a:ext>
            </a:extLst>
          </p:cNvPr>
          <p:cNvSpPr>
            <a:spLocks noGrp="1"/>
          </p:cNvSpPr>
          <p:nvPr>
            <p:ph type="body" sz="quarter" idx="15" hasCustomPrompt="1"/>
          </p:nvPr>
        </p:nvSpPr>
        <p:spPr>
          <a:xfrm>
            <a:off x="0" y="0"/>
            <a:ext cx="6096000" cy="6858000"/>
          </a:xfrm>
          <a:solidFill>
            <a:schemeClr val="tx1">
              <a:alpha val="70000"/>
            </a:schemeClr>
          </a:solidFill>
        </p:spPr>
        <p:txBody>
          <a:bodyPr/>
          <a:lstStyle>
            <a:lvl1pPr marL="0" indent="0" fontAlgn="ctr">
              <a:buNone/>
              <a:defRPr/>
            </a:lvl1pPr>
          </a:lstStyle>
          <a:p>
            <a:pPr lvl="0"/>
            <a:r>
              <a:rPr lang="en-US" dirty="0"/>
              <a:t> </a:t>
            </a:r>
          </a:p>
        </p:txBody>
      </p:sp>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lvl1pPr>
              <a:defRPr>
                <a:solidFill>
                  <a:schemeClr val="bg1"/>
                </a:solidFill>
              </a:defRPr>
            </a:lvl1pPr>
          </a:lstStyle>
          <a:p>
            <a:r>
              <a:rPr lang="en-US" b="1" dirty="0"/>
              <a:t>Footer: </a:t>
            </a:r>
            <a:r>
              <a:rPr lang="en-US" dirty="0"/>
              <a:t>This is a great place for your source, footer or bespoke disclaimer</a:t>
            </a:r>
          </a:p>
        </p:txBody>
      </p:sp>
      <p:sp>
        <p:nvSpPr>
          <p:cNvPr id="12" name="Rectangle 11">
            <a:extLst>
              <a:ext uri="{FF2B5EF4-FFF2-40B4-BE49-F238E27FC236}">
                <a16:creationId xmlns:a16="http://schemas.microsoft.com/office/drawing/2014/main" id="{D4DD4475-9E89-46EB-8B26-D43B4715FF42}"/>
              </a:ext>
            </a:extLst>
          </p:cNvPr>
          <p:cNvSpPr/>
          <p:nvPr userDrawn="1"/>
        </p:nvSpPr>
        <p:spPr>
          <a:xfrm>
            <a:off x="0" y="3429000"/>
            <a:ext cx="265176" cy="3429000"/>
          </a:xfrm>
          <a:prstGeom prst="rect">
            <a:avLst/>
          </a:prstGeom>
          <a:blipFill>
            <a:blip r:embed="rId2">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a:ln>
            <a:solidFill>
              <a:schemeClr val="bg1"/>
            </a:solidFill>
          </a:ln>
        </p:spPr>
        <p:txBody>
          <a:bodyPr/>
          <a:lstStyle>
            <a:lvl1pPr>
              <a:defRPr>
                <a:solidFill>
                  <a:schemeClr val="bg1"/>
                </a:solidFill>
              </a:defRPr>
            </a:lvl1pPr>
          </a:lstStyle>
          <a:p>
            <a:fld id="{A908FA3F-E33A-4999-84EB-79EECFAD2892}" type="slidenum">
              <a:rPr lang="en-US" smtClean="0"/>
              <a:pPr/>
              <a:t>‹#›</a:t>
            </a:fld>
            <a:endParaRPr lang="en-US" dirty="0"/>
          </a:p>
        </p:txBody>
      </p:sp>
      <p:sp>
        <p:nvSpPr>
          <p:cNvPr id="13" name="Picture Placeholder 5">
            <a:extLst>
              <a:ext uri="{FF2B5EF4-FFF2-40B4-BE49-F238E27FC236}">
                <a16:creationId xmlns:a16="http://schemas.microsoft.com/office/drawing/2014/main" id="{DFDC90A8-0F94-4701-9694-F554BC014926}"/>
              </a:ext>
            </a:extLst>
          </p:cNvPr>
          <p:cNvSpPr>
            <a:spLocks noGrp="1"/>
          </p:cNvSpPr>
          <p:nvPr>
            <p:ph type="pic" sz="quarter" idx="16" hasCustomPrompt="1"/>
          </p:nvPr>
        </p:nvSpPr>
        <p:spPr>
          <a:xfrm>
            <a:off x="8010189" y="1651786"/>
            <a:ext cx="2258224" cy="2258226"/>
          </a:xfrm>
          <a:prstGeom prst="ellipse">
            <a:avLst/>
          </a:prstGeom>
        </p:spPr>
        <p:txBody>
          <a:bodyPr/>
          <a:lstStyle>
            <a:lvl1pPr marL="0" indent="0">
              <a:buNone/>
              <a:defRPr/>
            </a:lvl1pPr>
          </a:lstStyle>
          <a:p>
            <a:r>
              <a:rPr lang="en-US" dirty="0"/>
              <a:t> </a:t>
            </a:r>
          </a:p>
        </p:txBody>
      </p:sp>
      <p:sp>
        <p:nvSpPr>
          <p:cNvPr id="14" name="Text Placeholder 7">
            <a:extLst>
              <a:ext uri="{FF2B5EF4-FFF2-40B4-BE49-F238E27FC236}">
                <a16:creationId xmlns:a16="http://schemas.microsoft.com/office/drawing/2014/main" id="{1B34E949-1688-4D37-9772-F61E52A70B95}"/>
              </a:ext>
            </a:extLst>
          </p:cNvPr>
          <p:cNvSpPr>
            <a:spLocks noGrp="1"/>
          </p:cNvSpPr>
          <p:nvPr>
            <p:ph type="body" sz="quarter" idx="14" hasCustomPrompt="1"/>
          </p:nvPr>
        </p:nvSpPr>
        <p:spPr>
          <a:xfrm>
            <a:off x="7779544" y="4239710"/>
            <a:ext cx="2728912" cy="461034"/>
          </a:xfrm>
        </p:spPr>
        <p:txBody>
          <a:bodyPr>
            <a:noAutofit/>
          </a:bodyPr>
          <a:lstStyle>
            <a:lvl1pPr marL="0" indent="0" algn="ctr" fontAlgn="ctr">
              <a:lnSpc>
                <a:spcPct val="100000"/>
              </a:lnSpc>
              <a:spcBef>
                <a:spcPct val="0"/>
              </a:spcBef>
              <a:buNone/>
              <a:defRPr sz="1400">
                <a:solidFill>
                  <a:schemeClr val="tx1"/>
                </a:solidFill>
                <a:latin typeface="Montserrat" panose="00000500000000000000" pitchFamily="2" charset="0"/>
              </a:defRPr>
            </a:lvl1pPr>
            <a:lvl2pPr>
              <a:defRPr sz="1400"/>
            </a:lvl2pPr>
            <a:lvl3pPr>
              <a:defRPr sz="1400"/>
            </a:lvl3pPr>
            <a:lvl4pPr>
              <a:defRPr sz="1400"/>
            </a:lvl4pPr>
            <a:lvl5pPr>
              <a:defRPr sz="1400"/>
            </a:lvl5pPr>
          </a:lstStyle>
          <a:p>
            <a:pPr lvl="0"/>
            <a:r>
              <a:rPr lang="en-US" dirty="0"/>
              <a:t>CLICK TO EDIT TEXT</a:t>
            </a:r>
          </a:p>
        </p:txBody>
      </p:sp>
      <p:sp>
        <p:nvSpPr>
          <p:cNvPr id="15" name="Text Placeholder 7">
            <a:extLst>
              <a:ext uri="{FF2B5EF4-FFF2-40B4-BE49-F238E27FC236}">
                <a16:creationId xmlns:a16="http://schemas.microsoft.com/office/drawing/2014/main" id="{05AF7E3F-80FE-4336-BE5C-3A037F74C038}"/>
              </a:ext>
            </a:extLst>
          </p:cNvPr>
          <p:cNvSpPr>
            <a:spLocks noGrp="1"/>
          </p:cNvSpPr>
          <p:nvPr>
            <p:ph type="body" sz="quarter" idx="17" hasCustomPrompt="1"/>
          </p:nvPr>
        </p:nvSpPr>
        <p:spPr>
          <a:xfrm>
            <a:off x="7779544" y="4813247"/>
            <a:ext cx="2728912" cy="461034"/>
          </a:xfrm>
        </p:spPr>
        <p:txBody>
          <a:bodyPr>
            <a:noAutofit/>
          </a:bodyPr>
          <a:lstStyle>
            <a:lvl1pPr marL="0" indent="0" algn="ctr" fontAlgn="ctr">
              <a:lnSpc>
                <a:spcPct val="100000"/>
              </a:lnSpc>
              <a:spcBef>
                <a:spcPct val="0"/>
              </a:spcBef>
              <a:buNone/>
              <a:defRPr sz="1200">
                <a:solidFill>
                  <a:schemeClr val="tx1"/>
                </a:solidFill>
                <a:latin typeface="+mn-lt"/>
              </a:defRPr>
            </a:lvl1pPr>
            <a:lvl2pPr>
              <a:defRPr sz="1400"/>
            </a:lvl2pPr>
            <a:lvl3pPr>
              <a:defRPr sz="1400"/>
            </a:lvl3pPr>
            <a:lvl4pPr>
              <a:defRPr sz="1400"/>
            </a:lvl4pPr>
            <a:lvl5pPr>
              <a:defRPr sz="1400"/>
            </a:lvl5pPr>
          </a:lstStyle>
          <a:p>
            <a:pPr lvl="0"/>
            <a:r>
              <a:rPr lang="en-US" dirty="0"/>
              <a:t>Click to edit text</a:t>
            </a:r>
          </a:p>
        </p:txBody>
      </p:sp>
      <p:sp>
        <p:nvSpPr>
          <p:cNvPr id="16" name="Title 2">
            <a:extLst>
              <a:ext uri="{FF2B5EF4-FFF2-40B4-BE49-F238E27FC236}">
                <a16:creationId xmlns:a16="http://schemas.microsoft.com/office/drawing/2014/main" id="{89D95FC5-B41F-4F8F-897A-BB37CFD75A4D}"/>
              </a:ext>
            </a:extLst>
          </p:cNvPr>
          <p:cNvSpPr>
            <a:spLocks noGrp="1"/>
          </p:cNvSpPr>
          <p:nvPr>
            <p:ph type="title"/>
          </p:nvPr>
        </p:nvSpPr>
        <p:spPr>
          <a:xfrm>
            <a:off x="426720" y="459612"/>
            <a:ext cx="5669280" cy="1107996"/>
          </a:xfrm>
        </p:spPr>
        <p:txBody>
          <a:bodyPr/>
          <a:lstStyle>
            <a:lvl1pPr>
              <a:defRPr spc="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2854555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2">
    <p:bg>
      <p:bgPr>
        <a:solidFill>
          <a:srgbClr val="E1E8F6"/>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5F8E654-AECE-4B56-B4A5-B3998AC08C7D}"/>
              </a:ext>
            </a:extLst>
          </p:cNvPr>
          <p:cNvSpPr>
            <a:spLocks noGrp="1"/>
          </p:cNvSpPr>
          <p:nvPr>
            <p:ph type="pic" sz="quarter" idx="13" hasCustomPrompt="1"/>
          </p:nvPr>
        </p:nvSpPr>
        <p:spPr>
          <a:xfrm>
            <a:off x="0" y="0"/>
            <a:ext cx="6096000" cy="6858000"/>
          </a:xfrm>
          <a:noFill/>
        </p:spPr>
        <p:txBody>
          <a:bodyPr/>
          <a:lstStyle>
            <a:lvl1pPr marL="0" indent="0">
              <a:buNone/>
              <a:defRPr/>
            </a:lvl1pPr>
          </a:lstStyle>
          <a:p>
            <a:r>
              <a:rPr lang="en-US" dirty="0"/>
              <a:t> </a:t>
            </a:r>
          </a:p>
        </p:txBody>
      </p:sp>
      <p:sp>
        <p:nvSpPr>
          <p:cNvPr id="4" name="Text Placeholder 3">
            <a:extLst>
              <a:ext uri="{FF2B5EF4-FFF2-40B4-BE49-F238E27FC236}">
                <a16:creationId xmlns:a16="http://schemas.microsoft.com/office/drawing/2014/main" id="{B633554B-D669-4B7C-86B4-6C0321438F69}"/>
              </a:ext>
            </a:extLst>
          </p:cNvPr>
          <p:cNvSpPr>
            <a:spLocks noGrp="1"/>
          </p:cNvSpPr>
          <p:nvPr>
            <p:ph type="body" sz="quarter" idx="15" hasCustomPrompt="1"/>
          </p:nvPr>
        </p:nvSpPr>
        <p:spPr>
          <a:xfrm>
            <a:off x="0" y="0"/>
            <a:ext cx="6096000" cy="6858000"/>
          </a:xfrm>
          <a:solidFill>
            <a:schemeClr val="tx1">
              <a:alpha val="70000"/>
            </a:schemeClr>
          </a:solidFill>
        </p:spPr>
        <p:txBody>
          <a:bodyPr/>
          <a:lstStyle>
            <a:lvl1pPr marL="0" indent="0" fontAlgn="ctr">
              <a:buNone/>
              <a:defRPr/>
            </a:lvl1pPr>
          </a:lstStyle>
          <a:p>
            <a:pPr lvl="0"/>
            <a:r>
              <a:rPr lang="en-US" dirty="0"/>
              <a:t> </a:t>
            </a:r>
          </a:p>
        </p:txBody>
      </p:sp>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lvl1pPr>
              <a:defRPr>
                <a:solidFill>
                  <a:schemeClr val="bg1"/>
                </a:solidFill>
              </a:defRPr>
            </a:lvl1pPr>
          </a:lstStyle>
          <a:p>
            <a:r>
              <a:rPr lang="en-US" b="1" dirty="0"/>
              <a:t>Footer: </a:t>
            </a:r>
            <a:r>
              <a:rPr lang="en-US" dirty="0"/>
              <a:t>This is a great place for your source, footer or bespoke disclaimer</a:t>
            </a:r>
          </a:p>
        </p:txBody>
      </p:sp>
      <p:sp>
        <p:nvSpPr>
          <p:cNvPr id="12" name="Rectangle 11">
            <a:extLst>
              <a:ext uri="{FF2B5EF4-FFF2-40B4-BE49-F238E27FC236}">
                <a16:creationId xmlns:a16="http://schemas.microsoft.com/office/drawing/2014/main" id="{D4DD4475-9E89-46EB-8B26-D43B4715FF42}"/>
              </a:ext>
            </a:extLst>
          </p:cNvPr>
          <p:cNvSpPr/>
          <p:nvPr userDrawn="1"/>
        </p:nvSpPr>
        <p:spPr>
          <a:xfrm>
            <a:off x="0" y="3429000"/>
            <a:ext cx="265176" cy="3429000"/>
          </a:xfrm>
          <a:prstGeom prst="rect">
            <a:avLst/>
          </a:prstGeom>
          <a:blipFill>
            <a:blip r:embed="rId2">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3" name="Title 2">
            <a:extLst>
              <a:ext uri="{FF2B5EF4-FFF2-40B4-BE49-F238E27FC236}">
                <a16:creationId xmlns:a16="http://schemas.microsoft.com/office/drawing/2014/main" id="{DEE1B3A1-275C-429D-9728-28C5D75698EC}"/>
              </a:ext>
            </a:extLst>
          </p:cNvPr>
          <p:cNvSpPr>
            <a:spLocks noGrp="1"/>
          </p:cNvSpPr>
          <p:nvPr>
            <p:ph type="title"/>
          </p:nvPr>
        </p:nvSpPr>
        <p:spPr>
          <a:xfrm>
            <a:off x="426720" y="459612"/>
            <a:ext cx="5669280" cy="1107996"/>
          </a:xfrm>
        </p:spPr>
        <p:txBody>
          <a:bodyPr/>
          <a:lstStyle>
            <a:lvl1pPr>
              <a:defRPr spc="0">
                <a:solidFill>
                  <a:schemeClr val="bg1"/>
                </a:solidFill>
              </a:defRPr>
            </a:lvl1pPr>
          </a:lstStyle>
          <a:p>
            <a:r>
              <a:rPr lang="en-US" dirty="0"/>
              <a:t>Click to edit Master title style</a:t>
            </a:r>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a:ln>
            <a:solidFill>
              <a:schemeClr val="bg1"/>
            </a:solidFill>
          </a:ln>
        </p:spPr>
        <p:txBody>
          <a:bodyPr/>
          <a:lstStyle>
            <a:lvl1pPr>
              <a:defRPr>
                <a:solidFill>
                  <a:schemeClr val="bg1"/>
                </a:solidFill>
              </a:defRPr>
            </a:lvl1pPr>
          </a:lstStyle>
          <a:p>
            <a:fld id="{A908FA3F-E33A-4999-84EB-79EECFAD2892}" type="slidenum">
              <a:rPr lang="en-US" smtClean="0"/>
              <a:pPr/>
              <a:t>‹#›</a:t>
            </a:fld>
            <a:endParaRPr lang="en-US" dirty="0"/>
          </a:p>
        </p:txBody>
      </p:sp>
      <p:sp>
        <p:nvSpPr>
          <p:cNvPr id="13" name="Picture Placeholder 5">
            <a:extLst>
              <a:ext uri="{FF2B5EF4-FFF2-40B4-BE49-F238E27FC236}">
                <a16:creationId xmlns:a16="http://schemas.microsoft.com/office/drawing/2014/main" id="{DFDC90A8-0F94-4701-9694-F554BC014926}"/>
              </a:ext>
            </a:extLst>
          </p:cNvPr>
          <p:cNvSpPr>
            <a:spLocks noGrp="1"/>
          </p:cNvSpPr>
          <p:nvPr>
            <p:ph type="pic" sz="quarter" idx="16" hasCustomPrompt="1"/>
          </p:nvPr>
        </p:nvSpPr>
        <p:spPr>
          <a:xfrm>
            <a:off x="7373143" y="802963"/>
            <a:ext cx="1012825" cy="1012826"/>
          </a:xfrm>
          <a:prstGeom prst="ellipse">
            <a:avLst/>
          </a:prstGeom>
        </p:spPr>
        <p:txBody>
          <a:bodyPr/>
          <a:lstStyle>
            <a:lvl1pPr marL="0" indent="0">
              <a:buNone/>
              <a:defRPr/>
            </a:lvl1pPr>
          </a:lstStyle>
          <a:p>
            <a:r>
              <a:rPr lang="en-US" dirty="0"/>
              <a:t> </a:t>
            </a:r>
          </a:p>
        </p:txBody>
      </p:sp>
      <p:sp>
        <p:nvSpPr>
          <p:cNvPr id="14" name="Text Placeholder 7">
            <a:extLst>
              <a:ext uri="{FF2B5EF4-FFF2-40B4-BE49-F238E27FC236}">
                <a16:creationId xmlns:a16="http://schemas.microsoft.com/office/drawing/2014/main" id="{1B34E949-1688-4D37-9772-F61E52A70B95}"/>
              </a:ext>
            </a:extLst>
          </p:cNvPr>
          <p:cNvSpPr>
            <a:spLocks noGrp="1"/>
          </p:cNvSpPr>
          <p:nvPr>
            <p:ph type="body" sz="quarter" idx="14" hasCustomPrompt="1"/>
          </p:nvPr>
        </p:nvSpPr>
        <p:spPr>
          <a:xfrm>
            <a:off x="8570121" y="786776"/>
            <a:ext cx="2728912" cy="461034"/>
          </a:xfrm>
        </p:spPr>
        <p:txBody>
          <a:bodyPr>
            <a:noAutofit/>
          </a:bodyPr>
          <a:lstStyle>
            <a:lvl1pPr marL="0" indent="0" fontAlgn="ctr">
              <a:lnSpc>
                <a:spcPct val="100000"/>
              </a:lnSpc>
              <a:spcBef>
                <a:spcPct val="0"/>
              </a:spcBef>
              <a:buNone/>
              <a:defRPr sz="1400">
                <a:solidFill>
                  <a:schemeClr val="tx1"/>
                </a:solidFill>
                <a:latin typeface="Montserrat" panose="00000500000000000000" pitchFamily="2" charset="0"/>
              </a:defRPr>
            </a:lvl1pPr>
            <a:lvl2pPr>
              <a:defRPr sz="1400"/>
            </a:lvl2pPr>
            <a:lvl3pPr>
              <a:defRPr sz="1400"/>
            </a:lvl3pPr>
            <a:lvl4pPr>
              <a:defRPr sz="1400"/>
            </a:lvl4pPr>
            <a:lvl5pPr>
              <a:defRPr sz="1400"/>
            </a:lvl5pPr>
          </a:lstStyle>
          <a:p>
            <a:pPr lvl="0"/>
            <a:r>
              <a:rPr lang="en-US" dirty="0"/>
              <a:t>CLICK TO EDIT TEXT</a:t>
            </a:r>
          </a:p>
        </p:txBody>
      </p:sp>
      <p:sp>
        <p:nvSpPr>
          <p:cNvPr id="15" name="Text Placeholder 7">
            <a:extLst>
              <a:ext uri="{FF2B5EF4-FFF2-40B4-BE49-F238E27FC236}">
                <a16:creationId xmlns:a16="http://schemas.microsoft.com/office/drawing/2014/main" id="{05AF7E3F-80FE-4336-BE5C-3A037F74C038}"/>
              </a:ext>
            </a:extLst>
          </p:cNvPr>
          <p:cNvSpPr>
            <a:spLocks noGrp="1"/>
          </p:cNvSpPr>
          <p:nvPr>
            <p:ph type="body" sz="quarter" idx="17" hasCustomPrompt="1"/>
          </p:nvPr>
        </p:nvSpPr>
        <p:spPr>
          <a:xfrm>
            <a:off x="8570121" y="1366663"/>
            <a:ext cx="2728912" cy="461034"/>
          </a:xfrm>
        </p:spPr>
        <p:txBody>
          <a:bodyPr>
            <a:noAutofit/>
          </a:bodyPr>
          <a:lstStyle>
            <a:lvl1pPr marL="0" indent="0" fontAlgn="ctr">
              <a:lnSpc>
                <a:spcPct val="100000"/>
              </a:lnSpc>
              <a:spcBef>
                <a:spcPct val="0"/>
              </a:spcBef>
              <a:buNone/>
              <a:defRPr sz="1200">
                <a:solidFill>
                  <a:schemeClr val="tx1"/>
                </a:solidFill>
                <a:latin typeface="+mn-lt"/>
              </a:defRPr>
            </a:lvl1pPr>
            <a:lvl2pPr>
              <a:defRPr sz="1400"/>
            </a:lvl2pPr>
            <a:lvl3pPr>
              <a:defRPr sz="1400"/>
            </a:lvl3pPr>
            <a:lvl4pPr>
              <a:defRPr sz="1400"/>
            </a:lvl4pPr>
            <a:lvl5pPr>
              <a:defRPr sz="1400"/>
            </a:lvl5pPr>
          </a:lstStyle>
          <a:p>
            <a:pPr lvl="0"/>
            <a:r>
              <a:rPr lang="en-US" dirty="0"/>
              <a:t>Click to edit text</a:t>
            </a:r>
          </a:p>
        </p:txBody>
      </p:sp>
      <p:sp>
        <p:nvSpPr>
          <p:cNvPr id="16" name="Picture Placeholder 5">
            <a:extLst>
              <a:ext uri="{FF2B5EF4-FFF2-40B4-BE49-F238E27FC236}">
                <a16:creationId xmlns:a16="http://schemas.microsoft.com/office/drawing/2014/main" id="{D61B865B-9FE2-4A94-9193-BDAC073AD4F1}"/>
              </a:ext>
            </a:extLst>
          </p:cNvPr>
          <p:cNvSpPr>
            <a:spLocks noGrp="1"/>
          </p:cNvSpPr>
          <p:nvPr>
            <p:ph type="pic" sz="quarter" idx="18" hasCustomPrompt="1"/>
          </p:nvPr>
        </p:nvSpPr>
        <p:spPr>
          <a:xfrm>
            <a:off x="7373143" y="2229675"/>
            <a:ext cx="1012825" cy="1012826"/>
          </a:xfrm>
          <a:prstGeom prst="ellipse">
            <a:avLst/>
          </a:prstGeom>
        </p:spPr>
        <p:txBody>
          <a:bodyPr/>
          <a:lstStyle>
            <a:lvl1pPr marL="0" indent="0">
              <a:buNone/>
              <a:defRPr/>
            </a:lvl1pPr>
          </a:lstStyle>
          <a:p>
            <a:r>
              <a:rPr lang="en-US" dirty="0"/>
              <a:t> </a:t>
            </a:r>
          </a:p>
        </p:txBody>
      </p:sp>
      <p:sp>
        <p:nvSpPr>
          <p:cNvPr id="17" name="Text Placeholder 7">
            <a:extLst>
              <a:ext uri="{FF2B5EF4-FFF2-40B4-BE49-F238E27FC236}">
                <a16:creationId xmlns:a16="http://schemas.microsoft.com/office/drawing/2014/main" id="{DD35325D-F74B-448B-B257-B1E690E259BB}"/>
              </a:ext>
            </a:extLst>
          </p:cNvPr>
          <p:cNvSpPr>
            <a:spLocks noGrp="1"/>
          </p:cNvSpPr>
          <p:nvPr>
            <p:ph type="body" sz="quarter" idx="19" hasCustomPrompt="1"/>
          </p:nvPr>
        </p:nvSpPr>
        <p:spPr>
          <a:xfrm>
            <a:off x="8570121" y="2213488"/>
            <a:ext cx="2728912" cy="461034"/>
          </a:xfrm>
        </p:spPr>
        <p:txBody>
          <a:bodyPr>
            <a:noAutofit/>
          </a:bodyPr>
          <a:lstStyle>
            <a:lvl1pPr marL="0" indent="0" fontAlgn="ctr">
              <a:lnSpc>
                <a:spcPct val="100000"/>
              </a:lnSpc>
              <a:spcBef>
                <a:spcPct val="0"/>
              </a:spcBef>
              <a:buNone/>
              <a:defRPr sz="1400">
                <a:solidFill>
                  <a:schemeClr val="tx1"/>
                </a:solidFill>
                <a:latin typeface="Montserrat" panose="00000500000000000000" pitchFamily="2" charset="0"/>
              </a:defRPr>
            </a:lvl1pPr>
            <a:lvl2pPr>
              <a:defRPr sz="1400"/>
            </a:lvl2pPr>
            <a:lvl3pPr>
              <a:defRPr sz="1400"/>
            </a:lvl3pPr>
            <a:lvl4pPr>
              <a:defRPr sz="1400"/>
            </a:lvl4pPr>
            <a:lvl5pPr>
              <a:defRPr sz="1400"/>
            </a:lvl5pPr>
          </a:lstStyle>
          <a:p>
            <a:pPr lvl="0"/>
            <a:r>
              <a:rPr lang="en-US" dirty="0"/>
              <a:t>CLICK TO EDIT TEXT</a:t>
            </a:r>
          </a:p>
        </p:txBody>
      </p:sp>
      <p:sp>
        <p:nvSpPr>
          <p:cNvPr id="18" name="Text Placeholder 7">
            <a:extLst>
              <a:ext uri="{FF2B5EF4-FFF2-40B4-BE49-F238E27FC236}">
                <a16:creationId xmlns:a16="http://schemas.microsoft.com/office/drawing/2014/main" id="{77F62ECE-D621-4DC4-B978-ECB2EBD3DFF0}"/>
              </a:ext>
            </a:extLst>
          </p:cNvPr>
          <p:cNvSpPr>
            <a:spLocks noGrp="1"/>
          </p:cNvSpPr>
          <p:nvPr>
            <p:ph type="body" sz="quarter" idx="20" hasCustomPrompt="1"/>
          </p:nvPr>
        </p:nvSpPr>
        <p:spPr>
          <a:xfrm>
            <a:off x="8570121" y="2793375"/>
            <a:ext cx="2728912" cy="461034"/>
          </a:xfrm>
        </p:spPr>
        <p:txBody>
          <a:bodyPr>
            <a:noAutofit/>
          </a:bodyPr>
          <a:lstStyle>
            <a:lvl1pPr marL="0" indent="0" fontAlgn="ctr">
              <a:lnSpc>
                <a:spcPct val="100000"/>
              </a:lnSpc>
              <a:spcBef>
                <a:spcPct val="0"/>
              </a:spcBef>
              <a:buNone/>
              <a:defRPr sz="1200">
                <a:solidFill>
                  <a:schemeClr val="tx1"/>
                </a:solidFill>
                <a:latin typeface="+mn-lt"/>
              </a:defRPr>
            </a:lvl1pPr>
            <a:lvl2pPr>
              <a:defRPr sz="1400"/>
            </a:lvl2pPr>
            <a:lvl3pPr>
              <a:defRPr sz="1400"/>
            </a:lvl3pPr>
            <a:lvl4pPr>
              <a:defRPr sz="1400"/>
            </a:lvl4pPr>
            <a:lvl5pPr>
              <a:defRPr sz="1400"/>
            </a:lvl5pPr>
          </a:lstStyle>
          <a:p>
            <a:pPr lvl="0"/>
            <a:r>
              <a:rPr lang="en-US" dirty="0"/>
              <a:t>Click to edit text</a:t>
            </a:r>
          </a:p>
        </p:txBody>
      </p:sp>
      <p:sp>
        <p:nvSpPr>
          <p:cNvPr id="19" name="Picture Placeholder 5">
            <a:extLst>
              <a:ext uri="{FF2B5EF4-FFF2-40B4-BE49-F238E27FC236}">
                <a16:creationId xmlns:a16="http://schemas.microsoft.com/office/drawing/2014/main" id="{0EC77736-48F1-4078-BB27-E17712E7EB22}"/>
              </a:ext>
            </a:extLst>
          </p:cNvPr>
          <p:cNvSpPr>
            <a:spLocks noGrp="1"/>
          </p:cNvSpPr>
          <p:nvPr>
            <p:ph type="pic" sz="quarter" idx="21" hasCustomPrompt="1"/>
          </p:nvPr>
        </p:nvSpPr>
        <p:spPr>
          <a:xfrm>
            <a:off x="7373143" y="3669003"/>
            <a:ext cx="1012825" cy="1012826"/>
          </a:xfrm>
          <a:prstGeom prst="ellipse">
            <a:avLst/>
          </a:prstGeom>
        </p:spPr>
        <p:txBody>
          <a:bodyPr/>
          <a:lstStyle>
            <a:lvl1pPr marL="0" indent="0">
              <a:buNone/>
              <a:defRPr/>
            </a:lvl1pPr>
          </a:lstStyle>
          <a:p>
            <a:r>
              <a:rPr lang="en-US" dirty="0"/>
              <a:t> </a:t>
            </a:r>
          </a:p>
        </p:txBody>
      </p:sp>
      <p:sp>
        <p:nvSpPr>
          <p:cNvPr id="20" name="Text Placeholder 7">
            <a:extLst>
              <a:ext uri="{FF2B5EF4-FFF2-40B4-BE49-F238E27FC236}">
                <a16:creationId xmlns:a16="http://schemas.microsoft.com/office/drawing/2014/main" id="{EA9F897A-389C-4EA3-AE15-0BEE2DAEDC97}"/>
              </a:ext>
            </a:extLst>
          </p:cNvPr>
          <p:cNvSpPr>
            <a:spLocks noGrp="1"/>
          </p:cNvSpPr>
          <p:nvPr>
            <p:ph type="body" sz="quarter" idx="22" hasCustomPrompt="1"/>
          </p:nvPr>
        </p:nvSpPr>
        <p:spPr>
          <a:xfrm>
            <a:off x="8570121" y="3652816"/>
            <a:ext cx="2728912" cy="461034"/>
          </a:xfrm>
        </p:spPr>
        <p:txBody>
          <a:bodyPr>
            <a:noAutofit/>
          </a:bodyPr>
          <a:lstStyle>
            <a:lvl1pPr marL="0" indent="0" fontAlgn="ctr">
              <a:lnSpc>
                <a:spcPct val="100000"/>
              </a:lnSpc>
              <a:spcBef>
                <a:spcPct val="0"/>
              </a:spcBef>
              <a:buNone/>
              <a:defRPr sz="1400">
                <a:solidFill>
                  <a:schemeClr val="tx1"/>
                </a:solidFill>
                <a:latin typeface="Montserrat" panose="00000500000000000000" pitchFamily="2" charset="0"/>
              </a:defRPr>
            </a:lvl1pPr>
            <a:lvl2pPr>
              <a:defRPr sz="1400"/>
            </a:lvl2pPr>
            <a:lvl3pPr>
              <a:defRPr sz="1400"/>
            </a:lvl3pPr>
            <a:lvl4pPr>
              <a:defRPr sz="1400"/>
            </a:lvl4pPr>
            <a:lvl5pPr>
              <a:defRPr sz="1400"/>
            </a:lvl5pPr>
          </a:lstStyle>
          <a:p>
            <a:pPr lvl="0"/>
            <a:r>
              <a:rPr lang="en-US" dirty="0"/>
              <a:t>CLICK TO EDIT TEXT</a:t>
            </a:r>
          </a:p>
        </p:txBody>
      </p:sp>
      <p:sp>
        <p:nvSpPr>
          <p:cNvPr id="21" name="Text Placeholder 7">
            <a:extLst>
              <a:ext uri="{FF2B5EF4-FFF2-40B4-BE49-F238E27FC236}">
                <a16:creationId xmlns:a16="http://schemas.microsoft.com/office/drawing/2014/main" id="{260461A4-6673-431B-BA69-FD57D46F782B}"/>
              </a:ext>
            </a:extLst>
          </p:cNvPr>
          <p:cNvSpPr>
            <a:spLocks noGrp="1"/>
          </p:cNvSpPr>
          <p:nvPr>
            <p:ph type="body" sz="quarter" idx="23" hasCustomPrompt="1"/>
          </p:nvPr>
        </p:nvSpPr>
        <p:spPr>
          <a:xfrm>
            <a:off x="8570121" y="4232703"/>
            <a:ext cx="2728912" cy="461034"/>
          </a:xfrm>
        </p:spPr>
        <p:txBody>
          <a:bodyPr>
            <a:noAutofit/>
          </a:bodyPr>
          <a:lstStyle>
            <a:lvl1pPr marL="0" indent="0" fontAlgn="ctr">
              <a:lnSpc>
                <a:spcPct val="100000"/>
              </a:lnSpc>
              <a:spcBef>
                <a:spcPct val="0"/>
              </a:spcBef>
              <a:buNone/>
              <a:defRPr sz="1200">
                <a:solidFill>
                  <a:schemeClr val="tx1"/>
                </a:solidFill>
                <a:latin typeface="+mn-lt"/>
              </a:defRPr>
            </a:lvl1pPr>
            <a:lvl2pPr>
              <a:defRPr sz="1400"/>
            </a:lvl2pPr>
            <a:lvl3pPr>
              <a:defRPr sz="1400"/>
            </a:lvl3pPr>
            <a:lvl4pPr>
              <a:defRPr sz="1400"/>
            </a:lvl4pPr>
            <a:lvl5pPr>
              <a:defRPr sz="1400"/>
            </a:lvl5pPr>
          </a:lstStyle>
          <a:p>
            <a:pPr lvl="0"/>
            <a:r>
              <a:rPr lang="en-US" dirty="0"/>
              <a:t>Click to edit text</a:t>
            </a:r>
          </a:p>
        </p:txBody>
      </p:sp>
      <p:sp>
        <p:nvSpPr>
          <p:cNvPr id="25" name="Picture Placeholder 5">
            <a:extLst>
              <a:ext uri="{FF2B5EF4-FFF2-40B4-BE49-F238E27FC236}">
                <a16:creationId xmlns:a16="http://schemas.microsoft.com/office/drawing/2014/main" id="{BF000F75-FDC5-4D2C-ABA6-E227240FE3B7}"/>
              </a:ext>
            </a:extLst>
          </p:cNvPr>
          <p:cNvSpPr>
            <a:spLocks noGrp="1"/>
          </p:cNvSpPr>
          <p:nvPr>
            <p:ph type="pic" sz="quarter" idx="24" hasCustomPrompt="1"/>
          </p:nvPr>
        </p:nvSpPr>
        <p:spPr>
          <a:xfrm>
            <a:off x="7373143" y="5074833"/>
            <a:ext cx="1012825" cy="1012826"/>
          </a:xfrm>
          <a:prstGeom prst="ellipse">
            <a:avLst/>
          </a:prstGeom>
        </p:spPr>
        <p:txBody>
          <a:bodyPr/>
          <a:lstStyle>
            <a:lvl1pPr marL="0" indent="0">
              <a:buNone/>
              <a:defRPr/>
            </a:lvl1pPr>
          </a:lstStyle>
          <a:p>
            <a:r>
              <a:rPr lang="en-US" dirty="0"/>
              <a:t> </a:t>
            </a:r>
          </a:p>
        </p:txBody>
      </p:sp>
      <p:sp>
        <p:nvSpPr>
          <p:cNvPr id="26" name="Text Placeholder 7">
            <a:extLst>
              <a:ext uri="{FF2B5EF4-FFF2-40B4-BE49-F238E27FC236}">
                <a16:creationId xmlns:a16="http://schemas.microsoft.com/office/drawing/2014/main" id="{E1904227-DF55-4325-AAC7-489BD5806468}"/>
              </a:ext>
            </a:extLst>
          </p:cNvPr>
          <p:cNvSpPr>
            <a:spLocks noGrp="1"/>
          </p:cNvSpPr>
          <p:nvPr>
            <p:ph type="body" sz="quarter" idx="25" hasCustomPrompt="1"/>
          </p:nvPr>
        </p:nvSpPr>
        <p:spPr>
          <a:xfrm>
            <a:off x="8570121" y="5058646"/>
            <a:ext cx="2728912" cy="461034"/>
          </a:xfrm>
        </p:spPr>
        <p:txBody>
          <a:bodyPr>
            <a:noAutofit/>
          </a:bodyPr>
          <a:lstStyle>
            <a:lvl1pPr marL="0" indent="0" fontAlgn="ctr">
              <a:lnSpc>
                <a:spcPct val="100000"/>
              </a:lnSpc>
              <a:spcBef>
                <a:spcPct val="0"/>
              </a:spcBef>
              <a:buNone/>
              <a:defRPr sz="1400">
                <a:solidFill>
                  <a:schemeClr val="tx1"/>
                </a:solidFill>
                <a:latin typeface="Montserrat" panose="00000500000000000000" pitchFamily="2" charset="0"/>
              </a:defRPr>
            </a:lvl1pPr>
            <a:lvl2pPr>
              <a:defRPr sz="1400"/>
            </a:lvl2pPr>
            <a:lvl3pPr>
              <a:defRPr sz="1400"/>
            </a:lvl3pPr>
            <a:lvl4pPr>
              <a:defRPr sz="1400"/>
            </a:lvl4pPr>
            <a:lvl5pPr>
              <a:defRPr sz="1400"/>
            </a:lvl5pPr>
          </a:lstStyle>
          <a:p>
            <a:pPr lvl="0"/>
            <a:r>
              <a:rPr lang="en-US" dirty="0"/>
              <a:t>CLICK TO EDIT TEXT</a:t>
            </a:r>
          </a:p>
        </p:txBody>
      </p:sp>
      <p:sp>
        <p:nvSpPr>
          <p:cNvPr id="27" name="Text Placeholder 7">
            <a:extLst>
              <a:ext uri="{FF2B5EF4-FFF2-40B4-BE49-F238E27FC236}">
                <a16:creationId xmlns:a16="http://schemas.microsoft.com/office/drawing/2014/main" id="{EDFDA31D-8C71-4DE5-AB3F-E370FB6AAA01}"/>
              </a:ext>
            </a:extLst>
          </p:cNvPr>
          <p:cNvSpPr>
            <a:spLocks noGrp="1"/>
          </p:cNvSpPr>
          <p:nvPr>
            <p:ph type="body" sz="quarter" idx="26" hasCustomPrompt="1"/>
          </p:nvPr>
        </p:nvSpPr>
        <p:spPr>
          <a:xfrm>
            <a:off x="8570121" y="5638533"/>
            <a:ext cx="2728912" cy="461034"/>
          </a:xfrm>
        </p:spPr>
        <p:txBody>
          <a:bodyPr>
            <a:noAutofit/>
          </a:bodyPr>
          <a:lstStyle>
            <a:lvl1pPr marL="0" indent="0" fontAlgn="ctr">
              <a:lnSpc>
                <a:spcPct val="100000"/>
              </a:lnSpc>
              <a:spcBef>
                <a:spcPct val="0"/>
              </a:spcBef>
              <a:buNone/>
              <a:defRPr sz="1200">
                <a:solidFill>
                  <a:schemeClr val="tx1"/>
                </a:solidFill>
                <a:latin typeface="+mn-lt"/>
              </a:defRPr>
            </a:lvl1pPr>
            <a:lvl2pPr>
              <a:defRPr sz="1400"/>
            </a:lvl2pPr>
            <a:lvl3pPr>
              <a:defRPr sz="1400"/>
            </a:lvl3pPr>
            <a:lvl4pPr>
              <a:defRPr sz="1400"/>
            </a:lvl4pPr>
            <a:lvl5pPr>
              <a:defRPr sz="1400"/>
            </a:lvl5pPr>
          </a:lstStyle>
          <a:p>
            <a:pPr lvl="0"/>
            <a:r>
              <a:rPr lang="en-US" dirty="0"/>
              <a:t>Click to edit text</a:t>
            </a:r>
          </a:p>
        </p:txBody>
      </p:sp>
    </p:spTree>
    <p:extLst>
      <p:ext uri="{BB962C8B-B14F-4D97-AF65-F5344CB8AC3E}">
        <p14:creationId xmlns:p14="http://schemas.microsoft.com/office/powerpoint/2010/main" val="19068577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D2F1662-1016-4394-B0C0-0FF77257FD89}"/>
              </a:ext>
            </a:extLst>
          </p:cNvPr>
          <p:cNvGrpSpPr/>
          <p:nvPr userDrawn="1"/>
        </p:nvGrpSpPr>
        <p:grpSpPr>
          <a:xfrm>
            <a:off x="0" y="1398238"/>
            <a:ext cx="12192000" cy="5459762"/>
            <a:chOff x="0" y="1382718"/>
            <a:chExt cx="12192000" cy="5475283"/>
          </a:xfrm>
        </p:grpSpPr>
        <p:sp>
          <p:nvSpPr>
            <p:cNvPr id="14" name="Rectangle 13">
              <a:extLst>
                <a:ext uri="{FF2B5EF4-FFF2-40B4-BE49-F238E27FC236}">
                  <a16:creationId xmlns:a16="http://schemas.microsoft.com/office/drawing/2014/main" id="{2EBCD904-18A9-4E11-A7C9-ECB74CDC2068}"/>
                </a:ext>
              </a:extLst>
            </p:cNvPr>
            <p:cNvSpPr/>
            <p:nvPr/>
          </p:nvSpPr>
          <p:spPr>
            <a:xfrm>
              <a:off x="6096000" y="4120359"/>
              <a:ext cx="6096000" cy="2737641"/>
            </a:xfrm>
            <a:prstGeom prst="rect">
              <a:avLst/>
            </a:prstGeom>
            <a:solidFill>
              <a:srgbClr val="E1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15" name="Rectangle 14">
              <a:extLst>
                <a:ext uri="{FF2B5EF4-FFF2-40B4-BE49-F238E27FC236}">
                  <a16:creationId xmlns:a16="http://schemas.microsoft.com/office/drawing/2014/main" id="{87E394B0-5B7E-4D0B-9DEC-2C70EC740DD3}"/>
                </a:ext>
              </a:extLst>
            </p:cNvPr>
            <p:cNvSpPr/>
            <p:nvPr/>
          </p:nvSpPr>
          <p:spPr>
            <a:xfrm>
              <a:off x="0" y="4120358"/>
              <a:ext cx="6096000" cy="2737643"/>
            </a:xfrm>
            <a:prstGeom prst="rect">
              <a:avLst/>
            </a:prstGeom>
            <a:solidFill>
              <a:srgbClr val="E1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17" name="Rectangle 16">
              <a:extLst>
                <a:ext uri="{FF2B5EF4-FFF2-40B4-BE49-F238E27FC236}">
                  <a16:creationId xmlns:a16="http://schemas.microsoft.com/office/drawing/2014/main" id="{189E4B52-53A2-4945-996C-35BF6DE23354}"/>
                </a:ext>
              </a:extLst>
            </p:cNvPr>
            <p:cNvSpPr/>
            <p:nvPr/>
          </p:nvSpPr>
          <p:spPr>
            <a:xfrm>
              <a:off x="0" y="1382718"/>
              <a:ext cx="6096000" cy="2737641"/>
            </a:xfrm>
            <a:prstGeom prst="rect">
              <a:avLst/>
            </a:prstGeom>
            <a:solidFill>
              <a:srgbClr val="E1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18" name="Rectangle 17">
              <a:extLst>
                <a:ext uri="{FF2B5EF4-FFF2-40B4-BE49-F238E27FC236}">
                  <a16:creationId xmlns:a16="http://schemas.microsoft.com/office/drawing/2014/main" id="{AEE22779-25A3-4D61-A239-268C0EF1BFAF}"/>
                </a:ext>
              </a:extLst>
            </p:cNvPr>
            <p:cNvSpPr/>
            <p:nvPr/>
          </p:nvSpPr>
          <p:spPr>
            <a:xfrm>
              <a:off x="6096000" y="1382718"/>
              <a:ext cx="6096000" cy="2737641"/>
            </a:xfrm>
            <a:prstGeom prst="rect">
              <a:avLst/>
            </a:prstGeom>
            <a:solidFill>
              <a:srgbClr val="E1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grpSp>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lvl1pPr>
              <a:defRPr>
                <a:solidFill>
                  <a:schemeClr val="tx1"/>
                </a:solidFill>
              </a:defRPr>
            </a:lvl1pPr>
          </a:lstStyle>
          <a:p>
            <a:r>
              <a:rPr lang="en-US" b="1" dirty="0"/>
              <a:t>Footer: </a:t>
            </a:r>
            <a:r>
              <a:rPr lang="en-US" dirty="0"/>
              <a:t>This is a great place for your source, footer or bespoke disclaimer</a:t>
            </a:r>
          </a:p>
        </p:txBody>
      </p:sp>
      <p:sp>
        <p:nvSpPr>
          <p:cNvPr id="3" name="Title 2">
            <a:extLst>
              <a:ext uri="{FF2B5EF4-FFF2-40B4-BE49-F238E27FC236}">
                <a16:creationId xmlns:a16="http://schemas.microsoft.com/office/drawing/2014/main" id="{DEE1B3A1-275C-429D-9728-28C5D75698EC}"/>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a:ln>
            <a:solidFill>
              <a:schemeClr val="tx1"/>
            </a:solidFill>
          </a:ln>
        </p:spPr>
        <p:txBody>
          <a:bodyPr/>
          <a:lstStyle>
            <a:lvl1pPr>
              <a:defRPr>
                <a:solidFill>
                  <a:schemeClr val="tx1"/>
                </a:solidFill>
              </a:defRPr>
            </a:lvl1pPr>
          </a:lstStyle>
          <a:p>
            <a:fld id="{A908FA3F-E33A-4999-84EB-79EECFAD2892}" type="slidenum">
              <a:rPr lang="en-US" smtClean="0"/>
              <a:pPr/>
              <a:t>‹#›</a:t>
            </a:fld>
            <a:endParaRPr lang="en-US" dirty="0"/>
          </a:p>
        </p:txBody>
      </p:sp>
      <p:sp>
        <p:nvSpPr>
          <p:cNvPr id="6" name="Picture Placeholder 5">
            <a:extLst>
              <a:ext uri="{FF2B5EF4-FFF2-40B4-BE49-F238E27FC236}">
                <a16:creationId xmlns:a16="http://schemas.microsoft.com/office/drawing/2014/main" id="{D229381C-290A-45E9-8A52-976F923841A8}"/>
              </a:ext>
            </a:extLst>
          </p:cNvPr>
          <p:cNvSpPr>
            <a:spLocks noGrp="1"/>
          </p:cNvSpPr>
          <p:nvPr>
            <p:ph type="pic" sz="quarter" idx="13" hasCustomPrompt="1"/>
          </p:nvPr>
        </p:nvSpPr>
        <p:spPr>
          <a:xfrm>
            <a:off x="1249362" y="2244901"/>
            <a:ext cx="1012825" cy="1012826"/>
          </a:xfrm>
          <a:prstGeom prst="ellipse">
            <a:avLst/>
          </a:prstGeom>
        </p:spPr>
        <p:txBody>
          <a:bodyPr/>
          <a:lstStyle>
            <a:lvl1pPr marL="0" indent="0">
              <a:buNone/>
              <a:defRPr/>
            </a:lvl1pPr>
          </a:lstStyle>
          <a:p>
            <a:r>
              <a:rPr lang="en-US" dirty="0"/>
              <a:t> </a:t>
            </a:r>
          </a:p>
        </p:txBody>
      </p:sp>
      <p:sp>
        <p:nvSpPr>
          <p:cNvPr id="8" name="Text Placeholder 7">
            <a:extLst>
              <a:ext uri="{FF2B5EF4-FFF2-40B4-BE49-F238E27FC236}">
                <a16:creationId xmlns:a16="http://schemas.microsoft.com/office/drawing/2014/main" id="{1548DF61-FDD8-4899-A300-52BC1477AE09}"/>
              </a:ext>
            </a:extLst>
          </p:cNvPr>
          <p:cNvSpPr>
            <a:spLocks noGrp="1"/>
          </p:cNvSpPr>
          <p:nvPr>
            <p:ph type="body" sz="quarter" idx="14" hasCustomPrompt="1"/>
          </p:nvPr>
        </p:nvSpPr>
        <p:spPr>
          <a:xfrm>
            <a:off x="2427288" y="2268848"/>
            <a:ext cx="2728912" cy="461034"/>
          </a:xfrm>
        </p:spPr>
        <p:txBody>
          <a:bodyPr>
            <a:noAutofit/>
          </a:bodyPr>
          <a:lstStyle>
            <a:lvl1pPr marL="0" indent="0" fontAlgn="ctr">
              <a:lnSpc>
                <a:spcPct val="100000"/>
              </a:lnSpc>
              <a:spcBef>
                <a:spcPct val="0"/>
              </a:spcBef>
              <a:buNone/>
              <a:defRPr sz="1400">
                <a:solidFill>
                  <a:schemeClr val="tx1"/>
                </a:solidFill>
                <a:latin typeface="Montserrat" panose="00000500000000000000" pitchFamily="2" charset="0"/>
              </a:defRPr>
            </a:lvl1pPr>
            <a:lvl2pPr>
              <a:defRPr sz="1400"/>
            </a:lvl2pPr>
            <a:lvl3pPr>
              <a:defRPr sz="1400"/>
            </a:lvl3pPr>
            <a:lvl4pPr>
              <a:defRPr sz="1400"/>
            </a:lvl4pPr>
            <a:lvl5pPr>
              <a:defRPr sz="1400"/>
            </a:lvl5pPr>
          </a:lstStyle>
          <a:p>
            <a:pPr lvl="0"/>
            <a:r>
              <a:rPr lang="en-US" dirty="0"/>
              <a:t>CLICK TO EDIT TEXT</a:t>
            </a:r>
          </a:p>
        </p:txBody>
      </p:sp>
      <p:sp>
        <p:nvSpPr>
          <p:cNvPr id="28" name="Text Placeholder 7">
            <a:extLst>
              <a:ext uri="{FF2B5EF4-FFF2-40B4-BE49-F238E27FC236}">
                <a16:creationId xmlns:a16="http://schemas.microsoft.com/office/drawing/2014/main" id="{47C74A66-9C88-4143-86BA-58DFC6F62660}"/>
              </a:ext>
            </a:extLst>
          </p:cNvPr>
          <p:cNvSpPr>
            <a:spLocks noGrp="1"/>
          </p:cNvSpPr>
          <p:nvPr>
            <p:ph type="body" sz="quarter" idx="15" hasCustomPrompt="1"/>
          </p:nvPr>
        </p:nvSpPr>
        <p:spPr>
          <a:xfrm>
            <a:off x="2427288" y="2834793"/>
            <a:ext cx="2728912" cy="461034"/>
          </a:xfrm>
        </p:spPr>
        <p:txBody>
          <a:bodyPr>
            <a:noAutofit/>
          </a:bodyPr>
          <a:lstStyle>
            <a:lvl1pPr marL="0" indent="0" fontAlgn="ctr">
              <a:lnSpc>
                <a:spcPct val="100000"/>
              </a:lnSpc>
              <a:spcBef>
                <a:spcPct val="0"/>
              </a:spcBef>
              <a:buNone/>
              <a:defRPr sz="1200">
                <a:solidFill>
                  <a:schemeClr val="tx1"/>
                </a:solidFill>
                <a:latin typeface="+mn-lt"/>
              </a:defRPr>
            </a:lvl1pPr>
            <a:lvl2pPr>
              <a:defRPr sz="1400"/>
            </a:lvl2pPr>
            <a:lvl3pPr>
              <a:defRPr sz="1400"/>
            </a:lvl3pPr>
            <a:lvl4pPr>
              <a:defRPr sz="1400"/>
            </a:lvl4pPr>
            <a:lvl5pPr>
              <a:defRPr sz="1400"/>
            </a:lvl5pPr>
          </a:lstStyle>
          <a:p>
            <a:pPr lvl="0"/>
            <a:r>
              <a:rPr lang="en-US" dirty="0"/>
              <a:t>Click to edit text</a:t>
            </a:r>
          </a:p>
        </p:txBody>
      </p:sp>
      <p:sp>
        <p:nvSpPr>
          <p:cNvPr id="32" name="Picture Placeholder 5">
            <a:extLst>
              <a:ext uri="{FF2B5EF4-FFF2-40B4-BE49-F238E27FC236}">
                <a16:creationId xmlns:a16="http://schemas.microsoft.com/office/drawing/2014/main" id="{1812CCB9-1A12-40B4-B8ED-13111399DEA9}"/>
              </a:ext>
            </a:extLst>
          </p:cNvPr>
          <p:cNvSpPr>
            <a:spLocks noGrp="1"/>
          </p:cNvSpPr>
          <p:nvPr>
            <p:ph type="pic" sz="quarter" idx="16" hasCustomPrompt="1"/>
          </p:nvPr>
        </p:nvSpPr>
        <p:spPr>
          <a:xfrm>
            <a:off x="1249362" y="4974740"/>
            <a:ext cx="1012825" cy="1012826"/>
          </a:xfrm>
          <a:prstGeom prst="ellipse">
            <a:avLst/>
          </a:prstGeom>
        </p:spPr>
        <p:txBody>
          <a:bodyPr/>
          <a:lstStyle>
            <a:lvl1pPr marL="0" indent="0">
              <a:buNone/>
              <a:defRPr/>
            </a:lvl1pPr>
          </a:lstStyle>
          <a:p>
            <a:r>
              <a:rPr lang="en-US" dirty="0"/>
              <a:t> </a:t>
            </a:r>
          </a:p>
        </p:txBody>
      </p:sp>
      <p:sp>
        <p:nvSpPr>
          <p:cNvPr id="33" name="Text Placeholder 7">
            <a:extLst>
              <a:ext uri="{FF2B5EF4-FFF2-40B4-BE49-F238E27FC236}">
                <a16:creationId xmlns:a16="http://schemas.microsoft.com/office/drawing/2014/main" id="{373FB636-2333-494D-B63F-051EF1726E41}"/>
              </a:ext>
            </a:extLst>
          </p:cNvPr>
          <p:cNvSpPr>
            <a:spLocks noGrp="1"/>
          </p:cNvSpPr>
          <p:nvPr>
            <p:ph type="body" sz="quarter" idx="17" hasCustomPrompt="1"/>
          </p:nvPr>
        </p:nvSpPr>
        <p:spPr>
          <a:xfrm>
            <a:off x="2427288" y="4998687"/>
            <a:ext cx="2728912" cy="461034"/>
          </a:xfrm>
        </p:spPr>
        <p:txBody>
          <a:bodyPr>
            <a:noAutofit/>
          </a:bodyPr>
          <a:lstStyle>
            <a:lvl1pPr marL="0" indent="0" fontAlgn="ctr">
              <a:lnSpc>
                <a:spcPct val="100000"/>
              </a:lnSpc>
              <a:spcBef>
                <a:spcPct val="0"/>
              </a:spcBef>
              <a:buNone/>
              <a:defRPr sz="1400">
                <a:solidFill>
                  <a:schemeClr val="tx1"/>
                </a:solidFill>
                <a:latin typeface="Montserrat" panose="00000500000000000000" pitchFamily="2" charset="0"/>
              </a:defRPr>
            </a:lvl1pPr>
            <a:lvl2pPr>
              <a:defRPr sz="1400"/>
            </a:lvl2pPr>
            <a:lvl3pPr>
              <a:defRPr sz="1400"/>
            </a:lvl3pPr>
            <a:lvl4pPr>
              <a:defRPr sz="1400"/>
            </a:lvl4pPr>
            <a:lvl5pPr>
              <a:defRPr sz="1400"/>
            </a:lvl5pPr>
          </a:lstStyle>
          <a:p>
            <a:pPr lvl="0"/>
            <a:r>
              <a:rPr lang="en-US" dirty="0"/>
              <a:t>CLICK TO EDIT TEXT</a:t>
            </a:r>
          </a:p>
        </p:txBody>
      </p:sp>
      <p:sp>
        <p:nvSpPr>
          <p:cNvPr id="34" name="Text Placeholder 7">
            <a:extLst>
              <a:ext uri="{FF2B5EF4-FFF2-40B4-BE49-F238E27FC236}">
                <a16:creationId xmlns:a16="http://schemas.microsoft.com/office/drawing/2014/main" id="{FA63870C-226F-43DC-A27F-9F972B47342C}"/>
              </a:ext>
            </a:extLst>
          </p:cNvPr>
          <p:cNvSpPr>
            <a:spLocks noGrp="1"/>
          </p:cNvSpPr>
          <p:nvPr>
            <p:ph type="body" sz="quarter" idx="18" hasCustomPrompt="1"/>
          </p:nvPr>
        </p:nvSpPr>
        <p:spPr>
          <a:xfrm>
            <a:off x="2427288" y="5564632"/>
            <a:ext cx="2728912" cy="461034"/>
          </a:xfrm>
        </p:spPr>
        <p:txBody>
          <a:bodyPr>
            <a:noAutofit/>
          </a:bodyPr>
          <a:lstStyle>
            <a:lvl1pPr marL="0" indent="0" fontAlgn="ctr">
              <a:lnSpc>
                <a:spcPct val="100000"/>
              </a:lnSpc>
              <a:spcBef>
                <a:spcPct val="0"/>
              </a:spcBef>
              <a:buNone/>
              <a:defRPr sz="1200">
                <a:solidFill>
                  <a:schemeClr val="tx1"/>
                </a:solidFill>
                <a:latin typeface="+mn-lt"/>
              </a:defRPr>
            </a:lvl1pPr>
            <a:lvl2pPr>
              <a:defRPr sz="1400"/>
            </a:lvl2pPr>
            <a:lvl3pPr>
              <a:defRPr sz="1400"/>
            </a:lvl3pPr>
            <a:lvl4pPr>
              <a:defRPr sz="1400"/>
            </a:lvl4pPr>
            <a:lvl5pPr>
              <a:defRPr sz="1400"/>
            </a:lvl5pPr>
          </a:lstStyle>
          <a:p>
            <a:pPr lvl="0"/>
            <a:r>
              <a:rPr lang="en-US" dirty="0"/>
              <a:t>Click to edit text</a:t>
            </a:r>
          </a:p>
        </p:txBody>
      </p:sp>
      <p:sp>
        <p:nvSpPr>
          <p:cNvPr id="38" name="Picture Placeholder 5">
            <a:extLst>
              <a:ext uri="{FF2B5EF4-FFF2-40B4-BE49-F238E27FC236}">
                <a16:creationId xmlns:a16="http://schemas.microsoft.com/office/drawing/2014/main" id="{686D3041-CB20-43C9-8517-18CEA0E4943E}"/>
              </a:ext>
            </a:extLst>
          </p:cNvPr>
          <p:cNvSpPr>
            <a:spLocks noGrp="1"/>
          </p:cNvSpPr>
          <p:nvPr>
            <p:ph type="pic" sz="quarter" idx="19" hasCustomPrompt="1"/>
          </p:nvPr>
        </p:nvSpPr>
        <p:spPr>
          <a:xfrm>
            <a:off x="7345362" y="2244901"/>
            <a:ext cx="1012825" cy="1012826"/>
          </a:xfrm>
          <a:prstGeom prst="ellipse">
            <a:avLst/>
          </a:prstGeom>
        </p:spPr>
        <p:txBody>
          <a:bodyPr/>
          <a:lstStyle>
            <a:lvl1pPr marL="0" indent="0">
              <a:buNone/>
              <a:defRPr/>
            </a:lvl1pPr>
          </a:lstStyle>
          <a:p>
            <a:r>
              <a:rPr lang="en-US" dirty="0"/>
              <a:t> </a:t>
            </a:r>
          </a:p>
        </p:txBody>
      </p:sp>
      <p:sp>
        <p:nvSpPr>
          <p:cNvPr id="39" name="Text Placeholder 7">
            <a:extLst>
              <a:ext uri="{FF2B5EF4-FFF2-40B4-BE49-F238E27FC236}">
                <a16:creationId xmlns:a16="http://schemas.microsoft.com/office/drawing/2014/main" id="{44AFBCEF-B0A1-4381-A705-F3EF5AF5997B}"/>
              </a:ext>
            </a:extLst>
          </p:cNvPr>
          <p:cNvSpPr>
            <a:spLocks noGrp="1"/>
          </p:cNvSpPr>
          <p:nvPr>
            <p:ph type="body" sz="quarter" idx="20" hasCustomPrompt="1"/>
          </p:nvPr>
        </p:nvSpPr>
        <p:spPr>
          <a:xfrm>
            <a:off x="8523288" y="2268848"/>
            <a:ext cx="2728912" cy="461034"/>
          </a:xfrm>
        </p:spPr>
        <p:txBody>
          <a:bodyPr>
            <a:noAutofit/>
          </a:bodyPr>
          <a:lstStyle>
            <a:lvl1pPr marL="0" indent="0" fontAlgn="ctr">
              <a:lnSpc>
                <a:spcPct val="100000"/>
              </a:lnSpc>
              <a:spcBef>
                <a:spcPct val="0"/>
              </a:spcBef>
              <a:buNone/>
              <a:defRPr sz="1400">
                <a:solidFill>
                  <a:schemeClr val="tx1"/>
                </a:solidFill>
                <a:latin typeface="Montserrat" panose="00000500000000000000" pitchFamily="2" charset="0"/>
              </a:defRPr>
            </a:lvl1pPr>
            <a:lvl2pPr>
              <a:defRPr sz="1400"/>
            </a:lvl2pPr>
            <a:lvl3pPr>
              <a:defRPr sz="1400"/>
            </a:lvl3pPr>
            <a:lvl4pPr>
              <a:defRPr sz="1400"/>
            </a:lvl4pPr>
            <a:lvl5pPr>
              <a:defRPr sz="1400"/>
            </a:lvl5pPr>
          </a:lstStyle>
          <a:p>
            <a:pPr lvl="0"/>
            <a:r>
              <a:rPr lang="en-US" dirty="0"/>
              <a:t>CLICK TO EDIT TEXT</a:t>
            </a:r>
          </a:p>
        </p:txBody>
      </p:sp>
      <p:sp>
        <p:nvSpPr>
          <p:cNvPr id="40" name="Text Placeholder 7">
            <a:extLst>
              <a:ext uri="{FF2B5EF4-FFF2-40B4-BE49-F238E27FC236}">
                <a16:creationId xmlns:a16="http://schemas.microsoft.com/office/drawing/2014/main" id="{9CB4541E-A172-43FB-8F67-C7815C992EF9}"/>
              </a:ext>
            </a:extLst>
          </p:cNvPr>
          <p:cNvSpPr>
            <a:spLocks noGrp="1"/>
          </p:cNvSpPr>
          <p:nvPr>
            <p:ph type="body" sz="quarter" idx="21" hasCustomPrompt="1"/>
          </p:nvPr>
        </p:nvSpPr>
        <p:spPr>
          <a:xfrm>
            <a:off x="8523288" y="2834793"/>
            <a:ext cx="2728912" cy="461034"/>
          </a:xfrm>
        </p:spPr>
        <p:txBody>
          <a:bodyPr>
            <a:noAutofit/>
          </a:bodyPr>
          <a:lstStyle>
            <a:lvl1pPr marL="0" indent="0" fontAlgn="ctr">
              <a:lnSpc>
                <a:spcPct val="100000"/>
              </a:lnSpc>
              <a:spcBef>
                <a:spcPct val="0"/>
              </a:spcBef>
              <a:buNone/>
              <a:defRPr sz="1200">
                <a:solidFill>
                  <a:schemeClr val="tx1"/>
                </a:solidFill>
                <a:latin typeface="+mn-lt"/>
              </a:defRPr>
            </a:lvl1pPr>
            <a:lvl2pPr>
              <a:defRPr sz="1400"/>
            </a:lvl2pPr>
            <a:lvl3pPr>
              <a:defRPr sz="1400"/>
            </a:lvl3pPr>
            <a:lvl4pPr>
              <a:defRPr sz="1400"/>
            </a:lvl4pPr>
            <a:lvl5pPr>
              <a:defRPr sz="1400"/>
            </a:lvl5pPr>
          </a:lstStyle>
          <a:p>
            <a:pPr lvl="0"/>
            <a:r>
              <a:rPr lang="en-US" dirty="0"/>
              <a:t>Click to edit text</a:t>
            </a:r>
          </a:p>
        </p:txBody>
      </p:sp>
      <p:sp>
        <p:nvSpPr>
          <p:cNvPr id="41" name="Picture Placeholder 5">
            <a:extLst>
              <a:ext uri="{FF2B5EF4-FFF2-40B4-BE49-F238E27FC236}">
                <a16:creationId xmlns:a16="http://schemas.microsoft.com/office/drawing/2014/main" id="{C08137AF-7FEC-4DA2-9E64-0F75183B2EF3}"/>
              </a:ext>
            </a:extLst>
          </p:cNvPr>
          <p:cNvSpPr>
            <a:spLocks noGrp="1"/>
          </p:cNvSpPr>
          <p:nvPr>
            <p:ph type="pic" sz="quarter" idx="22" hasCustomPrompt="1"/>
          </p:nvPr>
        </p:nvSpPr>
        <p:spPr>
          <a:xfrm>
            <a:off x="7345362" y="4974740"/>
            <a:ext cx="1012825" cy="1012826"/>
          </a:xfrm>
          <a:prstGeom prst="ellipse">
            <a:avLst/>
          </a:prstGeom>
        </p:spPr>
        <p:txBody>
          <a:bodyPr/>
          <a:lstStyle>
            <a:lvl1pPr marL="0" indent="0">
              <a:buNone/>
              <a:defRPr/>
            </a:lvl1pPr>
          </a:lstStyle>
          <a:p>
            <a:r>
              <a:rPr lang="en-US" dirty="0"/>
              <a:t> </a:t>
            </a:r>
          </a:p>
        </p:txBody>
      </p:sp>
      <p:sp>
        <p:nvSpPr>
          <p:cNvPr id="42" name="Text Placeholder 7">
            <a:extLst>
              <a:ext uri="{FF2B5EF4-FFF2-40B4-BE49-F238E27FC236}">
                <a16:creationId xmlns:a16="http://schemas.microsoft.com/office/drawing/2014/main" id="{5217242D-5BF1-4099-A1D2-D684D212CCEF}"/>
              </a:ext>
            </a:extLst>
          </p:cNvPr>
          <p:cNvSpPr>
            <a:spLocks noGrp="1"/>
          </p:cNvSpPr>
          <p:nvPr>
            <p:ph type="body" sz="quarter" idx="23" hasCustomPrompt="1"/>
          </p:nvPr>
        </p:nvSpPr>
        <p:spPr>
          <a:xfrm>
            <a:off x="8523288" y="4998687"/>
            <a:ext cx="2728912" cy="461034"/>
          </a:xfrm>
        </p:spPr>
        <p:txBody>
          <a:bodyPr>
            <a:noAutofit/>
          </a:bodyPr>
          <a:lstStyle>
            <a:lvl1pPr marL="0" indent="0" fontAlgn="ctr">
              <a:lnSpc>
                <a:spcPct val="100000"/>
              </a:lnSpc>
              <a:spcBef>
                <a:spcPct val="0"/>
              </a:spcBef>
              <a:buNone/>
              <a:defRPr sz="1400">
                <a:solidFill>
                  <a:schemeClr val="tx1"/>
                </a:solidFill>
                <a:latin typeface="Montserrat" panose="00000500000000000000" pitchFamily="2" charset="0"/>
              </a:defRPr>
            </a:lvl1pPr>
            <a:lvl2pPr>
              <a:defRPr sz="1400"/>
            </a:lvl2pPr>
            <a:lvl3pPr>
              <a:defRPr sz="1400"/>
            </a:lvl3pPr>
            <a:lvl4pPr>
              <a:defRPr sz="1400"/>
            </a:lvl4pPr>
            <a:lvl5pPr>
              <a:defRPr sz="1400"/>
            </a:lvl5pPr>
          </a:lstStyle>
          <a:p>
            <a:pPr lvl="0"/>
            <a:r>
              <a:rPr lang="en-US" dirty="0"/>
              <a:t>CLICK TO EDIT TEXT</a:t>
            </a:r>
          </a:p>
        </p:txBody>
      </p:sp>
      <p:sp>
        <p:nvSpPr>
          <p:cNvPr id="43" name="Text Placeholder 7">
            <a:extLst>
              <a:ext uri="{FF2B5EF4-FFF2-40B4-BE49-F238E27FC236}">
                <a16:creationId xmlns:a16="http://schemas.microsoft.com/office/drawing/2014/main" id="{2A2919B8-606B-4EE9-A706-7EC0819C6AF0}"/>
              </a:ext>
            </a:extLst>
          </p:cNvPr>
          <p:cNvSpPr>
            <a:spLocks noGrp="1"/>
          </p:cNvSpPr>
          <p:nvPr>
            <p:ph type="body" sz="quarter" idx="24" hasCustomPrompt="1"/>
          </p:nvPr>
        </p:nvSpPr>
        <p:spPr>
          <a:xfrm>
            <a:off x="8523288" y="5564632"/>
            <a:ext cx="2728912" cy="461034"/>
          </a:xfrm>
        </p:spPr>
        <p:txBody>
          <a:bodyPr>
            <a:noAutofit/>
          </a:bodyPr>
          <a:lstStyle>
            <a:lvl1pPr marL="0" indent="0" fontAlgn="ctr">
              <a:lnSpc>
                <a:spcPct val="100000"/>
              </a:lnSpc>
              <a:spcBef>
                <a:spcPct val="0"/>
              </a:spcBef>
              <a:buNone/>
              <a:defRPr sz="1200">
                <a:solidFill>
                  <a:schemeClr val="tx1"/>
                </a:solidFill>
                <a:latin typeface="+mn-lt"/>
              </a:defRPr>
            </a:lvl1pPr>
            <a:lvl2pPr>
              <a:defRPr sz="1400"/>
            </a:lvl2pPr>
            <a:lvl3pPr>
              <a:defRPr sz="1400"/>
            </a:lvl3pPr>
            <a:lvl4pPr>
              <a:defRPr sz="1400"/>
            </a:lvl4pPr>
            <a:lvl5pPr>
              <a:defRPr sz="1400"/>
            </a:lvl5pPr>
          </a:lstStyle>
          <a:p>
            <a:pPr lvl="0"/>
            <a:r>
              <a:rPr lang="en-US" dirty="0"/>
              <a:t>Click to edit text</a:t>
            </a:r>
          </a:p>
        </p:txBody>
      </p:sp>
      <p:cxnSp>
        <p:nvCxnSpPr>
          <p:cNvPr id="4" name="Straight Connector 3">
            <a:extLst>
              <a:ext uri="{FF2B5EF4-FFF2-40B4-BE49-F238E27FC236}">
                <a16:creationId xmlns:a16="http://schemas.microsoft.com/office/drawing/2014/main" id="{7253D538-0888-4922-908D-D7F873C55FBF}"/>
              </a:ext>
            </a:extLst>
          </p:cNvPr>
          <p:cNvCxnSpPr/>
          <p:nvPr userDrawn="1"/>
        </p:nvCxnSpPr>
        <p:spPr>
          <a:xfrm flipH="1">
            <a:off x="6096000" y="1398238"/>
            <a:ext cx="0" cy="5459762"/>
          </a:xfrm>
          <a:prstGeom prst="line">
            <a:avLst/>
          </a:prstGeom>
          <a:ln w="127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27B71AB-863F-44A7-845C-C78D70BCF902}"/>
              </a:ext>
            </a:extLst>
          </p:cNvPr>
          <p:cNvCxnSpPr/>
          <p:nvPr userDrawn="1"/>
        </p:nvCxnSpPr>
        <p:spPr>
          <a:xfrm>
            <a:off x="0" y="4123356"/>
            <a:ext cx="12192000" cy="0"/>
          </a:xfrm>
          <a:prstGeom prst="line">
            <a:avLst/>
          </a:prstGeom>
          <a:ln w="127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5" name="Graphic 44">
            <a:extLst>
              <a:ext uri="{FF2B5EF4-FFF2-40B4-BE49-F238E27FC236}">
                <a16:creationId xmlns:a16="http://schemas.microsoft.com/office/drawing/2014/main" id="{61181EEE-D99E-4A90-8096-2639388FBF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80508" y="4004867"/>
            <a:ext cx="230983" cy="230983"/>
          </a:xfrm>
          <a:prstGeom prst="rect">
            <a:avLst/>
          </a:prstGeom>
          <a:effectLst>
            <a:outerShdw blurRad="127000" algn="ctr" rotWithShape="0">
              <a:srgbClr val="000000">
                <a:alpha val="20000"/>
              </a:srgbClr>
            </a:outerShdw>
          </a:effectLst>
        </p:spPr>
      </p:pic>
      <p:pic>
        <p:nvPicPr>
          <p:cNvPr id="27" name="Picture 26">
            <a:extLst>
              <a:ext uri="{FF2B5EF4-FFF2-40B4-BE49-F238E27FC236}">
                <a16:creationId xmlns:a16="http://schemas.microsoft.com/office/drawing/2014/main" id="{732DC5DE-4A8A-4AB6-8618-2C07BA0914A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429000"/>
            <a:ext cx="265176" cy="3429000"/>
          </a:xfrm>
          <a:prstGeom prst="rect">
            <a:avLst/>
          </a:prstGeom>
        </p:spPr>
      </p:pic>
      <p:pic>
        <p:nvPicPr>
          <p:cNvPr id="5" name="Picture 4">
            <a:extLst>
              <a:ext uri="{FF2B5EF4-FFF2-40B4-BE49-F238E27FC236}">
                <a16:creationId xmlns:a16="http://schemas.microsoft.com/office/drawing/2014/main" id="{45F3EE0B-3DB1-4E25-8928-A9004D37B01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25272" y="6405908"/>
            <a:ext cx="866896" cy="181000"/>
          </a:xfrm>
          <a:prstGeom prst="rect">
            <a:avLst/>
          </a:prstGeom>
        </p:spPr>
      </p:pic>
    </p:spTree>
    <p:extLst>
      <p:ext uri="{BB962C8B-B14F-4D97-AF65-F5344CB8AC3E}">
        <p14:creationId xmlns:p14="http://schemas.microsoft.com/office/powerpoint/2010/main" val="15952832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with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5F8E654-AECE-4B56-B4A5-B3998AC08C7D}"/>
              </a:ext>
            </a:extLst>
          </p:cNvPr>
          <p:cNvSpPr>
            <a:spLocks noGrp="1"/>
          </p:cNvSpPr>
          <p:nvPr>
            <p:ph type="pic" sz="quarter" idx="13" hasCustomPrompt="1"/>
          </p:nvPr>
        </p:nvSpPr>
        <p:spPr>
          <a:xfrm>
            <a:off x="6096000" y="0"/>
            <a:ext cx="6096000" cy="6858000"/>
          </a:xfrm>
          <a:noFill/>
        </p:spPr>
        <p:txBody>
          <a:bodyPr/>
          <a:lstStyle>
            <a:lvl1pPr marL="0" indent="0">
              <a:buNone/>
              <a:defRPr/>
            </a:lvl1pPr>
          </a:lstStyle>
          <a:p>
            <a:r>
              <a:rPr lang="en-US" dirty="0"/>
              <a:t> </a:t>
            </a:r>
          </a:p>
        </p:txBody>
      </p:sp>
      <p:sp>
        <p:nvSpPr>
          <p:cNvPr id="4" name="Text Placeholder 3">
            <a:extLst>
              <a:ext uri="{FF2B5EF4-FFF2-40B4-BE49-F238E27FC236}">
                <a16:creationId xmlns:a16="http://schemas.microsoft.com/office/drawing/2014/main" id="{B633554B-D669-4B7C-86B4-6C0321438F69}"/>
              </a:ext>
            </a:extLst>
          </p:cNvPr>
          <p:cNvSpPr>
            <a:spLocks noGrp="1"/>
          </p:cNvSpPr>
          <p:nvPr>
            <p:ph type="body" sz="quarter" idx="15" hasCustomPrompt="1"/>
          </p:nvPr>
        </p:nvSpPr>
        <p:spPr>
          <a:xfrm>
            <a:off x="6096000" y="0"/>
            <a:ext cx="6096000" cy="6858000"/>
          </a:xfrm>
          <a:solidFill>
            <a:schemeClr val="tx1">
              <a:alpha val="70000"/>
            </a:schemeClr>
          </a:solidFill>
        </p:spPr>
        <p:txBody>
          <a:bodyPr/>
          <a:lstStyle>
            <a:lvl1pPr marL="0" indent="0" fontAlgn="ctr">
              <a:buNone/>
              <a:defRPr/>
            </a:lvl1pPr>
          </a:lstStyle>
          <a:p>
            <a:pPr lvl="0"/>
            <a:r>
              <a:rPr lang="en-US" dirty="0"/>
              <a:t> </a:t>
            </a:r>
          </a:p>
        </p:txBody>
      </p:sp>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lvl1pPr>
              <a:defRPr>
                <a:solidFill>
                  <a:schemeClr val="tx1"/>
                </a:solidFill>
              </a:defRPr>
            </a:lvl1pPr>
          </a:lstStyle>
          <a:p>
            <a:r>
              <a:rPr lang="en-US" b="1" dirty="0"/>
              <a:t>Footer: </a:t>
            </a:r>
            <a:r>
              <a:rPr lang="en-US" dirty="0"/>
              <a:t>This is a great place for your source, footer or bespoke disclaimer</a:t>
            </a:r>
          </a:p>
        </p:txBody>
      </p:sp>
      <p:sp>
        <p:nvSpPr>
          <p:cNvPr id="3" name="Title 2">
            <a:extLst>
              <a:ext uri="{FF2B5EF4-FFF2-40B4-BE49-F238E27FC236}">
                <a16:creationId xmlns:a16="http://schemas.microsoft.com/office/drawing/2014/main" id="{DEE1B3A1-275C-429D-9728-28C5D75698EC}"/>
              </a:ext>
            </a:extLst>
          </p:cNvPr>
          <p:cNvSpPr>
            <a:spLocks noGrp="1"/>
          </p:cNvSpPr>
          <p:nvPr>
            <p:ph type="title" hasCustomPrompt="1"/>
          </p:nvPr>
        </p:nvSpPr>
        <p:spPr>
          <a:xfrm>
            <a:off x="6435046" y="2697188"/>
            <a:ext cx="5335451" cy="2115964"/>
          </a:xfrm>
        </p:spPr>
        <p:txBody>
          <a:bodyPr/>
          <a:lstStyle>
            <a:lvl1pPr algn="r">
              <a:lnSpc>
                <a:spcPts val="5450"/>
              </a:lnSpc>
              <a:defRPr sz="5400" spc="0">
                <a:solidFill>
                  <a:schemeClr val="bg1"/>
                </a:solidFill>
              </a:defRPr>
            </a:lvl1pPr>
          </a:lstStyle>
          <a:p>
            <a:r>
              <a:rPr lang="en-US" dirty="0"/>
              <a:t>CLICK TO EDIT MASTER TITLE STYLE</a:t>
            </a:r>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a:ln>
            <a:solidFill>
              <a:schemeClr val="tx1"/>
            </a:solidFill>
          </a:ln>
        </p:spPr>
        <p:txBody>
          <a:bodyPr/>
          <a:lstStyle>
            <a:lvl1pPr>
              <a:defRPr>
                <a:solidFill>
                  <a:schemeClr val="tx1"/>
                </a:solidFill>
              </a:defRPr>
            </a:lvl1pPr>
          </a:lstStyle>
          <a:p>
            <a:fld id="{A908FA3F-E33A-4999-84EB-79EECFAD2892}" type="slidenum">
              <a:rPr lang="en-US" smtClean="0"/>
              <a:pPr/>
              <a:t>‹#›</a:t>
            </a:fld>
            <a:endParaRPr lang="en-US" dirty="0"/>
          </a:p>
        </p:txBody>
      </p:sp>
      <p:pic>
        <p:nvPicPr>
          <p:cNvPr id="8" name="Picture 7">
            <a:extLst>
              <a:ext uri="{FF2B5EF4-FFF2-40B4-BE49-F238E27FC236}">
                <a16:creationId xmlns:a16="http://schemas.microsoft.com/office/drawing/2014/main" id="{87ACBB51-4C1C-4911-A045-80738DC35B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9000"/>
            <a:ext cx="265176" cy="3429000"/>
          </a:xfrm>
          <a:prstGeom prst="rect">
            <a:avLst/>
          </a:prstGeom>
        </p:spPr>
      </p:pic>
    </p:spTree>
    <p:extLst>
      <p:ext uri="{BB962C8B-B14F-4D97-AF65-F5344CB8AC3E}">
        <p14:creationId xmlns:p14="http://schemas.microsoft.com/office/powerpoint/2010/main" val="85929468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 with photo 2">
    <p:bg>
      <p:bgPr>
        <a:solidFill>
          <a:srgbClr val="E1E8F6"/>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5F8E654-AECE-4B56-B4A5-B3998AC08C7D}"/>
              </a:ext>
            </a:extLst>
          </p:cNvPr>
          <p:cNvSpPr>
            <a:spLocks noGrp="1"/>
          </p:cNvSpPr>
          <p:nvPr>
            <p:ph type="pic" sz="quarter" idx="13" hasCustomPrompt="1"/>
          </p:nvPr>
        </p:nvSpPr>
        <p:spPr>
          <a:xfrm>
            <a:off x="0" y="0"/>
            <a:ext cx="6096000" cy="6858000"/>
          </a:xfrm>
          <a:noFill/>
        </p:spPr>
        <p:txBody>
          <a:bodyPr/>
          <a:lstStyle>
            <a:lvl1pPr marL="0" indent="0">
              <a:buNone/>
              <a:defRPr/>
            </a:lvl1pPr>
          </a:lstStyle>
          <a:p>
            <a:r>
              <a:rPr lang="en-US" dirty="0"/>
              <a:t> </a:t>
            </a:r>
          </a:p>
        </p:txBody>
      </p:sp>
      <p:sp>
        <p:nvSpPr>
          <p:cNvPr id="4" name="Text Placeholder 3">
            <a:extLst>
              <a:ext uri="{FF2B5EF4-FFF2-40B4-BE49-F238E27FC236}">
                <a16:creationId xmlns:a16="http://schemas.microsoft.com/office/drawing/2014/main" id="{B633554B-D669-4B7C-86B4-6C0321438F69}"/>
              </a:ext>
            </a:extLst>
          </p:cNvPr>
          <p:cNvSpPr>
            <a:spLocks noGrp="1"/>
          </p:cNvSpPr>
          <p:nvPr>
            <p:ph type="body" sz="quarter" idx="15" hasCustomPrompt="1"/>
          </p:nvPr>
        </p:nvSpPr>
        <p:spPr>
          <a:xfrm>
            <a:off x="0" y="0"/>
            <a:ext cx="6096000" cy="6858000"/>
          </a:xfrm>
          <a:solidFill>
            <a:schemeClr val="tx1">
              <a:alpha val="70000"/>
            </a:schemeClr>
          </a:solidFill>
        </p:spPr>
        <p:txBody>
          <a:bodyPr/>
          <a:lstStyle>
            <a:lvl1pPr marL="0" indent="0" fontAlgn="ctr">
              <a:buNone/>
              <a:defRPr/>
            </a:lvl1pPr>
          </a:lstStyle>
          <a:p>
            <a:pPr lvl="0"/>
            <a:r>
              <a:rPr lang="en-US" dirty="0"/>
              <a:t> </a:t>
            </a:r>
          </a:p>
        </p:txBody>
      </p:sp>
      <p:sp>
        <p:nvSpPr>
          <p:cNvPr id="22" name="Date Placeholder 21">
            <a:extLst>
              <a:ext uri="{FF2B5EF4-FFF2-40B4-BE49-F238E27FC236}">
                <a16:creationId xmlns:a16="http://schemas.microsoft.com/office/drawing/2014/main" id="{1DB6DAAC-621D-451A-B9F5-90DD3909B177}"/>
              </a:ext>
            </a:extLst>
          </p:cNvPr>
          <p:cNvSpPr>
            <a:spLocks noGrp="1"/>
          </p:cNvSpPr>
          <p:nvPr>
            <p:ph type="dt" sz="half" idx="10"/>
          </p:nvPr>
        </p:nvSpPr>
        <p:spPr/>
        <p:txBody>
          <a:bodyPr/>
          <a:lstStyle/>
          <a:p>
            <a:fld id="{93BF3400-191D-42B8-9288-DAED3522F286}" type="datetime1">
              <a:rPr lang="en-US" smtClean="0"/>
              <a:t>11/19/2025</a:t>
            </a:fld>
            <a:endParaRPr lang="en-US" dirty="0"/>
          </a:p>
        </p:txBody>
      </p:sp>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lvl1pPr>
              <a:defRPr>
                <a:solidFill>
                  <a:schemeClr val="bg1"/>
                </a:solidFill>
              </a:defRPr>
            </a:lvl1pPr>
          </a:lstStyle>
          <a:p>
            <a:r>
              <a:rPr lang="en-US" b="1" dirty="0"/>
              <a:t>Footer: </a:t>
            </a:r>
            <a:r>
              <a:rPr lang="en-US" dirty="0"/>
              <a:t>This is a great place for your source, footer or bespoke disclaimer</a:t>
            </a:r>
          </a:p>
        </p:txBody>
      </p:sp>
      <p:sp>
        <p:nvSpPr>
          <p:cNvPr id="12" name="Rectangle 11">
            <a:extLst>
              <a:ext uri="{FF2B5EF4-FFF2-40B4-BE49-F238E27FC236}">
                <a16:creationId xmlns:a16="http://schemas.microsoft.com/office/drawing/2014/main" id="{D4DD4475-9E89-46EB-8B26-D43B4715FF42}"/>
              </a:ext>
            </a:extLst>
          </p:cNvPr>
          <p:cNvSpPr/>
          <p:nvPr userDrawn="1"/>
        </p:nvSpPr>
        <p:spPr>
          <a:xfrm>
            <a:off x="0" y="3429000"/>
            <a:ext cx="265176" cy="3429000"/>
          </a:xfrm>
          <a:prstGeom prst="rect">
            <a:avLst/>
          </a:prstGeom>
          <a:blipFill>
            <a:blip r:embed="rId2">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a:ln>
            <a:solidFill>
              <a:schemeClr val="bg1"/>
            </a:solidFill>
          </a:ln>
        </p:spPr>
        <p:txBody>
          <a:bodyPr/>
          <a:lstStyle>
            <a:lvl1pPr>
              <a:defRPr>
                <a:solidFill>
                  <a:schemeClr val="bg1"/>
                </a:solidFill>
              </a:defRPr>
            </a:lvl1pPr>
          </a:lstStyle>
          <a:p>
            <a:fld id="{A908FA3F-E33A-4999-84EB-79EECFAD2892}" type="slidenum">
              <a:rPr lang="en-US" smtClean="0"/>
              <a:pPr/>
              <a:t>‹#›</a:t>
            </a:fld>
            <a:endParaRPr lang="en-US" dirty="0"/>
          </a:p>
        </p:txBody>
      </p:sp>
      <p:sp>
        <p:nvSpPr>
          <p:cNvPr id="13" name="Picture Placeholder 5">
            <a:extLst>
              <a:ext uri="{FF2B5EF4-FFF2-40B4-BE49-F238E27FC236}">
                <a16:creationId xmlns:a16="http://schemas.microsoft.com/office/drawing/2014/main" id="{DFDC90A8-0F94-4701-9694-F554BC014926}"/>
              </a:ext>
            </a:extLst>
          </p:cNvPr>
          <p:cNvSpPr>
            <a:spLocks noGrp="1"/>
          </p:cNvSpPr>
          <p:nvPr>
            <p:ph type="pic" sz="quarter" idx="16" hasCustomPrompt="1"/>
          </p:nvPr>
        </p:nvSpPr>
        <p:spPr>
          <a:xfrm>
            <a:off x="8010189" y="1651786"/>
            <a:ext cx="2258224" cy="2258226"/>
          </a:xfrm>
          <a:prstGeom prst="ellipse">
            <a:avLst/>
          </a:prstGeom>
        </p:spPr>
        <p:txBody>
          <a:bodyPr/>
          <a:lstStyle>
            <a:lvl1pPr marL="0" indent="0">
              <a:buNone/>
              <a:defRPr/>
            </a:lvl1pPr>
          </a:lstStyle>
          <a:p>
            <a:r>
              <a:rPr lang="en-US" dirty="0"/>
              <a:t> </a:t>
            </a:r>
          </a:p>
        </p:txBody>
      </p:sp>
      <p:sp>
        <p:nvSpPr>
          <p:cNvPr id="14" name="Text Placeholder 7">
            <a:extLst>
              <a:ext uri="{FF2B5EF4-FFF2-40B4-BE49-F238E27FC236}">
                <a16:creationId xmlns:a16="http://schemas.microsoft.com/office/drawing/2014/main" id="{1B34E949-1688-4D37-9772-F61E52A70B95}"/>
              </a:ext>
            </a:extLst>
          </p:cNvPr>
          <p:cNvSpPr>
            <a:spLocks noGrp="1"/>
          </p:cNvSpPr>
          <p:nvPr>
            <p:ph type="body" sz="quarter" idx="14" hasCustomPrompt="1"/>
          </p:nvPr>
        </p:nvSpPr>
        <p:spPr>
          <a:xfrm>
            <a:off x="7779544" y="4239710"/>
            <a:ext cx="2728912" cy="461034"/>
          </a:xfrm>
        </p:spPr>
        <p:txBody>
          <a:bodyPr>
            <a:noAutofit/>
          </a:bodyPr>
          <a:lstStyle>
            <a:lvl1pPr marL="0" indent="0" algn="ctr" fontAlgn="ctr">
              <a:lnSpc>
                <a:spcPct val="100000"/>
              </a:lnSpc>
              <a:spcBef>
                <a:spcPts val="0"/>
              </a:spcBef>
              <a:buNone/>
              <a:defRPr sz="1400">
                <a:solidFill>
                  <a:schemeClr val="tx1"/>
                </a:solidFill>
                <a:latin typeface="Montserrat" panose="00000500000000000000" pitchFamily="2" charset="0"/>
              </a:defRPr>
            </a:lvl1pPr>
            <a:lvl2pPr>
              <a:defRPr sz="1400"/>
            </a:lvl2pPr>
            <a:lvl3pPr>
              <a:defRPr sz="1400"/>
            </a:lvl3pPr>
            <a:lvl4pPr>
              <a:defRPr sz="1400"/>
            </a:lvl4pPr>
            <a:lvl5pPr>
              <a:defRPr sz="1400"/>
            </a:lvl5pPr>
          </a:lstStyle>
          <a:p>
            <a:pPr lvl="0"/>
            <a:r>
              <a:rPr lang="en-US" dirty="0"/>
              <a:t>CLICK TO EDIT TEXT</a:t>
            </a:r>
          </a:p>
        </p:txBody>
      </p:sp>
      <p:sp>
        <p:nvSpPr>
          <p:cNvPr id="15" name="Text Placeholder 7">
            <a:extLst>
              <a:ext uri="{FF2B5EF4-FFF2-40B4-BE49-F238E27FC236}">
                <a16:creationId xmlns:a16="http://schemas.microsoft.com/office/drawing/2014/main" id="{05AF7E3F-80FE-4336-BE5C-3A037F74C038}"/>
              </a:ext>
            </a:extLst>
          </p:cNvPr>
          <p:cNvSpPr>
            <a:spLocks noGrp="1"/>
          </p:cNvSpPr>
          <p:nvPr>
            <p:ph type="body" sz="quarter" idx="17" hasCustomPrompt="1"/>
          </p:nvPr>
        </p:nvSpPr>
        <p:spPr>
          <a:xfrm>
            <a:off x="7779544" y="4813247"/>
            <a:ext cx="2728912" cy="461034"/>
          </a:xfrm>
        </p:spPr>
        <p:txBody>
          <a:bodyPr>
            <a:noAutofit/>
          </a:bodyPr>
          <a:lstStyle>
            <a:lvl1pPr marL="0" indent="0" algn="ctr" fontAlgn="ctr">
              <a:lnSpc>
                <a:spcPct val="100000"/>
              </a:lnSpc>
              <a:spcBef>
                <a:spcPts val="0"/>
              </a:spcBef>
              <a:buNone/>
              <a:defRPr sz="1200">
                <a:solidFill>
                  <a:schemeClr val="tx1"/>
                </a:solidFill>
                <a:latin typeface="+mn-lt"/>
              </a:defRPr>
            </a:lvl1pPr>
            <a:lvl2pPr>
              <a:defRPr sz="1400"/>
            </a:lvl2pPr>
            <a:lvl3pPr>
              <a:defRPr sz="1400"/>
            </a:lvl3pPr>
            <a:lvl4pPr>
              <a:defRPr sz="1400"/>
            </a:lvl4pPr>
            <a:lvl5pPr>
              <a:defRPr sz="1400"/>
            </a:lvl5pPr>
          </a:lstStyle>
          <a:p>
            <a:pPr lvl="0"/>
            <a:r>
              <a:rPr lang="en-US" dirty="0"/>
              <a:t>Click to edit text</a:t>
            </a:r>
          </a:p>
        </p:txBody>
      </p:sp>
      <p:sp>
        <p:nvSpPr>
          <p:cNvPr id="16" name="Title 2">
            <a:extLst>
              <a:ext uri="{FF2B5EF4-FFF2-40B4-BE49-F238E27FC236}">
                <a16:creationId xmlns:a16="http://schemas.microsoft.com/office/drawing/2014/main" id="{89D95FC5-B41F-4F8F-897A-BB37CFD75A4D}"/>
              </a:ext>
            </a:extLst>
          </p:cNvPr>
          <p:cNvSpPr>
            <a:spLocks noGrp="1"/>
          </p:cNvSpPr>
          <p:nvPr>
            <p:ph type="title"/>
          </p:nvPr>
        </p:nvSpPr>
        <p:spPr>
          <a:xfrm>
            <a:off x="426720" y="459612"/>
            <a:ext cx="5669280" cy="556388"/>
          </a:xfrm>
        </p:spPr>
        <p:txBody>
          <a:bodyPr/>
          <a:lstStyle>
            <a:lvl1pPr>
              <a:defRPr spc="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526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Line Title and Content">
    <p:spTree>
      <p:nvGrpSpPr>
        <p:cNvPr id="1" name=""/>
        <p:cNvGrpSpPr/>
        <p:nvPr/>
      </p:nvGrpSpPr>
      <p:grpSpPr>
        <a:xfrm>
          <a:off x="0" y="0"/>
          <a:ext cx="0" cy="0"/>
          <a:chOff x="0" y="0"/>
          <a:chExt cx="0" cy="0"/>
        </a:xfrm>
      </p:grpSpPr>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p>
            <a:r>
              <a:rPr lang="en-US" b="1" dirty="0"/>
              <a:t>Footer: </a:t>
            </a:r>
            <a:r>
              <a:rPr lang="en-US" dirty="0"/>
              <a:t>This is a great place for your source, footer or bespoke disclaimer</a:t>
            </a:r>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p:txBody>
          <a:bodyPr/>
          <a:lstStyle>
            <a:lvl1pPr>
              <a:defRPr/>
            </a:lvl1pPr>
          </a:lstStyle>
          <a:p>
            <a:fld id="{A908FA3F-E33A-4999-84EB-79EECFAD2892}" type="slidenum">
              <a:rPr lang="en-US" smtClean="0"/>
              <a:pPr/>
              <a:t>‹#›</a:t>
            </a:fld>
            <a:endParaRPr lang="en-US" dirty="0"/>
          </a:p>
        </p:txBody>
      </p:sp>
      <p:sp>
        <p:nvSpPr>
          <p:cNvPr id="26" name="Title 25">
            <a:extLst>
              <a:ext uri="{FF2B5EF4-FFF2-40B4-BE49-F238E27FC236}">
                <a16:creationId xmlns:a16="http://schemas.microsoft.com/office/drawing/2014/main" id="{1EC42C1E-74C1-4BEA-BC5D-7FA009A7151B}"/>
              </a:ext>
            </a:extLst>
          </p:cNvPr>
          <p:cNvSpPr>
            <a:spLocks noGrp="1"/>
          </p:cNvSpPr>
          <p:nvPr>
            <p:ph type="title" hasCustomPrompt="1"/>
          </p:nvPr>
        </p:nvSpPr>
        <p:spPr/>
        <p:txBody>
          <a:bodyPr/>
          <a:lstStyle>
            <a:lvl1pPr>
              <a:defRPr/>
            </a:lvl1pPr>
          </a:lstStyle>
          <a:p>
            <a:r>
              <a:rPr lang="en-US" dirty="0"/>
              <a:t>A Title That Fits on One Line</a:t>
            </a:r>
          </a:p>
        </p:txBody>
      </p:sp>
      <p:pic>
        <p:nvPicPr>
          <p:cNvPr id="6" name="Picture 5">
            <a:extLst>
              <a:ext uri="{FF2B5EF4-FFF2-40B4-BE49-F238E27FC236}">
                <a16:creationId xmlns:a16="http://schemas.microsoft.com/office/drawing/2014/main" id="{15256687-83C8-42DB-8C64-6DC6A6F266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9000"/>
            <a:ext cx="265176" cy="3429000"/>
          </a:xfrm>
          <a:prstGeom prst="rect">
            <a:avLst/>
          </a:prstGeom>
        </p:spPr>
      </p:pic>
      <p:sp>
        <p:nvSpPr>
          <p:cNvPr id="7" name="Content Placeholder 5">
            <a:extLst>
              <a:ext uri="{FF2B5EF4-FFF2-40B4-BE49-F238E27FC236}">
                <a16:creationId xmlns:a16="http://schemas.microsoft.com/office/drawing/2014/main" id="{FE07AB65-E6A4-5443-B895-AEE67F034F3C}"/>
              </a:ext>
            </a:extLst>
          </p:cNvPr>
          <p:cNvSpPr>
            <a:spLocks noGrp="1"/>
          </p:cNvSpPr>
          <p:nvPr>
            <p:ph sz="quarter" idx="13"/>
          </p:nvPr>
        </p:nvSpPr>
        <p:spPr>
          <a:xfrm>
            <a:off x="426404" y="1558212"/>
            <a:ext cx="11338560" cy="4609227"/>
          </a:xfrm>
        </p:spPr>
        <p:txBody>
          <a:bodyPr/>
          <a:lstStyle>
            <a:lvl1pPr>
              <a:defRPr/>
            </a:lvl1pPr>
            <a:lvl2pPr>
              <a:defRPr/>
            </a:lvl2pPr>
            <a:lvl3pPr>
              <a:defRPr/>
            </a:lvl3pPr>
          </a:lstStyle>
          <a:p>
            <a:r>
              <a:rPr lang="en-US" dirty="0"/>
              <a:t>Content</a:t>
            </a:r>
          </a:p>
          <a:p>
            <a:pPr lvl="1"/>
            <a:r>
              <a:rPr lang="en-US" dirty="0"/>
              <a:t>Content</a:t>
            </a:r>
          </a:p>
          <a:p>
            <a:pPr lvl="2"/>
            <a:r>
              <a:rPr lang="en-US" dirty="0"/>
              <a:t>Content</a:t>
            </a:r>
          </a:p>
        </p:txBody>
      </p:sp>
      <p:cxnSp>
        <p:nvCxnSpPr>
          <p:cNvPr id="8" name="Straight Connector 7">
            <a:extLst>
              <a:ext uri="{FF2B5EF4-FFF2-40B4-BE49-F238E27FC236}">
                <a16:creationId xmlns:a16="http://schemas.microsoft.com/office/drawing/2014/main" id="{A4F9CD92-748F-424C-B2F5-D02CFFDC3717}"/>
              </a:ext>
            </a:extLst>
          </p:cNvPr>
          <p:cNvCxnSpPr/>
          <p:nvPr userDrawn="1"/>
        </p:nvCxnSpPr>
        <p:spPr>
          <a:xfrm>
            <a:off x="0" y="1133174"/>
            <a:ext cx="287020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813874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p>
            <a:r>
              <a:rPr lang="en-US" b="1" dirty="0"/>
              <a:t>Footer: </a:t>
            </a:r>
            <a:r>
              <a:rPr lang="en-US" dirty="0"/>
              <a:t>This is a great place for your source, footer or bespoke disclaimer</a:t>
            </a:r>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p:txBody>
          <a:bodyPr/>
          <a:lstStyle>
            <a:lvl1pPr>
              <a:defRPr/>
            </a:lvl1pPr>
          </a:lstStyle>
          <a:p>
            <a:fld id="{A908FA3F-E33A-4999-84EB-79EECFAD2892}" type="slidenum">
              <a:rPr lang="en-US" smtClean="0"/>
              <a:pPr/>
              <a:t>‹#›</a:t>
            </a:fld>
            <a:endParaRPr lang="en-US" dirty="0"/>
          </a:p>
        </p:txBody>
      </p:sp>
      <p:sp>
        <p:nvSpPr>
          <p:cNvPr id="26" name="Title 25">
            <a:extLst>
              <a:ext uri="{FF2B5EF4-FFF2-40B4-BE49-F238E27FC236}">
                <a16:creationId xmlns:a16="http://schemas.microsoft.com/office/drawing/2014/main" id="{1EC42C1E-74C1-4BEA-BC5D-7FA009A7151B}"/>
              </a:ext>
            </a:extLst>
          </p:cNvPr>
          <p:cNvSpPr>
            <a:spLocks noGrp="1"/>
          </p:cNvSpPr>
          <p:nvPr>
            <p:ph type="title" hasCustomPrompt="1"/>
          </p:nvPr>
        </p:nvSpPr>
        <p:spPr/>
        <p:txBody>
          <a:bodyPr/>
          <a:lstStyle>
            <a:lvl1pPr>
              <a:defRPr/>
            </a:lvl1pPr>
          </a:lstStyle>
          <a:p>
            <a:r>
              <a:rPr lang="en-US" dirty="0"/>
              <a:t>Click to edit Master title style.</a:t>
            </a:r>
          </a:p>
        </p:txBody>
      </p:sp>
      <p:pic>
        <p:nvPicPr>
          <p:cNvPr id="6" name="Picture 5">
            <a:extLst>
              <a:ext uri="{FF2B5EF4-FFF2-40B4-BE49-F238E27FC236}">
                <a16:creationId xmlns:a16="http://schemas.microsoft.com/office/drawing/2014/main" id="{15256687-83C8-42DB-8C64-6DC6A6F266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9000"/>
            <a:ext cx="265176" cy="3429000"/>
          </a:xfrm>
          <a:prstGeom prst="rect">
            <a:avLst/>
          </a:prstGeom>
        </p:spPr>
      </p:pic>
    </p:spTree>
    <p:extLst>
      <p:ext uri="{BB962C8B-B14F-4D97-AF65-F5344CB8AC3E}">
        <p14:creationId xmlns:p14="http://schemas.microsoft.com/office/powerpoint/2010/main" val="10868377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p>
            <a:r>
              <a:rPr lang="en-US" b="1" dirty="0"/>
              <a:t>Footer: </a:t>
            </a:r>
            <a:r>
              <a:rPr lang="en-US" dirty="0"/>
              <a:t>This is a great place for your source, footer or bespoke disclaimer</a:t>
            </a:r>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p:txBody>
          <a:bodyPr/>
          <a:lstStyle>
            <a:lvl1pPr>
              <a:defRPr/>
            </a:lvl1pPr>
          </a:lstStyle>
          <a:p>
            <a:fld id="{A908FA3F-E33A-4999-84EB-79EECFAD2892}" type="slidenum">
              <a:rPr lang="en-US" smtClean="0"/>
              <a:pPr/>
              <a:t>‹#›</a:t>
            </a:fld>
            <a:endParaRPr lang="en-US" dirty="0"/>
          </a:p>
        </p:txBody>
      </p:sp>
    </p:spTree>
    <p:extLst>
      <p:ext uri="{BB962C8B-B14F-4D97-AF65-F5344CB8AC3E}">
        <p14:creationId xmlns:p14="http://schemas.microsoft.com/office/powerpoint/2010/main" val="42042722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Layout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5F8E654-AECE-4B56-B4A5-B3998AC08C7D}"/>
              </a:ext>
            </a:extLst>
          </p:cNvPr>
          <p:cNvSpPr>
            <a:spLocks noGrp="1"/>
          </p:cNvSpPr>
          <p:nvPr>
            <p:ph type="pic" sz="quarter" idx="13" hasCustomPrompt="1"/>
          </p:nvPr>
        </p:nvSpPr>
        <p:spPr>
          <a:xfrm>
            <a:off x="0" y="0"/>
            <a:ext cx="6096000" cy="6858000"/>
          </a:xfrm>
          <a:noFill/>
        </p:spPr>
        <p:txBody>
          <a:bodyPr/>
          <a:lstStyle>
            <a:lvl1pPr marL="0" indent="0">
              <a:buNone/>
              <a:defRPr/>
            </a:lvl1pPr>
          </a:lstStyle>
          <a:p>
            <a:r>
              <a:rPr lang="en-US" dirty="0"/>
              <a:t> </a:t>
            </a:r>
          </a:p>
        </p:txBody>
      </p:sp>
      <p:sp>
        <p:nvSpPr>
          <p:cNvPr id="4" name="Text Placeholder 3">
            <a:extLst>
              <a:ext uri="{FF2B5EF4-FFF2-40B4-BE49-F238E27FC236}">
                <a16:creationId xmlns:a16="http://schemas.microsoft.com/office/drawing/2014/main" id="{B633554B-D669-4B7C-86B4-6C0321438F69}"/>
              </a:ext>
            </a:extLst>
          </p:cNvPr>
          <p:cNvSpPr>
            <a:spLocks noGrp="1"/>
          </p:cNvSpPr>
          <p:nvPr>
            <p:ph type="body" sz="quarter" idx="15" hasCustomPrompt="1"/>
          </p:nvPr>
        </p:nvSpPr>
        <p:spPr>
          <a:xfrm>
            <a:off x="0" y="0"/>
            <a:ext cx="6096000" cy="6858000"/>
          </a:xfrm>
          <a:solidFill>
            <a:schemeClr val="tx1">
              <a:alpha val="70000"/>
            </a:schemeClr>
          </a:solidFill>
        </p:spPr>
        <p:txBody>
          <a:bodyPr/>
          <a:lstStyle>
            <a:lvl1pPr marL="0" indent="0" fontAlgn="ctr">
              <a:buNone/>
              <a:defRPr/>
            </a:lvl1pPr>
          </a:lstStyle>
          <a:p>
            <a:pPr lvl="0"/>
            <a:r>
              <a:rPr lang="en-US" dirty="0"/>
              <a:t> </a:t>
            </a:r>
          </a:p>
        </p:txBody>
      </p:sp>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lvl1pPr>
              <a:defRPr>
                <a:solidFill>
                  <a:schemeClr val="bg1"/>
                </a:solidFill>
              </a:defRPr>
            </a:lvl1pPr>
          </a:lstStyle>
          <a:p>
            <a:r>
              <a:rPr lang="en-US" b="1" dirty="0"/>
              <a:t>Footer: </a:t>
            </a:r>
            <a:r>
              <a:rPr lang="en-US" dirty="0"/>
              <a:t>This is a great place for your source, footer or bespoke disclaimer</a:t>
            </a:r>
          </a:p>
        </p:txBody>
      </p:sp>
      <p:sp>
        <p:nvSpPr>
          <p:cNvPr id="12" name="Rectangle 11">
            <a:extLst>
              <a:ext uri="{FF2B5EF4-FFF2-40B4-BE49-F238E27FC236}">
                <a16:creationId xmlns:a16="http://schemas.microsoft.com/office/drawing/2014/main" id="{D4DD4475-9E89-46EB-8B26-D43B4715FF42}"/>
              </a:ext>
            </a:extLst>
          </p:cNvPr>
          <p:cNvSpPr/>
          <p:nvPr userDrawn="1"/>
        </p:nvSpPr>
        <p:spPr>
          <a:xfrm>
            <a:off x="0" y="3429000"/>
            <a:ext cx="265176" cy="3429000"/>
          </a:xfrm>
          <a:prstGeom prst="rect">
            <a:avLst/>
          </a:prstGeom>
          <a:blipFill>
            <a:blip r:embed="rId2">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3" name="Title 2">
            <a:extLst>
              <a:ext uri="{FF2B5EF4-FFF2-40B4-BE49-F238E27FC236}">
                <a16:creationId xmlns:a16="http://schemas.microsoft.com/office/drawing/2014/main" id="{DEE1B3A1-275C-429D-9728-28C5D75698EC}"/>
              </a:ext>
            </a:extLst>
          </p:cNvPr>
          <p:cNvSpPr>
            <a:spLocks noGrp="1"/>
          </p:cNvSpPr>
          <p:nvPr>
            <p:ph type="title"/>
          </p:nvPr>
        </p:nvSpPr>
        <p:spPr/>
        <p:txBody>
          <a:bodyPr/>
          <a:lstStyle>
            <a:lvl1pPr>
              <a:defRPr spc="0">
                <a:solidFill>
                  <a:schemeClr val="bg1"/>
                </a:solidFill>
              </a:defRPr>
            </a:lvl1pPr>
          </a:lstStyle>
          <a:p>
            <a:r>
              <a:rPr lang="en-US" dirty="0"/>
              <a:t>Click to edit Master title style</a:t>
            </a:r>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a:ln>
            <a:solidFill>
              <a:schemeClr val="bg1"/>
            </a:solidFill>
          </a:ln>
        </p:spPr>
        <p:txBody>
          <a:bodyPr/>
          <a:lstStyle>
            <a:lvl1pPr>
              <a:defRPr>
                <a:solidFill>
                  <a:schemeClr val="bg1"/>
                </a:solidFill>
              </a:defRPr>
            </a:lvl1pPr>
          </a:lstStyle>
          <a:p>
            <a:fld id="{A908FA3F-E33A-4999-84EB-79EECFAD2892}" type="slidenum">
              <a:rPr lang="en-US" smtClean="0"/>
              <a:pPr/>
              <a:t>‹#›</a:t>
            </a:fld>
            <a:endParaRPr lang="en-US" dirty="0"/>
          </a:p>
        </p:txBody>
      </p:sp>
    </p:spTree>
    <p:extLst>
      <p:ext uri="{BB962C8B-B14F-4D97-AF65-F5344CB8AC3E}">
        <p14:creationId xmlns:p14="http://schemas.microsoft.com/office/powerpoint/2010/main" val="22031297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 Know How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5F8E654-AECE-4B56-B4A5-B3998AC08C7D}"/>
              </a:ext>
            </a:extLst>
          </p:cNvPr>
          <p:cNvSpPr>
            <a:spLocks noGrp="1"/>
          </p:cNvSpPr>
          <p:nvPr>
            <p:ph type="pic" sz="quarter" idx="13" hasCustomPrompt="1"/>
          </p:nvPr>
        </p:nvSpPr>
        <p:spPr>
          <a:xfrm>
            <a:off x="0" y="0"/>
            <a:ext cx="12192000" cy="6858000"/>
          </a:xfrm>
        </p:spPr>
        <p:txBody>
          <a:bodyPr/>
          <a:lstStyle>
            <a:lvl1pPr marL="0" indent="0">
              <a:buNone/>
              <a:defRPr/>
            </a:lvl1pPr>
          </a:lstStyle>
          <a:p>
            <a:r>
              <a:rPr lang="en-US" dirty="0"/>
              <a:t> </a:t>
            </a:r>
          </a:p>
        </p:txBody>
      </p:sp>
      <p:sp>
        <p:nvSpPr>
          <p:cNvPr id="4" name="Text Placeholder 3">
            <a:extLst>
              <a:ext uri="{FF2B5EF4-FFF2-40B4-BE49-F238E27FC236}">
                <a16:creationId xmlns:a16="http://schemas.microsoft.com/office/drawing/2014/main" id="{B633554B-D669-4B7C-86B4-6C0321438F69}"/>
              </a:ext>
            </a:extLst>
          </p:cNvPr>
          <p:cNvSpPr>
            <a:spLocks noGrp="1"/>
          </p:cNvSpPr>
          <p:nvPr>
            <p:ph type="body" sz="quarter" idx="15" hasCustomPrompt="1"/>
          </p:nvPr>
        </p:nvSpPr>
        <p:spPr>
          <a:xfrm>
            <a:off x="0" y="0"/>
            <a:ext cx="12192000" cy="6858000"/>
          </a:xfrm>
          <a:solidFill>
            <a:schemeClr val="tx1">
              <a:alpha val="70000"/>
            </a:schemeClr>
          </a:solidFill>
        </p:spPr>
        <p:txBody>
          <a:bodyPr/>
          <a:lstStyle>
            <a:lvl1pPr marL="0" indent="0" fontAlgn="ctr">
              <a:buNone/>
              <a:defRPr/>
            </a:lvl1pPr>
          </a:lstStyle>
          <a:p>
            <a:pPr lvl="0"/>
            <a:r>
              <a:rPr lang="en-US" dirty="0"/>
              <a:t> </a:t>
            </a:r>
          </a:p>
        </p:txBody>
      </p:sp>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lvl1pPr>
              <a:defRPr>
                <a:solidFill>
                  <a:schemeClr val="bg1"/>
                </a:solidFill>
              </a:defRPr>
            </a:lvl1pPr>
          </a:lstStyle>
          <a:p>
            <a:r>
              <a:rPr lang="en-US" b="1" dirty="0"/>
              <a:t>Footer: </a:t>
            </a:r>
            <a:r>
              <a:rPr lang="en-US" dirty="0"/>
              <a:t>This is a great place for your source, footer or bespoke disclaimer</a:t>
            </a:r>
          </a:p>
        </p:txBody>
      </p:sp>
      <p:sp>
        <p:nvSpPr>
          <p:cNvPr id="12" name="Rectangle 11">
            <a:extLst>
              <a:ext uri="{FF2B5EF4-FFF2-40B4-BE49-F238E27FC236}">
                <a16:creationId xmlns:a16="http://schemas.microsoft.com/office/drawing/2014/main" id="{D4DD4475-9E89-46EB-8B26-D43B4715FF42}"/>
              </a:ext>
            </a:extLst>
          </p:cNvPr>
          <p:cNvSpPr/>
          <p:nvPr userDrawn="1"/>
        </p:nvSpPr>
        <p:spPr>
          <a:xfrm>
            <a:off x="0" y="3429000"/>
            <a:ext cx="265176" cy="3429000"/>
          </a:xfrm>
          <a:prstGeom prst="rect">
            <a:avLst/>
          </a:prstGeom>
          <a:blipFill>
            <a:blip r:embed="rId2">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3" name="Title 2">
            <a:extLst>
              <a:ext uri="{FF2B5EF4-FFF2-40B4-BE49-F238E27FC236}">
                <a16:creationId xmlns:a16="http://schemas.microsoft.com/office/drawing/2014/main" id="{DEE1B3A1-275C-429D-9728-28C5D75698EC}"/>
              </a:ext>
            </a:extLst>
          </p:cNvPr>
          <p:cNvSpPr>
            <a:spLocks noGrp="1"/>
          </p:cNvSpPr>
          <p:nvPr>
            <p:ph type="title"/>
          </p:nvPr>
        </p:nvSpPr>
        <p:spPr>
          <a:xfrm>
            <a:off x="426720" y="493796"/>
            <a:ext cx="5669280" cy="1025922"/>
          </a:xfrm>
        </p:spPr>
        <p:txBody>
          <a:bodyPr/>
          <a:lstStyle>
            <a:lvl1pPr>
              <a:lnSpc>
                <a:spcPts val="4000"/>
              </a:lnSpc>
              <a:defRPr b="1" i="0" cap="all" baseline="0">
                <a:solidFill>
                  <a:schemeClr val="bg1"/>
                </a:solidFill>
                <a:latin typeface="Montserrat" panose="00000500000000000000" pitchFamily="2" charset="0"/>
              </a:defRPr>
            </a:lvl1pPr>
          </a:lstStyle>
          <a:p>
            <a:r>
              <a:rPr lang="en-US" dirty="0"/>
              <a:t>Click to edit Master title style</a:t>
            </a:r>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a:ln>
            <a:solidFill>
              <a:schemeClr val="bg1"/>
            </a:solidFill>
          </a:ln>
        </p:spPr>
        <p:txBody>
          <a:bodyPr/>
          <a:lstStyle>
            <a:lvl1pPr>
              <a:defRPr>
                <a:solidFill>
                  <a:schemeClr val="bg1"/>
                </a:solidFill>
              </a:defRPr>
            </a:lvl1pPr>
          </a:lstStyle>
          <a:p>
            <a:fld id="{A908FA3F-E33A-4999-84EB-79EECFAD2892}" type="slidenum">
              <a:rPr lang="en-US" smtClean="0"/>
              <a:pPr/>
              <a:t>‹#›</a:t>
            </a:fld>
            <a:endParaRPr lang="en-US" dirty="0"/>
          </a:p>
        </p:txBody>
      </p:sp>
    </p:spTree>
    <p:extLst>
      <p:ext uri="{BB962C8B-B14F-4D97-AF65-F5344CB8AC3E}">
        <p14:creationId xmlns:p14="http://schemas.microsoft.com/office/powerpoint/2010/main" val="42628206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We Know How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5F8E654-AECE-4B56-B4A5-B3998AC08C7D}"/>
              </a:ext>
            </a:extLst>
          </p:cNvPr>
          <p:cNvSpPr>
            <a:spLocks noGrp="1"/>
          </p:cNvSpPr>
          <p:nvPr>
            <p:ph type="pic" sz="quarter" idx="13" hasCustomPrompt="1"/>
          </p:nvPr>
        </p:nvSpPr>
        <p:spPr>
          <a:xfrm>
            <a:off x="0" y="0"/>
            <a:ext cx="9906000" cy="6858000"/>
          </a:xfrm>
          <a:noFill/>
        </p:spPr>
        <p:txBody>
          <a:bodyPr/>
          <a:lstStyle>
            <a:lvl1pPr marL="0" indent="0">
              <a:buNone/>
              <a:defRPr/>
            </a:lvl1pPr>
          </a:lstStyle>
          <a:p>
            <a:r>
              <a:rPr lang="en-US" dirty="0"/>
              <a:t> </a:t>
            </a:r>
          </a:p>
        </p:txBody>
      </p:sp>
      <p:sp>
        <p:nvSpPr>
          <p:cNvPr id="4" name="Text Placeholder 3">
            <a:extLst>
              <a:ext uri="{FF2B5EF4-FFF2-40B4-BE49-F238E27FC236}">
                <a16:creationId xmlns:a16="http://schemas.microsoft.com/office/drawing/2014/main" id="{B633554B-D669-4B7C-86B4-6C0321438F69}"/>
              </a:ext>
            </a:extLst>
          </p:cNvPr>
          <p:cNvSpPr>
            <a:spLocks noGrp="1"/>
          </p:cNvSpPr>
          <p:nvPr>
            <p:ph type="body" sz="quarter" idx="15"/>
          </p:nvPr>
        </p:nvSpPr>
        <p:spPr>
          <a:xfrm>
            <a:off x="0" y="0"/>
            <a:ext cx="9906000" cy="6858000"/>
          </a:xfrm>
          <a:solidFill>
            <a:schemeClr val="tx1">
              <a:alpha val="70000"/>
            </a:schemeClr>
          </a:solidFill>
        </p:spPr>
        <p:txBody>
          <a:bodyPr/>
          <a:lstStyle>
            <a:lvl1pPr marL="0" indent="0" fontAlgn="ctr">
              <a:buNone/>
              <a:defRPr>
                <a:noFill/>
              </a:defRPr>
            </a:lvl1pPr>
          </a:lstStyle>
          <a:p>
            <a:pPr lvl="0"/>
            <a:endParaRPr lang="en-US" dirty="0"/>
          </a:p>
        </p:txBody>
      </p:sp>
      <p:sp>
        <p:nvSpPr>
          <p:cNvPr id="12" name="Rectangle 11">
            <a:extLst>
              <a:ext uri="{FF2B5EF4-FFF2-40B4-BE49-F238E27FC236}">
                <a16:creationId xmlns:a16="http://schemas.microsoft.com/office/drawing/2014/main" id="{D4DD4475-9E89-46EB-8B26-D43B4715FF42}"/>
              </a:ext>
            </a:extLst>
          </p:cNvPr>
          <p:cNvSpPr/>
          <p:nvPr userDrawn="1"/>
        </p:nvSpPr>
        <p:spPr>
          <a:xfrm>
            <a:off x="0" y="3429000"/>
            <a:ext cx="265176" cy="3429000"/>
          </a:xfrm>
          <a:prstGeom prst="rect">
            <a:avLst/>
          </a:prstGeom>
          <a:blipFill>
            <a:blip r:embed="rId2">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3" name="Title 2">
            <a:extLst>
              <a:ext uri="{FF2B5EF4-FFF2-40B4-BE49-F238E27FC236}">
                <a16:creationId xmlns:a16="http://schemas.microsoft.com/office/drawing/2014/main" id="{DEE1B3A1-275C-429D-9728-28C5D75698EC}"/>
              </a:ext>
            </a:extLst>
          </p:cNvPr>
          <p:cNvSpPr>
            <a:spLocks noGrp="1"/>
          </p:cNvSpPr>
          <p:nvPr>
            <p:ph type="title"/>
          </p:nvPr>
        </p:nvSpPr>
        <p:spPr>
          <a:xfrm>
            <a:off x="426720" y="493796"/>
            <a:ext cx="5669280" cy="1025922"/>
          </a:xfrm>
        </p:spPr>
        <p:txBody>
          <a:bodyPr/>
          <a:lstStyle>
            <a:lvl1pPr>
              <a:lnSpc>
                <a:spcPts val="4000"/>
              </a:lnSpc>
              <a:defRPr b="1" cap="all" baseline="0">
                <a:solidFill>
                  <a:schemeClr val="bg1"/>
                </a:solidFill>
                <a:latin typeface="Montserrat" panose="00000500000000000000" pitchFamily="2" charset="0"/>
              </a:defRPr>
            </a:lvl1pPr>
          </a:lstStyle>
          <a:p>
            <a:r>
              <a:rPr lang="en-US" dirty="0"/>
              <a:t>Click to edit Master title style</a:t>
            </a:r>
          </a:p>
        </p:txBody>
      </p:sp>
      <p:sp>
        <p:nvSpPr>
          <p:cNvPr id="10" name="Rectangle 9">
            <a:extLst>
              <a:ext uri="{FF2B5EF4-FFF2-40B4-BE49-F238E27FC236}">
                <a16:creationId xmlns:a16="http://schemas.microsoft.com/office/drawing/2014/main" id="{D898D1E6-ECF3-46EF-ABA7-FE9490D2B372}"/>
              </a:ext>
            </a:extLst>
          </p:cNvPr>
          <p:cNvSpPr/>
          <p:nvPr userDrawn="1"/>
        </p:nvSpPr>
        <p:spPr>
          <a:xfrm>
            <a:off x="9906000" y="0"/>
            <a:ext cx="2286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cxnSp>
        <p:nvCxnSpPr>
          <p:cNvPr id="11" name="Straight Connector 10">
            <a:extLst>
              <a:ext uri="{FF2B5EF4-FFF2-40B4-BE49-F238E27FC236}">
                <a16:creationId xmlns:a16="http://schemas.microsoft.com/office/drawing/2014/main" id="{479DDFBE-864D-E241-B914-0E1E0FBE85DC}"/>
              </a:ext>
            </a:extLst>
          </p:cNvPr>
          <p:cNvCxnSpPr/>
          <p:nvPr userDrawn="1"/>
        </p:nvCxnSpPr>
        <p:spPr>
          <a:xfrm>
            <a:off x="10279679" y="5383229"/>
            <a:ext cx="191262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708A01EA-C88C-4BA6-B365-707120C06F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3429" y="6405762"/>
            <a:ext cx="866896" cy="181000"/>
          </a:xfrm>
          <a:prstGeom prst="rect">
            <a:avLst/>
          </a:prstGeom>
        </p:spPr>
      </p:pic>
      <p:sp>
        <p:nvSpPr>
          <p:cNvPr id="2" name="Footer Placeholder 1">
            <a:extLst>
              <a:ext uri="{FF2B5EF4-FFF2-40B4-BE49-F238E27FC236}">
                <a16:creationId xmlns:a16="http://schemas.microsoft.com/office/drawing/2014/main" id="{394E272C-C1CA-5E4A-8927-3D5EA9265B9F}"/>
              </a:ext>
            </a:extLst>
          </p:cNvPr>
          <p:cNvSpPr>
            <a:spLocks noGrp="1"/>
          </p:cNvSpPr>
          <p:nvPr>
            <p:ph type="ftr" sz="quarter" idx="16"/>
          </p:nvPr>
        </p:nvSpPr>
        <p:spPr/>
        <p:txBody>
          <a:bodyPr/>
          <a:lstStyle/>
          <a:p>
            <a:r>
              <a:rPr lang="en-US" b="1" dirty="0"/>
              <a:t>Footer: </a:t>
            </a:r>
            <a:r>
              <a:rPr lang="en-US" dirty="0"/>
              <a:t>This is a great place for your source, footer or bespoke disclaimer</a:t>
            </a:r>
          </a:p>
        </p:txBody>
      </p:sp>
      <p:sp>
        <p:nvSpPr>
          <p:cNvPr id="5" name="Slide Number Placeholder 4">
            <a:extLst>
              <a:ext uri="{FF2B5EF4-FFF2-40B4-BE49-F238E27FC236}">
                <a16:creationId xmlns:a16="http://schemas.microsoft.com/office/drawing/2014/main" id="{27E13B03-70C5-AC4D-9E82-C2F4FF760E90}"/>
              </a:ext>
            </a:extLst>
          </p:cNvPr>
          <p:cNvSpPr>
            <a:spLocks noGrp="1"/>
          </p:cNvSpPr>
          <p:nvPr>
            <p:ph type="sldNum" sz="quarter" idx="17"/>
          </p:nvPr>
        </p:nvSpPr>
        <p:spPr/>
        <p:txBody>
          <a:bodyPr/>
          <a:lstStyle>
            <a:lvl1pPr>
              <a:defRPr/>
            </a:lvl1pPr>
          </a:lstStyle>
          <a:p>
            <a:fld id="{A908FA3F-E33A-4999-84EB-79EECFAD2892}" type="slidenum">
              <a:rPr lang="en-US" smtClean="0"/>
              <a:pPr/>
              <a:t>‹#›</a:t>
            </a:fld>
            <a:endParaRPr lang="en-US" dirty="0"/>
          </a:p>
        </p:txBody>
      </p:sp>
    </p:spTree>
    <p:extLst>
      <p:ext uri="{BB962C8B-B14F-4D97-AF65-F5344CB8AC3E}">
        <p14:creationId xmlns:p14="http://schemas.microsoft.com/office/powerpoint/2010/main" val="21859634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Background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63F79C-B373-46DD-9571-A1AB49A61565}"/>
              </a:ext>
            </a:extLst>
          </p:cNvPr>
          <p:cNvSpPr/>
          <p:nvPr userDrawn="1"/>
        </p:nvSpPr>
        <p:spPr>
          <a:xfrm flipV="1">
            <a:off x="0" y="-1"/>
            <a:ext cx="12192000" cy="13954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23" name="Footer Placeholder 22">
            <a:extLst>
              <a:ext uri="{FF2B5EF4-FFF2-40B4-BE49-F238E27FC236}">
                <a16:creationId xmlns:a16="http://schemas.microsoft.com/office/drawing/2014/main" id="{9880338C-4616-4D64-A9D4-5AA0991E722D}"/>
              </a:ext>
            </a:extLst>
          </p:cNvPr>
          <p:cNvSpPr>
            <a:spLocks noGrp="1"/>
          </p:cNvSpPr>
          <p:nvPr>
            <p:ph type="ftr" sz="quarter" idx="11"/>
          </p:nvPr>
        </p:nvSpPr>
        <p:spPr/>
        <p:txBody>
          <a:bodyPr/>
          <a:lstStyle/>
          <a:p>
            <a:r>
              <a:rPr lang="en-US" b="1" dirty="0"/>
              <a:t>Footer: </a:t>
            </a:r>
            <a:r>
              <a:rPr lang="en-US" dirty="0"/>
              <a:t>This is a great place for your source, footer or bespoke disclaimer</a:t>
            </a:r>
          </a:p>
        </p:txBody>
      </p:sp>
      <p:sp>
        <p:nvSpPr>
          <p:cNvPr id="24" name="Slide Number Placeholder 23">
            <a:extLst>
              <a:ext uri="{FF2B5EF4-FFF2-40B4-BE49-F238E27FC236}">
                <a16:creationId xmlns:a16="http://schemas.microsoft.com/office/drawing/2014/main" id="{997B21C9-4F77-4E83-9595-F184C514B68F}"/>
              </a:ext>
            </a:extLst>
          </p:cNvPr>
          <p:cNvSpPr>
            <a:spLocks noGrp="1"/>
          </p:cNvSpPr>
          <p:nvPr>
            <p:ph type="sldNum" sz="quarter" idx="12"/>
          </p:nvPr>
        </p:nvSpPr>
        <p:spPr/>
        <p:txBody>
          <a:bodyPr/>
          <a:lstStyle>
            <a:lvl1pPr>
              <a:defRPr/>
            </a:lvl1pPr>
          </a:lstStyle>
          <a:p>
            <a:fld id="{A908FA3F-E33A-4999-84EB-79EECFAD2892}" type="slidenum">
              <a:rPr lang="en-US" smtClean="0"/>
              <a:pPr/>
              <a:t>‹#›</a:t>
            </a:fld>
            <a:endParaRPr lang="en-US" dirty="0"/>
          </a:p>
        </p:txBody>
      </p:sp>
      <p:sp>
        <p:nvSpPr>
          <p:cNvPr id="7" name="Title 6">
            <a:extLst>
              <a:ext uri="{FF2B5EF4-FFF2-40B4-BE49-F238E27FC236}">
                <a16:creationId xmlns:a16="http://schemas.microsoft.com/office/drawing/2014/main" id="{CC553119-D024-424F-8701-7B2675B71C47}"/>
              </a:ext>
            </a:extLst>
          </p:cNvPr>
          <p:cNvSpPr>
            <a:spLocks noGrp="1"/>
          </p:cNvSpPr>
          <p:nvPr>
            <p:ph type="title"/>
          </p:nvPr>
        </p:nvSpPr>
        <p:spPr/>
        <p:txBody>
          <a:bodyPr/>
          <a:lstStyle>
            <a:lvl1pPr>
              <a:defRPr/>
            </a:lvl1pPr>
          </a:lstStyle>
          <a:p>
            <a:r>
              <a:rPr lang="en-US" dirty="0"/>
              <a:t>Click to edit Master title style</a:t>
            </a:r>
          </a:p>
        </p:txBody>
      </p:sp>
      <p:pic>
        <p:nvPicPr>
          <p:cNvPr id="9" name="Picture 8">
            <a:extLst>
              <a:ext uri="{FF2B5EF4-FFF2-40B4-BE49-F238E27FC236}">
                <a16:creationId xmlns:a16="http://schemas.microsoft.com/office/drawing/2014/main" id="{AAF3B19A-D7A6-432B-B998-AAD239A93F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9000"/>
            <a:ext cx="265176" cy="3429000"/>
          </a:xfrm>
          <a:prstGeom prst="rect">
            <a:avLst/>
          </a:prstGeom>
        </p:spPr>
      </p:pic>
    </p:spTree>
    <p:extLst>
      <p:ext uri="{BB962C8B-B14F-4D97-AF65-F5344CB8AC3E}">
        <p14:creationId xmlns:p14="http://schemas.microsoft.com/office/powerpoint/2010/main" val="21230898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CDE8-3042-4D0A-B8B2-0011B2ED6B35}"/>
              </a:ext>
            </a:extLst>
          </p:cNvPr>
          <p:cNvSpPr>
            <a:spLocks noGrp="1"/>
          </p:cNvSpPr>
          <p:nvPr>
            <p:ph type="title"/>
          </p:nvPr>
        </p:nvSpPr>
        <p:spPr>
          <a:xfrm>
            <a:off x="426720" y="459612"/>
            <a:ext cx="11338560" cy="553998"/>
          </a:xfrm>
          <a:prstGeom prst="rect">
            <a:avLst/>
          </a:prstGeom>
        </p:spPr>
        <p:txBody>
          <a:bodyPr vert="horz" wrap="square" lIns="91440" tIns="0" rIns="9144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A36B676A-31C6-4B0A-A172-FBE7DE3FDDDE}"/>
              </a:ext>
            </a:extLst>
          </p:cNvPr>
          <p:cNvSpPr>
            <a:spLocks noGrp="1"/>
          </p:cNvSpPr>
          <p:nvPr>
            <p:ph type="body" idx="1"/>
          </p:nvPr>
        </p:nvSpPr>
        <p:spPr>
          <a:xfrm>
            <a:off x="419100" y="1816100"/>
            <a:ext cx="1133856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a:extLst>
              <a:ext uri="{FF2B5EF4-FFF2-40B4-BE49-F238E27FC236}">
                <a16:creationId xmlns:a16="http://schemas.microsoft.com/office/drawing/2014/main" id="{54CF707D-0344-4BFF-BC14-C8326F08CAD9}"/>
              </a:ext>
            </a:extLst>
          </p:cNvPr>
          <p:cNvSpPr>
            <a:spLocks noGrp="1"/>
          </p:cNvSpPr>
          <p:nvPr>
            <p:ph type="sldNum" sz="quarter" idx="4"/>
          </p:nvPr>
        </p:nvSpPr>
        <p:spPr>
          <a:xfrm>
            <a:off x="507206" y="6476840"/>
            <a:ext cx="100584" cy="100584"/>
          </a:xfrm>
          <a:prstGeom prst="rect">
            <a:avLst/>
          </a:prstGeom>
          <a:ln w="3175">
            <a:solidFill>
              <a:schemeClr val="tx1"/>
            </a:solidFill>
          </a:ln>
        </p:spPr>
        <p:txBody>
          <a:bodyPr vert="horz" wrap="none" lIns="9144" tIns="0" rIns="0" bIns="0" rtlCol="0" anchor="ctr"/>
          <a:lstStyle>
            <a:defPPr>
              <a:defRPr lang="en-US"/>
            </a:defPPr>
            <a:lvl1pPr marL="0" algn="ctr" defTabSz="914400" rtl="0" eaLnBrk="1" latinLnBrk="0" hangingPunct="1">
              <a:defRPr sz="500" kern="1200" spc="-10" baseline="0">
                <a:solidFill>
                  <a:schemeClr val="tx1"/>
                </a:solidFill>
                <a:latin typeface="+mn-lt"/>
                <a:ea typeface="+mn-ea"/>
                <a:cs typeface="+mn-cs"/>
              </a:defRPr>
            </a:lvl1pPr>
          </a:lstStyle>
          <a:p>
            <a:fld id="{A908FA3F-E33A-4999-84EB-79EECFAD2892}" type="slidenum">
              <a:rPr lang="en-US" smtClean="0"/>
              <a:pPr/>
              <a:t>‹#›</a:t>
            </a:fld>
            <a:endParaRPr lang="en-US" dirty="0"/>
          </a:p>
        </p:txBody>
      </p:sp>
      <p:sp>
        <p:nvSpPr>
          <p:cNvPr id="5" name="Footer Placeholder 4">
            <a:extLst>
              <a:ext uri="{FF2B5EF4-FFF2-40B4-BE49-F238E27FC236}">
                <a16:creationId xmlns:a16="http://schemas.microsoft.com/office/drawing/2014/main" id="{41050FE0-AAA4-4887-8032-D922C8BA9EC1}"/>
              </a:ext>
            </a:extLst>
          </p:cNvPr>
          <p:cNvSpPr>
            <a:spLocks noGrp="1"/>
          </p:cNvSpPr>
          <p:nvPr>
            <p:ph type="ftr" sz="quarter" idx="3"/>
          </p:nvPr>
        </p:nvSpPr>
        <p:spPr>
          <a:xfrm>
            <a:off x="635793" y="6476840"/>
            <a:ext cx="4381501" cy="91440"/>
          </a:xfrm>
          <a:prstGeom prst="rect">
            <a:avLst/>
          </a:prstGeom>
        </p:spPr>
        <p:txBody>
          <a:bodyPr vert="horz" wrap="square" lIns="0" tIns="0" rIns="0" bIns="0" rtlCol="0" anchor="t" anchorCtr="0"/>
          <a:lstStyle>
            <a:defPPr>
              <a:defRPr lang="en-US"/>
            </a:defPPr>
            <a:lvl1pPr marL="0" algn="l" defTabSz="914400" rtl="0" eaLnBrk="1" latinLnBrk="0" hangingPunct="1">
              <a:defRPr sz="600" kern="1200">
                <a:solidFill>
                  <a:schemeClr val="tx1"/>
                </a:solidFill>
                <a:latin typeface="+mn-lt"/>
                <a:ea typeface="+mn-ea"/>
                <a:cs typeface="+mn-cs"/>
              </a:defRPr>
            </a:lvl1pPr>
          </a:lstStyle>
          <a:p>
            <a:r>
              <a:rPr lang="en-US" b="1" dirty="0"/>
              <a:t>Footer: </a:t>
            </a:r>
            <a:r>
              <a:rPr lang="en-US" dirty="0"/>
              <a:t>This is a great place for your source, footer or bespoke disclaimer</a:t>
            </a:r>
          </a:p>
        </p:txBody>
      </p:sp>
      <p:pic>
        <p:nvPicPr>
          <p:cNvPr id="7" name="Picture 6">
            <a:extLst>
              <a:ext uri="{FF2B5EF4-FFF2-40B4-BE49-F238E27FC236}">
                <a16:creationId xmlns:a16="http://schemas.microsoft.com/office/drawing/2014/main" id="{D466AD99-89C8-4BED-B87E-B835B36551F0}"/>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p:blipFill>
        <p:spPr>
          <a:xfrm>
            <a:off x="10825272" y="6442750"/>
            <a:ext cx="866896" cy="107023"/>
          </a:xfrm>
          <a:prstGeom prst="rect">
            <a:avLst/>
          </a:prstGeom>
        </p:spPr>
      </p:pic>
    </p:spTree>
    <p:extLst>
      <p:ext uri="{BB962C8B-B14F-4D97-AF65-F5344CB8AC3E}">
        <p14:creationId xmlns:p14="http://schemas.microsoft.com/office/powerpoint/2010/main" val="1981058622"/>
      </p:ext>
    </p:extLst>
  </p:cSld>
  <p:clrMap bg1="lt1" tx1="dk1" bg2="lt2" tx2="dk2" accent1="accent1" accent2="accent2" accent3="accent3" accent4="accent4" accent5="accent5" accent6="accent6" hlink="hlink" folHlink="folHlink"/>
  <p:sldLayoutIdLst>
    <p:sldLayoutId id="2147483660" r:id="rId1"/>
    <p:sldLayoutId id="2147483731" r:id="rId2"/>
    <p:sldLayoutId id="2147483732" r:id="rId3"/>
    <p:sldLayoutId id="2147483733" r:id="rId4"/>
    <p:sldLayoutId id="2147483734" r:id="rId5"/>
    <p:sldLayoutId id="2147483735" r:id="rId6"/>
    <p:sldLayoutId id="2147483736" r:id="rId7"/>
    <p:sldLayoutId id="2147483737"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2" r:id="rId20"/>
  </p:sldLayoutIdLst>
  <p:transition/>
  <p:txStyles>
    <p:titleStyle>
      <a:lvl1pPr algn="l" defTabSz="914400" rtl="0" eaLnBrk="1" latinLnBrk="0" hangingPunct="1">
        <a:lnSpc>
          <a:spcPct val="90000"/>
        </a:lnSpc>
        <a:spcBef>
          <a:spcPct val="0"/>
        </a:spcBef>
        <a:buNone/>
        <a:defRPr sz="4000" b="1" kern="1200" spc="0" baseline="0">
          <a:solidFill>
            <a:schemeClr val="tx1"/>
          </a:solidFill>
          <a:latin typeface="+mn-lt"/>
          <a:ea typeface="+mj-ea"/>
          <a:cs typeface="+mj-cs"/>
        </a:defRPr>
      </a:lvl1pPr>
    </p:titleStyle>
    <p:bodyStyle>
      <a:lvl1pPr marL="228600" indent="-228600" algn="l" defTabSz="914400" rtl="0" eaLnBrk="1" fontAlgn="ctr" latinLnBrk="0" hangingPunct="1">
        <a:lnSpc>
          <a:spcPct val="90000"/>
        </a:lnSpc>
        <a:spcBef>
          <a:spcPts val="1000"/>
        </a:spcBef>
        <a:buClr>
          <a:schemeClr val="accent1"/>
        </a:buClr>
        <a:buFont typeface="Arial" pitchFamily="34" charset="0"/>
        <a:buChar char="•"/>
        <a:defRPr sz="3200" kern="1200">
          <a:solidFill>
            <a:schemeClr val="tx1"/>
          </a:solidFill>
          <a:latin typeface="+mn-lt"/>
          <a:ea typeface="+mn-ea"/>
          <a:cs typeface="+mn-cs"/>
        </a:defRPr>
      </a:lvl1pPr>
      <a:lvl2pPr marL="685800" indent="-228600" algn="l" defTabSz="914400" rtl="0" eaLnBrk="1" fontAlgn="ctr" latinLnBrk="0" hangingPunct="1">
        <a:lnSpc>
          <a:spcPct val="90000"/>
        </a:lnSpc>
        <a:spcBef>
          <a:spcPts val="500"/>
        </a:spcBef>
        <a:buClr>
          <a:schemeClr val="accent1"/>
        </a:buClr>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fontAlgn="ctr" latinLnBrk="0" hangingPunct="1">
        <a:lnSpc>
          <a:spcPct val="90000"/>
        </a:lnSpc>
        <a:spcBef>
          <a:spcPts val="500"/>
        </a:spcBef>
        <a:buClr>
          <a:schemeClr val="accent1"/>
        </a:buClr>
        <a:buFont typeface="Arial" pitchFamily="34" charset="0"/>
        <a:buChar char="•"/>
        <a:defRPr sz="2400" kern="1200">
          <a:solidFill>
            <a:schemeClr val="tx1"/>
          </a:solidFill>
          <a:latin typeface="+mn-lt"/>
          <a:ea typeface="+mn-ea"/>
          <a:cs typeface="+mn-cs"/>
        </a:defRPr>
      </a:lvl3pPr>
      <a:lvl4pPr marL="1600200" indent="-228600" algn="l" defTabSz="914400" rtl="0" eaLnBrk="1" fontAlgn="ctr" latinLnBrk="0" hangingPunct="1">
        <a:lnSpc>
          <a:spcPct val="90000"/>
        </a:lnSpc>
        <a:spcBef>
          <a:spcPts val="500"/>
        </a:spcBef>
        <a:buClr>
          <a:schemeClr val="accent1"/>
        </a:buClr>
        <a:buSzPct val="75000"/>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fontAlgn="ctr" latinLnBrk="0" hangingPunct="1">
        <a:lnSpc>
          <a:spcPct val="90000"/>
        </a:lnSpc>
        <a:spcBef>
          <a:spcPts val="5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4" userDrawn="1">
          <p15:clr>
            <a:srgbClr val="F26B43"/>
          </p15:clr>
        </p15:guide>
        <p15:guide id="2" pos="7416" userDrawn="1">
          <p15:clr>
            <a:srgbClr val="F26B43"/>
          </p15:clr>
        </p15:guide>
        <p15:guide id="3" orient="horz" pos="288" userDrawn="1">
          <p15:clr>
            <a:srgbClr val="F26B43"/>
          </p15:clr>
        </p15:guide>
        <p15:guide id="4"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5.tm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25.tmp"/></Relationships>
</file>

<file path=ppt/slides/_rels/slide5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3.xml"/><Relationship Id="rId1" Type="http://schemas.openxmlformats.org/officeDocument/2006/relationships/slideLayout" Target="../slideLayouts/slideLayout20.xml"/><Relationship Id="rId6" Type="http://schemas.openxmlformats.org/officeDocument/2006/relationships/hyperlink" Target="mailto:accessibility@transperfect.com" TargetMode="External"/><Relationship Id="rId5" Type="http://schemas.openxmlformats.org/officeDocument/2006/relationships/hyperlink" Target="mailto:smccurry@transperfect.com" TargetMode="External"/><Relationship Id="rId4" Type="http://schemas.openxmlformats.org/officeDocument/2006/relationships/image" Target="../media/image2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63588E-77CA-4131-BB7B-F8C468B130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764" y="3882034"/>
            <a:ext cx="2781688" cy="2753109"/>
          </a:xfrm>
          <a:prstGeom prst="rect">
            <a:avLst/>
          </a:prstGeom>
        </p:spPr>
      </p:pic>
      <p:pic>
        <p:nvPicPr>
          <p:cNvPr id="3" name="Picture 2">
            <a:extLst>
              <a:ext uri="{FF2B5EF4-FFF2-40B4-BE49-F238E27FC236}">
                <a16:creationId xmlns:a16="http://schemas.microsoft.com/office/drawing/2014/main" id="{B6C2FEDA-E94D-4D80-BE52-3291D68974C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9028" y="838200"/>
            <a:ext cx="2619741" cy="344483"/>
          </a:xfrm>
          <a:prstGeom prst="rect">
            <a:avLst/>
          </a:prstGeom>
        </p:spPr>
      </p:pic>
      <p:grpSp>
        <p:nvGrpSpPr>
          <p:cNvPr id="8" name="Group 7">
            <a:extLst>
              <a:ext uri="{FF2B5EF4-FFF2-40B4-BE49-F238E27FC236}">
                <a16:creationId xmlns:a16="http://schemas.microsoft.com/office/drawing/2014/main" id="{75A9A05F-4B0F-1540-9D46-A3BCCD6D3AC0}"/>
              </a:ext>
            </a:extLst>
          </p:cNvPr>
          <p:cNvGrpSpPr/>
          <p:nvPr/>
        </p:nvGrpSpPr>
        <p:grpSpPr>
          <a:xfrm>
            <a:off x="729028" y="2632262"/>
            <a:ext cx="5638622" cy="1593476"/>
            <a:chOff x="729028" y="2650704"/>
            <a:chExt cx="5638622" cy="1593476"/>
          </a:xfrm>
        </p:grpSpPr>
        <p:sp>
          <p:nvSpPr>
            <p:cNvPr id="11" name="Title 20">
              <a:extLst>
                <a:ext uri="{FF2B5EF4-FFF2-40B4-BE49-F238E27FC236}">
                  <a16:creationId xmlns:a16="http://schemas.microsoft.com/office/drawing/2014/main" id="{B5A7ECF6-E0C9-2347-A249-1C3DFD0F9DDC}"/>
                </a:ext>
              </a:extLst>
            </p:cNvPr>
            <p:cNvSpPr txBox="1"/>
            <p:nvPr/>
          </p:nvSpPr>
          <p:spPr>
            <a:xfrm>
              <a:off x="740664" y="2650704"/>
              <a:ext cx="5626986" cy="1107996"/>
            </a:xfrm>
            <a:prstGeom prst="rect">
              <a:avLst/>
            </a:prstGeom>
          </p:spPr>
          <p:txBody>
            <a:bodyPr vert="horz" wrap="square" lIns="0" tIns="0" rIns="0" bIns="0" rtlCol="0" anchor="t" anchorCtr="0">
              <a:normAutofit lnSpcReduction="10000"/>
            </a:bodyPr>
            <a:lstStyle>
              <a:defPPr>
                <a:defRPr lang="en-US"/>
              </a:defPPr>
              <a:lvl1pPr marL="0" algn="l" defTabSz="914400" rtl="0" eaLnBrk="1" latinLnBrk="0" hangingPunct="1">
                <a:lnSpc>
                  <a:spcPct val="90000"/>
                </a:lnSpc>
                <a:spcBef>
                  <a:spcPct val="0"/>
                </a:spcBef>
                <a:buNone/>
                <a:defRPr sz="4000" b="1" kern="1200" spc="0" baseline="0">
                  <a:solidFill>
                    <a:schemeClr val="tx1"/>
                  </a:solidFill>
                  <a:latin typeface="+mn-lt"/>
                  <a:ea typeface="+mj-ea"/>
                  <a:cs typeface="+mj-cs"/>
                </a:defRPr>
              </a:lvl1pPr>
            </a:lstStyle>
            <a:p>
              <a:pPr>
                <a:lnSpc>
                  <a:spcPct val="100000"/>
                </a:lnSpc>
              </a:pPr>
              <a:r>
                <a:rPr lang="en-US" sz="2400" dirty="0"/>
                <a:t>The Intersection of </a:t>
              </a:r>
            </a:p>
            <a:p>
              <a:pPr>
                <a:lnSpc>
                  <a:spcPct val="100000"/>
                </a:lnSpc>
              </a:pPr>
              <a:r>
                <a:rPr lang="en-US" sz="2400" dirty="0"/>
                <a:t>Translation and Accessibility</a:t>
              </a:r>
            </a:p>
            <a:p>
              <a:pPr>
                <a:lnSpc>
                  <a:spcPct val="100000"/>
                </a:lnSpc>
              </a:pPr>
              <a:r>
                <a:rPr lang="en-US" sz="1600" dirty="0"/>
                <a:t> </a:t>
              </a:r>
              <a:br>
                <a:rPr lang="en-US" sz="1600" dirty="0"/>
              </a:br>
              <a:r>
                <a:rPr lang="en-US" sz="1600" dirty="0">
                  <a:solidFill>
                    <a:srgbClr val="FA6400"/>
                  </a:solidFill>
                </a:rPr>
                <a:t>What works, what breaks, and how to fix it</a:t>
              </a:r>
            </a:p>
          </p:txBody>
        </p:sp>
        <p:sp>
          <p:nvSpPr>
            <p:cNvPr id="12" name="TextBox 11">
              <a:extLst>
                <a:ext uri="{FF2B5EF4-FFF2-40B4-BE49-F238E27FC236}">
                  <a16:creationId xmlns:a16="http://schemas.microsoft.com/office/drawing/2014/main" id="{E8045C6E-F1D5-6746-96E4-D0D1251A6971}"/>
                </a:ext>
              </a:extLst>
            </p:cNvPr>
            <p:cNvSpPr txBox="1"/>
            <p:nvPr/>
          </p:nvSpPr>
          <p:spPr>
            <a:xfrm>
              <a:off x="729028" y="3874848"/>
              <a:ext cx="5366972" cy="369332"/>
            </a:xfrm>
            <a:prstGeom prst="rect">
              <a:avLst/>
            </a:prstGeom>
            <a:noFill/>
          </p:spPr>
          <p:txBody>
            <a:bodyPr wrap="square" lIns="0" tIns="0" rIns="0" bIns="0" rtlCol="0">
              <a:normAutofit/>
            </a:bodyPr>
            <a:lstStyle>
              <a:defPPr>
                <a:defRPr lang="en-US"/>
              </a:defPPr>
            </a:lstStyle>
            <a:p>
              <a:pPr marL="2286" fontAlgn="ctr">
                <a:spcBef>
                  <a:spcPts val="1500"/>
                </a:spcBef>
                <a:buClr>
                  <a:schemeClr val="accent1"/>
                </a:buClr>
              </a:pPr>
              <a:endParaRPr lang="en-US" b="1" spc="300" dirty="0">
                <a:latin typeface="Montserrat" panose="00000500000000000000" pitchFamily="2" charset="0"/>
              </a:endParaRPr>
            </a:p>
          </p:txBody>
        </p:sp>
      </p:grpSp>
      <p:sp>
        <p:nvSpPr>
          <p:cNvPr id="18" name="TextBox 17">
            <a:extLst>
              <a:ext uri="{FF2B5EF4-FFF2-40B4-BE49-F238E27FC236}">
                <a16:creationId xmlns:a16="http://schemas.microsoft.com/office/drawing/2014/main" id="{97ECCCF5-C2E4-8149-86B5-C49D929D9345}"/>
              </a:ext>
            </a:extLst>
          </p:cNvPr>
          <p:cNvSpPr txBox="1"/>
          <p:nvPr/>
        </p:nvSpPr>
        <p:spPr>
          <a:xfrm>
            <a:off x="10050162" y="1651822"/>
            <a:ext cx="1667787" cy="261610"/>
          </a:xfrm>
          <a:prstGeom prst="rect">
            <a:avLst/>
          </a:prstGeom>
          <a:noFill/>
        </p:spPr>
        <p:txBody>
          <a:bodyPr wrap="square" rtlCol="0">
            <a:spAutoFit/>
          </a:bodyPr>
          <a:lstStyle>
            <a:defPPr>
              <a:defRPr lang="en-US"/>
            </a:defPPr>
          </a:lstStyle>
          <a:p>
            <a:pPr algn="r"/>
            <a:fld id="{51208332-3414-4883-958B-63F8B0D4A49A}" type="datetime4">
              <a:rPr lang="en-US" sz="1100" b="1" spc="-10" smtClean="0">
                <a:solidFill>
                  <a:schemeClr val="bg1"/>
                </a:solidFill>
              </a:rPr>
              <a:t>November 19, 2025</a:t>
            </a:fld>
            <a:endParaRPr lang="en-US" sz="1100" b="1" spc="-10" dirty="0">
              <a:solidFill>
                <a:schemeClr val="bg1"/>
              </a:solidFill>
            </a:endParaRPr>
          </a:p>
        </p:txBody>
      </p:sp>
      <p:grpSp>
        <p:nvGrpSpPr>
          <p:cNvPr id="7" name="Group 6">
            <a:extLst>
              <a:ext uri="{FF2B5EF4-FFF2-40B4-BE49-F238E27FC236}">
                <a16:creationId xmlns:a16="http://schemas.microsoft.com/office/drawing/2014/main" id="{D9490B2C-09C6-7E4F-B2B9-3EF1FC9EF04E}"/>
              </a:ext>
            </a:extLst>
          </p:cNvPr>
          <p:cNvGrpSpPr/>
          <p:nvPr/>
        </p:nvGrpSpPr>
        <p:grpSpPr>
          <a:xfrm>
            <a:off x="729028" y="4737168"/>
            <a:ext cx="3004769" cy="553998"/>
            <a:chOff x="938871" y="4694309"/>
            <a:chExt cx="3004769" cy="553998"/>
          </a:xfrm>
        </p:grpSpPr>
        <p:sp>
          <p:nvSpPr>
            <p:cNvPr id="10" name="TextBox 9">
              <a:extLst>
                <a:ext uri="{FF2B5EF4-FFF2-40B4-BE49-F238E27FC236}">
                  <a16:creationId xmlns:a16="http://schemas.microsoft.com/office/drawing/2014/main" id="{9CB3DC05-FEE9-1C4B-948A-AFC31ADE4DF1}"/>
                </a:ext>
              </a:extLst>
            </p:cNvPr>
            <p:cNvSpPr txBox="1"/>
            <p:nvPr/>
          </p:nvSpPr>
          <p:spPr>
            <a:xfrm>
              <a:off x="1017162" y="4694309"/>
              <a:ext cx="2926478" cy="553998"/>
            </a:xfrm>
            <a:prstGeom prst="rect">
              <a:avLst/>
            </a:prstGeom>
            <a:noFill/>
          </p:spPr>
          <p:txBody>
            <a:bodyPr wrap="square" rtlCol="0">
              <a:spAutoFit/>
            </a:bodyPr>
            <a:lstStyle>
              <a:defPPr>
                <a:defRPr lang="en-US"/>
              </a:defPPr>
            </a:lstStyle>
            <a:p>
              <a:r>
                <a:rPr lang="en-US" sz="1500" spc="-10" dirty="0"/>
                <a:t>Sean McCurry</a:t>
              </a:r>
            </a:p>
            <a:p>
              <a:r>
                <a:rPr lang="en-US" sz="1500" spc="-10" dirty="0"/>
                <a:t>TransPerfect Accessibility</a:t>
              </a:r>
            </a:p>
          </p:txBody>
        </p:sp>
        <p:cxnSp>
          <p:nvCxnSpPr>
            <p:cNvPr id="16" name="Straight Connector 15">
              <a:extLst>
                <a:ext uri="{FF2B5EF4-FFF2-40B4-BE49-F238E27FC236}">
                  <a16:creationId xmlns:a16="http://schemas.microsoft.com/office/drawing/2014/main" id="{AB75C0A3-75E4-654A-8B93-C839D17516EE}"/>
                </a:ext>
              </a:extLst>
            </p:cNvPr>
            <p:cNvCxnSpPr>
              <a:cxnSpLocks/>
            </p:cNvCxnSpPr>
            <p:nvPr/>
          </p:nvCxnSpPr>
          <p:spPr>
            <a:xfrm flipV="1">
              <a:off x="938871" y="4735749"/>
              <a:ext cx="0" cy="479192"/>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760496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B4894-50EB-95E1-154B-5542FC45BD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7B9265-227A-5E56-2192-69628CC87C0E}"/>
              </a:ext>
            </a:extLst>
          </p:cNvPr>
          <p:cNvSpPr>
            <a:spLocks noGrp="1"/>
          </p:cNvSpPr>
          <p:nvPr>
            <p:ph type="title"/>
          </p:nvPr>
        </p:nvSpPr>
        <p:spPr/>
        <p:txBody>
          <a:bodyPr/>
          <a:lstStyle/>
          <a:p>
            <a:r>
              <a:rPr lang="en-US" dirty="0"/>
              <a:t>Localization</a:t>
            </a:r>
            <a:endParaRPr lang="en-US" dirty="0">
              <a:solidFill>
                <a:schemeClr val="accent1"/>
              </a:solidFill>
            </a:endParaRPr>
          </a:p>
        </p:txBody>
      </p:sp>
      <p:cxnSp>
        <p:nvCxnSpPr>
          <p:cNvPr id="40" name="Straight Connector 39">
            <a:extLst>
              <a:ext uri="{FF2B5EF4-FFF2-40B4-BE49-F238E27FC236}">
                <a16:creationId xmlns:a16="http://schemas.microsoft.com/office/drawing/2014/main" id="{46B8555E-7FDF-45E8-94A4-9D56C97B59B6}"/>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E50CB6FD-10A8-FA36-AAE1-6B5FE99A82D5}"/>
              </a:ext>
            </a:extLst>
          </p:cNvPr>
          <p:cNvSpPr txBox="1"/>
          <p:nvPr/>
        </p:nvSpPr>
        <p:spPr>
          <a:xfrm>
            <a:off x="355209" y="1600201"/>
            <a:ext cx="11430000" cy="2185214"/>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Text</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Images</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Colors</a:t>
            </a:r>
          </a:p>
        </p:txBody>
      </p:sp>
      <p:pic>
        <p:nvPicPr>
          <p:cNvPr id="7" name="Picture 6" descr="A screenshot of a website&#10;&#10;AI-generated content may be incorrect.">
            <a:extLst>
              <a:ext uri="{FF2B5EF4-FFF2-40B4-BE49-F238E27FC236}">
                <a16:creationId xmlns:a16="http://schemas.microsoft.com/office/drawing/2014/main" id="{54301C1C-1124-445D-C319-F46E4E988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551" y="1290704"/>
            <a:ext cx="5029200" cy="1402104"/>
          </a:xfrm>
          <a:prstGeom prst="rect">
            <a:avLst/>
          </a:prstGeom>
          <a:ln>
            <a:noFill/>
          </a:ln>
          <a:effectLst>
            <a:outerShdw blurRad="292100" dist="139700" dir="2700000" algn="tl" rotWithShape="0">
              <a:srgbClr val="333333">
                <a:alpha val="65000"/>
              </a:srgbClr>
            </a:outerShdw>
          </a:effectLst>
        </p:spPr>
      </p:pic>
      <p:pic>
        <p:nvPicPr>
          <p:cNvPr id="9" name="Picture 8" descr="A person wearing sunglasses&#10;&#10;AI-generated content may be incorrect.">
            <a:extLst>
              <a:ext uri="{FF2B5EF4-FFF2-40B4-BE49-F238E27FC236}">
                <a16:creationId xmlns:a16="http://schemas.microsoft.com/office/drawing/2014/main" id="{B5C95F01-62D7-8B47-183F-794C534037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2997889"/>
            <a:ext cx="5029200" cy="2005289"/>
          </a:xfrm>
          <a:prstGeom prst="rect">
            <a:avLst/>
          </a:prstGeom>
          <a:ln>
            <a:noFill/>
          </a:ln>
          <a:effectLst>
            <a:outerShdw blurRad="292100" dist="139700" dir="2700000" algn="tl" rotWithShape="0">
              <a:srgbClr val="333333">
                <a:alpha val="65000"/>
              </a:srgbClr>
            </a:outerShdw>
          </a:effectLst>
        </p:spPr>
      </p:pic>
      <p:pic>
        <p:nvPicPr>
          <p:cNvPr id="5" name="Picture 4" descr="A group of people with different colored letters&#10;&#10;AI-generated content may be incorrect.">
            <a:extLst>
              <a:ext uri="{FF2B5EF4-FFF2-40B4-BE49-F238E27FC236}">
                <a16:creationId xmlns:a16="http://schemas.microsoft.com/office/drawing/2014/main" id="{B26A5781-5B2E-E25C-763B-11660B38E3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5417927"/>
            <a:ext cx="5514462" cy="1009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47515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578D5-5D92-EFD2-0F8C-C4FAB5F5F9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3ECD47-B40F-941D-EE4B-EB6EF90C4FC7}"/>
              </a:ext>
            </a:extLst>
          </p:cNvPr>
          <p:cNvSpPr>
            <a:spLocks noGrp="1"/>
          </p:cNvSpPr>
          <p:nvPr>
            <p:ph type="title"/>
          </p:nvPr>
        </p:nvSpPr>
        <p:spPr/>
        <p:txBody>
          <a:bodyPr/>
          <a:lstStyle/>
          <a:p>
            <a:r>
              <a:rPr lang="en-US" dirty="0"/>
              <a:t>Localization</a:t>
            </a:r>
            <a:endParaRPr lang="en-US" dirty="0">
              <a:solidFill>
                <a:schemeClr val="accent1"/>
              </a:solidFill>
            </a:endParaRPr>
          </a:p>
        </p:txBody>
      </p:sp>
      <p:cxnSp>
        <p:nvCxnSpPr>
          <p:cNvPr id="40" name="Straight Connector 39">
            <a:extLst>
              <a:ext uri="{FF2B5EF4-FFF2-40B4-BE49-F238E27FC236}">
                <a16:creationId xmlns:a16="http://schemas.microsoft.com/office/drawing/2014/main" id="{C340FFDF-73E2-8E0A-04EE-DF8AFE3C049D}"/>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CB413E9A-70D9-5208-1C35-99842E230211}"/>
              </a:ext>
            </a:extLst>
          </p:cNvPr>
          <p:cNvSpPr txBox="1"/>
          <p:nvPr/>
        </p:nvSpPr>
        <p:spPr>
          <a:xfrm>
            <a:off x="381000" y="1600200"/>
            <a:ext cx="11430000" cy="2985433"/>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Text</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Images</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Colors</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Layout</a:t>
            </a:r>
          </a:p>
        </p:txBody>
      </p:sp>
      <p:pic>
        <p:nvPicPr>
          <p:cNvPr id="5" name="Picture 4" descr="A cartoon of a person lying on her back and looking at a computer&#10;&#10;AI-generated content may be incorrect.">
            <a:extLst>
              <a:ext uri="{FF2B5EF4-FFF2-40B4-BE49-F238E27FC236}">
                <a16:creationId xmlns:a16="http://schemas.microsoft.com/office/drawing/2014/main" id="{FD82288A-9C35-DB06-EB86-CC9D467E8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05000"/>
            <a:ext cx="7001666" cy="35484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23397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485A8-E972-E8E6-229E-7F6D6F1BB6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99834E-64AB-CFC6-ED38-E6DD772A6F6A}"/>
              </a:ext>
            </a:extLst>
          </p:cNvPr>
          <p:cNvSpPr>
            <a:spLocks noGrp="1"/>
          </p:cNvSpPr>
          <p:nvPr>
            <p:ph type="title"/>
          </p:nvPr>
        </p:nvSpPr>
        <p:spPr/>
        <p:txBody>
          <a:bodyPr/>
          <a:lstStyle/>
          <a:p>
            <a:r>
              <a:rPr lang="en-US" dirty="0"/>
              <a:t>Localization</a:t>
            </a:r>
            <a:endParaRPr lang="en-US" dirty="0">
              <a:solidFill>
                <a:schemeClr val="accent1"/>
              </a:solidFill>
            </a:endParaRPr>
          </a:p>
        </p:txBody>
      </p:sp>
      <p:cxnSp>
        <p:nvCxnSpPr>
          <p:cNvPr id="40" name="Straight Connector 39">
            <a:extLst>
              <a:ext uri="{FF2B5EF4-FFF2-40B4-BE49-F238E27FC236}">
                <a16:creationId xmlns:a16="http://schemas.microsoft.com/office/drawing/2014/main" id="{23FBB6CD-1A3E-64C3-7BDE-70AC4E546172}"/>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10DD1397-4510-25A5-EB86-848276D721C6}"/>
              </a:ext>
            </a:extLst>
          </p:cNvPr>
          <p:cNvSpPr txBox="1"/>
          <p:nvPr/>
        </p:nvSpPr>
        <p:spPr>
          <a:xfrm>
            <a:off x="381000" y="1600200"/>
            <a:ext cx="11430000" cy="3785652"/>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Text</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Images</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Colors</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Layout</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Uncertainty Avoidance</a:t>
            </a:r>
          </a:p>
        </p:txBody>
      </p:sp>
    </p:spTree>
    <p:extLst>
      <p:ext uri="{BB962C8B-B14F-4D97-AF65-F5344CB8AC3E}">
        <p14:creationId xmlns:p14="http://schemas.microsoft.com/office/powerpoint/2010/main" val="25845258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B12AC-BDB8-DC28-A9EE-27798A4769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2E2B1C-D9A3-7949-0D71-984ABCCAD252}"/>
              </a:ext>
            </a:extLst>
          </p:cNvPr>
          <p:cNvSpPr>
            <a:spLocks noGrp="1"/>
          </p:cNvSpPr>
          <p:nvPr>
            <p:ph type="title"/>
          </p:nvPr>
        </p:nvSpPr>
        <p:spPr/>
        <p:txBody>
          <a:bodyPr/>
          <a:lstStyle/>
          <a:p>
            <a:r>
              <a:rPr lang="en-US" dirty="0"/>
              <a:t>Localization</a:t>
            </a:r>
            <a:endParaRPr lang="en-US" dirty="0">
              <a:solidFill>
                <a:schemeClr val="accent1"/>
              </a:solidFill>
            </a:endParaRPr>
          </a:p>
        </p:txBody>
      </p:sp>
      <p:cxnSp>
        <p:nvCxnSpPr>
          <p:cNvPr id="40" name="Straight Connector 39">
            <a:extLst>
              <a:ext uri="{FF2B5EF4-FFF2-40B4-BE49-F238E27FC236}">
                <a16:creationId xmlns:a16="http://schemas.microsoft.com/office/drawing/2014/main" id="{95665170-3D59-046C-FCA4-FC4AB750DAD6}"/>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C8DE8036-B075-F8AE-35B3-E2DE4CDC84F9}"/>
              </a:ext>
            </a:extLst>
          </p:cNvPr>
          <p:cNvSpPr txBox="1"/>
          <p:nvPr/>
        </p:nvSpPr>
        <p:spPr>
          <a:xfrm>
            <a:off x="381000" y="1600200"/>
            <a:ext cx="11430000" cy="4585871"/>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Text</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Images</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Colors</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Layout</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Uncertainty Avoidance</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And more!</a:t>
            </a:r>
          </a:p>
        </p:txBody>
      </p:sp>
    </p:spTree>
    <p:extLst>
      <p:ext uri="{BB962C8B-B14F-4D97-AF65-F5344CB8AC3E}">
        <p14:creationId xmlns:p14="http://schemas.microsoft.com/office/powerpoint/2010/main" val="29506174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2472F-8549-9E30-D8A4-F4521A2AA0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B07465-82B1-7DA0-572F-7B71C9668B33}"/>
              </a:ext>
            </a:extLst>
          </p:cNvPr>
          <p:cNvSpPr>
            <a:spLocks noGrp="1"/>
          </p:cNvSpPr>
          <p:nvPr>
            <p:ph type="title"/>
          </p:nvPr>
        </p:nvSpPr>
        <p:spPr/>
        <p:txBody>
          <a:bodyPr/>
          <a:lstStyle/>
          <a:p>
            <a:r>
              <a:rPr lang="en-US" dirty="0"/>
              <a:t>Internationalization</a:t>
            </a:r>
            <a:endParaRPr lang="en-US" dirty="0">
              <a:solidFill>
                <a:schemeClr val="accent1"/>
              </a:solidFill>
            </a:endParaRPr>
          </a:p>
        </p:txBody>
      </p:sp>
      <p:cxnSp>
        <p:nvCxnSpPr>
          <p:cNvPr id="40" name="Straight Connector 39">
            <a:extLst>
              <a:ext uri="{FF2B5EF4-FFF2-40B4-BE49-F238E27FC236}">
                <a16:creationId xmlns:a16="http://schemas.microsoft.com/office/drawing/2014/main" id="{3D70820A-E27E-CA99-257E-37007CC1E595}"/>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A4588E6F-FFC9-7454-9784-422D8FCD6ACB}"/>
              </a:ext>
            </a:extLst>
          </p:cNvPr>
          <p:cNvSpPr txBox="1"/>
          <p:nvPr/>
        </p:nvSpPr>
        <p:spPr>
          <a:xfrm>
            <a:off x="381000" y="1583215"/>
            <a:ext cx="11430000" cy="4462760"/>
          </a:xfrm>
          <a:prstGeom prst="rect">
            <a:avLst/>
          </a:prstGeom>
          <a:noFill/>
        </p:spPr>
        <p:txBody>
          <a:bodyPr wrap="square" rtlCol="0">
            <a:spAutoFit/>
          </a:bodyPr>
          <a:lstStyle/>
          <a:p>
            <a:pPr marL="2286" algn="ctr" fontAlgn="ctr">
              <a:spcBef>
                <a:spcPts val="2400"/>
              </a:spcBef>
              <a:buClr>
                <a:schemeClr val="accent1"/>
              </a:buClr>
            </a:pPr>
            <a:r>
              <a:rPr lang="en-US" sz="3200" b="1" dirty="0">
                <a:solidFill>
                  <a:srgbClr val="FA6400"/>
                </a:solidFill>
                <a:latin typeface="Montserrat" panose="00000500000000000000" pitchFamily="2" charset="0"/>
              </a:rPr>
              <a:t>Definition:</a:t>
            </a:r>
          </a:p>
          <a:p>
            <a:pPr marL="2286" algn="ctr" fontAlgn="ctr">
              <a:spcBef>
                <a:spcPts val="2400"/>
              </a:spcBef>
              <a:buClr>
                <a:schemeClr val="accent1"/>
              </a:buClr>
            </a:pPr>
            <a:r>
              <a:rPr lang="en-US" sz="3200" dirty="0"/>
              <a:t>The design and development of a product, application or document content that enables easy localization for target audiences that vary in language, culture, or region. </a:t>
            </a:r>
          </a:p>
          <a:p>
            <a:pPr marL="2286" algn="ctr" fontAlgn="ctr">
              <a:spcBef>
                <a:spcPts val="2400"/>
              </a:spcBef>
              <a:buClr>
                <a:schemeClr val="accent1"/>
              </a:buClr>
            </a:pPr>
            <a:endParaRPr lang="en-US" sz="3200" dirty="0">
              <a:latin typeface="Montserrat" panose="00000500000000000000" pitchFamily="2" charset="0"/>
            </a:endParaRPr>
          </a:p>
          <a:p>
            <a:pPr marL="2286" algn="ctr" fontAlgn="ctr">
              <a:spcBef>
                <a:spcPts val="2400"/>
              </a:spcBef>
              <a:buClr>
                <a:schemeClr val="accent1"/>
              </a:buClr>
            </a:pPr>
            <a:r>
              <a:rPr lang="en-US" sz="3200" dirty="0">
                <a:latin typeface="Montserrat" panose="00000500000000000000" pitchFamily="2" charset="0"/>
              </a:rPr>
              <a:t>(the prep work)</a:t>
            </a:r>
          </a:p>
        </p:txBody>
      </p:sp>
    </p:spTree>
    <p:extLst>
      <p:ext uri="{BB962C8B-B14F-4D97-AF65-F5344CB8AC3E}">
        <p14:creationId xmlns:p14="http://schemas.microsoft.com/office/powerpoint/2010/main" val="20798767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58C2F-E344-1211-CD45-6E32DB140F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70BEDC-C3F7-7620-6726-9FABDBDD2CAB}"/>
              </a:ext>
            </a:extLst>
          </p:cNvPr>
          <p:cNvSpPr>
            <a:spLocks noGrp="1"/>
          </p:cNvSpPr>
          <p:nvPr>
            <p:ph type="title"/>
          </p:nvPr>
        </p:nvSpPr>
        <p:spPr/>
        <p:txBody>
          <a:bodyPr/>
          <a:lstStyle/>
          <a:p>
            <a:r>
              <a:rPr lang="en-US" dirty="0"/>
              <a:t>Internationalization</a:t>
            </a:r>
            <a:endParaRPr lang="en-US" dirty="0">
              <a:solidFill>
                <a:schemeClr val="accent1"/>
              </a:solidFill>
            </a:endParaRPr>
          </a:p>
        </p:txBody>
      </p:sp>
      <p:cxnSp>
        <p:nvCxnSpPr>
          <p:cNvPr id="40" name="Straight Connector 39">
            <a:extLst>
              <a:ext uri="{FF2B5EF4-FFF2-40B4-BE49-F238E27FC236}">
                <a16:creationId xmlns:a16="http://schemas.microsoft.com/office/drawing/2014/main" id="{622ACEAD-E59A-19AE-EAA8-7F9135F0DB0F}"/>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5" name="Picture 4" descr="A screenshot of a computer&#10;&#10;AI-generated content may be incorrect.">
            <a:extLst>
              <a:ext uri="{FF2B5EF4-FFF2-40B4-BE49-F238E27FC236}">
                <a16:creationId xmlns:a16="http://schemas.microsoft.com/office/drawing/2014/main" id="{ABF7103B-BDB6-12FE-A423-AE995B690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63945"/>
            <a:ext cx="4572000" cy="1734959"/>
          </a:xfrm>
          <a:prstGeom prst="rect">
            <a:avLst/>
          </a:prstGeom>
        </p:spPr>
      </p:pic>
      <p:sp>
        <p:nvSpPr>
          <p:cNvPr id="6" name="Rectangle 5">
            <a:extLst>
              <a:ext uri="{FF2B5EF4-FFF2-40B4-BE49-F238E27FC236}">
                <a16:creationId xmlns:a16="http://schemas.microsoft.com/office/drawing/2014/main" id="{14C08D5B-833E-8DC5-C4F5-D4E62CB218E1}"/>
              </a:ext>
            </a:extLst>
          </p:cNvPr>
          <p:cNvSpPr/>
          <p:nvPr/>
        </p:nvSpPr>
        <p:spPr>
          <a:xfrm>
            <a:off x="6781800" y="2863946"/>
            <a:ext cx="4572000" cy="1734959"/>
          </a:xfrm>
          <a:prstGeom prst="rect">
            <a:avLst/>
          </a:prstGeom>
          <a:noFill/>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728A559-8D87-207D-09A1-EAC5E2BBF56F}"/>
              </a:ext>
            </a:extLst>
          </p:cNvPr>
          <p:cNvSpPr txBox="1"/>
          <p:nvPr/>
        </p:nvSpPr>
        <p:spPr>
          <a:xfrm>
            <a:off x="6858000" y="2994073"/>
            <a:ext cx="527067" cy="310341"/>
          </a:xfrm>
          <a:prstGeom prst="rect">
            <a:avLst/>
          </a:prstGeom>
          <a:noFill/>
        </p:spPr>
        <p:txBody>
          <a:bodyPr wrap="none" rtlCol="0">
            <a:spAutoFit/>
          </a:bodyPr>
          <a:lstStyle/>
          <a:p>
            <a:pPr marL="2286" algn="l" fontAlgn="ctr">
              <a:lnSpc>
                <a:spcPts val="1680"/>
              </a:lnSpc>
              <a:spcBef>
                <a:spcPts val="1500"/>
              </a:spcBef>
              <a:buClr>
                <a:schemeClr val="accent1"/>
              </a:buClr>
            </a:pPr>
            <a:r>
              <a:rPr lang="en-US" sz="1200" dirty="0">
                <a:latin typeface="Montserrat" panose="00000500000000000000" pitchFamily="2" charset="0"/>
              </a:rPr>
              <a:t>logo</a:t>
            </a:r>
          </a:p>
        </p:txBody>
      </p:sp>
      <p:sp>
        <p:nvSpPr>
          <p:cNvPr id="8" name="TextBox 7">
            <a:extLst>
              <a:ext uri="{FF2B5EF4-FFF2-40B4-BE49-F238E27FC236}">
                <a16:creationId xmlns:a16="http://schemas.microsoft.com/office/drawing/2014/main" id="{92D7197E-740F-48D6-E140-70D141B03897}"/>
              </a:ext>
            </a:extLst>
          </p:cNvPr>
          <p:cNvSpPr txBox="1"/>
          <p:nvPr/>
        </p:nvSpPr>
        <p:spPr>
          <a:xfrm>
            <a:off x="8153400" y="2994073"/>
            <a:ext cx="1792458" cy="310341"/>
          </a:xfrm>
          <a:prstGeom prst="rect">
            <a:avLst/>
          </a:prstGeom>
          <a:noFill/>
        </p:spPr>
        <p:txBody>
          <a:bodyPr wrap="square" rtlCol="0">
            <a:spAutoFit/>
          </a:bodyPr>
          <a:lstStyle/>
          <a:p>
            <a:pPr marL="2286" algn="l" fontAlgn="ctr">
              <a:lnSpc>
                <a:spcPts val="1680"/>
              </a:lnSpc>
              <a:spcBef>
                <a:spcPts val="1500"/>
              </a:spcBef>
              <a:buClr>
                <a:schemeClr val="accent1"/>
              </a:buClr>
            </a:pPr>
            <a:r>
              <a:rPr lang="en-US" sz="1200" dirty="0">
                <a:latin typeface="Montserrat" panose="00000500000000000000" pitchFamily="2" charset="0"/>
              </a:rPr>
              <a:t>Menu item 1 2 3 4 5 6</a:t>
            </a:r>
          </a:p>
        </p:txBody>
      </p:sp>
      <p:sp>
        <p:nvSpPr>
          <p:cNvPr id="9" name="TextBox 8">
            <a:extLst>
              <a:ext uri="{FF2B5EF4-FFF2-40B4-BE49-F238E27FC236}">
                <a16:creationId xmlns:a16="http://schemas.microsoft.com/office/drawing/2014/main" id="{1C83991A-E91A-C8DB-608E-4729F6467157}"/>
              </a:ext>
            </a:extLst>
          </p:cNvPr>
          <p:cNvSpPr txBox="1"/>
          <p:nvPr/>
        </p:nvSpPr>
        <p:spPr>
          <a:xfrm>
            <a:off x="9372600" y="2819400"/>
            <a:ext cx="2057400" cy="310341"/>
          </a:xfrm>
          <a:prstGeom prst="rect">
            <a:avLst/>
          </a:prstGeom>
          <a:noFill/>
        </p:spPr>
        <p:txBody>
          <a:bodyPr wrap="square" rtlCol="0">
            <a:spAutoFit/>
          </a:bodyPr>
          <a:lstStyle/>
          <a:p>
            <a:pPr marL="2286" algn="l" fontAlgn="ctr">
              <a:lnSpc>
                <a:spcPts val="1680"/>
              </a:lnSpc>
              <a:spcBef>
                <a:spcPts val="1500"/>
              </a:spcBef>
              <a:buClr>
                <a:schemeClr val="accent1"/>
              </a:buClr>
            </a:pPr>
            <a:r>
              <a:rPr lang="en-US" sz="1200" dirty="0">
                <a:latin typeface="Montserrat" panose="00000500000000000000" pitchFamily="2" charset="0"/>
              </a:rPr>
              <a:t>Language    Companies</a:t>
            </a:r>
          </a:p>
        </p:txBody>
      </p:sp>
      <p:sp>
        <p:nvSpPr>
          <p:cNvPr id="10" name="TextBox 9">
            <a:extLst>
              <a:ext uri="{FF2B5EF4-FFF2-40B4-BE49-F238E27FC236}">
                <a16:creationId xmlns:a16="http://schemas.microsoft.com/office/drawing/2014/main" id="{074C7CF9-6346-F1E4-2891-435F5B246B65}"/>
              </a:ext>
            </a:extLst>
          </p:cNvPr>
          <p:cNvSpPr txBox="1"/>
          <p:nvPr/>
        </p:nvSpPr>
        <p:spPr>
          <a:xfrm>
            <a:off x="9958753" y="3576253"/>
            <a:ext cx="1097736" cy="310341"/>
          </a:xfrm>
          <a:prstGeom prst="rect">
            <a:avLst/>
          </a:prstGeom>
          <a:noFill/>
        </p:spPr>
        <p:txBody>
          <a:bodyPr wrap="none" rtlCol="0">
            <a:spAutoFit/>
          </a:bodyPr>
          <a:lstStyle/>
          <a:p>
            <a:pPr marL="2286" algn="l" fontAlgn="ctr">
              <a:lnSpc>
                <a:spcPts val="1680"/>
              </a:lnSpc>
              <a:spcBef>
                <a:spcPts val="1500"/>
              </a:spcBef>
              <a:buClr>
                <a:schemeClr val="accent1"/>
              </a:buClr>
            </a:pPr>
            <a:r>
              <a:rPr lang="en-US" sz="1200" dirty="0">
                <a:latin typeface="Montserrat" panose="00000500000000000000" pitchFamily="2" charset="0"/>
              </a:rPr>
              <a:t>Hero image</a:t>
            </a:r>
          </a:p>
        </p:txBody>
      </p:sp>
      <p:sp>
        <p:nvSpPr>
          <p:cNvPr id="11" name="TextBox 10">
            <a:extLst>
              <a:ext uri="{FF2B5EF4-FFF2-40B4-BE49-F238E27FC236}">
                <a16:creationId xmlns:a16="http://schemas.microsoft.com/office/drawing/2014/main" id="{0B1B2D83-0620-8F16-FDCB-CABD7CFAB8BC}"/>
              </a:ext>
            </a:extLst>
          </p:cNvPr>
          <p:cNvSpPr txBox="1"/>
          <p:nvPr/>
        </p:nvSpPr>
        <p:spPr>
          <a:xfrm>
            <a:off x="7017022" y="3576253"/>
            <a:ext cx="902170" cy="310341"/>
          </a:xfrm>
          <a:prstGeom prst="rect">
            <a:avLst/>
          </a:prstGeom>
          <a:noFill/>
        </p:spPr>
        <p:txBody>
          <a:bodyPr wrap="none" rtlCol="0">
            <a:spAutoFit/>
          </a:bodyPr>
          <a:lstStyle/>
          <a:p>
            <a:pPr marL="2286" algn="l" fontAlgn="ctr">
              <a:lnSpc>
                <a:spcPts val="1680"/>
              </a:lnSpc>
              <a:spcBef>
                <a:spcPts val="1500"/>
              </a:spcBef>
              <a:buClr>
                <a:schemeClr val="accent1"/>
              </a:buClr>
            </a:pPr>
            <a:r>
              <a:rPr lang="en-US" sz="1200" dirty="0">
                <a:latin typeface="Montserrat" panose="00000500000000000000" pitchFamily="2" charset="0"/>
              </a:rPr>
              <a:t>Hero text</a:t>
            </a:r>
          </a:p>
        </p:txBody>
      </p:sp>
      <p:sp>
        <p:nvSpPr>
          <p:cNvPr id="12" name="TextBox 11">
            <a:extLst>
              <a:ext uri="{FF2B5EF4-FFF2-40B4-BE49-F238E27FC236}">
                <a16:creationId xmlns:a16="http://schemas.microsoft.com/office/drawing/2014/main" id="{EDE78590-0572-5909-5E3D-514588AC291F}"/>
              </a:ext>
            </a:extLst>
          </p:cNvPr>
          <p:cNvSpPr txBox="1"/>
          <p:nvPr/>
        </p:nvSpPr>
        <p:spPr>
          <a:xfrm>
            <a:off x="7017022" y="3959244"/>
            <a:ext cx="2622193" cy="310341"/>
          </a:xfrm>
          <a:prstGeom prst="rect">
            <a:avLst/>
          </a:prstGeom>
          <a:noFill/>
        </p:spPr>
        <p:txBody>
          <a:bodyPr wrap="none" rtlCol="0">
            <a:spAutoFit/>
          </a:bodyPr>
          <a:lstStyle/>
          <a:p>
            <a:pPr marL="2286" algn="l" fontAlgn="ctr">
              <a:lnSpc>
                <a:spcPts val="1680"/>
              </a:lnSpc>
              <a:spcBef>
                <a:spcPts val="1500"/>
              </a:spcBef>
              <a:buClr>
                <a:schemeClr val="accent1"/>
              </a:buClr>
            </a:pPr>
            <a:r>
              <a:rPr lang="en-US" sz="1200" dirty="0">
                <a:latin typeface="Montserrat" panose="00000500000000000000" pitchFamily="2" charset="0"/>
              </a:rPr>
              <a:t>Quote button    discover button</a:t>
            </a:r>
          </a:p>
        </p:txBody>
      </p:sp>
      <p:cxnSp>
        <p:nvCxnSpPr>
          <p:cNvPr id="13" name="Straight Arrow Connector 12">
            <a:extLst>
              <a:ext uri="{FF2B5EF4-FFF2-40B4-BE49-F238E27FC236}">
                <a16:creationId xmlns:a16="http://schemas.microsoft.com/office/drawing/2014/main" id="{FB58A94F-DD85-E774-E2CD-D887642DE448}"/>
              </a:ext>
            </a:extLst>
          </p:cNvPr>
          <p:cNvCxnSpPr>
            <a:cxnSpLocks/>
          </p:cNvCxnSpPr>
          <p:nvPr/>
        </p:nvCxnSpPr>
        <p:spPr>
          <a:xfrm>
            <a:off x="5486400" y="3679873"/>
            <a:ext cx="12192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6918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32A8D-9193-BD17-0BFF-7C67FB3393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545BA1-C72F-9F82-7DAB-3C1B2801E4A8}"/>
              </a:ext>
            </a:extLst>
          </p:cNvPr>
          <p:cNvSpPr>
            <a:spLocks noGrp="1"/>
          </p:cNvSpPr>
          <p:nvPr>
            <p:ph type="title"/>
          </p:nvPr>
        </p:nvSpPr>
        <p:spPr/>
        <p:txBody>
          <a:bodyPr/>
          <a:lstStyle/>
          <a:p>
            <a:r>
              <a:rPr lang="en-US" dirty="0"/>
              <a:t>Internationalization</a:t>
            </a:r>
            <a:endParaRPr lang="en-US" dirty="0">
              <a:solidFill>
                <a:schemeClr val="accent1"/>
              </a:solidFill>
            </a:endParaRPr>
          </a:p>
        </p:txBody>
      </p:sp>
      <p:cxnSp>
        <p:nvCxnSpPr>
          <p:cNvPr id="40" name="Straight Connector 39">
            <a:extLst>
              <a:ext uri="{FF2B5EF4-FFF2-40B4-BE49-F238E27FC236}">
                <a16:creationId xmlns:a16="http://schemas.microsoft.com/office/drawing/2014/main" id="{22FB104C-50EA-819D-F9F9-D33C85564F3B}"/>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graphicFrame>
        <p:nvGraphicFramePr>
          <p:cNvPr id="4" name="Table 3">
            <a:extLst>
              <a:ext uri="{FF2B5EF4-FFF2-40B4-BE49-F238E27FC236}">
                <a16:creationId xmlns:a16="http://schemas.microsoft.com/office/drawing/2014/main" id="{F1FD3267-D724-EF3F-ADDC-833D6EF76B2A}"/>
              </a:ext>
            </a:extLst>
          </p:cNvPr>
          <p:cNvGraphicFramePr>
            <a:graphicFrameLocks noGrp="1"/>
          </p:cNvGraphicFramePr>
          <p:nvPr>
            <p:extLst>
              <p:ext uri="{D42A27DB-BD31-4B8C-83A1-F6EECF244321}">
                <p14:modId xmlns:p14="http://schemas.microsoft.com/office/powerpoint/2010/main" val="2219610338"/>
              </p:ext>
            </p:extLst>
          </p:nvPr>
        </p:nvGraphicFramePr>
        <p:xfrm>
          <a:off x="1676400" y="1358265"/>
          <a:ext cx="8839200" cy="5314950"/>
        </p:xfrm>
        <a:graphic>
          <a:graphicData uri="http://schemas.openxmlformats.org/drawingml/2006/table">
            <a:tbl>
              <a:tblPr firstRow="1">
                <a:tableStyleId>{073A0DAA-6AF3-43AB-8588-CEC1D06C72B9}</a:tableStyleId>
              </a:tblPr>
              <a:tblGrid>
                <a:gridCol w="1767840">
                  <a:extLst>
                    <a:ext uri="{9D8B030D-6E8A-4147-A177-3AD203B41FA5}">
                      <a16:colId xmlns:a16="http://schemas.microsoft.com/office/drawing/2014/main" val="901313745"/>
                    </a:ext>
                  </a:extLst>
                </a:gridCol>
                <a:gridCol w="1767840">
                  <a:extLst>
                    <a:ext uri="{9D8B030D-6E8A-4147-A177-3AD203B41FA5}">
                      <a16:colId xmlns:a16="http://schemas.microsoft.com/office/drawing/2014/main" val="3329346994"/>
                    </a:ext>
                  </a:extLst>
                </a:gridCol>
                <a:gridCol w="1767840">
                  <a:extLst>
                    <a:ext uri="{9D8B030D-6E8A-4147-A177-3AD203B41FA5}">
                      <a16:colId xmlns:a16="http://schemas.microsoft.com/office/drawing/2014/main" val="2750361521"/>
                    </a:ext>
                  </a:extLst>
                </a:gridCol>
                <a:gridCol w="1767840">
                  <a:extLst>
                    <a:ext uri="{9D8B030D-6E8A-4147-A177-3AD203B41FA5}">
                      <a16:colId xmlns:a16="http://schemas.microsoft.com/office/drawing/2014/main" val="4008156704"/>
                    </a:ext>
                  </a:extLst>
                </a:gridCol>
                <a:gridCol w="1767840">
                  <a:extLst>
                    <a:ext uri="{9D8B030D-6E8A-4147-A177-3AD203B41FA5}">
                      <a16:colId xmlns:a16="http://schemas.microsoft.com/office/drawing/2014/main" val="3516348945"/>
                    </a:ext>
                  </a:extLst>
                </a:gridCol>
              </a:tblGrid>
              <a:tr h="190500">
                <a:tc>
                  <a:txBody>
                    <a:bodyPr/>
                    <a:lstStyle/>
                    <a:p>
                      <a:pPr marL="0" algn="l" defTabSz="914400" rtl="0" eaLnBrk="1" fontAlgn="b" latinLnBrk="0" hangingPunct="1">
                        <a:buNone/>
                      </a:pPr>
                      <a:r>
                        <a:rPr lang="en-US" sz="1100" b="1" u="none" strike="noStrike" kern="1200" dirty="0">
                          <a:solidFill>
                            <a:schemeClr val="bg1"/>
                          </a:solidFill>
                          <a:effectLst/>
                          <a:latin typeface="+mn-lt"/>
                          <a:ea typeface="+mn-ea"/>
                          <a:cs typeface="+mn-cs"/>
                        </a:rPr>
                        <a:t>String ID</a:t>
                      </a:r>
                    </a:p>
                  </a:txBody>
                  <a:tcPr marL="9525" marR="9525" marT="9525" marB="0" anchor="b"/>
                </a:tc>
                <a:tc>
                  <a:txBody>
                    <a:bodyPr/>
                    <a:lstStyle/>
                    <a:p>
                      <a:pPr algn="l" fontAlgn="b">
                        <a:buNone/>
                      </a:pPr>
                      <a:r>
                        <a:rPr lang="en-US" sz="1100" b="1" u="none" strike="noStrike" dirty="0">
                          <a:solidFill>
                            <a:schemeClr val="bg1"/>
                          </a:solidFill>
                          <a:effectLst/>
                        </a:rPr>
                        <a:t>EN</a:t>
                      </a:r>
                      <a:endParaRPr lang="en-US" sz="1100" b="1" i="0" u="none" strike="noStrike" dirty="0">
                        <a:solidFill>
                          <a:schemeClr val="bg1"/>
                        </a:solidFill>
                        <a:effectLst/>
                        <a:latin typeface="Aptos Narrow" panose="020B0004020202020204" pitchFamily="34" charset="0"/>
                      </a:endParaRPr>
                    </a:p>
                  </a:txBody>
                  <a:tcPr marL="9525" marR="9525" marT="9525" marB="0" anchor="b"/>
                </a:tc>
                <a:tc>
                  <a:txBody>
                    <a:bodyPr/>
                    <a:lstStyle/>
                    <a:p>
                      <a:pPr algn="l" fontAlgn="b">
                        <a:buNone/>
                      </a:pPr>
                      <a:r>
                        <a:rPr lang="en-US" sz="1100" b="1" u="none" strike="noStrike" dirty="0">
                          <a:solidFill>
                            <a:schemeClr val="bg1"/>
                          </a:solidFill>
                          <a:effectLst/>
                        </a:rPr>
                        <a:t>ES</a:t>
                      </a:r>
                      <a:endParaRPr lang="en-US" sz="1100" b="1" i="0" u="none" strike="noStrike" dirty="0">
                        <a:solidFill>
                          <a:schemeClr val="bg1"/>
                        </a:solidFill>
                        <a:effectLst/>
                        <a:latin typeface="Aptos Narrow" panose="020B0004020202020204" pitchFamily="34" charset="0"/>
                      </a:endParaRPr>
                    </a:p>
                  </a:txBody>
                  <a:tcPr marL="9525" marR="9525" marT="9525" marB="0" anchor="b"/>
                </a:tc>
                <a:tc>
                  <a:txBody>
                    <a:bodyPr/>
                    <a:lstStyle/>
                    <a:p>
                      <a:pPr algn="l" fontAlgn="b">
                        <a:buNone/>
                      </a:pPr>
                      <a:r>
                        <a:rPr lang="en-US" sz="1100" b="1" u="none" strike="noStrike" dirty="0">
                          <a:solidFill>
                            <a:schemeClr val="bg1"/>
                          </a:solidFill>
                          <a:effectLst/>
                        </a:rPr>
                        <a:t>FR</a:t>
                      </a:r>
                      <a:endParaRPr lang="en-US" sz="1100" b="1" i="0" u="none" strike="noStrike" dirty="0">
                        <a:solidFill>
                          <a:schemeClr val="bg1"/>
                        </a:solidFill>
                        <a:effectLst/>
                        <a:latin typeface="Aptos Narrow" panose="020B0004020202020204" pitchFamily="34" charset="0"/>
                      </a:endParaRPr>
                    </a:p>
                  </a:txBody>
                  <a:tcPr marL="9525" marR="9525" marT="9525" marB="0" anchor="b"/>
                </a:tc>
                <a:tc>
                  <a:txBody>
                    <a:bodyPr/>
                    <a:lstStyle/>
                    <a:p>
                      <a:pPr algn="l" fontAlgn="b">
                        <a:buNone/>
                      </a:pPr>
                      <a:r>
                        <a:rPr lang="en-US" sz="1100" b="1" u="none" strike="noStrike" dirty="0">
                          <a:solidFill>
                            <a:schemeClr val="bg1"/>
                          </a:solidFill>
                          <a:effectLst/>
                        </a:rPr>
                        <a:t>DE</a:t>
                      </a:r>
                      <a:endParaRPr lang="en-US" sz="1100" b="1" i="0" u="none" strike="noStrike" dirty="0">
                        <a:solidFill>
                          <a:schemeClr val="bg1"/>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53734549"/>
                  </a:ext>
                </a:extLst>
              </a:tr>
              <a:tr h="190500">
                <a:tc>
                  <a:txBody>
                    <a:bodyPr/>
                    <a:lstStyle/>
                    <a:p>
                      <a:pPr algn="l" fontAlgn="b">
                        <a:buNone/>
                      </a:pPr>
                      <a:r>
                        <a:rPr lang="en-US" sz="1100" b="0" u="none" strike="noStrike" kern="1200" dirty="0">
                          <a:solidFill>
                            <a:srgbClr val="000000"/>
                          </a:solidFill>
                          <a:effectLst/>
                          <a:latin typeface="+mn-lt"/>
                          <a:ea typeface="+mn-ea"/>
                          <a:cs typeface="+mn-cs"/>
                        </a:rPr>
                        <a:t>welcome_1</a:t>
                      </a:r>
                    </a:p>
                  </a:txBody>
                  <a:tcPr marL="9525" marR="9525" marT="9525" marB="0" anchor="b"/>
                </a:tc>
                <a:tc>
                  <a:txBody>
                    <a:bodyPr/>
                    <a:lstStyle/>
                    <a:p>
                      <a:pPr algn="l" fontAlgn="b">
                        <a:buNone/>
                      </a:pPr>
                      <a:r>
                        <a:rPr lang="en-US" sz="1100" b="0" u="none" strike="noStrike" dirty="0">
                          <a:solidFill>
                            <a:srgbClr val="000000"/>
                          </a:solidFill>
                          <a:effectLst/>
                        </a:rPr>
                        <a:t>Welcome to our website!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s-ES" sz="1100" b="0" u="none" strike="noStrike">
                          <a:solidFill>
                            <a:srgbClr val="000000"/>
                          </a:solidFill>
                          <a:effectLst/>
                        </a:rPr>
                        <a:t>¡Bienvenido a nuestro sitio web!</a:t>
                      </a:r>
                      <a:endParaRPr lang="es-E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fr-FR" sz="1100" b="0" u="none" strike="noStrike">
                          <a:solidFill>
                            <a:srgbClr val="000000"/>
                          </a:solidFill>
                          <a:effectLst/>
                        </a:rPr>
                        <a:t>Bienvenue sur notre site Web !</a:t>
                      </a:r>
                      <a:endParaRPr lang="fr-FR"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b="0" u="none" strike="noStrike">
                          <a:solidFill>
                            <a:srgbClr val="000000"/>
                          </a:solidFill>
                          <a:effectLst/>
                        </a:rPr>
                        <a:t>Willkommen auf unserer Website!</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31166412"/>
                  </a:ext>
                </a:extLst>
              </a:tr>
              <a:tr h="381000">
                <a:tc>
                  <a:txBody>
                    <a:bodyPr/>
                    <a:lstStyle/>
                    <a:p>
                      <a:pPr algn="l" fontAlgn="b">
                        <a:buNone/>
                      </a:pPr>
                      <a:r>
                        <a:rPr lang="en-US" sz="1100" b="0" u="none" strike="noStrike" kern="1200" dirty="0">
                          <a:solidFill>
                            <a:srgbClr val="000000"/>
                          </a:solidFill>
                          <a:effectLst/>
                          <a:latin typeface="+mn-lt"/>
                          <a:ea typeface="+mn-ea"/>
                          <a:cs typeface="+mn-cs"/>
                        </a:rPr>
                        <a:t>mission_1</a:t>
                      </a:r>
                    </a:p>
                  </a:txBody>
                  <a:tcPr marL="9525" marR="9525" marT="9525" marB="0" anchor="b"/>
                </a:tc>
                <a:tc>
                  <a:txBody>
                    <a:bodyPr/>
                    <a:lstStyle/>
                    <a:p>
                      <a:pPr algn="l" fontAlgn="b">
                        <a:buNone/>
                      </a:pPr>
                      <a:r>
                        <a:rPr lang="en-US" sz="1100" b="0" u="none" strike="noStrike" dirty="0">
                          <a:solidFill>
                            <a:srgbClr val="000000"/>
                          </a:solidFill>
                          <a:effectLst/>
                        </a:rPr>
                        <a:t>Our mission is to make technology accessible to everyone.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s-ES" sz="1100" b="0" u="none" strike="noStrike">
                          <a:solidFill>
                            <a:srgbClr val="000000"/>
                          </a:solidFill>
                          <a:effectLst/>
                        </a:rPr>
                        <a:t>Nuestra misión es hacer que la tecnología sea accesible para todos.</a:t>
                      </a:r>
                      <a:endParaRPr lang="es-E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fr-FR" sz="1100" b="0" u="none" strike="noStrike">
                          <a:solidFill>
                            <a:srgbClr val="000000"/>
                          </a:solidFill>
                          <a:effectLst/>
                        </a:rPr>
                        <a:t>Notre mission est de rendre la technologie accessible à tous.</a:t>
                      </a:r>
                      <a:endParaRPr lang="fr-FR"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100" b="0" u="none" strike="noStrike" dirty="0">
                          <a:solidFill>
                            <a:srgbClr val="000000"/>
                          </a:solidFill>
                          <a:effectLst/>
                        </a:rPr>
                        <a:t>Unsere Mission ist es, Technologie für alle zugänglich zu machen.</a:t>
                      </a:r>
                      <a:endParaRPr lang="de-DE"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08624280"/>
                  </a:ext>
                </a:extLst>
              </a:tr>
              <a:tr h="381000">
                <a:tc>
                  <a:txBody>
                    <a:bodyPr/>
                    <a:lstStyle/>
                    <a:p>
                      <a:pPr algn="l" fontAlgn="b">
                        <a:buNone/>
                      </a:pPr>
                      <a:r>
                        <a:rPr lang="en-US" sz="1100" b="0" u="none" strike="noStrike" kern="1200" dirty="0">
                          <a:solidFill>
                            <a:srgbClr val="000000"/>
                          </a:solidFill>
                          <a:effectLst/>
                          <a:latin typeface="+mn-lt"/>
                          <a:ea typeface="+mn-ea"/>
                          <a:cs typeface="+mn-cs"/>
                        </a:rPr>
                        <a:t>learn_1</a:t>
                      </a:r>
                    </a:p>
                  </a:txBody>
                  <a:tcPr marL="9525" marR="9525" marT="9525" marB="0" anchor="b"/>
                </a:tc>
                <a:tc>
                  <a:txBody>
                    <a:bodyPr/>
                    <a:lstStyle/>
                    <a:p>
                      <a:pPr algn="l" fontAlgn="b">
                        <a:buNone/>
                      </a:pPr>
                      <a:r>
                        <a:rPr lang="en-US" sz="1100" b="0" u="none" strike="noStrike" dirty="0">
                          <a:solidFill>
                            <a:srgbClr val="000000"/>
                          </a:solidFill>
                          <a:effectLst/>
                        </a:rPr>
                        <a:t>Learn more about our accessibility services.</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s-ES" sz="1100" b="0" u="none" strike="noStrike" dirty="0">
                          <a:solidFill>
                            <a:srgbClr val="000000"/>
                          </a:solidFill>
                          <a:effectLst/>
                        </a:rPr>
                        <a:t>Conozca más sobre nuestros servicios de accesibilidad.</a:t>
                      </a:r>
                      <a:endParaRPr lang="es-E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fr-FR" sz="1100" b="0" u="none" strike="noStrike">
                          <a:solidFill>
                            <a:srgbClr val="000000"/>
                          </a:solidFill>
                          <a:effectLst/>
                        </a:rPr>
                        <a:t>En savoir plus sur nos services d'accessibilité.</a:t>
                      </a:r>
                      <a:endParaRPr lang="fr-FR"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100" b="0" u="none" strike="noStrike">
                          <a:solidFill>
                            <a:srgbClr val="000000"/>
                          </a:solidFill>
                          <a:effectLst/>
                        </a:rPr>
                        <a:t>Erfahren Sie mehr über unsere Barrierefreiheitsdienste.</a:t>
                      </a:r>
                      <a:endParaRPr lang="de-DE"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69716017"/>
                  </a:ext>
                </a:extLst>
              </a:tr>
              <a:tr h="381000">
                <a:tc>
                  <a:txBody>
                    <a:bodyPr/>
                    <a:lstStyle/>
                    <a:p>
                      <a:pPr algn="l" fontAlgn="b">
                        <a:buNone/>
                      </a:pPr>
                      <a:r>
                        <a:rPr lang="en-US" sz="1100" b="0" u="none" strike="noStrike" kern="1200" dirty="0">
                          <a:solidFill>
                            <a:srgbClr val="000000"/>
                          </a:solidFill>
                          <a:effectLst/>
                          <a:latin typeface="+mn-lt"/>
                          <a:ea typeface="+mn-ea"/>
                          <a:cs typeface="+mn-cs"/>
                        </a:rPr>
                        <a:t>contact_1</a:t>
                      </a:r>
                    </a:p>
                  </a:txBody>
                  <a:tcPr marL="9525" marR="9525" marT="9525" marB="0" anchor="b"/>
                </a:tc>
                <a:tc>
                  <a:txBody>
                    <a:bodyPr/>
                    <a:lstStyle/>
                    <a:p>
                      <a:pPr algn="l" fontAlgn="b">
                        <a:buNone/>
                      </a:pPr>
                      <a:r>
                        <a:rPr lang="en-US" sz="1100" b="0" u="none" strike="noStrike" dirty="0">
                          <a:solidFill>
                            <a:srgbClr val="000000"/>
                          </a:solidFill>
                          <a:effectLst/>
                        </a:rPr>
                        <a:t>Contact our support team for any questions.</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s-ES" sz="1100" b="0" u="none" strike="noStrike">
                          <a:solidFill>
                            <a:srgbClr val="000000"/>
                          </a:solidFill>
                          <a:effectLst/>
                        </a:rPr>
                        <a:t>Comuníquese con nuestro equipo de soporte para cualquier pregunta.</a:t>
                      </a:r>
                      <a:endParaRPr lang="es-E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fr-FR" sz="1100" b="0" u="none" strike="noStrike">
                          <a:solidFill>
                            <a:srgbClr val="000000"/>
                          </a:solidFill>
                          <a:effectLst/>
                        </a:rPr>
                        <a:t>Contactez notre équipe d'assistance pour toute question.</a:t>
                      </a:r>
                      <a:endParaRPr lang="fr-FR"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100" b="0" u="none" strike="noStrike">
                          <a:solidFill>
                            <a:srgbClr val="000000"/>
                          </a:solidFill>
                          <a:effectLst/>
                        </a:rPr>
                        <a:t>Kontaktieren Sie unser Support-Team bei Fragen.</a:t>
                      </a:r>
                      <a:endParaRPr lang="de-DE"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47950123"/>
                  </a:ext>
                </a:extLst>
              </a:tr>
              <a:tr h="381000">
                <a:tc>
                  <a:txBody>
                    <a:bodyPr/>
                    <a:lstStyle/>
                    <a:p>
                      <a:pPr algn="l" fontAlgn="b">
                        <a:buNone/>
                      </a:pPr>
                      <a:r>
                        <a:rPr lang="en-US" sz="1100" b="0" u="none" strike="noStrike" kern="1200" dirty="0">
                          <a:solidFill>
                            <a:srgbClr val="000000"/>
                          </a:solidFill>
                          <a:effectLst/>
                          <a:latin typeface="+mn-lt"/>
                          <a:ea typeface="+mn-ea"/>
                          <a:cs typeface="+mn-cs"/>
                        </a:rPr>
                        <a:t>privacy_1</a:t>
                      </a:r>
                    </a:p>
                  </a:txBody>
                  <a:tcPr marL="9525" marR="9525" marT="9525" marB="0" anchor="b"/>
                </a:tc>
                <a:tc>
                  <a:txBody>
                    <a:bodyPr/>
                    <a:lstStyle/>
                    <a:p>
                      <a:pPr algn="l" fontAlgn="b">
                        <a:buNone/>
                      </a:pPr>
                      <a:r>
                        <a:rPr lang="en-US" sz="1100" b="0" u="none" strike="noStrike" dirty="0">
                          <a:solidFill>
                            <a:srgbClr val="000000"/>
                          </a:solidFill>
                          <a:effectLst/>
                        </a:rPr>
                        <a:t>We value your privacy and security.</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s-ES" sz="1100" b="0" u="none" strike="noStrike" dirty="0">
                          <a:solidFill>
                            <a:srgbClr val="000000"/>
                          </a:solidFill>
                          <a:effectLst/>
                        </a:rPr>
                        <a:t>Valoramos su privacidad y seguridad.</a:t>
                      </a:r>
                      <a:endParaRPr lang="es-E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fr-FR" sz="1100" b="0" u="none" strike="noStrike">
                          <a:solidFill>
                            <a:srgbClr val="000000"/>
                          </a:solidFill>
                          <a:effectLst/>
                        </a:rPr>
                        <a:t>Nous accordons de la valeur à votre vie privée et à votre sécurité.</a:t>
                      </a:r>
                      <a:endParaRPr lang="fr-FR"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100" b="0" u="none" strike="noStrike">
                          <a:solidFill>
                            <a:srgbClr val="000000"/>
                          </a:solidFill>
                          <a:effectLst/>
                        </a:rPr>
                        <a:t>Wir schätzen Ihre Privatsphäre und Sicherheit.</a:t>
                      </a:r>
                      <a:endParaRPr lang="de-DE"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59605112"/>
                  </a:ext>
                </a:extLst>
              </a:tr>
              <a:tr h="381000">
                <a:tc>
                  <a:txBody>
                    <a:bodyPr/>
                    <a:lstStyle/>
                    <a:p>
                      <a:pPr algn="l" fontAlgn="b">
                        <a:buNone/>
                      </a:pPr>
                      <a:r>
                        <a:rPr lang="en-US" sz="1100" b="0" u="none" strike="noStrike" kern="1200" dirty="0">
                          <a:solidFill>
                            <a:srgbClr val="000000"/>
                          </a:solidFill>
                          <a:effectLst/>
                          <a:latin typeface="+mn-lt"/>
                          <a:ea typeface="+mn-ea"/>
                          <a:cs typeface="+mn-cs"/>
                        </a:rPr>
                        <a:t>newsletter_1</a:t>
                      </a:r>
                    </a:p>
                  </a:txBody>
                  <a:tcPr marL="9525" marR="9525" marT="9525" marB="0" anchor="b"/>
                </a:tc>
                <a:tc>
                  <a:txBody>
                    <a:bodyPr/>
                    <a:lstStyle/>
                    <a:p>
                      <a:pPr algn="l" fontAlgn="b">
                        <a:buNone/>
                      </a:pPr>
                      <a:r>
                        <a:rPr lang="en-US" sz="1100" b="0" u="none" strike="noStrike">
                          <a:solidFill>
                            <a:srgbClr val="000000"/>
                          </a:solidFill>
                          <a:effectLst/>
                        </a:rPr>
                        <a:t>Subscribe to our newsletter for updates.</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s-ES" sz="1100" b="0" u="none" strike="noStrike">
                          <a:solidFill>
                            <a:srgbClr val="000000"/>
                          </a:solidFill>
                          <a:effectLst/>
                        </a:rPr>
                        <a:t>Suscríbase a nuestro boletín para recibir actualizaciones.</a:t>
                      </a:r>
                      <a:endParaRPr lang="es-E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fr-FR" sz="1100" b="0" u="none" strike="noStrike" dirty="0">
                          <a:solidFill>
                            <a:srgbClr val="000000"/>
                          </a:solidFill>
                          <a:effectLst/>
                        </a:rPr>
                        <a:t>Abonnez-vous à notre newsletter pour recevoir des mises à jour.</a:t>
                      </a:r>
                      <a:endParaRPr lang="fr-FR"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100" b="0" u="none" strike="noStrike">
                          <a:solidFill>
                            <a:srgbClr val="000000"/>
                          </a:solidFill>
                          <a:effectLst/>
                        </a:rPr>
                        <a:t>Abonnieren Sie unseren Newsletter, um Updates zu erhalten.</a:t>
                      </a:r>
                      <a:endParaRPr lang="de-DE"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22283794"/>
                  </a:ext>
                </a:extLst>
              </a:tr>
              <a:tr h="381000">
                <a:tc>
                  <a:txBody>
                    <a:bodyPr/>
                    <a:lstStyle/>
                    <a:p>
                      <a:pPr algn="l" fontAlgn="b">
                        <a:buNone/>
                      </a:pPr>
                      <a:r>
                        <a:rPr lang="en-US" sz="1100" b="0" u="none" strike="noStrike" kern="1200" dirty="0">
                          <a:solidFill>
                            <a:srgbClr val="000000"/>
                          </a:solidFill>
                          <a:effectLst/>
                          <a:latin typeface="+mn-lt"/>
                          <a:ea typeface="+mn-ea"/>
                          <a:cs typeface="+mn-cs"/>
                        </a:rPr>
                        <a:t>offices_1</a:t>
                      </a:r>
                    </a:p>
                  </a:txBody>
                  <a:tcPr marL="9525" marR="9525" marT="9525" marB="0" anchor="b"/>
                </a:tc>
                <a:tc>
                  <a:txBody>
                    <a:bodyPr/>
                    <a:lstStyle/>
                    <a:p>
                      <a:pPr algn="l" fontAlgn="b">
                        <a:buNone/>
                      </a:pPr>
                      <a:r>
                        <a:rPr lang="en-US" sz="1100" b="0" u="none" strike="noStrike" dirty="0">
                          <a:solidFill>
                            <a:srgbClr val="000000"/>
                          </a:solidFill>
                          <a:effectLst/>
                        </a:rPr>
                        <a:t>Our offices are located around the world.</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s-ES" sz="1100" b="0" u="none" strike="noStrike" dirty="0">
                          <a:solidFill>
                            <a:srgbClr val="000000"/>
                          </a:solidFill>
                          <a:effectLst/>
                        </a:rPr>
                        <a:t>Nuestras oficinas están ubicadas en todo el mundo.</a:t>
                      </a:r>
                      <a:endParaRPr lang="es-E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fr-FR" sz="1100" b="0" u="none" strike="noStrike" dirty="0">
                          <a:solidFill>
                            <a:srgbClr val="000000"/>
                          </a:solidFill>
                          <a:effectLst/>
                        </a:rPr>
                        <a:t>Nos bureaux sont situés partout dans le monde.</a:t>
                      </a:r>
                      <a:endParaRPr lang="fr-FR"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100" b="0" u="none" strike="noStrike">
                          <a:solidFill>
                            <a:srgbClr val="000000"/>
                          </a:solidFill>
                          <a:effectLst/>
                        </a:rPr>
                        <a:t>Unsere Büros befinden sich auf der ganzen Welt.</a:t>
                      </a:r>
                      <a:endParaRPr lang="de-DE"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08244427"/>
                  </a:ext>
                </a:extLst>
              </a:tr>
              <a:tr h="381000">
                <a:tc>
                  <a:txBody>
                    <a:bodyPr/>
                    <a:lstStyle/>
                    <a:p>
                      <a:pPr algn="l" fontAlgn="b">
                        <a:buNone/>
                      </a:pPr>
                      <a:r>
                        <a:rPr lang="en-US" sz="1100" b="0" u="none" strike="noStrike" kern="1200" dirty="0">
                          <a:solidFill>
                            <a:srgbClr val="000000"/>
                          </a:solidFill>
                          <a:effectLst/>
                          <a:latin typeface="+mn-lt"/>
                          <a:ea typeface="+mn-ea"/>
                          <a:cs typeface="+mn-cs"/>
                        </a:rPr>
                        <a:t>trial_1</a:t>
                      </a:r>
                    </a:p>
                  </a:txBody>
                  <a:tcPr marL="9525" marR="9525" marT="9525" marB="0" anchor="b"/>
                </a:tc>
                <a:tc>
                  <a:txBody>
                    <a:bodyPr/>
                    <a:lstStyle/>
                    <a:p>
                      <a:pPr algn="l" fontAlgn="b">
                        <a:buNone/>
                      </a:pPr>
                      <a:r>
                        <a:rPr lang="en-US" sz="1100" b="0" u="none" strike="noStrike" dirty="0">
                          <a:solidFill>
                            <a:srgbClr val="000000"/>
                          </a:solidFill>
                          <a:effectLst/>
                        </a:rPr>
                        <a:t>Start your free trial today.</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s-ES" sz="1100" b="0" u="none" strike="noStrike" dirty="0">
                          <a:solidFill>
                            <a:srgbClr val="000000"/>
                          </a:solidFill>
                          <a:effectLst/>
                        </a:rPr>
                        <a:t>Comience su prueba gratuita hoy.</a:t>
                      </a:r>
                      <a:endParaRPr lang="es-E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fr-FR" sz="1100" b="0" u="none" strike="noStrike" dirty="0">
                          <a:solidFill>
                            <a:srgbClr val="000000"/>
                          </a:solidFill>
                          <a:effectLst/>
                        </a:rPr>
                        <a:t>Commencez votre essai gratuit dès aujourd'hui.</a:t>
                      </a:r>
                      <a:endParaRPr lang="fr-FR"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100" b="0" u="none" strike="noStrike" dirty="0">
                          <a:solidFill>
                            <a:srgbClr val="000000"/>
                          </a:solidFill>
                          <a:effectLst/>
                        </a:rPr>
                        <a:t>Starten Sie noch heute Ihre kostenlose Testversion.</a:t>
                      </a:r>
                      <a:endParaRPr lang="de-DE"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61523370"/>
                  </a:ext>
                </a:extLst>
              </a:tr>
              <a:tr h="381000">
                <a:tc>
                  <a:txBody>
                    <a:bodyPr/>
                    <a:lstStyle/>
                    <a:p>
                      <a:pPr algn="l" fontAlgn="b">
                        <a:buNone/>
                      </a:pPr>
                      <a:r>
                        <a:rPr lang="en-US" sz="1100" b="0" u="none" strike="noStrike" kern="1200" dirty="0">
                          <a:solidFill>
                            <a:srgbClr val="000000"/>
                          </a:solidFill>
                          <a:effectLst/>
                          <a:latin typeface="+mn-lt"/>
                          <a:ea typeface="+mn-ea"/>
                          <a:cs typeface="+mn-cs"/>
                        </a:rPr>
                        <a:t>blog_1</a:t>
                      </a:r>
                    </a:p>
                  </a:txBody>
                  <a:tcPr marL="9525" marR="9525" marT="9525" marB="0" anchor="b"/>
                </a:tc>
                <a:tc>
                  <a:txBody>
                    <a:bodyPr/>
                    <a:lstStyle/>
                    <a:p>
                      <a:pPr algn="l" fontAlgn="b">
                        <a:buNone/>
                      </a:pPr>
                      <a:r>
                        <a:rPr lang="en-US" sz="1100" b="0" u="none" strike="noStrike">
                          <a:solidFill>
                            <a:srgbClr val="000000"/>
                          </a:solidFill>
                          <a:effectLst/>
                        </a:rPr>
                        <a:t>Read our latest accessibility blog post.</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s-ES" sz="1100" b="0" u="none" strike="noStrike">
                          <a:solidFill>
                            <a:srgbClr val="000000"/>
                          </a:solidFill>
                          <a:effectLst/>
                        </a:rPr>
                        <a:t>Lea nuestra última publicación del blog sobre accesibilidad.</a:t>
                      </a:r>
                      <a:endParaRPr lang="es-E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fr-FR" sz="1100" b="0" u="none" strike="noStrike">
                          <a:solidFill>
                            <a:srgbClr val="000000"/>
                          </a:solidFill>
                          <a:effectLst/>
                        </a:rPr>
                        <a:t>Lisez notre dernier article de blog sur l'accessibilité.</a:t>
                      </a:r>
                      <a:endParaRPr lang="fr-FR"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100" b="0" u="none" strike="noStrike" dirty="0">
                          <a:solidFill>
                            <a:srgbClr val="000000"/>
                          </a:solidFill>
                          <a:effectLst/>
                        </a:rPr>
                        <a:t>Lesen Sie unseren neuesten Blogbeitrag zur Barrierefreiheit.</a:t>
                      </a:r>
                      <a:endParaRPr lang="de-DE"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06644007"/>
                  </a:ext>
                </a:extLst>
              </a:tr>
              <a:tr h="381000">
                <a:tc>
                  <a:txBody>
                    <a:bodyPr/>
                    <a:lstStyle/>
                    <a:p>
                      <a:pPr algn="l" fontAlgn="b">
                        <a:buNone/>
                      </a:pPr>
                      <a:r>
                        <a:rPr lang="en-US" sz="1100" b="0" u="none" strike="noStrike" kern="1200" dirty="0">
                          <a:solidFill>
                            <a:srgbClr val="000000"/>
                          </a:solidFill>
                          <a:effectLst/>
                          <a:latin typeface="+mn-lt"/>
                          <a:ea typeface="+mn-ea"/>
                          <a:cs typeface="+mn-cs"/>
                        </a:rPr>
                        <a:t>visiting_1</a:t>
                      </a:r>
                    </a:p>
                  </a:txBody>
                  <a:tcPr marL="9525" marR="9525" marT="9525" marB="0" anchor="b"/>
                </a:tc>
                <a:tc>
                  <a:txBody>
                    <a:bodyPr/>
                    <a:lstStyle/>
                    <a:p>
                      <a:pPr algn="l" fontAlgn="b">
                        <a:buNone/>
                      </a:pPr>
                      <a:r>
                        <a:rPr lang="en-US" sz="1100" b="0" u="none" strike="noStrike">
                          <a:solidFill>
                            <a:srgbClr val="000000"/>
                          </a:solidFill>
                          <a:effectLst/>
                        </a:rPr>
                        <a:t>Thank you for visiting our site!</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s-ES" sz="1100" b="0" u="none" strike="noStrike">
                          <a:solidFill>
                            <a:srgbClr val="000000"/>
                          </a:solidFill>
                          <a:effectLst/>
                        </a:rPr>
                        <a:t>¡Gracias por visitar nuestro sitio!</a:t>
                      </a:r>
                      <a:endParaRPr lang="es-E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fr-FR" sz="1100" b="0" u="none" strike="noStrike">
                          <a:solidFill>
                            <a:srgbClr val="000000"/>
                          </a:solidFill>
                          <a:effectLst/>
                        </a:rPr>
                        <a:t>Merci de visiter notre site !</a:t>
                      </a:r>
                      <a:endParaRPr lang="fr-FR"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de-DE" sz="1100" b="0" u="none" strike="noStrike" dirty="0">
                          <a:solidFill>
                            <a:srgbClr val="000000"/>
                          </a:solidFill>
                          <a:effectLst/>
                        </a:rPr>
                        <a:t>Vielen Dank für Ihren Besuch auf unserer Website!</a:t>
                      </a:r>
                      <a:endParaRPr lang="de-DE"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37154962"/>
                  </a:ext>
                </a:extLst>
              </a:tr>
            </a:tbl>
          </a:graphicData>
        </a:graphic>
      </p:graphicFrame>
    </p:spTree>
    <p:extLst>
      <p:ext uri="{BB962C8B-B14F-4D97-AF65-F5344CB8AC3E}">
        <p14:creationId xmlns:p14="http://schemas.microsoft.com/office/powerpoint/2010/main" val="27705886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3A97008-6878-D0D6-6AA9-6BD8CD899D5D}"/>
              </a:ext>
            </a:extLst>
          </p:cNvPr>
          <p:cNvSpPr/>
          <p:nvPr/>
        </p:nvSpPr>
        <p:spPr>
          <a:xfrm>
            <a:off x="1295400" y="800100"/>
            <a:ext cx="9601200" cy="5257800"/>
          </a:xfrm>
          <a:prstGeom prst="ellipse">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tx1"/>
                </a:solidFill>
              </a:rPr>
              <a:t>Globalization</a:t>
            </a:r>
            <a:endParaRPr lang="en-US" dirty="0">
              <a:solidFill>
                <a:schemeClr val="tx1"/>
              </a:solidFill>
            </a:endParaRPr>
          </a:p>
        </p:txBody>
      </p:sp>
      <p:sp>
        <p:nvSpPr>
          <p:cNvPr id="5" name="Rectangle: Top Corners Rounded 4">
            <a:extLst>
              <a:ext uri="{FF2B5EF4-FFF2-40B4-BE49-F238E27FC236}">
                <a16:creationId xmlns:a16="http://schemas.microsoft.com/office/drawing/2014/main" id="{A53178DE-274F-12C2-167D-1315D059705D}"/>
              </a:ext>
            </a:extLst>
          </p:cNvPr>
          <p:cNvSpPr/>
          <p:nvPr/>
        </p:nvSpPr>
        <p:spPr>
          <a:xfrm rot="16200000" flipH="1">
            <a:off x="3162300" y="2438400"/>
            <a:ext cx="1828800" cy="2514600"/>
          </a:xfrm>
          <a:prstGeom prst="round2SameRect">
            <a:avLst/>
          </a:prstGeom>
          <a:solidFill>
            <a:schemeClr val="accent3">
              <a:lumMod val="20000"/>
              <a:lumOff val="80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Internationalization</a:t>
            </a:r>
          </a:p>
        </p:txBody>
      </p:sp>
      <p:sp>
        <p:nvSpPr>
          <p:cNvPr id="6" name="Rectangle: Top Corners Rounded 5">
            <a:extLst>
              <a:ext uri="{FF2B5EF4-FFF2-40B4-BE49-F238E27FC236}">
                <a16:creationId xmlns:a16="http://schemas.microsoft.com/office/drawing/2014/main" id="{408FD436-CCED-3D39-1AFB-38F1FFD184B5}"/>
              </a:ext>
            </a:extLst>
          </p:cNvPr>
          <p:cNvSpPr/>
          <p:nvPr/>
        </p:nvSpPr>
        <p:spPr>
          <a:xfrm rot="5400000">
            <a:off x="6324599" y="1790699"/>
            <a:ext cx="1828801" cy="3810000"/>
          </a:xfrm>
          <a:prstGeom prst="round2SameRect">
            <a:avLst/>
          </a:prstGeom>
          <a:solidFill>
            <a:schemeClr val="accent3">
              <a:lumMod val="40000"/>
              <a:lumOff val="60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lstStyle/>
          <a:p>
            <a:pPr algn="ctr"/>
            <a:endParaRPr lang="en-US" dirty="0">
              <a:solidFill>
                <a:schemeClr val="tx1"/>
              </a:solidFill>
            </a:endParaRPr>
          </a:p>
          <a:p>
            <a:pPr algn="ctr"/>
            <a:r>
              <a:rPr lang="en-US" dirty="0">
                <a:solidFill>
                  <a:schemeClr val="tx1"/>
                </a:solidFill>
              </a:rPr>
              <a:t>Localization</a:t>
            </a:r>
          </a:p>
        </p:txBody>
      </p:sp>
      <p:sp>
        <p:nvSpPr>
          <p:cNvPr id="7" name="Rectangle: Rounded Corners 6">
            <a:extLst>
              <a:ext uri="{FF2B5EF4-FFF2-40B4-BE49-F238E27FC236}">
                <a16:creationId xmlns:a16="http://schemas.microsoft.com/office/drawing/2014/main" id="{2A2531CB-4640-5DA0-1217-3B4787A77C1C}"/>
              </a:ext>
            </a:extLst>
          </p:cNvPr>
          <p:cNvSpPr/>
          <p:nvPr/>
        </p:nvSpPr>
        <p:spPr>
          <a:xfrm>
            <a:off x="5753099" y="3771900"/>
            <a:ext cx="2971800" cy="609600"/>
          </a:xfrm>
          <a:prstGeom prst="roundRect">
            <a:avLst/>
          </a:prstGeom>
          <a:solidFill>
            <a:schemeClr val="accent3">
              <a:lumMod val="75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Translation</a:t>
            </a:r>
          </a:p>
        </p:txBody>
      </p:sp>
      <p:sp>
        <p:nvSpPr>
          <p:cNvPr id="15" name="Isosceles Triangle 14">
            <a:extLst>
              <a:ext uri="{FF2B5EF4-FFF2-40B4-BE49-F238E27FC236}">
                <a16:creationId xmlns:a16="http://schemas.microsoft.com/office/drawing/2014/main" id="{183ECC50-845C-EF19-6ECB-19A5088139F9}"/>
              </a:ext>
            </a:extLst>
          </p:cNvPr>
          <p:cNvSpPr/>
          <p:nvPr/>
        </p:nvSpPr>
        <p:spPr>
          <a:xfrm rot="5400000">
            <a:off x="4579999" y="3573399"/>
            <a:ext cx="1752600" cy="244602"/>
          </a:xfrm>
          <a:prstGeom prst="triangle">
            <a:avLst/>
          </a:prstGeom>
          <a:solidFill>
            <a:schemeClr val="accent3">
              <a:lumMod val="75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95741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at lying on a couch&#10;&#10;AI-generated content may be incorrect.">
            <a:extLst>
              <a:ext uri="{FF2B5EF4-FFF2-40B4-BE49-F238E27FC236}">
                <a16:creationId xmlns:a16="http://schemas.microsoft.com/office/drawing/2014/main" id="{15E5973E-AB33-D795-C97E-13A4190981A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955" t="15338" r="1137" b="7635"/>
          <a:stretch>
            <a:fillRect/>
          </a:stretch>
        </p:blipFill>
        <p:spPr>
          <a:xfrm flipH="1">
            <a:off x="0" y="0"/>
            <a:ext cx="6096000" cy="6858000"/>
          </a:xfrm>
        </p:spPr>
      </p:pic>
      <p:sp>
        <p:nvSpPr>
          <p:cNvPr id="3" name="Text Placeholder 2">
            <a:extLst>
              <a:ext uri="{FF2B5EF4-FFF2-40B4-BE49-F238E27FC236}">
                <a16:creationId xmlns:a16="http://schemas.microsoft.com/office/drawing/2014/main" id="{F4EC6EF4-0234-4F17-94DA-1BE724B9108C}"/>
              </a:ext>
            </a:extLst>
          </p:cNvPr>
          <p:cNvSpPr>
            <a:spLocks noGrp="1"/>
          </p:cNvSpPr>
          <p:nvPr>
            <p:ph type="body" sz="quarter" idx="15"/>
          </p:nvPr>
        </p:nvSpPr>
        <p:spPr>
          <a:xfrm>
            <a:off x="0" y="0"/>
            <a:ext cx="6096000" cy="6858000"/>
          </a:xfrm>
        </p:spPr>
        <p:txBody>
          <a:bodyPr/>
          <a:lstStyle/>
          <a:p>
            <a:endParaRPr lang="en-US" dirty="0"/>
          </a:p>
        </p:txBody>
      </p:sp>
      <p:sp>
        <p:nvSpPr>
          <p:cNvPr id="7" name="TextBox 6">
            <a:extLst>
              <a:ext uri="{FF2B5EF4-FFF2-40B4-BE49-F238E27FC236}">
                <a16:creationId xmlns:a16="http://schemas.microsoft.com/office/drawing/2014/main" id="{759F0A64-87F9-4F56-823D-0623600441C1}"/>
              </a:ext>
            </a:extLst>
          </p:cNvPr>
          <p:cNvSpPr txBox="1"/>
          <p:nvPr/>
        </p:nvSpPr>
        <p:spPr>
          <a:xfrm>
            <a:off x="6096000" y="3239525"/>
            <a:ext cx="6096000" cy="378950"/>
          </a:xfrm>
          <a:prstGeom prst="rect">
            <a:avLst/>
          </a:prstGeom>
          <a:noFill/>
        </p:spPr>
        <p:txBody>
          <a:bodyPr wrap="square" rtlCol="0">
            <a:spAutoFit/>
          </a:bodyPr>
          <a:lstStyle/>
          <a:p>
            <a:pPr marL="2286" algn="ctr" fontAlgn="ctr">
              <a:lnSpc>
                <a:spcPts val="1680"/>
              </a:lnSpc>
              <a:spcBef>
                <a:spcPts val="1500"/>
              </a:spcBef>
              <a:buClr>
                <a:schemeClr val="accent1"/>
              </a:buClr>
            </a:pPr>
            <a:r>
              <a:rPr lang="en-US" sz="3200" b="1" dirty="0">
                <a:latin typeface="Montserrat" panose="00000500000000000000" pitchFamily="2" charset="0"/>
              </a:rPr>
              <a:t>Questions?</a:t>
            </a:r>
          </a:p>
        </p:txBody>
      </p:sp>
    </p:spTree>
    <p:extLst>
      <p:ext uri="{BB962C8B-B14F-4D97-AF65-F5344CB8AC3E}">
        <p14:creationId xmlns:p14="http://schemas.microsoft.com/office/powerpoint/2010/main" val="413136152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766C2-CE59-7E53-F4D4-3FC7A0DCEBAE}"/>
            </a:ext>
          </a:extLst>
        </p:cNvPr>
        <p:cNvGrpSpPr/>
        <p:nvPr/>
      </p:nvGrpSpPr>
      <p:grpSpPr>
        <a:xfrm>
          <a:off x="0" y="0"/>
          <a:ext cx="0" cy="0"/>
          <a:chOff x="0" y="0"/>
          <a:chExt cx="0" cy="0"/>
        </a:xfrm>
      </p:grpSpPr>
      <p:sp>
        <p:nvSpPr>
          <p:cNvPr id="49" name="Picture Placeholder 48">
            <a:extLst>
              <a:ext uri="{FF2B5EF4-FFF2-40B4-BE49-F238E27FC236}">
                <a16:creationId xmlns:a16="http://schemas.microsoft.com/office/drawing/2014/main" id="{8C7F5303-2F76-D757-54A0-AD7FF371A99A}"/>
              </a:ext>
            </a:extLst>
          </p:cNvPr>
          <p:cNvSpPr>
            <a:spLocks noGrp="1"/>
          </p:cNvSpPr>
          <p:nvPr>
            <p:ph type="pic" sz="quarter" idx="13"/>
          </p:nvPr>
        </p:nvSpPr>
        <p:spPr/>
        <p:txBody>
          <a:bodyPr/>
          <a:lstStyle/>
          <a:p>
            <a:endParaRPr lang="en-US"/>
          </a:p>
        </p:txBody>
      </p:sp>
      <p:sp>
        <p:nvSpPr>
          <p:cNvPr id="50" name="Text Placeholder 49">
            <a:extLst>
              <a:ext uri="{FF2B5EF4-FFF2-40B4-BE49-F238E27FC236}">
                <a16:creationId xmlns:a16="http://schemas.microsoft.com/office/drawing/2014/main" id="{B92BF9AB-F0D5-E381-ED90-E4246E4D3E16}"/>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en-US" dirty="0"/>
          </a:p>
        </p:txBody>
      </p:sp>
      <p:sp>
        <p:nvSpPr>
          <p:cNvPr id="2" name="Title 1">
            <a:extLst>
              <a:ext uri="{FF2B5EF4-FFF2-40B4-BE49-F238E27FC236}">
                <a16:creationId xmlns:a16="http://schemas.microsoft.com/office/drawing/2014/main" id="{B912EEEC-F6B4-541A-C516-3C35B438A652}"/>
              </a:ext>
            </a:extLst>
          </p:cNvPr>
          <p:cNvSpPr>
            <a:spLocks noGrp="1"/>
          </p:cNvSpPr>
          <p:nvPr>
            <p:ph type="title"/>
          </p:nvPr>
        </p:nvSpPr>
        <p:spPr>
          <a:xfrm>
            <a:off x="426720" y="493796"/>
            <a:ext cx="11308080" cy="473463"/>
          </a:xfrm>
        </p:spPr>
        <p:txBody>
          <a:bodyPr/>
          <a:lstStyle/>
          <a:p>
            <a:r>
              <a:rPr lang="en-US" sz="2800" dirty="0"/>
              <a:t>The intersection of </a:t>
            </a:r>
            <a:r>
              <a:rPr lang="en-US" sz="2800" dirty="0">
                <a:solidFill>
                  <a:schemeClr val="accent1"/>
                </a:solidFill>
              </a:rPr>
              <a:t>Translation</a:t>
            </a:r>
            <a:r>
              <a:rPr lang="en-US" sz="2800" dirty="0"/>
              <a:t> and </a:t>
            </a:r>
            <a:r>
              <a:rPr lang="en-US" sz="2800" dirty="0">
                <a:solidFill>
                  <a:schemeClr val="accent1"/>
                </a:solidFill>
              </a:rPr>
              <a:t>Accessibility</a:t>
            </a:r>
          </a:p>
        </p:txBody>
      </p:sp>
      <p:cxnSp>
        <p:nvCxnSpPr>
          <p:cNvPr id="78" name="Straight Connector 77">
            <a:extLst>
              <a:ext uri="{FF2B5EF4-FFF2-40B4-BE49-F238E27FC236}">
                <a16:creationId xmlns:a16="http://schemas.microsoft.com/office/drawing/2014/main" id="{E1F51A78-8984-2C06-9E51-7143CA14B78D}"/>
              </a:ext>
            </a:extLst>
          </p:cNvPr>
          <p:cNvCxnSpPr/>
          <p:nvPr/>
        </p:nvCxnSpPr>
        <p:spPr>
          <a:xfrm>
            <a:off x="0" y="1133174"/>
            <a:ext cx="2837793"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51" name="TextBox 50">
            <a:extLst>
              <a:ext uri="{FF2B5EF4-FFF2-40B4-BE49-F238E27FC236}">
                <a16:creationId xmlns:a16="http://schemas.microsoft.com/office/drawing/2014/main" id="{6F087BD2-8FA2-1B56-8186-004C8F15B682}"/>
              </a:ext>
            </a:extLst>
          </p:cNvPr>
          <p:cNvSpPr txBox="1"/>
          <p:nvPr/>
        </p:nvSpPr>
        <p:spPr>
          <a:xfrm>
            <a:off x="1390570" y="3284294"/>
            <a:ext cx="9410911" cy="394339"/>
          </a:xfrm>
          <a:prstGeom prst="rect">
            <a:avLst/>
          </a:prstGeom>
          <a:noFill/>
        </p:spPr>
        <p:txBody>
          <a:bodyPr wrap="none" rtlCol="0" anchor="ctr" anchorCtr="0">
            <a:spAutoFit/>
          </a:bodyPr>
          <a:lstStyle/>
          <a:p>
            <a:pPr marL="2286" algn="ctr" fontAlgn="ctr">
              <a:lnSpc>
                <a:spcPts val="1680"/>
              </a:lnSpc>
              <a:spcBef>
                <a:spcPts val="1500"/>
              </a:spcBef>
              <a:buClr>
                <a:schemeClr val="accent1"/>
              </a:buClr>
            </a:pPr>
            <a:r>
              <a:rPr lang="en-US" sz="3600" dirty="0">
                <a:solidFill>
                  <a:schemeClr val="bg1"/>
                </a:solidFill>
                <a:latin typeface="Montserrat" panose="00000500000000000000" pitchFamily="2" charset="0"/>
              </a:rPr>
              <a:t>How translation works with accessibility</a:t>
            </a:r>
          </a:p>
        </p:txBody>
      </p:sp>
    </p:spTree>
    <p:extLst>
      <p:ext uri="{BB962C8B-B14F-4D97-AF65-F5344CB8AC3E}">
        <p14:creationId xmlns:p14="http://schemas.microsoft.com/office/powerpoint/2010/main" val="11370611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D3E86-E967-65F4-64F8-BF1671F7D4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1BCD98-CF91-DDE5-00F9-61859A138224}"/>
              </a:ext>
            </a:extLst>
          </p:cNvPr>
          <p:cNvSpPr>
            <a:spLocks noGrp="1"/>
          </p:cNvSpPr>
          <p:nvPr>
            <p:ph type="title"/>
          </p:nvPr>
        </p:nvSpPr>
        <p:spPr/>
        <p:txBody>
          <a:bodyPr/>
          <a:lstStyle/>
          <a:p>
            <a:r>
              <a:rPr lang="en-US" dirty="0"/>
              <a:t>Agenda</a:t>
            </a:r>
            <a:endParaRPr lang="en-US" dirty="0">
              <a:solidFill>
                <a:schemeClr val="accent1"/>
              </a:solidFill>
            </a:endParaRPr>
          </a:p>
        </p:txBody>
      </p:sp>
      <p:cxnSp>
        <p:nvCxnSpPr>
          <p:cNvPr id="40" name="Straight Connector 39">
            <a:extLst>
              <a:ext uri="{FF2B5EF4-FFF2-40B4-BE49-F238E27FC236}">
                <a16:creationId xmlns:a16="http://schemas.microsoft.com/office/drawing/2014/main" id="{3FE24FA2-8BFA-D876-C275-5F515F6C6C3C}"/>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08C3AC84-6698-3CCB-82C6-0AFF775C4937}"/>
              </a:ext>
            </a:extLst>
          </p:cNvPr>
          <p:cNvSpPr txBox="1"/>
          <p:nvPr/>
        </p:nvSpPr>
        <p:spPr>
          <a:xfrm>
            <a:off x="381000" y="1600200"/>
            <a:ext cx="11430000" cy="4462760"/>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Overview of Translation, Localization, and Internationalization</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How translation works and doesn’t work with accessibility</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What can go wrong with translating accessible content</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How to fix, best practices for success</a:t>
            </a:r>
          </a:p>
        </p:txBody>
      </p:sp>
    </p:spTree>
    <p:extLst>
      <p:ext uri="{BB962C8B-B14F-4D97-AF65-F5344CB8AC3E}">
        <p14:creationId xmlns:p14="http://schemas.microsoft.com/office/powerpoint/2010/main" val="61829404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E4DE6-412D-3133-551B-2E0B80A651A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F6CBA95-98FA-D8A5-CFD6-0781BF727B53}"/>
              </a:ext>
            </a:extLst>
          </p:cNvPr>
          <p:cNvSpPr txBox="1"/>
          <p:nvPr/>
        </p:nvSpPr>
        <p:spPr>
          <a:xfrm>
            <a:off x="3162300" y="3136612"/>
            <a:ext cx="5867400" cy="584775"/>
          </a:xfrm>
          <a:prstGeom prst="rect">
            <a:avLst/>
          </a:prstGeom>
          <a:noFill/>
        </p:spPr>
        <p:txBody>
          <a:bodyPr wrap="square" rtlCol="0">
            <a:spAutoFit/>
          </a:bodyPr>
          <a:lstStyle/>
          <a:p>
            <a:pPr marL="2286" fontAlgn="ctr">
              <a:spcBef>
                <a:spcPts val="1500"/>
              </a:spcBef>
              <a:buClr>
                <a:schemeClr val="accent1"/>
              </a:buClr>
            </a:pPr>
            <a:r>
              <a:rPr lang="en-US" sz="3200" dirty="0">
                <a:latin typeface="Montserrat" panose="00000500000000000000" pitchFamily="2" charset="0"/>
              </a:rPr>
              <a:t>Generally works very well!</a:t>
            </a:r>
          </a:p>
        </p:txBody>
      </p:sp>
    </p:spTree>
    <p:extLst>
      <p:ext uri="{BB962C8B-B14F-4D97-AF65-F5344CB8AC3E}">
        <p14:creationId xmlns:p14="http://schemas.microsoft.com/office/powerpoint/2010/main" val="20735980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E63BA-1EE6-B4BF-8195-87000E264C4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C742684-6204-0439-0557-C4A283B5361E}"/>
              </a:ext>
            </a:extLst>
          </p:cNvPr>
          <p:cNvSpPr txBox="1"/>
          <p:nvPr/>
        </p:nvSpPr>
        <p:spPr>
          <a:xfrm>
            <a:off x="3162300" y="3136612"/>
            <a:ext cx="5867400" cy="584775"/>
          </a:xfrm>
          <a:prstGeom prst="rect">
            <a:avLst/>
          </a:prstGeom>
          <a:noFill/>
        </p:spPr>
        <p:txBody>
          <a:bodyPr wrap="square" rtlCol="0">
            <a:spAutoFit/>
          </a:bodyPr>
          <a:lstStyle/>
          <a:p>
            <a:pPr marL="2286" fontAlgn="ctr">
              <a:spcBef>
                <a:spcPts val="1500"/>
              </a:spcBef>
              <a:buClr>
                <a:schemeClr val="accent1"/>
              </a:buClr>
            </a:pPr>
            <a:r>
              <a:rPr lang="en-US" sz="3200" dirty="0">
                <a:latin typeface="Montserrat" panose="00000500000000000000" pitchFamily="2" charset="0"/>
              </a:rPr>
              <a:t>Generally works very well! *</a:t>
            </a:r>
          </a:p>
        </p:txBody>
      </p:sp>
    </p:spTree>
    <p:extLst>
      <p:ext uri="{BB962C8B-B14F-4D97-AF65-F5344CB8AC3E}">
        <p14:creationId xmlns:p14="http://schemas.microsoft.com/office/powerpoint/2010/main" val="166082961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2C1B1-A6A6-42D6-8A67-68C47F670DB0}"/>
              </a:ext>
            </a:extLst>
          </p:cNvPr>
          <p:cNvSpPr>
            <a:spLocks noGrp="1"/>
          </p:cNvSpPr>
          <p:nvPr>
            <p:ph type="title"/>
          </p:nvPr>
        </p:nvSpPr>
        <p:spPr>
          <a:xfrm>
            <a:off x="426720" y="459612"/>
            <a:ext cx="11338560" cy="553998"/>
          </a:xfrm>
        </p:spPr>
        <p:txBody>
          <a:bodyPr/>
          <a:lstStyle/>
          <a:p>
            <a:r>
              <a:rPr lang="en-US" dirty="0"/>
              <a:t>What Works</a:t>
            </a:r>
          </a:p>
        </p:txBody>
      </p:sp>
      <p:cxnSp>
        <p:nvCxnSpPr>
          <p:cNvPr id="4" name="Straight Connector 3">
            <a:extLst>
              <a:ext uri="{FF2B5EF4-FFF2-40B4-BE49-F238E27FC236}">
                <a16:creationId xmlns:a16="http://schemas.microsoft.com/office/drawing/2014/main" id="{10A28872-EE95-4D2A-B719-2337340297B8}"/>
              </a:ext>
            </a:extLst>
          </p:cNvPr>
          <p:cNvCxnSpPr/>
          <p:nvPr/>
        </p:nvCxnSpPr>
        <p:spPr>
          <a:xfrm>
            <a:off x="0" y="1133174"/>
            <a:ext cx="287020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09BC3C-B326-D550-AFCC-6A8E9FBB6D56}"/>
              </a:ext>
            </a:extLst>
          </p:cNvPr>
          <p:cNvSpPr txBox="1"/>
          <p:nvPr/>
        </p:nvSpPr>
        <p:spPr>
          <a:xfrm>
            <a:off x="3162300" y="4724400"/>
            <a:ext cx="5867400" cy="1400383"/>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marL="2286" fontAlgn="ctr">
              <a:lnSpc>
                <a:spcPts val="1680"/>
              </a:lnSpc>
              <a:spcBef>
                <a:spcPts val="1500"/>
              </a:spcBef>
              <a:buClr>
                <a:schemeClr val="accent1"/>
              </a:buClr>
            </a:pPr>
            <a:r>
              <a:rPr lang="en-US" sz="1100" dirty="0"/>
              <a:t>Lorem ipsum dolor sit </a:t>
            </a:r>
            <a:r>
              <a:rPr lang="en-US" sz="1100" dirty="0" err="1"/>
              <a:t>amet</a:t>
            </a:r>
            <a:r>
              <a:rPr lang="en-US" sz="1100" dirty="0"/>
              <a:t>, </a:t>
            </a:r>
            <a:r>
              <a:rPr lang="en-US" sz="1100" dirty="0" err="1"/>
              <a:t>consectetur</a:t>
            </a:r>
            <a:r>
              <a:rPr lang="en-US" sz="1100" dirty="0"/>
              <a:t> </a:t>
            </a:r>
            <a:r>
              <a:rPr lang="en-US" sz="1100" dirty="0" err="1"/>
              <a:t>adipiscing</a:t>
            </a:r>
            <a:r>
              <a:rPr lang="en-US" sz="1100" dirty="0"/>
              <a:t> </a:t>
            </a:r>
            <a:r>
              <a:rPr lang="en-US" sz="1100" dirty="0" err="1"/>
              <a:t>elit</a:t>
            </a:r>
            <a:r>
              <a:rPr lang="en-US" sz="1100" dirty="0"/>
              <a:t>, sed do </a:t>
            </a:r>
            <a:r>
              <a:rPr lang="en-US" sz="1100" dirty="0" err="1"/>
              <a:t>eiusmod</a:t>
            </a:r>
            <a:r>
              <a:rPr lang="en-US" sz="1100" dirty="0"/>
              <a:t> </a:t>
            </a:r>
            <a:r>
              <a:rPr lang="en-US" sz="1100" dirty="0" err="1"/>
              <a:t>tempor</a:t>
            </a:r>
            <a:r>
              <a:rPr lang="en-US" sz="1100" dirty="0"/>
              <a:t> </a:t>
            </a:r>
            <a:r>
              <a:rPr lang="en-US" sz="1100" dirty="0" err="1"/>
              <a:t>incididunt</a:t>
            </a:r>
            <a:r>
              <a:rPr lang="en-US" sz="1100" dirty="0"/>
              <a:t> </a:t>
            </a:r>
            <a:r>
              <a:rPr lang="en-US" sz="1100" dirty="0" err="1"/>
              <a:t>ut</a:t>
            </a:r>
            <a:r>
              <a:rPr lang="en-US" sz="1100" dirty="0"/>
              <a:t> labore et dolore magna </a:t>
            </a:r>
            <a:r>
              <a:rPr lang="en-US" sz="1100" dirty="0" err="1"/>
              <a:t>aliqua</a:t>
            </a:r>
            <a:r>
              <a:rPr lang="en-US" sz="1100" dirty="0"/>
              <a:t>. Ut </a:t>
            </a:r>
            <a:r>
              <a:rPr lang="en-US" sz="1100" dirty="0" err="1"/>
              <a:t>enim</a:t>
            </a:r>
            <a:r>
              <a:rPr lang="en-US" sz="1100" dirty="0"/>
              <a:t> ad minim </a:t>
            </a:r>
            <a:r>
              <a:rPr lang="en-US" sz="1100" dirty="0" err="1"/>
              <a:t>veniam</a:t>
            </a:r>
            <a:r>
              <a:rPr lang="en-US" sz="1100" dirty="0"/>
              <a:t>, </a:t>
            </a:r>
            <a:r>
              <a:rPr lang="en-US" sz="1100" dirty="0" err="1"/>
              <a:t>quis</a:t>
            </a:r>
            <a:r>
              <a:rPr lang="en-US" sz="1100" dirty="0"/>
              <a:t> </a:t>
            </a:r>
            <a:r>
              <a:rPr lang="en-US" sz="1100" dirty="0" err="1"/>
              <a:t>nostrud</a:t>
            </a:r>
            <a:r>
              <a:rPr lang="en-US" sz="1100" dirty="0"/>
              <a:t> exercitation </a:t>
            </a:r>
            <a:r>
              <a:rPr lang="en-US" sz="1100" dirty="0" err="1"/>
              <a:t>ullamco</a:t>
            </a:r>
            <a:r>
              <a:rPr lang="en-US" sz="1100" dirty="0"/>
              <a:t> </a:t>
            </a:r>
            <a:r>
              <a:rPr lang="en-US" sz="1100" dirty="0" err="1"/>
              <a:t>laboris</a:t>
            </a:r>
            <a:r>
              <a:rPr lang="en-US" sz="1100" dirty="0"/>
              <a:t> nisi </a:t>
            </a:r>
            <a:r>
              <a:rPr lang="en-US" sz="1100" dirty="0" err="1"/>
              <a:t>ut</a:t>
            </a:r>
            <a:r>
              <a:rPr lang="en-US" sz="1100" dirty="0"/>
              <a:t> </a:t>
            </a:r>
            <a:r>
              <a:rPr lang="en-US" sz="1100" dirty="0" err="1"/>
              <a:t>aliquip</a:t>
            </a:r>
            <a:r>
              <a:rPr lang="en-US" sz="1100" dirty="0"/>
              <a:t> ex </a:t>
            </a:r>
            <a:r>
              <a:rPr lang="en-US" sz="1100" dirty="0" err="1"/>
              <a:t>ea</a:t>
            </a:r>
            <a:r>
              <a:rPr lang="en-US" sz="1100" dirty="0"/>
              <a:t> </a:t>
            </a:r>
            <a:r>
              <a:rPr lang="en-US" sz="1100" dirty="0" err="1"/>
              <a:t>commodo</a:t>
            </a:r>
            <a:r>
              <a:rPr lang="en-US" sz="1100" dirty="0"/>
              <a:t> </a:t>
            </a:r>
            <a:r>
              <a:rPr lang="en-US" sz="1100" dirty="0" err="1"/>
              <a:t>consequat</a:t>
            </a:r>
            <a:r>
              <a:rPr lang="en-US" sz="1100" dirty="0"/>
              <a:t>. Duis </a:t>
            </a:r>
            <a:r>
              <a:rPr lang="en-US" sz="1100" dirty="0" err="1"/>
              <a:t>aute</a:t>
            </a:r>
            <a:r>
              <a:rPr lang="en-US" sz="1100" dirty="0"/>
              <a:t> </a:t>
            </a:r>
            <a:r>
              <a:rPr lang="en-US" sz="1100" dirty="0" err="1"/>
              <a:t>irure</a:t>
            </a:r>
            <a:r>
              <a:rPr lang="en-US" sz="1100" dirty="0"/>
              <a:t> dolor in </a:t>
            </a:r>
            <a:r>
              <a:rPr lang="en-US" sz="1100" dirty="0" err="1"/>
              <a:t>reprehenderit</a:t>
            </a:r>
            <a:r>
              <a:rPr lang="en-US" sz="1100" dirty="0"/>
              <a:t> in </a:t>
            </a:r>
            <a:r>
              <a:rPr lang="en-US" sz="1100" dirty="0" err="1"/>
              <a:t>voluptate</a:t>
            </a:r>
            <a:r>
              <a:rPr lang="en-US" sz="1100" dirty="0"/>
              <a:t> </a:t>
            </a:r>
            <a:r>
              <a:rPr lang="en-US" sz="1100" dirty="0" err="1"/>
              <a:t>velit</a:t>
            </a:r>
            <a:r>
              <a:rPr lang="en-US" sz="1100" dirty="0"/>
              <a:t> esse </a:t>
            </a:r>
            <a:r>
              <a:rPr lang="en-US" sz="1100" dirty="0" err="1"/>
              <a:t>cillum</a:t>
            </a:r>
            <a:r>
              <a:rPr lang="en-US" sz="1100" dirty="0"/>
              <a:t> dolore </a:t>
            </a:r>
            <a:r>
              <a:rPr lang="en-US" sz="1100" dirty="0" err="1"/>
              <a:t>eu</a:t>
            </a:r>
            <a:r>
              <a:rPr lang="en-US" sz="1100" dirty="0"/>
              <a:t> </a:t>
            </a:r>
            <a:r>
              <a:rPr lang="en-US" sz="1100" dirty="0" err="1"/>
              <a:t>fugiat</a:t>
            </a:r>
            <a:r>
              <a:rPr lang="en-US" sz="1100" dirty="0"/>
              <a:t> </a:t>
            </a:r>
            <a:r>
              <a:rPr lang="en-US" sz="1100" dirty="0" err="1"/>
              <a:t>nulla</a:t>
            </a:r>
            <a:r>
              <a:rPr lang="en-US" sz="1100" dirty="0"/>
              <a:t> </a:t>
            </a:r>
            <a:r>
              <a:rPr lang="en-US" sz="1100" dirty="0" err="1"/>
              <a:t>pariatur</a:t>
            </a:r>
            <a:r>
              <a:rPr lang="en-US" sz="1100" dirty="0"/>
              <a:t>. </a:t>
            </a:r>
            <a:r>
              <a:rPr lang="en-US" sz="1100" dirty="0" err="1"/>
              <a:t>Excepteur</a:t>
            </a:r>
            <a:r>
              <a:rPr lang="en-US" sz="1100" dirty="0"/>
              <a:t> </a:t>
            </a:r>
            <a:r>
              <a:rPr lang="en-US" sz="1100" dirty="0" err="1"/>
              <a:t>sint</a:t>
            </a:r>
            <a:r>
              <a:rPr lang="en-US" sz="1100" dirty="0"/>
              <a:t> </a:t>
            </a:r>
            <a:r>
              <a:rPr lang="en-US" sz="1100" dirty="0" err="1"/>
              <a:t>occaecat</a:t>
            </a:r>
            <a:r>
              <a:rPr lang="en-US" sz="1100" dirty="0"/>
              <a:t> </a:t>
            </a:r>
            <a:r>
              <a:rPr lang="en-US" sz="1100" dirty="0" err="1"/>
              <a:t>cupidatat</a:t>
            </a:r>
            <a:r>
              <a:rPr lang="en-US" sz="1100" dirty="0"/>
              <a:t> non </a:t>
            </a:r>
            <a:r>
              <a:rPr lang="en-US" sz="1100" dirty="0" err="1"/>
              <a:t>proident</a:t>
            </a:r>
            <a:r>
              <a:rPr lang="en-US" sz="1100" dirty="0"/>
              <a:t>, sunt in culpa qui </a:t>
            </a:r>
            <a:r>
              <a:rPr lang="en-US" sz="1100" dirty="0" err="1"/>
              <a:t>officia</a:t>
            </a:r>
            <a:r>
              <a:rPr lang="en-US" sz="1100" dirty="0"/>
              <a:t> </a:t>
            </a:r>
            <a:r>
              <a:rPr lang="en-US" sz="1100" dirty="0" err="1"/>
              <a:t>deserunt</a:t>
            </a:r>
            <a:r>
              <a:rPr lang="en-US" sz="1100" dirty="0"/>
              <a:t> </a:t>
            </a:r>
            <a:r>
              <a:rPr lang="en-US" sz="1100" dirty="0" err="1"/>
              <a:t>mollit</a:t>
            </a:r>
            <a:r>
              <a:rPr lang="en-US" sz="1100" dirty="0"/>
              <a:t> </a:t>
            </a:r>
            <a:r>
              <a:rPr lang="en-US" sz="1100" dirty="0" err="1"/>
              <a:t>anim</a:t>
            </a:r>
            <a:r>
              <a:rPr lang="en-US" sz="1100" dirty="0"/>
              <a:t> id est </a:t>
            </a:r>
            <a:r>
              <a:rPr lang="en-US" sz="1100" dirty="0" err="1"/>
              <a:t>laborum</a:t>
            </a:r>
            <a:r>
              <a:rPr lang="en-US" sz="1100" dirty="0"/>
              <a:t>.</a:t>
            </a:r>
            <a:endParaRPr lang="en-US" sz="1100" b="1" dirty="0">
              <a:latin typeface="Montserrat" panose="00000500000000000000" pitchFamily="2" charset="0"/>
            </a:endParaRPr>
          </a:p>
        </p:txBody>
      </p:sp>
      <p:grpSp>
        <p:nvGrpSpPr>
          <p:cNvPr id="8" name="Group 7">
            <a:extLst>
              <a:ext uri="{FF2B5EF4-FFF2-40B4-BE49-F238E27FC236}">
                <a16:creationId xmlns:a16="http://schemas.microsoft.com/office/drawing/2014/main" id="{B21D7363-C0F0-29F5-8A2E-9E94FA7BA835}"/>
              </a:ext>
            </a:extLst>
          </p:cNvPr>
          <p:cNvGrpSpPr/>
          <p:nvPr/>
        </p:nvGrpSpPr>
        <p:grpSpPr>
          <a:xfrm>
            <a:off x="752678" y="1669544"/>
            <a:ext cx="2556144" cy="1995418"/>
            <a:chOff x="752678" y="4199329"/>
            <a:chExt cx="2556144" cy="2314663"/>
          </a:xfrm>
        </p:grpSpPr>
        <p:sp>
          <p:nvSpPr>
            <p:cNvPr id="9" name="TextBox 8">
              <a:extLst>
                <a:ext uri="{FF2B5EF4-FFF2-40B4-BE49-F238E27FC236}">
                  <a16:creationId xmlns:a16="http://schemas.microsoft.com/office/drawing/2014/main" id="{AC6EBA63-0EC1-8238-7CE7-C2B876D06974}"/>
                </a:ext>
              </a:extLst>
            </p:cNvPr>
            <p:cNvSpPr txBox="1"/>
            <p:nvPr/>
          </p:nvSpPr>
          <p:spPr>
            <a:xfrm>
              <a:off x="781256" y="4199329"/>
              <a:ext cx="2527566" cy="2314663"/>
            </a:xfrm>
            <a:prstGeom prst="rect">
              <a:avLst/>
            </a:prstGeom>
            <a:noFill/>
          </p:spPr>
          <p:txBody>
            <a:bodyPr wrap="square" rtlCol="0">
              <a:spAutoFit/>
            </a:bodyPr>
            <a:lstStyle/>
            <a:p>
              <a:pPr fontAlgn="ctr">
                <a:spcBef>
                  <a:spcPts val="2150"/>
                </a:spcBef>
                <a:buClr>
                  <a:schemeClr val="accent1"/>
                </a:buClr>
              </a:pPr>
              <a:r>
                <a:rPr lang="en-US" sz="1500" dirty="0">
                  <a:latin typeface="Montserrat" panose="00000500000000000000" pitchFamily="2" charset="0"/>
                </a:rPr>
                <a:t>Works very well: </a:t>
              </a:r>
            </a:p>
            <a:p>
              <a:pPr fontAlgn="ctr">
                <a:spcBef>
                  <a:spcPts val="1200"/>
                </a:spcBef>
                <a:buClr>
                  <a:schemeClr val="accent1"/>
                </a:buClr>
              </a:pPr>
              <a:r>
                <a:rPr lang="en-US" sz="2800" b="1" dirty="0">
                  <a:latin typeface="Montserrat" panose="00000500000000000000" pitchFamily="2" charset="0"/>
                </a:rPr>
                <a:t>Text</a:t>
              </a:r>
              <a:endParaRPr lang="en-US" sz="1400" b="1" dirty="0">
                <a:latin typeface="Montserrat" panose="00000500000000000000" pitchFamily="2" charset="0"/>
              </a:endParaRPr>
            </a:p>
            <a:p>
              <a:pPr marL="285750" indent="-285750" fontAlgn="ctr">
                <a:buClr>
                  <a:schemeClr val="accent1"/>
                </a:buClr>
                <a:buFont typeface="Arial" panose="020B0604020202020204" pitchFamily="34" charset="0"/>
                <a:buChar char="•"/>
              </a:pPr>
              <a:endParaRPr lang="en-US" sz="1500" baseline="30000" dirty="0">
                <a:latin typeface="Montserrat" panose="00000500000000000000" pitchFamily="2" charset="0"/>
              </a:endParaRPr>
            </a:p>
            <a:p>
              <a:pPr marL="342900" indent="-342900" fontAlgn="ctr">
                <a:spcBef>
                  <a:spcPts val="1000"/>
                </a:spcBef>
                <a:buClr>
                  <a:schemeClr val="accent1"/>
                </a:buClr>
                <a:buFont typeface="Arial" panose="020B0604020202020204" pitchFamily="34" charset="0"/>
                <a:buChar char="•"/>
              </a:pPr>
              <a:r>
                <a:rPr lang="en-US" sz="2000" baseline="30000" dirty="0">
                  <a:latin typeface="Montserrat" panose="00000500000000000000" pitchFamily="2" charset="0"/>
                </a:rPr>
                <a:t>Web</a:t>
              </a:r>
            </a:p>
            <a:p>
              <a:pPr marL="342900" indent="-342900" fontAlgn="ctr">
                <a:spcBef>
                  <a:spcPts val="1000"/>
                </a:spcBef>
                <a:buClr>
                  <a:schemeClr val="accent1"/>
                </a:buClr>
                <a:buFont typeface="Arial" panose="020B0604020202020204" pitchFamily="34" charset="0"/>
                <a:buChar char="•"/>
              </a:pPr>
              <a:r>
                <a:rPr lang="en-US" sz="2000" baseline="30000" dirty="0">
                  <a:latin typeface="Montserrat" panose="00000500000000000000" pitchFamily="2" charset="0"/>
                </a:rPr>
                <a:t>Editable formats; Word / InDesign</a:t>
              </a:r>
            </a:p>
          </p:txBody>
        </p:sp>
        <p:cxnSp>
          <p:nvCxnSpPr>
            <p:cNvPr id="10" name="Straight Connector 9">
              <a:extLst>
                <a:ext uri="{FF2B5EF4-FFF2-40B4-BE49-F238E27FC236}">
                  <a16:creationId xmlns:a16="http://schemas.microsoft.com/office/drawing/2014/main" id="{8B43D752-7C22-A57E-0A75-308893417AD5}"/>
                </a:ext>
              </a:extLst>
            </p:cNvPr>
            <p:cNvCxnSpPr>
              <a:cxnSpLocks/>
            </p:cNvCxnSpPr>
            <p:nvPr/>
          </p:nvCxnSpPr>
          <p:spPr>
            <a:xfrm flipV="1">
              <a:off x="752678" y="4266460"/>
              <a:ext cx="0" cy="1885428"/>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334525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EC427-3F97-5EDD-529F-C4DFDA79C8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C2A3F0-ED65-C893-C511-E6C94B0F024E}"/>
              </a:ext>
            </a:extLst>
          </p:cNvPr>
          <p:cNvSpPr>
            <a:spLocks noGrp="1"/>
          </p:cNvSpPr>
          <p:nvPr>
            <p:ph type="title"/>
          </p:nvPr>
        </p:nvSpPr>
        <p:spPr>
          <a:xfrm>
            <a:off x="426720" y="459612"/>
            <a:ext cx="11338560" cy="553998"/>
          </a:xfrm>
        </p:spPr>
        <p:txBody>
          <a:bodyPr/>
          <a:lstStyle/>
          <a:p>
            <a:r>
              <a:rPr lang="en-US" dirty="0"/>
              <a:t>What Works</a:t>
            </a:r>
            <a:endParaRPr lang="en-US" dirty="0">
              <a:solidFill>
                <a:schemeClr val="accent1"/>
              </a:solidFill>
            </a:endParaRPr>
          </a:p>
        </p:txBody>
      </p:sp>
      <p:cxnSp>
        <p:nvCxnSpPr>
          <p:cNvPr id="4" name="Straight Connector 3">
            <a:extLst>
              <a:ext uri="{FF2B5EF4-FFF2-40B4-BE49-F238E27FC236}">
                <a16:creationId xmlns:a16="http://schemas.microsoft.com/office/drawing/2014/main" id="{91282EC1-0E06-2157-F4DA-7763708DFB09}"/>
              </a:ext>
            </a:extLst>
          </p:cNvPr>
          <p:cNvCxnSpPr/>
          <p:nvPr/>
        </p:nvCxnSpPr>
        <p:spPr>
          <a:xfrm>
            <a:off x="0" y="1133174"/>
            <a:ext cx="2870200" cy="0"/>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2" name="Picture 1" descr="A group of people looking at a computer&#10;&#10;AI-generated content may be incorrect.">
            <a:extLst>
              <a:ext uri="{FF2B5EF4-FFF2-40B4-BE49-F238E27FC236}">
                <a16:creationId xmlns:a16="http://schemas.microsoft.com/office/drawing/2014/main" id="{9439A7D5-76D0-4183-272D-99408D04A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289241"/>
            <a:ext cx="2309214" cy="1539476"/>
          </a:xfrm>
          <a:prstGeom prst="rect">
            <a:avLst/>
          </a:prstGeom>
          <a:ln>
            <a:noFill/>
          </a:ln>
          <a:effectLst>
            <a:outerShdw blurRad="292100" dist="139700" dir="2700000" algn="tl" rotWithShape="0">
              <a:srgbClr val="333333">
                <a:alpha val="65000"/>
              </a:srgbClr>
            </a:outerShdw>
          </a:effectLst>
        </p:spPr>
      </p:pic>
      <p:pic>
        <p:nvPicPr>
          <p:cNvPr id="5" name="Picture 4" descr="A group of people sitting around a table&#10;&#10;AI-generated content may be incorrect.">
            <a:extLst>
              <a:ext uri="{FF2B5EF4-FFF2-40B4-BE49-F238E27FC236}">
                <a16:creationId xmlns:a16="http://schemas.microsoft.com/office/drawing/2014/main" id="{CAE3DCDC-1743-BEF6-3C09-695F43AE2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129" y="4292600"/>
            <a:ext cx="2301872" cy="1536117"/>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235B00AA-BCC6-0690-B53E-85794BC96540}"/>
              </a:ext>
            </a:extLst>
          </p:cNvPr>
          <p:cNvCxnSpPr>
            <a:cxnSpLocks/>
            <a:stCxn id="5" idx="3"/>
            <a:endCxn id="2" idx="1"/>
          </p:cNvCxnSpPr>
          <p:nvPr/>
        </p:nvCxnSpPr>
        <p:spPr>
          <a:xfrm flipV="1">
            <a:off x="5334001" y="5058979"/>
            <a:ext cx="1523999" cy="16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2681222-4938-2D99-81C8-04F390330881}"/>
              </a:ext>
            </a:extLst>
          </p:cNvPr>
          <p:cNvGrpSpPr/>
          <p:nvPr/>
        </p:nvGrpSpPr>
        <p:grpSpPr>
          <a:xfrm>
            <a:off x="752678" y="1669544"/>
            <a:ext cx="2556144" cy="1995418"/>
            <a:chOff x="752678" y="4199329"/>
            <a:chExt cx="2556144" cy="2314663"/>
          </a:xfrm>
        </p:grpSpPr>
        <p:sp>
          <p:nvSpPr>
            <p:cNvPr id="10" name="TextBox 9">
              <a:extLst>
                <a:ext uri="{FF2B5EF4-FFF2-40B4-BE49-F238E27FC236}">
                  <a16:creationId xmlns:a16="http://schemas.microsoft.com/office/drawing/2014/main" id="{0BD1DB90-705A-AFCE-0810-BD145BD9623D}"/>
                </a:ext>
              </a:extLst>
            </p:cNvPr>
            <p:cNvSpPr txBox="1"/>
            <p:nvPr/>
          </p:nvSpPr>
          <p:spPr>
            <a:xfrm>
              <a:off x="781256" y="4199329"/>
              <a:ext cx="2527566" cy="2314663"/>
            </a:xfrm>
            <a:prstGeom prst="rect">
              <a:avLst/>
            </a:prstGeom>
            <a:noFill/>
          </p:spPr>
          <p:txBody>
            <a:bodyPr wrap="square" rtlCol="0">
              <a:spAutoFit/>
            </a:bodyPr>
            <a:lstStyle/>
            <a:p>
              <a:pPr fontAlgn="ctr">
                <a:spcBef>
                  <a:spcPts val="2150"/>
                </a:spcBef>
                <a:buClr>
                  <a:schemeClr val="accent1"/>
                </a:buClr>
              </a:pPr>
              <a:r>
                <a:rPr lang="en-US" sz="1500" dirty="0">
                  <a:latin typeface="Montserrat" panose="00000500000000000000" pitchFamily="2" charset="0"/>
                </a:rPr>
                <a:t>Works very well: </a:t>
              </a:r>
            </a:p>
            <a:p>
              <a:pPr fontAlgn="ctr">
                <a:spcBef>
                  <a:spcPts val="1200"/>
                </a:spcBef>
                <a:buClr>
                  <a:schemeClr val="accent1"/>
                </a:buClr>
              </a:pPr>
              <a:r>
                <a:rPr lang="en-US" sz="2800" b="1" dirty="0">
                  <a:latin typeface="Montserrat" panose="00000500000000000000" pitchFamily="2" charset="0"/>
                </a:rPr>
                <a:t>Text</a:t>
              </a:r>
              <a:endParaRPr lang="en-US" sz="1400" b="1" dirty="0">
                <a:latin typeface="Montserrat" panose="00000500000000000000" pitchFamily="2" charset="0"/>
              </a:endParaRPr>
            </a:p>
            <a:p>
              <a:pPr marL="285750" indent="-285750" fontAlgn="ctr">
                <a:buClr>
                  <a:schemeClr val="accent1"/>
                </a:buClr>
                <a:buFont typeface="Arial" panose="020B0604020202020204" pitchFamily="34" charset="0"/>
                <a:buChar char="•"/>
              </a:pPr>
              <a:endParaRPr lang="en-US" sz="1500" baseline="30000" dirty="0">
                <a:latin typeface="Montserrat" panose="00000500000000000000" pitchFamily="2" charset="0"/>
              </a:endParaRPr>
            </a:p>
            <a:p>
              <a:pPr marL="342900" indent="-342900" fontAlgn="ctr">
                <a:spcBef>
                  <a:spcPts val="1000"/>
                </a:spcBef>
                <a:buClr>
                  <a:schemeClr val="accent1"/>
                </a:buClr>
                <a:buFont typeface="Arial" panose="020B0604020202020204" pitchFamily="34" charset="0"/>
                <a:buChar char="•"/>
              </a:pPr>
              <a:r>
                <a:rPr lang="en-US" sz="2000" baseline="30000" dirty="0">
                  <a:latin typeface="Montserrat" panose="00000500000000000000" pitchFamily="2" charset="0"/>
                </a:rPr>
                <a:t>Web</a:t>
              </a:r>
            </a:p>
            <a:p>
              <a:pPr marL="342900" indent="-342900" fontAlgn="ctr">
                <a:spcBef>
                  <a:spcPts val="1000"/>
                </a:spcBef>
                <a:buClr>
                  <a:schemeClr val="accent1"/>
                </a:buClr>
                <a:buFont typeface="Arial" panose="020B0604020202020204" pitchFamily="34" charset="0"/>
                <a:buChar char="•"/>
              </a:pPr>
              <a:r>
                <a:rPr lang="en-US" sz="2000" baseline="30000" dirty="0">
                  <a:latin typeface="Montserrat" panose="00000500000000000000" pitchFamily="2" charset="0"/>
                </a:rPr>
                <a:t>Editable formats; Word / InDesign</a:t>
              </a:r>
            </a:p>
          </p:txBody>
        </p:sp>
        <p:cxnSp>
          <p:nvCxnSpPr>
            <p:cNvPr id="11" name="Straight Connector 10">
              <a:extLst>
                <a:ext uri="{FF2B5EF4-FFF2-40B4-BE49-F238E27FC236}">
                  <a16:creationId xmlns:a16="http://schemas.microsoft.com/office/drawing/2014/main" id="{8E1C72E6-8E6F-7720-F226-641CA9C50417}"/>
                </a:ext>
              </a:extLst>
            </p:cNvPr>
            <p:cNvCxnSpPr>
              <a:cxnSpLocks/>
            </p:cNvCxnSpPr>
            <p:nvPr/>
          </p:nvCxnSpPr>
          <p:spPr>
            <a:xfrm flipV="1">
              <a:off x="752678" y="4266460"/>
              <a:ext cx="0" cy="1885428"/>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50A71405-84EE-1BB8-E441-546A34574921}"/>
              </a:ext>
            </a:extLst>
          </p:cNvPr>
          <p:cNvSpPr txBox="1"/>
          <p:nvPr/>
        </p:nvSpPr>
        <p:spPr>
          <a:xfrm>
            <a:off x="4854739" y="1669544"/>
            <a:ext cx="2612858" cy="2364750"/>
          </a:xfrm>
          <a:prstGeom prst="rect">
            <a:avLst/>
          </a:prstGeom>
          <a:noFill/>
        </p:spPr>
        <p:txBody>
          <a:bodyPr wrap="square" rtlCol="0">
            <a:spAutoFit/>
          </a:bodyPr>
          <a:lstStyle/>
          <a:p>
            <a:pPr fontAlgn="ctr">
              <a:spcBef>
                <a:spcPts val="2150"/>
              </a:spcBef>
              <a:buClr>
                <a:schemeClr val="tx2"/>
              </a:buClr>
            </a:pPr>
            <a:r>
              <a:rPr lang="en-US" sz="1500" dirty="0">
                <a:latin typeface="Montserrat" panose="00000500000000000000" pitchFamily="2" charset="0"/>
              </a:rPr>
              <a:t>Works moderately well:</a:t>
            </a:r>
          </a:p>
          <a:p>
            <a:pPr fontAlgn="ctr">
              <a:spcBef>
                <a:spcPts val="1200"/>
              </a:spcBef>
              <a:buClr>
                <a:schemeClr val="tx2"/>
              </a:buClr>
            </a:pPr>
            <a:r>
              <a:rPr lang="en-US" sz="2800" b="1" dirty="0">
                <a:latin typeface="Montserrat" panose="00000500000000000000" pitchFamily="2" charset="0"/>
              </a:rPr>
              <a:t>Content adjustments</a:t>
            </a:r>
          </a:p>
          <a:p>
            <a:pPr marL="171450" indent="-171450" fontAlgn="ctr">
              <a:spcBef>
                <a:spcPts val="2150"/>
              </a:spcBef>
              <a:buClr>
                <a:schemeClr val="tx2"/>
              </a:buClr>
              <a:buFont typeface="Arial" panose="020B0604020202020204" pitchFamily="34" charset="0"/>
              <a:buChar char="•"/>
            </a:pPr>
            <a:r>
              <a:rPr lang="en-US" sz="1500" dirty="0">
                <a:latin typeface="Montserrat" panose="00000500000000000000" pitchFamily="2" charset="0"/>
              </a:rPr>
              <a:t>Images</a:t>
            </a:r>
          </a:p>
          <a:p>
            <a:pPr marL="171450" indent="-171450" fontAlgn="ctr">
              <a:spcBef>
                <a:spcPts val="2150"/>
              </a:spcBef>
              <a:buClr>
                <a:schemeClr val="tx2"/>
              </a:buClr>
              <a:buFont typeface="Arial" panose="020B0604020202020204" pitchFamily="34" charset="0"/>
              <a:buChar char="•"/>
            </a:pPr>
            <a:r>
              <a:rPr lang="en-US" sz="1500" dirty="0">
                <a:latin typeface="Montserrat" panose="00000500000000000000" pitchFamily="2" charset="0"/>
              </a:rPr>
              <a:t>Color</a:t>
            </a:r>
          </a:p>
        </p:txBody>
      </p:sp>
      <p:cxnSp>
        <p:nvCxnSpPr>
          <p:cNvPr id="15" name="Straight Connector 14">
            <a:extLst>
              <a:ext uri="{FF2B5EF4-FFF2-40B4-BE49-F238E27FC236}">
                <a16:creationId xmlns:a16="http://schemas.microsoft.com/office/drawing/2014/main" id="{5951973A-4269-13C0-C45F-667408D22622}"/>
              </a:ext>
            </a:extLst>
          </p:cNvPr>
          <p:cNvCxnSpPr>
            <a:cxnSpLocks/>
          </p:cNvCxnSpPr>
          <p:nvPr/>
        </p:nvCxnSpPr>
        <p:spPr>
          <a:xfrm flipV="1">
            <a:off x="4808777" y="1744955"/>
            <a:ext cx="0" cy="2217445"/>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03680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BD9D0-D85B-311F-066C-00F199E1F0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538E62-D029-B6B8-144D-953A8569295F}"/>
              </a:ext>
            </a:extLst>
          </p:cNvPr>
          <p:cNvSpPr>
            <a:spLocks noGrp="1"/>
          </p:cNvSpPr>
          <p:nvPr>
            <p:ph type="title"/>
          </p:nvPr>
        </p:nvSpPr>
        <p:spPr>
          <a:xfrm>
            <a:off x="426720" y="459612"/>
            <a:ext cx="11338560" cy="553998"/>
          </a:xfrm>
        </p:spPr>
        <p:txBody>
          <a:bodyPr/>
          <a:lstStyle/>
          <a:p>
            <a:r>
              <a:rPr lang="en-US" dirty="0"/>
              <a:t>What Works</a:t>
            </a:r>
            <a:endParaRPr lang="en-US" dirty="0">
              <a:solidFill>
                <a:schemeClr val="accent1"/>
              </a:solidFill>
            </a:endParaRPr>
          </a:p>
        </p:txBody>
      </p:sp>
      <p:cxnSp>
        <p:nvCxnSpPr>
          <p:cNvPr id="4" name="Straight Connector 3">
            <a:extLst>
              <a:ext uri="{FF2B5EF4-FFF2-40B4-BE49-F238E27FC236}">
                <a16:creationId xmlns:a16="http://schemas.microsoft.com/office/drawing/2014/main" id="{9A7C2646-3FF2-DC50-FEDA-6567457ACD25}"/>
              </a:ext>
            </a:extLst>
          </p:cNvPr>
          <p:cNvCxnSpPr/>
          <p:nvPr/>
        </p:nvCxnSpPr>
        <p:spPr>
          <a:xfrm>
            <a:off x="0" y="1133174"/>
            <a:ext cx="287020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C669607-7352-4CBE-7613-E9552D5038C0}"/>
              </a:ext>
            </a:extLst>
          </p:cNvPr>
          <p:cNvSpPr txBox="1"/>
          <p:nvPr/>
        </p:nvSpPr>
        <p:spPr>
          <a:xfrm>
            <a:off x="4854739" y="1669544"/>
            <a:ext cx="2612858" cy="2364750"/>
          </a:xfrm>
          <a:prstGeom prst="rect">
            <a:avLst/>
          </a:prstGeom>
          <a:noFill/>
        </p:spPr>
        <p:txBody>
          <a:bodyPr wrap="square" rtlCol="0">
            <a:spAutoFit/>
          </a:bodyPr>
          <a:lstStyle/>
          <a:p>
            <a:pPr fontAlgn="ctr">
              <a:spcBef>
                <a:spcPts val="2150"/>
              </a:spcBef>
              <a:buClr>
                <a:schemeClr val="tx2"/>
              </a:buClr>
            </a:pPr>
            <a:r>
              <a:rPr lang="en-US" sz="1500" dirty="0">
                <a:latin typeface="Montserrat" panose="00000500000000000000" pitchFamily="2" charset="0"/>
              </a:rPr>
              <a:t>Works moderately well:</a:t>
            </a:r>
          </a:p>
          <a:p>
            <a:pPr fontAlgn="ctr">
              <a:spcBef>
                <a:spcPts val="1200"/>
              </a:spcBef>
              <a:buClr>
                <a:schemeClr val="tx2"/>
              </a:buClr>
            </a:pPr>
            <a:r>
              <a:rPr lang="en-US" sz="2800" b="1" dirty="0">
                <a:latin typeface="Montserrat" panose="00000500000000000000" pitchFamily="2" charset="0"/>
              </a:rPr>
              <a:t>Content adjustments</a:t>
            </a:r>
          </a:p>
          <a:p>
            <a:pPr marL="171450" indent="-171450" fontAlgn="ctr">
              <a:spcBef>
                <a:spcPts val="2150"/>
              </a:spcBef>
              <a:buClr>
                <a:schemeClr val="tx2"/>
              </a:buClr>
              <a:buFont typeface="Arial" panose="020B0604020202020204" pitchFamily="34" charset="0"/>
              <a:buChar char="•"/>
            </a:pPr>
            <a:r>
              <a:rPr lang="en-US" sz="1500" dirty="0">
                <a:latin typeface="Montserrat" panose="00000500000000000000" pitchFamily="2" charset="0"/>
              </a:rPr>
              <a:t>Images</a:t>
            </a:r>
          </a:p>
          <a:p>
            <a:pPr marL="171450" indent="-171450" fontAlgn="ctr">
              <a:spcBef>
                <a:spcPts val="2150"/>
              </a:spcBef>
              <a:buClr>
                <a:schemeClr val="tx2"/>
              </a:buClr>
              <a:buFont typeface="Arial" panose="020B0604020202020204" pitchFamily="34" charset="0"/>
              <a:buChar char="•"/>
            </a:pPr>
            <a:r>
              <a:rPr lang="en-US" sz="1500" dirty="0">
                <a:latin typeface="Montserrat" panose="00000500000000000000" pitchFamily="2" charset="0"/>
              </a:rPr>
              <a:t>Color</a:t>
            </a:r>
          </a:p>
        </p:txBody>
      </p:sp>
      <p:cxnSp>
        <p:nvCxnSpPr>
          <p:cNvPr id="31" name="Straight Connector 30">
            <a:extLst>
              <a:ext uri="{FF2B5EF4-FFF2-40B4-BE49-F238E27FC236}">
                <a16:creationId xmlns:a16="http://schemas.microsoft.com/office/drawing/2014/main" id="{085366F3-3020-A553-61CE-5EC7BCD6F0DE}"/>
              </a:ext>
            </a:extLst>
          </p:cNvPr>
          <p:cNvCxnSpPr>
            <a:cxnSpLocks/>
          </p:cNvCxnSpPr>
          <p:nvPr/>
        </p:nvCxnSpPr>
        <p:spPr>
          <a:xfrm flipV="1">
            <a:off x="4808777" y="1744955"/>
            <a:ext cx="0" cy="2217445"/>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1F0C8ED-9CEC-67B7-ED07-6B917C4D9662}"/>
              </a:ext>
            </a:extLst>
          </p:cNvPr>
          <p:cNvSpPr txBox="1"/>
          <p:nvPr/>
        </p:nvSpPr>
        <p:spPr>
          <a:xfrm>
            <a:off x="8903463" y="1669544"/>
            <a:ext cx="2535858" cy="2595582"/>
          </a:xfrm>
          <a:prstGeom prst="rect">
            <a:avLst/>
          </a:prstGeom>
          <a:noFill/>
        </p:spPr>
        <p:txBody>
          <a:bodyPr wrap="square" rtlCol="0">
            <a:spAutoFit/>
          </a:bodyPr>
          <a:lstStyle/>
          <a:p>
            <a:pPr fontAlgn="ctr">
              <a:spcBef>
                <a:spcPts val="2150"/>
              </a:spcBef>
              <a:buClr>
                <a:schemeClr val="accent2"/>
              </a:buClr>
            </a:pPr>
            <a:r>
              <a:rPr lang="en-US" sz="1500" dirty="0"/>
              <a:t>Works poorly:</a:t>
            </a:r>
          </a:p>
          <a:p>
            <a:pPr fontAlgn="ctr">
              <a:spcBef>
                <a:spcPts val="1200"/>
              </a:spcBef>
              <a:buClr>
                <a:schemeClr val="accent2"/>
              </a:buClr>
            </a:pPr>
            <a:r>
              <a:rPr lang="en-US" sz="2800" b="1" dirty="0"/>
              <a:t>Content redo</a:t>
            </a:r>
            <a:endParaRPr lang="en-US" sz="1500" b="1" dirty="0"/>
          </a:p>
          <a:p>
            <a:pPr marL="171450" indent="-171450" fontAlgn="ctr">
              <a:spcBef>
                <a:spcPts val="2150"/>
              </a:spcBef>
              <a:buClr>
                <a:schemeClr val="accent2"/>
              </a:buClr>
              <a:buFont typeface="Arial" panose="020B0604020202020204" pitchFamily="34" charset="0"/>
              <a:buChar char="•"/>
            </a:pPr>
            <a:r>
              <a:rPr lang="en-US" sz="1500" dirty="0"/>
              <a:t>Internationalization not done</a:t>
            </a:r>
          </a:p>
          <a:p>
            <a:pPr marL="171450" indent="-171450" fontAlgn="ctr">
              <a:spcBef>
                <a:spcPts val="2150"/>
              </a:spcBef>
              <a:buClr>
                <a:schemeClr val="accent2"/>
              </a:buClr>
              <a:buFont typeface="Arial" panose="020B0604020202020204" pitchFamily="34" charset="0"/>
              <a:buChar char="•"/>
            </a:pPr>
            <a:r>
              <a:rPr lang="en-US" sz="1500" dirty="0"/>
              <a:t>PDFs</a:t>
            </a:r>
          </a:p>
        </p:txBody>
      </p:sp>
      <p:cxnSp>
        <p:nvCxnSpPr>
          <p:cNvPr id="33" name="Straight Connector 32">
            <a:extLst>
              <a:ext uri="{FF2B5EF4-FFF2-40B4-BE49-F238E27FC236}">
                <a16:creationId xmlns:a16="http://schemas.microsoft.com/office/drawing/2014/main" id="{617A463C-D2FF-FC90-4934-6623BBF29060}"/>
              </a:ext>
            </a:extLst>
          </p:cNvPr>
          <p:cNvCxnSpPr>
            <a:cxnSpLocks/>
          </p:cNvCxnSpPr>
          <p:nvPr/>
        </p:nvCxnSpPr>
        <p:spPr>
          <a:xfrm flipV="1">
            <a:off x="8883180" y="1745757"/>
            <a:ext cx="0" cy="2445243"/>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E25DD75-0456-FDA6-9CC1-2CA0BF389493}"/>
              </a:ext>
            </a:extLst>
          </p:cNvPr>
          <p:cNvGrpSpPr/>
          <p:nvPr/>
        </p:nvGrpSpPr>
        <p:grpSpPr>
          <a:xfrm>
            <a:off x="752678" y="1669544"/>
            <a:ext cx="2556144" cy="1995418"/>
            <a:chOff x="752678" y="4199329"/>
            <a:chExt cx="2556144" cy="2314663"/>
          </a:xfrm>
        </p:grpSpPr>
        <p:sp>
          <p:nvSpPr>
            <p:cNvPr id="6" name="TextBox 5">
              <a:extLst>
                <a:ext uri="{FF2B5EF4-FFF2-40B4-BE49-F238E27FC236}">
                  <a16:creationId xmlns:a16="http://schemas.microsoft.com/office/drawing/2014/main" id="{C1054B8C-E0E3-57CE-944E-0FFFD56573F7}"/>
                </a:ext>
              </a:extLst>
            </p:cNvPr>
            <p:cNvSpPr txBox="1"/>
            <p:nvPr/>
          </p:nvSpPr>
          <p:spPr>
            <a:xfrm>
              <a:off x="781256" y="4199329"/>
              <a:ext cx="2527566" cy="2314663"/>
            </a:xfrm>
            <a:prstGeom prst="rect">
              <a:avLst/>
            </a:prstGeom>
            <a:noFill/>
          </p:spPr>
          <p:txBody>
            <a:bodyPr wrap="square" rtlCol="0">
              <a:spAutoFit/>
            </a:bodyPr>
            <a:lstStyle/>
            <a:p>
              <a:pPr fontAlgn="ctr">
                <a:spcBef>
                  <a:spcPts val="2150"/>
                </a:spcBef>
                <a:buClr>
                  <a:schemeClr val="accent1"/>
                </a:buClr>
              </a:pPr>
              <a:r>
                <a:rPr lang="en-US" sz="1500" dirty="0">
                  <a:latin typeface="Montserrat" panose="00000500000000000000" pitchFamily="2" charset="0"/>
                </a:rPr>
                <a:t>Works very well: </a:t>
              </a:r>
            </a:p>
            <a:p>
              <a:pPr fontAlgn="ctr">
                <a:spcBef>
                  <a:spcPts val="1200"/>
                </a:spcBef>
                <a:buClr>
                  <a:schemeClr val="accent1"/>
                </a:buClr>
              </a:pPr>
              <a:r>
                <a:rPr lang="en-US" sz="2800" b="1" dirty="0">
                  <a:latin typeface="Montserrat" panose="00000500000000000000" pitchFamily="2" charset="0"/>
                </a:rPr>
                <a:t>Text</a:t>
              </a:r>
              <a:endParaRPr lang="en-US" sz="1400" b="1" dirty="0">
                <a:latin typeface="Montserrat" panose="00000500000000000000" pitchFamily="2" charset="0"/>
              </a:endParaRPr>
            </a:p>
            <a:p>
              <a:pPr marL="285750" indent="-285750" fontAlgn="ctr">
                <a:buClr>
                  <a:schemeClr val="accent1"/>
                </a:buClr>
                <a:buFont typeface="Arial" panose="020B0604020202020204" pitchFamily="34" charset="0"/>
                <a:buChar char="•"/>
              </a:pPr>
              <a:endParaRPr lang="en-US" sz="1500" baseline="30000" dirty="0">
                <a:latin typeface="Montserrat" panose="00000500000000000000" pitchFamily="2" charset="0"/>
              </a:endParaRPr>
            </a:p>
            <a:p>
              <a:pPr marL="342900" indent="-342900" fontAlgn="ctr">
                <a:spcBef>
                  <a:spcPts val="1000"/>
                </a:spcBef>
                <a:buClr>
                  <a:schemeClr val="accent1"/>
                </a:buClr>
                <a:buFont typeface="Arial" panose="020B0604020202020204" pitchFamily="34" charset="0"/>
                <a:buChar char="•"/>
              </a:pPr>
              <a:r>
                <a:rPr lang="en-US" sz="2000" baseline="30000" dirty="0">
                  <a:latin typeface="Montserrat" panose="00000500000000000000" pitchFamily="2" charset="0"/>
                </a:rPr>
                <a:t>Web</a:t>
              </a:r>
            </a:p>
            <a:p>
              <a:pPr marL="342900" indent="-342900" fontAlgn="ctr">
                <a:spcBef>
                  <a:spcPts val="1000"/>
                </a:spcBef>
                <a:buClr>
                  <a:schemeClr val="accent1"/>
                </a:buClr>
                <a:buFont typeface="Arial" panose="020B0604020202020204" pitchFamily="34" charset="0"/>
                <a:buChar char="•"/>
              </a:pPr>
              <a:r>
                <a:rPr lang="en-US" sz="2000" baseline="30000" dirty="0">
                  <a:latin typeface="Montserrat" panose="00000500000000000000" pitchFamily="2" charset="0"/>
                </a:rPr>
                <a:t>Editable formats; Word / InDesign</a:t>
              </a:r>
            </a:p>
          </p:txBody>
        </p:sp>
        <p:cxnSp>
          <p:nvCxnSpPr>
            <p:cNvPr id="7" name="Straight Connector 6">
              <a:extLst>
                <a:ext uri="{FF2B5EF4-FFF2-40B4-BE49-F238E27FC236}">
                  <a16:creationId xmlns:a16="http://schemas.microsoft.com/office/drawing/2014/main" id="{45FB001F-41ED-3D7F-7966-6254B30F7D83}"/>
                </a:ext>
              </a:extLst>
            </p:cNvPr>
            <p:cNvCxnSpPr>
              <a:cxnSpLocks/>
            </p:cNvCxnSpPr>
            <p:nvPr/>
          </p:nvCxnSpPr>
          <p:spPr>
            <a:xfrm flipV="1">
              <a:off x="752678" y="4266460"/>
              <a:ext cx="0" cy="1885428"/>
            </a:xfrm>
            <a:prstGeom prst="line">
              <a:avLst/>
            </a:prstGeom>
            <a:ln w="9525"/>
          </p:spPr>
          <p:style>
            <a:lnRef idx="1">
              <a:schemeClr val="accent1"/>
            </a:lnRef>
            <a:fillRef idx="0">
              <a:schemeClr val="accent1"/>
            </a:fillRef>
            <a:effectRef idx="0">
              <a:schemeClr val="accent1"/>
            </a:effectRef>
            <a:fontRef idx="minor">
              <a:schemeClr val="tx1"/>
            </a:fontRef>
          </p:style>
        </p:cxnSp>
      </p:grpSp>
      <p:pic>
        <p:nvPicPr>
          <p:cNvPr id="11" name="Picture 10" descr="A close-up of a document&#10;&#10;AI-generated content may be incorrect.">
            <a:extLst>
              <a:ext uri="{FF2B5EF4-FFF2-40B4-BE49-F238E27FC236}">
                <a16:creationId xmlns:a16="http://schemas.microsoft.com/office/drawing/2014/main" id="{A693DBDA-A3CD-414F-3BAF-EEB03AD58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585" y="4604901"/>
            <a:ext cx="1462830" cy="1814823"/>
          </a:xfrm>
          <a:prstGeom prst="rect">
            <a:avLst/>
          </a:prstGeom>
        </p:spPr>
      </p:pic>
    </p:spTree>
    <p:extLst>
      <p:ext uri="{BB962C8B-B14F-4D97-AF65-F5344CB8AC3E}">
        <p14:creationId xmlns:p14="http://schemas.microsoft.com/office/powerpoint/2010/main" val="228174045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BDDCA-BBF2-2100-B047-0C406CA5E6D8}"/>
            </a:ext>
          </a:extLst>
        </p:cNvPr>
        <p:cNvGrpSpPr/>
        <p:nvPr/>
      </p:nvGrpSpPr>
      <p:grpSpPr>
        <a:xfrm>
          <a:off x="0" y="0"/>
          <a:ext cx="0" cy="0"/>
          <a:chOff x="0" y="0"/>
          <a:chExt cx="0" cy="0"/>
        </a:xfrm>
      </p:grpSpPr>
      <p:sp>
        <p:nvSpPr>
          <p:cNvPr id="49" name="Picture Placeholder 48">
            <a:extLst>
              <a:ext uri="{FF2B5EF4-FFF2-40B4-BE49-F238E27FC236}">
                <a16:creationId xmlns:a16="http://schemas.microsoft.com/office/drawing/2014/main" id="{AF200C2A-4D1B-59A8-3D1E-3A00C58A6127}"/>
              </a:ext>
            </a:extLst>
          </p:cNvPr>
          <p:cNvSpPr>
            <a:spLocks noGrp="1"/>
          </p:cNvSpPr>
          <p:nvPr>
            <p:ph type="pic" sz="quarter" idx="13"/>
          </p:nvPr>
        </p:nvSpPr>
        <p:spPr/>
        <p:txBody>
          <a:bodyPr/>
          <a:lstStyle/>
          <a:p>
            <a:endParaRPr lang="en-US"/>
          </a:p>
        </p:txBody>
      </p:sp>
      <p:sp>
        <p:nvSpPr>
          <p:cNvPr id="50" name="Text Placeholder 49">
            <a:extLst>
              <a:ext uri="{FF2B5EF4-FFF2-40B4-BE49-F238E27FC236}">
                <a16:creationId xmlns:a16="http://schemas.microsoft.com/office/drawing/2014/main" id="{4BC152DD-F4FC-74CC-D9F2-1DA6D18941F9}"/>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en-US" dirty="0"/>
          </a:p>
        </p:txBody>
      </p:sp>
      <p:sp>
        <p:nvSpPr>
          <p:cNvPr id="2" name="Title 1">
            <a:extLst>
              <a:ext uri="{FF2B5EF4-FFF2-40B4-BE49-F238E27FC236}">
                <a16:creationId xmlns:a16="http://schemas.microsoft.com/office/drawing/2014/main" id="{92E76068-E161-63CD-CF65-800ADB757443}"/>
              </a:ext>
            </a:extLst>
          </p:cNvPr>
          <p:cNvSpPr>
            <a:spLocks noGrp="1"/>
          </p:cNvSpPr>
          <p:nvPr>
            <p:ph type="title"/>
          </p:nvPr>
        </p:nvSpPr>
        <p:spPr>
          <a:xfrm>
            <a:off x="426720" y="493796"/>
            <a:ext cx="11308080" cy="473463"/>
          </a:xfrm>
        </p:spPr>
        <p:txBody>
          <a:bodyPr/>
          <a:lstStyle/>
          <a:p>
            <a:r>
              <a:rPr lang="en-US" sz="2800" dirty="0"/>
              <a:t>The intersection of </a:t>
            </a:r>
            <a:r>
              <a:rPr lang="en-US" sz="2800" dirty="0">
                <a:solidFill>
                  <a:schemeClr val="accent1"/>
                </a:solidFill>
              </a:rPr>
              <a:t>Translation</a:t>
            </a:r>
            <a:r>
              <a:rPr lang="en-US" sz="2800" dirty="0"/>
              <a:t> and </a:t>
            </a:r>
            <a:r>
              <a:rPr lang="en-US" sz="2800" dirty="0">
                <a:solidFill>
                  <a:schemeClr val="accent1"/>
                </a:solidFill>
              </a:rPr>
              <a:t>Accessibility</a:t>
            </a:r>
          </a:p>
        </p:txBody>
      </p:sp>
      <p:cxnSp>
        <p:nvCxnSpPr>
          <p:cNvPr id="78" name="Straight Connector 77">
            <a:extLst>
              <a:ext uri="{FF2B5EF4-FFF2-40B4-BE49-F238E27FC236}">
                <a16:creationId xmlns:a16="http://schemas.microsoft.com/office/drawing/2014/main" id="{D7A97C42-4761-F265-23B6-C87F34E7CC4F}"/>
              </a:ext>
            </a:extLst>
          </p:cNvPr>
          <p:cNvCxnSpPr/>
          <p:nvPr/>
        </p:nvCxnSpPr>
        <p:spPr>
          <a:xfrm>
            <a:off x="0" y="1133174"/>
            <a:ext cx="2837793"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51" name="TextBox 50">
            <a:extLst>
              <a:ext uri="{FF2B5EF4-FFF2-40B4-BE49-F238E27FC236}">
                <a16:creationId xmlns:a16="http://schemas.microsoft.com/office/drawing/2014/main" id="{DC6B0D60-FA90-B86A-FBE5-2F8D1AD70C17}"/>
              </a:ext>
            </a:extLst>
          </p:cNvPr>
          <p:cNvSpPr txBox="1"/>
          <p:nvPr/>
        </p:nvSpPr>
        <p:spPr>
          <a:xfrm>
            <a:off x="4523650" y="3284294"/>
            <a:ext cx="3144772" cy="394339"/>
          </a:xfrm>
          <a:prstGeom prst="rect">
            <a:avLst/>
          </a:prstGeom>
          <a:noFill/>
        </p:spPr>
        <p:txBody>
          <a:bodyPr wrap="none" rtlCol="0" anchor="ctr" anchorCtr="0">
            <a:spAutoFit/>
          </a:bodyPr>
          <a:lstStyle/>
          <a:p>
            <a:pPr marL="2286" algn="ctr" fontAlgn="ctr">
              <a:lnSpc>
                <a:spcPts val="1680"/>
              </a:lnSpc>
              <a:spcBef>
                <a:spcPts val="1500"/>
              </a:spcBef>
              <a:buClr>
                <a:schemeClr val="accent1"/>
              </a:buClr>
            </a:pPr>
            <a:r>
              <a:rPr lang="en-US" sz="3600" dirty="0">
                <a:solidFill>
                  <a:schemeClr val="bg1"/>
                </a:solidFill>
                <a:latin typeface="Montserrat" panose="00000500000000000000" pitchFamily="2" charset="0"/>
              </a:rPr>
              <a:t>What breaks</a:t>
            </a:r>
          </a:p>
        </p:txBody>
      </p:sp>
    </p:spTree>
    <p:extLst>
      <p:ext uri="{BB962C8B-B14F-4D97-AF65-F5344CB8AC3E}">
        <p14:creationId xmlns:p14="http://schemas.microsoft.com/office/powerpoint/2010/main" val="16476474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A9D4E-729B-2AF1-AB5D-51C0B14B47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98398B-C6C5-95E5-DEB4-CF274A74A41D}"/>
              </a:ext>
            </a:extLst>
          </p:cNvPr>
          <p:cNvSpPr>
            <a:spLocks noGrp="1"/>
          </p:cNvSpPr>
          <p:nvPr>
            <p:ph type="title"/>
          </p:nvPr>
        </p:nvSpPr>
        <p:spPr/>
        <p:txBody>
          <a:bodyPr/>
          <a:lstStyle/>
          <a:p>
            <a:r>
              <a:rPr lang="en-US" dirty="0"/>
              <a:t>What breaks</a:t>
            </a:r>
            <a:endParaRPr lang="en-US" dirty="0">
              <a:solidFill>
                <a:schemeClr val="accent1"/>
              </a:solidFill>
            </a:endParaRPr>
          </a:p>
        </p:txBody>
      </p:sp>
      <p:cxnSp>
        <p:nvCxnSpPr>
          <p:cNvPr id="40" name="Straight Connector 39">
            <a:extLst>
              <a:ext uri="{FF2B5EF4-FFF2-40B4-BE49-F238E27FC236}">
                <a16:creationId xmlns:a16="http://schemas.microsoft.com/office/drawing/2014/main" id="{32D9FD3F-C281-7814-1569-7B5A7BF29833}"/>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FE3317BD-08BC-4347-2226-176274B22F4E}"/>
              </a:ext>
            </a:extLst>
          </p:cNvPr>
          <p:cNvSpPr txBox="1"/>
          <p:nvPr/>
        </p:nvSpPr>
        <p:spPr>
          <a:xfrm>
            <a:off x="381000" y="1600200"/>
            <a:ext cx="11430000" cy="584775"/>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Text capture</a:t>
            </a:r>
          </a:p>
        </p:txBody>
      </p:sp>
    </p:spTree>
    <p:extLst>
      <p:ext uri="{BB962C8B-B14F-4D97-AF65-F5344CB8AC3E}">
        <p14:creationId xmlns:p14="http://schemas.microsoft.com/office/powerpoint/2010/main" val="341910928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87D0B-F7AB-BBC8-C8B4-B41C0FB4F4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C285FE-FF46-1D9D-C435-CF81187D23AF}"/>
              </a:ext>
            </a:extLst>
          </p:cNvPr>
          <p:cNvSpPr>
            <a:spLocks noGrp="1"/>
          </p:cNvSpPr>
          <p:nvPr>
            <p:ph type="title"/>
          </p:nvPr>
        </p:nvSpPr>
        <p:spPr/>
        <p:txBody>
          <a:bodyPr/>
          <a:lstStyle/>
          <a:p>
            <a:r>
              <a:rPr lang="en-US" dirty="0"/>
              <a:t>What breaks</a:t>
            </a:r>
            <a:endParaRPr lang="en-US" dirty="0">
              <a:solidFill>
                <a:schemeClr val="accent1"/>
              </a:solidFill>
            </a:endParaRPr>
          </a:p>
        </p:txBody>
      </p:sp>
      <p:cxnSp>
        <p:nvCxnSpPr>
          <p:cNvPr id="40" name="Straight Connector 39">
            <a:extLst>
              <a:ext uri="{FF2B5EF4-FFF2-40B4-BE49-F238E27FC236}">
                <a16:creationId xmlns:a16="http://schemas.microsoft.com/office/drawing/2014/main" id="{79EE104B-B4C9-341C-B788-34A7AC38D2BC}"/>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D0EBA67A-6F96-EC15-C97F-20EF4D5D2AB3}"/>
              </a:ext>
            </a:extLst>
          </p:cNvPr>
          <p:cNvSpPr txBox="1"/>
          <p:nvPr/>
        </p:nvSpPr>
        <p:spPr>
          <a:xfrm>
            <a:off x="381000" y="1600200"/>
            <a:ext cx="11430000" cy="584775"/>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Text capture</a:t>
            </a:r>
          </a:p>
        </p:txBody>
      </p:sp>
      <p:graphicFrame>
        <p:nvGraphicFramePr>
          <p:cNvPr id="4" name="Table 3">
            <a:extLst>
              <a:ext uri="{FF2B5EF4-FFF2-40B4-BE49-F238E27FC236}">
                <a16:creationId xmlns:a16="http://schemas.microsoft.com/office/drawing/2014/main" id="{BBC18B78-6668-6DEC-0F13-25DB604CB6E6}"/>
              </a:ext>
            </a:extLst>
          </p:cNvPr>
          <p:cNvGraphicFramePr>
            <a:graphicFrameLocks noGrp="1"/>
          </p:cNvGraphicFramePr>
          <p:nvPr>
            <p:extLst>
              <p:ext uri="{D42A27DB-BD31-4B8C-83A1-F6EECF244321}">
                <p14:modId xmlns:p14="http://schemas.microsoft.com/office/powerpoint/2010/main" val="2535301016"/>
              </p:ext>
            </p:extLst>
          </p:nvPr>
        </p:nvGraphicFramePr>
        <p:xfrm>
          <a:off x="6934200" y="2771565"/>
          <a:ext cx="4191000" cy="3025699"/>
        </p:xfrm>
        <a:graphic>
          <a:graphicData uri="http://schemas.openxmlformats.org/drawingml/2006/table">
            <a:tbl>
              <a:tblPr firstRow="1">
                <a:tableStyleId>{073A0DAA-6AF3-43AB-8588-CEC1D06C72B9}</a:tableStyleId>
              </a:tblPr>
              <a:tblGrid>
                <a:gridCol w="1047750">
                  <a:extLst>
                    <a:ext uri="{9D8B030D-6E8A-4147-A177-3AD203B41FA5}">
                      <a16:colId xmlns:a16="http://schemas.microsoft.com/office/drawing/2014/main" val="3329346994"/>
                    </a:ext>
                  </a:extLst>
                </a:gridCol>
                <a:gridCol w="1047750">
                  <a:extLst>
                    <a:ext uri="{9D8B030D-6E8A-4147-A177-3AD203B41FA5}">
                      <a16:colId xmlns:a16="http://schemas.microsoft.com/office/drawing/2014/main" val="2750361521"/>
                    </a:ext>
                  </a:extLst>
                </a:gridCol>
                <a:gridCol w="1047750">
                  <a:extLst>
                    <a:ext uri="{9D8B030D-6E8A-4147-A177-3AD203B41FA5}">
                      <a16:colId xmlns:a16="http://schemas.microsoft.com/office/drawing/2014/main" val="4008156704"/>
                    </a:ext>
                  </a:extLst>
                </a:gridCol>
                <a:gridCol w="1047750">
                  <a:extLst>
                    <a:ext uri="{9D8B030D-6E8A-4147-A177-3AD203B41FA5}">
                      <a16:colId xmlns:a16="http://schemas.microsoft.com/office/drawing/2014/main" val="3516348945"/>
                    </a:ext>
                  </a:extLst>
                </a:gridCol>
              </a:tblGrid>
              <a:tr h="148639">
                <a:tc>
                  <a:txBody>
                    <a:bodyPr/>
                    <a:lstStyle/>
                    <a:p>
                      <a:pPr algn="l" fontAlgn="b">
                        <a:buNone/>
                      </a:pPr>
                      <a:r>
                        <a:rPr lang="en-US" sz="600" b="1" u="none" strike="noStrike" dirty="0">
                          <a:solidFill>
                            <a:schemeClr val="bg1"/>
                          </a:solidFill>
                          <a:effectLst/>
                        </a:rPr>
                        <a:t>EN</a:t>
                      </a:r>
                      <a:endParaRPr lang="en-US" sz="600" b="1" i="0" u="none" strike="noStrike" dirty="0">
                        <a:solidFill>
                          <a:schemeClr val="bg1"/>
                        </a:solidFill>
                        <a:effectLst/>
                        <a:latin typeface="Aptos Narrow" panose="020B0004020202020204" pitchFamily="34" charset="0"/>
                      </a:endParaRPr>
                    </a:p>
                  </a:txBody>
                  <a:tcPr marL="9525" marR="9525" marT="9525" marB="9144" anchor="b"/>
                </a:tc>
                <a:tc>
                  <a:txBody>
                    <a:bodyPr/>
                    <a:lstStyle/>
                    <a:p>
                      <a:pPr algn="l" fontAlgn="b">
                        <a:buNone/>
                      </a:pPr>
                      <a:r>
                        <a:rPr lang="en-US" sz="600" b="1" u="none" strike="noStrike" dirty="0">
                          <a:solidFill>
                            <a:schemeClr val="bg1"/>
                          </a:solidFill>
                          <a:effectLst/>
                        </a:rPr>
                        <a:t>ES</a:t>
                      </a:r>
                      <a:endParaRPr lang="en-US" sz="600" b="1" i="0" u="none" strike="noStrike" dirty="0">
                        <a:solidFill>
                          <a:schemeClr val="bg1"/>
                        </a:solidFill>
                        <a:effectLst/>
                        <a:latin typeface="Aptos Narrow" panose="020B0004020202020204" pitchFamily="34" charset="0"/>
                      </a:endParaRPr>
                    </a:p>
                  </a:txBody>
                  <a:tcPr marL="9525" marR="9525" marT="9525" marB="9144" anchor="b"/>
                </a:tc>
                <a:tc>
                  <a:txBody>
                    <a:bodyPr/>
                    <a:lstStyle/>
                    <a:p>
                      <a:pPr algn="l" fontAlgn="b">
                        <a:buNone/>
                      </a:pPr>
                      <a:r>
                        <a:rPr lang="en-US" sz="600" b="1" u="none" strike="noStrike" dirty="0">
                          <a:solidFill>
                            <a:schemeClr val="bg1"/>
                          </a:solidFill>
                          <a:effectLst/>
                        </a:rPr>
                        <a:t>FR</a:t>
                      </a:r>
                      <a:endParaRPr lang="en-US" sz="600" b="1" i="0" u="none" strike="noStrike" dirty="0">
                        <a:solidFill>
                          <a:schemeClr val="bg1"/>
                        </a:solidFill>
                        <a:effectLst/>
                        <a:latin typeface="Aptos Narrow" panose="020B0004020202020204" pitchFamily="34" charset="0"/>
                      </a:endParaRPr>
                    </a:p>
                  </a:txBody>
                  <a:tcPr marL="9525" marR="9525" marT="9525" marB="9144" anchor="b"/>
                </a:tc>
                <a:tc>
                  <a:txBody>
                    <a:bodyPr/>
                    <a:lstStyle/>
                    <a:p>
                      <a:pPr algn="l" fontAlgn="b">
                        <a:buNone/>
                      </a:pPr>
                      <a:r>
                        <a:rPr lang="en-US" sz="600" b="1" u="none" strike="noStrike" dirty="0">
                          <a:solidFill>
                            <a:schemeClr val="bg1"/>
                          </a:solidFill>
                          <a:effectLst/>
                        </a:rPr>
                        <a:t>DE</a:t>
                      </a:r>
                      <a:endParaRPr lang="en-US" sz="600" b="1" i="0" u="none" strike="noStrike" dirty="0">
                        <a:solidFill>
                          <a:schemeClr val="bg1"/>
                        </a:solidFill>
                        <a:effectLst/>
                        <a:latin typeface="Aptos Narrow" panose="020B0004020202020204" pitchFamily="34" charset="0"/>
                      </a:endParaRPr>
                    </a:p>
                  </a:txBody>
                  <a:tcPr marL="9525" marR="9525" marT="9525" marB="9144" anchor="b"/>
                </a:tc>
                <a:extLst>
                  <a:ext uri="{0D108BD9-81ED-4DB2-BD59-A6C34878D82A}">
                    <a16:rowId xmlns:a16="http://schemas.microsoft.com/office/drawing/2014/main" val="3253734549"/>
                  </a:ext>
                </a:extLst>
              </a:tr>
              <a:tr h="187657">
                <a:tc>
                  <a:txBody>
                    <a:bodyPr/>
                    <a:lstStyle/>
                    <a:p>
                      <a:pPr algn="l" fontAlgn="b">
                        <a:buNone/>
                      </a:pPr>
                      <a:r>
                        <a:rPr lang="en-US" sz="600" b="0" u="none" strike="noStrike" dirty="0">
                          <a:solidFill>
                            <a:srgbClr val="000000"/>
                          </a:solidFill>
                          <a:effectLst/>
                        </a:rPr>
                        <a:t>Welcome to our website!</a:t>
                      </a:r>
                      <a:endParaRPr lang="en-US" sz="600" b="0" i="0" u="none" strike="noStrike" dirty="0">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es-ES" sz="600" b="0" u="none" strike="noStrike">
                          <a:solidFill>
                            <a:srgbClr val="000000"/>
                          </a:solidFill>
                          <a:effectLst/>
                        </a:rPr>
                        <a:t>¡Bienvenido a nuestro sitio web!</a:t>
                      </a:r>
                      <a:endParaRPr lang="es-ES"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fr-FR" sz="600" b="0" u="none" strike="noStrike">
                          <a:solidFill>
                            <a:srgbClr val="000000"/>
                          </a:solidFill>
                          <a:effectLst/>
                        </a:rPr>
                        <a:t>Bienvenue sur notre site Web !</a:t>
                      </a:r>
                      <a:endParaRPr lang="fr-FR"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en-US" sz="600" b="0" u="none" strike="noStrike">
                          <a:solidFill>
                            <a:srgbClr val="000000"/>
                          </a:solidFill>
                          <a:effectLst/>
                        </a:rPr>
                        <a:t>Willkommen auf unserer Website!</a:t>
                      </a:r>
                      <a:endParaRPr lang="en-US" sz="600" b="0" i="0" u="none" strike="noStrike">
                        <a:solidFill>
                          <a:srgbClr val="000000"/>
                        </a:solidFill>
                        <a:effectLst/>
                        <a:latin typeface="Aptos Narrow" panose="020B0004020202020204" pitchFamily="34" charset="0"/>
                      </a:endParaRPr>
                    </a:p>
                  </a:txBody>
                  <a:tcPr marL="9525" marR="9525" marT="9525" marB="9144" anchor="b"/>
                </a:tc>
                <a:extLst>
                  <a:ext uri="{0D108BD9-81ED-4DB2-BD59-A6C34878D82A}">
                    <a16:rowId xmlns:a16="http://schemas.microsoft.com/office/drawing/2014/main" val="3931166412"/>
                  </a:ext>
                </a:extLst>
              </a:tr>
              <a:tr h="297279">
                <a:tc>
                  <a:txBody>
                    <a:bodyPr/>
                    <a:lstStyle/>
                    <a:p>
                      <a:pPr algn="l" fontAlgn="b">
                        <a:buNone/>
                      </a:pPr>
                      <a:r>
                        <a:rPr lang="en-US" sz="600" b="0" u="none" strike="noStrike" dirty="0">
                          <a:solidFill>
                            <a:srgbClr val="000000"/>
                          </a:solidFill>
                          <a:effectLst/>
                        </a:rPr>
                        <a:t>Our mission is to make technology accessible to everyone.</a:t>
                      </a:r>
                      <a:endParaRPr lang="en-US" sz="600" b="0" i="0" u="none" strike="noStrike" dirty="0">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es-ES" sz="600" b="0" u="none" strike="noStrike" dirty="0">
                          <a:solidFill>
                            <a:srgbClr val="000000"/>
                          </a:solidFill>
                          <a:effectLst/>
                        </a:rPr>
                        <a:t>Nuestra misión es hacer que la tecnología sea accesible para todos.</a:t>
                      </a:r>
                      <a:endParaRPr lang="es-ES" sz="600" b="0" i="0" u="none" strike="noStrike" dirty="0">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fr-FR" sz="600" b="0" u="none" strike="noStrike">
                          <a:solidFill>
                            <a:srgbClr val="000000"/>
                          </a:solidFill>
                          <a:effectLst/>
                        </a:rPr>
                        <a:t>Notre mission est de rendre la technologie accessible à tous.</a:t>
                      </a:r>
                      <a:endParaRPr lang="fr-FR"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de-DE" sz="600" b="0" u="none" strike="noStrike">
                          <a:solidFill>
                            <a:srgbClr val="000000"/>
                          </a:solidFill>
                          <a:effectLst/>
                        </a:rPr>
                        <a:t>Unsere Mission ist es, Technologie für alle zugänglich zu machen.</a:t>
                      </a:r>
                      <a:endParaRPr lang="de-DE" sz="600" b="0" i="0" u="none" strike="noStrike">
                        <a:solidFill>
                          <a:srgbClr val="000000"/>
                        </a:solidFill>
                        <a:effectLst/>
                        <a:latin typeface="Aptos Narrow" panose="020B0004020202020204" pitchFamily="34" charset="0"/>
                      </a:endParaRPr>
                    </a:p>
                  </a:txBody>
                  <a:tcPr marL="9525" marR="9525" marT="9525" marB="9144" anchor="b"/>
                </a:tc>
                <a:extLst>
                  <a:ext uri="{0D108BD9-81ED-4DB2-BD59-A6C34878D82A}">
                    <a16:rowId xmlns:a16="http://schemas.microsoft.com/office/drawing/2014/main" val="1508624280"/>
                  </a:ext>
                </a:extLst>
              </a:tr>
              <a:tr h="297279">
                <a:tc>
                  <a:txBody>
                    <a:bodyPr/>
                    <a:lstStyle/>
                    <a:p>
                      <a:pPr algn="l" fontAlgn="b">
                        <a:buNone/>
                      </a:pPr>
                      <a:r>
                        <a:rPr lang="en-US" sz="600" b="0" u="none" strike="noStrike" dirty="0">
                          <a:solidFill>
                            <a:srgbClr val="000000"/>
                          </a:solidFill>
                          <a:effectLst/>
                        </a:rPr>
                        <a:t>Learn more about our accessibility services.</a:t>
                      </a:r>
                      <a:endParaRPr lang="en-US" sz="600" b="0" i="0" u="none" strike="noStrike" dirty="0">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es-ES" sz="600" b="0" u="none" strike="noStrike" dirty="0">
                          <a:solidFill>
                            <a:srgbClr val="000000"/>
                          </a:solidFill>
                          <a:effectLst/>
                        </a:rPr>
                        <a:t>Conozca más sobre nuestros servicios de accesibilidad.</a:t>
                      </a:r>
                      <a:endParaRPr lang="es-ES" sz="600" b="0" i="0" u="none" strike="noStrike" dirty="0">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fr-FR" sz="600" b="0" u="none" strike="noStrike">
                          <a:solidFill>
                            <a:srgbClr val="000000"/>
                          </a:solidFill>
                          <a:effectLst/>
                        </a:rPr>
                        <a:t>En savoir plus sur nos services d'accessibilité.</a:t>
                      </a:r>
                      <a:endParaRPr lang="fr-FR"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de-DE" sz="600" b="0" u="none" strike="noStrike">
                          <a:solidFill>
                            <a:srgbClr val="000000"/>
                          </a:solidFill>
                          <a:effectLst/>
                        </a:rPr>
                        <a:t>Erfahren Sie mehr über unsere Barrierefreiheitsdienste.</a:t>
                      </a:r>
                      <a:endParaRPr lang="de-DE" sz="600" b="0" i="0" u="none" strike="noStrike">
                        <a:solidFill>
                          <a:srgbClr val="000000"/>
                        </a:solidFill>
                        <a:effectLst/>
                        <a:latin typeface="Aptos Narrow" panose="020B0004020202020204" pitchFamily="34" charset="0"/>
                      </a:endParaRPr>
                    </a:p>
                  </a:txBody>
                  <a:tcPr marL="9525" marR="9525" marT="9525" marB="9144" anchor="b"/>
                </a:tc>
                <a:extLst>
                  <a:ext uri="{0D108BD9-81ED-4DB2-BD59-A6C34878D82A}">
                    <a16:rowId xmlns:a16="http://schemas.microsoft.com/office/drawing/2014/main" val="1369716017"/>
                  </a:ext>
                </a:extLst>
              </a:tr>
              <a:tr h="297279">
                <a:tc>
                  <a:txBody>
                    <a:bodyPr/>
                    <a:lstStyle/>
                    <a:p>
                      <a:pPr algn="l" fontAlgn="b">
                        <a:buNone/>
                      </a:pPr>
                      <a:r>
                        <a:rPr lang="en-US" sz="600" b="0" u="none" strike="noStrike" dirty="0">
                          <a:solidFill>
                            <a:srgbClr val="000000"/>
                          </a:solidFill>
                          <a:effectLst/>
                        </a:rPr>
                        <a:t>Contact our support team for any questions.</a:t>
                      </a:r>
                      <a:endParaRPr lang="en-US" sz="600" b="0" i="0" u="none" strike="noStrike" dirty="0">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es-ES" sz="600" b="0" u="none" strike="noStrike" dirty="0">
                          <a:solidFill>
                            <a:srgbClr val="000000"/>
                          </a:solidFill>
                          <a:effectLst/>
                        </a:rPr>
                        <a:t>Comuníquese con nuestro equipo de soporte para cualquier pregunta.</a:t>
                      </a:r>
                      <a:endParaRPr lang="es-ES" sz="600" b="0" i="0" u="none" strike="noStrike" dirty="0">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fr-FR" sz="600" b="0" u="none" strike="noStrike">
                          <a:solidFill>
                            <a:srgbClr val="000000"/>
                          </a:solidFill>
                          <a:effectLst/>
                        </a:rPr>
                        <a:t>Contactez notre équipe d'assistance pour toute question.</a:t>
                      </a:r>
                      <a:endParaRPr lang="fr-FR"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de-DE" sz="600" b="0" u="none" strike="noStrike">
                          <a:solidFill>
                            <a:srgbClr val="000000"/>
                          </a:solidFill>
                          <a:effectLst/>
                        </a:rPr>
                        <a:t>Kontaktieren Sie unser Support-Team bei Fragen.</a:t>
                      </a:r>
                      <a:endParaRPr lang="de-DE" sz="600" b="0" i="0" u="none" strike="noStrike">
                        <a:solidFill>
                          <a:srgbClr val="000000"/>
                        </a:solidFill>
                        <a:effectLst/>
                        <a:latin typeface="Aptos Narrow" panose="020B0004020202020204" pitchFamily="34" charset="0"/>
                      </a:endParaRPr>
                    </a:p>
                  </a:txBody>
                  <a:tcPr marL="9525" marR="9525" marT="9525" marB="9144" anchor="b"/>
                </a:tc>
                <a:extLst>
                  <a:ext uri="{0D108BD9-81ED-4DB2-BD59-A6C34878D82A}">
                    <a16:rowId xmlns:a16="http://schemas.microsoft.com/office/drawing/2014/main" val="1547950123"/>
                  </a:ext>
                </a:extLst>
              </a:tr>
              <a:tr h="297279">
                <a:tc>
                  <a:txBody>
                    <a:bodyPr/>
                    <a:lstStyle/>
                    <a:p>
                      <a:pPr algn="l" fontAlgn="b">
                        <a:buNone/>
                      </a:pPr>
                      <a:r>
                        <a:rPr lang="en-US" sz="600" b="0" u="none" strike="noStrike">
                          <a:solidFill>
                            <a:srgbClr val="000000"/>
                          </a:solidFill>
                          <a:effectLst/>
                        </a:rPr>
                        <a:t>We value your privacy and security.</a:t>
                      </a:r>
                      <a:endParaRPr lang="en-US"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es-ES" sz="600" b="0" u="none" strike="noStrike" dirty="0">
                          <a:solidFill>
                            <a:srgbClr val="000000"/>
                          </a:solidFill>
                          <a:effectLst/>
                        </a:rPr>
                        <a:t>Valoramos su privacidad y seguridad.</a:t>
                      </a:r>
                      <a:endParaRPr lang="es-ES" sz="600" b="0" i="0" u="none" strike="noStrike" dirty="0">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fr-FR" sz="600" b="0" u="none" strike="noStrike" dirty="0">
                          <a:solidFill>
                            <a:srgbClr val="000000"/>
                          </a:solidFill>
                          <a:effectLst/>
                        </a:rPr>
                        <a:t>Nous accordons de la valeur à votre vie privée et à votre sécurité.</a:t>
                      </a:r>
                      <a:endParaRPr lang="fr-FR" sz="600" b="0" i="0" u="none" strike="noStrike" dirty="0">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de-DE" sz="600" b="0" u="none" strike="noStrike">
                          <a:solidFill>
                            <a:srgbClr val="000000"/>
                          </a:solidFill>
                          <a:effectLst/>
                        </a:rPr>
                        <a:t>Wir schätzen Ihre Privatsphäre und Sicherheit.</a:t>
                      </a:r>
                      <a:endParaRPr lang="de-DE" sz="600" b="0" i="0" u="none" strike="noStrike">
                        <a:solidFill>
                          <a:srgbClr val="000000"/>
                        </a:solidFill>
                        <a:effectLst/>
                        <a:latin typeface="Aptos Narrow" panose="020B0004020202020204" pitchFamily="34" charset="0"/>
                      </a:endParaRPr>
                    </a:p>
                  </a:txBody>
                  <a:tcPr marL="9525" marR="9525" marT="9525" marB="9144" anchor="b"/>
                </a:tc>
                <a:extLst>
                  <a:ext uri="{0D108BD9-81ED-4DB2-BD59-A6C34878D82A}">
                    <a16:rowId xmlns:a16="http://schemas.microsoft.com/office/drawing/2014/main" val="859605112"/>
                  </a:ext>
                </a:extLst>
              </a:tr>
              <a:tr h="297279">
                <a:tc>
                  <a:txBody>
                    <a:bodyPr/>
                    <a:lstStyle/>
                    <a:p>
                      <a:pPr algn="l" fontAlgn="b">
                        <a:buNone/>
                      </a:pPr>
                      <a:r>
                        <a:rPr lang="en-US" sz="600" b="0" u="none" strike="noStrike">
                          <a:solidFill>
                            <a:srgbClr val="000000"/>
                          </a:solidFill>
                          <a:effectLst/>
                        </a:rPr>
                        <a:t>Subscribe to our newsletter for updates.</a:t>
                      </a:r>
                      <a:endParaRPr lang="en-US"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es-ES" sz="600" b="0" u="none" strike="noStrike">
                          <a:solidFill>
                            <a:srgbClr val="000000"/>
                          </a:solidFill>
                          <a:effectLst/>
                        </a:rPr>
                        <a:t>Suscríbase a nuestro boletín para recibir actualizaciones.</a:t>
                      </a:r>
                      <a:endParaRPr lang="es-ES"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fr-FR" sz="600" b="0" u="none" strike="noStrike" dirty="0">
                          <a:solidFill>
                            <a:srgbClr val="000000"/>
                          </a:solidFill>
                          <a:effectLst/>
                        </a:rPr>
                        <a:t>Abonnez-vous à notre newsletter pour recevoir des mises à jour.</a:t>
                      </a:r>
                      <a:endParaRPr lang="fr-FR" sz="600" b="0" i="0" u="none" strike="noStrike" dirty="0">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de-DE" sz="600" b="0" u="none" strike="noStrike">
                          <a:solidFill>
                            <a:srgbClr val="000000"/>
                          </a:solidFill>
                          <a:effectLst/>
                        </a:rPr>
                        <a:t>Abonnieren Sie unseren Newsletter, um Updates zu erhalten.</a:t>
                      </a:r>
                      <a:endParaRPr lang="de-DE" sz="600" b="0" i="0" u="none" strike="noStrike">
                        <a:solidFill>
                          <a:srgbClr val="000000"/>
                        </a:solidFill>
                        <a:effectLst/>
                        <a:latin typeface="Aptos Narrow" panose="020B0004020202020204" pitchFamily="34" charset="0"/>
                      </a:endParaRPr>
                    </a:p>
                  </a:txBody>
                  <a:tcPr marL="9525" marR="9525" marT="9525" marB="9144" anchor="b"/>
                </a:tc>
                <a:extLst>
                  <a:ext uri="{0D108BD9-81ED-4DB2-BD59-A6C34878D82A}">
                    <a16:rowId xmlns:a16="http://schemas.microsoft.com/office/drawing/2014/main" val="1522283794"/>
                  </a:ext>
                </a:extLst>
              </a:tr>
              <a:tr h="297279">
                <a:tc>
                  <a:txBody>
                    <a:bodyPr/>
                    <a:lstStyle/>
                    <a:p>
                      <a:pPr algn="l" fontAlgn="b">
                        <a:buNone/>
                      </a:pPr>
                      <a:r>
                        <a:rPr lang="en-US" sz="600" b="0" u="none" strike="noStrike">
                          <a:solidFill>
                            <a:srgbClr val="000000"/>
                          </a:solidFill>
                          <a:effectLst/>
                        </a:rPr>
                        <a:t>Our offices are located around the world.</a:t>
                      </a:r>
                      <a:endParaRPr lang="en-US"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es-ES" sz="600" b="0" u="none" strike="noStrike">
                          <a:solidFill>
                            <a:srgbClr val="000000"/>
                          </a:solidFill>
                          <a:effectLst/>
                        </a:rPr>
                        <a:t>Nuestras oficinas están ubicadas en todo el mundo.</a:t>
                      </a:r>
                      <a:endParaRPr lang="es-ES"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fr-FR" sz="600" b="0" u="none" strike="noStrike" dirty="0">
                          <a:solidFill>
                            <a:srgbClr val="000000"/>
                          </a:solidFill>
                          <a:effectLst/>
                        </a:rPr>
                        <a:t>Nos bureaux sont situés partout dans le monde.</a:t>
                      </a:r>
                      <a:endParaRPr lang="fr-FR" sz="600" b="0" i="0" u="none" strike="noStrike" dirty="0">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de-DE" sz="600" b="0" u="none" strike="noStrike">
                          <a:solidFill>
                            <a:srgbClr val="000000"/>
                          </a:solidFill>
                          <a:effectLst/>
                        </a:rPr>
                        <a:t>Unsere Büros befinden sich auf der ganzen Welt.</a:t>
                      </a:r>
                      <a:endParaRPr lang="de-DE" sz="600" b="0" i="0" u="none" strike="noStrike">
                        <a:solidFill>
                          <a:srgbClr val="000000"/>
                        </a:solidFill>
                        <a:effectLst/>
                        <a:latin typeface="Aptos Narrow" panose="020B0004020202020204" pitchFamily="34" charset="0"/>
                      </a:endParaRPr>
                    </a:p>
                  </a:txBody>
                  <a:tcPr marL="9525" marR="9525" marT="9525" marB="9144" anchor="b"/>
                </a:tc>
                <a:extLst>
                  <a:ext uri="{0D108BD9-81ED-4DB2-BD59-A6C34878D82A}">
                    <a16:rowId xmlns:a16="http://schemas.microsoft.com/office/drawing/2014/main" val="2508244427"/>
                  </a:ext>
                </a:extLst>
              </a:tr>
              <a:tr h="297279">
                <a:tc>
                  <a:txBody>
                    <a:bodyPr/>
                    <a:lstStyle/>
                    <a:p>
                      <a:pPr algn="l" fontAlgn="b">
                        <a:buNone/>
                      </a:pPr>
                      <a:r>
                        <a:rPr lang="en-US" sz="600" b="0" u="none" strike="noStrike">
                          <a:solidFill>
                            <a:srgbClr val="000000"/>
                          </a:solidFill>
                          <a:effectLst/>
                        </a:rPr>
                        <a:t>Start your free trial today.</a:t>
                      </a:r>
                      <a:endParaRPr lang="en-US"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es-ES" sz="600" b="0" u="none" strike="noStrike">
                          <a:solidFill>
                            <a:srgbClr val="000000"/>
                          </a:solidFill>
                          <a:effectLst/>
                        </a:rPr>
                        <a:t>Comience su prueba gratuita hoy.</a:t>
                      </a:r>
                      <a:endParaRPr lang="es-ES"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fr-FR" sz="600" b="0" u="none" strike="noStrike" dirty="0">
                          <a:solidFill>
                            <a:srgbClr val="000000"/>
                          </a:solidFill>
                          <a:effectLst/>
                        </a:rPr>
                        <a:t>Commencez votre essai gratuit dès aujourd'hui.</a:t>
                      </a:r>
                      <a:endParaRPr lang="fr-FR" sz="600" b="0" i="0" u="none" strike="noStrike" dirty="0">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de-DE" sz="600" b="0" u="none" strike="noStrike" dirty="0">
                          <a:solidFill>
                            <a:srgbClr val="000000"/>
                          </a:solidFill>
                          <a:effectLst/>
                        </a:rPr>
                        <a:t>Starten Sie noch heute Ihre kostenlose Testversion.</a:t>
                      </a:r>
                      <a:endParaRPr lang="de-DE" sz="600" b="0" i="0" u="none" strike="noStrike" dirty="0">
                        <a:solidFill>
                          <a:srgbClr val="000000"/>
                        </a:solidFill>
                        <a:effectLst/>
                        <a:latin typeface="Aptos Narrow" panose="020B0004020202020204" pitchFamily="34" charset="0"/>
                      </a:endParaRPr>
                    </a:p>
                  </a:txBody>
                  <a:tcPr marL="9525" marR="9525" marT="9525" marB="9144" anchor="b"/>
                </a:tc>
                <a:extLst>
                  <a:ext uri="{0D108BD9-81ED-4DB2-BD59-A6C34878D82A}">
                    <a16:rowId xmlns:a16="http://schemas.microsoft.com/office/drawing/2014/main" val="761523370"/>
                  </a:ext>
                </a:extLst>
              </a:tr>
              <a:tr h="297279">
                <a:tc>
                  <a:txBody>
                    <a:bodyPr/>
                    <a:lstStyle/>
                    <a:p>
                      <a:pPr algn="l" fontAlgn="b">
                        <a:buNone/>
                      </a:pPr>
                      <a:r>
                        <a:rPr lang="en-US" sz="600" b="0" u="none" strike="noStrike">
                          <a:solidFill>
                            <a:srgbClr val="000000"/>
                          </a:solidFill>
                          <a:effectLst/>
                        </a:rPr>
                        <a:t>Read our latest accessibility blog post.</a:t>
                      </a:r>
                      <a:endParaRPr lang="en-US"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es-ES" sz="600" b="0" u="none" strike="noStrike">
                          <a:solidFill>
                            <a:srgbClr val="000000"/>
                          </a:solidFill>
                          <a:effectLst/>
                        </a:rPr>
                        <a:t>Lea nuestra última publicación del blog sobre accesibilidad.</a:t>
                      </a:r>
                      <a:endParaRPr lang="es-ES"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fr-FR" sz="600" b="0" u="none" strike="noStrike">
                          <a:solidFill>
                            <a:srgbClr val="000000"/>
                          </a:solidFill>
                          <a:effectLst/>
                        </a:rPr>
                        <a:t>Lisez notre dernier article de blog sur l'accessibilité.</a:t>
                      </a:r>
                      <a:endParaRPr lang="fr-FR"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de-DE" sz="600" b="0" u="none" strike="noStrike" dirty="0">
                          <a:solidFill>
                            <a:srgbClr val="000000"/>
                          </a:solidFill>
                          <a:effectLst/>
                        </a:rPr>
                        <a:t>Lesen Sie unseren neuesten Blogbeitrag zur Barrierefreiheit.</a:t>
                      </a:r>
                      <a:endParaRPr lang="de-DE" sz="600" b="0" i="0" u="none" strike="noStrike" dirty="0">
                        <a:solidFill>
                          <a:srgbClr val="000000"/>
                        </a:solidFill>
                        <a:effectLst/>
                        <a:latin typeface="Aptos Narrow" panose="020B0004020202020204" pitchFamily="34" charset="0"/>
                      </a:endParaRPr>
                    </a:p>
                  </a:txBody>
                  <a:tcPr marL="9525" marR="9525" marT="9525" marB="9144" anchor="b"/>
                </a:tc>
                <a:extLst>
                  <a:ext uri="{0D108BD9-81ED-4DB2-BD59-A6C34878D82A}">
                    <a16:rowId xmlns:a16="http://schemas.microsoft.com/office/drawing/2014/main" val="806644007"/>
                  </a:ext>
                </a:extLst>
              </a:tr>
              <a:tr h="297279">
                <a:tc>
                  <a:txBody>
                    <a:bodyPr/>
                    <a:lstStyle/>
                    <a:p>
                      <a:pPr algn="l" fontAlgn="b">
                        <a:buNone/>
                      </a:pPr>
                      <a:r>
                        <a:rPr lang="en-US" sz="600" b="0" u="none" strike="noStrike">
                          <a:solidFill>
                            <a:srgbClr val="000000"/>
                          </a:solidFill>
                          <a:effectLst/>
                        </a:rPr>
                        <a:t>Thank you for visiting our site!</a:t>
                      </a:r>
                      <a:endParaRPr lang="en-US"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es-ES" sz="600" b="0" u="none" strike="noStrike">
                          <a:solidFill>
                            <a:srgbClr val="000000"/>
                          </a:solidFill>
                          <a:effectLst/>
                        </a:rPr>
                        <a:t>¡Gracias por visitar nuestro sitio!</a:t>
                      </a:r>
                      <a:endParaRPr lang="es-ES"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fr-FR" sz="600" b="0" u="none" strike="noStrike">
                          <a:solidFill>
                            <a:srgbClr val="000000"/>
                          </a:solidFill>
                          <a:effectLst/>
                        </a:rPr>
                        <a:t>Merci de visiter notre site !</a:t>
                      </a:r>
                      <a:endParaRPr lang="fr-FR" sz="600" b="0" i="0" u="none" strike="noStrike">
                        <a:solidFill>
                          <a:srgbClr val="000000"/>
                        </a:solidFill>
                        <a:effectLst/>
                        <a:latin typeface="Aptos Narrow" panose="020B0004020202020204" pitchFamily="34" charset="0"/>
                      </a:endParaRPr>
                    </a:p>
                  </a:txBody>
                  <a:tcPr marL="9525" marR="9525" marT="9525" marB="9144" anchor="b"/>
                </a:tc>
                <a:tc>
                  <a:txBody>
                    <a:bodyPr/>
                    <a:lstStyle/>
                    <a:p>
                      <a:pPr algn="l" fontAlgn="b">
                        <a:buNone/>
                      </a:pPr>
                      <a:r>
                        <a:rPr lang="de-DE" sz="600" b="0" u="none" strike="noStrike" dirty="0">
                          <a:solidFill>
                            <a:srgbClr val="000000"/>
                          </a:solidFill>
                          <a:effectLst/>
                        </a:rPr>
                        <a:t>Vielen Dank für Ihren Besuch auf unserer Website!</a:t>
                      </a:r>
                      <a:endParaRPr lang="de-DE" sz="600" b="0" i="0" u="none" strike="noStrike" dirty="0">
                        <a:solidFill>
                          <a:srgbClr val="000000"/>
                        </a:solidFill>
                        <a:effectLst/>
                        <a:latin typeface="Aptos Narrow" panose="020B0004020202020204" pitchFamily="34" charset="0"/>
                      </a:endParaRPr>
                    </a:p>
                  </a:txBody>
                  <a:tcPr marL="9525" marR="9525" marT="9525" marB="9144" anchor="b"/>
                </a:tc>
                <a:extLst>
                  <a:ext uri="{0D108BD9-81ED-4DB2-BD59-A6C34878D82A}">
                    <a16:rowId xmlns:a16="http://schemas.microsoft.com/office/drawing/2014/main" val="1737154962"/>
                  </a:ext>
                </a:extLst>
              </a:tr>
            </a:tbl>
          </a:graphicData>
        </a:graphic>
      </p:graphicFrame>
      <p:sp>
        <p:nvSpPr>
          <p:cNvPr id="6" name="Rectangle 5">
            <a:extLst>
              <a:ext uri="{FF2B5EF4-FFF2-40B4-BE49-F238E27FC236}">
                <a16:creationId xmlns:a16="http://schemas.microsoft.com/office/drawing/2014/main" id="{39EB175E-E559-2710-CE13-9D88DDB979BD}"/>
              </a:ext>
            </a:extLst>
          </p:cNvPr>
          <p:cNvSpPr/>
          <p:nvPr/>
        </p:nvSpPr>
        <p:spPr>
          <a:xfrm>
            <a:off x="990600" y="3318375"/>
            <a:ext cx="4572000" cy="1734959"/>
          </a:xfrm>
          <a:prstGeom prst="rect">
            <a:avLst/>
          </a:prstGeom>
          <a:noFill/>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31404C-757C-212D-FC6A-B130BC810796}"/>
              </a:ext>
            </a:extLst>
          </p:cNvPr>
          <p:cNvSpPr txBox="1"/>
          <p:nvPr/>
        </p:nvSpPr>
        <p:spPr>
          <a:xfrm>
            <a:off x="1066800" y="3448502"/>
            <a:ext cx="527067" cy="310341"/>
          </a:xfrm>
          <a:prstGeom prst="rect">
            <a:avLst/>
          </a:prstGeom>
          <a:noFill/>
        </p:spPr>
        <p:txBody>
          <a:bodyPr wrap="none" rtlCol="0">
            <a:spAutoFit/>
          </a:bodyPr>
          <a:lstStyle/>
          <a:p>
            <a:pPr marL="2286" algn="l" fontAlgn="ctr">
              <a:lnSpc>
                <a:spcPts val="1680"/>
              </a:lnSpc>
              <a:spcBef>
                <a:spcPts val="1500"/>
              </a:spcBef>
              <a:buClr>
                <a:schemeClr val="accent1"/>
              </a:buClr>
            </a:pPr>
            <a:r>
              <a:rPr lang="en-US" sz="1200" dirty="0">
                <a:latin typeface="Montserrat" panose="00000500000000000000" pitchFamily="2" charset="0"/>
              </a:rPr>
              <a:t>logo</a:t>
            </a:r>
          </a:p>
        </p:txBody>
      </p:sp>
      <p:sp>
        <p:nvSpPr>
          <p:cNvPr id="8" name="TextBox 7">
            <a:extLst>
              <a:ext uri="{FF2B5EF4-FFF2-40B4-BE49-F238E27FC236}">
                <a16:creationId xmlns:a16="http://schemas.microsoft.com/office/drawing/2014/main" id="{5C34024D-5877-6A3E-5EC0-DB2DDACE5DED}"/>
              </a:ext>
            </a:extLst>
          </p:cNvPr>
          <p:cNvSpPr txBox="1"/>
          <p:nvPr/>
        </p:nvSpPr>
        <p:spPr>
          <a:xfrm>
            <a:off x="2362200" y="3448502"/>
            <a:ext cx="1792458" cy="310341"/>
          </a:xfrm>
          <a:prstGeom prst="rect">
            <a:avLst/>
          </a:prstGeom>
          <a:noFill/>
        </p:spPr>
        <p:txBody>
          <a:bodyPr wrap="square" rtlCol="0">
            <a:spAutoFit/>
          </a:bodyPr>
          <a:lstStyle/>
          <a:p>
            <a:pPr marL="2286" algn="l" fontAlgn="ctr">
              <a:lnSpc>
                <a:spcPts val="1680"/>
              </a:lnSpc>
              <a:spcBef>
                <a:spcPts val="1500"/>
              </a:spcBef>
              <a:buClr>
                <a:schemeClr val="accent1"/>
              </a:buClr>
            </a:pPr>
            <a:r>
              <a:rPr lang="en-US" sz="1200" dirty="0">
                <a:latin typeface="Montserrat" panose="00000500000000000000" pitchFamily="2" charset="0"/>
              </a:rPr>
              <a:t>Menu item 1 2 3 4 5 6</a:t>
            </a:r>
          </a:p>
        </p:txBody>
      </p:sp>
      <p:sp>
        <p:nvSpPr>
          <p:cNvPr id="9" name="TextBox 8">
            <a:extLst>
              <a:ext uri="{FF2B5EF4-FFF2-40B4-BE49-F238E27FC236}">
                <a16:creationId xmlns:a16="http://schemas.microsoft.com/office/drawing/2014/main" id="{C6357F7F-7C57-A239-60DB-B499D97B91DA}"/>
              </a:ext>
            </a:extLst>
          </p:cNvPr>
          <p:cNvSpPr txBox="1"/>
          <p:nvPr/>
        </p:nvSpPr>
        <p:spPr>
          <a:xfrm>
            <a:off x="3581400" y="3273829"/>
            <a:ext cx="2057400" cy="310341"/>
          </a:xfrm>
          <a:prstGeom prst="rect">
            <a:avLst/>
          </a:prstGeom>
          <a:noFill/>
        </p:spPr>
        <p:txBody>
          <a:bodyPr wrap="square" rtlCol="0">
            <a:spAutoFit/>
          </a:bodyPr>
          <a:lstStyle/>
          <a:p>
            <a:pPr marL="2286" algn="l" fontAlgn="ctr">
              <a:lnSpc>
                <a:spcPts val="1680"/>
              </a:lnSpc>
              <a:spcBef>
                <a:spcPts val="1500"/>
              </a:spcBef>
              <a:buClr>
                <a:schemeClr val="accent1"/>
              </a:buClr>
            </a:pPr>
            <a:r>
              <a:rPr lang="en-US" sz="1200" dirty="0">
                <a:latin typeface="Montserrat" panose="00000500000000000000" pitchFamily="2" charset="0"/>
              </a:rPr>
              <a:t>Language    Companies</a:t>
            </a:r>
          </a:p>
        </p:txBody>
      </p:sp>
      <p:sp>
        <p:nvSpPr>
          <p:cNvPr id="10" name="TextBox 9">
            <a:extLst>
              <a:ext uri="{FF2B5EF4-FFF2-40B4-BE49-F238E27FC236}">
                <a16:creationId xmlns:a16="http://schemas.microsoft.com/office/drawing/2014/main" id="{7EBFC31C-A31A-0E02-E1E6-6BFB622339C7}"/>
              </a:ext>
            </a:extLst>
          </p:cNvPr>
          <p:cNvSpPr txBox="1"/>
          <p:nvPr/>
        </p:nvSpPr>
        <p:spPr>
          <a:xfrm>
            <a:off x="4167553" y="4030682"/>
            <a:ext cx="1097736" cy="310341"/>
          </a:xfrm>
          <a:prstGeom prst="rect">
            <a:avLst/>
          </a:prstGeom>
          <a:noFill/>
        </p:spPr>
        <p:txBody>
          <a:bodyPr wrap="none" rtlCol="0">
            <a:spAutoFit/>
          </a:bodyPr>
          <a:lstStyle/>
          <a:p>
            <a:pPr marL="2286" algn="l" fontAlgn="ctr">
              <a:lnSpc>
                <a:spcPts val="1680"/>
              </a:lnSpc>
              <a:spcBef>
                <a:spcPts val="1500"/>
              </a:spcBef>
              <a:buClr>
                <a:schemeClr val="accent1"/>
              </a:buClr>
            </a:pPr>
            <a:r>
              <a:rPr lang="en-US" sz="1200" dirty="0">
                <a:latin typeface="Montserrat" panose="00000500000000000000" pitchFamily="2" charset="0"/>
              </a:rPr>
              <a:t>Hero image</a:t>
            </a:r>
          </a:p>
        </p:txBody>
      </p:sp>
      <p:sp>
        <p:nvSpPr>
          <p:cNvPr id="11" name="TextBox 10">
            <a:extLst>
              <a:ext uri="{FF2B5EF4-FFF2-40B4-BE49-F238E27FC236}">
                <a16:creationId xmlns:a16="http://schemas.microsoft.com/office/drawing/2014/main" id="{4E5BA58D-3CA9-CAC9-11E5-A961827C4827}"/>
              </a:ext>
            </a:extLst>
          </p:cNvPr>
          <p:cNvSpPr txBox="1"/>
          <p:nvPr/>
        </p:nvSpPr>
        <p:spPr>
          <a:xfrm>
            <a:off x="1225822" y="4030682"/>
            <a:ext cx="902170" cy="310341"/>
          </a:xfrm>
          <a:prstGeom prst="rect">
            <a:avLst/>
          </a:prstGeom>
          <a:noFill/>
        </p:spPr>
        <p:txBody>
          <a:bodyPr wrap="none" rtlCol="0">
            <a:spAutoFit/>
          </a:bodyPr>
          <a:lstStyle/>
          <a:p>
            <a:pPr marL="2286" algn="l" fontAlgn="ctr">
              <a:lnSpc>
                <a:spcPts val="1680"/>
              </a:lnSpc>
              <a:spcBef>
                <a:spcPts val="1500"/>
              </a:spcBef>
              <a:buClr>
                <a:schemeClr val="accent1"/>
              </a:buClr>
            </a:pPr>
            <a:r>
              <a:rPr lang="en-US" sz="1200" dirty="0">
                <a:latin typeface="Montserrat" panose="00000500000000000000" pitchFamily="2" charset="0"/>
              </a:rPr>
              <a:t>Hero text</a:t>
            </a:r>
          </a:p>
        </p:txBody>
      </p:sp>
      <p:sp>
        <p:nvSpPr>
          <p:cNvPr id="12" name="TextBox 11">
            <a:extLst>
              <a:ext uri="{FF2B5EF4-FFF2-40B4-BE49-F238E27FC236}">
                <a16:creationId xmlns:a16="http://schemas.microsoft.com/office/drawing/2014/main" id="{C7B08CE5-5F26-BE46-7BAA-ED1951CFE34F}"/>
              </a:ext>
            </a:extLst>
          </p:cNvPr>
          <p:cNvSpPr txBox="1"/>
          <p:nvPr/>
        </p:nvSpPr>
        <p:spPr>
          <a:xfrm>
            <a:off x="1225822" y="4413673"/>
            <a:ext cx="2622193" cy="310341"/>
          </a:xfrm>
          <a:prstGeom prst="rect">
            <a:avLst/>
          </a:prstGeom>
          <a:noFill/>
        </p:spPr>
        <p:txBody>
          <a:bodyPr wrap="none" rtlCol="0">
            <a:spAutoFit/>
          </a:bodyPr>
          <a:lstStyle/>
          <a:p>
            <a:pPr marL="2286" algn="l" fontAlgn="ctr">
              <a:lnSpc>
                <a:spcPts val="1680"/>
              </a:lnSpc>
              <a:spcBef>
                <a:spcPts val="1500"/>
              </a:spcBef>
              <a:buClr>
                <a:schemeClr val="accent1"/>
              </a:buClr>
            </a:pPr>
            <a:r>
              <a:rPr lang="en-US" sz="1200" dirty="0">
                <a:latin typeface="Montserrat" panose="00000500000000000000" pitchFamily="2" charset="0"/>
              </a:rPr>
              <a:t>Quote button    discover button</a:t>
            </a:r>
          </a:p>
        </p:txBody>
      </p:sp>
    </p:spTree>
    <p:extLst>
      <p:ext uri="{BB962C8B-B14F-4D97-AF65-F5344CB8AC3E}">
        <p14:creationId xmlns:p14="http://schemas.microsoft.com/office/powerpoint/2010/main" val="6066034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77B23-0D7E-FAE0-9F7D-1DD4515A05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C19712-D39C-1101-D9C0-480CEDF46F66}"/>
              </a:ext>
            </a:extLst>
          </p:cNvPr>
          <p:cNvSpPr>
            <a:spLocks noGrp="1"/>
          </p:cNvSpPr>
          <p:nvPr>
            <p:ph type="title"/>
          </p:nvPr>
        </p:nvSpPr>
        <p:spPr/>
        <p:txBody>
          <a:bodyPr/>
          <a:lstStyle/>
          <a:p>
            <a:r>
              <a:rPr lang="en-US" dirty="0"/>
              <a:t>What breaks</a:t>
            </a:r>
            <a:endParaRPr lang="en-US" dirty="0">
              <a:solidFill>
                <a:schemeClr val="accent1"/>
              </a:solidFill>
            </a:endParaRPr>
          </a:p>
        </p:txBody>
      </p:sp>
      <p:cxnSp>
        <p:nvCxnSpPr>
          <p:cNvPr id="40" name="Straight Connector 39">
            <a:extLst>
              <a:ext uri="{FF2B5EF4-FFF2-40B4-BE49-F238E27FC236}">
                <a16:creationId xmlns:a16="http://schemas.microsoft.com/office/drawing/2014/main" id="{D910B74F-EA5F-DB93-4BF4-CECEB7536441}"/>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DDD11551-6AC1-AA7C-D7F5-6C8E20F7E67C}"/>
              </a:ext>
            </a:extLst>
          </p:cNvPr>
          <p:cNvSpPr txBox="1"/>
          <p:nvPr/>
        </p:nvSpPr>
        <p:spPr>
          <a:xfrm>
            <a:off x="381000" y="1600200"/>
            <a:ext cx="11430000" cy="1384995"/>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endParaRPr lang="en-US" sz="3200" dirty="0">
              <a:latin typeface="Montserrat" panose="00000500000000000000" pitchFamily="2" charset="0"/>
            </a:endParaRPr>
          </a:p>
        </p:txBody>
      </p:sp>
      <p:sp>
        <p:nvSpPr>
          <p:cNvPr id="4" name="TextBox 3">
            <a:extLst>
              <a:ext uri="{FF2B5EF4-FFF2-40B4-BE49-F238E27FC236}">
                <a16:creationId xmlns:a16="http://schemas.microsoft.com/office/drawing/2014/main" id="{ECB2C464-5EB9-DDC5-7839-2F086FB37616}"/>
              </a:ext>
            </a:extLst>
          </p:cNvPr>
          <p:cNvSpPr txBox="1"/>
          <p:nvPr/>
        </p:nvSpPr>
        <p:spPr>
          <a:xfrm>
            <a:off x="5029200" y="1600200"/>
            <a:ext cx="4419600" cy="4491551"/>
          </a:xfrm>
          <a:prstGeom prst="rect">
            <a:avLst/>
          </a:prstGeom>
          <a:noFill/>
        </p:spPr>
        <p:txBody>
          <a:bodyPr wrap="square" rtlCol="0">
            <a:spAutoFit/>
          </a:bodyPr>
          <a:lstStyle/>
          <a:p>
            <a:pPr fontAlgn="base">
              <a:lnSpc>
                <a:spcPct val="114000"/>
              </a:lnSpc>
            </a:pPr>
            <a:r>
              <a:rPr lang="en-US" sz="2800" dirty="0"/>
              <a:t>Web</a:t>
            </a:r>
            <a:endParaRPr lang="en-US" sz="2400" dirty="0"/>
          </a:p>
          <a:p>
            <a:pPr marL="285750" indent="-285750" fontAlgn="base">
              <a:lnSpc>
                <a:spcPct val="114000"/>
              </a:lnSpc>
              <a:buFont typeface="Arial" panose="020B0604020202020204" pitchFamily="34" charset="0"/>
              <a:buChar char="•"/>
            </a:pPr>
            <a:r>
              <a:rPr lang="en-US" dirty="0"/>
              <a:t>Alt (images)</a:t>
            </a:r>
          </a:p>
          <a:p>
            <a:pPr marL="285750" indent="-285750" fontAlgn="base">
              <a:lnSpc>
                <a:spcPct val="114000"/>
              </a:lnSpc>
              <a:buFont typeface="Arial" panose="020B0604020202020204" pitchFamily="34" charset="0"/>
              <a:buChar char="•"/>
            </a:pPr>
            <a:r>
              <a:rPr lang="en-US" dirty="0"/>
              <a:t>Title</a:t>
            </a:r>
          </a:p>
          <a:p>
            <a:pPr marL="285750" indent="-285750" fontAlgn="base">
              <a:lnSpc>
                <a:spcPct val="114000"/>
              </a:lnSpc>
              <a:buFont typeface="Arial" panose="020B0604020202020204" pitchFamily="34" charset="0"/>
              <a:buChar char="•"/>
            </a:pPr>
            <a:r>
              <a:rPr lang="en-US" dirty="0"/>
              <a:t>Summary (table)</a:t>
            </a:r>
          </a:p>
          <a:p>
            <a:pPr marL="285750" indent="-285750" fontAlgn="base">
              <a:lnSpc>
                <a:spcPct val="114000"/>
              </a:lnSpc>
              <a:buFont typeface="Arial" panose="020B0604020202020204" pitchFamily="34" charset="0"/>
              <a:buChar char="•"/>
            </a:pPr>
            <a:r>
              <a:rPr lang="en-US" dirty="0"/>
              <a:t>Aria-label</a:t>
            </a:r>
          </a:p>
          <a:p>
            <a:pPr marL="285750" indent="-285750" fontAlgn="base">
              <a:lnSpc>
                <a:spcPct val="114000"/>
              </a:lnSpc>
              <a:buFont typeface="Arial" panose="020B0604020202020204" pitchFamily="34" charset="0"/>
              <a:buChar char="•"/>
            </a:pPr>
            <a:r>
              <a:rPr lang="en-US" dirty="0"/>
              <a:t>Aria-</a:t>
            </a:r>
            <a:r>
              <a:rPr lang="en-US" dirty="0" err="1"/>
              <a:t>roledescription</a:t>
            </a:r>
            <a:endParaRPr lang="en-US" dirty="0"/>
          </a:p>
          <a:p>
            <a:pPr marL="285750" indent="-285750" fontAlgn="base">
              <a:lnSpc>
                <a:spcPct val="114000"/>
              </a:lnSpc>
              <a:buFont typeface="Arial" panose="020B0604020202020204" pitchFamily="34" charset="0"/>
              <a:buChar char="•"/>
            </a:pPr>
            <a:r>
              <a:rPr lang="en-US" dirty="0"/>
              <a:t>Aria-description</a:t>
            </a:r>
          </a:p>
          <a:p>
            <a:pPr marL="285750" indent="-285750" fontAlgn="base">
              <a:lnSpc>
                <a:spcPct val="114000"/>
              </a:lnSpc>
              <a:buFont typeface="Arial" panose="020B0604020202020204" pitchFamily="34" charset="0"/>
              <a:buChar char="•"/>
            </a:pPr>
            <a:r>
              <a:rPr lang="en-US" dirty="0"/>
              <a:t>Aria-placeholder</a:t>
            </a:r>
          </a:p>
          <a:p>
            <a:pPr marL="285750" indent="-285750" fontAlgn="base">
              <a:lnSpc>
                <a:spcPct val="114000"/>
              </a:lnSpc>
              <a:buFont typeface="Arial" panose="020B0604020202020204" pitchFamily="34" charset="0"/>
              <a:buChar char="•"/>
            </a:pPr>
            <a:r>
              <a:rPr lang="en-US" dirty="0"/>
              <a:t>Aria-</a:t>
            </a:r>
            <a:r>
              <a:rPr lang="en-US" dirty="0" err="1"/>
              <a:t>valuetext</a:t>
            </a:r>
            <a:endParaRPr lang="en-US" dirty="0"/>
          </a:p>
          <a:p>
            <a:pPr marL="285750" indent="-285750" fontAlgn="base">
              <a:lnSpc>
                <a:spcPct val="114000"/>
              </a:lnSpc>
              <a:buFont typeface="Arial" panose="020B0604020202020204" pitchFamily="34" charset="0"/>
              <a:buChar char="•"/>
            </a:pPr>
            <a:r>
              <a:rPr lang="en-US" dirty="0"/>
              <a:t>Pseudo element alt text (content: "⚠" / 'Caution ‘;)</a:t>
            </a:r>
          </a:p>
          <a:p>
            <a:pPr marL="285750" indent="-285750" fontAlgn="base">
              <a:lnSpc>
                <a:spcPct val="114000"/>
              </a:lnSpc>
              <a:buFont typeface="Arial" panose="020B0604020202020204" pitchFamily="34" charset="0"/>
              <a:buChar char="•"/>
            </a:pPr>
            <a:r>
              <a:rPr lang="en-US" dirty="0"/>
              <a:t>Visually hidden text</a:t>
            </a:r>
          </a:p>
          <a:p>
            <a:pPr marL="285750" indent="-285750" fontAlgn="base">
              <a:lnSpc>
                <a:spcPct val="114000"/>
              </a:lnSpc>
              <a:buFont typeface="Arial" panose="020B0604020202020204" pitchFamily="34" charset="0"/>
              <a:buChar char="•"/>
            </a:pPr>
            <a:r>
              <a:rPr lang="en-US" dirty="0" err="1"/>
              <a:t>longdesc</a:t>
            </a:r>
            <a:r>
              <a:rPr lang="en-US" dirty="0"/>
              <a:t> links</a:t>
            </a:r>
          </a:p>
        </p:txBody>
      </p:sp>
      <p:sp>
        <p:nvSpPr>
          <p:cNvPr id="5" name="TextBox 4">
            <a:extLst>
              <a:ext uri="{FF2B5EF4-FFF2-40B4-BE49-F238E27FC236}">
                <a16:creationId xmlns:a16="http://schemas.microsoft.com/office/drawing/2014/main" id="{0707B6EB-EFA9-7CEC-C6F5-ED5E6B31EB1A}"/>
              </a:ext>
            </a:extLst>
          </p:cNvPr>
          <p:cNvSpPr txBox="1"/>
          <p:nvPr/>
        </p:nvSpPr>
        <p:spPr>
          <a:xfrm>
            <a:off x="8534400" y="1600199"/>
            <a:ext cx="3657600" cy="1824859"/>
          </a:xfrm>
          <a:prstGeom prst="rect">
            <a:avLst/>
          </a:prstGeom>
          <a:noFill/>
        </p:spPr>
        <p:txBody>
          <a:bodyPr wrap="square" rtlCol="0">
            <a:spAutoFit/>
          </a:bodyPr>
          <a:lstStyle/>
          <a:p>
            <a:pPr fontAlgn="base">
              <a:lnSpc>
                <a:spcPct val="114000"/>
              </a:lnSpc>
            </a:pPr>
            <a:r>
              <a:rPr lang="en-US" sz="2800" dirty="0"/>
              <a:t>PDF</a:t>
            </a:r>
            <a:endParaRPr lang="en-US" sz="2400" dirty="0"/>
          </a:p>
          <a:p>
            <a:pPr marL="285750" indent="-285750" fontAlgn="base">
              <a:lnSpc>
                <a:spcPct val="114000"/>
              </a:lnSpc>
              <a:buFont typeface="Arial" panose="020B0604020202020204" pitchFamily="34" charset="0"/>
              <a:buChar char="•"/>
            </a:pPr>
            <a:r>
              <a:rPr lang="en-US" dirty="0"/>
              <a:t>Alt text</a:t>
            </a:r>
          </a:p>
          <a:p>
            <a:pPr marL="285750" indent="-285750" fontAlgn="base">
              <a:lnSpc>
                <a:spcPct val="114000"/>
              </a:lnSpc>
              <a:buFont typeface="Arial" panose="020B0604020202020204" pitchFamily="34" charset="0"/>
              <a:buChar char="•"/>
            </a:pPr>
            <a:r>
              <a:rPr lang="en-US" dirty="0"/>
              <a:t>Actual text</a:t>
            </a:r>
          </a:p>
          <a:p>
            <a:pPr marL="285750" indent="-285750" fontAlgn="base">
              <a:lnSpc>
                <a:spcPct val="114000"/>
              </a:lnSpc>
              <a:buFont typeface="Arial" panose="020B0604020202020204" pitchFamily="34" charset="0"/>
              <a:buChar char="•"/>
            </a:pPr>
            <a:r>
              <a:rPr lang="en-US" dirty="0"/>
              <a:t>Tooltip / form field labels</a:t>
            </a:r>
          </a:p>
          <a:p>
            <a:pPr marL="285750" indent="-285750" fontAlgn="base">
              <a:lnSpc>
                <a:spcPct val="114000"/>
              </a:lnSpc>
              <a:buFont typeface="Arial" panose="020B0604020202020204" pitchFamily="34" charset="0"/>
              <a:buChar char="•"/>
            </a:pPr>
            <a:r>
              <a:rPr lang="en-US" dirty="0"/>
              <a:t>Meta data (title, author, </a:t>
            </a:r>
            <a:r>
              <a:rPr lang="en-US" dirty="0" err="1"/>
              <a:t>etc</a:t>
            </a:r>
            <a:r>
              <a:rPr lang="en-US" dirty="0"/>
              <a:t>)</a:t>
            </a:r>
          </a:p>
        </p:txBody>
      </p:sp>
    </p:spTree>
    <p:extLst>
      <p:ext uri="{BB962C8B-B14F-4D97-AF65-F5344CB8AC3E}">
        <p14:creationId xmlns:p14="http://schemas.microsoft.com/office/powerpoint/2010/main" val="7849718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9CC80-C528-6B3C-81B1-E485E878F9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897680-2E42-ED80-1067-227230238440}"/>
              </a:ext>
            </a:extLst>
          </p:cNvPr>
          <p:cNvSpPr>
            <a:spLocks noGrp="1"/>
          </p:cNvSpPr>
          <p:nvPr>
            <p:ph type="title"/>
          </p:nvPr>
        </p:nvSpPr>
        <p:spPr/>
        <p:txBody>
          <a:bodyPr/>
          <a:lstStyle/>
          <a:p>
            <a:r>
              <a:rPr lang="en-US" dirty="0"/>
              <a:t>What breaks</a:t>
            </a:r>
            <a:endParaRPr lang="en-US" dirty="0">
              <a:solidFill>
                <a:schemeClr val="accent1"/>
              </a:solidFill>
            </a:endParaRPr>
          </a:p>
        </p:txBody>
      </p:sp>
      <p:cxnSp>
        <p:nvCxnSpPr>
          <p:cNvPr id="40" name="Straight Connector 39">
            <a:extLst>
              <a:ext uri="{FF2B5EF4-FFF2-40B4-BE49-F238E27FC236}">
                <a16:creationId xmlns:a16="http://schemas.microsoft.com/office/drawing/2014/main" id="{9EF43768-AB3D-FC5F-67BD-6780E21A64CF}"/>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4E37F401-93F5-80F6-72DE-B898BC556379}"/>
              </a:ext>
            </a:extLst>
          </p:cNvPr>
          <p:cNvSpPr txBox="1"/>
          <p:nvPr/>
        </p:nvSpPr>
        <p:spPr>
          <a:xfrm>
            <a:off x="381000" y="1600200"/>
            <a:ext cx="11430000" cy="2185214"/>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endParaRPr lang="en-US" sz="3200" dirty="0">
              <a:latin typeface="Montserrat" panose="00000500000000000000" pitchFamily="2" charset="0"/>
            </a:endParaRPr>
          </a:p>
        </p:txBody>
      </p:sp>
    </p:spTree>
    <p:extLst>
      <p:ext uri="{BB962C8B-B14F-4D97-AF65-F5344CB8AC3E}">
        <p14:creationId xmlns:p14="http://schemas.microsoft.com/office/powerpoint/2010/main" val="24938031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EA350-5C51-1A5B-4586-36A9FD335024}"/>
            </a:ext>
          </a:extLst>
        </p:cNvPr>
        <p:cNvGrpSpPr/>
        <p:nvPr/>
      </p:nvGrpSpPr>
      <p:grpSpPr>
        <a:xfrm>
          <a:off x="0" y="0"/>
          <a:ext cx="0" cy="0"/>
          <a:chOff x="0" y="0"/>
          <a:chExt cx="0" cy="0"/>
        </a:xfrm>
      </p:grpSpPr>
      <p:sp>
        <p:nvSpPr>
          <p:cNvPr id="49" name="Picture Placeholder 48">
            <a:extLst>
              <a:ext uri="{FF2B5EF4-FFF2-40B4-BE49-F238E27FC236}">
                <a16:creationId xmlns:a16="http://schemas.microsoft.com/office/drawing/2014/main" id="{3D48C468-5D42-3D16-A1C9-8BDCC2E50E51}"/>
              </a:ext>
            </a:extLst>
          </p:cNvPr>
          <p:cNvSpPr>
            <a:spLocks noGrp="1"/>
          </p:cNvSpPr>
          <p:nvPr>
            <p:ph type="pic" sz="quarter" idx="13"/>
          </p:nvPr>
        </p:nvSpPr>
        <p:spPr/>
        <p:txBody>
          <a:bodyPr/>
          <a:lstStyle/>
          <a:p>
            <a:endParaRPr lang="en-US"/>
          </a:p>
        </p:txBody>
      </p:sp>
      <p:sp>
        <p:nvSpPr>
          <p:cNvPr id="50" name="Text Placeholder 49">
            <a:extLst>
              <a:ext uri="{FF2B5EF4-FFF2-40B4-BE49-F238E27FC236}">
                <a16:creationId xmlns:a16="http://schemas.microsoft.com/office/drawing/2014/main" id="{B50D47A2-D211-B203-73E2-8A0DCC417679}"/>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en-US" dirty="0"/>
          </a:p>
        </p:txBody>
      </p:sp>
      <p:sp>
        <p:nvSpPr>
          <p:cNvPr id="2" name="Title 1">
            <a:extLst>
              <a:ext uri="{FF2B5EF4-FFF2-40B4-BE49-F238E27FC236}">
                <a16:creationId xmlns:a16="http://schemas.microsoft.com/office/drawing/2014/main" id="{65ADA4BB-9D65-5DF2-A0F4-81B33EE09553}"/>
              </a:ext>
            </a:extLst>
          </p:cNvPr>
          <p:cNvSpPr>
            <a:spLocks noGrp="1"/>
          </p:cNvSpPr>
          <p:nvPr>
            <p:ph type="title"/>
          </p:nvPr>
        </p:nvSpPr>
        <p:spPr>
          <a:xfrm>
            <a:off x="426720" y="493796"/>
            <a:ext cx="11308080" cy="473463"/>
          </a:xfrm>
        </p:spPr>
        <p:txBody>
          <a:bodyPr/>
          <a:lstStyle/>
          <a:p>
            <a:r>
              <a:rPr lang="en-US" sz="2800" dirty="0"/>
              <a:t>The intersection of </a:t>
            </a:r>
            <a:r>
              <a:rPr lang="en-US" sz="2800" dirty="0">
                <a:solidFill>
                  <a:schemeClr val="accent1"/>
                </a:solidFill>
              </a:rPr>
              <a:t>Translation</a:t>
            </a:r>
            <a:r>
              <a:rPr lang="en-US" sz="2800" dirty="0"/>
              <a:t> and </a:t>
            </a:r>
            <a:r>
              <a:rPr lang="en-US" sz="2800" dirty="0">
                <a:solidFill>
                  <a:schemeClr val="accent1"/>
                </a:solidFill>
              </a:rPr>
              <a:t>Accessibility</a:t>
            </a:r>
          </a:p>
        </p:txBody>
      </p:sp>
      <p:cxnSp>
        <p:nvCxnSpPr>
          <p:cNvPr id="78" name="Straight Connector 77">
            <a:extLst>
              <a:ext uri="{FF2B5EF4-FFF2-40B4-BE49-F238E27FC236}">
                <a16:creationId xmlns:a16="http://schemas.microsoft.com/office/drawing/2014/main" id="{0F0198AA-20BB-FDAD-1CBF-692AA6EC0547}"/>
              </a:ext>
            </a:extLst>
          </p:cNvPr>
          <p:cNvCxnSpPr/>
          <p:nvPr/>
        </p:nvCxnSpPr>
        <p:spPr>
          <a:xfrm>
            <a:off x="0" y="1133174"/>
            <a:ext cx="2837793"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51" name="TextBox 50">
            <a:extLst>
              <a:ext uri="{FF2B5EF4-FFF2-40B4-BE49-F238E27FC236}">
                <a16:creationId xmlns:a16="http://schemas.microsoft.com/office/drawing/2014/main" id="{A3D35697-1293-0FAD-EA0E-97AC6034781B}"/>
              </a:ext>
            </a:extLst>
          </p:cNvPr>
          <p:cNvSpPr txBox="1"/>
          <p:nvPr/>
        </p:nvSpPr>
        <p:spPr>
          <a:xfrm>
            <a:off x="846342" y="3284294"/>
            <a:ext cx="10499349" cy="394339"/>
          </a:xfrm>
          <a:prstGeom prst="rect">
            <a:avLst/>
          </a:prstGeom>
          <a:noFill/>
        </p:spPr>
        <p:txBody>
          <a:bodyPr wrap="none" rtlCol="0" anchor="ctr" anchorCtr="0">
            <a:spAutoFit/>
          </a:bodyPr>
          <a:lstStyle/>
          <a:p>
            <a:pPr marL="2286" algn="ctr" fontAlgn="ctr">
              <a:lnSpc>
                <a:spcPts val="1680"/>
              </a:lnSpc>
              <a:spcBef>
                <a:spcPts val="1500"/>
              </a:spcBef>
              <a:buClr>
                <a:schemeClr val="accent1"/>
              </a:buClr>
            </a:pPr>
            <a:r>
              <a:rPr lang="en-US" sz="3600" dirty="0">
                <a:solidFill>
                  <a:schemeClr val="bg1"/>
                </a:solidFill>
                <a:latin typeface="Montserrat" panose="00000500000000000000" pitchFamily="2" charset="0"/>
              </a:rPr>
              <a:t>Translation, Localization, Internationalization</a:t>
            </a:r>
          </a:p>
        </p:txBody>
      </p:sp>
    </p:spTree>
    <p:extLst>
      <p:ext uri="{BB962C8B-B14F-4D97-AF65-F5344CB8AC3E}">
        <p14:creationId xmlns:p14="http://schemas.microsoft.com/office/powerpoint/2010/main" val="421206381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3DA0D-0E96-17C5-4C1A-250A12D6C1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A5B59E-F86B-3DAF-5AA6-ADC53B1F178B}"/>
              </a:ext>
            </a:extLst>
          </p:cNvPr>
          <p:cNvSpPr>
            <a:spLocks noGrp="1"/>
          </p:cNvSpPr>
          <p:nvPr>
            <p:ph type="title"/>
          </p:nvPr>
        </p:nvSpPr>
        <p:spPr/>
        <p:txBody>
          <a:bodyPr/>
          <a:lstStyle/>
          <a:p>
            <a:r>
              <a:rPr lang="en-US" dirty="0"/>
              <a:t>What breaks</a:t>
            </a:r>
            <a:endParaRPr lang="en-US" dirty="0">
              <a:solidFill>
                <a:schemeClr val="accent1"/>
              </a:solidFill>
            </a:endParaRPr>
          </a:p>
        </p:txBody>
      </p:sp>
      <p:cxnSp>
        <p:nvCxnSpPr>
          <p:cNvPr id="40" name="Straight Connector 39">
            <a:extLst>
              <a:ext uri="{FF2B5EF4-FFF2-40B4-BE49-F238E27FC236}">
                <a16:creationId xmlns:a16="http://schemas.microsoft.com/office/drawing/2014/main" id="{9C8B1778-FA28-25DC-E964-6BA2882466B6}"/>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EC4A92C5-CA0E-B518-2769-CFEA9F43077B}"/>
              </a:ext>
            </a:extLst>
          </p:cNvPr>
          <p:cNvSpPr txBox="1"/>
          <p:nvPr/>
        </p:nvSpPr>
        <p:spPr>
          <a:xfrm>
            <a:off x="381000" y="1600200"/>
            <a:ext cx="11430000" cy="2985433"/>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Language expansions</a:t>
            </a:r>
          </a:p>
          <a:p>
            <a:pPr marL="402336" indent="-400050" fontAlgn="ctr">
              <a:spcBef>
                <a:spcPts val="2400"/>
              </a:spcBef>
              <a:buClr>
                <a:schemeClr val="accent1"/>
              </a:buClr>
              <a:buFont typeface="Arial" panose="020B0604020202020204" pitchFamily="34" charset="0"/>
              <a:buChar char="•"/>
            </a:pPr>
            <a:endParaRPr lang="en-US" sz="3200" dirty="0">
              <a:latin typeface="Montserrat" panose="00000500000000000000" pitchFamily="2" charset="0"/>
            </a:endParaRPr>
          </a:p>
        </p:txBody>
      </p:sp>
    </p:spTree>
    <p:extLst>
      <p:ext uri="{BB962C8B-B14F-4D97-AF65-F5344CB8AC3E}">
        <p14:creationId xmlns:p14="http://schemas.microsoft.com/office/powerpoint/2010/main" val="17210499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62E60-CF85-016A-973B-3615346C3F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99E2C6-6120-6780-F84D-6DB6550C5E3D}"/>
              </a:ext>
            </a:extLst>
          </p:cNvPr>
          <p:cNvSpPr>
            <a:spLocks noGrp="1"/>
          </p:cNvSpPr>
          <p:nvPr>
            <p:ph type="title"/>
          </p:nvPr>
        </p:nvSpPr>
        <p:spPr/>
        <p:txBody>
          <a:bodyPr/>
          <a:lstStyle/>
          <a:p>
            <a:r>
              <a:rPr lang="en-US" dirty="0"/>
              <a:t>What breaks</a:t>
            </a:r>
            <a:endParaRPr lang="en-US" dirty="0">
              <a:solidFill>
                <a:schemeClr val="accent1"/>
              </a:solidFill>
            </a:endParaRPr>
          </a:p>
        </p:txBody>
      </p:sp>
      <p:cxnSp>
        <p:nvCxnSpPr>
          <p:cNvPr id="40" name="Straight Connector 39">
            <a:extLst>
              <a:ext uri="{FF2B5EF4-FFF2-40B4-BE49-F238E27FC236}">
                <a16:creationId xmlns:a16="http://schemas.microsoft.com/office/drawing/2014/main" id="{C0FF4FF0-8D4C-FE92-FB17-1D9D14B83B2A}"/>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96D3A26D-82CB-FEBA-399A-73C69AECF84D}"/>
              </a:ext>
            </a:extLst>
          </p:cNvPr>
          <p:cNvSpPr txBox="1"/>
          <p:nvPr/>
        </p:nvSpPr>
        <p:spPr>
          <a:xfrm>
            <a:off x="381000" y="1600200"/>
            <a:ext cx="11430000" cy="2985433"/>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Language expansions</a:t>
            </a:r>
          </a:p>
          <a:p>
            <a:pPr marL="402336" indent="-400050" fontAlgn="ctr">
              <a:spcBef>
                <a:spcPts val="2400"/>
              </a:spcBef>
              <a:buClr>
                <a:schemeClr val="accent1"/>
              </a:buClr>
              <a:buFont typeface="Arial" panose="020B0604020202020204" pitchFamily="34" charset="0"/>
              <a:buChar char="•"/>
            </a:pPr>
            <a:endParaRPr lang="en-US" sz="3200" dirty="0">
              <a:latin typeface="Montserrat" panose="00000500000000000000" pitchFamily="2" charset="0"/>
            </a:endParaRPr>
          </a:p>
        </p:txBody>
      </p:sp>
      <p:sp>
        <p:nvSpPr>
          <p:cNvPr id="4" name="TextBox 3">
            <a:extLst>
              <a:ext uri="{FF2B5EF4-FFF2-40B4-BE49-F238E27FC236}">
                <a16:creationId xmlns:a16="http://schemas.microsoft.com/office/drawing/2014/main" id="{3F0C7A20-7DB2-D3BA-EE6D-2CD890F1D993}"/>
              </a:ext>
            </a:extLst>
          </p:cNvPr>
          <p:cNvSpPr txBox="1"/>
          <p:nvPr/>
        </p:nvSpPr>
        <p:spPr>
          <a:xfrm>
            <a:off x="6705600" y="2590800"/>
            <a:ext cx="360355" cy="310341"/>
          </a:xfrm>
          <a:prstGeom prst="rect">
            <a:avLst/>
          </a:prstGeom>
          <a:noFill/>
        </p:spPr>
        <p:txBody>
          <a:bodyPr wrap="none" rtlCol="0">
            <a:spAutoFit/>
          </a:bodyPr>
          <a:lstStyle/>
          <a:p>
            <a:pPr marL="173736" indent="-171450" algn="l" fontAlgn="ctr">
              <a:lnSpc>
                <a:spcPts val="1680"/>
              </a:lnSpc>
              <a:spcBef>
                <a:spcPts val="1500"/>
              </a:spcBef>
              <a:buClr>
                <a:schemeClr val="accent1"/>
              </a:buClr>
              <a:buFont typeface="Arial" panose="020B0604020202020204" pitchFamily="34" charset="0"/>
              <a:buChar char="•"/>
            </a:pPr>
            <a:endParaRPr lang="en-US" sz="1400" b="1" dirty="0">
              <a:latin typeface="Montserrat" panose="00000500000000000000" pitchFamily="2" charset="0"/>
            </a:endParaRPr>
          </a:p>
        </p:txBody>
      </p:sp>
      <p:sp>
        <p:nvSpPr>
          <p:cNvPr id="5" name="TextBox 4">
            <a:extLst>
              <a:ext uri="{FF2B5EF4-FFF2-40B4-BE49-F238E27FC236}">
                <a16:creationId xmlns:a16="http://schemas.microsoft.com/office/drawing/2014/main" id="{FAFE26C1-07EA-E585-6852-09A98756F498}"/>
              </a:ext>
            </a:extLst>
          </p:cNvPr>
          <p:cNvSpPr txBox="1"/>
          <p:nvPr/>
        </p:nvSpPr>
        <p:spPr>
          <a:xfrm>
            <a:off x="5867400" y="1143000"/>
            <a:ext cx="4649374" cy="2272417"/>
          </a:xfrm>
          <a:prstGeom prst="rect">
            <a:avLst/>
          </a:prstGeom>
          <a:noFill/>
        </p:spPr>
        <p:txBody>
          <a:bodyPr wrap="square" rtlCol="0">
            <a:spAutoFit/>
          </a:bodyPr>
          <a:lstStyle/>
          <a:p>
            <a:pPr marL="2286" fontAlgn="ctr">
              <a:lnSpc>
                <a:spcPts val="1680"/>
              </a:lnSpc>
              <a:spcBef>
                <a:spcPts val="1500"/>
              </a:spcBef>
              <a:buClr>
                <a:schemeClr val="accent1"/>
              </a:buClr>
            </a:pPr>
            <a:r>
              <a:rPr lang="en-US" sz="1200" dirty="0"/>
              <a:t>Accessing Higher Ground focuses on the implementation and benefits of accessible media, Universal Design, and assistive technology across universities, businesses, and public settings. The conference also explores legal and policy issues, including ADA and Section 508 compliance, as well as the creation of accessible media and information resources such as websites and library materials. Through these topics, Accessing Higher Ground highlights the importance of accessibility in promoting inclusion, equity, and equal opportunity for all individuals.</a:t>
            </a:r>
            <a:endParaRPr lang="en-US" sz="1200" b="1" dirty="0">
              <a:latin typeface="Montserrat" panose="00000500000000000000" pitchFamily="2" charset="0"/>
            </a:endParaRPr>
          </a:p>
        </p:txBody>
      </p:sp>
      <p:sp>
        <p:nvSpPr>
          <p:cNvPr id="6" name="TextBox 5">
            <a:extLst>
              <a:ext uri="{FF2B5EF4-FFF2-40B4-BE49-F238E27FC236}">
                <a16:creationId xmlns:a16="http://schemas.microsoft.com/office/drawing/2014/main" id="{84261CC9-9EBC-3EE5-97FA-2A85E11004B0}"/>
              </a:ext>
            </a:extLst>
          </p:cNvPr>
          <p:cNvSpPr txBox="1"/>
          <p:nvPr/>
        </p:nvSpPr>
        <p:spPr>
          <a:xfrm>
            <a:off x="5867400" y="3657600"/>
            <a:ext cx="4649374" cy="2708434"/>
          </a:xfrm>
          <a:prstGeom prst="rect">
            <a:avLst/>
          </a:prstGeom>
          <a:noFill/>
        </p:spPr>
        <p:txBody>
          <a:bodyPr wrap="square" rtlCol="0">
            <a:spAutoFit/>
          </a:bodyPr>
          <a:lstStyle/>
          <a:p>
            <a:pPr marL="2286" fontAlgn="ctr">
              <a:lnSpc>
                <a:spcPts val="1680"/>
              </a:lnSpc>
              <a:spcBef>
                <a:spcPts val="1500"/>
              </a:spcBef>
              <a:buClr>
                <a:schemeClr val="accent1"/>
              </a:buClr>
            </a:pPr>
            <a:r>
              <a:rPr lang="vi-VN" sz="1200" dirty="0"/>
              <a:t>Hội nghị Accessing Higher Ground tập trung vào việc triển khai và lợi ích của các phương tiện truyền thông có thể truy cập, Thiết kế Toàn cầu và công nghệ hỗ trợ trong môi trường đại học, doanh nghiệp và công cộng. Hội nghị cũng thảo luận về các vấn đề pháp lý và chính sách, bao gồm tuân thủ ADA và Mục 508, cũng như việc tạo ra các phương tiện truyền thông và tài nguyên thông tin có thể truy cập, chẳng hạn như trang web và tài liệu thư viện. Thông qua những chủ đề này, Accessing Higher Ground nhấn mạnh tầm quan trọng của khả năng tiếp cận trong việc thúc đẩy hòa nhập, bình đẳng và cơ hội công bằng cho tất cả mọi người.</a:t>
            </a:r>
            <a:endParaRPr lang="en-US" sz="1200" b="1" dirty="0">
              <a:latin typeface="Montserrat" panose="00000500000000000000" pitchFamily="2" charset="0"/>
            </a:endParaRPr>
          </a:p>
        </p:txBody>
      </p:sp>
      <p:sp>
        <p:nvSpPr>
          <p:cNvPr id="7" name="TextBox 6">
            <a:extLst>
              <a:ext uri="{FF2B5EF4-FFF2-40B4-BE49-F238E27FC236}">
                <a16:creationId xmlns:a16="http://schemas.microsoft.com/office/drawing/2014/main" id="{30DE5395-4801-A00C-FB99-B59B9CB28258}"/>
              </a:ext>
            </a:extLst>
          </p:cNvPr>
          <p:cNvSpPr txBox="1"/>
          <p:nvPr/>
        </p:nvSpPr>
        <p:spPr>
          <a:xfrm>
            <a:off x="10674792" y="2017598"/>
            <a:ext cx="1165063" cy="738664"/>
          </a:xfrm>
          <a:prstGeom prst="rect">
            <a:avLst/>
          </a:prstGeom>
          <a:noFill/>
        </p:spPr>
        <p:txBody>
          <a:bodyPr wrap="none" rtlCol="0">
            <a:spAutoFit/>
          </a:bodyPr>
          <a:lstStyle/>
          <a:p>
            <a:pPr marL="2286" algn="l" fontAlgn="ctr">
              <a:buClr>
                <a:schemeClr val="accent1"/>
              </a:buClr>
            </a:pPr>
            <a:r>
              <a:rPr lang="en-US" sz="1400" b="1" dirty="0">
                <a:latin typeface="Montserrat" panose="00000500000000000000" pitchFamily="2" charset="0"/>
              </a:rPr>
              <a:t>554</a:t>
            </a:r>
          </a:p>
          <a:p>
            <a:pPr marL="2286" algn="l" fontAlgn="ctr">
              <a:buClr>
                <a:schemeClr val="accent1"/>
              </a:buClr>
            </a:pPr>
            <a:r>
              <a:rPr lang="en-US" sz="1400" dirty="0">
                <a:latin typeface="Montserrat" panose="00000500000000000000" pitchFamily="2" charset="0"/>
              </a:rPr>
              <a:t>Characters</a:t>
            </a:r>
          </a:p>
          <a:p>
            <a:pPr marL="2286" algn="l" fontAlgn="ctr">
              <a:buClr>
                <a:schemeClr val="accent1"/>
              </a:buClr>
            </a:pPr>
            <a:r>
              <a:rPr lang="en-US" sz="1400" dirty="0">
                <a:latin typeface="Montserrat" panose="00000500000000000000" pitchFamily="2" charset="0"/>
              </a:rPr>
              <a:t>EN</a:t>
            </a:r>
          </a:p>
        </p:txBody>
      </p:sp>
      <p:sp>
        <p:nvSpPr>
          <p:cNvPr id="8" name="TextBox 7">
            <a:extLst>
              <a:ext uri="{FF2B5EF4-FFF2-40B4-BE49-F238E27FC236}">
                <a16:creationId xmlns:a16="http://schemas.microsoft.com/office/drawing/2014/main" id="{06407EE7-99A8-163D-6F1A-EB84E1B88F4B}"/>
              </a:ext>
            </a:extLst>
          </p:cNvPr>
          <p:cNvSpPr txBox="1"/>
          <p:nvPr/>
        </p:nvSpPr>
        <p:spPr>
          <a:xfrm>
            <a:off x="10674792" y="4750207"/>
            <a:ext cx="1165063" cy="738664"/>
          </a:xfrm>
          <a:prstGeom prst="rect">
            <a:avLst/>
          </a:prstGeom>
          <a:noFill/>
        </p:spPr>
        <p:txBody>
          <a:bodyPr wrap="none" rtlCol="0">
            <a:spAutoFit/>
          </a:bodyPr>
          <a:lstStyle/>
          <a:p>
            <a:pPr marL="2286" algn="l" fontAlgn="ctr">
              <a:buClr>
                <a:schemeClr val="accent1"/>
              </a:buClr>
            </a:pPr>
            <a:r>
              <a:rPr lang="en-US" sz="1400" b="1" dirty="0">
                <a:latin typeface="Montserrat" panose="00000500000000000000" pitchFamily="2" charset="0"/>
              </a:rPr>
              <a:t>626</a:t>
            </a:r>
          </a:p>
          <a:p>
            <a:pPr marL="2286" algn="l" fontAlgn="ctr">
              <a:buClr>
                <a:schemeClr val="accent1"/>
              </a:buClr>
            </a:pPr>
            <a:r>
              <a:rPr lang="en-US" sz="1400" dirty="0">
                <a:latin typeface="Montserrat" panose="00000500000000000000" pitchFamily="2" charset="0"/>
              </a:rPr>
              <a:t>Characters</a:t>
            </a:r>
          </a:p>
          <a:p>
            <a:pPr marL="2286" algn="l" fontAlgn="ctr">
              <a:buClr>
                <a:schemeClr val="accent1"/>
              </a:buClr>
            </a:pPr>
            <a:r>
              <a:rPr lang="en-US" sz="1400" dirty="0">
                <a:latin typeface="Montserrat" panose="00000500000000000000" pitchFamily="2" charset="0"/>
              </a:rPr>
              <a:t>VI</a:t>
            </a:r>
          </a:p>
        </p:txBody>
      </p:sp>
    </p:spTree>
    <p:extLst>
      <p:ext uri="{BB962C8B-B14F-4D97-AF65-F5344CB8AC3E}">
        <p14:creationId xmlns:p14="http://schemas.microsoft.com/office/powerpoint/2010/main" val="295460646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F42D7-49A1-3056-7097-D7B00494DA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B6E261-05AC-29CA-998E-4765A4009726}"/>
              </a:ext>
            </a:extLst>
          </p:cNvPr>
          <p:cNvSpPr>
            <a:spLocks noGrp="1"/>
          </p:cNvSpPr>
          <p:nvPr>
            <p:ph type="title"/>
          </p:nvPr>
        </p:nvSpPr>
        <p:spPr/>
        <p:txBody>
          <a:bodyPr/>
          <a:lstStyle/>
          <a:p>
            <a:r>
              <a:rPr lang="en-US" dirty="0"/>
              <a:t>Best practices, what can go wrong</a:t>
            </a:r>
            <a:endParaRPr lang="en-US" dirty="0">
              <a:solidFill>
                <a:schemeClr val="accent1"/>
              </a:solidFill>
            </a:endParaRPr>
          </a:p>
        </p:txBody>
      </p:sp>
      <p:cxnSp>
        <p:nvCxnSpPr>
          <p:cNvPr id="40" name="Straight Connector 39">
            <a:extLst>
              <a:ext uri="{FF2B5EF4-FFF2-40B4-BE49-F238E27FC236}">
                <a16:creationId xmlns:a16="http://schemas.microsoft.com/office/drawing/2014/main" id="{CEA8EA19-A0E7-697A-D6C9-FE9924ED0E09}"/>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BF86FF51-D31D-4DCA-C3FE-5407AA6C73FA}"/>
              </a:ext>
            </a:extLst>
          </p:cNvPr>
          <p:cNvSpPr txBox="1"/>
          <p:nvPr/>
        </p:nvSpPr>
        <p:spPr>
          <a:xfrm>
            <a:off x="381000" y="1600200"/>
            <a:ext cx="11430000" cy="2739211"/>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Language expansions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Character specifics</a:t>
            </a:r>
          </a:p>
        </p:txBody>
      </p:sp>
    </p:spTree>
    <p:extLst>
      <p:ext uri="{BB962C8B-B14F-4D97-AF65-F5344CB8AC3E}">
        <p14:creationId xmlns:p14="http://schemas.microsoft.com/office/powerpoint/2010/main" val="193593616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1F74D-CF15-98A4-899E-7B1383A16E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068FD4-FDEB-F653-9727-65080D33490D}"/>
              </a:ext>
            </a:extLst>
          </p:cNvPr>
          <p:cNvSpPr>
            <a:spLocks noGrp="1"/>
          </p:cNvSpPr>
          <p:nvPr>
            <p:ph type="title"/>
          </p:nvPr>
        </p:nvSpPr>
        <p:spPr/>
        <p:txBody>
          <a:bodyPr/>
          <a:lstStyle/>
          <a:p>
            <a:r>
              <a:rPr lang="en-US" dirty="0"/>
              <a:t>What breaks</a:t>
            </a:r>
            <a:endParaRPr lang="en-US" dirty="0">
              <a:solidFill>
                <a:schemeClr val="accent1"/>
              </a:solidFill>
            </a:endParaRPr>
          </a:p>
        </p:txBody>
      </p:sp>
      <p:cxnSp>
        <p:nvCxnSpPr>
          <p:cNvPr id="40" name="Straight Connector 39">
            <a:extLst>
              <a:ext uri="{FF2B5EF4-FFF2-40B4-BE49-F238E27FC236}">
                <a16:creationId xmlns:a16="http://schemas.microsoft.com/office/drawing/2014/main" id="{17F59966-2E9F-CF28-A660-E9EB1C90ECDC}"/>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50456E8F-8000-8735-8F6D-A08D2D7DB14E}"/>
              </a:ext>
            </a:extLst>
          </p:cNvPr>
          <p:cNvSpPr txBox="1"/>
          <p:nvPr/>
        </p:nvSpPr>
        <p:spPr>
          <a:xfrm>
            <a:off x="381000" y="1600200"/>
            <a:ext cx="11430000" cy="2739211"/>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Language expansions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Character specifics</a:t>
            </a:r>
          </a:p>
        </p:txBody>
      </p:sp>
      <p:sp>
        <p:nvSpPr>
          <p:cNvPr id="4" name="TextBox 3">
            <a:extLst>
              <a:ext uri="{FF2B5EF4-FFF2-40B4-BE49-F238E27FC236}">
                <a16:creationId xmlns:a16="http://schemas.microsoft.com/office/drawing/2014/main" id="{4C789449-BEBA-8E2E-6812-3253CD380BE4}"/>
              </a:ext>
            </a:extLst>
          </p:cNvPr>
          <p:cNvSpPr txBox="1"/>
          <p:nvPr/>
        </p:nvSpPr>
        <p:spPr>
          <a:xfrm>
            <a:off x="6629400" y="1838885"/>
            <a:ext cx="4267200" cy="3180230"/>
          </a:xfrm>
          <a:prstGeom prst="rect">
            <a:avLst/>
          </a:prstGeom>
          <a:noFill/>
        </p:spPr>
        <p:txBody>
          <a:bodyPr wrap="square" rtlCol="0">
            <a:spAutoFit/>
          </a:bodyPr>
          <a:lstStyle/>
          <a:p>
            <a:pPr marL="2286" fontAlgn="ctr">
              <a:lnSpc>
                <a:spcPct val="114000"/>
              </a:lnSpc>
              <a:spcBef>
                <a:spcPts val="1500"/>
              </a:spcBef>
              <a:buClr>
                <a:schemeClr val="accent1"/>
              </a:buClr>
            </a:pPr>
            <a:r>
              <a:rPr lang="th-TH" sz="1600" dirty="0"/>
              <a:t>การประชุม </a:t>
            </a:r>
            <a:r>
              <a:rPr lang="en-US" sz="1600" dirty="0"/>
              <a:t>Accessing Higher Ground </a:t>
            </a:r>
            <a:r>
              <a:rPr lang="th-TH" sz="1600" dirty="0"/>
              <a:t>มุ่งเน้นไปที่การนำสื่อที่เข้าถึงได้ การออกแบบเพื่อทุกคน (</a:t>
            </a:r>
            <a:r>
              <a:rPr lang="en-US" sz="1600" dirty="0"/>
              <a:t>Universal Design) </a:t>
            </a:r>
            <a:r>
              <a:rPr lang="th-TH" sz="1600" dirty="0"/>
              <a:t>และเทคโนโลยีช่วยเหลือมาใช้ในสถาบันการศึกษา ธุรกิจ และภาครัฐ นอกจากนี้ การประชุมยังกล่าวถึงประเด็นทางกฎหมายและนโยบาย รวมถึงการปฏิบัติตามข้อกำหนดของ </a:t>
            </a:r>
            <a:r>
              <a:rPr lang="en-US" sz="1600" dirty="0"/>
              <a:t>ADA </a:t>
            </a:r>
            <a:r>
              <a:rPr lang="th-TH" sz="1600" dirty="0"/>
              <a:t>และมาตรา 508 รวมถึงการสร้างสื่อและแหล่งข้อมูลที่เข้าถึงได้ เช่น เว็บไซต์และทรัพยากรห้องสมุด ผ่านหัวข้อเหล่านี้ </a:t>
            </a:r>
            <a:r>
              <a:rPr lang="en-US" sz="1600" dirty="0"/>
              <a:t>Accessing Higher Ground </a:t>
            </a:r>
            <a:r>
              <a:rPr lang="th-TH" sz="1600" dirty="0"/>
              <a:t>เน้นย้ำถึงความสำคัญของการเข้าถึงในการส่งเสริมการมีส่วนร่วม ความเท่าเทียม และโอกาสที่เท่าเทียมสำหรับทุกคน.</a:t>
            </a:r>
            <a:endParaRPr lang="en-US" sz="1600" b="1" dirty="0">
              <a:latin typeface="Montserrat" panose="00000500000000000000" pitchFamily="2" charset="0"/>
            </a:endParaRPr>
          </a:p>
        </p:txBody>
      </p:sp>
      <p:cxnSp>
        <p:nvCxnSpPr>
          <p:cNvPr id="7" name="Straight Arrow Connector 6">
            <a:extLst>
              <a:ext uri="{FF2B5EF4-FFF2-40B4-BE49-F238E27FC236}">
                <a16:creationId xmlns:a16="http://schemas.microsoft.com/office/drawing/2014/main" id="{EBC163E5-192C-1BEA-346B-43AC10FBC696}"/>
              </a:ext>
            </a:extLst>
          </p:cNvPr>
          <p:cNvCxnSpPr>
            <a:cxnSpLocks/>
          </p:cNvCxnSpPr>
          <p:nvPr/>
        </p:nvCxnSpPr>
        <p:spPr>
          <a:xfrm>
            <a:off x="6629400" y="1447800"/>
            <a:ext cx="924951" cy="7678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BE46CA3-6ADA-F0FE-A4CF-850997FF982F}"/>
              </a:ext>
            </a:extLst>
          </p:cNvPr>
          <p:cNvCxnSpPr>
            <a:cxnSpLocks/>
          </p:cNvCxnSpPr>
          <p:nvPr/>
        </p:nvCxnSpPr>
        <p:spPr>
          <a:xfrm flipH="1">
            <a:off x="9270609" y="1480635"/>
            <a:ext cx="1016391" cy="10023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20087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266FF-3188-B385-55D7-DA91DB45D9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0846F8-1387-0E7B-B23B-F14DA5E2043C}"/>
              </a:ext>
            </a:extLst>
          </p:cNvPr>
          <p:cNvSpPr>
            <a:spLocks noGrp="1"/>
          </p:cNvSpPr>
          <p:nvPr>
            <p:ph type="title"/>
          </p:nvPr>
        </p:nvSpPr>
        <p:spPr/>
        <p:txBody>
          <a:bodyPr/>
          <a:lstStyle/>
          <a:p>
            <a:r>
              <a:rPr lang="en-US" dirty="0"/>
              <a:t>What breaks</a:t>
            </a:r>
            <a:endParaRPr lang="en-US" dirty="0">
              <a:solidFill>
                <a:schemeClr val="accent1"/>
              </a:solidFill>
            </a:endParaRPr>
          </a:p>
        </p:txBody>
      </p:sp>
      <p:cxnSp>
        <p:nvCxnSpPr>
          <p:cNvPr id="40" name="Straight Connector 39">
            <a:extLst>
              <a:ext uri="{FF2B5EF4-FFF2-40B4-BE49-F238E27FC236}">
                <a16:creationId xmlns:a16="http://schemas.microsoft.com/office/drawing/2014/main" id="{90FEB199-C2AF-7999-6810-563044127083}"/>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0C20D8CD-1031-60DC-2D5A-2582AB31F6DA}"/>
              </a:ext>
            </a:extLst>
          </p:cNvPr>
          <p:cNvSpPr txBox="1"/>
          <p:nvPr/>
        </p:nvSpPr>
        <p:spPr>
          <a:xfrm>
            <a:off x="381000" y="1600200"/>
            <a:ext cx="11430000" cy="3477875"/>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Language expansions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Character specifics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Language specifics</a:t>
            </a:r>
          </a:p>
        </p:txBody>
      </p:sp>
    </p:spTree>
    <p:extLst>
      <p:ext uri="{BB962C8B-B14F-4D97-AF65-F5344CB8AC3E}">
        <p14:creationId xmlns:p14="http://schemas.microsoft.com/office/powerpoint/2010/main" val="389121333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FFBCE-CFB1-2C57-6C74-4AC17EC046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CEB3961-18BD-1B9D-E075-A032C3009926}"/>
              </a:ext>
            </a:extLst>
          </p:cNvPr>
          <p:cNvSpPr>
            <a:spLocks noGrp="1"/>
          </p:cNvSpPr>
          <p:nvPr>
            <p:ph type="title"/>
          </p:nvPr>
        </p:nvSpPr>
        <p:spPr/>
        <p:txBody>
          <a:bodyPr/>
          <a:lstStyle/>
          <a:p>
            <a:r>
              <a:rPr lang="en-US" dirty="0"/>
              <a:t>What breaks</a:t>
            </a:r>
            <a:endParaRPr lang="en-US" dirty="0">
              <a:solidFill>
                <a:schemeClr val="accent1"/>
              </a:solidFill>
            </a:endParaRPr>
          </a:p>
        </p:txBody>
      </p:sp>
      <p:cxnSp>
        <p:nvCxnSpPr>
          <p:cNvPr id="40" name="Straight Connector 39">
            <a:extLst>
              <a:ext uri="{FF2B5EF4-FFF2-40B4-BE49-F238E27FC236}">
                <a16:creationId xmlns:a16="http://schemas.microsoft.com/office/drawing/2014/main" id="{E0497D5E-3C96-D1A0-0558-82563A7DB5FF}"/>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4B592274-C312-9B36-CB9E-16544883B101}"/>
              </a:ext>
            </a:extLst>
          </p:cNvPr>
          <p:cNvSpPr txBox="1"/>
          <p:nvPr/>
        </p:nvSpPr>
        <p:spPr>
          <a:xfrm>
            <a:off x="381000" y="1600200"/>
            <a:ext cx="11430000" cy="3477875"/>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Language expansions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Character specifics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Language specifics</a:t>
            </a:r>
          </a:p>
        </p:txBody>
      </p:sp>
      <p:sp>
        <p:nvSpPr>
          <p:cNvPr id="4" name="TextBox 3">
            <a:extLst>
              <a:ext uri="{FF2B5EF4-FFF2-40B4-BE49-F238E27FC236}">
                <a16:creationId xmlns:a16="http://schemas.microsoft.com/office/drawing/2014/main" id="{32B1D326-DC0C-D41C-3D80-62F2A7728376}"/>
              </a:ext>
            </a:extLst>
          </p:cNvPr>
          <p:cNvSpPr txBox="1"/>
          <p:nvPr/>
        </p:nvSpPr>
        <p:spPr>
          <a:xfrm>
            <a:off x="5638800" y="1408789"/>
            <a:ext cx="5105400" cy="746358"/>
          </a:xfrm>
          <a:prstGeom prst="rect">
            <a:avLst/>
          </a:prstGeom>
          <a:noFill/>
        </p:spPr>
        <p:txBody>
          <a:bodyPr wrap="square" rtlCol="0">
            <a:spAutoFit/>
          </a:bodyPr>
          <a:lstStyle/>
          <a:p>
            <a:pPr marL="2286" fontAlgn="ctr">
              <a:lnSpc>
                <a:spcPts val="1680"/>
              </a:lnSpc>
              <a:spcBef>
                <a:spcPts val="1500"/>
              </a:spcBef>
              <a:buClr>
                <a:schemeClr val="accent1"/>
              </a:buClr>
            </a:pPr>
            <a:r>
              <a:rPr lang="en-US" sz="1400" dirty="0"/>
              <a:t>AHEAD is the leading professional membership association for individuals committed to equity for persons with disabilities in higher education.</a:t>
            </a:r>
            <a:endParaRPr lang="en-US" sz="1400" b="1" dirty="0">
              <a:latin typeface="Montserrat" panose="00000500000000000000" pitchFamily="2" charset="0"/>
            </a:endParaRPr>
          </a:p>
        </p:txBody>
      </p:sp>
      <p:sp>
        <p:nvSpPr>
          <p:cNvPr id="5" name="TextBox 4">
            <a:extLst>
              <a:ext uri="{FF2B5EF4-FFF2-40B4-BE49-F238E27FC236}">
                <a16:creationId xmlns:a16="http://schemas.microsoft.com/office/drawing/2014/main" id="{0E24F40A-045C-77A4-96E6-D94081CF3EEF}"/>
              </a:ext>
            </a:extLst>
          </p:cNvPr>
          <p:cNvSpPr txBox="1"/>
          <p:nvPr/>
        </p:nvSpPr>
        <p:spPr>
          <a:xfrm>
            <a:off x="5638800" y="2741737"/>
            <a:ext cx="5943600" cy="528350"/>
          </a:xfrm>
          <a:prstGeom prst="rect">
            <a:avLst/>
          </a:prstGeom>
          <a:noFill/>
        </p:spPr>
        <p:txBody>
          <a:bodyPr wrap="square" rtlCol="0">
            <a:spAutoFit/>
          </a:bodyPr>
          <a:lstStyle/>
          <a:p>
            <a:pPr marL="2286" fontAlgn="ctr">
              <a:lnSpc>
                <a:spcPts val="1680"/>
              </a:lnSpc>
              <a:spcBef>
                <a:spcPts val="1500"/>
              </a:spcBef>
              <a:buClr>
                <a:schemeClr val="accent1"/>
              </a:buClr>
            </a:pPr>
            <a:r>
              <a:rPr lang="en-US" altLang="ja-JP" sz="1400" dirty="0"/>
              <a:t>AHEAD </a:t>
            </a:r>
            <a:r>
              <a:rPr lang="ja-JP" altLang="en-US" sz="1400" dirty="0"/>
              <a:t>は、高等教育における障害のある人々の公平性に取り組む</a:t>
            </a:r>
            <a:br>
              <a:rPr lang="en-US" altLang="ja-JP" sz="1400" dirty="0"/>
            </a:br>
            <a:r>
              <a:rPr lang="ja-JP" altLang="en-US" sz="1400" dirty="0"/>
              <a:t>専門職会員組織のリーダーです。</a:t>
            </a:r>
            <a:endParaRPr lang="en-US" sz="1400" b="1" dirty="0">
              <a:latin typeface="Montserrat" panose="00000500000000000000" pitchFamily="2" charset="0"/>
            </a:endParaRPr>
          </a:p>
        </p:txBody>
      </p:sp>
      <p:sp>
        <p:nvSpPr>
          <p:cNvPr id="6" name="TextBox 5">
            <a:extLst>
              <a:ext uri="{FF2B5EF4-FFF2-40B4-BE49-F238E27FC236}">
                <a16:creationId xmlns:a16="http://schemas.microsoft.com/office/drawing/2014/main" id="{0A90398D-50D0-8327-B016-2E72F80E4570}"/>
              </a:ext>
            </a:extLst>
          </p:cNvPr>
          <p:cNvSpPr txBox="1"/>
          <p:nvPr/>
        </p:nvSpPr>
        <p:spPr>
          <a:xfrm>
            <a:off x="5638800" y="3909906"/>
            <a:ext cx="5105400" cy="746358"/>
          </a:xfrm>
          <a:prstGeom prst="rect">
            <a:avLst/>
          </a:prstGeom>
          <a:noFill/>
        </p:spPr>
        <p:txBody>
          <a:bodyPr wrap="square" rtlCol="0">
            <a:spAutoFit/>
          </a:bodyPr>
          <a:lstStyle/>
          <a:p>
            <a:pPr marL="2286" fontAlgn="ctr">
              <a:lnSpc>
                <a:spcPts val="1680"/>
              </a:lnSpc>
              <a:spcBef>
                <a:spcPts val="1500"/>
              </a:spcBef>
              <a:buClr>
                <a:schemeClr val="accent1"/>
              </a:buClr>
            </a:pPr>
            <a:r>
              <a:rPr lang="en-US" altLang="ja-JP" sz="1400" dirty="0"/>
              <a:t>AHEAD </a:t>
            </a:r>
            <a:r>
              <a:rPr lang="ja-JP" altLang="en-US" sz="1400" dirty="0"/>
              <a:t>は、高等教育における障害のある人々の</a:t>
            </a:r>
            <a:br>
              <a:rPr lang="en-US" altLang="ja-JP" sz="1400" dirty="0"/>
            </a:br>
            <a:r>
              <a:rPr lang="ja-JP" altLang="en-US" sz="1400" dirty="0"/>
              <a:t>公平性に取り組む専門職会員組織の</a:t>
            </a:r>
            <a:br>
              <a:rPr lang="en-US" altLang="ja-JP" sz="1400" dirty="0"/>
            </a:br>
            <a:r>
              <a:rPr lang="ja-JP" altLang="en-US" sz="1400" dirty="0"/>
              <a:t>リーダーです。</a:t>
            </a:r>
            <a:endParaRPr lang="en-US" sz="1400" b="1" dirty="0">
              <a:latin typeface="Montserrat" panose="00000500000000000000" pitchFamily="2" charset="0"/>
            </a:endParaRPr>
          </a:p>
        </p:txBody>
      </p:sp>
      <p:sp>
        <p:nvSpPr>
          <p:cNvPr id="7" name="TextBox 6">
            <a:extLst>
              <a:ext uri="{FF2B5EF4-FFF2-40B4-BE49-F238E27FC236}">
                <a16:creationId xmlns:a16="http://schemas.microsoft.com/office/drawing/2014/main" id="{CEA9CB25-E86B-894A-BB48-029F16B805AE}"/>
              </a:ext>
            </a:extLst>
          </p:cNvPr>
          <p:cNvSpPr txBox="1"/>
          <p:nvPr/>
        </p:nvSpPr>
        <p:spPr>
          <a:xfrm>
            <a:off x="5638800" y="5076032"/>
            <a:ext cx="5105400" cy="964367"/>
          </a:xfrm>
          <a:prstGeom prst="rect">
            <a:avLst/>
          </a:prstGeom>
          <a:noFill/>
        </p:spPr>
        <p:txBody>
          <a:bodyPr wrap="square" rtlCol="0">
            <a:spAutoFit/>
          </a:bodyPr>
          <a:lstStyle/>
          <a:p>
            <a:pPr marL="2286" fontAlgn="ctr">
              <a:lnSpc>
                <a:spcPts val="1680"/>
              </a:lnSpc>
              <a:spcBef>
                <a:spcPts val="1500"/>
              </a:spcBef>
              <a:buClr>
                <a:schemeClr val="accent1"/>
              </a:buClr>
            </a:pPr>
            <a:r>
              <a:rPr lang="en-US" altLang="ja-JP" sz="1400" dirty="0"/>
              <a:t>AHEAD </a:t>
            </a:r>
            <a:r>
              <a:rPr lang="ja-JP" altLang="en-US" sz="1400" dirty="0"/>
              <a:t>は、高等教育における</a:t>
            </a:r>
            <a:br>
              <a:rPr lang="en-US" altLang="ja-JP" sz="1400" dirty="0"/>
            </a:br>
            <a:r>
              <a:rPr lang="ja-JP" altLang="en-US" sz="1400" dirty="0"/>
              <a:t>障害のある人々の公平性に</a:t>
            </a:r>
            <a:br>
              <a:rPr lang="en-US" altLang="ja-JP" sz="1400" dirty="0"/>
            </a:br>
            <a:r>
              <a:rPr lang="ja-JP" altLang="en-US" sz="1400" dirty="0"/>
              <a:t>取り組む専門職会員組織の</a:t>
            </a:r>
            <a:br>
              <a:rPr lang="en-US" altLang="ja-JP" sz="1400" dirty="0"/>
            </a:br>
            <a:r>
              <a:rPr lang="ja-JP" altLang="en-US" sz="1400" dirty="0"/>
              <a:t>リーダーです。</a:t>
            </a:r>
            <a:endParaRPr lang="en-US" sz="1400" b="1" dirty="0">
              <a:latin typeface="Montserrat" panose="00000500000000000000" pitchFamily="2" charset="0"/>
            </a:endParaRPr>
          </a:p>
        </p:txBody>
      </p:sp>
      <p:sp>
        <p:nvSpPr>
          <p:cNvPr id="8" name="TextBox 7">
            <a:extLst>
              <a:ext uri="{FF2B5EF4-FFF2-40B4-BE49-F238E27FC236}">
                <a16:creationId xmlns:a16="http://schemas.microsoft.com/office/drawing/2014/main" id="{C587A90C-9ED8-A433-9B9A-BEFDED2821DD}"/>
              </a:ext>
            </a:extLst>
          </p:cNvPr>
          <p:cNvSpPr txBox="1"/>
          <p:nvPr/>
        </p:nvSpPr>
        <p:spPr>
          <a:xfrm>
            <a:off x="11054371" y="1511917"/>
            <a:ext cx="858889" cy="310341"/>
          </a:xfrm>
          <a:prstGeom prst="rect">
            <a:avLst/>
          </a:prstGeom>
          <a:noFill/>
        </p:spPr>
        <p:txBody>
          <a:bodyPr wrap="none" rtlCol="0">
            <a:spAutoFit/>
          </a:bodyPr>
          <a:lstStyle/>
          <a:p>
            <a:pPr marL="2286" algn="l" fontAlgn="ctr">
              <a:lnSpc>
                <a:spcPts val="1680"/>
              </a:lnSpc>
              <a:spcBef>
                <a:spcPts val="1500"/>
              </a:spcBef>
              <a:buClr>
                <a:schemeClr val="accent1"/>
              </a:buClr>
            </a:pPr>
            <a:r>
              <a:rPr lang="en-US" sz="1400" dirty="0">
                <a:latin typeface="Montserrat" panose="00000500000000000000" pitchFamily="2" charset="0"/>
              </a:rPr>
              <a:t>English</a:t>
            </a:r>
          </a:p>
        </p:txBody>
      </p:sp>
      <p:sp>
        <p:nvSpPr>
          <p:cNvPr id="9" name="TextBox 8">
            <a:extLst>
              <a:ext uri="{FF2B5EF4-FFF2-40B4-BE49-F238E27FC236}">
                <a16:creationId xmlns:a16="http://schemas.microsoft.com/office/drawing/2014/main" id="{02C82682-AB8C-2A0E-62FD-FEB83006AFA2}"/>
              </a:ext>
            </a:extLst>
          </p:cNvPr>
          <p:cNvSpPr txBox="1"/>
          <p:nvPr/>
        </p:nvSpPr>
        <p:spPr>
          <a:xfrm>
            <a:off x="11152955" y="2741737"/>
            <a:ext cx="1038426" cy="310341"/>
          </a:xfrm>
          <a:prstGeom prst="rect">
            <a:avLst/>
          </a:prstGeom>
          <a:noFill/>
        </p:spPr>
        <p:txBody>
          <a:bodyPr wrap="none" rtlCol="0">
            <a:spAutoFit/>
          </a:bodyPr>
          <a:lstStyle/>
          <a:p>
            <a:pPr marL="2286" algn="l" fontAlgn="ctr">
              <a:lnSpc>
                <a:spcPts val="1680"/>
              </a:lnSpc>
              <a:spcBef>
                <a:spcPts val="1500"/>
              </a:spcBef>
              <a:buClr>
                <a:schemeClr val="accent1"/>
              </a:buClr>
            </a:pPr>
            <a:r>
              <a:rPr lang="en-US" sz="1400" dirty="0">
                <a:latin typeface="Montserrat" panose="00000500000000000000" pitchFamily="2" charset="0"/>
              </a:rPr>
              <a:t>Japanese</a:t>
            </a:r>
          </a:p>
        </p:txBody>
      </p:sp>
    </p:spTree>
    <p:extLst>
      <p:ext uri="{BB962C8B-B14F-4D97-AF65-F5344CB8AC3E}">
        <p14:creationId xmlns:p14="http://schemas.microsoft.com/office/powerpoint/2010/main" val="72067650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23C59-23AF-6443-FABF-04C086150A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933CDB-8869-9390-041B-A68450D820BA}"/>
              </a:ext>
            </a:extLst>
          </p:cNvPr>
          <p:cNvSpPr>
            <a:spLocks noGrp="1"/>
          </p:cNvSpPr>
          <p:nvPr>
            <p:ph type="title"/>
          </p:nvPr>
        </p:nvSpPr>
        <p:spPr/>
        <p:txBody>
          <a:bodyPr/>
          <a:lstStyle/>
          <a:p>
            <a:r>
              <a:rPr lang="en-US" dirty="0"/>
              <a:t>What breaks</a:t>
            </a:r>
            <a:endParaRPr lang="en-US" dirty="0">
              <a:solidFill>
                <a:schemeClr val="accent1"/>
              </a:solidFill>
            </a:endParaRPr>
          </a:p>
        </p:txBody>
      </p:sp>
      <p:cxnSp>
        <p:nvCxnSpPr>
          <p:cNvPr id="40" name="Straight Connector 39">
            <a:extLst>
              <a:ext uri="{FF2B5EF4-FFF2-40B4-BE49-F238E27FC236}">
                <a16:creationId xmlns:a16="http://schemas.microsoft.com/office/drawing/2014/main" id="{CB3B5E76-0068-61E9-6F44-30376355FB21}"/>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9E3E5F79-4534-FD38-5937-D927CBF782A9}"/>
              </a:ext>
            </a:extLst>
          </p:cNvPr>
          <p:cNvSpPr txBox="1"/>
          <p:nvPr/>
        </p:nvSpPr>
        <p:spPr>
          <a:xfrm>
            <a:off x="381000" y="1600200"/>
            <a:ext cx="11430000" cy="4647426"/>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Language expansions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Character specifics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Language specifics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Right-to-left languages</a:t>
            </a:r>
            <a:br>
              <a:rPr lang="en-US" sz="2800" dirty="0">
                <a:latin typeface="Montserrat" panose="00000500000000000000" pitchFamily="2" charset="0"/>
              </a:rPr>
            </a:br>
            <a:r>
              <a:rPr lang="en-US" sz="2800" dirty="0">
                <a:latin typeface="Montserrat" panose="00000500000000000000" pitchFamily="2" charset="0"/>
              </a:rPr>
              <a:t>vs Left-to-right languages</a:t>
            </a:r>
          </a:p>
        </p:txBody>
      </p:sp>
    </p:spTree>
    <p:extLst>
      <p:ext uri="{BB962C8B-B14F-4D97-AF65-F5344CB8AC3E}">
        <p14:creationId xmlns:p14="http://schemas.microsoft.com/office/powerpoint/2010/main" val="13378380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369C0-5C21-0348-C57F-03C457C182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E9BBAA-4A01-E28D-E8D3-B4E356DFC0F0}"/>
              </a:ext>
            </a:extLst>
          </p:cNvPr>
          <p:cNvSpPr>
            <a:spLocks noGrp="1"/>
          </p:cNvSpPr>
          <p:nvPr>
            <p:ph type="title"/>
          </p:nvPr>
        </p:nvSpPr>
        <p:spPr/>
        <p:txBody>
          <a:bodyPr/>
          <a:lstStyle/>
          <a:p>
            <a:r>
              <a:rPr lang="en-US" dirty="0"/>
              <a:t>What breaks</a:t>
            </a:r>
            <a:endParaRPr lang="en-US" dirty="0">
              <a:solidFill>
                <a:schemeClr val="accent1"/>
              </a:solidFill>
            </a:endParaRPr>
          </a:p>
        </p:txBody>
      </p:sp>
      <p:cxnSp>
        <p:nvCxnSpPr>
          <p:cNvPr id="40" name="Straight Connector 39">
            <a:extLst>
              <a:ext uri="{FF2B5EF4-FFF2-40B4-BE49-F238E27FC236}">
                <a16:creationId xmlns:a16="http://schemas.microsoft.com/office/drawing/2014/main" id="{DCEEEA91-19EC-595C-58C5-3D14006D92D9}"/>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D6BA4396-522F-3E30-5645-A28B0B65468C}"/>
              </a:ext>
            </a:extLst>
          </p:cNvPr>
          <p:cNvSpPr txBox="1"/>
          <p:nvPr/>
        </p:nvSpPr>
        <p:spPr>
          <a:xfrm>
            <a:off x="381000" y="1600200"/>
            <a:ext cx="5334000" cy="4216539"/>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Language expansions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Character specifics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Language specifics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RTL vs LTR</a:t>
            </a:r>
          </a:p>
        </p:txBody>
      </p:sp>
      <p:graphicFrame>
        <p:nvGraphicFramePr>
          <p:cNvPr id="8" name="Table 7">
            <a:extLst>
              <a:ext uri="{FF2B5EF4-FFF2-40B4-BE49-F238E27FC236}">
                <a16:creationId xmlns:a16="http://schemas.microsoft.com/office/drawing/2014/main" id="{5B8B07DF-DF31-53A4-EC22-FDF0CD7F5D88}"/>
              </a:ext>
            </a:extLst>
          </p:cNvPr>
          <p:cNvGraphicFramePr>
            <a:graphicFrameLocks noGrp="1"/>
          </p:cNvGraphicFramePr>
          <p:nvPr>
            <p:extLst>
              <p:ext uri="{D42A27DB-BD31-4B8C-83A1-F6EECF244321}">
                <p14:modId xmlns:p14="http://schemas.microsoft.com/office/powerpoint/2010/main" val="2101273809"/>
              </p:ext>
            </p:extLst>
          </p:nvPr>
        </p:nvGraphicFramePr>
        <p:xfrm>
          <a:off x="6172200" y="838200"/>
          <a:ext cx="4419597" cy="2375340"/>
        </p:xfrm>
        <a:graphic>
          <a:graphicData uri="http://schemas.openxmlformats.org/drawingml/2006/table">
            <a:tbl>
              <a:tblPr firstRow="1" firstCol="1">
                <a:tableStyleId>{00A15C55-8517-42AA-B614-E9B94910E393}</a:tableStyleId>
              </a:tblPr>
              <a:tblGrid>
                <a:gridCol w="631371">
                  <a:extLst>
                    <a:ext uri="{9D8B030D-6E8A-4147-A177-3AD203B41FA5}">
                      <a16:colId xmlns:a16="http://schemas.microsoft.com/office/drawing/2014/main" val="1031972185"/>
                    </a:ext>
                  </a:extLst>
                </a:gridCol>
                <a:gridCol w="631371">
                  <a:extLst>
                    <a:ext uri="{9D8B030D-6E8A-4147-A177-3AD203B41FA5}">
                      <a16:colId xmlns:a16="http://schemas.microsoft.com/office/drawing/2014/main" val="3616554832"/>
                    </a:ext>
                  </a:extLst>
                </a:gridCol>
                <a:gridCol w="631371">
                  <a:extLst>
                    <a:ext uri="{9D8B030D-6E8A-4147-A177-3AD203B41FA5}">
                      <a16:colId xmlns:a16="http://schemas.microsoft.com/office/drawing/2014/main" val="377671937"/>
                    </a:ext>
                  </a:extLst>
                </a:gridCol>
                <a:gridCol w="631371">
                  <a:extLst>
                    <a:ext uri="{9D8B030D-6E8A-4147-A177-3AD203B41FA5}">
                      <a16:colId xmlns:a16="http://schemas.microsoft.com/office/drawing/2014/main" val="3291255834"/>
                    </a:ext>
                  </a:extLst>
                </a:gridCol>
                <a:gridCol w="631371">
                  <a:extLst>
                    <a:ext uri="{9D8B030D-6E8A-4147-A177-3AD203B41FA5}">
                      <a16:colId xmlns:a16="http://schemas.microsoft.com/office/drawing/2014/main" val="2680945847"/>
                    </a:ext>
                  </a:extLst>
                </a:gridCol>
                <a:gridCol w="631371">
                  <a:extLst>
                    <a:ext uri="{9D8B030D-6E8A-4147-A177-3AD203B41FA5}">
                      <a16:colId xmlns:a16="http://schemas.microsoft.com/office/drawing/2014/main" val="3829269845"/>
                    </a:ext>
                  </a:extLst>
                </a:gridCol>
                <a:gridCol w="631371">
                  <a:extLst>
                    <a:ext uri="{9D8B030D-6E8A-4147-A177-3AD203B41FA5}">
                      <a16:colId xmlns:a16="http://schemas.microsoft.com/office/drawing/2014/main" val="3383880123"/>
                    </a:ext>
                  </a:extLst>
                </a:gridCol>
              </a:tblGrid>
              <a:tr h="411480">
                <a:tc>
                  <a:txBody>
                    <a:bodyPr/>
                    <a:lstStyle/>
                    <a:p>
                      <a:pPr>
                        <a:buNone/>
                      </a:pPr>
                      <a:endParaRPr lang="en-US" sz="700" b="0" dirty="0">
                        <a:solidFill>
                          <a:schemeClr val="tx1"/>
                        </a:solidFill>
                      </a:endParaRPr>
                    </a:p>
                  </a:txBody>
                  <a:tcPr marL="48348" marR="48348" marT="24174" marB="24174" anchor="ctr"/>
                </a:tc>
                <a:tc>
                  <a:txBody>
                    <a:bodyPr/>
                    <a:lstStyle/>
                    <a:p>
                      <a:pPr>
                        <a:buNone/>
                      </a:pPr>
                      <a:r>
                        <a:rPr lang="en-US" sz="700" b="0" dirty="0">
                          <a:solidFill>
                            <a:schemeClr val="tx1"/>
                          </a:solidFill>
                        </a:rPr>
                        <a:t>Average Distance from Sun</a:t>
                      </a:r>
                    </a:p>
                  </a:txBody>
                  <a:tcPr marL="48348" marR="48348" marT="24174" marB="24174" anchor="ctr"/>
                </a:tc>
                <a:tc>
                  <a:txBody>
                    <a:bodyPr/>
                    <a:lstStyle/>
                    <a:p>
                      <a:pPr>
                        <a:buNone/>
                      </a:pPr>
                      <a:r>
                        <a:rPr lang="en-US" sz="700" b="0" dirty="0">
                          <a:solidFill>
                            <a:schemeClr val="tx1"/>
                          </a:solidFill>
                        </a:rPr>
                        <a:t>Diameter</a:t>
                      </a:r>
                    </a:p>
                  </a:txBody>
                  <a:tcPr marL="48348" marR="48348" marT="24174" marB="24174" anchor="ctr"/>
                </a:tc>
                <a:tc>
                  <a:txBody>
                    <a:bodyPr/>
                    <a:lstStyle/>
                    <a:p>
                      <a:pPr>
                        <a:buNone/>
                      </a:pPr>
                      <a:r>
                        <a:rPr lang="en-US" sz="700" b="0" dirty="0">
                          <a:solidFill>
                            <a:schemeClr val="tx1"/>
                          </a:solidFill>
                        </a:rPr>
                        <a:t>Time to Spin on Axis </a:t>
                      </a:r>
                      <a:br>
                        <a:rPr lang="en-US" sz="700" b="0" dirty="0">
                          <a:solidFill>
                            <a:schemeClr val="tx1"/>
                          </a:solidFill>
                        </a:rPr>
                      </a:br>
                      <a:r>
                        <a:rPr lang="en-US" sz="700" b="0" dirty="0">
                          <a:solidFill>
                            <a:schemeClr val="tx1"/>
                          </a:solidFill>
                        </a:rPr>
                        <a:t>(a day)</a:t>
                      </a:r>
                    </a:p>
                  </a:txBody>
                  <a:tcPr marL="48348" marR="48348" marT="24174" marB="24174" anchor="ctr"/>
                </a:tc>
                <a:tc>
                  <a:txBody>
                    <a:bodyPr/>
                    <a:lstStyle/>
                    <a:p>
                      <a:pPr>
                        <a:buNone/>
                      </a:pPr>
                      <a:r>
                        <a:rPr lang="en-US" sz="700" b="0">
                          <a:solidFill>
                            <a:schemeClr val="tx1"/>
                          </a:solidFill>
                        </a:rPr>
                        <a:t>Time to Orbit Sun </a:t>
                      </a:r>
                      <a:br>
                        <a:rPr lang="en-US" sz="700" b="0">
                          <a:solidFill>
                            <a:schemeClr val="tx1"/>
                          </a:solidFill>
                        </a:rPr>
                      </a:br>
                      <a:r>
                        <a:rPr lang="en-US" sz="700" b="0">
                          <a:solidFill>
                            <a:schemeClr val="tx1"/>
                          </a:solidFill>
                        </a:rPr>
                        <a:t>(a year)</a:t>
                      </a:r>
                    </a:p>
                  </a:txBody>
                  <a:tcPr marL="48348" marR="48348" marT="24174" marB="24174" anchor="ctr"/>
                </a:tc>
                <a:tc>
                  <a:txBody>
                    <a:bodyPr/>
                    <a:lstStyle/>
                    <a:p>
                      <a:pPr>
                        <a:buNone/>
                      </a:pPr>
                      <a:r>
                        <a:rPr lang="en-US" sz="700" b="0">
                          <a:solidFill>
                            <a:schemeClr val="tx1"/>
                          </a:solidFill>
                        </a:rPr>
                        <a:t>Gravity </a:t>
                      </a:r>
                      <a:br>
                        <a:rPr lang="en-US" sz="700" b="0">
                          <a:solidFill>
                            <a:schemeClr val="tx1"/>
                          </a:solidFill>
                        </a:rPr>
                      </a:br>
                      <a:r>
                        <a:rPr lang="en-US" sz="700" b="0">
                          <a:solidFill>
                            <a:schemeClr val="tx1"/>
                          </a:solidFill>
                        </a:rPr>
                        <a:t>(Earth = 1)</a:t>
                      </a:r>
                    </a:p>
                  </a:txBody>
                  <a:tcPr marL="48348" marR="48348" marT="24174" marB="24174" anchor="ctr"/>
                </a:tc>
                <a:tc>
                  <a:txBody>
                    <a:bodyPr/>
                    <a:lstStyle/>
                    <a:p>
                      <a:pPr>
                        <a:buNone/>
                      </a:pPr>
                      <a:r>
                        <a:rPr lang="en-US" sz="700" b="0" dirty="0">
                          <a:solidFill>
                            <a:schemeClr val="tx1"/>
                          </a:solidFill>
                        </a:rPr>
                        <a:t>Number of Known Moons</a:t>
                      </a:r>
                    </a:p>
                  </a:txBody>
                  <a:tcPr marL="48348" marR="48348" marT="24174" marB="24174" anchor="ctr"/>
                </a:tc>
                <a:extLst>
                  <a:ext uri="{0D108BD9-81ED-4DB2-BD59-A6C34878D82A}">
                    <a16:rowId xmlns:a16="http://schemas.microsoft.com/office/drawing/2014/main" val="2591970467"/>
                  </a:ext>
                </a:extLst>
              </a:tr>
              <a:tr h="411480">
                <a:tc>
                  <a:txBody>
                    <a:bodyPr/>
                    <a:lstStyle/>
                    <a:p>
                      <a:pPr>
                        <a:buNone/>
                      </a:pPr>
                      <a:r>
                        <a:rPr lang="en-US" sz="700" b="0" dirty="0">
                          <a:solidFill>
                            <a:schemeClr val="tx1"/>
                          </a:solidFill>
                        </a:rPr>
                        <a:t>Mercury</a:t>
                      </a:r>
                    </a:p>
                  </a:txBody>
                  <a:tcPr marL="48348" marR="48348" marT="24174" marB="24174" anchor="ctr"/>
                </a:tc>
                <a:tc>
                  <a:txBody>
                    <a:bodyPr/>
                    <a:lstStyle/>
                    <a:p>
                      <a:pPr>
                        <a:buNone/>
                      </a:pPr>
                      <a:r>
                        <a:rPr lang="en-US" sz="700" b="0" dirty="0">
                          <a:solidFill>
                            <a:schemeClr val="tx1"/>
                          </a:solidFill>
                        </a:rPr>
                        <a:t>57,909,000 km </a:t>
                      </a:r>
                      <a:br>
                        <a:rPr lang="en-US" sz="700" b="0" dirty="0">
                          <a:solidFill>
                            <a:schemeClr val="tx1"/>
                          </a:solidFill>
                        </a:rPr>
                      </a:br>
                      <a:r>
                        <a:rPr lang="en-US" sz="700" b="0" dirty="0">
                          <a:solidFill>
                            <a:schemeClr val="tx1"/>
                          </a:solidFill>
                        </a:rPr>
                        <a:t>35,982,973 miles</a:t>
                      </a:r>
                    </a:p>
                  </a:txBody>
                  <a:tcPr marL="48348" marR="48348" marT="24174" marB="24174" anchor="ctr"/>
                </a:tc>
                <a:tc>
                  <a:txBody>
                    <a:bodyPr/>
                    <a:lstStyle/>
                    <a:p>
                      <a:pPr>
                        <a:buNone/>
                      </a:pPr>
                      <a:r>
                        <a:rPr lang="en-US" sz="700" b="0" dirty="0">
                          <a:solidFill>
                            <a:schemeClr val="tx1"/>
                          </a:solidFill>
                        </a:rPr>
                        <a:t>4,879 km</a:t>
                      </a:r>
                      <a:br>
                        <a:rPr lang="en-US" sz="700" b="0" dirty="0">
                          <a:solidFill>
                            <a:schemeClr val="tx1"/>
                          </a:solidFill>
                        </a:rPr>
                      </a:br>
                      <a:r>
                        <a:rPr lang="en-US" sz="700" b="0" dirty="0">
                          <a:solidFill>
                            <a:schemeClr val="tx1"/>
                          </a:solidFill>
                        </a:rPr>
                        <a:t>3,032 miles</a:t>
                      </a:r>
                    </a:p>
                  </a:txBody>
                  <a:tcPr marL="48348" marR="48348" marT="24174" marB="24174" anchor="ctr"/>
                </a:tc>
                <a:tc>
                  <a:txBody>
                    <a:bodyPr/>
                    <a:lstStyle/>
                    <a:p>
                      <a:pPr>
                        <a:buNone/>
                      </a:pPr>
                      <a:r>
                        <a:rPr lang="en-US" sz="700" b="0" dirty="0">
                          <a:solidFill>
                            <a:schemeClr val="tx1"/>
                          </a:solidFill>
                        </a:rPr>
                        <a:t>59 days</a:t>
                      </a:r>
                    </a:p>
                  </a:txBody>
                  <a:tcPr marL="48348" marR="48348" marT="24174" marB="24174" anchor="ctr"/>
                </a:tc>
                <a:tc>
                  <a:txBody>
                    <a:bodyPr/>
                    <a:lstStyle/>
                    <a:p>
                      <a:pPr>
                        <a:buNone/>
                      </a:pPr>
                      <a:r>
                        <a:rPr lang="en-US" sz="700" b="0">
                          <a:solidFill>
                            <a:schemeClr val="tx1"/>
                          </a:solidFill>
                        </a:rPr>
                        <a:t>88 days</a:t>
                      </a:r>
                    </a:p>
                  </a:txBody>
                  <a:tcPr marL="48348" marR="48348" marT="24174" marB="24174" anchor="ctr"/>
                </a:tc>
                <a:tc>
                  <a:txBody>
                    <a:bodyPr/>
                    <a:lstStyle/>
                    <a:p>
                      <a:pPr>
                        <a:buNone/>
                      </a:pPr>
                      <a:r>
                        <a:rPr lang="en-US" sz="700" b="0">
                          <a:solidFill>
                            <a:schemeClr val="tx1"/>
                          </a:solidFill>
                        </a:rPr>
                        <a:t>0.38</a:t>
                      </a:r>
                    </a:p>
                  </a:txBody>
                  <a:tcPr marL="48348" marR="48348" marT="24174" marB="24174" anchor="ctr"/>
                </a:tc>
                <a:tc>
                  <a:txBody>
                    <a:bodyPr/>
                    <a:lstStyle/>
                    <a:p>
                      <a:pPr>
                        <a:buNone/>
                      </a:pPr>
                      <a:r>
                        <a:rPr lang="en-US" sz="700" b="0" dirty="0">
                          <a:solidFill>
                            <a:schemeClr val="tx1"/>
                          </a:solidFill>
                        </a:rPr>
                        <a:t>0</a:t>
                      </a:r>
                    </a:p>
                  </a:txBody>
                  <a:tcPr marL="48348" marR="48348" marT="24174" marB="24174" anchor="ctr"/>
                </a:tc>
                <a:extLst>
                  <a:ext uri="{0D108BD9-81ED-4DB2-BD59-A6C34878D82A}">
                    <a16:rowId xmlns:a16="http://schemas.microsoft.com/office/drawing/2014/main" val="2191824947"/>
                  </a:ext>
                </a:extLst>
              </a:tr>
              <a:tr h="411480">
                <a:tc>
                  <a:txBody>
                    <a:bodyPr/>
                    <a:lstStyle/>
                    <a:p>
                      <a:pPr>
                        <a:buNone/>
                      </a:pPr>
                      <a:r>
                        <a:rPr lang="en-US" sz="700" b="0" dirty="0">
                          <a:solidFill>
                            <a:schemeClr val="tx1"/>
                          </a:solidFill>
                        </a:rPr>
                        <a:t>Venus</a:t>
                      </a:r>
                    </a:p>
                  </a:txBody>
                  <a:tcPr marL="48348" marR="48348" marT="24174" marB="24174" anchor="ctr"/>
                </a:tc>
                <a:tc>
                  <a:txBody>
                    <a:bodyPr/>
                    <a:lstStyle/>
                    <a:p>
                      <a:pPr>
                        <a:buNone/>
                      </a:pPr>
                      <a:r>
                        <a:rPr lang="en-US" sz="700" b="0" dirty="0">
                          <a:solidFill>
                            <a:schemeClr val="tx1"/>
                          </a:solidFill>
                        </a:rPr>
                        <a:t>108,209,000 km </a:t>
                      </a:r>
                      <a:br>
                        <a:rPr lang="en-US" sz="700" b="0" dirty="0">
                          <a:solidFill>
                            <a:schemeClr val="tx1"/>
                          </a:solidFill>
                        </a:rPr>
                      </a:br>
                      <a:r>
                        <a:rPr lang="en-US" sz="700" b="0" dirty="0">
                          <a:solidFill>
                            <a:schemeClr val="tx1"/>
                          </a:solidFill>
                        </a:rPr>
                        <a:t>67,237,935 miles</a:t>
                      </a:r>
                    </a:p>
                  </a:txBody>
                  <a:tcPr marL="48348" marR="48348" marT="24174" marB="24174" anchor="ctr"/>
                </a:tc>
                <a:tc>
                  <a:txBody>
                    <a:bodyPr/>
                    <a:lstStyle/>
                    <a:p>
                      <a:pPr>
                        <a:buNone/>
                      </a:pPr>
                      <a:r>
                        <a:rPr lang="en-US" sz="700" b="0">
                          <a:solidFill>
                            <a:schemeClr val="tx1"/>
                          </a:solidFill>
                        </a:rPr>
                        <a:t>12,104 km</a:t>
                      </a:r>
                      <a:br>
                        <a:rPr lang="en-US" sz="700" b="0">
                          <a:solidFill>
                            <a:schemeClr val="tx1"/>
                          </a:solidFill>
                        </a:rPr>
                      </a:br>
                      <a:r>
                        <a:rPr lang="en-US" sz="700" b="0">
                          <a:solidFill>
                            <a:schemeClr val="tx1"/>
                          </a:solidFill>
                        </a:rPr>
                        <a:t>7,521 miles</a:t>
                      </a:r>
                    </a:p>
                  </a:txBody>
                  <a:tcPr marL="48348" marR="48348" marT="24174" marB="24174" anchor="ctr"/>
                </a:tc>
                <a:tc>
                  <a:txBody>
                    <a:bodyPr/>
                    <a:lstStyle/>
                    <a:p>
                      <a:pPr>
                        <a:buNone/>
                      </a:pPr>
                      <a:r>
                        <a:rPr lang="en-US" sz="700" b="0">
                          <a:solidFill>
                            <a:schemeClr val="tx1"/>
                          </a:solidFill>
                        </a:rPr>
                        <a:t>243 days</a:t>
                      </a:r>
                    </a:p>
                  </a:txBody>
                  <a:tcPr marL="48348" marR="48348" marT="24174" marB="24174" anchor="ctr"/>
                </a:tc>
                <a:tc>
                  <a:txBody>
                    <a:bodyPr/>
                    <a:lstStyle/>
                    <a:p>
                      <a:pPr>
                        <a:buNone/>
                      </a:pPr>
                      <a:r>
                        <a:rPr lang="en-US" sz="700" b="0" dirty="0">
                          <a:solidFill>
                            <a:schemeClr val="tx1"/>
                          </a:solidFill>
                        </a:rPr>
                        <a:t>224 days</a:t>
                      </a:r>
                    </a:p>
                  </a:txBody>
                  <a:tcPr marL="48348" marR="48348" marT="24174" marB="24174" anchor="ctr"/>
                </a:tc>
                <a:tc>
                  <a:txBody>
                    <a:bodyPr/>
                    <a:lstStyle/>
                    <a:p>
                      <a:pPr>
                        <a:buNone/>
                      </a:pPr>
                      <a:r>
                        <a:rPr lang="en-US" sz="700" b="0" dirty="0">
                          <a:solidFill>
                            <a:schemeClr val="tx1"/>
                          </a:solidFill>
                        </a:rPr>
                        <a:t>0.91</a:t>
                      </a:r>
                    </a:p>
                  </a:txBody>
                  <a:tcPr marL="48348" marR="48348" marT="24174" marB="24174" anchor="ctr"/>
                </a:tc>
                <a:tc>
                  <a:txBody>
                    <a:bodyPr/>
                    <a:lstStyle/>
                    <a:p>
                      <a:pPr>
                        <a:buNone/>
                      </a:pPr>
                      <a:r>
                        <a:rPr lang="en-US" sz="700" b="0">
                          <a:solidFill>
                            <a:schemeClr val="tx1"/>
                          </a:solidFill>
                        </a:rPr>
                        <a:t>0</a:t>
                      </a:r>
                    </a:p>
                  </a:txBody>
                  <a:tcPr marL="48348" marR="48348" marT="24174" marB="24174" anchor="ctr"/>
                </a:tc>
                <a:extLst>
                  <a:ext uri="{0D108BD9-81ED-4DB2-BD59-A6C34878D82A}">
                    <a16:rowId xmlns:a16="http://schemas.microsoft.com/office/drawing/2014/main" val="1723290056"/>
                  </a:ext>
                </a:extLst>
              </a:tr>
              <a:tr h="411480">
                <a:tc>
                  <a:txBody>
                    <a:bodyPr/>
                    <a:lstStyle/>
                    <a:p>
                      <a:pPr>
                        <a:buNone/>
                      </a:pPr>
                      <a:r>
                        <a:rPr lang="en-US" sz="700" b="0" dirty="0">
                          <a:solidFill>
                            <a:schemeClr val="tx1"/>
                          </a:solidFill>
                        </a:rPr>
                        <a:t>Earth</a:t>
                      </a:r>
                    </a:p>
                  </a:txBody>
                  <a:tcPr marL="48348" marR="48348" marT="24174" marB="24174" anchor="ctr"/>
                </a:tc>
                <a:tc>
                  <a:txBody>
                    <a:bodyPr/>
                    <a:lstStyle/>
                    <a:p>
                      <a:pPr>
                        <a:buNone/>
                      </a:pPr>
                      <a:r>
                        <a:rPr lang="en-US" sz="700" b="0">
                          <a:solidFill>
                            <a:schemeClr val="tx1"/>
                          </a:solidFill>
                        </a:rPr>
                        <a:t>149,596,000 km </a:t>
                      </a:r>
                      <a:br>
                        <a:rPr lang="en-US" sz="700" b="0">
                          <a:solidFill>
                            <a:schemeClr val="tx1"/>
                          </a:solidFill>
                        </a:rPr>
                      </a:br>
                      <a:r>
                        <a:rPr lang="en-US" sz="700" b="0">
                          <a:solidFill>
                            <a:schemeClr val="tx1"/>
                          </a:solidFill>
                        </a:rPr>
                        <a:t>92,954,616 miles</a:t>
                      </a:r>
                    </a:p>
                  </a:txBody>
                  <a:tcPr marL="48348" marR="48348" marT="24174" marB="24174" anchor="ctr"/>
                </a:tc>
                <a:tc>
                  <a:txBody>
                    <a:bodyPr/>
                    <a:lstStyle/>
                    <a:p>
                      <a:pPr>
                        <a:buNone/>
                      </a:pPr>
                      <a:r>
                        <a:rPr lang="en-US" sz="700" b="0">
                          <a:solidFill>
                            <a:schemeClr val="tx1"/>
                          </a:solidFill>
                        </a:rPr>
                        <a:t>12,742 km</a:t>
                      </a:r>
                      <a:br>
                        <a:rPr lang="en-US" sz="700" b="0">
                          <a:solidFill>
                            <a:schemeClr val="tx1"/>
                          </a:solidFill>
                        </a:rPr>
                      </a:br>
                      <a:r>
                        <a:rPr lang="en-US" sz="700" b="0">
                          <a:solidFill>
                            <a:schemeClr val="tx1"/>
                          </a:solidFill>
                        </a:rPr>
                        <a:t>7,918 miles</a:t>
                      </a:r>
                    </a:p>
                  </a:txBody>
                  <a:tcPr marL="48348" marR="48348" marT="24174" marB="24174" anchor="ctr"/>
                </a:tc>
                <a:tc>
                  <a:txBody>
                    <a:bodyPr/>
                    <a:lstStyle/>
                    <a:p>
                      <a:pPr>
                        <a:buNone/>
                      </a:pPr>
                      <a:r>
                        <a:rPr lang="en-US" sz="700" b="0">
                          <a:solidFill>
                            <a:schemeClr val="tx1"/>
                          </a:solidFill>
                        </a:rPr>
                        <a:t>23 hours, 56 mins</a:t>
                      </a:r>
                    </a:p>
                  </a:txBody>
                  <a:tcPr marL="48348" marR="48348" marT="24174" marB="24174" anchor="ctr"/>
                </a:tc>
                <a:tc>
                  <a:txBody>
                    <a:bodyPr/>
                    <a:lstStyle/>
                    <a:p>
                      <a:pPr>
                        <a:buNone/>
                      </a:pPr>
                      <a:r>
                        <a:rPr lang="en-US" sz="700" b="0">
                          <a:solidFill>
                            <a:schemeClr val="tx1"/>
                          </a:solidFill>
                        </a:rPr>
                        <a:t>365.25 days</a:t>
                      </a:r>
                    </a:p>
                  </a:txBody>
                  <a:tcPr marL="48348" marR="48348" marT="24174" marB="24174" anchor="ctr"/>
                </a:tc>
                <a:tc>
                  <a:txBody>
                    <a:bodyPr/>
                    <a:lstStyle/>
                    <a:p>
                      <a:pPr>
                        <a:buNone/>
                      </a:pPr>
                      <a:r>
                        <a:rPr lang="en-US" sz="700" b="0">
                          <a:solidFill>
                            <a:schemeClr val="tx1"/>
                          </a:solidFill>
                        </a:rPr>
                        <a:t>1.00</a:t>
                      </a:r>
                    </a:p>
                  </a:txBody>
                  <a:tcPr marL="48348" marR="48348" marT="24174" marB="24174" anchor="ctr"/>
                </a:tc>
                <a:tc>
                  <a:txBody>
                    <a:bodyPr/>
                    <a:lstStyle/>
                    <a:p>
                      <a:pPr>
                        <a:buNone/>
                      </a:pPr>
                      <a:r>
                        <a:rPr lang="en-US" sz="700" b="0">
                          <a:solidFill>
                            <a:schemeClr val="tx1"/>
                          </a:solidFill>
                        </a:rPr>
                        <a:t>1</a:t>
                      </a:r>
                    </a:p>
                  </a:txBody>
                  <a:tcPr marL="48348" marR="48348" marT="24174" marB="24174" anchor="ctr"/>
                </a:tc>
                <a:extLst>
                  <a:ext uri="{0D108BD9-81ED-4DB2-BD59-A6C34878D82A}">
                    <a16:rowId xmlns:a16="http://schemas.microsoft.com/office/drawing/2014/main" val="1853683085"/>
                  </a:ext>
                </a:extLst>
              </a:tr>
              <a:tr h="411480">
                <a:tc>
                  <a:txBody>
                    <a:bodyPr/>
                    <a:lstStyle/>
                    <a:p>
                      <a:pPr>
                        <a:buNone/>
                      </a:pPr>
                      <a:r>
                        <a:rPr lang="en-US" sz="700" b="0" dirty="0">
                          <a:solidFill>
                            <a:schemeClr val="tx1"/>
                          </a:solidFill>
                        </a:rPr>
                        <a:t>Mars</a:t>
                      </a:r>
                    </a:p>
                  </a:txBody>
                  <a:tcPr marL="48348" marR="48348" marT="24174" marB="24174" anchor="ctr"/>
                </a:tc>
                <a:tc>
                  <a:txBody>
                    <a:bodyPr/>
                    <a:lstStyle/>
                    <a:p>
                      <a:pPr>
                        <a:buNone/>
                      </a:pPr>
                      <a:r>
                        <a:rPr lang="en-US" sz="700" b="0">
                          <a:solidFill>
                            <a:schemeClr val="tx1"/>
                          </a:solidFill>
                        </a:rPr>
                        <a:t>227,923,000 km </a:t>
                      </a:r>
                      <a:br>
                        <a:rPr lang="en-US" sz="700" b="0">
                          <a:solidFill>
                            <a:schemeClr val="tx1"/>
                          </a:solidFill>
                        </a:rPr>
                      </a:br>
                      <a:r>
                        <a:rPr lang="en-US" sz="700" b="0">
                          <a:solidFill>
                            <a:schemeClr val="tx1"/>
                          </a:solidFill>
                        </a:rPr>
                        <a:t>141,624,742 miles</a:t>
                      </a:r>
                    </a:p>
                  </a:txBody>
                  <a:tcPr marL="48348" marR="48348" marT="24174" marB="24174" anchor="ctr"/>
                </a:tc>
                <a:tc>
                  <a:txBody>
                    <a:bodyPr/>
                    <a:lstStyle/>
                    <a:p>
                      <a:pPr>
                        <a:buNone/>
                      </a:pPr>
                      <a:r>
                        <a:rPr lang="en-US" sz="700" b="0">
                          <a:solidFill>
                            <a:schemeClr val="tx1"/>
                          </a:solidFill>
                        </a:rPr>
                        <a:t>6,779 km</a:t>
                      </a:r>
                      <a:br>
                        <a:rPr lang="en-US" sz="700" b="0">
                          <a:solidFill>
                            <a:schemeClr val="tx1"/>
                          </a:solidFill>
                        </a:rPr>
                      </a:br>
                      <a:r>
                        <a:rPr lang="en-US" sz="700" b="0">
                          <a:solidFill>
                            <a:schemeClr val="tx1"/>
                          </a:solidFill>
                        </a:rPr>
                        <a:t>4,212 miles</a:t>
                      </a:r>
                    </a:p>
                  </a:txBody>
                  <a:tcPr marL="48348" marR="48348" marT="24174" marB="24174" anchor="ctr"/>
                </a:tc>
                <a:tc>
                  <a:txBody>
                    <a:bodyPr/>
                    <a:lstStyle/>
                    <a:p>
                      <a:pPr>
                        <a:buNone/>
                      </a:pPr>
                      <a:r>
                        <a:rPr lang="en-US" sz="700" b="0">
                          <a:solidFill>
                            <a:schemeClr val="tx1"/>
                          </a:solidFill>
                        </a:rPr>
                        <a:t>24 hours, 40 mins</a:t>
                      </a:r>
                    </a:p>
                  </a:txBody>
                  <a:tcPr marL="48348" marR="48348" marT="24174" marB="24174" anchor="ctr"/>
                </a:tc>
                <a:tc>
                  <a:txBody>
                    <a:bodyPr/>
                    <a:lstStyle/>
                    <a:p>
                      <a:pPr>
                        <a:buNone/>
                      </a:pPr>
                      <a:r>
                        <a:rPr lang="en-US" sz="700" b="0">
                          <a:solidFill>
                            <a:schemeClr val="tx1"/>
                          </a:solidFill>
                        </a:rPr>
                        <a:t>687 days</a:t>
                      </a:r>
                    </a:p>
                  </a:txBody>
                  <a:tcPr marL="48348" marR="48348" marT="24174" marB="24174" anchor="ctr"/>
                </a:tc>
                <a:tc>
                  <a:txBody>
                    <a:bodyPr/>
                    <a:lstStyle/>
                    <a:p>
                      <a:pPr>
                        <a:buNone/>
                      </a:pPr>
                      <a:r>
                        <a:rPr lang="en-US" sz="700" b="0">
                          <a:solidFill>
                            <a:schemeClr val="tx1"/>
                          </a:solidFill>
                        </a:rPr>
                        <a:t>0.38</a:t>
                      </a:r>
                    </a:p>
                  </a:txBody>
                  <a:tcPr marL="48348" marR="48348" marT="24174" marB="24174" anchor="ctr"/>
                </a:tc>
                <a:tc>
                  <a:txBody>
                    <a:bodyPr/>
                    <a:lstStyle/>
                    <a:p>
                      <a:pPr>
                        <a:buNone/>
                      </a:pPr>
                      <a:r>
                        <a:rPr lang="en-US" sz="700" b="0" dirty="0">
                          <a:solidFill>
                            <a:schemeClr val="tx1"/>
                          </a:solidFill>
                        </a:rPr>
                        <a:t>2</a:t>
                      </a:r>
                    </a:p>
                  </a:txBody>
                  <a:tcPr marL="48348" marR="48348" marT="24174" marB="24174" anchor="ctr"/>
                </a:tc>
                <a:extLst>
                  <a:ext uri="{0D108BD9-81ED-4DB2-BD59-A6C34878D82A}">
                    <a16:rowId xmlns:a16="http://schemas.microsoft.com/office/drawing/2014/main" val="4279838638"/>
                  </a:ext>
                </a:extLst>
              </a:tr>
            </a:tbl>
          </a:graphicData>
        </a:graphic>
      </p:graphicFrame>
      <p:pic>
        <p:nvPicPr>
          <p:cNvPr id="10" name="Picture 9" descr="A white and blue table with numbers and a few miles&#10;&#10;AI-generated content may be incorrect.">
            <a:extLst>
              <a:ext uri="{FF2B5EF4-FFF2-40B4-BE49-F238E27FC236}">
                <a16:creationId xmlns:a16="http://schemas.microsoft.com/office/drawing/2014/main" id="{CEB05CA9-BE99-6F16-01FB-01FEECEEE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90173" y="3886200"/>
            <a:ext cx="4401624" cy="2353029"/>
          </a:xfrm>
          <a:prstGeom prst="rect">
            <a:avLst/>
          </a:prstGeom>
        </p:spPr>
      </p:pic>
      <p:cxnSp>
        <p:nvCxnSpPr>
          <p:cNvPr id="4" name="Straight Arrow Connector 3">
            <a:extLst>
              <a:ext uri="{FF2B5EF4-FFF2-40B4-BE49-F238E27FC236}">
                <a16:creationId xmlns:a16="http://schemas.microsoft.com/office/drawing/2014/main" id="{6C0D5FE7-B557-1E05-13D0-7654B78DD964}"/>
              </a:ext>
            </a:extLst>
          </p:cNvPr>
          <p:cNvCxnSpPr>
            <a:cxnSpLocks/>
          </p:cNvCxnSpPr>
          <p:nvPr/>
        </p:nvCxnSpPr>
        <p:spPr>
          <a:xfrm>
            <a:off x="6324600" y="1013610"/>
            <a:ext cx="6248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7D71327-A188-550A-CA9A-5B8D6851CF58}"/>
              </a:ext>
            </a:extLst>
          </p:cNvPr>
          <p:cNvCxnSpPr>
            <a:cxnSpLocks/>
          </p:cNvCxnSpPr>
          <p:nvPr/>
        </p:nvCxnSpPr>
        <p:spPr>
          <a:xfrm>
            <a:off x="6324600" y="1252574"/>
            <a:ext cx="6248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F326100-C7BF-F70B-6859-05368DE775AD}"/>
              </a:ext>
            </a:extLst>
          </p:cNvPr>
          <p:cNvCxnSpPr>
            <a:cxnSpLocks/>
          </p:cNvCxnSpPr>
          <p:nvPr/>
        </p:nvCxnSpPr>
        <p:spPr>
          <a:xfrm>
            <a:off x="6324600" y="4038600"/>
            <a:ext cx="6248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8069D36-6011-E2B5-5B74-7B3A096C1493}"/>
              </a:ext>
            </a:extLst>
          </p:cNvPr>
          <p:cNvCxnSpPr>
            <a:cxnSpLocks/>
          </p:cNvCxnSpPr>
          <p:nvPr/>
        </p:nvCxnSpPr>
        <p:spPr>
          <a:xfrm flipH="1">
            <a:off x="6324600" y="4277564"/>
            <a:ext cx="6248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A9DA9E1-CE21-1219-4421-F0F77B0E09D9}"/>
              </a:ext>
            </a:extLst>
          </p:cNvPr>
          <p:cNvCxnSpPr>
            <a:cxnSpLocks/>
          </p:cNvCxnSpPr>
          <p:nvPr/>
        </p:nvCxnSpPr>
        <p:spPr>
          <a:xfrm>
            <a:off x="7757155" y="1013610"/>
            <a:ext cx="6248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70F4729-AF0C-282A-A43D-1F53983AF856}"/>
              </a:ext>
            </a:extLst>
          </p:cNvPr>
          <p:cNvCxnSpPr>
            <a:cxnSpLocks/>
          </p:cNvCxnSpPr>
          <p:nvPr/>
        </p:nvCxnSpPr>
        <p:spPr>
          <a:xfrm>
            <a:off x="7757155" y="1252574"/>
            <a:ext cx="6248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982DE24-31CB-14F5-5288-877F32FB673E}"/>
              </a:ext>
            </a:extLst>
          </p:cNvPr>
          <p:cNvCxnSpPr>
            <a:cxnSpLocks/>
          </p:cNvCxnSpPr>
          <p:nvPr/>
        </p:nvCxnSpPr>
        <p:spPr>
          <a:xfrm>
            <a:off x="8991600" y="1013610"/>
            <a:ext cx="6248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5BBCE86-1B69-4346-25B6-528357CEA513}"/>
              </a:ext>
            </a:extLst>
          </p:cNvPr>
          <p:cNvCxnSpPr>
            <a:cxnSpLocks/>
          </p:cNvCxnSpPr>
          <p:nvPr/>
        </p:nvCxnSpPr>
        <p:spPr>
          <a:xfrm>
            <a:off x="8991600" y="1252574"/>
            <a:ext cx="6248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2741F8A-6FD4-AF8B-89BA-88ADE25C00CD}"/>
              </a:ext>
            </a:extLst>
          </p:cNvPr>
          <p:cNvCxnSpPr>
            <a:cxnSpLocks/>
          </p:cNvCxnSpPr>
          <p:nvPr/>
        </p:nvCxnSpPr>
        <p:spPr>
          <a:xfrm>
            <a:off x="7757154" y="4046524"/>
            <a:ext cx="6248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1403498-6747-12DB-9DB0-3105CD5E48C0}"/>
              </a:ext>
            </a:extLst>
          </p:cNvPr>
          <p:cNvCxnSpPr>
            <a:cxnSpLocks/>
          </p:cNvCxnSpPr>
          <p:nvPr/>
        </p:nvCxnSpPr>
        <p:spPr>
          <a:xfrm flipH="1">
            <a:off x="7757154" y="4285488"/>
            <a:ext cx="6248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7F1998D-1E9F-3960-BD30-9321B8A30CA1}"/>
              </a:ext>
            </a:extLst>
          </p:cNvPr>
          <p:cNvCxnSpPr>
            <a:cxnSpLocks/>
          </p:cNvCxnSpPr>
          <p:nvPr/>
        </p:nvCxnSpPr>
        <p:spPr>
          <a:xfrm>
            <a:off x="9101328" y="4038600"/>
            <a:ext cx="6248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052265D-0943-A16B-42F4-1EBA75913606}"/>
              </a:ext>
            </a:extLst>
          </p:cNvPr>
          <p:cNvCxnSpPr>
            <a:cxnSpLocks/>
          </p:cNvCxnSpPr>
          <p:nvPr/>
        </p:nvCxnSpPr>
        <p:spPr>
          <a:xfrm flipH="1">
            <a:off x="9101328" y="4277564"/>
            <a:ext cx="6248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99931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70303-D102-B984-F652-47AACBA5D0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899EC7-0A68-D276-2237-8036CE14B985}"/>
              </a:ext>
            </a:extLst>
          </p:cNvPr>
          <p:cNvSpPr>
            <a:spLocks noGrp="1"/>
          </p:cNvSpPr>
          <p:nvPr>
            <p:ph type="title"/>
          </p:nvPr>
        </p:nvSpPr>
        <p:spPr/>
        <p:txBody>
          <a:bodyPr/>
          <a:lstStyle/>
          <a:p>
            <a:r>
              <a:rPr lang="en-US" dirty="0"/>
              <a:t>What breaks</a:t>
            </a:r>
            <a:endParaRPr lang="en-US" dirty="0">
              <a:solidFill>
                <a:schemeClr val="accent1"/>
              </a:solidFill>
            </a:endParaRPr>
          </a:p>
        </p:txBody>
      </p:sp>
      <p:cxnSp>
        <p:nvCxnSpPr>
          <p:cNvPr id="40" name="Straight Connector 39">
            <a:extLst>
              <a:ext uri="{FF2B5EF4-FFF2-40B4-BE49-F238E27FC236}">
                <a16:creationId xmlns:a16="http://schemas.microsoft.com/office/drawing/2014/main" id="{7781C039-6ABA-90F8-4DA9-E851C98F0EBD}"/>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C7272E4F-B97D-0567-7873-7291DBCAC630}"/>
              </a:ext>
            </a:extLst>
          </p:cNvPr>
          <p:cNvSpPr txBox="1"/>
          <p:nvPr/>
        </p:nvSpPr>
        <p:spPr>
          <a:xfrm>
            <a:off x="381000" y="1600200"/>
            <a:ext cx="11430000" cy="4955203"/>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Language expansions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Character specifics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Language specifics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RTL vs LTR</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Content changes</a:t>
            </a:r>
          </a:p>
        </p:txBody>
      </p:sp>
    </p:spTree>
    <p:extLst>
      <p:ext uri="{BB962C8B-B14F-4D97-AF65-F5344CB8AC3E}">
        <p14:creationId xmlns:p14="http://schemas.microsoft.com/office/powerpoint/2010/main" val="71969908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90AB9-136B-5C5C-3CB9-BC44998BDCA0}"/>
            </a:ext>
          </a:extLst>
        </p:cNvPr>
        <p:cNvGrpSpPr/>
        <p:nvPr/>
      </p:nvGrpSpPr>
      <p:grpSpPr>
        <a:xfrm>
          <a:off x="0" y="0"/>
          <a:ext cx="0" cy="0"/>
          <a:chOff x="0" y="0"/>
          <a:chExt cx="0" cy="0"/>
        </a:xfrm>
      </p:grpSpPr>
      <p:pic>
        <p:nvPicPr>
          <p:cNvPr id="6" name="Picture Placeholder 5" descr="A cat lying on a cat tree&#10;&#10;AI-generated content may be incorrect.">
            <a:extLst>
              <a:ext uri="{FF2B5EF4-FFF2-40B4-BE49-F238E27FC236}">
                <a16:creationId xmlns:a16="http://schemas.microsoft.com/office/drawing/2014/main" id="{EA63C920-4DDE-2664-6A30-6997063F993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542" r="16542"/>
          <a:stretch>
            <a:fillRect/>
          </a:stretch>
        </p:blipFill>
        <p:spPr/>
      </p:pic>
      <p:sp>
        <p:nvSpPr>
          <p:cNvPr id="3" name="Text Placeholder 2">
            <a:extLst>
              <a:ext uri="{FF2B5EF4-FFF2-40B4-BE49-F238E27FC236}">
                <a16:creationId xmlns:a16="http://schemas.microsoft.com/office/drawing/2014/main" id="{337129DD-432D-A138-C509-435385095742}"/>
              </a:ext>
            </a:extLst>
          </p:cNvPr>
          <p:cNvSpPr>
            <a:spLocks noGrp="1"/>
          </p:cNvSpPr>
          <p:nvPr>
            <p:ph type="body" sz="quarter" idx="15"/>
          </p:nvPr>
        </p:nvSpPr>
        <p:spPr>
          <a:xfrm>
            <a:off x="0" y="0"/>
            <a:ext cx="6096000" cy="6858000"/>
          </a:xfrm>
        </p:spPr>
        <p:txBody>
          <a:bodyPr/>
          <a:lstStyle/>
          <a:p>
            <a:endParaRPr lang="en-US" dirty="0"/>
          </a:p>
        </p:txBody>
      </p:sp>
      <p:sp>
        <p:nvSpPr>
          <p:cNvPr id="7" name="TextBox 6">
            <a:extLst>
              <a:ext uri="{FF2B5EF4-FFF2-40B4-BE49-F238E27FC236}">
                <a16:creationId xmlns:a16="http://schemas.microsoft.com/office/drawing/2014/main" id="{F3DFF074-8DB9-B78B-6922-508F59142680}"/>
              </a:ext>
            </a:extLst>
          </p:cNvPr>
          <p:cNvSpPr txBox="1"/>
          <p:nvPr/>
        </p:nvSpPr>
        <p:spPr>
          <a:xfrm>
            <a:off x="6096000" y="3239525"/>
            <a:ext cx="6096000" cy="378950"/>
          </a:xfrm>
          <a:prstGeom prst="rect">
            <a:avLst/>
          </a:prstGeom>
          <a:noFill/>
        </p:spPr>
        <p:txBody>
          <a:bodyPr wrap="square" rtlCol="0">
            <a:spAutoFit/>
          </a:bodyPr>
          <a:lstStyle/>
          <a:p>
            <a:pPr marL="2286" algn="ctr" fontAlgn="ctr">
              <a:lnSpc>
                <a:spcPts val="1680"/>
              </a:lnSpc>
              <a:spcBef>
                <a:spcPts val="1500"/>
              </a:spcBef>
              <a:buClr>
                <a:schemeClr val="accent1"/>
              </a:buClr>
            </a:pPr>
            <a:r>
              <a:rPr lang="en-US" sz="3200" b="1" dirty="0">
                <a:latin typeface="Montserrat" panose="00000500000000000000" pitchFamily="2" charset="0"/>
              </a:rPr>
              <a:t>Questions?</a:t>
            </a:r>
          </a:p>
        </p:txBody>
      </p:sp>
    </p:spTree>
    <p:extLst>
      <p:ext uri="{BB962C8B-B14F-4D97-AF65-F5344CB8AC3E}">
        <p14:creationId xmlns:p14="http://schemas.microsoft.com/office/powerpoint/2010/main" val="1356742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368EA-D86C-8831-570D-194C4B58466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B4C852-FB89-AC93-7EDA-42AB9C67626A}"/>
              </a:ext>
            </a:extLst>
          </p:cNvPr>
          <p:cNvSpPr>
            <a:spLocks noGrp="1"/>
          </p:cNvSpPr>
          <p:nvPr>
            <p:ph type="title"/>
          </p:nvPr>
        </p:nvSpPr>
        <p:spPr/>
        <p:txBody>
          <a:bodyPr/>
          <a:lstStyle/>
          <a:p>
            <a:r>
              <a:rPr lang="en-US" dirty="0"/>
              <a:t>Translation</a:t>
            </a:r>
            <a:endParaRPr lang="en-US" dirty="0">
              <a:solidFill>
                <a:schemeClr val="accent1"/>
              </a:solidFill>
            </a:endParaRPr>
          </a:p>
        </p:txBody>
      </p:sp>
      <p:cxnSp>
        <p:nvCxnSpPr>
          <p:cNvPr id="40" name="Straight Connector 39">
            <a:extLst>
              <a:ext uri="{FF2B5EF4-FFF2-40B4-BE49-F238E27FC236}">
                <a16:creationId xmlns:a16="http://schemas.microsoft.com/office/drawing/2014/main" id="{CEE58F9F-54DD-4C96-B74B-A510B8FBCCB8}"/>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35BD25D1-9C3C-115F-C89F-7A4809BA28E7}"/>
              </a:ext>
            </a:extLst>
          </p:cNvPr>
          <p:cNvSpPr txBox="1"/>
          <p:nvPr/>
        </p:nvSpPr>
        <p:spPr>
          <a:xfrm>
            <a:off x="381000" y="1583215"/>
            <a:ext cx="11430000" cy="584775"/>
          </a:xfrm>
          <a:prstGeom prst="rect">
            <a:avLst/>
          </a:prstGeom>
          <a:noFill/>
        </p:spPr>
        <p:txBody>
          <a:bodyPr wrap="square" rtlCol="0">
            <a:spAutoFit/>
          </a:bodyPr>
          <a:lstStyle/>
          <a:p>
            <a:pPr marL="2286" algn="ctr" fontAlgn="ctr">
              <a:spcBef>
                <a:spcPts val="2400"/>
              </a:spcBef>
              <a:buClr>
                <a:schemeClr val="accent1"/>
              </a:buClr>
            </a:pPr>
            <a:r>
              <a:rPr lang="en-US" sz="3200" dirty="0">
                <a:latin typeface="Montserrat" panose="00000500000000000000" pitchFamily="2" charset="0"/>
              </a:rPr>
              <a:t>How familiar are you with:</a:t>
            </a:r>
          </a:p>
        </p:txBody>
      </p:sp>
      <p:sp>
        <p:nvSpPr>
          <p:cNvPr id="5" name="TextBox 4">
            <a:extLst>
              <a:ext uri="{FF2B5EF4-FFF2-40B4-BE49-F238E27FC236}">
                <a16:creationId xmlns:a16="http://schemas.microsoft.com/office/drawing/2014/main" id="{4632C4E0-7602-DBC2-E4BE-1FB095ADEEA5}"/>
              </a:ext>
            </a:extLst>
          </p:cNvPr>
          <p:cNvSpPr txBox="1"/>
          <p:nvPr/>
        </p:nvSpPr>
        <p:spPr>
          <a:xfrm>
            <a:off x="685800" y="3473988"/>
            <a:ext cx="3369192" cy="523220"/>
          </a:xfrm>
          <a:prstGeom prst="rect">
            <a:avLst/>
          </a:prstGeom>
          <a:solidFill>
            <a:schemeClr val="bg1">
              <a:lumMod val="95000"/>
            </a:schemeClr>
          </a:solidFill>
          <a:ln w="19050" cap="rnd">
            <a:solidFill>
              <a:schemeClr val="tx1"/>
            </a:solidFill>
          </a:ln>
        </p:spPr>
        <p:txBody>
          <a:bodyPr wrap="none" rtlCol="0">
            <a:spAutoFit/>
          </a:bodyPr>
          <a:lstStyle/>
          <a:p>
            <a:pPr marL="2286" algn="l" fontAlgn="ctr">
              <a:spcBef>
                <a:spcPts val="1500"/>
              </a:spcBef>
              <a:buClr>
                <a:schemeClr val="accent1"/>
              </a:buClr>
            </a:pPr>
            <a:r>
              <a:rPr lang="en-US" sz="2800" b="1" dirty="0">
                <a:latin typeface="Montserrat" panose="00000500000000000000" pitchFamily="2" charset="0"/>
              </a:rPr>
              <a:t>Google Translate</a:t>
            </a:r>
          </a:p>
        </p:txBody>
      </p:sp>
      <p:sp>
        <p:nvSpPr>
          <p:cNvPr id="6" name="TextBox 5">
            <a:extLst>
              <a:ext uri="{FF2B5EF4-FFF2-40B4-BE49-F238E27FC236}">
                <a16:creationId xmlns:a16="http://schemas.microsoft.com/office/drawing/2014/main" id="{2C6ACFDD-68A2-031E-E76F-F5D58B98CCF2}"/>
              </a:ext>
            </a:extLst>
          </p:cNvPr>
          <p:cNvSpPr txBox="1"/>
          <p:nvPr/>
        </p:nvSpPr>
        <p:spPr>
          <a:xfrm>
            <a:off x="948692" y="4724400"/>
            <a:ext cx="2843407" cy="523220"/>
          </a:xfrm>
          <a:prstGeom prst="rect">
            <a:avLst/>
          </a:prstGeom>
          <a:solidFill>
            <a:schemeClr val="bg1">
              <a:lumMod val="95000"/>
            </a:schemeClr>
          </a:solidFill>
          <a:ln w="19050" cap="rnd">
            <a:solidFill>
              <a:schemeClr val="tx1"/>
            </a:solidFill>
          </a:ln>
        </p:spPr>
        <p:txBody>
          <a:bodyPr wrap="none" rtlCol="0">
            <a:spAutoFit/>
          </a:bodyPr>
          <a:lstStyle/>
          <a:p>
            <a:pPr marL="2286" algn="l" fontAlgn="ctr">
              <a:spcBef>
                <a:spcPts val="1500"/>
              </a:spcBef>
              <a:buClr>
                <a:schemeClr val="accent1"/>
              </a:buClr>
            </a:pPr>
            <a:r>
              <a:rPr lang="en-US" sz="2800" b="1" dirty="0">
                <a:latin typeface="Montserrat" panose="00000500000000000000" pitchFamily="2" charset="0"/>
              </a:rPr>
              <a:t>Interpretation</a:t>
            </a:r>
          </a:p>
        </p:txBody>
      </p:sp>
      <p:sp>
        <p:nvSpPr>
          <p:cNvPr id="7" name="TextBox 6">
            <a:extLst>
              <a:ext uri="{FF2B5EF4-FFF2-40B4-BE49-F238E27FC236}">
                <a16:creationId xmlns:a16="http://schemas.microsoft.com/office/drawing/2014/main" id="{8455C13C-ED73-476A-089F-28B305404464}"/>
              </a:ext>
            </a:extLst>
          </p:cNvPr>
          <p:cNvSpPr txBox="1"/>
          <p:nvPr/>
        </p:nvSpPr>
        <p:spPr>
          <a:xfrm>
            <a:off x="4125268" y="4724400"/>
            <a:ext cx="3941464" cy="523220"/>
          </a:xfrm>
          <a:prstGeom prst="rect">
            <a:avLst/>
          </a:prstGeom>
          <a:solidFill>
            <a:schemeClr val="bg1">
              <a:lumMod val="95000"/>
            </a:schemeClr>
          </a:solidFill>
          <a:ln w="19050" cap="rnd">
            <a:solidFill>
              <a:schemeClr val="tx1"/>
            </a:solidFill>
          </a:ln>
        </p:spPr>
        <p:txBody>
          <a:bodyPr wrap="none" rtlCol="0">
            <a:spAutoFit/>
          </a:bodyPr>
          <a:lstStyle/>
          <a:p>
            <a:pPr marL="2286" algn="l" fontAlgn="ctr">
              <a:spcBef>
                <a:spcPts val="1500"/>
              </a:spcBef>
              <a:buClr>
                <a:schemeClr val="accent1"/>
              </a:buClr>
            </a:pPr>
            <a:r>
              <a:rPr lang="en-US" sz="2800" b="1" dirty="0">
                <a:latin typeface="Montserrat" panose="00000500000000000000" pitchFamily="2" charset="0"/>
              </a:rPr>
              <a:t>Machine translation</a:t>
            </a:r>
          </a:p>
        </p:txBody>
      </p:sp>
      <p:sp>
        <p:nvSpPr>
          <p:cNvPr id="8" name="TextBox 7">
            <a:extLst>
              <a:ext uri="{FF2B5EF4-FFF2-40B4-BE49-F238E27FC236}">
                <a16:creationId xmlns:a16="http://schemas.microsoft.com/office/drawing/2014/main" id="{C0CE08CA-E42A-710B-DE45-0ED4CF8D6F5F}"/>
              </a:ext>
            </a:extLst>
          </p:cNvPr>
          <p:cNvSpPr txBox="1"/>
          <p:nvPr/>
        </p:nvSpPr>
        <p:spPr>
          <a:xfrm>
            <a:off x="4591742" y="3473988"/>
            <a:ext cx="3008516" cy="523220"/>
          </a:xfrm>
          <a:prstGeom prst="rect">
            <a:avLst/>
          </a:prstGeom>
          <a:solidFill>
            <a:schemeClr val="bg1">
              <a:lumMod val="95000"/>
            </a:schemeClr>
          </a:solidFill>
          <a:ln w="19050" cap="rnd">
            <a:solidFill>
              <a:schemeClr val="tx1"/>
            </a:solidFill>
          </a:ln>
        </p:spPr>
        <p:txBody>
          <a:bodyPr wrap="none" rtlCol="0">
            <a:spAutoFit/>
          </a:bodyPr>
          <a:lstStyle/>
          <a:p>
            <a:pPr marL="2286" algn="l" fontAlgn="ctr">
              <a:spcBef>
                <a:spcPts val="1500"/>
              </a:spcBef>
              <a:buClr>
                <a:schemeClr val="accent1"/>
              </a:buClr>
            </a:pPr>
            <a:r>
              <a:rPr lang="en-US" sz="2800" b="1" dirty="0">
                <a:latin typeface="Montserrat" panose="00000500000000000000" pitchFamily="2" charset="0"/>
              </a:rPr>
              <a:t>Native speaker</a:t>
            </a:r>
          </a:p>
        </p:txBody>
      </p:sp>
      <p:sp>
        <p:nvSpPr>
          <p:cNvPr id="9" name="TextBox 8">
            <a:extLst>
              <a:ext uri="{FF2B5EF4-FFF2-40B4-BE49-F238E27FC236}">
                <a16:creationId xmlns:a16="http://schemas.microsoft.com/office/drawing/2014/main" id="{0803AA97-6FF2-7725-800F-FF09D88D4451}"/>
              </a:ext>
            </a:extLst>
          </p:cNvPr>
          <p:cNvSpPr txBox="1"/>
          <p:nvPr/>
        </p:nvSpPr>
        <p:spPr>
          <a:xfrm>
            <a:off x="8152722" y="3473988"/>
            <a:ext cx="3359574" cy="523220"/>
          </a:xfrm>
          <a:prstGeom prst="rect">
            <a:avLst/>
          </a:prstGeom>
          <a:solidFill>
            <a:schemeClr val="bg1">
              <a:lumMod val="95000"/>
            </a:schemeClr>
          </a:solidFill>
          <a:ln w="19050" cap="rnd">
            <a:solidFill>
              <a:schemeClr val="tx1"/>
            </a:solidFill>
          </a:ln>
        </p:spPr>
        <p:txBody>
          <a:bodyPr wrap="none" rtlCol="0">
            <a:spAutoFit/>
          </a:bodyPr>
          <a:lstStyle/>
          <a:p>
            <a:pPr marL="2286" algn="l" fontAlgn="ctr">
              <a:spcBef>
                <a:spcPts val="1500"/>
              </a:spcBef>
              <a:buClr>
                <a:schemeClr val="accent1"/>
              </a:buClr>
            </a:pPr>
            <a:r>
              <a:rPr lang="en-US" sz="2800" b="1" dirty="0">
                <a:latin typeface="Montserrat" panose="00000500000000000000" pitchFamily="2" charset="0"/>
              </a:rPr>
              <a:t>Translation table</a:t>
            </a:r>
          </a:p>
        </p:txBody>
      </p:sp>
      <p:sp>
        <p:nvSpPr>
          <p:cNvPr id="10" name="TextBox 9">
            <a:extLst>
              <a:ext uri="{FF2B5EF4-FFF2-40B4-BE49-F238E27FC236}">
                <a16:creationId xmlns:a16="http://schemas.microsoft.com/office/drawing/2014/main" id="{9C09879F-4929-3CD9-7AB0-460B4D09B841}"/>
              </a:ext>
            </a:extLst>
          </p:cNvPr>
          <p:cNvSpPr txBox="1"/>
          <p:nvPr/>
        </p:nvSpPr>
        <p:spPr>
          <a:xfrm>
            <a:off x="8856440" y="4724400"/>
            <a:ext cx="1952137" cy="523220"/>
          </a:xfrm>
          <a:prstGeom prst="rect">
            <a:avLst/>
          </a:prstGeom>
          <a:solidFill>
            <a:schemeClr val="bg1">
              <a:lumMod val="95000"/>
            </a:schemeClr>
          </a:solidFill>
          <a:ln w="19050" cap="rnd">
            <a:solidFill>
              <a:schemeClr val="tx1"/>
            </a:solidFill>
          </a:ln>
        </p:spPr>
        <p:txBody>
          <a:bodyPr wrap="none" rtlCol="0">
            <a:spAutoFit/>
          </a:bodyPr>
          <a:lstStyle/>
          <a:p>
            <a:pPr marL="2286" algn="l" fontAlgn="ctr">
              <a:spcBef>
                <a:spcPts val="1500"/>
              </a:spcBef>
              <a:buClr>
                <a:schemeClr val="accent1"/>
              </a:buClr>
            </a:pPr>
            <a:r>
              <a:rPr lang="en-US" sz="2800" b="1" dirty="0">
                <a:latin typeface="Montserrat" panose="00000500000000000000" pitchFamily="2" charset="0"/>
              </a:rPr>
              <a:t>Diacritics</a:t>
            </a:r>
          </a:p>
        </p:txBody>
      </p:sp>
    </p:spTree>
    <p:extLst>
      <p:ext uri="{BB962C8B-B14F-4D97-AF65-F5344CB8AC3E}">
        <p14:creationId xmlns:p14="http://schemas.microsoft.com/office/powerpoint/2010/main" val="146532855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B514F-EE93-087A-20F7-74DC4CC60DD1}"/>
            </a:ext>
          </a:extLst>
        </p:cNvPr>
        <p:cNvGrpSpPr/>
        <p:nvPr/>
      </p:nvGrpSpPr>
      <p:grpSpPr>
        <a:xfrm>
          <a:off x="0" y="0"/>
          <a:ext cx="0" cy="0"/>
          <a:chOff x="0" y="0"/>
          <a:chExt cx="0" cy="0"/>
        </a:xfrm>
      </p:grpSpPr>
      <p:sp>
        <p:nvSpPr>
          <p:cNvPr id="49" name="Picture Placeholder 48">
            <a:extLst>
              <a:ext uri="{FF2B5EF4-FFF2-40B4-BE49-F238E27FC236}">
                <a16:creationId xmlns:a16="http://schemas.microsoft.com/office/drawing/2014/main" id="{76C9711F-821B-7B7D-7F98-A51E0FEDF172}"/>
              </a:ext>
            </a:extLst>
          </p:cNvPr>
          <p:cNvSpPr>
            <a:spLocks noGrp="1"/>
          </p:cNvSpPr>
          <p:nvPr>
            <p:ph type="pic" sz="quarter" idx="13"/>
          </p:nvPr>
        </p:nvSpPr>
        <p:spPr/>
        <p:txBody>
          <a:bodyPr/>
          <a:lstStyle/>
          <a:p>
            <a:endParaRPr lang="en-US"/>
          </a:p>
        </p:txBody>
      </p:sp>
      <p:sp>
        <p:nvSpPr>
          <p:cNvPr id="50" name="Text Placeholder 49">
            <a:extLst>
              <a:ext uri="{FF2B5EF4-FFF2-40B4-BE49-F238E27FC236}">
                <a16:creationId xmlns:a16="http://schemas.microsoft.com/office/drawing/2014/main" id="{811FC753-074F-EEC7-B67E-688714B318EF}"/>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en-US" dirty="0"/>
          </a:p>
        </p:txBody>
      </p:sp>
      <p:sp>
        <p:nvSpPr>
          <p:cNvPr id="2" name="Title 1">
            <a:extLst>
              <a:ext uri="{FF2B5EF4-FFF2-40B4-BE49-F238E27FC236}">
                <a16:creationId xmlns:a16="http://schemas.microsoft.com/office/drawing/2014/main" id="{15A5C5C7-50C3-95A9-0FE0-BED190C07E3C}"/>
              </a:ext>
            </a:extLst>
          </p:cNvPr>
          <p:cNvSpPr>
            <a:spLocks noGrp="1"/>
          </p:cNvSpPr>
          <p:nvPr>
            <p:ph type="title"/>
          </p:nvPr>
        </p:nvSpPr>
        <p:spPr>
          <a:xfrm>
            <a:off x="426720" y="493796"/>
            <a:ext cx="11308080" cy="473463"/>
          </a:xfrm>
        </p:spPr>
        <p:txBody>
          <a:bodyPr/>
          <a:lstStyle/>
          <a:p>
            <a:r>
              <a:rPr lang="en-US" sz="2800" dirty="0"/>
              <a:t>The intersection of </a:t>
            </a:r>
            <a:r>
              <a:rPr lang="en-US" sz="2800" dirty="0">
                <a:solidFill>
                  <a:schemeClr val="accent1"/>
                </a:solidFill>
              </a:rPr>
              <a:t>Translation</a:t>
            </a:r>
            <a:r>
              <a:rPr lang="en-US" sz="2800" dirty="0"/>
              <a:t> and </a:t>
            </a:r>
            <a:r>
              <a:rPr lang="en-US" sz="2800" dirty="0">
                <a:solidFill>
                  <a:schemeClr val="accent1"/>
                </a:solidFill>
              </a:rPr>
              <a:t>Accessibility</a:t>
            </a:r>
          </a:p>
        </p:txBody>
      </p:sp>
      <p:cxnSp>
        <p:nvCxnSpPr>
          <p:cNvPr id="78" name="Straight Connector 77">
            <a:extLst>
              <a:ext uri="{FF2B5EF4-FFF2-40B4-BE49-F238E27FC236}">
                <a16:creationId xmlns:a16="http://schemas.microsoft.com/office/drawing/2014/main" id="{57EA197D-1271-7454-BAA8-3035756191A2}"/>
              </a:ext>
            </a:extLst>
          </p:cNvPr>
          <p:cNvCxnSpPr/>
          <p:nvPr/>
        </p:nvCxnSpPr>
        <p:spPr>
          <a:xfrm>
            <a:off x="0" y="1133174"/>
            <a:ext cx="2837793"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51" name="TextBox 50">
            <a:extLst>
              <a:ext uri="{FF2B5EF4-FFF2-40B4-BE49-F238E27FC236}">
                <a16:creationId xmlns:a16="http://schemas.microsoft.com/office/drawing/2014/main" id="{4D7F94FF-65F7-A42D-72A4-C4C4B8891370}"/>
              </a:ext>
            </a:extLst>
          </p:cNvPr>
          <p:cNvSpPr txBox="1"/>
          <p:nvPr/>
        </p:nvSpPr>
        <p:spPr>
          <a:xfrm>
            <a:off x="4369768" y="2785119"/>
            <a:ext cx="3452547" cy="1392689"/>
          </a:xfrm>
          <a:prstGeom prst="rect">
            <a:avLst/>
          </a:prstGeom>
          <a:noFill/>
        </p:spPr>
        <p:txBody>
          <a:bodyPr wrap="none" rtlCol="0" anchor="ctr" anchorCtr="0">
            <a:spAutoFit/>
          </a:bodyPr>
          <a:lstStyle/>
          <a:p>
            <a:pPr marL="2286" algn="ctr" fontAlgn="ctr">
              <a:spcBef>
                <a:spcPts val="1500"/>
              </a:spcBef>
              <a:buClr>
                <a:schemeClr val="accent1"/>
              </a:buClr>
            </a:pPr>
            <a:r>
              <a:rPr lang="en-US" sz="3600" dirty="0">
                <a:solidFill>
                  <a:schemeClr val="bg1"/>
                </a:solidFill>
                <a:latin typeface="Montserrat" panose="00000500000000000000" pitchFamily="2" charset="0"/>
              </a:rPr>
              <a:t>How to fix</a:t>
            </a:r>
          </a:p>
          <a:p>
            <a:pPr marL="2286" algn="ctr" fontAlgn="ctr">
              <a:spcBef>
                <a:spcPts val="1500"/>
              </a:spcBef>
              <a:buClr>
                <a:schemeClr val="accent1"/>
              </a:buClr>
            </a:pPr>
            <a:r>
              <a:rPr lang="en-US" sz="3600" dirty="0">
                <a:solidFill>
                  <a:schemeClr val="bg1"/>
                </a:solidFill>
                <a:latin typeface="Montserrat" panose="00000500000000000000" pitchFamily="2" charset="0"/>
              </a:rPr>
              <a:t>Best practices</a:t>
            </a:r>
          </a:p>
        </p:txBody>
      </p:sp>
    </p:spTree>
    <p:extLst>
      <p:ext uri="{BB962C8B-B14F-4D97-AF65-F5344CB8AC3E}">
        <p14:creationId xmlns:p14="http://schemas.microsoft.com/office/powerpoint/2010/main" val="345744108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4764D-E030-E889-533A-345C4110E9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0201B8-1C63-B200-7456-3B939784CCF9}"/>
              </a:ext>
            </a:extLst>
          </p:cNvPr>
          <p:cNvSpPr>
            <a:spLocks noGrp="1"/>
          </p:cNvSpPr>
          <p:nvPr>
            <p:ph type="title"/>
          </p:nvPr>
        </p:nvSpPr>
        <p:spPr/>
        <p:txBody>
          <a:bodyPr/>
          <a:lstStyle/>
          <a:p>
            <a:r>
              <a:rPr lang="en-US" dirty="0"/>
              <a:t>How to fix</a:t>
            </a:r>
            <a:endParaRPr lang="en-US" dirty="0">
              <a:solidFill>
                <a:schemeClr val="accent1"/>
              </a:solidFill>
            </a:endParaRPr>
          </a:p>
        </p:txBody>
      </p:sp>
      <p:cxnSp>
        <p:nvCxnSpPr>
          <p:cNvPr id="40" name="Straight Connector 39">
            <a:extLst>
              <a:ext uri="{FF2B5EF4-FFF2-40B4-BE49-F238E27FC236}">
                <a16:creationId xmlns:a16="http://schemas.microsoft.com/office/drawing/2014/main" id="{70282490-FF1B-1F79-F624-1ECF6001C44C}"/>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9CF212BD-DE42-D972-DBA3-68E9E8FE3F8C}"/>
              </a:ext>
            </a:extLst>
          </p:cNvPr>
          <p:cNvSpPr txBox="1"/>
          <p:nvPr/>
        </p:nvSpPr>
        <p:spPr>
          <a:xfrm>
            <a:off x="381000" y="1600200"/>
            <a:ext cx="11430000" cy="1261884"/>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 did you get it all?</a:t>
            </a:r>
          </a:p>
          <a:p>
            <a:pPr marL="402336" indent="-400050" fontAlgn="ctr">
              <a:spcBef>
                <a:spcPts val="2400"/>
              </a:spcBef>
              <a:buClr>
                <a:schemeClr val="accent1"/>
              </a:buClr>
              <a:buFont typeface="Arial" panose="020B0604020202020204" pitchFamily="34" charset="0"/>
              <a:buChar char="•"/>
            </a:pPr>
            <a:endParaRPr lang="en-US" sz="2800" dirty="0">
              <a:latin typeface="Montserrat" panose="00000500000000000000" pitchFamily="2" charset="0"/>
            </a:endParaRPr>
          </a:p>
        </p:txBody>
      </p:sp>
    </p:spTree>
    <p:extLst>
      <p:ext uri="{BB962C8B-B14F-4D97-AF65-F5344CB8AC3E}">
        <p14:creationId xmlns:p14="http://schemas.microsoft.com/office/powerpoint/2010/main" val="92164347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79C8E-37E2-C7AC-70E0-BA9950D25A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F61B1D-D2F0-0B7C-1C5E-24B1F515E251}"/>
              </a:ext>
            </a:extLst>
          </p:cNvPr>
          <p:cNvSpPr>
            <a:spLocks noGrp="1"/>
          </p:cNvSpPr>
          <p:nvPr>
            <p:ph type="title"/>
          </p:nvPr>
        </p:nvSpPr>
        <p:spPr/>
        <p:txBody>
          <a:bodyPr/>
          <a:lstStyle/>
          <a:p>
            <a:r>
              <a:rPr lang="en-US" dirty="0"/>
              <a:t>How to fix</a:t>
            </a:r>
            <a:endParaRPr lang="en-US" dirty="0">
              <a:solidFill>
                <a:schemeClr val="accent1"/>
              </a:solidFill>
            </a:endParaRPr>
          </a:p>
        </p:txBody>
      </p:sp>
      <p:cxnSp>
        <p:nvCxnSpPr>
          <p:cNvPr id="40" name="Straight Connector 39">
            <a:extLst>
              <a:ext uri="{FF2B5EF4-FFF2-40B4-BE49-F238E27FC236}">
                <a16:creationId xmlns:a16="http://schemas.microsoft.com/office/drawing/2014/main" id="{BCD871B1-30FB-062A-4D65-906588E8DC40}"/>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7BC0A0C5-DF7C-00EB-940C-004F17546BCB}"/>
              </a:ext>
            </a:extLst>
          </p:cNvPr>
          <p:cNvSpPr txBox="1"/>
          <p:nvPr/>
        </p:nvSpPr>
        <p:spPr>
          <a:xfrm>
            <a:off x="381000" y="1600200"/>
            <a:ext cx="11430000" cy="2431435"/>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 did you get it all?</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PDF encoding</a:t>
            </a:r>
            <a:br>
              <a:rPr lang="en-US" sz="2800" dirty="0">
                <a:latin typeface="Montserrat" panose="00000500000000000000" pitchFamily="2" charset="0"/>
              </a:rPr>
            </a:br>
            <a:endParaRPr lang="en-US" sz="2800" dirty="0">
              <a:latin typeface="Montserrat" panose="00000500000000000000" pitchFamily="2" charset="0"/>
            </a:endParaRPr>
          </a:p>
          <a:p>
            <a:pPr marL="402336" indent="-400050" fontAlgn="ctr">
              <a:spcBef>
                <a:spcPts val="2400"/>
              </a:spcBef>
              <a:buClr>
                <a:schemeClr val="accent1"/>
              </a:buClr>
              <a:buFont typeface="Arial" panose="020B0604020202020204" pitchFamily="34" charset="0"/>
              <a:buChar char="•"/>
            </a:pPr>
            <a:endParaRPr lang="en-US" sz="2800" dirty="0">
              <a:latin typeface="Montserrat" panose="00000500000000000000" pitchFamily="2" charset="0"/>
            </a:endParaRPr>
          </a:p>
        </p:txBody>
      </p:sp>
    </p:spTree>
    <p:extLst>
      <p:ext uri="{BB962C8B-B14F-4D97-AF65-F5344CB8AC3E}">
        <p14:creationId xmlns:p14="http://schemas.microsoft.com/office/powerpoint/2010/main" val="130782622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42CE9-06B3-E678-651C-EA8DBB188B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B2FD01-29F0-36D8-5467-E0CA53C332AD}"/>
              </a:ext>
            </a:extLst>
          </p:cNvPr>
          <p:cNvSpPr>
            <a:spLocks noGrp="1"/>
          </p:cNvSpPr>
          <p:nvPr>
            <p:ph type="title"/>
          </p:nvPr>
        </p:nvSpPr>
        <p:spPr/>
        <p:txBody>
          <a:bodyPr/>
          <a:lstStyle/>
          <a:p>
            <a:r>
              <a:rPr lang="en-US" dirty="0"/>
              <a:t>How to fix</a:t>
            </a:r>
            <a:endParaRPr lang="en-US" dirty="0">
              <a:solidFill>
                <a:schemeClr val="accent1"/>
              </a:solidFill>
            </a:endParaRPr>
          </a:p>
        </p:txBody>
      </p:sp>
      <p:cxnSp>
        <p:nvCxnSpPr>
          <p:cNvPr id="40" name="Straight Connector 39">
            <a:extLst>
              <a:ext uri="{FF2B5EF4-FFF2-40B4-BE49-F238E27FC236}">
                <a16:creationId xmlns:a16="http://schemas.microsoft.com/office/drawing/2014/main" id="{1B9B4000-F40C-EEEE-0F2F-30A677EEED2D}"/>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98231B50-60E7-19D5-F45A-579FEA08C27F}"/>
              </a:ext>
            </a:extLst>
          </p:cNvPr>
          <p:cNvSpPr txBox="1"/>
          <p:nvPr/>
        </p:nvSpPr>
        <p:spPr>
          <a:xfrm>
            <a:off x="381000" y="1600200"/>
            <a:ext cx="11430000" cy="2431435"/>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 did you get it all?</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PDF encoding</a:t>
            </a:r>
            <a:br>
              <a:rPr lang="en-US" sz="2800" dirty="0">
                <a:latin typeface="Montserrat" panose="00000500000000000000" pitchFamily="2" charset="0"/>
              </a:rPr>
            </a:br>
            <a:endParaRPr lang="en-US" sz="2800" dirty="0">
              <a:latin typeface="Montserrat" panose="00000500000000000000" pitchFamily="2" charset="0"/>
            </a:endParaRPr>
          </a:p>
          <a:p>
            <a:pPr marL="402336" indent="-400050" fontAlgn="ctr">
              <a:spcBef>
                <a:spcPts val="2400"/>
              </a:spcBef>
              <a:buClr>
                <a:schemeClr val="accent1"/>
              </a:buClr>
              <a:buFont typeface="Arial" panose="020B0604020202020204" pitchFamily="34" charset="0"/>
              <a:buChar char="•"/>
            </a:pPr>
            <a:endParaRPr lang="en-US" sz="2800" dirty="0">
              <a:latin typeface="Montserrat" panose="00000500000000000000" pitchFamily="2" charset="0"/>
            </a:endParaRPr>
          </a:p>
        </p:txBody>
      </p:sp>
      <p:sp>
        <p:nvSpPr>
          <p:cNvPr id="9" name="TextBox 8">
            <a:extLst>
              <a:ext uri="{FF2B5EF4-FFF2-40B4-BE49-F238E27FC236}">
                <a16:creationId xmlns:a16="http://schemas.microsoft.com/office/drawing/2014/main" id="{5B3A56C0-2526-3BF0-4D04-4F7E513CC0CA}"/>
              </a:ext>
            </a:extLst>
          </p:cNvPr>
          <p:cNvSpPr txBox="1"/>
          <p:nvPr/>
        </p:nvSpPr>
        <p:spPr>
          <a:xfrm>
            <a:off x="6781800" y="1146662"/>
            <a:ext cx="4114800" cy="1815882"/>
          </a:xfrm>
          <a:prstGeom prst="rect">
            <a:avLst/>
          </a:prstGeom>
          <a:noFill/>
        </p:spPr>
        <p:txBody>
          <a:bodyPr wrap="square">
            <a:spAutoFit/>
          </a:bodyPr>
          <a:lstStyle/>
          <a:p>
            <a:r>
              <a:rPr lang="en-US" sz="1600" dirty="0" err="1">
                <a:effectLst/>
                <a:latin typeface="Mangal" panose="02040503050203030202" pitchFamily="18" charset="0"/>
                <a:ea typeface="Calibri" panose="020F0502020204030204" pitchFamily="34" charset="0"/>
              </a:rPr>
              <a:t>उस</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बिंदु</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फिर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से</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देखें</a:t>
            </a:r>
            <a:r>
              <a:rPr lang="en-US" sz="1600" dirty="0">
                <a:effectLst/>
                <a:latin typeface="Mangal" panose="02040503050203030202" pitchFamily="18" charset="0"/>
                <a:ea typeface="Calibri" panose="020F0502020204030204" pitchFamily="34" charset="0"/>
              </a:rPr>
              <a:t>।</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वह</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यहाँ</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a:t>
            </a:r>
            <a:r>
              <a:rPr lang="en-US" sz="1600" dirty="0">
                <a:effectLst/>
                <a:latin typeface="Mangal" panose="02040503050203030202" pitchFamily="18" charset="0"/>
                <a:ea typeface="Calibri" panose="020F0502020204030204" pitchFamily="34" charset="0"/>
              </a:rPr>
              <a:t>।</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वह</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घर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a:t>
            </a:r>
            <a:r>
              <a:rPr lang="en-US" sz="1600" dirty="0">
                <a:effectLst/>
                <a:latin typeface="Mangal" panose="02040503050203030202" pitchFamily="18" charset="0"/>
                <a:ea typeface="Calibri" panose="020F0502020204030204" pitchFamily="34" charset="0"/>
              </a:rPr>
              <a:t>।</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वो</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हम</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a:t>
            </a:r>
            <a:r>
              <a:rPr lang="en-US" sz="1600" dirty="0">
                <a:effectLst/>
                <a:latin typeface="Mangal" panose="02040503050203030202" pitchFamily="18" charset="0"/>
                <a:ea typeface="Calibri" panose="020F0502020204030204" pitchFamily="34" charset="0"/>
              </a:rPr>
              <a:t>।</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इस</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पर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कोई</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जिसे</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आप</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प्यार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करते</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कोई</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जिसे</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आप</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जानते</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कोई</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जिसके</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बारे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में</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आपने</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कभी</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सुना</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इंसान</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जो</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कभी</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था</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उसने</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अपना</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जीवन</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व्यतीत</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किया</a:t>
            </a:r>
            <a:r>
              <a:rPr lang="en-US" sz="1600" dirty="0">
                <a:effectLst/>
                <a:latin typeface="Mangal" panose="02040503050203030202" pitchFamily="18" charset="0"/>
                <a:ea typeface="Calibri" panose="020F0502020204030204" pitchFamily="34" charset="0"/>
              </a:rPr>
              <a:t>।</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हमारे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आनंद</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और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पीड़ा</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समुच्चय</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हजारों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विश्वस्त</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धर्म</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विचारधाराएं</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और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आर्थिक</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सिद्धांत</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शिकारी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और</a:t>
            </a:r>
            <a:r>
              <a:rPr lang="en-US" sz="1600" dirty="0">
                <a:effectLst/>
                <a:latin typeface="Calibri" panose="020F0502020204030204" pitchFamily="34" charset="0"/>
                <a:ea typeface="Calibri" panose="020F0502020204030204" pitchFamily="34" charset="0"/>
                <a:cs typeface="Arial" panose="020B0604020202020204" pitchFamily="34" charset="0"/>
              </a:rPr>
              <a:t> </a:t>
            </a:r>
            <a:endParaRPr lang="en-US" sz="1600" dirty="0"/>
          </a:p>
        </p:txBody>
      </p:sp>
      <p:sp>
        <p:nvSpPr>
          <p:cNvPr id="11" name="TextBox 10">
            <a:extLst>
              <a:ext uri="{FF2B5EF4-FFF2-40B4-BE49-F238E27FC236}">
                <a16:creationId xmlns:a16="http://schemas.microsoft.com/office/drawing/2014/main" id="{45D387AB-F852-011C-D69D-AD293A872753}"/>
              </a:ext>
            </a:extLst>
          </p:cNvPr>
          <p:cNvSpPr txBox="1"/>
          <p:nvPr/>
        </p:nvSpPr>
        <p:spPr>
          <a:xfrm>
            <a:off x="6781800" y="3733800"/>
            <a:ext cx="4114800" cy="2062103"/>
          </a:xfrm>
          <a:prstGeom prst="rect">
            <a:avLst/>
          </a:prstGeom>
          <a:noFill/>
        </p:spPr>
        <p:txBody>
          <a:bodyPr wrap="square">
            <a:spAutoFit/>
          </a:bodyPr>
          <a:lstStyle/>
          <a:p>
            <a:r>
              <a:rPr lang="hi-IN" sz="1600" b="0" i="0" u="none" strike="noStrike" baseline="0" dirty="0">
                <a:latin typeface="Mangal" panose="02040503050203030202" pitchFamily="18" charset="0"/>
              </a:rPr>
              <a:t>उस </a:t>
            </a:r>
            <a:r>
              <a:rPr lang="en-US" sz="1600" b="0" i="0" u="none" strike="noStrike" baseline="0" dirty="0">
                <a:latin typeface="Mangal" panose="02040503050203030202" pitchFamily="18" charset="0"/>
              </a:rPr>
              <a:t>􀇒</a:t>
            </a:r>
            <a:r>
              <a:rPr lang="hi-IN" sz="1600" b="0" i="0" u="none" strike="noStrike" baseline="0" dirty="0">
                <a:latin typeface="Mangal" panose="02040503050203030202" pitchFamily="18" charset="0"/>
              </a:rPr>
              <a:t>बंदु को </a:t>
            </a:r>
            <a:r>
              <a:rPr lang="en-US" sz="1600" b="0" i="0" u="none" strike="noStrike" baseline="0" dirty="0">
                <a:latin typeface="Mangal" panose="02040503050203030202" pitchFamily="18" charset="0"/>
              </a:rPr>
              <a:t>􀍩</a:t>
            </a:r>
            <a:r>
              <a:rPr lang="hi-IN" sz="1600" b="0" i="0" u="none" strike="noStrike" baseline="0" dirty="0">
                <a:latin typeface="Mangal" panose="02040503050203030202" pitchFamily="18" charset="0"/>
              </a:rPr>
              <a:t>फर से देखें। वह यहाँ है। वह घर है। वो हम हैं। इस पर हर कोई िजसे आप प्यार करते हैं</a:t>
            </a:r>
            <a:r>
              <a:rPr lang="hi-IN" sz="1600" b="0" i="0" u="none" strike="noStrike" baseline="0" dirty="0">
                <a:latin typeface="Calibri" panose="020F0502020204030204" pitchFamily="34" charset="0"/>
              </a:rPr>
              <a:t>, </a:t>
            </a:r>
            <a:r>
              <a:rPr lang="hi-IN" sz="1600" b="0" i="0" u="none" strike="noStrike" baseline="0" dirty="0">
                <a:latin typeface="Mangal" panose="02040503050203030202" pitchFamily="18" charset="0"/>
              </a:rPr>
              <a:t>हर कोई िजसे आप जानते हैं</a:t>
            </a:r>
            <a:r>
              <a:rPr lang="hi-IN" sz="1600" b="0" i="0" u="none" strike="noStrike" baseline="0" dirty="0">
                <a:latin typeface="Calibri" panose="020F0502020204030204" pitchFamily="34" charset="0"/>
              </a:rPr>
              <a:t>, </a:t>
            </a:r>
            <a:r>
              <a:rPr lang="hi-IN" sz="1600" b="0" i="0" u="none" strike="noStrike" baseline="0" dirty="0">
                <a:latin typeface="Mangal" panose="02040503050203030202" pitchFamily="18" charset="0"/>
              </a:rPr>
              <a:t>हर कोई िजसके बारे में आपने कभी सुना है</a:t>
            </a:r>
            <a:r>
              <a:rPr lang="hi-IN" sz="1600" b="0" i="0" u="none" strike="noStrike" baseline="0" dirty="0">
                <a:latin typeface="Calibri" panose="020F0502020204030204" pitchFamily="34" charset="0"/>
              </a:rPr>
              <a:t>, </a:t>
            </a:r>
            <a:r>
              <a:rPr lang="hi-IN" sz="1600" b="0" i="0" u="none" strike="noStrike" baseline="0" dirty="0">
                <a:latin typeface="Mangal" panose="02040503050203030202" pitchFamily="18" charset="0"/>
              </a:rPr>
              <a:t>हर इंसान जो कभी था</a:t>
            </a:r>
            <a:r>
              <a:rPr lang="hi-IN" sz="1600" b="0" i="0" u="none" strike="noStrike" baseline="0" dirty="0">
                <a:latin typeface="Calibri" panose="020F0502020204030204" pitchFamily="34" charset="0"/>
              </a:rPr>
              <a:t>, </a:t>
            </a:r>
            <a:r>
              <a:rPr lang="hi-IN" sz="1600" b="0" i="0" u="none" strike="noStrike" baseline="0" dirty="0">
                <a:latin typeface="Mangal" panose="02040503050203030202" pitchFamily="18" charset="0"/>
              </a:rPr>
              <a:t>उसने अपना जीवन व्यतीत </a:t>
            </a:r>
            <a:r>
              <a:rPr lang="en-US" sz="1600" b="0" i="0" u="none" strike="noStrike" baseline="0" dirty="0">
                <a:latin typeface="Mangal" panose="02040503050203030202" pitchFamily="18" charset="0"/>
              </a:rPr>
              <a:t>􀍩</a:t>
            </a:r>
            <a:r>
              <a:rPr lang="hi-IN" sz="1600" b="0" i="0" u="none" strike="noStrike" baseline="0" dirty="0">
                <a:latin typeface="Mangal" panose="02040503050203030202" pitchFamily="18" charset="0"/>
              </a:rPr>
              <a:t>कया। हमारे आनंद और पीड़ा का समुच्चय</a:t>
            </a:r>
            <a:r>
              <a:rPr lang="hi-IN" sz="1600" b="0" i="0" u="none" strike="noStrike" baseline="0" dirty="0">
                <a:latin typeface="Calibri" panose="020F0502020204030204" pitchFamily="34" charset="0"/>
              </a:rPr>
              <a:t>, </a:t>
            </a:r>
            <a:r>
              <a:rPr lang="hi-IN" sz="1600" b="0" i="0" u="none" strike="noStrike" baseline="0" dirty="0">
                <a:latin typeface="Mangal" panose="02040503050203030202" pitchFamily="18" charset="0"/>
              </a:rPr>
              <a:t>हजारों </a:t>
            </a:r>
            <a:r>
              <a:rPr lang="en-US" sz="1600" b="0" i="0" u="none" strike="noStrike" baseline="0" dirty="0">
                <a:latin typeface="Mangal" panose="02040503050203030202" pitchFamily="18" charset="0"/>
              </a:rPr>
              <a:t>􀍪</a:t>
            </a:r>
            <a:r>
              <a:rPr lang="hi-IN" sz="1600" b="0" i="0" u="none" strike="noStrike" baseline="0" dirty="0">
                <a:latin typeface="Mangal" panose="02040503050203030202" pitchFamily="18" charset="0"/>
              </a:rPr>
              <a:t>वश्वस्त धमर्</a:t>
            </a:r>
            <a:r>
              <a:rPr lang="hi-IN" sz="1600" b="0" i="0" u="none" strike="noStrike" baseline="0" dirty="0">
                <a:latin typeface="Calibri" panose="020F0502020204030204" pitchFamily="34" charset="0"/>
              </a:rPr>
              <a:t>, </a:t>
            </a:r>
            <a:r>
              <a:rPr lang="en-US" sz="1600" b="0" i="0" u="none" strike="noStrike" baseline="0" dirty="0">
                <a:latin typeface="Mangal" panose="02040503050203030202" pitchFamily="18" charset="0"/>
              </a:rPr>
              <a:t>􀍪</a:t>
            </a:r>
            <a:r>
              <a:rPr lang="hi-IN" sz="1600" b="0" i="0" u="none" strike="noStrike" baseline="0" dirty="0">
                <a:latin typeface="Mangal" panose="02040503050203030202" pitchFamily="18" charset="0"/>
              </a:rPr>
              <a:t>वचारधाराएं और आ</a:t>
            </a:r>
            <a:r>
              <a:rPr lang="en-US" sz="1600" b="0" i="0" u="none" strike="noStrike" baseline="0" dirty="0">
                <a:latin typeface="Mangal" panose="02040503050203030202" pitchFamily="18" charset="0"/>
              </a:rPr>
              <a:t>􀍬</a:t>
            </a:r>
            <a:r>
              <a:rPr lang="hi-IN" sz="1600" b="0" i="0" u="none" strike="noStrike" baseline="0" dirty="0">
                <a:latin typeface="Mangal" panose="02040503050203030202" pitchFamily="18" charset="0"/>
              </a:rPr>
              <a:t>थर्क </a:t>
            </a:r>
            <a:r>
              <a:rPr lang="en-US" sz="1600" b="0" i="0" u="none" strike="noStrike" baseline="0" dirty="0">
                <a:latin typeface="Mangal" panose="02040503050203030202" pitchFamily="18" charset="0"/>
              </a:rPr>
              <a:t>􀍧</a:t>
            </a:r>
            <a:r>
              <a:rPr lang="hi-IN" sz="1600" b="0" i="0" u="none" strike="noStrike" baseline="0" dirty="0">
                <a:latin typeface="Mangal" panose="02040503050203030202" pitchFamily="18" charset="0"/>
              </a:rPr>
              <a:t>सद्धांत</a:t>
            </a:r>
            <a:r>
              <a:rPr lang="hi-IN" sz="1600" b="0" i="0" u="none" strike="noStrike" baseline="0" dirty="0">
                <a:latin typeface="Calibri" panose="020F0502020204030204" pitchFamily="34" charset="0"/>
              </a:rPr>
              <a:t>, </a:t>
            </a:r>
            <a:r>
              <a:rPr lang="hi-IN" sz="1600" b="0" i="0" u="none" strike="noStrike" baseline="0" dirty="0">
                <a:latin typeface="Mangal" panose="02040503050203030202" pitchFamily="18" charset="0"/>
              </a:rPr>
              <a:t>हर </a:t>
            </a:r>
            <a:r>
              <a:rPr lang="en-US" sz="1600" b="0" i="0" u="none" strike="noStrike" baseline="0" dirty="0">
                <a:latin typeface="Mangal" panose="02040503050203030202" pitchFamily="18" charset="0"/>
              </a:rPr>
              <a:t>􀍧</a:t>
            </a:r>
            <a:r>
              <a:rPr lang="hi-IN" sz="1600" b="0" i="0" u="none" strike="noStrike" baseline="0" dirty="0">
                <a:latin typeface="Mangal" panose="02040503050203030202" pitchFamily="18" charset="0"/>
              </a:rPr>
              <a:t>शकार</a:t>
            </a:r>
            <a:r>
              <a:rPr lang="en-US" sz="1600" b="0" i="0" u="none" strike="noStrike" baseline="0" dirty="0">
                <a:latin typeface="Mangal" panose="02040503050203030202" pitchFamily="18" charset="0"/>
              </a:rPr>
              <a:t>􀈣 </a:t>
            </a:r>
            <a:r>
              <a:rPr lang="hi-IN" sz="1600" b="0" i="0" u="none" strike="noStrike" baseline="0" dirty="0">
                <a:latin typeface="Mangal" panose="02040503050203030202" pitchFamily="18" charset="0"/>
              </a:rPr>
              <a:t>और</a:t>
            </a:r>
            <a:endParaRPr lang="en-US" sz="1600" dirty="0"/>
          </a:p>
        </p:txBody>
      </p:sp>
    </p:spTree>
    <p:extLst>
      <p:ext uri="{BB962C8B-B14F-4D97-AF65-F5344CB8AC3E}">
        <p14:creationId xmlns:p14="http://schemas.microsoft.com/office/powerpoint/2010/main" val="347919220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05BB7-C8CB-3E5D-DC9F-049A220EA27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5F2663-3E73-A20D-1D19-3B279ACF40A4}"/>
              </a:ext>
            </a:extLst>
          </p:cNvPr>
          <p:cNvSpPr>
            <a:spLocks noGrp="1"/>
          </p:cNvSpPr>
          <p:nvPr>
            <p:ph type="title"/>
          </p:nvPr>
        </p:nvSpPr>
        <p:spPr/>
        <p:txBody>
          <a:bodyPr/>
          <a:lstStyle/>
          <a:p>
            <a:r>
              <a:rPr lang="en-US" dirty="0"/>
              <a:t>How to fix</a:t>
            </a:r>
            <a:endParaRPr lang="en-US" dirty="0">
              <a:solidFill>
                <a:schemeClr val="accent1"/>
              </a:solidFill>
            </a:endParaRPr>
          </a:p>
        </p:txBody>
      </p:sp>
      <p:cxnSp>
        <p:nvCxnSpPr>
          <p:cNvPr id="40" name="Straight Connector 39">
            <a:extLst>
              <a:ext uri="{FF2B5EF4-FFF2-40B4-BE49-F238E27FC236}">
                <a16:creationId xmlns:a16="http://schemas.microsoft.com/office/drawing/2014/main" id="{D0CEB66F-E3D4-3168-4E01-4D9417F2233A}"/>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D12D66E4-6240-89E9-409A-8FAD4DC6F1E8}"/>
              </a:ext>
            </a:extLst>
          </p:cNvPr>
          <p:cNvSpPr txBox="1"/>
          <p:nvPr/>
        </p:nvSpPr>
        <p:spPr>
          <a:xfrm>
            <a:off x="381000" y="1600200"/>
            <a:ext cx="11430000" cy="2431435"/>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 did you get it all?</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PDF encoding</a:t>
            </a:r>
            <a:br>
              <a:rPr lang="en-US" sz="2800" dirty="0">
                <a:latin typeface="Montserrat" panose="00000500000000000000" pitchFamily="2" charset="0"/>
              </a:rPr>
            </a:br>
            <a:endParaRPr lang="en-US" sz="2800" dirty="0">
              <a:latin typeface="Montserrat" panose="00000500000000000000" pitchFamily="2" charset="0"/>
            </a:endParaRPr>
          </a:p>
          <a:p>
            <a:pPr marL="402336" indent="-400050" fontAlgn="ctr">
              <a:spcBef>
                <a:spcPts val="2400"/>
              </a:spcBef>
              <a:buClr>
                <a:schemeClr val="accent1"/>
              </a:buClr>
              <a:buFont typeface="Arial" panose="020B0604020202020204" pitchFamily="34" charset="0"/>
              <a:buChar char="•"/>
            </a:pPr>
            <a:endParaRPr lang="en-US" sz="2800" dirty="0">
              <a:latin typeface="Montserrat" panose="00000500000000000000" pitchFamily="2" charset="0"/>
            </a:endParaRPr>
          </a:p>
        </p:txBody>
      </p:sp>
      <p:sp>
        <p:nvSpPr>
          <p:cNvPr id="4" name="TextBox 3">
            <a:extLst>
              <a:ext uri="{FF2B5EF4-FFF2-40B4-BE49-F238E27FC236}">
                <a16:creationId xmlns:a16="http://schemas.microsoft.com/office/drawing/2014/main" id="{7E1EF5C7-E063-B296-2FC4-0A6198A0A0C1}"/>
              </a:ext>
            </a:extLst>
          </p:cNvPr>
          <p:cNvSpPr txBox="1"/>
          <p:nvPr/>
        </p:nvSpPr>
        <p:spPr>
          <a:xfrm>
            <a:off x="7620000" y="1828800"/>
            <a:ext cx="3886200" cy="4076430"/>
          </a:xfrm>
          <a:prstGeom prst="rect">
            <a:avLst/>
          </a:prstGeom>
          <a:noFill/>
        </p:spPr>
        <p:txBody>
          <a:bodyPr wrap="square" numCol="2" rtlCol="0">
            <a:spAutoFit/>
          </a:bodyPr>
          <a:lstStyle/>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Assamese</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Awadhi</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Bengali</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Bhojpuri</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Dogri</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Dzongkha</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Gujarati</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Hindi</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Kannada</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Khmer</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Konkani</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Maithili</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Malayalam</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Marathi</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Myanmar (Burmese)</a:t>
            </a:r>
          </a:p>
          <a:p>
            <a:pPr marL="173736" indent="-171450" fontAlgn="ctr">
              <a:spcBef>
                <a:spcPts val="600"/>
              </a:spcBef>
              <a:buClr>
                <a:schemeClr val="accent1"/>
              </a:buClr>
              <a:buFont typeface="Arial" panose="020B0604020202020204" pitchFamily="34" charset="0"/>
              <a:buChar char="•"/>
            </a:pPr>
            <a:r>
              <a:rPr lang="en-US" sz="1200" dirty="0" err="1">
                <a:latin typeface="Montserrat" panose="00000500000000000000" pitchFamily="2" charset="0"/>
              </a:rPr>
              <a:t>Nepalbhasa</a:t>
            </a:r>
            <a:r>
              <a:rPr lang="en-US" sz="1200" dirty="0">
                <a:latin typeface="Montserrat" panose="00000500000000000000" pitchFamily="2" charset="0"/>
              </a:rPr>
              <a:t> (Newari)</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Nepali</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Odia (Oriya)</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Pashto</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Persian</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Sanskrit</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Sindhi</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Tamil</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Telugu</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Tibetan</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Tulu</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Urdu</a:t>
            </a:r>
          </a:p>
          <a:p>
            <a:pPr marL="173736" indent="-171450" fontAlgn="ctr">
              <a:spcBef>
                <a:spcPts val="600"/>
              </a:spcBef>
              <a:buClr>
                <a:schemeClr val="accent1"/>
              </a:buClr>
              <a:buFont typeface="Arial" panose="020B0604020202020204" pitchFamily="34" charset="0"/>
              <a:buChar char="•"/>
            </a:pPr>
            <a:r>
              <a:rPr lang="en-US" sz="1200" dirty="0">
                <a:latin typeface="Montserrat" panose="00000500000000000000" pitchFamily="2" charset="0"/>
              </a:rPr>
              <a:t>Uyghur</a:t>
            </a:r>
          </a:p>
          <a:p>
            <a:pPr marL="173736" indent="-171450" fontAlgn="ctr">
              <a:spcBef>
                <a:spcPts val="600"/>
              </a:spcBef>
              <a:buClr>
                <a:schemeClr val="accent1"/>
              </a:buClr>
              <a:buFont typeface="Arial" panose="020B0604020202020204" pitchFamily="34" charset="0"/>
              <a:buChar char="•"/>
            </a:pPr>
            <a:endParaRPr lang="en-US" sz="1200" dirty="0">
              <a:latin typeface="Montserrat" panose="00000500000000000000" pitchFamily="2" charset="0"/>
            </a:endParaRPr>
          </a:p>
        </p:txBody>
      </p:sp>
    </p:spTree>
    <p:extLst>
      <p:ext uri="{BB962C8B-B14F-4D97-AF65-F5344CB8AC3E}">
        <p14:creationId xmlns:p14="http://schemas.microsoft.com/office/powerpoint/2010/main" val="413340133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3B79-BFD0-6062-5FF6-23260F0A001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66065D-567B-109C-CC93-940E007883DA}"/>
              </a:ext>
            </a:extLst>
          </p:cNvPr>
          <p:cNvSpPr>
            <a:spLocks noGrp="1"/>
          </p:cNvSpPr>
          <p:nvPr>
            <p:ph type="title"/>
          </p:nvPr>
        </p:nvSpPr>
        <p:spPr/>
        <p:txBody>
          <a:bodyPr/>
          <a:lstStyle/>
          <a:p>
            <a:r>
              <a:rPr lang="en-US" dirty="0"/>
              <a:t>How to fix</a:t>
            </a:r>
            <a:endParaRPr lang="en-US" dirty="0">
              <a:solidFill>
                <a:schemeClr val="accent1"/>
              </a:solidFill>
            </a:endParaRPr>
          </a:p>
        </p:txBody>
      </p:sp>
      <p:cxnSp>
        <p:nvCxnSpPr>
          <p:cNvPr id="40" name="Straight Connector 39">
            <a:extLst>
              <a:ext uri="{FF2B5EF4-FFF2-40B4-BE49-F238E27FC236}">
                <a16:creationId xmlns:a16="http://schemas.microsoft.com/office/drawing/2014/main" id="{70881171-DE28-B3DD-3D93-61C1DE26DA55}"/>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F75592A1-F74C-72B9-125D-457B47E8B0E4}"/>
              </a:ext>
            </a:extLst>
          </p:cNvPr>
          <p:cNvSpPr txBox="1"/>
          <p:nvPr/>
        </p:nvSpPr>
        <p:spPr>
          <a:xfrm>
            <a:off x="381000" y="1600200"/>
            <a:ext cx="6248400" cy="2431435"/>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 did you get it all?</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PDF encoding redo</a:t>
            </a:r>
            <a:br>
              <a:rPr lang="en-US" sz="2800" dirty="0">
                <a:latin typeface="Montserrat" panose="00000500000000000000" pitchFamily="2" charset="0"/>
              </a:rPr>
            </a:br>
            <a:endParaRPr lang="en-US" sz="2800" dirty="0">
              <a:latin typeface="Montserrat" panose="00000500000000000000" pitchFamily="2" charset="0"/>
            </a:endParaRPr>
          </a:p>
          <a:p>
            <a:pPr marL="402336" indent="-400050" fontAlgn="ctr">
              <a:spcBef>
                <a:spcPts val="2400"/>
              </a:spcBef>
              <a:buClr>
                <a:schemeClr val="accent1"/>
              </a:buClr>
              <a:buFont typeface="Arial" panose="020B0604020202020204" pitchFamily="34" charset="0"/>
              <a:buChar char="•"/>
            </a:pPr>
            <a:endParaRPr lang="en-US" sz="2800" dirty="0">
              <a:latin typeface="Montserrat" panose="00000500000000000000" pitchFamily="2" charset="0"/>
            </a:endParaRPr>
          </a:p>
        </p:txBody>
      </p:sp>
      <p:sp>
        <p:nvSpPr>
          <p:cNvPr id="9" name="TextBox 8">
            <a:extLst>
              <a:ext uri="{FF2B5EF4-FFF2-40B4-BE49-F238E27FC236}">
                <a16:creationId xmlns:a16="http://schemas.microsoft.com/office/drawing/2014/main" id="{91FDE6E3-D5CB-8866-8CF5-29E65B80D6BD}"/>
              </a:ext>
            </a:extLst>
          </p:cNvPr>
          <p:cNvSpPr txBox="1"/>
          <p:nvPr/>
        </p:nvSpPr>
        <p:spPr>
          <a:xfrm>
            <a:off x="6781800" y="1146662"/>
            <a:ext cx="4114800" cy="1815882"/>
          </a:xfrm>
          <a:prstGeom prst="rect">
            <a:avLst/>
          </a:prstGeom>
          <a:noFill/>
        </p:spPr>
        <p:txBody>
          <a:bodyPr wrap="square">
            <a:spAutoFit/>
          </a:bodyPr>
          <a:lstStyle/>
          <a:p>
            <a:r>
              <a:rPr lang="en-US" sz="1600" dirty="0" err="1">
                <a:effectLst/>
                <a:latin typeface="Mangal" panose="02040503050203030202" pitchFamily="18" charset="0"/>
                <a:ea typeface="Calibri" panose="020F0502020204030204" pitchFamily="34" charset="0"/>
              </a:rPr>
              <a:t>उस</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बिंदु</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फिर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से</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देखें</a:t>
            </a:r>
            <a:r>
              <a:rPr lang="en-US" sz="1600" dirty="0">
                <a:effectLst/>
                <a:latin typeface="Mangal" panose="02040503050203030202" pitchFamily="18" charset="0"/>
                <a:ea typeface="Calibri" panose="020F0502020204030204" pitchFamily="34" charset="0"/>
              </a:rPr>
              <a:t>।</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वह</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यहाँ</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a:t>
            </a:r>
            <a:r>
              <a:rPr lang="en-US" sz="1600" dirty="0">
                <a:effectLst/>
                <a:latin typeface="Mangal" panose="02040503050203030202" pitchFamily="18" charset="0"/>
                <a:ea typeface="Calibri" panose="020F0502020204030204" pitchFamily="34" charset="0"/>
              </a:rPr>
              <a:t>।</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वह</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घर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a:t>
            </a:r>
            <a:r>
              <a:rPr lang="en-US" sz="1600" dirty="0">
                <a:effectLst/>
                <a:latin typeface="Mangal" panose="02040503050203030202" pitchFamily="18" charset="0"/>
                <a:ea typeface="Calibri" panose="020F0502020204030204" pitchFamily="34" charset="0"/>
              </a:rPr>
              <a:t>।</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वो</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हम</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a:t>
            </a:r>
            <a:r>
              <a:rPr lang="en-US" sz="1600" dirty="0">
                <a:effectLst/>
                <a:latin typeface="Mangal" panose="02040503050203030202" pitchFamily="18" charset="0"/>
                <a:ea typeface="Calibri" panose="020F0502020204030204" pitchFamily="34" charset="0"/>
              </a:rPr>
              <a:t>।</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इस</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पर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कोई</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जिसे</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आप</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प्यार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करते</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कोई</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जिसे</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आप</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जानते</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कोई</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जिसके</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बारे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में</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आपने</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कभी</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सुना</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इंसान</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जो</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कभी</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था</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उसने</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अपना</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जीवन</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व्यतीत</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किया</a:t>
            </a:r>
            <a:r>
              <a:rPr lang="en-US" sz="1600" dirty="0">
                <a:effectLst/>
                <a:latin typeface="Mangal" panose="02040503050203030202" pitchFamily="18" charset="0"/>
                <a:ea typeface="Calibri" panose="020F0502020204030204" pitchFamily="34" charset="0"/>
              </a:rPr>
              <a:t>।</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हमारे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आनंद</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और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पीड़ा</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का</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समुच्चय</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हजारों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विश्वस्त</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धर्म</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विचारधाराएं</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और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आर्थिक</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सिद्धांत</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हर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शिकारी</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err="1">
                <a:effectLst/>
                <a:latin typeface="Mangal" panose="02040503050203030202" pitchFamily="18" charset="0"/>
                <a:ea typeface="Calibri" panose="020F0502020204030204" pitchFamily="34" charset="0"/>
              </a:rPr>
              <a:t>और</a:t>
            </a:r>
            <a:r>
              <a:rPr lang="en-US" sz="1600" dirty="0">
                <a:effectLst/>
                <a:latin typeface="Calibri" panose="020F0502020204030204" pitchFamily="34" charset="0"/>
                <a:ea typeface="Calibri" panose="020F0502020204030204" pitchFamily="34" charset="0"/>
                <a:cs typeface="Arial" panose="020B0604020202020204" pitchFamily="34" charset="0"/>
              </a:rPr>
              <a:t> </a:t>
            </a:r>
            <a:endParaRPr lang="en-US" sz="1600" dirty="0"/>
          </a:p>
        </p:txBody>
      </p:sp>
      <p:sp>
        <p:nvSpPr>
          <p:cNvPr id="11" name="TextBox 10">
            <a:extLst>
              <a:ext uri="{FF2B5EF4-FFF2-40B4-BE49-F238E27FC236}">
                <a16:creationId xmlns:a16="http://schemas.microsoft.com/office/drawing/2014/main" id="{5D91ABC4-6DB3-A7AD-2F84-50ECA923F180}"/>
              </a:ext>
            </a:extLst>
          </p:cNvPr>
          <p:cNvSpPr txBox="1"/>
          <p:nvPr/>
        </p:nvSpPr>
        <p:spPr>
          <a:xfrm>
            <a:off x="6781800" y="3733800"/>
            <a:ext cx="4114800" cy="2062103"/>
          </a:xfrm>
          <a:prstGeom prst="rect">
            <a:avLst/>
          </a:prstGeom>
          <a:noFill/>
        </p:spPr>
        <p:txBody>
          <a:bodyPr wrap="square">
            <a:spAutoFit/>
          </a:bodyPr>
          <a:lstStyle/>
          <a:p>
            <a:r>
              <a:rPr lang="hi-IN" sz="1600" b="0" i="0" u="none" strike="noStrike" baseline="0" dirty="0">
                <a:latin typeface="Mangal" panose="02040503050203030202" pitchFamily="18" charset="0"/>
              </a:rPr>
              <a:t>उस </a:t>
            </a:r>
            <a:r>
              <a:rPr lang="en-US" sz="1600" b="0" i="0" u="none" strike="noStrike" baseline="0" dirty="0">
                <a:latin typeface="Mangal" panose="02040503050203030202" pitchFamily="18" charset="0"/>
              </a:rPr>
              <a:t>􀇒</a:t>
            </a:r>
            <a:r>
              <a:rPr lang="hi-IN" sz="1600" b="0" i="0" u="none" strike="noStrike" baseline="0" dirty="0">
                <a:latin typeface="Mangal" panose="02040503050203030202" pitchFamily="18" charset="0"/>
              </a:rPr>
              <a:t>बंदु को </a:t>
            </a:r>
            <a:r>
              <a:rPr lang="en-US" sz="1600" b="0" i="0" u="none" strike="noStrike" baseline="0" dirty="0">
                <a:latin typeface="Mangal" panose="02040503050203030202" pitchFamily="18" charset="0"/>
              </a:rPr>
              <a:t>􀍩</a:t>
            </a:r>
            <a:r>
              <a:rPr lang="hi-IN" sz="1600" b="0" i="0" u="none" strike="noStrike" baseline="0" dirty="0">
                <a:latin typeface="Mangal" panose="02040503050203030202" pitchFamily="18" charset="0"/>
              </a:rPr>
              <a:t>फर से देखें। वह यहाँ है। वह घर है। वो हम हैं। इस पर हर कोई िजसे आप प्यार करते हैं</a:t>
            </a:r>
            <a:r>
              <a:rPr lang="hi-IN" sz="1600" b="0" i="0" u="none" strike="noStrike" baseline="0" dirty="0">
                <a:latin typeface="Calibri" panose="020F0502020204030204" pitchFamily="34" charset="0"/>
              </a:rPr>
              <a:t>, </a:t>
            </a:r>
            <a:r>
              <a:rPr lang="hi-IN" sz="1600" b="0" i="0" u="none" strike="noStrike" baseline="0" dirty="0">
                <a:latin typeface="Mangal" panose="02040503050203030202" pitchFamily="18" charset="0"/>
              </a:rPr>
              <a:t>हर कोई िजसे आप जानते हैं</a:t>
            </a:r>
            <a:r>
              <a:rPr lang="hi-IN" sz="1600" b="0" i="0" u="none" strike="noStrike" baseline="0" dirty="0">
                <a:latin typeface="Calibri" panose="020F0502020204030204" pitchFamily="34" charset="0"/>
              </a:rPr>
              <a:t>, </a:t>
            </a:r>
            <a:r>
              <a:rPr lang="hi-IN" sz="1600" b="0" i="0" u="none" strike="noStrike" baseline="0" dirty="0">
                <a:latin typeface="Mangal" panose="02040503050203030202" pitchFamily="18" charset="0"/>
              </a:rPr>
              <a:t>हर कोई िजसके बारे में आपने कभी सुना है</a:t>
            </a:r>
            <a:r>
              <a:rPr lang="hi-IN" sz="1600" b="0" i="0" u="none" strike="noStrike" baseline="0" dirty="0">
                <a:latin typeface="Calibri" panose="020F0502020204030204" pitchFamily="34" charset="0"/>
              </a:rPr>
              <a:t>, </a:t>
            </a:r>
            <a:r>
              <a:rPr lang="hi-IN" sz="1600" b="0" i="0" u="none" strike="noStrike" baseline="0" dirty="0">
                <a:latin typeface="Mangal" panose="02040503050203030202" pitchFamily="18" charset="0"/>
              </a:rPr>
              <a:t>हर इंसान जो कभी था</a:t>
            </a:r>
            <a:r>
              <a:rPr lang="hi-IN" sz="1600" b="0" i="0" u="none" strike="noStrike" baseline="0" dirty="0">
                <a:latin typeface="Calibri" panose="020F0502020204030204" pitchFamily="34" charset="0"/>
              </a:rPr>
              <a:t>, </a:t>
            </a:r>
            <a:r>
              <a:rPr lang="hi-IN" sz="1600" b="0" i="0" u="none" strike="noStrike" baseline="0" dirty="0">
                <a:latin typeface="Mangal" panose="02040503050203030202" pitchFamily="18" charset="0"/>
              </a:rPr>
              <a:t>उसने अपना जीवन व्यतीत </a:t>
            </a:r>
            <a:r>
              <a:rPr lang="en-US" sz="1600" b="0" i="0" u="none" strike="noStrike" baseline="0" dirty="0">
                <a:latin typeface="Mangal" panose="02040503050203030202" pitchFamily="18" charset="0"/>
              </a:rPr>
              <a:t>􀍩</a:t>
            </a:r>
            <a:r>
              <a:rPr lang="hi-IN" sz="1600" b="0" i="0" u="none" strike="noStrike" baseline="0" dirty="0">
                <a:latin typeface="Mangal" panose="02040503050203030202" pitchFamily="18" charset="0"/>
              </a:rPr>
              <a:t>कया। हमारे आनंद और पीड़ा का समुच्चय</a:t>
            </a:r>
            <a:r>
              <a:rPr lang="hi-IN" sz="1600" b="0" i="0" u="none" strike="noStrike" baseline="0" dirty="0">
                <a:latin typeface="Calibri" panose="020F0502020204030204" pitchFamily="34" charset="0"/>
              </a:rPr>
              <a:t>, </a:t>
            </a:r>
            <a:r>
              <a:rPr lang="hi-IN" sz="1600" b="0" i="0" u="none" strike="noStrike" baseline="0" dirty="0">
                <a:latin typeface="Mangal" panose="02040503050203030202" pitchFamily="18" charset="0"/>
              </a:rPr>
              <a:t>हजारों </a:t>
            </a:r>
            <a:r>
              <a:rPr lang="en-US" sz="1600" b="0" i="0" u="none" strike="noStrike" baseline="0" dirty="0">
                <a:latin typeface="Mangal" panose="02040503050203030202" pitchFamily="18" charset="0"/>
              </a:rPr>
              <a:t>􀍪</a:t>
            </a:r>
            <a:r>
              <a:rPr lang="hi-IN" sz="1600" b="0" i="0" u="none" strike="noStrike" baseline="0" dirty="0">
                <a:latin typeface="Mangal" panose="02040503050203030202" pitchFamily="18" charset="0"/>
              </a:rPr>
              <a:t>वश्वस्त धमर्</a:t>
            </a:r>
            <a:r>
              <a:rPr lang="hi-IN" sz="1600" b="0" i="0" u="none" strike="noStrike" baseline="0" dirty="0">
                <a:latin typeface="Calibri" panose="020F0502020204030204" pitchFamily="34" charset="0"/>
              </a:rPr>
              <a:t>, </a:t>
            </a:r>
            <a:r>
              <a:rPr lang="en-US" sz="1600" b="0" i="0" u="none" strike="noStrike" baseline="0" dirty="0">
                <a:latin typeface="Mangal" panose="02040503050203030202" pitchFamily="18" charset="0"/>
              </a:rPr>
              <a:t>􀍪</a:t>
            </a:r>
            <a:r>
              <a:rPr lang="hi-IN" sz="1600" b="0" i="0" u="none" strike="noStrike" baseline="0" dirty="0">
                <a:latin typeface="Mangal" panose="02040503050203030202" pitchFamily="18" charset="0"/>
              </a:rPr>
              <a:t>वचारधाराएं और आ</a:t>
            </a:r>
            <a:r>
              <a:rPr lang="en-US" sz="1600" b="0" i="0" u="none" strike="noStrike" baseline="0" dirty="0">
                <a:latin typeface="Mangal" panose="02040503050203030202" pitchFamily="18" charset="0"/>
              </a:rPr>
              <a:t>􀍬</a:t>
            </a:r>
            <a:r>
              <a:rPr lang="hi-IN" sz="1600" b="0" i="0" u="none" strike="noStrike" baseline="0" dirty="0">
                <a:latin typeface="Mangal" panose="02040503050203030202" pitchFamily="18" charset="0"/>
              </a:rPr>
              <a:t>थर्क </a:t>
            </a:r>
            <a:r>
              <a:rPr lang="en-US" sz="1600" b="0" i="0" u="none" strike="noStrike" baseline="0" dirty="0">
                <a:latin typeface="Mangal" panose="02040503050203030202" pitchFamily="18" charset="0"/>
              </a:rPr>
              <a:t>􀍧</a:t>
            </a:r>
            <a:r>
              <a:rPr lang="hi-IN" sz="1600" b="0" i="0" u="none" strike="noStrike" baseline="0" dirty="0">
                <a:latin typeface="Mangal" panose="02040503050203030202" pitchFamily="18" charset="0"/>
              </a:rPr>
              <a:t>सद्धांत</a:t>
            </a:r>
            <a:r>
              <a:rPr lang="hi-IN" sz="1600" b="0" i="0" u="none" strike="noStrike" baseline="0" dirty="0">
                <a:latin typeface="Calibri" panose="020F0502020204030204" pitchFamily="34" charset="0"/>
              </a:rPr>
              <a:t>, </a:t>
            </a:r>
            <a:r>
              <a:rPr lang="hi-IN" sz="1600" b="0" i="0" u="none" strike="noStrike" baseline="0" dirty="0">
                <a:latin typeface="Mangal" panose="02040503050203030202" pitchFamily="18" charset="0"/>
              </a:rPr>
              <a:t>हर </a:t>
            </a:r>
            <a:r>
              <a:rPr lang="en-US" sz="1600" b="0" i="0" u="none" strike="noStrike" baseline="0" dirty="0">
                <a:latin typeface="Mangal" panose="02040503050203030202" pitchFamily="18" charset="0"/>
              </a:rPr>
              <a:t>􀍧</a:t>
            </a:r>
            <a:r>
              <a:rPr lang="hi-IN" sz="1600" b="0" i="0" u="none" strike="noStrike" baseline="0" dirty="0">
                <a:latin typeface="Mangal" panose="02040503050203030202" pitchFamily="18" charset="0"/>
              </a:rPr>
              <a:t>शकार</a:t>
            </a:r>
            <a:r>
              <a:rPr lang="en-US" sz="1600" b="0" i="0" u="none" strike="noStrike" baseline="0" dirty="0">
                <a:latin typeface="Mangal" panose="02040503050203030202" pitchFamily="18" charset="0"/>
              </a:rPr>
              <a:t>􀈣 </a:t>
            </a:r>
            <a:r>
              <a:rPr lang="hi-IN" sz="1600" b="0" i="0" u="none" strike="noStrike" baseline="0" dirty="0">
                <a:latin typeface="Mangal" panose="02040503050203030202" pitchFamily="18" charset="0"/>
              </a:rPr>
              <a:t>और</a:t>
            </a:r>
            <a:endParaRPr lang="en-US" sz="1600" dirty="0"/>
          </a:p>
        </p:txBody>
      </p:sp>
      <p:cxnSp>
        <p:nvCxnSpPr>
          <p:cNvPr id="4" name="Straight Arrow Connector 3">
            <a:extLst>
              <a:ext uri="{FF2B5EF4-FFF2-40B4-BE49-F238E27FC236}">
                <a16:creationId xmlns:a16="http://schemas.microsoft.com/office/drawing/2014/main" id="{1663DAD9-1BF4-D122-CE11-AD92C31A02EF}"/>
              </a:ext>
            </a:extLst>
          </p:cNvPr>
          <p:cNvCxnSpPr>
            <a:cxnSpLocks/>
          </p:cNvCxnSpPr>
          <p:nvPr/>
        </p:nvCxnSpPr>
        <p:spPr>
          <a:xfrm>
            <a:off x="8864991" y="2128980"/>
            <a:ext cx="0" cy="2369165"/>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28372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E01B6-E5C5-9F87-3A54-5EFB7CC2AD2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DC4A2F-4258-1A3D-DBD0-25C5695243EE}"/>
              </a:ext>
            </a:extLst>
          </p:cNvPr>
          <p:cNvSpPr>
            <a:spLocks noGrp="1"/>
          </p:cNvSpPr>
          <p:nvPr>
            <p:ph type="title"/>
          </p:nvPr>
        </p:nvSpPr>
        <p:spPr/>
        <p:txBody>
          <a:bodyPr/>
          <a:lstStyle/>
          <a:p>
            <a:r>
              <a:rPr lang="en-US" dirty="0"/>
              <a:t>How to fix</a:t>
            </a:r>
            <a:endParaRPr lang="en-US" dirty="0">
              <a:solidFill>
                <a:schemeClr val="accent1"/>
              </a:solidFill>
            </a:endParaRPr>
          </a:p>
        </p:txBody>
      </p:sp>
      <p:cxnSp>
        <p:nvCxnSpPr>
          <p:cNvPr id="40" name="Straight Connector 39">
            <a:extLst>
              <a:ext uri="{FF2B5EF4-FFF2-40B4-BE49-F238E27FC236}">
                <a16:creationId xmlns:a16="http://schemas.microsoft.com/office/drawing/2014/main" id="{25D11AA4-0FF9-0AD0-F187-AF0848AE067C}"/>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647F31EB-592C-58E4-B07A-60CC1FBD3903}"/>
              </a:ext>
            </a:extLst>
          </p:cNvPr>
          <p:cNvSpPr txBox="1"/>
          <p:nvPr/>
        </p:nvSpPr>
        <p:spPr>
          <a:xfrm>
            <a:off x="381000" y="1600200"/>
            <a:ext cx="11430000" cy="3170099"/>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 did you get it all?</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PDF encoding redo</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Right-to-left conversion</a:t>
            </a:r>
            <a:br>
              <a:rPr lang="en-US" sz="2800" dirty="0">
                <a:latin typeface="Montserrat" panose="00000500000000000000" pitchFamily="2" charset="0"/>
              </a:rPr>
            </a:br>
            <a:r>
              <a:rPr lang="en-US" sz="2800" dirty="0">
                <a:latin typeface="Montserrat" panose="00000500000000000000" pitchFamily="2" charset="0"/>
              </a:rPr>
              <a:t>done right</a:t>
            </a:r>
          </a:p>
          <a:p>
            <a:pPr marL="402336" indent="-400050" fontAlgn="ctr">
              <a:spcBef>
                <a:spcPts val="2400"/>
              </a:spcBef>
              <a:buClr>
                <a:schemeClr val="accent1"/>
              </a:buClr>
              <a:buFont typeface="Arial" panose="020B0604020202020204" pitchFamily="34" charset="0"/>
              <a:buChar char="•"/>
            </a:pPr>
            <a:endParaRPr lang="en-US" sz="2800" dirty="0">
              <a:latin typeface="Montserrat" panose="00000500000000000000" pitchFamily="2" charset="0"/>
            </a:endParaRPr>
          </a:p>
        </p:txBody>
      </p:sp>
      <p:cxnSp>
        <p:nvCxnSpPr>
          <p:cNvPr id="6" name="Straight Arrow Connector 5">
            <a:extLst>
              <a:ext uri="{FF2B5EF4-FFF2-40B4-BE49-F238E27FC236}">
                <a16:creationId xmlns:a16="http://schemas.microsoft.com/office/drawing/2014/main" id="{7608D2A8-5EBC-051A-EF9E-772076BE05AB}"/>
              </a:ext>
            </a:extLst>
          </p:cNvPr>
          <p:cNvCxnSpPr>
            <a:cxnSpLocks/>
            <a:stCxn id="9" idx="2"/>
            <a:endCxn id="12" idx="0"/>
          </p:cNvCxnSpPr>
          <p:nvPr/>
        </p:nvCxnSpPr>
        <p:spPr>
          <a:xfrm>
            <a:off x="9220198" y="3039733"/>
            <a:ext cx="4" cy="7785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5B000D-3DA0-C341-FC08-0069955BADF8}"/>
              </a:ext>
            </a:extLst>
          </p:cNvPr>
          <p:cNvGraphicFramePr>
            <a:graphicFrameLocks noGrp="1"/>
          </p:cNvGraphicFramePr>
          <p:nvPr>
            <p:extLst>
              <p:ext uri="{D42A27DB-BD31-4B8C-83A1-F6EECF244321}">
                <p14:modId xmlns:p14="http://schemas.microsoft.com/office/powerpoint/2010/main" val="1323862347"/>
              </p:ext>
            </p:extLst>
          </p:nvPr>
        </p:nvGraphicFramePr>
        <p:xfrm>
          <a:off x="7010400" y="664393"/>
          <a:ext cx="4419597" cy="2375340"/>
        </p:xfrm>
        <a:graphic>
          <a:graphicData uri="http://schemas.openxmlformats.org/drawingml/2006/table">
            <a:tbl>
              <a:tblPr firstRow="1" firstCol="1">
                <a:tableStyleId>{00A15C55-8517-42AA-B614-E9B94910E393}</a:tableStyleId>
              </a:tblPr>
              <a:tblGrid>
                <a:gridCol w="631371">
                  <a:extLst>
                    <a:ext uri="{9D8B030D-6E8A-4147-A177-3AD203B41FA5}">
                      <a16:colId xmlns:a16="http://schemas.microsoft.com/office/drawing/2014/main" val="1031972185"/>
                    </a:ext>
                  </a:extLst>
                </a:gridCol>
                <a:gridCol w="631371">
                  <a:extLst>
                    <a:ext uri="{9D8B030D-6E8A-4147-A177-3AD203B41FA5}">
                      <a16:colId xmlns:a16="http://schemas.microsoft.com/office/drawing/2014/main" val="3616554832"/>
                    </a:ext>
                  </a:extLst>
                </a:gridCol>
                <a:gridCol w="631371">
                  <a:extLst>
                    <a:ext uri="{9D8B030D-6E8A-4147-A177-3AD203B41FA5}">
                      <a16:colId xmlns:a16="http://schemas.microsoft.com/office/drawing/2014/main" val="377671937"/>
                    </a:ext>
                  </a:extLst>
                </a:gridCol>
                <a:gridCol w="631371">
                  <a:extLst>
                    <a:ext uri="{9D8B030D-6E8A-4147-A177-3AD203B41FA5}">
                      <a16:colId xmlns:a16="http://schemas.microsoft.com/office/drawing/2014/main" val="3291255834"/>
                    </a:ext>
                  </a:extLst>
                </a:gridCol>
                <a:gridCol w="631371">
                  <a:extLst>
                    <a:ext uri="{9D8B030D-6E8A-4147-A177-3AD203B41FA5}">
                      <a16:colId xmlns:a16="http://schemas.microsoft.com/office/drawing/2014/main" val="2680945847"/>
                    </a:ext>
                  </a:extLst>
                </a:gridCol>
                <a:gridCol w="631371">
                  <a:extLst>
                    <a:ext uri="{9D8B030D-6E8A-4147-A177-3AD203B41FA5}">
                      <a16:colId xmlns:a16="http://schemas.microsoft.com/office/drawing/2014/main" val="3829269845"/>
                    </a:ext>
                  </a:extLst>
                </a:gridCol>
                <a:gridCol w="631371">
                  <a:extLst>
                    <a:ext uri="{9D8B030D-6E8A-4147-A177-3AD203B41FA5}">
                      <a16:colId xmlns:a16="http://schemas.microsoft.com/office/drawing/2014/main" val="3383880123"/>
                    </a:ext>
                  </a:extLst>
                </a:gridCol>
              </a:tblGrid>
              <a:tr h="411480">
                <a:tc>
                  <a:txBody>
                    <a:bodyPr/>
                    <a:lstStyle/>
                    <a:p>
                      <a:pPr>
                        <a:buNone/>
                      </a:pPr>
                      <a:endParaRPr lang="en-US" sz="700" b="0" dirty="0">
                        <a:solidFill>
                          <a:schemeClr val="tx1"/>
                        </a:solidFill>
                      </a:endParaRPr>
                    </a:p>
                  </a:txBody>
                  <a:tcPr marL="48348" marR="48348" marT="24174" marB="24174" anchor="ctr"/>
                </a:tc>
                <a:tc>
                  <a:txBody>
                    <a:bodyPr/>
                    <a:lstStyle/>
                    <a:p>
                      <a:pPr>
                        <a:buNone/>
                      </a:pPr>
                      <a:r>
                        <a:rPr lang="en-US" sz="700" b="0" dirty="0">
                          <a:solidFill>
                            <a:schemeClr val="tx1"/>
                          </a:solidFill>
                        </a:rPr>
                        <a:t>Average Distance from Sun</a:t>
                      </a:r>
                    </a:p>
                  </a:txBody>
                  <a:tcPr marL="48348" marR="48348" marT="24174" marB="24174" anchor="ctr"/>
                </a:tc>
                <a:tc>
                  <a:txBody>
                    <a:bodyPr/>
                    <a:lstStyle/>
                    <a:p>
                      <a:pPr>
                        <a:buNone/>
                      </a:pPr>
                      <a:r>
                        <a:rPr lang="en-US" sz="700" b="0" dirty="0">
                          <a:solidFill>
                            <a:schemeClr val="tx1"/>
                          </a:solidFill>
                        </a:rPr>
                        <a:t>Diameter</a:t>
                      </a:r>
                    </a:p>
                  </a:txBody>
                  <a:tcPr marL="48348" marR="48348" marT="24174" marB="24174" anchor="ctr"/>
                </a:tc>
                <a:tc>
                  <a:txBody>
                    <a:bodyPr/>
                    <a:lstStyle/>
                    <a:p>
                      <a:pPr>
                        <a:buNone/>
                      </a:pPr>
                      <a:r>
                        <a:rPr lang="en-US" sz="700" b="0" dirty="0">
                          <a:solidFill>
                            <a:schemeClr val="tx1"/>
                          </a:solidFill>
                        </a:rPr>
                        <a:t>Time to Spin on Axis </a:t>
                      </a:r>
                      <a:br>
                        <a:rPr lang="en-US" sz="700" b="0" dirty="0">
                          <a:solidFill>
                            <a:schemeClr val="tx1"/>
                          </a:solidFill>
                        </a:rPr>
                      </a:br>
                      <a:r>
                        <a:rPr lang="en-US" sz="700" b="0" dirty="0">
                          <a:solidFill>
                            <a:schemeClr val="tx1"/>
                          </a:solidFill>
                        </a:rPr>
                        <a:t>(a day)</a:t>
                      </a:r>
                    </a:p>
                  </a:txBody>
                  <a:tcPr marL="48348" marR="48348" marT="24174" marB="24174" anchor="ctr"/>
                </a:tc>
                <a:tc>
                  <a:txBody>
                    <a:bodyPr/>
                    <a:lstStyle/>
                    <a:p>
                      <a:pPr>
                        <a:buNone/>
                      </a:pPr>
                      <a:r>
                        <a:rPr lang="en-US" sz="700" b="0" dirty="0">
                          <a:solidFill>
                            <a:schemeClr val="tx1"/>
                          </a:solidFill>
                        </a:rPr>
                        <a:t>Time to Orbit Sun </a:t>
                      </a:r>
                      <a:br>
                        <a:rPr lang="en-US" sz="700" b="0" dirty="0">
                          <a:solidFill>
                            <a:schemeClr val="tx1"/>
                          </a:solidFill>
                        </a:rPr>
                      </a:br>
                      <a:r>
                        <a:rPr lang="en-US" sz="700" b="0" dirty="0">
                          <a:solidFill>
                            <a:schemeClr val="tx1"/>
                          </a:solidFill>
                        </a:rPr>
                        <a:t>(a year)</a:t>
                      </a:r>
                    </a:p>
                  </a:txBody>
                  <a:tcPr marL="48348" marR="48348" marT="24174" marB="24174" anchor="ctr"/>
                </a:tc>
                <a:tc>
                  <a:txBody>
                    <a:bodyPr/>
                    <a:lstStyle/>
                    <a:p>
                      <a:pPr>
                        <a:buNone/>
                      </a:pPr>
                      <a:r>
                        <a:rPr lang="en-US" sz="700" b="0" dirty="0">
                          <a:solidFill>
                            <a:schemeClr val="tx1"/>
                          </a:solidFill>
                        </a:rPr>
                        <a:t>Gravity </a:t>
                      </a:r>
                      <a:br>
                        <a:rPr lang="en-US" sz="700" b="0" dirty="0">
                          <a:solidFill>
                            <a:schemeClr val="tx1"/>
                          </a:solidFill>
                        </a:rPr>
                      </a:br>
                      <a:r>
                        <a:rPr lang="en-US" sz="700" b="0" dirty="0">
                          <a:solidFill>
                            <a:schemeClr val="tx1"/>
                          </a:solidFill>
                        </a:rPr>
                        <a:t>(Earth = 1)</a:t>
                      </a:r>
                    </a:p>
                  </a:txBody>
                  <a:tcPr marL="48348" marR="48348" marT="24174" marB="24174" anchor="ctr"/>
                </a:tc>
                <a:tc>
                  <a:txBody>
                    <a:bodyPr/>
                    <a:lstStyle/>
                    <a:p>
                      <a:pPr>
                        <a:buNone/>
                      </a:pPr>
                      <a:r>
                        <a:rPr lang="en-US" sz="700" b="0" dirty="0">
                          <a:solidFill>
                            <a:schemeClr val="tx1"/>
                          </a:solidFill>
                        </a:rPr>
                        <a:t>Number of Known Moons</a:t>
                      </a:r>
                    </a:p>
                  </a:txBody>
                  <a:tcPr marL="48348" marR="48348" marT="24174" marB="24174" anchor="ctr"/>
                </a:tc>
                <a:extLst>
                  <a:ext uri="{0D108BD9-81ED-4DB2-BD59-A6C34878D82A}">
                    <a16:rowId xmlns:a16="http://schemas.microsoft.com/office/drawing/2014/main" val="2591970467"/>
                  </a:ext>
                </a:extLst>
              </a:tr>
              <a:tr h="411480">
                <a:tc>
                  <a:txBody>
                    <a:bodyPr/>
                    <a:lstStyle/>
                    <a:p>
                      <a:pPr>
                        <a:buNone/>
                      </a:pPr>
                      <a:r>
                        <a:rPr lang="en-US" sz="700" b="0" dirty="0">
                          <a:solidFill>
                            <a:schemeClr val="tx1"/>
                          </a:solidFill>
                        </a:rPr>
                        <a:t>Mercury</a:t>
                      </a:r>
                    </a:p>
                  </a:txBody>
                  <a:tcPr marL="48348" marR="48348" marT="24174" marB="24174" anchor="ctr"/>
                </a:tc>
                <a:tc>
                  <a:txBody>
                    <a:bodyPr/>
                    <a:lstStyle/>
                    <a:p>
                      <a:pPr>
                        <a:buNone/>
                      </a:pPr>
                      <a:r>
                        <a:rPr lang="en-US" sz="700" b="0" dirty="0">
                          <a:solidFill>
                            <a:schemeClr val="tx1"/>
                          </a:solidFill>
                        </a:rPr>
                        <a:t>57,909,000 km </a:t>
                      </a:r>
                      <a:br>
                        <a:rPr lang="en-US" sz="700" b="0" dirty="0">
                          <a:solidFill>
                            <a:schemeClr val="tx1"/>
                          </a:solidFill>
                        </a:rPr>
                      </a:br>
                      <a:r>
                        <a:rPr lang="en-US" sz="700" b="0" dirty="0">
                          <a:solidFill>
                            <a:schemeClr val="tx1"/>
                          </a:solidFill>
                        </a:rPr>
                        <a:t>35,982,973 miles</a:t>
                      </a:r>
                    </a:p>
                  </a:txBody>
                  <a:tcPr marL="48348" marR="48348" marT="24174" marB="24174" anchor="ctr"/>
                </a:tc>
                <a:tc>
                  <a:txBody>
                    <a:bodyPr/>
                    <a:lstStyle/>
                    <a:p>
                      <a:pPr>
                        <a:buNone/>
                      </a:pPr>
                      <a:r>
                        <a:rPr lang="en-US" sz="700" b="0" dirty="0">
                          <a:solidFill>
                            <a:schemeClr val="tx1"/>
                          </a:solidFill>
                        </a:rPr>
                        <a:t>4,879 km</a:t>
                      </a:r>
                      <a:br>
                        <a:rPr lang="en-US" sz="700" b="0" dirty="0">
                          <a:solidFill>
                            <a:schemeClr val="tx1"/>
                          </a:solidFill>
                        </a:rPr>
                      </a:br>
                      <a:r>
                        <a:rPr lang="en-US" sz="700" b="0" dirty="0">
                          <a:solidFill>
                            <a:schemeClr val="tx1"/>
                          </a:solidFill>
                        </a:rPr>
                        <a:t>3,032 miles</a:t>
                      </a:r>
                    </a:p>
                  </a:txBody>
                  <a:tcPr marL="48348" marR="48348" marT="24174" marB="24174" anchor="ctr"/>
                </a:tc>
                <a:tc>
                  <a:txBody>
                    <a:bodyPr/>
                    <a:lstStyle/>
                    <a:p>
                      <a:pPr>
                        <a:buNone/>
                      </a:pPr>
                      <a:r>
                        <a:rPr lang="en-US" sz="700" b="0">
                          <a:solidFill>
                            <a:schemeClr val="tx1"/>
                          </a:solidFill>
                        </a:rPr>
                        <a:t>59 days</a:t>
                      </a:r>
                    </a:p>
                  </a:txBody>
                  <a:tcPr marL="48348" marR="48348" marT="24174" marB="24174" anchor="ctr"/>
                </a:tc>
                <a:tc>
                  <a:txBody>
                    <a:bodyPr/>
                    <a:lstStyle/>
                    <a:p>
                      <a:pPr>
                        <a:buNone/>
                      </a:pPr>
                      <a:r>
                        <a:rPr lang="en-US" sz="700" b="0">
                          <a:solidFill>
                            <a:schemeClr val="tx1"/>
                          </a:solidFill>
                        </a:rPr>
                        <a:t>88 days</a:t>
                      </a:r>
                    </a:p>
                  </a:txBody>
                  <a:tcPr marL="48348" marR="48348" marT="24174" marB="24174" anchor="ctr"/>
                </a:tc>
                <a:tc>
                  <a:txBody>
                    <a:bodyPr/>
                    <a:lstStyle/>
                    <a:p>
                      <a:pPr>
                        <a:buNone/>
                      </a:pPr>
                      <a:r>
                        <a:rPr lang="en-US" sz="700" b="0">
                          <a:solidFill>
                            <a:schemeClr val="tx1"/>
                          </a:solidFill>
                        </a:rPr>
                        <a:t>0.38</a:t>
                      </a:r>
                    </a:p>
                  </a:txBody>
                  <a:tcPr marL="48348" marR="48348" marT="24174" marB="24174" anchor="ctr"/>
                </a:tc>
                <a:tc>
                  <a:txBody>
                    <a:bodyPr/>
                    <a:lstStyle/>
                    <a:p>
                      <a:pPr>
                        <a:buNone/>
                      </a:pPr>
                      <a:r>
                        <a:rPr lang="en-US" sz="700" b="0" dirty="0">
                          <a:solidFill>
                            <a:schemeClr val="tx1"/>
                          </a:solidFill>
                        </a:rPr>
                        <a:t>0</a:t>
                      </a:r>
                    </a:p>
                  </a:txBody>
                  <a:tcPr marL="48348" marR="48348" marT="24174" marB="24174" anchor="ctr"/>
                </a:tc>
                <a:extLst>
                  <a:ext uri="{0D108BD9-81ED-4DB2-BD59-A6C34878D82A}">
                    <a16:rowId xmlns:a16="http://schemas.microsoft.com/office/drawing/2014/main" val="2191824947"/>
                  </a:ext>
                </a:extLst>
              </a:tr>
              <a:tr h="411480">
                <a:tc>
                  <a:txBody>
                    <a:bodyPr/>
                    <a:lstStyle/>
                    <a:p>
                      <a:pPr>
                        <a:buNone/>
                      </a:pPr>
                      <a:r>
                        <a:rPr lang="en-US" sz="700" b="0" dirty="0">
                          <a:solidFill>
                            <a:schemeClr val="tx1"/>
                          </a:solidFill>
                        </a:rPr>
                        <a:t>Venus</a:t>
                      </a:r>
                    </a:p>
                  </a:txBody>
                  <a:tcPr marL="48348" marR="48348" marT="24174" marB="24174" anchor="ctr"/>
                </a:tc>
                <a:tc>
                  <a:txBody>
                    <a:bodyPr/>
                    <a:lstStyle/>
                    <a:p>
                      <a:pPr>
                        <a:buNone/>
                      </a:pPr>
                      <a:r>
                        <a:rPr lang="en-US" sz="700" b="0" dirty="0">
                          <a:solidFill>
                            <a:schemeClr val="tx1"/>
                          </a:solidFill>
                        </a:rPr>
                        <a:t>108,209,000 km </a:t>
                      </a:r>
                      <a:br>
                        <a:rPr lang="en-US" sz="700" b="0" dirty="0">
                          <a:solidFill>
                            <a:schemeClr val="tx1"/>
                          </a:solidFill>
                        </a:rPr>
                      </a:br>
                      <a:r>
                        <a:rPr lang="en-US" sz="700" b="0" dirty="0">
                          <a:solidFill>
                            <a:schemeClr val="tx1"/>
                          </a:solidFill>
                        </a:rPr>
                        <a:t>67,237,935 miles</a:t>
                      </a:r>
                    </a:p>
                  </a:txBody>
                  <a:tcPr marL="48348" marR="48348" marT="24174" marB="24174" anchor="ctr"/>
                </a:tc>
                <a:tc>
                  <a:txBody>
                    <a:bodyPr/>
                    <a:lstStyle/>
                    <a:p>
                      <a:pPr>
                        <a:buNone/>
                      </a:pPr>
                      <a:r>
                        <a:rPr lang="en-US" sz="700" b="0" dirty="0">
                          <a:solidFill>
                            <a:schemeClr val="tx1"/>
                          </a:solidFill>
                        </a:rPr>
                        <a:t>12,104 km</a:t>
                      </a:r>
                      <a:br>
                        <a:rPr lang="en-US" sz="700" b="0" dirty="0">
                          <a:solidFill>
                            <a:schemeClr val="tx1"/>
                          </a:solidFill>
                        </a:rPr>
                      </a:br>
                      <a:r>
                        <a:rPr lang="en-US" sz="700" b="0" dirty="0">
                          <a:solidFill>
                            <a:schemeClr val="tx1"/>
                          </a:solidFill>
                        </a:rPr>
                        <a:t>7,521 miles</a:t>
                      </a:r>
                    </a:p>
                  </a:txBody>
                  <a:tcPr marL="48348" marR="48348" marT="24174" marB="24174" anchor="ctr"/>
                </a:tc>
                <a:tc>
                  <a:txBody>
                    <a:bodyPr/>
                    <a:lstStyle/>
                    <a:p>
                      <a:pPr>
                        <a:buNone/>
                      </a:pPr>
                      <a:r>
                        <a:rPr lang="en-US" sz="700" b="0" dirty="0">
                          <a:solidFill>
                            <a:schemeClr val="tx1"/>
                          </a:solidFill>
                        </a:rPr>
                        <a:t>243 days</a:t>
                      </a:r>
                    </a:p>
                  </a:txBody>
                  <a:tcPr marL="48348" marR="48348" marT="24174" marB="24174" anchor="ctr"/>
                </a:tc>
                <a:tc>
                  <a:txBody>
                    <a:bodyPr/>
                    <a:lstStyle/>
                    <a:p>
                      <a:pPr>
                        <a:buNone/>
                      </a:pPr>
                      <a:r>
                        <a:rPr lang="en-US" sz="700" b="0" dirty="0">
                          <a:solidFill>
                            <a:schemeClr val="tx1"/>
                          </a:solidFill>
                        </a:rPr>
                        <a:t>224 days</a:t>
                      </a:r>
                    </a:p>
                  </a:txBody>
                  <a:tcPr marL="48348" marR="48348" marT="24174" marB="24174" anchor="ctr"/>
                </a:tc>
                <a:tc>
                  <a:txBody>
                    <a:bodyPr/>
                    <a:lstStyle/>
                    <a:p>
                      <a:pPr>
                        <a:buNone/>
                      </a:pPr>
                      <a:r>
                        <a:rPr lang="en-US" sz="700" b="0">
                          <a:solidFill>
                            <a:schemeClr val="tx1"/>
                          </a:solidFill>
                        </a:rPr>
                        <a:t>0.91</a:t>
                      </a:r>
                    </a:p>
                  </a:txBody>
                  <a:tcPr marL="48348" marR="48348" marT="24174" marB="24174" anchor="ctr"/>
                </a:tc>
                <a:tc>
                  <a:txBody>
                    <a:bodyPr/>
                    <a:lstStyle/>
                    <a:p>
                      <a:pPr>
                        <a:buNone/>
                      </a:pPr>
                      <a:r>
                        <a:rPr lang="en-US" sz="700" b="0">
                          <a:solidFill>
                            <a:schemeClr val="tx1"/>
                          </a:solidFill>
                        </a:rPr>
                        <a:t>0</a:t>
                      </a:r>
                    </a:p>
                  </a:txBody>
                  <a:tcPr marL="48348" marR="48348" marT="24174" marB="24174" anchor="ctr"/>
                </a:tc>
                <a:extLst>
                  <a:ext uri="{0D108BD9-81ED-4DB2-BD59-A6C34878D82A}">
                    <a16:rowId xmlns:a16="http://schemas.microsoft.com/office/drawing/2014/main" val="1723290056"/>
                  </a:ext>
                </a:extLst>
              </a:tr>
              <a:tr h="411480">
                <a:tc>
                  <a:txBody>
                    <a:bodyPr/>
                    <a:lstStyle/>
                    <a:p>
                      <a:pPr>
                        <a:buNone/>
                      </a:pPr>
                      <a:r>
                        <a:rPr lang="en-US" sz="700" b="0" dirty="0">
                          <a:solidFill>
                            <a:schemeClr val="tx1"/>
                          </a:solidFill>
                        </a:rPr>
                        <a:t>Earth</a:t>
                      </a:r>
                    </a:p>
                  </a:txBody>
                  <a:tcPr marL="48348" marR="48348" marT="24174" marB="24174" anchor="ctr"/>
                </a:tc>
                <a:tc>
                  <a:txBody>
                    <a:bodyPr/>
                    <a:lstStyle/>
                    <a:p>
                      <a:pPr>
                        <a:buNone/>
                      </a:pPr>
                      <a:r>
                        <a:rPr lang="en-US" sz="700" b="0">
                          <a:solidFill>
                            <a:schemeClr val="tx1"/>
                          </a:solidFill>
                        </a:rPr>
                        <a:t>149,596,000 km </a:t>
                      </a:r>
                      <a:br>
                        <a:rPr lang="en-US" sz="700" b="0">
                          <a:solidFill>
                            <a:schemeClr val="tx1"/>
                          </a:solidFill>
                        </a:rPr>
                      </a:br>
                      <a:r>
                        <a:rPr lang="en-US" sz="700" b="0">
                          <a:solidFill>
                            <a:schemeClr val="tx1"/>
                          </a:solidFill>
                        </a:rPr>
                        <a:t>92,954,616 miles</a:t>
                      </a:r>
                    </a:p>
                  </a:txBody>
                  <a:tcPr marL="48348" marR="48348" marT="24174" marB="24174" anchor="ctr"/>
                </a:tc>
                <a:tc>
                  <a:txBody>
                    <a:bodyPr/>
                    <a:lstStyle/>
                    <a:p>
                      <a:pPr>
                        <a:buNone/>
                      </a:pPr>
                      <a:r>
                        <a:rPr lang="en-US" sz="700" b="0">
                          <a:solidFill>
                            <a:schemeClr val="tx1"/>
                          </a:solidFill>
                        </a:rPr>
                        <a:t>12,742 km</a:t>
                      </a:r>
                      <a:br>
                        <a:rPr lang="en-US" sz="700" b="0">
                          <a:solidFill>
                            <a:schemeClr val="tx1"/>
                          </a:solidFill>
                        </a:rPr>
                      </a:br>
                      <a:r>
                        <a:rPr lang="en-US" sz="700" b="0">
                          <a:solidFill>
                            <a:schemeClr val="tx1"/>
                          </a:solidFill>
                        </a:rPr>
                        <a:t>7,918 miles</a:t>
                      </a:r>
                    </a:p>
                  </a:txBody>
                  <a:tcPr marL="48348" marR="48348" marT="24174" marB="24174" anchor="ctr"/>
                </a:tc>
                <a:tc>
                  <a:txBody>
                    <a:bodyPr/>
                    <a:lstStyle/>
                    <a:p>
                      <a:pPr>
                        <a:buNone/>
                      </a:pPr>
                      <a:r>
                        <a:rPr lang="en-US" sz="700" b="0">
                          <a:solidFill>
                            <a:schemeClr val="tx1"/>
                          </a:solidFill>
                        </a:rPr>
                        <a:t>23 hours, 56 mins</a:t>
                      </a:r>
                    </a:p>
                  </a:txBody>
                  <a:tcPr marL="48348" marR="48348" marT="24174" marB="24174" anchor="ctr"/>
                </a:tc>
                <a:tc>
                  <a:txBody>
                    <a:bodyPr/>
                    <a:lstStyle/>
                    <a:p>
                      <a:pPr>
                        <a:buNone/>
                      </a:pPr>
                      <a:r>
                        <a:rPr lang="en-US" sz="700" b="0" dirty="0">
                          <a:solidFill>
                            <a:schemeClr val="tx1"/>
                          </a:solidFill>
                        </a:rPr>
                        <a:t>365.25 days</a:t>
                      </a:r>
                    </a:p>
                  </a:txBody>
                  <a:tcPr marL="48348" marR="48348" marT="24174" marB="24174" anchor="ctr"/>
                </a:tc>
                <a:tc>
                  <a:txBody>
                    <a:bodyPr/>
                    <a:lstStyle/>
                    <a:p>
                      <a:pPr>
                        <a:buNone/>
                      </a:pPr>
                      <a:r>
                        <a:rPr lang="en-US" sz="700" b="0" dirty="0">
                          <a:solidFill>
                            <a:schemeClr val="tx1"/>
                          </a:solidFill>
                        </a:rPr>
                        <a:t>1.00</a:t>
                      </a:r>
                    </a:p>
                  </a:txBody>
                  <a:tcPr marL="48348" marR="48348" marT="24174" marB="24174" anchor="ctr"/>
                </a:tc>
                <a:tc>
                  <a:txBody>
                    <a:bodyPr/>
                    <a:lstStyle/>
                    <a:p>
                      <a:pPr>
                        <a:buNone/>
                      </a:pPr>
                      <a:r>
                        <a:rPr lang="en-US" sz="700" b="0" dirty="0">
                          <a:solidFill>
                            <a:schemeClr val="tx1"/>
                          </a:solidFill>
                        </a:rPr>
                        <a:t>1</a:t>
                      </a:r>
                    </a:p>
                  </a:txBody>
                  <a:tcPr marL="48348" marR="48348" marT="24174" marB="24174" anchor="ctr"/>
                </a:tc>
                <a:extLst>
                  <a:ext uri="{0D108BD9-81ED-4DB2-BD59-A6C34878D82A}">
                    <a16:rowId xmlns:a16="http://schemas.microsoft.com/office/drawing/2014/main" val="1853683085"/>
                  </a:ext>
                </a:extLst>
              </a:tr>
              <a:tr h="411480">
                <a:tc>
                  <a:txBody>
                    <a:bodyPr/>
                    <a:lstStyle/>
                    <a:p>
                      <a:pPr>
                        <a:buNone/>
                      </a:pPr>
                      <a:r>
                        <a:rPr lang="en-US" sz="700" b="0" dirty="0">
                          <a:solidFill>
                            <a:schemeClr val="tx1"/>
                          </a:solidFill>
                        </a:rPr>
                        <a:t>Mars</a:t>
                      </a:r>
                    </a:p>
                  </a:txBody>
                  <a:tcPr marL="48348" marR="48348" marT="24174" marB="24174" anchor="ctr"/>
                </a:tc>
                <a:tc>
                  <a:txBody>
                    <a:bodyPr/>
                    <a:lstStyle/>
                    <a:p>
                      <a:pPr>
                        <a:buNone/>
                      </a:pPr>
                      <a:r>
                        <a:rPr lang="en-US" sz="700" b="0">
                          <a:solidFill>
                            <a:schemeClr val="tx1"/>
                          </a:solidFill>
                        </a:rPr>
                        <a:t>227,923,000 km </a:t>
                      </a:r>
                      <a:br>
                        <a:rPr lang="en-US" sz="700" b="0">
                          <a:solidFill>
                            <a:schemeClr val="tx1"/>
                          </a:solidFill>
                        </a:rPr>
                      </a:br>
                      <a:r>
                        <a:rPr lang="en-US" sz="700" b="0">
                          <a:solidFill>
                            <a:schemeClr val="tx1"/>
                          </a:solidFill>
                        </a:rPr>
                        <a:t>141,624,742 miles</a:t>
                      </a:r>
                    </a:p>
                  </a:txBody>
                  <a:tcPr marL="48348" marR="48348" marT="24174" marB="24174" anchor="ctr"/>
                </a:tc>
                <a:tc>
                  <a:txBody>
                    <a:bodyPr/>
                    <a:lstStyle/>
                    <a:p>
                      <a:pPr>
                        <a:buNone/>
                      </a:pPr>
                      <a:r>
                        <a:rPr lang="en-US" sz="700" b="0">
                          <a:solidFill>
                            <a:schemeClr val="tx1"/>
                          </a:solidFill>
                        </a:rPr>
                        <a:t>6,779 km</a:t>
                      </a:r>
                      <a:br>
                        <a:rPr lang="en-US" sz="700" b="0">
                          <a:solidFill>
                            <a:schemeClr val="tx1"/>
                          </a:solidFill>
                        </a:rPr>
                      </a:br>
                      <a:r>
                        <a:rPr lang="en-US" sz="700" b="0">
                          <a:solidFill>
                            <a:schemeClr val="tx1"/>
                          </a:solidFill>
                        </a:rPr>
                        <a:t>4,212 miles</a:t>
                      </a:r>
                    </a:p>
                  </a:txBody>
                  <a:tcPr marL="48348" marR="48348" marT="24174" marB="24174" anchor="ctr"/>
                </a:tc>
                <a:tc>
                  <a:txBody>
                    <a:bodyPr/>
                    <a:lstStyle/>
                    <a:p>
                      <a:pPr>
                        <a:buNone/>
                      </a:pPr>
                      <a:r>
                        <a:rPr lang="en-US" sz="700" b="0">
                          <a:solidFill>
                            <a:schemeClr val="tx1"/>
                          </a:solidFill>
                        </a:rPr>
                        <a:t>24 hours, 40 mins</a:t>
                      </a:r>
                    </a:p>
                  </a:txBody>
                  <a:tcPr marL="48348" marR="48348" marT="24174" marB="24174" anchor="ctr"/>
                </a:tc>
                <a:tc>
                  <a:txBody>
                    <a:bodyPr/>
                    <a:lstStyle/>
                    <a:p>
                      <a:pPr>
                        <a:buNone/>
                      </a:pPr>
                      <a:r>
                        <a:rPr lang="en-US" sz="700" b="0" dirty="0">
                          <a:solidFill>
                            <a:schemeClr val="tx1"/>
                          </a:solidFill>
                        </a:rPr>
                        <a:t>687 days</a:t>
                      </a:r>
                    </a:p>
                  </a:txBody>
                  <a:tcPr marL="48348" marR="48348" marT="24174" marB="24174" anchor="ctr"/>
                </a:tc>
                <a:tc>
                  <a:txBody>
                    <a:bodyPr/>
                    <a:lstStyle/>
                    <a:p>
                      <a:pPr>
                        <a:buNone/>
                      </a:pPr>
                      <a:r>
                        <a:rPr lang="en-US" sz="700" b="0" dirty="0">
                          <a:solidFill>
                            <a:schemeClr val="tx1"/>
                          </a:solidFill>
                        </a:rPr>
                        <a:t>0.38</a:t>
                      </a:r>
                    </a:p>
                  </a:txBody>
                  <a:tcPr marL="48348" marR="48348" marT="24174" marB="24174" anchor="ctr"/>
                </a:tc>
                <a:tc>
                  <a:txBody>
                    <a:bodyPr/>
                    <a:lstStyle/>
                    <a:p>
                      <a:pPr>
                        <a:buNone/>
                      </a:pPr>
                      <a:r>
                        <a:rPr lang="en-US" sz="700" b="0" dirty="0">
                          <a:solidFill>
                            <a:schemeClr val="tx1"/>
                          </a:solidFill>
                        </a:rPr>
                        <a:t>2</a:t>
                      </a:r>
                    </a:p>
                  </a:txBody>
                  <a:tcPr marL="48348" marR="48348" marT="24174" marB="24174" anchor="ctr"/>
                </a:tc>
                <a:extLst>
                  <a:ext uri="{0D108BD9-81ED-4DB2-BD59-A6C34878D82A}">
                    <a16:rowId xmlns:a16="http://schemas.microsoft.com/office/drawing/2014/main" val="4279838638"/>
                  </a:ext>
                </a:extLst>
              </a:tr>
            </a:tbl>
          </a:graphicData>
        </a:graphic>
      </p:graphicFrame>
      <p:graphicFrame>
        <p:nvGraphicFramePr>
          <p:cNvPr id="12" name="Table 11">
            <a:extLst>
              <a:ext uri="{FF2B5EF4-FFF2-40B4-BE49-F238E27FC236}">
                <a16:creationId xmlns:a16="http://schemas.microsoft.com/office/drawing/2014/main" id="{60BC0C3E-36DE-068D-1731-9B381F513EFB}"/>
              </a:ext>
            </a:extLst>
          </p:cNvPr>
          <p:cNvGraphicFramePr>
            <a:graphicFrameLocks noGrp="1"/>
          </p:cNvGraphicFramePr>
          <p:nvPr>
            <p:extLst>
              <p:ext uri="{D42A27DB-BD31-4B8C-83A1-F6EECF244321}">
                <p14:modId xmlns:p14="http://schemas.microsoft.com/office/powerpoint/2010/main" val="740401760"/>
              </p:ext>
            </p:extLst>
          </p:nvPr>
        </p:nvGraphicFramePr>
        <p:xfrm>
          <a:off x="7010407" y="3818268"/>
          <a:ext cx="4419590" cy="2375336"/>
        </p:xfrm>
        <a:graphic>
          <a:graphicData uri="http://schemas.openxmlformats.org/drawingml/2006/table">
            <a:tbl>
              <a:tblPr firstRow="1" lastCol="1">
                <a:tableStyleId>{00A15C55-8517-42AA-B614-E9B94910E393}</a:tableStyleId>
              </a:tblPr>
              <a:tblGrid>
                <a:gridCol w="631370">
                  <a:extLst>
                    <a:ext uri="{9D8B030D-6E8A-4147-A177-3AD203B41FA5}">
                      <a16:colId xmlns:a16="http://schemas.microsoft.com/office/drawing/2014/main" val="3855781944"/>
                    </a:ext>
                  </a:extLst>
                </a:gridCol>
                <a:gridCol w="631370">
                  <a:extLst>
                    <a:ext uri="{9D8B030D-6E8A-4147-A177-3AD203B41FA5}">
                      <a16:colId xmlns:a16="http://schemas.microsoft.com/office/drawing/2014/main" val="2114519701"/>
                    </a:ext>
                  </a:extLst>
                </a:gridCol>
                <a:gridCol w="631370">
                  <a:extLst>
                    <a:ext uri="{9D8B030D-6E8A-4147-A177-3AD203B41FA5}">
                      <a16:colId xmlns:a16="http://schemas.microsoft.com/office/drawing/2014/main" val="747499318"/>
                    </a:ext>
                  </a:extLst>
                </a:gridCol>
                <a:gridCol w="631370">
                  <a:extLst>
                    <a:ext uri="{9D8B030D-6E8A-4147-A177-3AD203B41FA5}">
                      <a16:colId xmlns:a16="http://schemas.microsoft.com/office/drawing/2014/main" val="124291062"/>
                    </a:ext>
                  </a:extLst>
                </a:gridCol>
                <a:gridCol w="631370">
                  <a:extLst>
                    <a:ext uri="{9D8B030D-6E8A-4147-A177-3AD203B41FA5}">
                      <a16:colId xmlns:a16="http://schemas.microsoft.com/office/drawing/2014/main" val="1080729734"/>
                    </a:ext>
                  </a:extLst>
                </a:gridCol>
                <a:gridCol w="631370">
                  <a:extLst>
                    <a:ext uri="{9D8B030D-6E8A-4147-A177-3AD203B41FA5}">
                      <a16:colId xmlns:a16="http://schemas.microsoft.com/office/drawing/2014/main" val="3821373503"/>
                    </a:ext>
                  </a:extLst>
                </a:gridCol>
                <a:gridCol w="631370">
                  <a:extLst>
                    <a:ext uri="{9D8B030D-6E8A-4147-A177-3AD203B41FA5}">
                      <a16:colId xmlns:a16="http://schemas.microsoft.com/office/drawing/2014/main" val="744079402"/>
                    </a:ext>
                  </a:extLst>
                </a:gridCol>
              </a:tblGrid>
              <a:tr h="377199">
                <a:tc>
                  <a:txBody>
                    <a:bodyPr/>
                    <a:lstStyle/>
                    <a:p>
                      <a:pPr algn="r" rtl="0" fontAlgn="ctr">
                        <a:buNone/>
                      </a:pPr>
                      <a:r>
                        <a:rPr lang="en-US" sz="700" b="0" u="none" strike="noStrike" dirty="0">
                          <a:solidFill>
                            <a:schemeClr val="tx1"/>
                          </a:solidFill>
                          <a:effectLst/>
                        </a:rPr>
                        <a:t>Number of Known Moons</a:t>
                      </a:r>
                      <a:endParaRPr lang="en-US" sz="700" b="0" i="0" u="none" strike="noStrike" dirty="0">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dirty="0">
                          <a:solidFill>
                            <a:schemeClr val="tx1"/>
                          </a:solidFill>
                          <a:effectLst/>
                        </a:rPr>
                        <a:t>Gravity</a:t>
                      </a:r>
                      <a:br>
                        <a:rPr lang="en-US" sz="700" b="0" u="none" strike="noStrike" dirty="0">
                          <a:solidFill>
                            <a:schemeClr val="tx1"/>
                          </a:solidFill>
                          <a:effectLst/>
                        </a:rPr>
                      </a:br>
                      <a:r>
                        <a:rPr lang="en-US" sz="700" b="0" u="none" strike="noStrike" dirty="0">
                          <a:solidFill>
                            <a:schemeClr val="tx1"/>
                          </a:solidFill>
                          <a:effectLst/>
                        </a:rPr>
                        <a:t>(Earth = 1)</a:t>
                      </a:r>
                      <a:endParaRPr lang="en-US" sz="700" b="0" i="0" u="none" strike="noStrike" dirty="0">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Time to Orbit Sun</a:t>
                      </a:r>
                      <a:br>
                        <a:rPr lang="en-US" sz="700" b="0" u="none" strike="noStrike">
                          <a:solidFill>
                            <a:schemeClr val="tx1"/>
                          </a:solidFill>
                          <a:effectLst/>
                        </a:rPr>
                      </a:br>
                      <a:r>
                        <a:rPr lang="en-US" sz="700" b="0" u="none" strike="noStrike">
                          <a:solidFill>
                            <a:schemeClr val="tx1"/>
                          </a:solidFill>
                          <a:effectLst/>
                        </a:rPr>
                        <a:t>(a year)</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Time to Spin on Axis</a:t>
                      </a:r>
                      <a:br>
                        <a:rPr lang="en-US" sz="700" b="0" u="none" strike="noStrike">
                          <a:solidFill>
                            <a:schemeClr val="tx1"/>
                          </a:solidFill>
                          <a:effectLst/>
                        </a:rPr>
                      </a:br>
                      <a:r>
                        <a:rPr lang="en-US" sz="700" b="0" u="none" strike="noStrike">
                          <a:solidFill>
                            <a:schemeClr val="tx1"/>
                          </a:solidFill>
                          <a:effectLst/>
                        </a:rPr>
                        <a:t>(a day)</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Diameter</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Average Distance from Sun</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fontAlgn="ctr">
                        <a:buNone/>
                      </a:pPr>
                      <a:r>
                        <a:rPr lang="en-US" sz="1800" b="0" u="none" strike="noStrike">
                          <a:solidFill>
                            <a:schemeClr val="tx1"/>
                          </a:solidFill>
                          <a:effectLst/>
                        </a:rPr>
                        <a:t> </a:t>
                      </a:r>
                      <a:endParaRPr lang="en-US" sz="1800" b="0" i="0" u="none" strike="noStrike">
                        <a:solidFill>
                          <a:schemeClr val="tx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44942208"/>
                  </a:ext>
                </a:extLst>
              </a:tr>
              <a:tr h="509729">
                <a:tc>
                  <a:txBody>
                    <a:bodyPr/>
                    <a:lstStyle/>
                    <a:p>
                      <a:pPr algn="r" rtl="0" fontAlgn="ctr">
                        <a:buNone/>
                      </a:pPr>
                      <a:r>
                        <a:rPr lang="en-US" sz="700" b="0" u="none" strike="noStrike">
                          <a:solidFill>
                            <a:schemeClr val="tx1"/>
                          </a:solidFill>
                          <a:effectLst/>
                        </a:rPr>
                        <a:t>0</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dirty="0">
                          <a:solidFill>
                            <a:schemeClr val="tx1"/>
                          </a:solidFill>
                          <a:effectLst/>
                        </a:rPr>
                        <a:t>0.38</a:t>
                      </a:r>
                      <a:endParaRPr lang="en-US" sz="700" b="0" i="0" u="none" strike="noStrike" dirty="0">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dirty="0">
                          <a:solidFill>
                            <a:schemeClr val="tx1"/>
                          </a:solidFill>
                          <a:effectLst/>
                        </a:rPr>
                        <a:t>88 days</a:t>
                      </a:r>
                      <a:endParaRPr lang="en-US" sz="700" b="0" i="0" u="none" strike="noStrike" dirty="0">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59 days</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4,879 km</a:t>
                      </a:r>
                      <a:br>
                        <a:rPr lang="en-US" sz="700" b="0" u="none" strike="noStrike">
                          <a:solidFill>
                            <a:schemeClr val="tx1"/>
                          </a:solidFill>
                          <a:effectLst/>
                        </a:rPr>
                      </a:br>
                      <a:r>
                        <a:rPr lang="en-US" sz="700" b="0" u="none" strike="noStrike">
                          <a:solidFill>
                            <a:schemeClr val="tx1"/>
                          </a:solidFill>
                          <a:effectLst/>
                        </a:rPr>
                        <a:t>3,032 miles</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57,909,000 km</a:t>
                      </a:r>
                      <a:br>
                        <a:rPr lang="en-US" sz="700" b="0" u="none" strike="noStrike">
                          <a:solidFill>
                            <a:schemeClr val="tx1"/>
                          </a:solidFill>
                          <a:effectLst/>
                        </a:rPr>
                      </a:br>
                      <a:r>
                        <a:rPr lang="en-US" sz="700" b="0" u="none" strike="noStrike">
                          <a:solidFill>
                            <a:schemeClr val="tx1"/>
                          </a:solidFill>
                          <a:effectLst/>
                        </a:rPr>
                        <a:t>35,982,973 miles</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Mercury</a:t>
                      </a:r>
                      <a:endParaRPr lang="en-US" sz="700" b="0" i="0" u="none" strike="noStrike">
                        <a:solidFill>
                          <a:schemeClr val="tx1"/>
                        </a:solidFill>
                        <a:effectLst/>
                        <a:latin typeface="Montserrat" panose="00000500000000000000" pitchFamily="2" charset="0"/>
                      </a:endParaRPr>
                    </a:p>
                  </a:txBody>
                  <a:tcPr marL="9525" marR="9525" marT="9525" marB="0" anchor="ctr"/>
                </a:tc>
                <a:extLst>
                  <a:ext uri="{0D108BD9-81ED-4DB2-BD59-A6C34878D82A}">
                    <a16:rowId xmlns:a16="http://schemas.microsoft.com/office/drawing/2014/main" val="2017887236"/>
                  </a:ext>
                </a:extLst>
              </a:tr>
              <a:tr h="499534">
                <a:tc>
                  <a:txBody>
                    <a:bodyPr/>
                    <a:lstStyle/>
                    <a:p>
                      <a:pPr algn="r" rtl="0" fontAlgn="ctr">
                        <a:buNone/>
                      </a:pPr>
                      <a:r>
                        <a:rPr lang="en-US" sz="700" b="0" u="none" strike="noStrike">
                          <a:solidFill>
                            <a:schemeClr val="tx1"/>
                          </a:solidFill>
                          <a:effectLst/>
                        </a:rPr>
                        <a:t>0</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0.91</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224 days</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dirty="0">
                          <a:solidFill>
                            <a:schemeClr val="tx1"/>
                          </a:solidFill>
                          <a:effectLst/>
                        </a:rPr>
                        <a:t>243 days</a:t>
                      </a:r>
                      <a:endParaRPr lang="en-US" sz="700" b="0" i="0" u="none" strike="noStrike" dirty="0">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dirty="0">
                          <a:solidFill>
                            <a:schemeClr val="tx1"/>
                          </a:solidFill>
                          <a:effectLst/>
                        </a:rPr>
                        <a:t>12,104 km</a:t>
                      </a:r>
                      <a:br>
                        <a:rPr lang="en-US" sz="700" b="0" u="none" strike="noStrike" dirty="0">
                          <a:solidFill>
                            <a:schemeClr val="tx1"/>
                          </a:solidFill>
                          <a:effectLst/>
                        </a:rPr>
                      </a:br>
                      <a:r>
                        <a:rPr lang="en-US" sz="700" b="0" u="none" strike="noStrike" dirty="0">
                          <a:solidFill>
                            <a:schemeClr val="tx1"/>
                          </a:solidFill>
                          <a:effectLst/>
                        </a:rPr>
                        <a:t>7,521 miles</a:t>
                      </a:r>
                      <a:endParaRPr lang="en-US" sz="700" b="0" i="0" u="none" strike="noStrike" dirty="0">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108,209,000 km</a:t>
                      </a:r>
                      <a:br>
                        <a:rPr lang="en-US" sz="700" b="0" u="none" strike="noStrike">
                          <a:solidFill>
                            <a:schemeClr val="tx1"/>
                          </a:solidFill>
                          <a:effectLst/>
                        </a:rPr>
                      </a:br>
                      <a:r>
                        <a:rPr lang="en-US" sz="700" b="0" u="none" strike="noStrike">
                          <a:solidFill>
                            <a:schemeClr val="tx1"/>
                          </a:solidFill>
                          <a:effectLst/>
                        </a:rPr>
                        <a:t>67,237,935 miles</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Venus</a:t>
                      </a:r>
                      <a:endParaRPr lang="en-US" sz="700" b="0" i="0" u="none" strike="noStrike">
                        <a:solidFill>
                          <a:schemeClr val="tx1"/>
                        </a:solidFill>
                        <a:effectLst/>
                        <a:latin typeface="Montserrat" panose="00000500000000000000" pitchFamily="2" charset="0"/>
                      </a:endParaRPr>
                    </a:p>
                  </a:txBody>
                  <a:tcPr marL="9525" marR="9525" marT="9525" marB="0" anchor="ctr"/>
                </a:tc>
                <a:extLst>
                  <a:ext uri="{0D108BD9-81ED-4DB2-BD59-A6C34878D82A}">
                    <a16:rowId xmlns:a16="http://schemas.microsoft.com/office/drawing/2014/main" val="3192867980"/>
                  </a:ext>
                </a:extLst>
              </a:tr>
              <a:tr h="499534">
                <a:tc>
                  <a:txBody>
                    <a:bodyPr/>
                    <a:lstStyle/>
                    <a:p>
                      <a:pPr algn="r" rtl="0" fontAlgn="ctr">
                        <a:buNone/>
                      </a:pPr>
                      <a:r>
                        <a:rPr lang="en-US" sz="700" b="0" u="none" strike="noStrike">
                          <a:solidFill>
                            <a:schemeClr val="tx1"/>
                          </a:solidFill>
                          <a:effectLst/>
                        </a:rPr>
                        <a:t>1</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1</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365.25 days</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23 hours, 56 mins</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dirty="0">
                          <a:solidFill>
                            <a:schemeClr val="tx1"/>
                          </a:solidFill>
                          <a:effectLst/>
                        </a:rPr>
                        <a:t>12,742 km</a:t>
                      </a:r>
                      <a:br>
                        <a:rPr lang="en-US" sz="700" b="0" u="none" strike="noStrike" dirty="0">
                          <a:solidFill>
                            <a:schemeClr val="tx1"/>
                          </a:solidFill>
                          <a:effectLst/>
                        </a:rPr>
                      </a:br>
                      <a:r>
                        <a:rPr lang="en-US" sz="700" b="0" u="none" strike="noStrike" dirty="0">
                          <a:solidFill>
                            <a:schemeClr val="tx1"/>
                          </a:solidFill>
                          <a:effectLst/>
                        </a:rPr>
                        <a:t>7,918 miles</a:t>
                      </a:r>
                      <a:endParaRPr lang="en-US" sz="700" b="0" i="0" u="none" strike="noStrike" dirty="0">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dirty="0">
                          <a:solidFill>
                            <a:schemeClr val="tx1"/>
                          </a:solidFill>
                          <a:effectLst/>
                        </a:rPr>
                        <a:t>149,596,000 km</a:t>
                      </a:r>
                      <a:br>
                        <a:rPr lang="en-US" sz="700" b="0" u="none" strike="noStrike" dirty="0">
                          <a:solidFill>
                            <a:schemeClr val="tx1"/>
                          </a:solidFill>
                          <a:effectLst/>
                        </a:rPr>
                      </a:br>
                      <a:r>
                        <a:rPr lang="en-US" sz="700" b="0" u="none" strike="noStrike" dirty="0">
                          <a:solidFill>
                            <a:schemeClr val="tx1"/>
                          </a:solidFill>
                          <a:effectLst/>
                        </a:rPr>
                        <a:t>92,954,616 miles</a:t>
                      </a:r>
                      <a:endParaRPr lang="en-US" sz="700" b="0" i="0" u="none" strike="noStrike" dirty="0">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dirty="0">
                          <a:solidFill>
                            <a:schemeClr val="tx1"/>
                          </a:solidFill>
                          <a:effectLst/>
                        </a:rPr>
                        <a:t>Earth</a:t>
                      </a:r>
                      <a:endParaRPr lang="en-US" sz="700" b="0" i="0" u="none" strike="noStrike" dirty="0">
                        <a:solidFill>
                          <a:schemeClr val="tx1"/>
                        </a:solidFill>
                        <a:effectLst/>
                        <a:latin typeface="Montserrat" panose="00000500000000000000" pitchFamily="2" charset="0"/>
                      </a:endParaRPr>
                    </a:p>
                  </a:txBody>
                  <a:tcPr marL="9525" marR="9525" marT="9525" marB="0" anchor="ctr"/>
                </a:tc>
                <a:extLst>
                  <a:ext uri="{0D108BD9-81ED-4DB2-BD59-A6C34878D82A}">
                    <a16:rowId xmlns:a16="http://schemas.microsoft.com/office/drawing/2014/main" val="2724074454"/>
                  </a:ext>
                </a:extLst>
              </a:tr>
              <a:tr h="489340">
                <a:tc>
                  <a:txBody>
                    <a:bodyPr/>
                    <a:lstStyle/>
                    <a:p>
                      <a:pPr algn="r" rtl="0" fontAlgn="ctr">
                        <a:buNone/>
                      </a:pPr>
                      <a:r>
                        <a:rPr lang="en-US" sz="700" b="0" u="none" strike="noStrike">
                          <a:solidFill>
                            <a:schemeClr val="tx1"/>
                          </a:solidFill>
                          <a:effectLst/>
                        </a:rPr>
                        <a:t>2</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0.38</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687 days</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24 hours, 40 mins</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a:solidFill>
                            <a:schemeClr val="tx1"/>
                          </a:solidFill>
                          <a:effectLst/>
                        </a:rPr>
                        <a:t>6,779 km</a:t>
                      </a:r>
                      <a:br>
                        <a:rPr lang="en-US" sz="700" b="0" u="none" strike="noStrike">
                          <a:solidFill>
                            <a:schemeClr val="tx1"/>
                          </a:solidFill>
                          <a:effectLst/>
                        </a:rPr>
                      </a:br>
                      <a:r>
                        <a:rPr lang="en-US" sz="700" b="0" u="none" strike="noStrike">
                          <a:solidFill>
                            <a:schemeClr val="tx1"/>
                          </a:solidFill>
                          <a:effectLst/>
                        </a:rPr>
                        <a:t>4,212 miles</a:t>
                      </a:r>
                      <a:endParaRPr lang="en-US" sz="700" b="0" i="0" u="none" strike="noStrike">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dirty="0">
                          <a:solidFill>
                            <a:schemeClr val="tx1"/>
                          </a:solidFill>
                          <a:effectLst/>
                        </a:rPr>
                        <a:t>227,923,000 km</a:t>
                      </a:r>
                      <a:br>
                        <a:rPr lang="en-US" sz="700" b="0" u="none" strike="noStrike" dirty="0">
                          <a:solidFill>
                            <a:schemeClr val="tx1"/>
                          </a:solidFill>
                          <a:effectLst/>
                        </a:rPr>
                      </a:br>
                      <a:r>
                        <a:rPr lang="en-US" sz="700" b="0" u="none" strike="noStrike" dirty="0">
                          <a:solidFill>
                            <a:schemeClr val="tx1"/>
                          </a:solidFill>
                          <a:effectLst/>
                        </a:rPr>
                        <a:t>141,624,742 miles</a:t>
                      </a:r>
                      <a:endParaRPr lang="en-US" sz="700" b="0" i="0" u="none" strike="noStrike" dirty="0">
                        <a:solidFill>
                          <a:schemeClr val="tx1"/>
                        </a:solidFill>
                        <a:effectLst/>
                        <a:latin typeface="Montserrat" panose="00000500000000000000" pitchFamily="2" charset="0"/>
                      </a:endParaRPr>
                    </a:p>
                  </a:txBody>
                  <a:tcPr marL="9525" marR="9525" marT="9525" marB="0" anchor="ctr"/>
                </a:tc>
                <a:tc>
                  <a:txBody>
                    <a:bodyPr/>
                    <a:lstStyle/>
                    <a:p>
                      <a:pPr algn="r" rtl="0" fontAlgn="ctr">
                        <a:buNone/>
                      </a:pPr>
                      <a:r>
                        <a:rPr lang="en-US" sz="700" b="0" u="none" strike="noStrike" dirty="0">
                          <a:solidFill>
                            <a:schemeClr val="tx1"/>
                          </a:solidFill>
                          <a:effectLst/>
                        </a:rPr>
                        <a:t>Mars</a:t>
                      </a:r>
                      <a:endParaRPr lang="en-US" sz="700" b="0" i="0" u="none" strike="noStrike" dirty="0">
                        <a:solidFill>
                          <a:schemeClr val="tx1"/>
                        </a:solidFill>
                        <a:effectLst/>
                        <a:latin typeface="Montserrat" panose="00000500000000000000" pitchFamily="2" charset="0"/>
                      </a:endParaRPr>
                    </a:p>
                  </a:txBody>
                  <a:tcPr marL="9525" marR="9525" marT="9525" marB="0" anchor="ctr"/>
                </a:tc>
                <a:extLst>
                  <a:ext uri="{0D108BD9-81ED-4DB2-BD59-A6C34878D82A}">
                    <a16:rowId xmlns:a16="http://schemas.microsoft.com/office/drawing/2014/main" val="2014365381"/>
                  </a:ext>
                </a:extLst>
              </a:tr>
            </a:tbl>
          </a:graphicData>
        </a:graphic>
      </p:graphicFrame>
    </p:spTree>
    <p:extLst>
      <p:ext uri="{BB962C8B-B14F-4D97-AF65-F5344CB8AC3E}">
        <p14:creationId xmlns:p14="http://schemas.microsoft.com/office/powerpoint/2010/main" val="302569852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8AAFE-D87A-0645-75FA-F850B1B40F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7581C0-022D-AFF8-B652-75D6DA8F79B5}"/>
              </a:ext>
            </a:extLst>
          </p:cNvPr>
          <p:cNvSpPr>
            <a:spLocks noGrp="1"/>
          </p:cNvSpPr>
          <p:nvPr>
            <p:ph type="title"/>
          </p:nvPr>
        </p:nvSpPr>
        <p:spPr/>
        <p:txBody>
          <a:bodyPr/>
          <a:lstStyle/>
          <a:p>
            <a:r>
              <a:rPr lang="en-US" dirty="0"/>
              <a:t>How to fix</a:t>
            </a:r>
            <a:endParaRPr lang="en-US" dirty="0">
              <a:solidFill>
                <a:schemeClr val="accent1"/>
              </a:solidFill>
            </a:endParaRPr>
          </a:p>
        </p:txBody>
      </p:sp>
      <p:cxnSp>
        <p:nvCxnSpPr>
          <p:cNvPr id="40" name="Straight Connector 39">
            <a:extLst>
              <a:ext uri="{FF2B5EF4-FFF2-40B4-BE49-F238E27FC236}">
                <a16:creationId xmlns:a16="http://schemas.microsoft.com/office/drawing/2014/main" id="{119EE534-080D-8FA4-B334-BEB7279ED5E6}"/>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85BC9942-1248-0687-394A-F715DE887057}"/>
              </a:ext>
            </a:extLst>
          </p:cNvPr>
          <p:cNvSpPr txBox="1"/>
          <p:nvPr/>
        </p:nvSpPr>
        <p:spPr>
          <a:xfrm>
            <a:off x="381000" y="1600200"/>
            <a:ext cx="11430000" cy="3477875"/>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 did you get it all?</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PDF encoding redo</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RTL done right</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Watch non text localizations</a:t>
            </a:r>
          </a:p>
          <a:p>
            <a:pPr marL="402336" indent="-400050" fontAlgn="ctr">
              <a:spcBef>
                <a:spcPts val="2400"/>
              </a:spcBef>
              <a:buClr>
                <a:schemeClr val="accent1"/>
              </a:buClr>
              <a:buFont typeface="Arial" panose="020B0604020202020204" pitchFamily="34" charset="0"/>
              <a:buChar char="•"/>
            </a:pPr>
            <a:endParaRPr lang="en-US" sz="2800" dirty="0">
              <a:latin typeface="Montserrat" panose="00000500000000000000" pitchFamily="2" charset="0"/>
            </a:endParaRPr>
          </a:p>
        </p:txBody>
      </p:sp>
      <p:pic>
        <p:nvPicPr>
          <p:cNvPr id="4" name="Picture 3" descr="A group of people looking at a computer&#10;&#10;AI-generated content may be incorrect.">
            <a:extLst>
              <a:ext uri="{FF2B5EF4-FFF2-40B4-BE49-F238E27FC236}">
                <a16:creationId xmlns:a16="http://schemas.microsoft.com/office/drawing/2014/main" id="{7B002EC3-CF59-1985-06D6-B5E681A5D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742" y="4419600"/>
            <a:ext cx="2309214" cy="1539476"/>
          </a:xfrm>
          <a:prstGeom prst="rect">
            <a:avLst/>
          </a:prstGeom>
          <a:ln>
            <a:noFill/>
          </a:ln>
          <a:effectLst>
            <a:outerShdw blurRad="292100" dist="139700" dir="2700000" algn="tl" rotWithShape="0">
              <a:srgbClr val="333333">
                <a:alpha val="65000"/>
              </a:srgbClr>
            </a:outerShdw>
          </a:effectLst>
        </p:spPr>
      </p:pic>
      <p:pic>
        <p:nvPicPr>
          <p:cNvPr id="5" name="Picture 4" descr="A group of people sitting around a table&#10;&#10;AI-generated content may be incorrect.">
            <a:extLst>
              <a:ext uri="{FF2B5EF4-FFF2-40B4-BE49-F238E27FC236}">
                <a16:creationId xmlns:a16="http://schemas.microsoft.com/office/drawing/2014/main" id="{5392FD13-4BC0-B27E-40C5-AACB670113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9742" y="1614268"/>
            <a:ext cx="2301872" cy="1536117"/>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59451D5D-A7AC-DDF5-E1C3-1974834DC4E8}"/>
              </a:ext>
            </a:extLst>
          </p:cNvPr>
          <p:cNvCxnSpPr>
            <a:cxnSpLocks/>
            <a:stCxn id="5" idx="2"/>
            <a:endCxn id="4" idx="0"/>
          </p:cNvCxnSpPr>
          <p:nvPr/>
        </p:nvCxnSpPr>
        <p:spPr>
          <a:xfrm>
            <a:off x="8930678" y="3150385"/>
            <a:ext cx="3671" cy="12692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67647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2FC83-FA51-6F85-D90E-0EAC408E90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35623B-0859-9525-BEDC-56E1EAD1CACC}"/>
              </a:ext>
            </a:extLst>
          </p:cNvPr>
          <p:cNvSpPr>
            <a:spLocks noGrp="1"/>
          </p:cNvSpPr>
          <p:nvPr>
            <p:ph type="title"/>
          </p:nvPr>
        </p:nvSpPr>
        <p:spPr/>
        <p:txBody>
          <a:bodyPr/>
          <a:lstStyle/>
          <a:p>
            <a:r>
              <a:rPr lang="en-US" dirty="0"/>
              <a:t>How to fix</a:t>
            </a:r>
            <a:endParaRPr lang="en-US" dirty="0">
              <a:solidFill>
                <a:schemeClr val="accent1"/>
              </a:solidFill>
            </a:endParaRPr>
          </a:p>
        </p:txBody>
      </p:sp>
      <p:cxnSp>
        <p:nvCxnSpPr>
          <p:cNvPr id="40" name="Straight Connector 39">
            <a:extLst>
              <a:ext uri="{FF2B5EF4-FFF2-40B4-BE49-F238E27FC236}">
                <a16:creationId xmlns:a16="http://schemas.microsoft.com/office/drawing/2014/main" id="{76435129-C1C8-C447-5992-B89CE4923F0E}"/>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4612E142-4FCC-E228-B3D1-51D4AE2BC462}"/>
              </a:ext>
            </a:extLst>
          </p:cNvPr>
          <p:cNvSpPr txBox="1"/>
          <p:nvPr/>
        </p:nvSpPr>
        <p:spPr>
          <a:xfrm>
            <a:off x="381000" y="1600200"/>
            <a:ext cx="7010400" cy="4216539"/>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 did you get it all?</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PDF encoding redo</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RTL done right</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Watch non text localizations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Flexible sizing</a:t>
            </a:r>
          </a:p>
          <a:p>
            <a:pPr marL="402336" indent="-400050" fontAlgn="ctr">
              <a:spcBef>
                <a:spcPts val="2400"/>
              </a:spcBef>
              <a:buClr>
                <a:schemeClr val="accent1"/>
              </a:buClr>
              <a:buFont typeface="Arial" panose="020B0604020202020204" pitchFamily="34" charset="0"/>
              <a:buChar char="•"/>
            </a:pPr>
            <a:endParaRPr lang="en-US" sz="2800" dirty="0">
              <a:latin typeface="Montserrat" panose="00000500000000000000" pitchFamily="2" charset="0"/>
            </a:endParaRPr>
          </a:p>
        </p:txBody>
      </p:sp>
      <p:pic>
        <p:nvPicPr>
          <p:cNvPr id="9" name="Picture 8" descr="A white background with blue text&#10;&#10;AI-generated content may be incorrect.">
            <a:extLst>
              <a:ext uri="{FF2B5EF4-FFF2-40B4-BE49-F238E27FC236}">
                <a16:creationId xmlns:a16="http://schemas.microsoft.com/office/drawing/2014/main" id="{B80C3254-A533-519F-6A3A-213E85ED5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560364"/>
            <a:ext cx="4600428" cy="2272417"/>
          </a:xfrm>
          <a:prstGeom prst="rect">
            <a:avLst/>
          </a:prstGeom>
          <a:ln>
            <a:noFill/>
          </a:ln>
          <a:effectLst>
            <a:outerShdw blurRad="292100" dist="139700" dir="2700000" algn="tl" rotWithShape="0">
              <a:srgbClr val="333333">
                <a:alpha val="65000"/>
              </a:srgbClr>
            </a:outerShdw>
          </a:effectLst>
        </p:spPr>
      </p:pic>
      <p:pic>
        <p:nvPicPr>
          <p:cNvPr id="13" name="Picture 12" descr="A close up of text&#10;&#10;AI-generated content may be incorrect.">
            <a:extLst>
              <a:ext uri="{FF2B5EF4-FFF2-40B4-BE49-F238E27FC236}">
                <a16:creationId xmlns:a16="http://schemas.microsoft.com/office/drawing/2014/main" id="{A6C0210C-222F-D856-E73B-703643B12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1041261"/>
            <a:ext cx="4600428" cy="22392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670836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C6912-47B2-5774-7EDB-5E9AE965F7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FA482D-9221-7787-4442-348259CFA825}"/>
              </a:ext>
            </a:extLst>
          </p:cNvPr>
          <p:cNvSpPr>
            <a:spLocks noGrp="1"/>
          </p:cNvSpPr>
          <p:nvPr>
            <p:ph type="title"/>
          </p:nvPr>
        </p:nvSpPr>
        <p:spPr/>
        <p:txBody>
          <a:bodyPr/>
          <a:lstStyle/>
          <a:p>
            <a:r>
              <a:rPr lang="en-US" dirty="0"/>
              <a:t>How to fix</a:t>
            </a:r>
            <a:endParaRPr lang="en-US" dirty="0">
              <a:solidFill>
                <a:schemeClr val="accent1"/>
              </a:solidFill>
            </a:endParaRPr>
          </a:p>
        </p:txBody>
      </p:sp>
      <p:cxnSp>
        <p:nvCxnSpPr>
          <p:cNvPr id="40" name="Straight Connector 39">
            <a:extLst>
              <a:ext uri="{FF2B5EF4-FFF2-40B4-BE49-F238E27FC236}">
                <a16:creationId xmlns:a16="http://schemas.microsoft.com/office/drawing/2014/main" id="{38BC5529-1993-9CC4-179A-D0260CFC82B2}"/>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43449501-A2B1-1753-F8B8-5DB2A998FC2D}"/>
              </a:ext>
            </a:extLst>
          </p:cNvPr>
          <p:cNvSpPr txBox="1"/>
          <p:nvPr/>
        </p:nvSpPr>
        <p:spPr>
          <a:xfrm>
            <a:off x="381000" y="1600200"/>
            <a:ext cx="11430000" cy="4955203"/>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 did you get it all?</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PDF encoding redo</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RTL done right</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Non text localizations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Flexible sizing</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Post localization testing</a:t>
            </a:r>
          </a:p>
          <a:p>
            <a:pPr marL="402336" indent="-400050" fontAlgn="ctr">
              <a:spcBef>
                <a:spcPts val="2400"/>
              </a:spcBef>
              <a:buClr>
                <a:schemeClr val="accent1"/>
              </a:buClr>
              <a:buFont typeface="Arial" panose="020B0604020202020204" pitchFamily="34" charset="0"/>
              <a:buChar char="•"/>
            </a:pPr>
            <a:endParaRPr lang="en-US" sz="2800" dirty="0">
              <a:latin typeface="Montserrat" panose="00000500000000000000" pitchFamily="2" charset="0"/>
            </a:endParaRPr>
          </a:p>
        </p:txBody>
      </p:sp>
      <p:pic>
        <p:nvPicPr>
          <p:cNvPr id="5" name="Picture 4" descr="A text on a white background&#10;&#10;AI-generated content may be incorrect.">
            <a:extLst>
              <a:ext uri="{FF2B5EF4-FFF2-40B4-BE49-F238E27FC236}">
                <a16:creationId xmlns:a16="http://schemas.microsoft.com/office/drawing/2014/main" id="{04DF9D1B-CEDC-212E-B405-30257274E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2133600"/>
            <a:ext cx="3639122" cy="1472574"/>
          </a:xfrm>
          <a:prstGeom prst="rect">
            <a:avLst/>
          </a:prstGeom>
        </p:spPr>
      </p:pic>
      <p:sp>
        <p:nvSpPr>
          <p:cNvPr id="6" name="Oval 5">
            <a:extLst>
              <a:ext uri="{FF2B5EF4-FFF2-40B4-BE49-F238E27FC236}">
                <a16:creationId xmlns:a16="http://schemas.microsoft.com/office/drawing/2014/main" id="{5D7DB6E1-E3E4-048C-B77B-AB68355B168C}"/>
              </a:ext>
            </a:extLst>
          </p:cNvPr>
          <p:cNvSpPr/>
          <p:nvPr/>
        </p:nvSpPr>
        <p:spPr>
          <a:xfrm>
            <a:off x="9187096" y="3200400"/>
            <a:ext cx="1752600" cy="457200"/>
          </a:xfrm>
          <a:prstGeom prst="ellipse">
            <a:avLst/>
          </a:prstGeom>
          <a:noFill/>
          <a:ln w="28575">
            <a:solidFill>
              <a:srgbClr val="FA6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186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FA76C-2A12-E833-A726-8A1E55CB22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31D82B-2C3D-A878-FB65-B7D7FFF41B8E}"/>
              </a:ext>
            </a:extLst>
          </p:cNvPr>
          <p:cNvSpPr>
            <a:spLocks noGrp="1"/>
          </p:cNvSpPr>
          <p:nvPr>
            <p:ph type="title"/>
          </p:nvPr>
        </p:nvSpPr>
        <p:spPr/>
        <p:txBody>
          <a:bodyPr/>
          <a:lstStyle/>
          <a:p>
            <a:r>
              <a:rPr lang="en-US" dirty="0"/>
              <a:t>Translation</a:t>
            </a:r>
            <a:endParaRPr lang="en-US" dirty="0">
              <a:solidFill>
                <a:schemeClr val="accent1"/>
              </a:solidFill>
            </a:endParaRPr>
          </a:p>
        </p:txBody>
      </p:sp>
      <p:cxnSp>
        <p:nvCxnSpPr>
          <p:cNvPr id="40" name="Straight Connector 39">
            <a:extLst>
              <a:ext uri="{FF2B5EF4-FFF2-40B4-BE49-F238E27FC236}">
                <a16:creationId xmlns:a16="http://schemas.microsoft.com/office/drawing/2014/main" id="{BEAB430E-6EE7-7FE8-118D-43C7B85B28E1}"/>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75E997F1-F5CA-ECE6-F2A2-5F112360935E}"/>
              </a:ext>
            </a:extLst>
          </p:cNvPr>
          <p:cNvSpPr txBox="1"/>
          <p:nvPr/>
        </p:nvSpPr>
        <p:spPr>
          <a:xfrm>
            <a:off x="381000" y="1583215"/>
            <a:ext cx="11430000" cy="1877437"/>
          </a:xfrm>
          <a:prstGeom prst="rect">
            <a:avLst/>
          </a:prstGeom>
          <a:noFill/>
        </p:spPr>
        <p:txBody>
          <a:bodyPr wrap="square" rtlCol="0">
            <a:spAutoFit/>
          </a:bodyPr>
          <a:lstStyle/>
          <a:p>
            <a:pPr marL="2286" algn="ctr" fontAlgn="ctr">
              <a:spcBef>
                <a:spcPts val="2400"/>
              </a:spcBef>
              <a:buClr>
                <a:schemeClr val="accent1"/>
              </a:buClr>
            </a:pPr>
            <a:r>
              <a:rPr lang="en-US" sz="3200" b="1" dirty="0">
                <a:solidFill>
                  <a:srgbClr val="FA6400"/>
                </a:solidFill>
                <a:latin typeface="Montserrat" panose="00000500000000000000" pitchFamily="2" charset="0"/>
              </a:rPr>
              <a:t>Definition:</a:t>
            </a:r>
          </a:p>
          <a:p>
            <a:pPr marL="2286" algn="ctr" fontAlgn="ctr">
              <a:spcBef>
                <a:spcPts val="2400"/>
              </a:spcBef>
              <a:buClr>
                <a:schemeClr val="accent1"/>
              </a:buClr>
            </a:pPr>
            <a:r>
              <a:rPr lang="en-US" sz="3200" dirty="0">
                <a:latin typeface="Montserrat" panose="00000500000000000000" pitchFamily="2" charset="0"/>
              </a:rPr>
              <a:t>Process of transferring the meaning of source language text into target language text</a:t>
            </a:r>
          </a:p>
        </p:txBody>
      </p:sp>
    </p:spTree>
    <p:extLst>
      <p:ext uri="{BB962C8B-B14F-4D97-AF65-F5344CB8AC3E}">
        <p14:creationId xmlns:p14="http://schemas.microsoft.com/office/powerpoint/2010/main" val="168750760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5421-20A0-9E28-8847-11FF894EE1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D49A45-529A-BD8F-2B94-888A425ECF71}"/>
              </a:ext>
            </a:extLst>
          </p:cNvPr>
          <p:cNvSpPr>
            <a:spLocks noGrp="1"/>
          </p:cNvSpPr>
          <p:nvPr>
            <p:ph type="title"/>
          </p:nvPr>
        </p:nvSpPr>
        <p:spPr/>
        <p:txBody>
          <a:bodyPr/>
          <a:lstStyle/>
          <a:p>
            <a:r>
              <a:rPr lang="en-US" dirty="0"/>
              <a:t>How to fix</a:t>
            </a:r>
            <a:endParaRPr lang="en-US" dirty="0">
              <a:solidFill>
                <a:schemeClr val="accent1"/>
              </a:solidFill>
            </a:endParaRPr>
          </a:p>
        </p:txBody>
      </p:sp>
      <p:cxnSp>
        <p:nvCxnSpPr>
          <p:cNvPr id="40" name="Straight Connector 39">
            <a:extLst>
              <a:ext uri="{FF2B5EF4-FFF2-40B4-BE49-F238E27FC236}">
                <a16:creationId xmlns:a16="http://schemas.microsoft.com/office/drawing/2014/main" id="{31F1BC4B-5829-5B6F-A9DA-3A7D9806CF3B}"/>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F8B35A72-8AC3-C542-E807-0C88B2F2DA2E}"/>
              </a:ext>
            </a:extLst>
          </p:cNvPr>
          <p:cNvSpPr txBox="1"/>
          <p:nvPr/>
        </p:nvSpPr>
        <p:spPr>
          <a:xfrm>
            <a:off x="381000" y="1600200"/>
            <a:ext cx="11430000" cy="4955203"/>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Text capture: did you get it all?</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PDF encoding redo</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RTL done right</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Non text localizations</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Flexible sizing</a:t>
            </a:r>
          </a:p>
          <a:p>
            <a:pPr marL="402336" indent="-400050" fontAlgn="ctr">
              <a:spcBef>
                <a:spcPts val="2400"/>
              </a:spcBef>
              <a:buClr>
                <a:schemeClr val="accent1"/>
              </a:buClr>
              <a:buFont typeface="Arial" panose="020B0604020202020204" pitchFamily="34" charset="0"/>
              <a:buChar char="•"/>
            </a:pPr>
            <a:r>
              <a:rPr lang="en-US" sz="2800" dirty="0">
                <a:latin typeface="Montserrat" panose="00000500000000000000" pitchFamily="2" charset="0"/>
              </a:rPr>
              <a:t>Post localization testing</a:t>
            </a:r>
          </a:p>
          <a:p>
            <a:pPr marL="402336" indent="-400050" fontAlgn="ctr">
              <a:spcBef>
                <a:spcPts val="2400"/>
              </a:spcBef>
              <a:buClr>
                <a:schemeClr val="accent1"/>
              </a:buClr>
              <a:buFont typeface="Arial" panose="020B0604020202020204" pitchFamily="34" charset="0"/>
              <a:buChar char="•"/>
            </a:pPr>
            <a:endParaRPr lang="en-US" sz="2800" dirty="0">
              <a:latin typeface="Montserrat" panose="00000500000000000000" pitchFamily="2" charset="0"/>
            </a:endParaRPr>
          </a:p>
        </p:txBody>
      </p:sp>
      <p:pic>
        <p:nvPicPr>
          <p:cNvPr id="5" name="Picture 4" descr="A text on a white background&#10;&#10;AI-generated content may be incorrect.">
            <a:extLst>
              <a:ext uri="{FF2B5EF4-FFF2-40B4-BE49-F238E27FC236}">
                <a16:creationId xmlns:a16="http://schemas.microsoft.com/office/drawing/2014/main" id="{E1E419F3-FD1F-9E1B-D907-3A7404ACA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2133600"/>
            <a:ext cx="3639122" cy="1472574"/>
          </a:xfrm>
          <a:prstGeom prst="rect">
            <a:avLst/>
          </a:prstGeom>
        </p:spPr>
      </p:pic>
      <p:sp>
        <p:nvSpPr>
          <p:cNvPr id="6" name="Oval 5">
            <a:extLst>
              <a:ext uri="{FF2B5EF4-FFF2-40B4-BE49-F238E27FC236}">
                <a16:creationId xmlns:a16="http://schemas.microsoft.com/office/drawing/2014/main" id="{AD5E8C34-3FD0-4CFB-9A8E-5B1C9667C93D}"/>
              </a:ext>
            </a:extLst>
          </p:cNvPr>
          <p:cNvSpPr/>
          <p:nvPr/>
        </p:nvSpPr>
        <p:spPr>
          <a:xfrm>
            <a:off x="9187096" y="3200400"/>
            <a:ext cx="1752600" cy="457200"/>
          </a:xfrm>
          <a:prstGeom prst="ellipse">
            <a:avLst/>
          </a:prstGeom>
          <a:noFill/>
          <a:ln w="28575">
            <a:solidFill>
              <a:srgbClr val="FA6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screenshot of a computer code&#10;&#10;AI-generated content may be incorrect.">
            <a:extLst>
              <a:ext uri="{FF2B5EF4-FFF2-40B4-BE49-F238E27FC236}">
                <a16:creationId xmlns:a16="http://schemas.microsoft.com/office/drawing/2014/main" id="{F1C74C38-0210-97B7-3F57-E5C876937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4673" y="4419600"/>
            <a:ext cx="4477375" cy="1171739"/>
          </a:xfrm>
          <a:prstGeom prst="rect">
            <a:avLst/>
          </a:prstGeom>
        </p:spPr>
      </p:pic>
      <p:sp>
        <p:nvSpPr>
          <p:cNvPr id="13" name="Oval 12">
            <a:extLst>
              <a:ext uri="{FF2B5EF4-FFF2-40B4-BE49-F238E27FC236}">
                <a16:creationId xmlns:a16="http://schemas.microsoft.com/office/drawing/2014/main" id="{361377DA-1F60-5110-FDBB-77F4A7CB54BA}"/>
              </a:ext>
            </a:extLst>
          </p:cNvPr>
          <p:cNvSpPr/>
          <p:nvPr/>
        </p:nvSpPr>
        <p:spPr>
          <a:xfrm>
            <a:off x="9677400" y="4444374"/>
            <a:ext cx="1752600" cy="457200"/>
          </a:xfrm>
          <a:prstGeom prst="ellipse">
            <a:avLst/>
          </a:prstGeom>
          <a:noFill/>
          <a:ln w="28575">
            <a:solidFill>
              <a:srgbClr val="FA64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05073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417EA-264C-EA25-F48B-B581D93F8FFB}"/>
            </a:ext>
          </a:extLst>
        </p:cNvPr>
        <p:cNvGrpSpPr/>
        <p:nvPr/>
      </p:nvGrpSpPr>
      <p:grpSpPr>
        <a:xfrm>
          <a:off x="0" y="0"/>
          <a:ext cx="0" cy="0"/>
          <a:chOff x="0" y="0"/>
          <a:chExt cx="0" cy="0"/>
        </a:xfrm>
      </p:grpSpPr>
      <p:pic>
        <p:nvPicPr>
          <p:cNvPr id="12" name="Picture Placeholder 11" descr="A dog standing on a rock by a body of water&#10;&#10;AI-generated content may be incorrect.">
            <a:extLst>
              <a:ext uri="{FF2B5EF4-FFF2-40B4-BE49-F238E27FC236}">
                <a16:creationId xmlns:a16="http://schemas.microsoft.com/office/drawing/2014/main" id="{2C76EFD9-9B42-81E9-F234-CFAF595A5C9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542" r="16542"/>
          <a:stretch>
            <a:fillRect/>
          </a:stretch>
        </p:blipFill>
        <p:spPr/>
      </p:pic>
      <p:sp>
        <p:nvSpPr>
          <p:cNvPr id="3" name="Text Placeholder 2">
            <a:extLst>
              <a:ext uri="{FF2B5EF4-FFF2-40B4-BE49-F238E27FC236}">
                <a16:creationId xmlns:a16="http://schemas.microsoft.com/office/drawing/2014/main" id="{E218950F-8730-FFF8-D211-96086A8F794E}"/>
              </a:ext>
            </a:extLst>
          </p:cNvPr>
          <p:cNvSpPr>
            <a:spLocks noGrp="1"/>
          </p:cNvSpPr>
          <p:nvPr>
            <p:ph type="body" sz="quarter" idx="15"/>
          </p:nvPr>
        </p:nvSpPr>
        <p:spPr>
          <a:xfrm>
            <a:off x="0" y="0"/>
            <a:ext cx="6096000" cy="6858000"/>
          </a:xfrm>
        </p:spPr>
        <p:txBody>
          <a:bodyPr/>
          <a:lstStyle/>
          <a:p>
            <a:endParaRPr lang="en-US" dirty="0"/>
          </a:p>
        </p:txBody>
      </p:sp>
      <p:sp>
        <p:nvSpPr>
          <p:cNvPr id="7" name="TextBox 6">
            <a:extLst>
              <a:ext uri="{FF2B5EF4-FFF2-40B4-BE49-F238E27FC236}">
                <a16:creationId xmlns:a16="http://schemas.microsoft.com/office/drawing/2014/main" id="{7B65198C-AB2D-FDB5-C6B0-05F3FA2CF0C5}"/>
              </a:ext>
            </a:extLst>
          </p:cNvPr>
          <p:cNvSpPr txBox="1"/>
          <p:nvPr/>
        </p:nvSpPr>
        <p:spPr>
          <a:xfrm>
            <a:off x="6096000" y="3239525"/>
            <a:ext cx="6096000" cy="378950"/>
          </a:xfrm>
          <a:prstGeom prst="rect">
            <a:avLst/>
          </a:prstGeom>
          <a:noFill/>
        </p:spPr>
        <p:txBody>
          <a:bodyPr wrap="square" rtlCol="0">
            <a:spAutoFit/>
          </a:bodyPr>
          <a:lstStyle/>
          <a:p>
            <a:pPr marL="2286" algn="ctr" fontAlgn="ctr">
              <a:lnSpc>
                <a:spcPts val="1680"/>
              </a:lnSpc>
              <a:spcBef>
                <a:spcPts val="1500"/>
              </a:spcBef>
              <a:buClr>
                <a:schemeClr val="accent1"/>
              </a:buClr>
            </a:pPr>
            <a:r>
              <a:rPr lang="en-US" sz="3200" b="1" dirty="0">
                <a:latin typeface="Montserrat" panose="00000500000000000000" pitchFamily="2" charset="0"/>
              </a:rPr>
              <a:t>Questions?</a:t>
            </a:r>
          </a:p>
        </p:txBody>
      </p:sp>
    </p:spTree>
    <p:extLst>
      <p:ext uri="{BB962C8B-B14F-4D97-AF65-F5344CB8AC3E}">
        <p14:creationId xmlns:p14="http://schemas.microsoft.com/office/powerpoint/2010/main" val="277386343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25E8A-5A1B-C4CC-CC2C-F452D15AF0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A81A26-A4E2-1EB0-77D3-7D2099ECB1B5}"/>
              </a:ext>
            </a:extLst>
          </p:cNvPr>
          <p:cNvSpPr>
            <a:spLocks noGrp="1"/>
          </p:cNvSpPr>
          <p:nvPr>
            <p:ph type="title"/>
          </p:nvPr>
        </p:nvSpPr>
        <p:spPr/>
        <p:txBody>
          <a:bodyPr/>
          <a:lstStyle/>
          <a:p>
            <a:r>
              <a:rPr lang="en-US" dirty="0"/>
              <a:t>Conclusion</a:t>
            </a:r>
            <a:endParaRPr lang="en-US" dirty="0">
              <a:solidFill>
                <a:schemeClr val="accent1"/>
              </a:solidFill>
            </a:endParaRPr>
          </a:p>
        </p:txBody>
      </p:sp>
      <p:cxnSp>
        <p:nvCxnSpPr>
          <p:cNvPr id="40" name="Straight Connector 39">
            <a:extLst>
              <a:ext uri="{FF2B5EF4-FFF2-40B4-BE49-F238E27FC236}">
                <a16:creationId xmlns:a16="http://schemas.microsoft.com/office/drawing/2014/main" id="{2B12C7BD-8104-42EE-5715-C782B84D14FE}"/>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98FFB7CD-9BD3-F0C3-7EA1-AE33827CD8DC}"/>
              </a:ext>
            </a:extLst>
          </p:cNvPr>
          <p:cNvSpPr txBox="1"/>
          <p:nvPr/>
        </p:nvSpPr>
        <p:spPr>
          <a:xfrm>
            <a:off x="381000" y="1600200"/>
            <a:ext cx="11430000" cy="3477875"/>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More than just translation!</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Generally, translation works well, best with text</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Lots of language nuances!</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Avoiding issues: get the right text, be flexible, test the result</a:t>
            </a:r>
          </a:p>
        </p:txBody>
      </p:sp>
    </p:spTree>
    <p:extLst>
      <p:ext uri="{BB962C8B-B14F-4D97-AF65-F5344CB8AC3E}">
        <p14:creationId xmlns:p14="http://schemas.microsoft.com/office/powerpoint/2010/main" val="178989347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in glasses smiling&#10;&#10;AI-generated content may be incorrect.">
            <a:extLst>
              <a:ext uri="{FF2B5EF4-FFF2-40B4-BE49-F238E27FC236}">
                <a16:creationId xmlns:a16="http://schemas.microsoft.com/office/drawing/2014/main" id="{FDF3B27B-2195-C5A9-8916-8039C137B36E}"/>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35" r="35"/>
          <a:stretch>
            <a:fillRect/>
          </a:stretch>
        </p:blipFill>
        <p:spPr>
          <a:xfrm>
            <a:off x="8229600" y="1676400"/>
            <a:ext cx="1810213" cy="1810215"/>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0356" r="20356"/>
          <a:stretch>
            <a:fillRect/>
          </a:stretch>
        </p:blipFill>
        <p:spPr/>
      </p:pic>
      <p:sp>
        <p:nvSpPr>
          <p:cNvPr id="3" name="Text Placeholder 2">
            <a:extLst>
              <a:ext uri="{FF2B5EF4-FFF2-40B4-BE49-F238E27FC236}">
                <a16:creationId xmlns:a16="http://schemas.microsoft.com/office/drawing/2014/main" id="{F09796DE-A798-46A1-A30E-3772628BADA8}"/>
              </a:ext>
            </a:extLst>
          </p:cNvPr>
          <p:cNvSpPr>
            <a:spLocks noGrp="1"/>
          </p:cNvSpPr>
          <p:nvPr>
            <p:ph type="body" sz="quarter" idx="15"/>
          </p:nvPr>
        </p:nvSpPr>
        <p:spPr>
          <a:xfrm>
            <a:off x="0" y="0"/>
            <a:ext cx="6096000" cy="6858000"/>
          </a:xfrm>
        </p:spPr>
        <p:txBody>
          <a:bodyPr/>
          <a:lstStyle/>
          <a:p>
            <a:r>
              <a:rPr lang="en-US" dirty="0"/>
              <a:t> </a:t>
            </a:r>
          </a:p>
        </p:txBody>
      </p:sp>
      <p:sp>
        <p:nvSpPr>
          <p:cNvPr id="4" name="Title 3">
            <a:extLst>
              <a:ext uri="{FF2B5EF4-FFF2-40B4-BE49-F238E27FC236}">
                <a16:creationId xmlns:a16="http://schemas.microsoft.com/office/drawing/2014/main" id="{3A884F02-E7A0-4FA6-90E9-935E33851748}"/>
              </a:ext>
            </a:extLst>
          </p:cNvPr>
          <p:cNvSpPr>
            <a:spLocks noGrp="1"/>
          </p:cNvSpPr>
          <p:nvPr>
            <p:ph type="title"/>
          </p:nvPr>
        </p:nvSpPr>
        <p:spPr>
          <a:xfrm>
            <a:off x="426720" y="459612"/>
            <a:ext cx="5669280" cy="553998"/>
          </a:xfrm>
        </p:spPr>
        <p:txBody>
          <a:bodyPr/>
          <a:lstStyle/>
          <a:p>
            <a:r>
              <a:rPr lang="en-US" dirty="0"/>
              <a:t>Contact</a:t>
            </a:r>
            <a:r>
              <a:rPr lang="en-US" dirty="0">
                <a:solidFill>
                  <a:schemeClr val="accent1"/>
                </a:solidFill>
              </a:rPr>
              <a:t>.</a:t>
            </a:r>
          </a:p>
        </p:txBody>
      </p:sp>
      <p:sp>
        <p:nvSpPr>
          <p:cNvPr id="6" name="Text Placeholder 5">
            <a:extLst>
              <a:ext uri="{FF2B5EF4-FFF2-40B4-BE49-F238E27FC236}">
                <a16:creationId xmlns:a16="http://schemas.microsoft.com/office/drawing/2014/main" id="{DD6DF8A7-186F-4FEC-9AD0-C5586079EBB9}"/>
              </a:ext>
            </a:extLst>
          </p:cNvPr>
          <p:cNvSpPr>
            <a:spLocks noGrp="1"/>
          </p:cNvSpPr>
          <p:nvPr>
            <p:ph type="body" sz="quarter" idx="14"/>
          </p:nvPr>
        </p:nvSpPr>
        <p:spPr>
          <a:xfrm>
            <a:off x="7928823" y="3882499"/>
            <a:ext cx="2502516" cy="661217"/>
          </a:xfrm>
        </p:spPr>
        <p:txBody>
          <a:bodyPr lIns="0" tIns="0" rIns="0" bIns="0"/>
          <a:lstStyle/>
          <a:p>
            <a:pPr>
              <a:lnSpc>
                <a:spcPts val="1600"/>
              </a:lnSpc>
            </a:pPr>
            <a:r>
              <a:rPr lang="en-US" dirty="0"/>
              <a:t>Sean McCurry</a:t>
            </a:r>
          </a:p>
          <a:p>
            <a:pPr>
              <a:lnSpc>
                <a:spcPts val="1600"/>
              </a:lnSpc>
            </a:pPr>
            <a:r>
              <a:rPr lang="en-US" dirty="0"/>
              <a:t> </a:t>
            </a:r>
            <a:r>
              <a:rPr lang="en-US" sz="1200" dirty="0"/>
              <a:t>Accessibility Lead</a:t>
            </a:r>
          </a:p>
          <a:p>
            <a:pPr>
              <a:lnSpc>
                <a:spcPts val="1600"/>
              </a:lnSpc>
            </a:pPr>
            <a:r>
              <a:rPr lang="en-US" sz="1200" dirty="0">
                <a:latin typeface="+mn-lt"/>
                <a:hlinkClick r:id="rId5"/>
              </a:rPr>
              <a:t>smccurry@transperfect.com</a:t>
            </a:r>
            <a:r>
              <a:rPr lang="en-US" sz="1200" dirty="0">
                <a:latin typeface="+mn-lt"/>
              </a:rPr>
              <a:t> </a:t>
            </a:r>
          </a:p>
        </p:txBody>
      </p:sp>
      <p:cxnSp>
        <p:nvCxnSpPr>
          <p:cNvPr id="20" name="Straight Connector 19">
            <a:extLst>
              <a:ext uri="{FF2B5EF4-FFF2-40B4-BE49-F238E27FC236}">
                <a16:creationId xmlns:a16="http://schemas.microsoft.com/office/drawing/2014/main" id="{7D6630E8-C890-4092-8260-290CFF2F44F2}"/>
              </a:ext>
            </a:extLst>
          </p:cNvPr>
          <p:cNvCxnSpPr/>
          <p:nvPr/>
        </p:nvCxnSpPr>
        <p:spPr>
          <a:xfrm>
            <a:off x="0" y="1133174"/>
            <a:ext cx="287020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14" name="Text Placeholder 6">
            <a:extLst>
              <a:ext uri="{FF2B5EF4-FFF2-40B4-BE49-F238E27FC236}">
                <a16:creationId xmlns:a16="http://schemas.microsoft.com/office/drawing/2014/main" id="{CFC7DF2B-06D5-42EF-B2B3-556682F1E1D5}"/>
              </a:ext>
            </a:extLst>
          </p:cNvPr>
          <p:cNvSpPr txBox="1">
            <a:spLocks/>
          </p:cNvSpPr>
          <p:nvPr/>
        </p:nvSpPr>
        <p:spPr>
          <a:xfrm>
            <a:off x="7242333" y="5022563"/>
            <a:ext cx="3778664" cy="504804"/>
          </a:xfrm>
          <a:prstGeom prst="rect">
            <a:avLst/>
          </a:prstGeom>
        </p:spPr>
        <p:txBody>
          <a:bodyPr vert="horz" lIns="0" tIns="0" rIns="0" bIns="0" rtlCol="0">
            <a:noAutofit/>
          </a:bodyPr>
          <a:lstStyle>
            <a:lvl1pPr marL="0" indent="0" algn="ctr" defTabSz="914400" rtl="0" eaLnBrk="1" fontAlgn="ctr" latinLnBrk="0" hangingPunct="1">
              <a:lnSpc>
                <a:spcPct val="100000"/>
              </a:lnSpc>
              <a:spcBef>
                <a:spcPts val="0"/>
              </a:spcBef>
              <a:buClr>
                <a:schemeClr val="accent2"/>
              </a:buClr>
              <a:buFont typeface="Arial" panose="020B0604020202020204" pitchFamily="34" charset="0"/>
              <a:buNone/>
              <a:defRPr sz="1200" kern="1200">
                <a:solidFill>
                  <a:schemeClr val="tx1"/>
                </a:solidFill>
                <a:latin typeface="+mn-lt"/>
                <a:ea typeface="+mn-ea"/>
                <a:cs typeface="+mn-cs"/>
              </a:defRPr>
            </a:lvl1pPr>
            <a:lvl2pPr marL="685800" indent="-228600" algn="l" defTabSz="914400" rtl="0" eaLnBrk="1" fontAlgn="ctr" latinLnBrk="0" hangingPunct="1">
              <a:lnSpc>
                <a:spcPct val="90000"/>
              </a:lnSpc>
              <a:spcBef>
                <a:spcPts val="500"/>
              </a:spcBef>
              <a:buClr>
                <a:schemeClr val="accent2"/>
              </a:buClr>
              <a:buSzPct val="75000"/>
              <a:buFont typeface="Courier New" panose="02070309020205020404" pitchFamily="49" charset="0"/>
              <a:buChar char="o"/>
              <a:defRPr sz="1400" kern="1200">
                <a:solidFill>
                  <a:schemeClr val="tx1"/>
                </a:solidFill>
                <a:latin typeface="+mn-lt"/>
                <a:ea typeface="+mn-ea"/>
                <a:cs typeface="+mn-cs"/>
              </a:defRPr>
            </a:lvl2pPr>
            <a:lvl3pPr marL="1143000" indent="-228600" algn="l" defTabSz="914400" rtl="0" eaLnBrk="1" fontAlgn="ctr"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fontAlgn="ctr" latinLnBrk="0" hangingPunct="1">
              <a:lnSpc>
                <a:spcPct val="90000"/>
              </a:lnSpc>
              <a:spcBef>
                <a:spcPts val="500"/>
              </a:spcBef>
              <a:buClr>
                <a:schemeClr val="accent2"/>
              </a:buClr>
              <a:buSzPct val="75000"/>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fontAlgn="ctr"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hlinkClick r:id="rId6"/>
              </a:rPr>
              <a:t>accessibility@transperfect.com</a:t>
            </a:r>
            <a:endParaRPr lang="en-US" sz="1800" dirty="0"/>
          </a:p>
          <a:p>
            <a:endParaRPr lang="en-US" dirty="0"/>
          </a:p>
          <a:p>
            <a:endParaRPr lang="en-US" b="1" dirty="0"/>
          </a:p>
        </p:txBody>
      </p:sp>
    </p:spTree>
    <p:extLst>
      <p:ext uri="{BB962C8B-B14F-4D97-AF65-F5344CB8AC3E}">
        <p14:creationId xmlns:p14="http://schemas.microsoft.com/office/powerpoint/2010/main" val="3111529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4BC5F-DD3E-4344-C73C-101AE47B6B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EB03D3-C7E9-3976-A544-3A5D63763230}"/>
              </a:ext>
            </a:extLst>
          </p:cNvPr>
          <p:cNvSpPr>
            <a:spLocks noGrp="1"/>
          </p:cNvSpPr>
          <p:nvPr>
            <p:ph type="title"/>
          </p:nvPr>
        </p:nvSpPr>
        <p:spPr/>
        <p:txBody>
          <a:bodyPr/>
          <a:lstStyle/>
          <a:p>
            <a:r>
              <a:rPr lang="en-US" dirty="0"/>
              <a:t>Translation</a:t>
            </a:r>
            <a:endParaRPr lang="en-US" dirty="0">
              <a:solidFill>
                <a:schemeClr val="accent1"/>
              </a:solidFill>
            </a:endParaRPr>
          </a:p>
        </p:txBody>
      </p:sp>
      <p:cxnSp>
        <p:nvCxnSpPr>
          <p:cNvPr id="40" name="Straight Connector 39">
            <a:extLst>
              <a:ext uri="{FF2B5EF4-FFF2-40B4-BE49-F238E27FC236}">
                <a16:creationId xmlns:a16="http://schemas.microsoft.com/office/drawing/2014/main" id="{0447F23D-6E4A-8F19-AEF5-346429A5868D}"/>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20BC01AF-1DB3-1E97-17FF-6B751BED4A53}"/>
              </a:ext>
            </a:extLst>
          </p:cNvPr>
          <p:cNvSpPr txBox="1"/>
          <p:nvPr/>
        </p:nvSpPr>
        <p:spPr>
          <a:xfrm>
            <a:off x="381000" y="1583215"/>
            <a:ext cx="11430000" cy="1877437"/>
          </a:xfrm>
          <a:prstGeom prst="rect">
            <a:avLst/>
          </a:prstGeom>
          <a:noFill/>
        </p:spPr>
        <p:txBody>
          <a:bodyPr wrap="square" rtlCol="0">
            <a:spAutoFit/>
          </a:bodyPr>
          <a:lstStyle/>
          <a:p>
            <a:pPr marL="2286" algn="ctr" fontAlgn="ctr">
              <a:spcBef>
                <a:spcPts val="2400"/>
              </a:spcBef>
              <a:buClr>
                <a:schemeClr val="accent1"/>
              </a:buClr>
            </a:pPr>
            <a:r>
              <a:rPr lang="en-US" sz="3200" b="1" dirty="0">
                <a:solidFill>
                  <a:srgbClr val="FA6400"/>
                </a:solidFill>
                <a:latin typeface="Montserrat" panose="00000500000000000000" pitchFamily="2" charset="0"/>
              </a:rPr>
              <a:t>Definition:</a:t>
            </a:r>
          </a:p>
          <a:p>
            <a:pPr marL="2286" algn="ctr" fontAlgn="ctr">
              <a:spcBef>
                <a:spcPts val="2400"/>
              </a:spcBef>
              <a:buClr>
                <a:schemeClr val="accent1"/>
              </a:buClr>
            </a:pPr>
            <a:r>
              <a:rPr lang="en-US" sz="3200" dirty="0">
                <a:latin typeface="Montserrat" panose="00000500000000000000" pitchFamily="2" charset="0"/>
              </a:rPr>
              <a:t>Process of transferring the meaning of source language text into target language text</a:t>
            </a:r>
          </a:p>
        </p:txBody>
      </p:sp>
      <p:sp>
        <p:nvSpPr>
          <p:cNvPr id="4" name="TextBox 3">
            <a:extLst>
              <a:ext uri="{FF2B5EF4-FFF2-40B4-BE49-F238E27FC236}">
                <a16:creationId xmlns:a16="http://schemas.microsoft.com/office/drawing/2014/main" id="{0102F6FA-4C6E-BC76-02AB-CC05F8AED2B2}"/>
              </a:ext>
            </a:extLst>
          </p:cNvPr>
          <p:cNvSpPr txBox="1"/>
          <p:nvPr/>
        </p:nvSpPr>
        <p:spPr>
          <a:xfrm>
            <a:off x="1523999" y="5116087"/>
            <a:ext cx="3581400" cy="317395"/>
          </a:xfrm>
          <a:prstGeom prst="rect">
            <a:avLst/>
          </a:prstGeom>
          <a:noFill/>
        </p:spPr>
        <p:txBody>
          <a:bodyPr wrap="square" numCol="1" rtlCol="0">
            <a:spAutoFit/>
          </a:bodyPr>
          <a:lstStyle/>
          <a:p>
            <a:pPr marL="2286" algn="ctr" fontAlgn="ctr">
              <a:lnSpc>
                <a:spcPts val="1680"/>
              </a:lnSpc>
              <a:spcBef>
                <a:spcPts val="1500"/>
              </a:spcBef>
              <a:buClr>
                <a:schemeClr val="accent1"/>
              </a:buClr>
            </a:pPr>
            <a:r>
              <a:rPr lang="en-US" sz="1600" b="1" dirty="0">
                <a:latin typeface="Montserrat" panose="00000500000000000000" pitchFamily="2" charset="0"/>
              </a:rPr>
              <a:t>Hello how are you? </a:t>
            </a:r>
          </a:p>
        </p:txBody>
      </p:sp>
      <p:sp>
        <p:nvSpPr>
          <p:cNvPr id="5" name="TextBox 4">
            <a:extLst>
              <a:ext uri="{FF2B5EF4-FFF2-40B4-BE49-F238E27FC236}">
                <a16:creationId xmlns:a16="http://schemas.microsoft.com/office/drawing/2014/main" id="{E50D85E9-5F68-F859-117C-4F6EF26C3DFA}"/>
              </a:ext>
            </a:extLst>
          </p:cNvPr>
          <p:cNvSpPr txBox="1"/>
          <p:nvPr/>
        </p:nvSpPr>
        <p:spPr>
          <a:xfrm>
            <a:off x="7086602" y="5104226"/>
            <a:ext cx="3581398" cy="317395"/>
          </a:xfrm>
          <a:prstGeom prst="rect">
            <a:avLst/>
          </a:prstGeom>
          <a:noFill/>
        </p:spPr>
        <p:txBody>
          <a:bodyPr wrap="square" numCol="1" rtlCol="0">
            <a:spAutoFit/>
          </a:bodyPr>
          <a:lstStyle/>
          <a:p>
            <a:pPr marL="2286" algn="ctr" fontAlgn="ctr">
              <a:lnSpc>
                <a:spcPts val="1680"/>
              </a:lnSpc>
              <a:spcBef>
                <a:spcPts val="1500"/>
              </a:spcBef>
              <a:buClr>
                <a:schemeClr val="accent1"/>
              </a:buClr>
            </a:pPr>
            <a:r>
              <a:rPr lang="en-US" sz="1600" b="1" dirty="0">
                <a:latin typeface="Montserrat" panose="00000500000000000000" pitchFamily="2" charset="0"/>
              </a:rPr>
              <a:t>Bonjour comment </a:t>
            </a:r>
            <a:r>
              <a:rPr lang="en-US" sz="1600" b="1" dirty="0" err="1">
                <a:latin typeface="Montserrat" panose="00000500000000000000" pitchFamily="2" charset="0"/>
              </a:rPr>
              <a:t>allez-vous</a:t>
            </a:r>
            <a:r>
              <a:rPr lang="en-US" sz="1600" b="1" dirty="0">
                <a:latin typeface="Montserrat" panose="00000500000000000000" pitchFamily="2" charset="0"/>
              </a:rPr>
              <a:t>?</a:t>
            </a:r>
          </a:p>
        </p:txBody>
      </p:sp>
      <p:cxnSp>
        <p:nvCxnSpPr>
          <p:cNvPr id="7" name="Straight Arrow Connector 6">
            <a:extLst>
              <a:ext uri="{FF2B5EF4-FFF2-40B4-BE49-F238E27FC236}">
                <a16:creationId xmlns:a16="http://schemas.microsoft.com/office/drawing/2014/main" id="{040F2F0B-4C15-9709-3A03-F1F5A302E427}"/>
              </a:ext>
            </a:extLst>
          </p:cNvPr>
          <p:cNvCxnSpPr>
            <a:cxnSpLocks/>
          </p:cNvCxnSpPr>
          <p:nvPr/>
        </p:nvCxnSpPr>
        <p:spPr>
          <a:xfrm>
            <a:off x="4724400" y="5259396"/>
            <a:ext cx="22860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956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B9AA5-E700-678F-DF75-CB3EFF8F76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5A5AAC-D0FD-0D05-B3D1-CEAF619FA23F}"/>
              </a:ext>
            </a:extLst>
          </p:cNvPr>
          <p:cNvSpPr>
            <a:spLocks noGrp="1"/>
          </p:cNvSpPr>
          <p:nvPr>
            <p:ph type="title"/>
          </p:nvPr>
        </p:nvSpPr>
        <p:spPr/>
        <p:txBody>
          <a:bodyPr/>
          <a:lstStyle/>
          <a:p>
            <a:r>
              <a:rPr lang="en-US" dirty="0"/>
              <a:t>Localization</a:t>
            </a:r>
            <a:endParaRPr lang="en-US" dirty="0">
              <a:solidFill>
                <a:schemeClr val="accent1"/>
              </a:solidFill>
            </a:endParaRPr>
          </a:p>
        </p:txBody>
      </p:sp>
      <p:cxnSp>
        <p:nvCxnSpPr>
          <p:cNvPr id="40" name="Straight Connector 39">
            <a:extLst>
              <a:ext uri="{FF2B5EF4-FFF2-40B4-BE49-F238E27FC236}">
                <a16:creationId xmlns:a16="http://schemas.microsoft.com/office/drawing/2014/main" id="{83C4900E-4246-AFBD-54EF-D56AC48AB85F}"/>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6D197553-CE5B-AA21-8A3C-C2B2EA0DFFF4}"/>
              </a:ext>
            </a:extLst>
          </p:cNvPr>
          <p:cNvSpPr txBox="1"/>
          <p:nvPr/>
        </p:nvSpPr>
        <p:spPr>
          <a:xfrm>
            <a:off x="381000" y="1583215"/>
            <a:ext cx="11430000" cy="2369880"/>
          </a:xfrm>
          <a:prstGeom prst="rect">
            <a:avLst/>
          </a:prstGeom>
          <a:noFill/>
        </p:spPr>
        <p:txBody>
          <a:bodyPr wrap="square" rtlCol="0">
            <a:spAutoFit/>
          </a:bodyPr>
          <a:lstStyle/>
          <a:p>
            <a:pPr marL="2286" algn="ctr" fontAlgn="ctr">
              <a:spcBef>
                <a:spcPts val="2400"/>
              </a:spcBef>
              <a:buClr>
                <a:schemeClr val="accent1"/>
              </a:buClr>
            </a:pPr>
            <a:r>
              <a:rPr lang="en-US" sz="3200" b="1" dirty="0">
                <a:solidFill>
                  <a:srgbClr val="FA6400"/>
                </a:solidFill>
                <a:latin typeface="Montserrat" panose="00000500000000000000" pitchFamily="2" charset="0"/>
              </a:rPr>
              <a:t>Definition:</a:t>
            </a:r>
          </a:p>
          <a:p>
            <a:pPr marL="2286" algn="ctr" fontAlgn="ctr">
              <a:spcBef>
                <a:spcPts val="2400"/>
              </a:spcBef>
              <a:buClr>
                <a:schemeClr val="accent1"/>
              </a:buClr>
            </a:pPr>
            <a:r>
              <a:rPr lang="en-US" sz="3200" dirty="0">
                <a:latin typeface="Montserrat" panose="00000500000000000000" pitchFamily="2" charset="0"/>
              </a:rPr>
              <a:t>The adaptation of content to meet the linguistic, physical, business, cultural, and technical requirements of specific locale.</a:t>
            </a:r>
          </a:p>
        </p:txBody>
      </p:sp>
    </p:spTree>
    <p:extLst>
      <p:ext uri="{BB962C8B-B14F-4D97-AF65-F5344CB8AC3E}">
        <p14:creationId xmlns:p14="http://schemas.microsoft.com/office/powerpoint/2010/main" val="26256916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64AD5-2838-98B3-C07E-4F5E3F501E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04AA95-D044-3145-9735-DA2A6650A740}"/>
              </a:ext>
            </a:extLst>
          </p:cNvPr>
          <p:cNvSpPr>
            <a:spLocks noGrp="1"/>
          </p:cNvSpPr>
          <p:nvPr>
            <p:ph type="title"/>
          </p:nvPr>
        </p:nvSpPr>
        <p:spPr/>
        <p:txBody>
          <a:bodyPr/>
          <a:lstStyle/>
          <a:p>
            <a:r>
              <a:rPr lang="en-US" dirty="0"/>
              <a:t>Localization</a:t>
            </a:r>
            <a:endParaRPr lang="en-US" dirty="0">
              <a:solidFill>
                <a:schemeClr val="accent1"/>
              </a:solidFill>
            </a:endParaRPr>
          </a:p>
        </p:txBody>
      </p:sp>
      <p:cxnSp>
        <p:nvCxnSpPr>
          <p:cNvPr id="40" name="Straight Connector 39">
            <a:extLst>
              <a:ext uri="{FF2B5EF4-FFF2-40B4-BE49-F238E27FC236}">
                <a16:creationId xmlns:a16="http://schemas.microsoft.com/office/drawing/2014/main" id="{C8A6819B-8E54-2EAB-0158-7FFFE5F0DEFD}"/>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5FC60B39-C159-0862-90A0-F462D3453F33}"/>
              </a:ext>
            </a:extLst>
          </p:cNvPr>
          <p:cNvSpPr txBox="1"/>
          <p:nvPr/>
        </p:nvSpPr>
        <p:spPr>
          <a:xfrm>
            <a:off x="381000" y="1600200"/>
            <a:ext cx="11430000" cy="584775"/>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Text (translation)</a:t>
            </a:r>
          </a:p>
        </p:txBody>
      </p:sp>
      <p:sp>
        <p:nvSpPr>
          <p:cNvPr id="4" name="TextBox 3">
            <a:extLst>
              <a:ext uri="{FF2B5EF4-FFF2-40B4-BE49-F238E27FC236}">
                <a16:creationId xmlns:a16="http://schemas.microsoft.com/office/drawing/2014/main" id="{68FBC789-1C9C-F6D9-B187-5C36317A56CB}"/>
              </a:ext>
            </a:extLst>
          </p:cNvPr>
          <p:cNvSpPr txBox="1"/>
          <p:nvPr/>
        </p:nvSpPr>
        <p:spPr>
          <a:xfrm>
            <a:off x="7086600" y="2233425"/>
            <a:ext cx="3581400" cy="317395"/>
          </a:xfrm>
          <a:prstGeom prst="rect">
            <a:avLst/>
          </a:prstGeom>
          <a:noFill/>
        </p:spPr>
        <p:txBody>
          <a:bodyPr wrap="square" numCol="1" rtlCol="0">
            <a:spAutoFit/>
          </a:bodyPr>
          <a:lstStyle/>
          <a:p>
            <a:pPr marL="2286" algn="ctr" fontAlgn="ctr">
              <a:lnSpc>
                <a:spcPts val="1680"/>
              </a:lnSpc>
              <a:spcBef>
                <a:spcPts val="1500"/>
              </a:spcBef>
              <a:buClr>
                <a:schemeClr val="accent1"/>
              </a:buClr>
            </a:pPr>
            <a:r>
              <a:rPr lang="en-US" sz="1600" b="1" dirty="0">
                <a:latin typeface="Montserrat" panose="00000500000000000000" pitchFamily="2" charset="0"/>
              </a:rPr>
              <a:t>Hello how are you? </a:t>
            </a:r>
          </a:p>
        </p:txBody>
      </p:sp>
      <p:sp>
        <p:nvSpPr>
          <p:cNvPr id="5" name="TextBox 4">
            <a:extLst>
              <a:ext uri="{FF2B5EF4-FFF2-40B4-BE49-F238E27FC236}">
                <a16:creationId xmlns:a16="http://schemas.microsoft.com/office/drawing/2014/main" id="{B765A2C5-A1C8-16D7-7E42-A544F516E19A}"/>
              </a:ext>
            </a:extLst>
          </p:cNvPr>
          <p:cNvSpPr txBox="1"/>
          <p:nvPr/>
        </p:nvSpPr>
        <p:spPr>
          <a:xfrm>
            <a:off x="7086602" y="5104226"/>
            <a:ext cx="3581398" cy="317395"/>
          </a:xfrm>
          <a:prstGeom prst="rect">
            <a:avLst/>
          </a:prstGeom>
          <a:noFill/>
        </p:spPr>
        <p:txBody>
          <a:bodyPr wrap="square" numCol="1" rtlCol="0">
            <a:spAutoFit/>
          </a:bodyPr>
          <a:lstStyle/>
          <a:p>
            <a:pPr marL="2286" algn="ctr" fontAlgn="ctr">
              <a:lnSpc>
                <a:spcPts val="1680"/>
              </a:lnSpc>
              <a:spcBef>
                <a:spcPts val="1500"/>
              </a:spcBef>
              <a:buClr>
                <a:schemeClr val="accent1"/>
              </a:buClr>
            </a:pPr>
            <a:r>
              <a:rPr lang="en-US" sz="1600" b="1" dirty="0">
                <a:latin typeface="Montserrat" panose="00000500000000000000" pitchFamily="2" charset="0"/>
              </a:rPr>
              <a:t>Bonjour comment </a:t>
            </a:r>
            <a:r>
              <a:rPr lang="en-US" sz="1600" b="1" dirty="0" err="1">
                <a:latin typeface="Montserrat" panose="00000500000000000000" pitchFamily="2" charset="0"/>
              </a:rPr>
              <a:t>allez-vous</a:t>
            </a:r>
            <a:r>
              <a:rPr lang="en-US" sz="1600" b="1" dirty="0">
                <a:latin typeface="Montserrat" panose="00000500000000000000" pitchFamily="2" charset="0"/>
              </a:rPr>
              <a:t>?</a:t>
            </a:r>
          </a:p>
        </p:txBody>
      </p:sp>
      <p:cxnSp>
        <p:nvCxnSpPr>
          <p:cNvPr id="6" name="Straight Arrow Connector 5">
            <a:extLst>
              <a:ext uri="{FF2B5EF4-FFF2-40B4-BE49-F238E27FC236}">
                <a16:creationId xmlns:a16="http://schemas.microsoft.com/office/drawing/2014/main" id="{16CEE049-ECAF-E7FB-6B28-2E1A1A02FB85}"/>
              </a:ext>
            </a:extLst>
          </p:cNvPr>
          <p:cNvCxnSpPr>
            <a:cxnSpLocks/>
          </p:cNvCxnSpPr>
          <p:nvPr/>
        </p:nvCxnSpPr>
        <p:spPr>
          <a:xfrm>
            <a:off x="8877300" y="2819400"/>
            <a:ext cx="0" cy="2057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7115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A9C70-FFD1-B6AF-A777-292400A801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2DBD2D-80AA-7DC6-F1A9-136EF3E481CE}"/>
              </a:ext>
            </a:extLst>
          </p:cNvPr>
          <p:cNvSpPr>
            <a:spLocks noGrp="1"/>
          </p:cNvSpPr>
          <p:nvPr>
            <p:ph type="title"/>
          </p:nvPr>
        </p:nvSpPr>
        <p:spPr/>
        <p:txBody>
          <a:bodyPr/>
          <a:lstStyle/>
          <a:p>
            <a:r>
              <a:rPr lang="en-US" dirty="0"/>
              <a:t>Localization</a:t>
            </a:r>
            <a:endParaRPr lang="en-US" dirty="0">
              <a:solidFill>
                <a:schemeClr val="accent1"/>
              </a:solidFill>
            </a:endParaRPr>
          </a:p>
        </p:txBody>
      </p:sp>
      <p:cxnSp>
        <p:nvCxnSpPr>
          <p:cNvPr id="40" name="Straight Connector 39">
            <a:extLst>
              <a:ext uri="{FF2B5EF4-FFF2-40B4-BE49-F238E27FC236}">
                <a16:creationId xmlns:a16="http://schemas.microsoft.com/office/drawing/2014/main" id="{AD259F4C-9609-4C7A-08F7-6FC0E97F638A}"/>
              </a:ext>
            </a:extLst>
          </p:cNvPr>
          <p:cNvCxnSpPr/>
          <p:nvPr/>
        </p:nvCxnSpPr>
        <p:spPr>
          <a:xfrm>
            <a:off x="0" y="1133174"/>
            <a:ext cx="2876550" cy="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D721DCD1-CF67-308B-71AB-B8942937BACE}"/>
              </a:ext>
            </a:extLst>
          </p:cNvPr>
          <p:cNvSpPr txBox="1"/>
          <p:nvPr/>
        </p:nvSpPr>
        <p:spPr>
          <a:xfrm>
            <a:off x="381000" y="1600200"/>
            <a:ext cx="11430000" cy="1384995"/>
          </a:xfrm>
          <a:prstGeom prst="rect">
            <a:avLst/>
          </a:prstGeom>
          <a:noFill/>
        </p:spPr>
        <p:txBody>
          <a:bodyPr wrap="square" rtlCol="0">
            <a:spAutoFit/>
          </a:bodyPr>
          <a:lstStyle/>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Text</a:t>
            </a:r>
          </a:p>
          <a:p>
            <a:pPr marL="402336" indent="-400050" fontAlgn="ctr">
              <a:spcBef>
                <a:spcPts val="2400"/>
              </a:spcBef>
              <a:buClr>
                <a:schemeClr val="accent1"/>
              </a:buClr>
              <a:buFont typeface="Arial" panose="020B0604020202020204" pitchFamily="34" charset="0"/>
              <a:buChar char="•"/>
            </a:pPr>
            <a:r>
              <a:rPr lang="en-US" sz="3200" dirty="0">
                <a:latin typeface="Montserrat" panose="00000500000000000000" pitchFamily="2" charset="0"/>
              </a:rPr>
              <a:t>Images</a:t>
            </a:r>
          </a:p>
        </p:txBody>
      </p:sp>
      <p:pic>
        <p:nvPicPr>
          <p:cNvPr id="8" name="Picture 7" descr="A group of people looking at a computer&#10;&#10;AI-generated content may be incorrect.">
            <a:extLst>
              <a:ext uri="{FF2B5EF4-FFF2-40B4-BE49-F238E27FC236}">
                <a16:creationId xmlns:a16="http://schemas.microsoft.com/office/drawing/2014/main" id="{5BE22E36-12AA-FDAE-2B81-54B840790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4275675"/>
            <a:ext cx="3172802" cy="2115201"/>
          </a:xfrm>
          <a:prstGeom prst="rect">
            <a:avLst/>
          </a:prstGeom>
          <a:ln>
            <a:noFill/>
          </a:ln>
          <a:effectLst>
            <a:outerShdw blurRad="292100" dist="139700" dir="2700000" algn="tl" rotWithShape="0">
              <a:srgbClr val="333333">
                <a:alpha val="65000"/>
              </a:srgbClr>
            </a:outerShdw>
          </a:effectLst>
        </p:spPr>
      </p:pic>
      <p:pic>
        <p:nvPicPr>
          <p:cNvPr id="10" name="Picture 9" descr="A group of people sitting around a table&#10;&#10;AI-generated content may be incorrect.">
            <a:extLst>
              <a:ext uri="{FF2B5EF4-FFF2-40B4-BE49-F238E27FC236}">
                <a16:creationId xmlns:a16="http://schemas.microsoft.com/office/drawing/2014/main" id="{5C1700F3-0FF7-12F4-5E7E-7F815A1393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828746"/>
            <a:ext cx="3162715" cy="2110586"/>
          </a:xfrm>
          <a:prstGeom prst="rect">
            <a:avLst/>
          </a:prstGeom>
          <a:ln>
            <a:noFill/>
          </a:ln>
          <a:effectLst>
            <a:outerShdw blurRad="292100" dist="139700" dir="2700000" algn="tl" rotWithShape="0">
              <a:srgbClr val="333333">
                <a:alpha val="65000"/>
              </a:srgbClr>
            </a:outerShdw>
          </a:effectLst>
        </p:spPr>
      </p:pic>
      <p:cxnSp>
        <p:nvCxnSpPr>
          <p:cNvPr id="11" name="Straight Arrow Connector 10">
            <a:extLst>
              <a:ext uri="{FF2B5EF4-FFF2-40B4-BE49-F238E27FC236}">
                <a16:creationId xmlns:a16="http://schemas.microsoft.com/office/drawing/2014/main" id="{7A9985E6-BF57-E59B-3CDD-0930A2EFA6A6}"/>
              </a:ext>
            </a:extLst>
          </p:cNvPr>
          <p:cNvCxnSpPr>
            <a:cxnSpLocks/>
          </p:cNvCxnSpPr>
          <p:nvPr/>
        </p:nvCxnSpPr>
        <p:spPr>
          <a:xfrm>
            <a:off x="8515557" y="3048000"/>
            <a:ext cx="0" cy="1066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40005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10.14"/>
  <p:tag name="AS_TITLE" val="Aspose.Slides for .NET 4.0"/>
  <p:tag name="AS_VERSION" val="19.10"/>
</p:tagLst>
</file>

<file path=ppt/theme/theme1.xml><?xml version="1.0" encoding="utf-8"?>
<a:theme xmlns:a="http://schemas.openxmlformats.org/drawingml/2006/main" name="Office Theme">
  <a:themeElements>
    <a:clrScheme name="Custom 2">
      <a:dk1>
        <a:srgbClr val="071D49"/>
      </a:dk1>
      <a:lt1>
        <a:sysClr val="window" lastClr="FFFFFF"/>
      </a:lt1>
      <a:dk2>
        <a:srgbClr val="071D49"/>
      </a:dk2>
      <a:lt2>
        <a:srgbClr val="F2F2F2"/>
      </a:lt2>
      <a:accent1>
        <a:srgbClr val="FA6400"/>
      </a:accent1>
      <a:accent2>
        <a:srgbClr val="6CACE4"/>
      </a:accent2>
      <a:accent3>
        <a:srgbClr val="3BBEB6"/>
      </a:accent3>
      <a:accent4>
        <a:srgbClr val="E1E8F5"/>
      </a:accent4>
      <a:accent5>
        <a:srgbClr val="F2F2F2"/>
      </a:accent5>
      <a:accent6>
        <a:srgbClr val="071D49"/>
      </a:accent6>
      <a:hlink>
        <a:srgbClr val="071D49"/>
      </a:hlink>
      <a:folHlink>
        <a:srgbClr val="071D49"/>
      </a:folHlink>
    </a:clrScheme>
    <a:fontScheme name="Custom 1">
      <a:majorFont>
        <a:latin typeface="Montserrat"/>
        <a:ea typeface="Arial" pitchFamily="34" charset="0"/>
        <a:cs typeface="Arial" pitchFamily="34" charset="0"/>
      </a:majorFont>
      <a:minorFont>
        <a:latin typeface="Montserrat"/>
        <a:ea typeface="Arial" pitchFamily="34" charset="0"/>
        <a:cs typeface="Arial" pitchFamily="34" charset="0"/>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73736" indent="-171450" algn="l" fontAlgn="ctr">
          <a:lnSpc>
            <a:spcPts val="1680"/>
          </a:lnSpc>
          <a:spcBef>
            <a:spcPts val="1500"/>
          </a:spcBef>
          <a:buClr>
            <a:schemeClr val="accent1"/>
          </a:buClr>
          <a:buFont typeface="Arial" panose="020B0604020202020204" pitchFamily="34" charset="0"/>
          <a:buChar char="•"/>
          <a:defRPr sz="1400" b="1" dirty="0">
            <a:latin typeface="Montserrat" panose="000005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pitchFamily="34" charset="0"/>
        <a:cs typeface="Arial" pitchFamily="34" charset="0"/>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pitchFamily="34" charset="0"/>
        <a:cs typeface="Arial" pitchFamily="34" charset="0"/>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5845</Words>
  <Application>Microsoft Office PowerPoint</Application>
  <PresentationFormat>Widescreen</PresentationFormat>
  <Paragraphs>638</Paragraphs>
  <Slides>53</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Mangal</vt:lpstr>
      <vt:lpstr>Courier New</vt:lpstr>
      <vt:lpstr>Montserrat</vt:lpstr>
      <vt:lpstr>Aptos Narrow</vt:lpstr>
      <vt:lpstr>Calibri</vt:lpstr>
      <vt:lpstr>Office Theme</vt:lpstr>
      <vt:lpstr>PowerPoint Presentation</vt:lpstr>
      <vt:lpstr>Agenda</vt:lpstr>
      <vt:lpstr>The intersection of Translation and Accessibility</vt:lpstr>
      <vt:lpstr>Translation</vt:lpstr>
      <vt:lpstr>Translation</vt:lpstr>
      <vt:lpstr>Translation</vt:lpstr>
      <vt:lpstr>Localization</vt:lpstr>
      <vt:lpstr>Localization</vt:lpstr>
      <vt:lpstr>Localization</vt:lpstr>
      <vt:lpstr>Localization</vt:lpstr>
      <vt:lpstr>Localization</vt:lpstr>
      <vt:lpstr>Localization</vt:lpstr>
      <vt:lpstr>Localization</vt:lpstr>
      <vt:lpstr>Internationalization</vt:lpstr>
      <vt:lpstr>Internationalization</vt:lpstr>
      <vt:lpstr>Internationalization</vt:lpstr>
      <vt:lpstr>PowerPoint Presentation</vt:lpstr>
      <vt:lpstr>PowerPoint Presentation</vt:lpstr>
      <vt:lpstr>The intersection of Translation and Accessibility</vt:lpstr>
      <vt:lpstr>PowerPoint Presentation</vt:lpstr>
      <vt:lpstr>PowerPoint Presentation</vt:lpstr>
      <vt:lpstr>What Works</vt:lpstr>
      <vt:lpstr>What Works</vt:lpstr>
      <vt:lpstr>What Works</vt:lpstr>
      <vt:lpstr>The intersection of Translation and Accessibility</vt:lpstr>
      <vt:lpstr>What breaks</vt:lpstr>
      <vt:lpstr>What breaks</vt:lpstr>
      <vt:lpstr>What breaks</vt:lpstr>
      <vt:lpstr>What breaks</vt:lpstr>
      <vt:lpstr>What breaks</vt:lpstr>
      <vt:lpstr>What breaks</vt:lpstr>
      <vt:lpstr>Best practices, what can go wrong</vt:lpstr>
      <vt:lpstr>What breaks</vt:lpstr>
      <vt:lpstr>What breaks</vt:lpstr>
      <vt:lpstr>What breaks</vt:lpstr>
      <vt:lpstr>What breaks</vt:lpstr>
      <vt:lpstr>What breaks</vt:lpstr>
      <vt:lpstr>What breaks</vt:lpstr>
      <vt:lpstr>PowerPoint Presentation</vt:lpstr>
      <vt:lpstr>The intersection of Translation and Accessibility</vt:lpstr>
      <vt:lpstr>How to fix</vt:lpstr>
      <vt:lpstr>How to fix</vt:lpstr>
      <vt:lpstr>How to fix</vt:lpstr>
      <vt:lpstr>How to fix</vt:lpstr>
      <vt:lpstr>How to fix</vt:lpstr>
      <vt:lpstr>How to fix</vt:lpstr>
      <vt:lpstr>How to fix</vt:lpstr>
      <vt:lpstr>How to fix</vt:lpstr>
      <vt:lpstr>How to fix</vt:lpstr>
      <vt:lpstr>How to fix</vt:lpstr>
      <vt:lpstr>PowerPoint Presentation</vt:lpstr>
      <vt:lpstr>Conclusion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McCurry</dc:creator>
  <cp:lastModifiedBy>Sean McCurry</cp:lastModifiedBy>
  <cp:revision>67</cp:revision>
  <dcterms:created xsi:type="dcterms:W3CDTF">2020-10-06T17:38:26Z</dcterms:created>
  <dcterms:modified xsi:type="dcterms:W3CDTF">2025-11-20T05:14:13Z</dcterms:modified>
</cp:coreProperties>
</file>