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7FFE5D2C_F0ACE301.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792" r:id="rId4"/>
  </p:sldMasterIdLst>
  <p:notesMasterIdLst>
    <p:notesMasterId r:id="rId56"/>
  </p:notesMasterIdLst>
  <p:handoutMasterIdLst>
    <p:handoutMasterId r:id="rId57"/>
  </p:handoutMasterIdLst>
  <p:sldIdLst>
    <p:sldId id="5137" r:id="rId5"/>
    <p:sldId id="4925" r:id="rId6"/>
    <p:sldId id="5134" r:id="rId7"/>
    <p:sldId id="5136" r:id="rId8"/>
    <p:sldId id="2147376831" r:id="rId9"/>
    <p:sldId id="2147376833" r:id="rId10"/>
    <p:sldId id="2147376859" r:id="rId11"/>
    <p:sldId id="2147472158" r:id="rId12"/>
    <p:sldId id="2147472159" r:id="rId13"/>
    <p:sldId id="2147472161" r:id="rId14"/>
    <p:sldId id="3096" r:id="rId15"/>
    <p:sldId id="2147472156" r:id="rId16"/>
    <p:sldId id="2147376428" r:id="rId17"/>
    <p:sldId id="2147376429" r:id="rId18"/>
    <p:sldId id="2147376430" r:id="rId19"/>
    <p:sldId id="2147376431" r:id="rId20"/>
    <p:sldId id="2147376432" r:id="rId21"/>
    <p:sldId id="2147376854" r:id="rId22"/>
    <p:sldId id="5135" r:id="rId23"/>
    <p:sldId id="2147472163" r:id="rId24"/>
    <p:sldId id="2147472164" r:id="rId25"/>
    <p:sldId id="2147472165" r:id="rId26"/>
    <p:sldId id="2147472166" r:id="rId27"/>
    <p:sldId id="2147472167" r:id="rId28"/>
    <p:sldId id="2147472168" r:id="rId29"/>
    <p:sldId id="2147472169" r:id="rId30"/>
    <p:sldId id="2147472170" r:id="rId31"/>
    <p:sldId id="2147472171" r:id="rId32"/>
    <p:sldId id="2147472172" r:id="rId33"/>
    <p:sldId id="2147472173" r:id="rId34"/>
    <p:sldId id="2147472174" r:id="rId35"/>
    <p:sldId id="2147472175" r:id="rId36"/>
    <p:sldId id="2147472176" r:id="rId37"/>
    <p:sldId id="2147472177" r:id="rId38"/>
    <p:sldId id="2147472178" r:id="rId39"/>
    <p:sldId id="2147472179" r:id="rId40"/>
    <p:sldId id="2147472180" r:id="rId41"/>
    <p:sldId id="2147472181" r:id="rId42"/>
    <p:sldId id="2147472182" r:id="rId43"/>
    <p:sldId id="2147472183" r:id="rId44"/>
    <p:sldId id="2147472185" r:id="rId45"/>
    <p:sldId id="2147472186" r:id="rId46"/>
    <p:sldId id="2147472184" r:id="rId47"/>
    <p:sldId id="2147472188" r:id="rId48"/>
    <p:sldId id="2147472189" r:id="rId49"/>
    <p:sldId id="2147472190" r:id="rId50"/>
    <p:sldId id="2147472191" r:id="rId51"/>
    <p:sldId id="2147472193" r:id="rId52"/>
    <p:sldId id="2147472194" r:id="rId53"/>
    <p:sldId id="2147472160" r:id="rId54"/>
    <p:sldId id="2147472195" r:id="rId55"/>
  </p:sldIdLst>
  <p:sldSz cx="12192000" cy="6858000"/>
  <p:notesSz cx="6858000" cy="9144000"/>
  <p:embeddedFontLst>
    <p:embeddedFont>
      <p:font typeface="DM Sans 14pt" pitchFamily="2" charset="77"/>
      <p:regular r:id="rId58"/>
      <p:bold r:id="rId59"/>
      <p:italic r:id="rId60"/>
      <p:boldItalic r:id="rId61"/>
    </p:embeddedFont>
    <p:embeddedFont>
      <p:font typeface="Roboto" panose="02000000000000000000" pitchFamily="2" charset="0"/>
      <p:regular r:id="rId62"/>
      <p:bold r:id="rId63"/>
      <p:italic r:id="rId64"/>
      <p:boldItalic r:id="rId65"/>
    </p:embeddedFont>
  </p:embeddedFontLst>
  <p:custDataLst>
    <p:tags r:id="rId6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uidelines" id="{65A54DE2-1D99-CD43-8386-D65425CBC835}">
          <p14:sldIdLst/>
        </p14:section>
        <p14:section name="Title" id="{21B0232E-D338-9A45-8C99-FFCFAFD20FC0}">
          <p14:sldIdLst>
            <p14:sldId id="5137"/>
            <p14:sldId id="4925"/>
            <p14:sldId id="5134"/>
            <p14:sldId id="5136"/>
            <p14:sldId id="2147376831"/>
            <p14:sldId id="2147376833"/>
            <p14:sldId id="2147376859"/>
            <p14:sldId id="2147472158"/>
            <p14:sldId id="2147472159"/>
            <p14:sldId id="2147472161"/>
            <p14:sldId id="3096"/>
            <p14:sldId id="2147472156"/>
            <p14:sldId id="2147376428"/>
            <p14:sldId id="2147376429"/>
            <p14:sldId id="2147376430"/>
            <p14:sldId id="2147376431"/>
            <p14:sldId id="2147376432"/>
            <p14:sldId id="2147376854"/>
            <p14:sldId id="5135"/>
            <p14:sldId id="2147472163"/>
            <p14:sldId id="2147472164"/>
            <p14:sldId id="2147472165"/>
            <p14:sldId id="2147472166"/>
            <p14:sldId id="2147472167"/>
            <p14:sldId id="2147472168"/>
            <p14:sldId id="2147472169"/>
            <p14:sldId id="2147472170"/>
            <p14:sldId id="2147472171"/>
            <p14:sldId id="2147472172"/>
            <p14:sldId id="2147472173"/>
            <p14:sldId id="2147472174"/>
            <p14:sldId id="2147472175"/>
            <p14:sldId id="2147472176"/>
            <p14:sldId id="2147472177"/>
            <p14:sldId id="2147472178"/>
            <p14:sldId id="2147472179"/>
            <p14:sldId id="2147472180"/>
            <p14:sldId id="2147472181"/>
            <p14:sldId id="2147472182"/>
            <p14:sldId id="2147472183"/>
            <p14:sldId id="2147472185"/>
            <p14:sldId id="2147472186"/>
            <p14:sldId id="2147472184"/>
            <p14:sldId id="2147472188"/>
            <p14:sldId id="2147472189"/>
            <p14:sldId id="2147472190"/>
            <p14:sldId id="2147472191"/>
            <p14:sldId id="2147472193"/>
            <p14:sldId id="2147472194"/>
            <p14:sldId id="2147472160"/>
            <p14:sldId id="2147472195"/>
          </p14:sldIdLst>
        </p14:section>
        <p14:section name="Co-branded Title" id="{69BCD647-96CD-C54F-89AE-927D950421F4}">
          <p14:sldIdLst/>
        </p14:section>
        <p14:section name="Section Divider" id="{C3C78D34-BF78-3E49-B948-6746C3A03003}">
          <p14:sldIdLst/>
        </p14:section>
        <p14:section name="Agenda" id="{A763D8E9-EA37-2148-B42C-1B11856DF1BE}">
          <p14:sldIdLst/>
        </p14:section>
        <p14:section name="Speakers" id="{65C7A3DE-A101-CE44-A018-6A81FBCC7AC8}">
          <p14:sldIdLst/>
        </p14:section>
        <p14:section name="Quotes" id="{C0769AE5-3C97-5840-BFC4-C184BE6745AE}">
          <p14:sldIdLst/>
        </p14:section>
        <p14:section name="Content" id="{04985C4B-C2D0-DC44-BA37-E5A0B393B053}">
          <p14:sldIdLst/>
        </p14:section>
        <p14:section name="Major Highlights" id="{E26FF731-1A81-B24D-AF21-99A52BECAB31}">
          <p14:sldIdLst/>
        </p14:section>
        <p14:section name="Image and Content" id="{2CB42BB2-36EE-C24A-8D34-EDAF986B9BEF}">
          <p14:sldIdLst/>
        </p14:section>
        <p14:section name="Product Screenshots" id="{F1781679-B021-8B45-9E6C-ED5FACC38998}">
          <p14:sldIdLst/>
        </p14:section>
        <p14:section name="Product Slides" id="{3F6617F1-03A2-6141-BF4F-0E563678E683}">
          <p14:sldIdLst/>
        </p14:section>
        <p14:section name="Charts and Diagrams" id="{4E9196E7-CE29-104E-B1A2-8697A6C4CC02}">
          <p14:sldIdLst/>
        </p14:section>
        <p14:section name="Closing Slides - UKG Logo" id="{8EB85D2B-AA50-F146-B737-BD1EEB318AA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213420E3-0F29-1AC0-70DD-503297ECEA9C}" name="Angela Barker" initials="AB" userId="S::angela.barker@ukg.com::7761f26b-428d-4fc0-a554-3178dc83e56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EADCCE"/>
    <a:srgbClr val="DFE1DF"/>
    <a:srgbClr val="2FCEBB"/>
    <a:srgbClr val="C7C9C9"/>
    <a:srgbClr val="F5EBDC"/>
    <a:srgbClr val="D7D8D6"/>
    <a:srgbClr val="EADBCD"/>
    <a:srgbClr val="ECDECE"/>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51"/>
    <p:restoredTop sz="87891"/>
  </p:normalViewPr>
  <p:slideViewPr>
    <p:cSldViewPr>
      <p:cViewPr varScale="1">
        <p:scale>
          <a:sx n="112" d="100"/>
          <a:sy n="112" d="100"/>
        </p:scale>
        <p:origin x="400" y="184"/>
      </p:cViewPr>
      <p:guideLst>
        <p:guide orient="horz" pos="2160"/>
        <p:guide pos="3840"/>
      </p:guideLst>
    </p:cSldViewPr>
  </p:slideViewPr>
  <p:outlineViewPr>
    <p:cViewPr>
      <p:scale>
        <a:sx n="33" d="100"/>
        <a:sy n="33" d="100"/>
      </p:scale>
      <p:origin x="0" y="-8144"/>
    </p:cViewPr>
  </p:outlineViewPr>
  <p:notesTextViewPr>
    <p:cViewPr>
      <p:scale>
        <a:sx n="114" d="100"/>
        <a:sy n="114" d="100"/>
      </p:scale>
      <p:origin x="0" y="0"/>
    </p:cViewPr>
  </p:notesTextViewPr>
  <p:sorterViewPr>
    <p:cViewPr>
      <p:scale>
        <a:sx n="1" d="1"/>
        <a:sy n="1" d="1"/>
      </p:scale>
      <p:origin x="0" y="-184"/>
    </p:cViewPr>
  </p:sorterViewPr>
  <p:notesViewPr>
    <p:cSldViewPr>
      <p:cViewPr varScale="1">
        <p:scale>
          <a:sx n="107" d="100"/>
          <a:sy n="107" d="100"/>
        </p:scale>
        <p:origin x="2984"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6.fntdata"/><Relationship Id="rId68" Type="http://schemas.openxmlformats.org/officeDocument/2006/relationships/viewProps" Target="viewProps.xml"/><Relationship Id="rId7" Type="http://schemas.openxmlformats.org/officeDocument/2006/relationships/slide" Target="slides/slide3.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1.fntdata"/><Relationship Id="rId66"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font" Target="fonts/font4.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openxmlformats.org/officeDocument/2006/relationships/font" Target="fonts/font7.fntdata"/><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2.fntdata"/><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5.fntdata"/><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y Gibson" userId="78b6f10f-8e3b-402f-80fe-51d86f58b018" providerId="ADAL" clId="{5E198739-DE34-3248-8BD2-468633326AD9}"/>
    <pc:docChg chg="undo custSel mod addSld delSld modSld sldOrd modMainMaster modSection">
      <pc:chgData name="Becky Gibson" userId="78b6f10f-8e3b-402f-80fe-51d86f58b018" providerId="ADAL" clId="{5E198739-DE34-3248-8BD2-468633326AD9}" dt="2025-10-20T18:43:34.202" v="3743" actId="13244"/>
      <pc:docMkLst>
        <pc:docMk/>
      </pc:docMkLst>
      <pc:sldChg chg="del">
        <pc:chgData name="Becky Gibson" userId="78b6f10f-8e3b-402f-80fe-51d86f58b018" providerId="ADAL" clId="{5E198739-DE34-3248-8BD2-468633326AD9}" dt="2025-10-20T16:47:18.576" v="3665" actId="2696"/>
        <pc:sldMkLst>
          <pc:docMk/>
          <pc:sldMk cId="3430142391" sldId="2960"/>
        </pc:sldMkLst>
      </pc:sldChg>
      <pc:sldChg chg="del">
        <pc:chgData name="Becky Gibson" userId="78b6f10f-8e3b-402f-80fe-51d86f58b018" providerId="ADAL" clId="{5E198739-DE34-3248-8BD2-468633326AD9}" dt="2025-10-20T16:47:17.695" v="3664" actId="2696"/>
        <pc:sldMkLst>
          <pc:docMk/>
          <pc:sldMk cId="1998430239" sldId="3048"/>
        </pc:sldMkLst>
      </pc:sldChg>
      <pc:sldChg chg="addSp delSp modSp add mod modClrScheme addAnim delAnim chgLayout">
        <pc:chgData name="Becky Gibson" userId="78b6f10f-8e3b-402f-80fe-51d86f58b018" providerId="ADAL" clId="{5E198739-DE34-3248-8BD2-468633326AD9}" dt="2025-10-20T18:39:48.853" v="3730" actId="962"/>
        <pc:sldMkLst>
          <pc:docMk/>
          <pc:sldMk cId="2422647699" sldId="3096"/>
        </pc:sldMkLst>
        <pc:spChg chg="mod ord">
          <ac:chgData name="Becky Gibson" userId="78b6f10f-8e3b-402f-80fe-51d86f58b018" providerId="ADAL" clId="{5E198739-DE34-3248-8BD2-468633326AD9}" dt="2025-10-20T16:22:32.924" v="2793" actId="13244"/>
          <ac:spMkLst>
            <pc:docMk/>
            <pc:sldMk cId="2422647699" sldId="3096"/>
            <ac:spMk id="3" creationId="{5B45D274-8B75-CB45-99FD-32F31BDAA306}"/>
          </ac:spMkLst>
        </pc:spChg>
        <pc:spChg chg="mod ord">
          <ac:chgData name="Becky Gibson" userId="78b6f10f-8e3b-402f-80fe-51d86f58b018" providerId="ADAL" clId="{5E198739-DE34-3248-8BD2-468633326AD9}" dt="2025-10-14T18:57:40.191" v="2367" actId="20577"/>
          <ac:spMkLst>
            <pc:docMk/>
            <pc:sldMk cId="2422647699" sldId="3096"/>
            <ac:spMk id="8" creationId="{99ACDBE9-EBDD-E24B-8E50-57340C78A18F}"/>
          </ac:spMkLst>
        </pc:spChg>
        <pc:picChg chg="mod">
          <ac:chgData name="Becky Gibson" userId="78b6f10f-8e3b-402f-80fe-51d86f58b018" providerId="ADAL" clId="{5E198739-DE34-3248-8BD2-468633326AD9}" dt="2025-10-20T18:39:42.361" v="3728" actId="962"/>
          <ac:picMkLst>
            <pc:docMk/>
            <pc:sldMk cId="2422647699" sldId="3096"/>
            <ac:picMk id="11" creationId="{188DA83B-5984-4842-9E66-6DFE99B70E7B}"/>
          </ac:picMkLst>
        </pc:picChg>
        <pc:picChg chg="mod">
          <ac:chgData name="Becky Gibson" userId="78b6f10f-8e3b-402f-80fe-51d86f58b018" providerId="ADAL" clId="{5E198739-DE34-3248-8BD2-468633326AD9}" dt="2025-10-20T18:39:46.221" v="3729" actId="962"/>
          <ac:picMkLst>
            <pc:docMk/>
            <pc:sldMk cId="2422647699" sldId="3096"/>
            <ac:picMk id="12" creationId="{32563306-214B-824D-9AFD-AF7FDBE7CFDE}"/>
          </ac:picMkLst>
        </pc:picChg>
        <pc:picChg chg="mod">
          <ac:chgData name="Becky Gibson" userId="78b6f10f-8e3b-402f-80fe-51d86f58b018" providerId="ADAL" clId="{5E198739-DE34-3248-8BD2-468633326AD9}" dt="2025-10-20T18:39:48.853" v="3730" actId="962"/>
          <ac:picMkLst>
            <pc:docMk/>
            <pc:sldMk cId="2422647699" sldId="3096"/>
            <ac:picMk id="13" creationId="{08E64F96-BF71-5D46-B18E-A6921E041064}"/>
          </ac:picMkLst>
        </pc:picChg>
      </pc:sldChg>
      <pc:sldChg chg="addSp delSp modSp add del mod modClrScheme chgLayout">
        <pc:chgData name="Becky Gibson" userId="78b6f10f-8e3b-402f-80fe-51d86f58b018" providerId="ADAL" clId="{5E198739-DE34-3248-8BD2-468633326AD9}" dt="2025-10-10T14:21:54.038" v="306" actId="2696"/>
        <pc:sldMkLst>
          <pc:docMk/>
          <pc:sldMk cId="1044601145" sldId="3193"/>
        </pc:sldMkLst>
      </pc:sldChg>
      <pc:sldChg chg="del">
        <pc:chgData name="Becky Gibson" userId="78b6f10f-8e3b-402f-80fe-51d86f58b018" providerId="ADAL" clId="{5E198739-DE34-3248-8BD2-468633326AD9}" dt="2025-10-20T16:43:38.569" v="3556" actId="2696"/>
        <pc:sldMkLst>
          <pc:docMk/>
          <pc:sldMk cId="2683536634" sldId="4512"/>
        </pc:sldMkLst>
      </pc:sldChg>
      <pc:sldChg chg="del">
        <pc:chgData name="Becky Gibson" userId="78b6f10f-8e3b-402f-80fe-51d86f58b018" providerId="ADAL" clId="{5E198739-DE34-3248-8BD2-468633326AD9}" dt="2025-10-20T16:43:40.617" v="3654" actId="2696"/>
        <pc:sldMkLst>
          <pc:docMk/>
          <pc:sldMk cId="786517731" sldId="4535"/>
        </pc:sldMkLst>
      </pc:sldChg>
      <pc:sldChg chg="del">
        <pc:chgData name="Becky Gibson" userId="78b6f10f-8e3b-402f-80fe-51d86f58b018" providerId="ADAL" clId="{5E198739-DE34-3248-8BD2-468633326AD9}" dt="2025-10-20T16:43:17.984" v="3467" actId="2696"/>
        <pc:sldMkLst>
          <pc:docMk/>
          <pc:sldMk cId="1040452803" sldId="4540"/>
        </pc:sldMkLst>
      </pc:sldChg>
      <pc:sldChg chg="del">
        <pc:chgData name="Becky Gibson" userId="78b6f10f-8e3b-402f-80fe-51d86f58b018" providerId="ADAL" clId="{5E198739-DE34-3248-8BD2-468633326AD9}" dt="2025-10-20T16:43:18.003" v="3468" actId="2696"/>
        <pc:sldMkLst>
          <pc:docMk/>
          <pc:sldMk cId="818675056" sldId="4545"/>
        </pc:sldMkLst>
      </pc:sldChg>
      <pc:sldChg chg="del">
        <pc:chgData name="Becky Gibson" userId="78b6f10f-8e3b-402f-80fe-51d86f58b018" providerId="ADAL" clId="{5E198739-DE34-3248-8BD2-468633326AD9}" dt="2025-10-20T16:43:18.022" v="3469" actId="2696"/>
        <pc:sldMkLst>
          <pc:docMk/>
          <pc:sldMk cId="37124844" sldId="4547"/>
        </pc:sldMkLst>
      </pc:sldChg>
      <pc:sldChg chg="del">
        <pc:chgData name="Becky Gibson" userId="78b6f10f-8e3b-402f-80fe-51d86f58b018" providerId="ADAL" clId="{5E198739-DE34-3248-8BD2-468633326AD9}" dt="2025-10-20T16:43:18.041" v="3470" actId="2696"/>
        <pc:sldMkLst>
          <pc:docMk/>
          <pc:sldMk cId="3179843459" sldId="4548"/>
        </pc:sldMkLst>
      </pc:sldChg>
      <pc:sldChg chg="del">
        <pc:chgData name="Becky Gibson" userId="78b6f10f-8e3b-402f-80fe-51d86f58b018" providerId="ADAL" clId="{5E198739-DE34-3248-8BD2-468633326AD9}" dt="2025-10-20T16:43:18.062" v="3471" actId="2696"/>
        <pc:sldMkLst>
          <pc:docMk/>
          <pc:sldMk cId="615341553" sldId="4549"/>
        </pc:sldMkLst>
      </pc:sldChg>
      <pc:sldChg chg="del">
        <pc:chgData name="Becky Gibson" userId="78b6f10f-8e3b-402f-80fe-51d86f58b018" providerId="ADAL" clId="{5E198739-DE34-3248-8BD2-468633326AD9}" dt="2025-10-20T16:43:18.220" v="3478" actId="2696"/>
        <pc:sldMkLst>
          <pc:docMk/>
          <pc:sldMk cId="716241709" sldId="4568"/>
        </pc:sldMkLst>
      </pc:sldChg>
      <pc:sldChg chg="del">
        <pc:chgData name="Becky Gibson" userId="78b6f10f-8e3b-402f-80fe-51d86f58b018" providerId="ADAL" clId="{5E198739-DE34-3248-8BD2-468633326AD9}" dt="2025-10-20T16:43:40.442" v="3634" actId="2696"/>
        <pc:sldMkLst>
          <pc:docMk/>
          <pc:sldMk cId="3244300055" sldId="4589"/>
        </pc:sldMkLst>
      </pc:sldChg>
      <pc:sldChg chg="del">
        <pc:chgData name="Becky Gibson" userId="78b6f10f-8e3b-402f-80fe-51d86f58b018" providerId="ADAL" clId="{5E198739-DE34-3248-8BD2-468633326AD9}" dt="2025-10-20T16:43:39.470" v="3589" actId="2696"/>
        <pc:sldMkLst>
          <pc:docMk/>
          <pc:sldMk cId="3571830310" sldId="4590"/>
        </pc:sldMkLst>
      </pc:sldChg>
      <pc:sldChg chg="del">
        <pc:chgData name="Becky Gibson" userId="78b6f10f-8e3b-402f-80fe-51d86f58b018" providerId="ADAL" clId="{5E198739-DE34-3248-8BD2-468633326AD9}" dt="2025-10-20T16:43:38.507" v="3549" actId="2696"/>
        <pc:sldMkLst>
          <pc:docMk/>
          <pc:sldMk cId="3251430930" sldId="4591"/>
        </pc:sldMkLst>
      </pc:sldChg>
      <pc:sldChg chg="del">
        <pc:chgData name="Becky Gibson" userId="78b6f10f-8e3b-402f-80fe-51d86f58b018" providerId="ADAL" clId="{5E198739-DE34-3248-8BD2-468633326AD9}" dt="2025-10-20T16:43:18.458" v="3491" actId="2696"/>
        <pc:sldMkLst>
          <pc:docMk/>
          <pc:sldMk cId="3055307485" sldId="4601"/>
        </pc:sldMkLst>
      </pc:sldChg>
      <pc:sldChg chg="del">
        <pc:chgData name="Becky Gibson" userId="78b6f10f-8e3b-402f-80fe-51d86f58b018" providerId="ADAL" clId="{5E198739-DE34-3248-8BD2-468633326AD9}" dt="2025-10-20T16:43:18.312" v="3483" actId="2696"/>
        <pc:sldMkLst>
          <pc:docMk/>
          <pc:sldMk cId="3778661243" sldId="4602"/>
        </pc:sldMkLst>
      </pc:sldChg>
      <pc:sldChg chg="del">
        <pc:chgData name="Becky Gibson" userId="78b6f10f-8e3b-402f-80fe-51d86f58b018" providerId="ADAL" clId="{5E198739-DE34-3248-8BD2-468633326AD9}" dt="2025-10-20T16:43:18.387" v="3487" actId="2696"/>
        <pc:sldMkLst>
          <pc:docMk/>
          <pc:sldMk cId="2206474694" sldId="4603"/>
        </pc:sldMkLst>
      </pc:sldChg>
      <pc:sldChg chg="del">
        <pc:chgData name="Becky Gibson" userId="78b6f10f-8e3b-402f-80fe-51d86f58b018" providerId="ADAL" clId="{5E198739-DE34-3248-8BD2-468633326AD9}" dt="2025-10-20T16:43:18.475" v="3492" actId="2696"/>
        <pc:sldMkLst>
          <pc:docMk/>
          <pc:sldMk cId="276771284" sldId="4605"/>
        </pc:sldMkLst>
      </pc:sldChg>
      <pc:sldChg chg="del">
        <pc:chgData name="Becky Gibson" userId="78b6f10f-8e3b-402f-80fe-51d86f58b018" providerId="ADAL" clId="{5E198739-DE34-3248-8BD2-468633326AD9}" dt="2025-10-20T16:43:18.518" v="3494" actId="2696"/>
        <pc:sldMkLst>
          <pc:docMk/>
          <pc:sldMk cId="3745620690" sldId="4606"/>
        </pc:sldMkLst>
      </pc:sldChg>
      <pc:sldChg chg="del">
        <pc:chgData name="Becky Gibson" userId="78b6f10f-8e3b-402f-80fe-51d86f58b018" providerId="ADAL" clId="{5E198739-DE34-3248-8BD2-468633326AD9}" dt="2025-10-20T16:43:18.494" v="3493" actId="2696"/>
        <pc:sldMkLst>
          <pc:docMk/>
          <pc:sldMk cId="1504370322" sldId="4607"/>
        </pc:sldMkLst>
      </pc:sldChg>
      <pc:sldChg chg="del">
        <pc:chgData name="Becky Gibson" userId="78b6f10f-8e3b-402f-80fe-51d86f58b018" providerId="ADAL" clId="{5E198739-DE34-3248-8BD2-468633326AD9}" dt="2025-10-20T16:43:19.848" v="3522" actId="2696"/>
        <pc:sldMkLst>
          <pc:docMk/>
          <pc:sldMk cId="1440729216" sldId="4610"/>
        </pc:sldMkLst>
      </pc:sldChg>
      <pc:sldChg chg="del">
        <pc:chgData name="Becky Gibson" userId="78b6f10f-8e3b-402f-80fe-51d86f58b018" providerId="ADAL" clId="{5E198739-DE34-3248-8BD2-468633326AD9}" dt="2025-10-20T16:43:38.522" v="3551" actId="2696"/>
        <pc:sldMkLst>
          <pc:docMk/>
          <pc:sldMk cId="2429988401" sldId="4612"/>
        </pc:sldMkLst>
      </pc:sldChg>
      <pc:sldChg chg="del">
        <pc:chgData name="Becky Gibson" userId="78b6f10f-8e3b-402f-80fe-51d86f58b018" providerId="ADAL" clId="{5E198739-DE34-3248-8BD2-468633326AD9}" dt="2025-10-20T16:43:39.976" v="3605" actId="2696"/>
        <pc:sldMkLst>
          <pc:docMk/>
          <pc:sldMk cId="3843742888" sldId="4623"/>
        </pc:sldMkLst>
      </pc:sldChg>
      <pc:sldChg chg="del">
        <pc:chgData name="Becky Gibson" userId="78b6f10f-8e3b-402f-80fe-51d86f58b018" providerId="ADAL" clId="{5E198739-DE34-3248-8BD2-468633326AD9}" dt="2025-10-20T16:43:38.539" v="3553" actId="2696"/>
        <pc:sldMkLst>
          <pc:docMk/>
          <pc:sldMk cId="243747808" sldId="4624"/>
        </pc:sldMkLst>
      </pc:sldChg>
      <pc:sldChg chg="del">
        <pc:chgData name="Becky Gibson" userId="78b6f10f-8e3b-402f-80fe-51d86f58b018" providerId="ADAL" clId="{5E198739-DE34-3248-8BD2-468633326AD9}" dt="2025-10-20T16:43:37.872" v="3529" actId="2696"/>
        <pc:sldMkLst>
          <pc:docMk/>
          <pc:sldMk cId="992701809" sldId="4626"/>
        </pc:sldMkLst>
      </pc:sldChg>
      <pc:sldChg chg="del">
        <pc:chgData name="Becky Gibson" userId="78b6f10f-8e3b-402f-80fe-51d86f58b018" providerId="ADAL" clId="{5E198739-DE34-3248-8BD2-468633326AD9}" dt="2025-10-20T16:43:40.643" v="3657" actId="2696"/>
        <pc:sldMkLst>
          <pc:docMk/>
          <pc:sldMk cId="2490940826" sldId="4627"/>
        </pc:sldMkLst>
      </pc:sldChg>
      <pc:sldChg chg="del">
        <pc:chgData name="Becky Gibson" userId="78b6f10f-8e3b-402f-80fe-51d86f58b018" providerId="ADAL" clId="{5E198739-DE34-3248-8BD2-468633326AD9}" dt="2025-10-20T16:43:39.320" v="3585" actId="2696"/>
        <pc:sldMkLst>
          <pc:docMk/>
          <pc:sldMk cId="2837643839" sldId="4628"/>
        </pc:sldMkLst>
      </pc:sldChg>
      <pc:sldChg chg="del">
        <pc:chgData name="Becky Gibson" userId="78b6f10f-8e3b-402f-80fe-51d86f58b018" providerId="ADAL" clId="{5E198739-DE34-3248-8BD2-468633326AD9}" dt="2025-10-20T16:43:18.239" v="3479" actId="2696"/>
        <pc:sldMkLst>
          <pc:docMk/>
          <pc:sldMk cId="292488615" sldId="4629"/>
        </pc:sldMkLst>
      </pc:sldChg>
      <pc:sldChg chg="del">
        <pc:chgData name="Becky Gibson" userId="78b6f10f-8e3b-402f-80fe-51d86f58b018" providerId="ADAL" clId="{5E198739-DE34-3248-8BD2-468633326AD9}" dt="2025-10-20T16:43:19.862" v="3523" actId="2696"/>
        <pc:sldMkLst>
          <pc:docMk/>
          <pc:sldMk cId="2729238500" sldId="4630"/>
        </pc:sldMkLst>
      </pc:sldChg>
      <pc:sldChg chg="del">
        <pc:chgData name="Becky Gibson" userId="78b6f10f-8e3b-402f-80fe-51d86f58b018" providerId="ADAL" clId="{5E198739-DE34-3248-8BD2-468633326AD9}" dt="2025-10-20T16:43:39.720" v="3595" actId="2696"/>
        <pc:sldMkLst>
          <pc:docMk/>
          <pc:sldMk cId="1990448220" sldId="4631"/>
        </pc:sldMkLst>
      </pc:sldChg>
      <pc:sldChg chg="del">
        <pc:chgData name="Becky Gibson" userId="78b6f10f-8e3b-402f-80fe-51d86f58b018" providerId="ADAL" clId="{5E198739-DE34-3248-8BD2-468633326AD9}" dt="2025-10-20T16:43:40.244" v="3627" actId="2696"/>
        <pc:sldMkLst>
          <pc:docMk/>
          <pc:sldMk cId="1216073150" sldId="4632"/>
        </pc:sldMkLst>
      </pc:sldChg>
      <pc:sldChg chg="del">
        <pc:chgData name="Becky Gibson" userId="78b6f10f-8e3b-402f-80fe-51d86f58b018" providerId="ADAL" clId="{5E198739-DE34-3248-8BD2-468633326AD9}" dt="2025-10-20T16:43:40.391" v="3631" actId="2696"/>
        <pc:sldMkLst>
          <pc:docMk/>
          <pc:sldMk cId="894559185" sldId="4633"/>
        </pc:sldMkLst>
      </pc:sldChg>
      <pc:sldChg chg="del">
        <pc:chgData name="Becky Gibson" userId="78b6f10f-8e3b-402f-80fe-51d86f58b018" providerId="ADAL" clId="{5E198739-DE34-3248-8BD2-468633326AD9}" dt="2025-10-20T16:43:40.439" v="3633" actId="2696"/>
        <pc:sldMkLst>
          <pc:docMk/>
          <pc:sldMk cId="894795905" sldId="4635"/>
        </pc:sldMkLst>
      </pc:sldChg>
      <pc:sldChg chg="del">
        <pc:chgData name="Becky Gibson" userId="78b6f10f-8e3b-402f-80fe-51d86f58b018" providerId="ADAL" clId="{5E198739-DE34-3248-8BD2-468633326AD9}" dt="2025-10-20T16:43:40.487" v="3639" actId="2696"/>
        <pc:sldMkLst>
          <pc:docMk/>
          <pc:sldMk cId="2541520052" sldId="4637"/>
        </pc:sldMkLst>
      </pc:sldChg>
      <pc:sldChg chg="del">
        <pc:chgData name="Becky Gibson" userId="78b6f10f-8e3b-402f-80fe-51d86f58b018" providerId="ADAL" clId="{5E198739-DE34-3248-8BD2-468633326AD9}" dt="2025-10-20T16:43:38.819" v="3559" actId="2696"/>
        <pc:sldMkLst>
          <pc:docMk/>
          <pc:sldMk cId="3315833260" sldId="4639"/>
        </pc:sldMkLst>
      </pc:sldChg>
      <pc:sldChg chg="del">
        <pc:chgData name="Becky Gibson" userId="78b6f10f-8e3b-402f-80fe-51d86f58b018" providerId="ADAL" clId="{5E198739-DE34-3248-8BD2-468633326AD9}" dt="2025-10-20T16:43:38.374" v="3545" actId="2696"/>
        <pc:sldMkLst>
          <pc:docMk/>
          <pc:sldMk cId="884048976" sldId="4641"/>
        </pc:sldMkLst>
      </pc:sldChg>
      <pc:sldChg chg="del">
        <pc:chgData name="Becky Gibson" userId="78b6f10f-8e3b-402f-80fe-51d86f58b018" providerId="ADAL" clId="{5E198739-DE34-3248-8BD2-468633326AD9}" dt="2025-10-20T16:43:40.556" v="3650" actId="2696"/>
        <pc:sldMkLst>
          <pc:docMk/>
          <pc:sldMk cId="1274189287" sldId="4642"/>
        </pc:sldMkLst>
      </pc:sldChg>
      <pc:sldChg chg="del">
        <pc:chgData name="Becky Gibson" userId="78b6f10f-8e3b-402f-80fe-51d86f58b018" providerId="ADAL" clId="{5E198739-DE34-3248-8BD2-468633326AD9}" dt="2025-10-20T16:43:38.775" v="3557" actId="2696"/>
        <pc:sldMkLst>
          <pc:docMk/>
          <pc:sldMk cId="544323683" sldId="4644"/>
        </pc:sldMkLst>
      </pc:sldChg>
      <pc:sldChg chg="del">
        <pc:chgData name="Becky Gibson" userId="78b6f10f-8e3b-402f-80fe-51d86f58b018" providerId="ADAL" clId="{5E198739-DE34-3248-8BD2-468633326AD9}" dt="2025-10-20T16:43:40.542" v="3648" actId="2696"/>
        <pc:sldMkLst>
          <pc:docMk/>
          <pc:sldMk cId="2047662513" sldId="4646"/>
        </pc:sldMkLst>
      </pc:sldChg>
      <pc:sldChg chg="del">
        <pc:chgData name="Becky Gibson" userId="78b6f10f-8e3b-402f-80fe-51d86f58b018" providerId="ADAL" clId="{5E198739-DE34-3248-8BD2-468633326AD9}" dt="2025-10-20T16:43:40.646" v="3658" actId="2696"/>
        <pc:sldMkLst>
          <pc:docMk/>
          <pc:sldMk cId="1148269727" sldId="4647"/>
        </pc:sldMkLst>
      </pc:sldChg>
      <pc:sldChg chg="del">
        <pc:chgData name="Becky Gibson" userId="78b6f10f-8e3b-402f-80fe-51d86f58b018" providerId="ADAL" clId="{5E198739-DE34-3248-8BD2-468633326AD9}" dt="2025-10-20T16:43:40.207" v="3621" actId="2696"/>
        <pc:sldMkLst>
          <pc:docMk/>
          <pc:sldMk cId="738202168" sldId="4648"/>
        </pc:sldMkLst>
      </pc:sldChg>
      <pc:sldChg chg="del">
        <pc:chgData name="Becky Gibson" userId="78b6f10f-8e3b-402f-80fe-51d86f58b018" providerId="ADAL" clId="{5E198739-DE34-3248-8BD2-468633326AD9}" dt="2025-10-20T16:43:40.546" v="3649" actId="2696"/>
        <pc:sldMkLst>
          <pc:docMk/>
          <pc:sldMk cId="1438995874" sldId="4654"/>
        </pc:sldMkLst>
      </pc:sldChg>
      <pc:sldChg chg="del">
        <pc:chgData name="Becky Gibson" userId="78b6f10f-8e3b-402f-80fe-51d86f58b018" providerId="ADAL" clId="{5E198739-DE34-3248-8BD2-468633326AD9}" dt="2025-10-20T16:43:37.904" v="3532" actId="2696"/>
        <pc:sldMkLst>
          <pc:docMk/>
          <pc:sldMk cId="1128136470" sldId="4655"/>
        </pc:sldMkLst>
      </pc:sldChg>
      <pc:sldChg chg="del">
        <pc:chgData name="Becky Gibson" userId="78b6f10f-8e3b-402f-80fe-51d86f58b018" providerId="ADAL" clId="{5E198739-DE34-3248-8BD2-468633326AD9}" dt="2025-10-20T16:43:38.515" v="3550" actId="2696"/>
        <pc:sldMkLst>
          <pc:docMk/>
          <pc:sldMk cId="866966767" sldId="4656"/>
        </pc:sldMkLst>
      </pc:sldChg>
      <pc:sldChg chg="del">
        <pc:chgData name="Becky Gibson" userId="78b6f10f-8e3b-402f-80fe-51d86f58b018" providerId="ADAL" clId="{5E198739-DE34-3248-8BD2-468633326AD9}" dt="2025-10-20T16:43:39.983" v="3606" actId="2696"/>
        <pc:sldMkLst>
          <pc:docMk/>
          <pc:sldMk cId="3456024985" sldId="4657"/>
        </pc:sldMkLst>
      </pc:sldChg>
      <pc:sldChg chg="del">
        <pc:chgData name="Becky Gibson" userId="78b6f10f-8e3b-402f-80fe-51d86f58b018" providerId="ADAL" clId="{5E198739-DE34-3248-8BD2-468633326AD9}" dt="2025-10-20T16:43:40.608" v="3652" actId="2696"/>
        <pc:sldMkLst>
          <pc:docMk/>
          <pc:sldMk cId="1430280602" sldId="4658"/>
        </pc:sldMkLst>
      </pc:sldChg>
      <pc:sldChg chg="del">
        <pc:chgData name="Becky Gibson" userId="78b6f10f-8e3b-402f-80fe-51d86f58b018" providerId="ADAL" clId="{5E198739-DE34-3248-8BD2-468633326AD9}" dt="2025-10-20T16:43:39.743" v="3598" actId="2696"/>
        <pc:sldMkLst>
          <pc:docMk/>
          <pc:sldMk cId="578333686" sldId="4659"/>
        </pc:sldMkLst>
      </pc:sldChg>
      <pc:sldChg chg="del">
        <pc:chgData name="Becky Gibson" userId="78b6f10f-8e3b-402f-80fe-51d86f58b018" providerId="ADAL" clId="{5E198739-DE34-3248-8BD2-468633326AD9}" dt="2025-10-20T16:43:40.195" v="3619" actId="2696"/>
        <pc:sldMkLst>
          <pc:docMk/>
          <pc:sldMk cId="42918480" sldId="4660"/>
        </pc:sldMkLst>
      </pc:sldChg>
      <pc:sldChg chg="del">
        <pc:chgData name="Becky Gibson" userId="78b6f10f-8e3b-402f-80fe-51d86f58b018" providerId="ADAL" clId="{5E198739-DE34-3248-8BD2-468633326AD9}" dt="2025-10-20T16:43:40.215" v="3622" actId="2696"/>
        <pc:sldMkLst>
          <pc:docMk/>
          <pc:sldMk cId="1013586738" sldId="4661"/>
        </pc:sldMkLst>
      </pc:sldChg>
      <pc:sldChg chg="del">
        <pc:chgData name="Becky Gibson" userId="78b6f10f-8e3b-402f-80fe-51d86f58b018" providerId="ADAL" clId="{5E198739-DE34-3248-8BD2-468633326AD9}" dt="2025-10-20T16:43:38.190" v="3534" actId="2696"/>
        <pc:sldMkLst>
          <pc:docMk/>
          <pc:sldMk cId="62552523" sldId="4662"/>
        </pc:sldMkLst>
      </pc:sldChg>
      <pc:sldChg chg="del">
        <pc:chgData name="Becky Gibson" userId="78b6f10f-8e3b-402f-80fe-51d86f58b018" providerId="ADAL" clId="{5E198739-DE34-3248-8BD2-468633326AD9}" dt="2025-10-20T16:43:38.943" v="3568" actId="2696"/>
        <pc:sldMkLst>
          <pc:docMk/>
          <pc:sldMk cId="941339887" sldId="4663"/>
        </pc:sldMkLst>
      </pc:sldChg>
      <pc:sldChg chg="del">
        <pc:chgData name="Becky Gibson" userId="78b6f10f-8e3b-402f-80fe-51d86f58b018" providerId="ADAL" clId="{5E198739-DE34-3248-8BD2-468633326AD9}" dt="2025-10-20T16:43:40.668" v="3662" actId="2696"/>
        <pc:sldMkLst>
          <pc:docMk/>
          <pc:sldMk cId="4281917131" sldId="4668"/>
        </pc:sldMkLst>
      </pc:sldChg>
      <pc:sldChg chg="del">
        <pc:chgData name="Becky Gibson" userId="78b6f10f-8e3b-402f-80fe-51d86f58b018" providerId="ADAL" clId="{5E198739-DE34-3248-8BD2-468633326AD9}" dt="2025-10-20T16:43:40.634" v="3656" actId="2696"/>
        <pc:sldMkLst>
          <pc:docMk/>
          <pc:sldMk cId="1704964977" sldId="4669"/>
        </pc:sldMkLst>
      </pc:sldChg>
      <pc:sldChg chg="del">
        <pc:chgData name="Becky Gibson" userId="78b6f10f-8e3b-402f-80fe-51d86f58b018" providerId="ADAL" clId="{5E198739-DE34-3248-8BD2-468633326AD9}" dt="2025-10-20T16:43:40.233" v="3625" actId="2696"/>
        <pc:sldMkLst>
          <pc:docMk/>
          <pc:sldMk cId="3954043120" sldId="4673"/>
        </pc:sldMkLst>
      </pc:sldChg>
      <pc:sldChg chg="del">
        <pc:chgData name="Becky Gibson" userId="78b6f10f-8e3b-402f-80fe-51d86f58b018" providerId="ADAL" clId="{5E198739-DE34-3248-8BD2-468633326AD9}" dt="2025-10-20T16:43:40.179" v="3616" actId="2696"/>
        <pc:sldMkLst>
          <pc:docMk/>
          <pc:sldMk cId="593363558" sldId="4674"/>
        </pc:sldMkLst>
      </pc:sldChg>
      <pc:sldChg chg="del">
        <pc:chgData name="Becky Gibson" userId="78b6f10f-8e3b-402f-80fe-51d86f58b018" providerId="ADAL" clId="{5E198739-DE34-3248-8BD2-468633326AD9}" dt="2025-10-20T16:43:40.385" v="3630" actId="2696"/>
        <pc:sldMkLst>
          <pc:docMk/>
          <pc:sldMk cId="3861120452" sldId="4675"/>
        </pc:sldMkLst>
      </pc:sldChg>
      <pc:sldChg chg="del">
        <pc:chgData name="Becky Gibson" userId="78b6f10f-8e3b-402f-80fe-51d86f58b018" providerId="ADAL" clId="{5E198739-DE34-3248-8BD2-468633326AD9}" dt="2025-10-20T16:43:38.337" v="3542" actId="2696"/>
        <pc:sldMkLst>
          <pc:docMk/>
          <pc:sldMk cId="1516845406" sldId="4676"/>
        </pc:sldMkLst>
      </pc:sldChg>
      <pc:sldChg chg="del">
        <pc:chgData name="Becky Gibson" userId="78b6f10f-8e3b-402f-80fe-51d86f58b018" providerId="ADAL" clId="{5E198739-DE34-3248-8BD2-468633326AD9}" dt="2025-10-20T16:43:18.369" v="3486" actId="2696"/>
        <pc:sldMkLst>
          <pc:docMk/>
          <pc:sldMk cId="3659984939" sldId="4678"/>
        </pc:sldMkLst>
      </pc:sldChg>
      <pc:sldChg chg="del">
        <pc:chgData name="Becky Gibson" userId="78b6f10f-8e3b-402f-80fe-51d86f58b018" providerId="ADAL" clId="{5E198739-DE34-3248-8BD2-468633326AD9}" dt="2025-10-20T16:43:19.639" v="3520" actId="2696"/>
        <pc:sldMkLst>
          <pc:docMk/>
          <pc:sldMk cId="899767742" sldId="4680"/>
        </pc:sldMkLst>
      </pc:sldChg>
      <pc:sldChg chg="del">
        <pc:chgData name="Becky Gibson" userId="78b6f10f-8e3b-402f-80fe-51d86f58b018" providerId="ADAL" clId="{5E198739-DE34-3248-8BD2-468633326AD9}" dt="2025-10-20T16:43:40.220" v="3623" actId="2696"/>
        <pc:sldMkLst>
          <pc:docMk/>
          <pc:sldMk cId="739329521" sldId="4689"/>
        </pc:sldMkLst>
      </pc:sldChg>
      <pc:sldChg chg="del">
        <pc:chgData name="Becky Gibson" userId="78b6f10f-8e3b-402f-80fe-51d86f58b018" providerId="ADAL" clId="{5E198739-DE34-3248-8BD2-468633326AD9}" dt="2025-10-20T16:43:40.653" v="3660" actId="2696"/>
        <pc:sldMkLst>
          <pc:docMk/>
          <pc:sldMk cId="699840406" sldId="4700"/>
        </pc:sldMkLst>
      </pc:sldChg>
      <pc:sldChg chg="del">
        <pc:chgData name="Becky Gibson" userId="78b6f10f-8e3b-402f-80fe-51d86f58b018" providerId="ADAL" clId="{5E198739-DE34-3248-8BD2-468633326AD9}" dt="2025-10-20T16:43:40.660" v="3661" actId="2696"/>
        <pc:sldMkLst>
          <pc:docMk/>
          <pc:sldMk cId="2072862528" sldId="4708"/>
        </pc:sldMkLst>
      </pc:sldChg>
      <pc:sldChg chg="del">
        <pc:chgData name="Becky Gibson" userId="78b6f10f-8e3b-402f-80fe-51d86f58b018" providerId="ADAL" clId="{5E198739-DE34-3248-8BD2-468633326AD9}" dt="2025-10-20T16:43:40.238" v="3626" actId="2696"/>
        <pc:sldMkLst>
          <pc:docMk/>
          <pc:sldMk cId="315407773" sldId="4712"/>
        </pc:sldMkLst>
      </pc:sldChg>
      <pc:sldChg chg="del">
        <pc:chgData name="Becky Gibson" userId="78b6f10f-8e3b-402f-80fe-51d86f58b018" providerId="ADAL" clId="{5E198739-DE34-3248-8BD2-468633326AD9}" dt="2025-10-20T16:43:39.677" v="3593" actId="2696"/>
        <pc:sldMkLst>
          <pc:docMk/>
          <pc:sldMk cId="2414548090" sldId="4714"/>
        </pc:sldMkLst>
      </pc:sldChg>
      <pc:sldChg chg="del">
        <pc:chgData name="Becky Gibson" userId="78b6f10f-8e3b-402f-80fe-51d86f58b018" providerId="ADAL" clId="{5E198739-DE34-3248-8BD2-468633326AD9}" dt="2025-10-20T16:43:37.840" v="3526" actId="2696"/>
        <pc:sldMkLst>
          <pc:docMk/>
          <pc:sldMk cId="4154817715" sldId="4715"/>
        </pc:sldMkLst>
      </pc:sldChg>
      <pc:sldChg chg="del">
        <pc:chgData name="Becky Gibson" userId="78b6f10f-8e3b-402f-80fe-51d86f58b018" providerId="ADAL" clId="{5E198739-DE34-3248-8BD2-468633326AD9}" dt="2025-10-20T16:43:40.477" v="3638" actId="2696"/>
        <pc:sldMkLst>
          <pc:docMk/>
          <pc:sldMk cId="2851425229" sldId="4721"/>
        </pc:sldMkLst>
      </pc:sldChg>
      <pc:sldChg chg="del">
        <pc:chgData name="Becky Gibson" userId="78b6f10f-8e3b-402f-80fe-51d86f58b018" providerId="ADAL" clId="{5E198739-DE34-3248-8BD2-468633326AD9}" dt="2025-10-20T16:43:40.459" v="3637" actId="2696"/>
        <pc:sldMkLst>
          <pc:docMk/>
          <pc:sldMk cId="4177386175" sldId="4724"/>
        </pc:sldMkLst>
      </pc:sldChg>
      <pc:sldChg chg="del">
        <pc:chgData name="Becky Gibson" userId="78b6f10f-8e3b-402f-80fe-51d86f58b018" providerId="ADAL" clId="{5E198739-DE34-3248-8BD2-468633326AD9}" dt="2025-10-20T16:43:38.256" v="3541" actId="2696"/>
        <pc:sldMkLst>
          <pc:docMk/>
          <pc:sldMk cId="2842049304" sldId="4725"/>
        </pc:sldMkLst>
      </pc:sldChg>
      <pc:sldChg chg="del">
        <pc:chgData name="Becky Gibson" userId="78b6f10f-8e3b-402f-80fe-51d86f58b018" providerId="ADAL" clId="{5E198739-DE34-3248-8BD2-468633326AD9}" dt="2025-10-20T16:43:39.127" v="3573" actId="2696"/>
        <pc:sldMkLst>
          <pc:docMk/>
          <pc:sldMk cId="3275137035" sldId="4727"/>
        </pc:sldMkLst>
      </pc:sldChg>
      <pc:sldChg chg="del">
        <pc:chgData name="Becky Gibson" userId="78b6f10f-8e3b-402f-80fe-51d86f58b018" providerId="ADAL" clId="{5E198739-DE34-3248-8BD2-468633326AD9}" dt="2025-10-20T16:43:19.009" v="3499" actId="2696"/>
        <pc:sldMkLst>
          <pc:docMk/>
          <pc:sldMk cId="3428558256" sldId="4729"/>
        </pc:sldMkLst>
      </pc:sldChg>
      <pc:sldChg chg="modSp del mod">
        <pc:chgData name="Becky Gibson" userId="78b6f10f-8e3b-402f-80fe-51d86f58b018" providerId="ADAL" clId="{5E198739-DE34-3248-8BD2-468633326AD9}" dt="2025-10-20T16:43:18.985" v="3498" actId="2696"/>
        <pc:sldMkLst>
          <pc:docMk/>
          <pc:sldMk cId="964146282" sldId="4731"/>
        </pc:sldMkLst>
      </pc:sldChg>
      <pc:sldChg chg="del">
        <pc:chgData name="Becky Gibson" userId="78b6f10f-8e3b-402f-80fe-51d86f58b018" providerId="ADAL" clId="{5E198739-DE34-3248-8BD2-468633326AD9}" dt="2025-10-20T16:43:19.878" v="3524" actId="2696"/>
        <pc:sldMkLst>
          <pc:docMk/>
          <pc:sldMk cId="1156121742" sldId="4737"/>
        </pc:sldMkLst>
      </pc:sldChg>
      <pc:sldChg chg="modSp del">
        <pc:chgData name="Becky Gibson" userId="78b6f10f-8e3b-402f-80fe-51d86f58b018" providerId="ADAL" clId="{5E198739-DE34-3248-8BD2-468633326AD9}" dt="2025-10-20T16:43:20.124" v="3525" actId="2696"/>
        <pc:sldMkLst>
          <pc:docMk/>
          <pc:sldMk cId="3772649373" sldId="4738"/>
        </pc:sldMkLst>
      </pc:sldChg>
      <pc:sldChg chg="del">
        <pc:chgData name="Becky Gibson" userId="78b6f10f-8e3b-402f-80fe-51d86f58b018" providerId="ADAL" clId="{5E198739-DE34-3248-8BD2-468633326AD9}" dt="2025-10-10T14:43:07.923" v="310" actId="2696"/>
        <pc:sldMkLst>
          <pc:docMk/>
          <pc:sldMk cId="315373368" sldId="4740"/>
        </pc:sldMkLst>
      </pc:sldChg>
      <pc:sldChg chg="del">
        <pc:chgData name="Becky Gibson" userId="78b6f10f-8e3b-402f-80fe-51d86f58b018" providerId="ADAL" clId="{5E198739-DE34-3248-8BD2-468633326AD9}" dt="2025-10-20T16:43:38.230" v="3538" actId="2696"/>
        <pc:sldMkLst>
          <pc:docMk/>
          <pc:sldMk cId="682835274" sldId="4745"/>
        </pc:sldMkLst>
      </pc:sldChg>
      <pc:sldChg chg="del">
        <pc:chgData name="Becky Gibson" userId="78b6f10f-8e3b-402f-80fe-51d86f58b018" providerId="ADAL" clId="{5E198739-DE34-3248-8BD2-468633326AD9}" dt="2025-10-20T16:43:40.227" v="3624" actId="2696"/>
        <pc:sldMkLst>
          <pc:docMk/>
          <pc:sldMk cId="357740706" sldId="4746"/>
        </pc:sldMkLst>
      </pc:sldChg>
      <pc:sldChg chg="del">
        <pc:chgData name="Becky Gibson" userId="78b6f10f-8e3b-402f-80fe-51d86f58b018" providerId="ADAL" clId="{5E198739-DE34-3248-8BD2-468633326AD9}" dt="2025-10-20T16:43:40.092" v="3615" actId="2696"/>
        <pc:sldMkLst>
          <pc:docMk/>
          <pc:sldMk cId="513264072" sldId="4747"/>
        </pc:sldMkLst>
      </pc:sldChg>
      <pc:sldChg chg="del">
        <pc:chgData name="Becky Gibson" userId="78b6f10f-8e3b-402f-80fe-51d86f58b018" providerId="ADAL" clId="{5E198739-DE34-3248-8BD2-468633326AD9}" dt="2025-10-09T19:39:45.396" v="65" actId="2696"/>
        <pc:sldMkLst>
          <pc:docMk/>
          <pc:sldMk cId="4025359998" sldId="4757"/>
        </pc:sldMkLst>
      </pc:sldChg>
      <pc:sldChg chg="del">
        <pc:chgData name="Becky Gibson" userId="78b6f10f-8e3b-402f-80fe-51d86f58b018" providerId="ADAL" clId="{5E198739-DE34-3248-8BD2-468633326AD9}" dt="2025-10-20T16:43:18.084" v="3472" actId="2696"/>
        <pc:sldMkLst>
          <pc:docMk/>
          <pc:sldMk cId="2248503686" sldId="4765"/>
        </pc:sldMkLst>
      </pc:sldChg>
      <pc:sldChg chg="del">
        <pc:chgData name="Becky Gibson" userId="78b6f10f-8e3b-402f-80fe-51d86f58b018" providerId="ADAL" clId="{5E198739-DE34-3248-8BD2-468633326AD9}" dt="2025-10-20T16:43:39.487" v="3591" actId="2696"/>
        <pc:sldMkLst>
          <pc:docMk/>
          <pc:sldMk cId="2678680355" sldId="4783"/>
        </pc:sldMkLst>
      </pc:sldChg>
      <pc:sldChg chg="del">
        <pc:chgData name="Becky Gibson" userId="78b6f10f-8e3b-402f-80fe-51d86f58b018" providerId="ADAL" clId="{5E198739-DE34-3248-8BD2-468633326AD9}" dt="2025-10-20T16:43:40.189" v="3618" actId="2696"/>
        <pc:sldMkLst>
          <pc:docMk/>
          <pc:sldMk cId="2613736720" sldId="4784"/>
        </pc:sldMkLst>
      </pc:sldChg>
      <pc:sldChg chg="del">
        <pc:chgData name="Becky Gibson" userId="78b6f10f-8e3b-402f-80fe-51d86f58b018" providerId="ADAL" clId="{5E198739-DE34-3248-8BD2-468633326AD9}" dt="2025-10-20T16:43:38.246" v="3540" actId="2696"/>
        <pc:sldMkLst>
          <pc:docMk/>
          <pc:sldMk cId="3720432720" sldId="4786"/>
        </pc:sldMkLst>
      </pc:sldChg>
      <pc:sldChg chg="del">
        <pc:chgData name="Becky Gibson" userId="78b6f10f-8e3b-402f-80fe-51d86f58b018" providerId="ADAL" clId="{5E198739-DE34-3248-8BD2-468633326AD9}" dt="2025-10-20T16:43:37.850" v="3527" actId="2696"/>
        <pc:sldMkLst>
          <pc:docMk/>
          <pc:sldMk cId="2415029679" sldId="4787"/>
        </pc:sldMkLst>
      </pc:sldChg>
      <pc:sldChg chg="del">
        <pc:chgData name="Becky Gibson" userId="78b6f10f-8e3b-402f-80fe-51d86f58b018" providerId="ADAL" clId="{5E198739-DE34-3248-8BD2-468633326AD9}" dt="2025-10-20T16:43:38.383" v="3546" actId="2696"/>
        <pc:sldMkLst>
          <pc:docMk/>
          <pc:sldMk cId="462984701" sldId="4788"/>
        </pc:sldMkLst>
      </pc:sldChg>
      <pc:sldChg chg="del">
        <pc:chgData name="Becky Gibson" userId="78b6f10f-8e3b-402f-80fe-51d86f58b018" providerId="ADAL" clId="{5E198739-DE34-3248-8BD2-468633326AD9}" dt="2025-10-20T16:43:40.539" v="3647" actId="2696"/>
        <pc:sldMkLst>
          <pc:docMk/>
          <pc:sldMk cId="340535867" sldId="4792"/>
        </pc:sldMkLst>
      </pc:sldChg>
      <pc:sldChg chg="del">
        <pc:chgData name="Becky Gibson" userId="78b6f10f-8e3b-402f-80fe-51d86f58b018" providerId="ADAL" clId="{5E198739-DE34-3248-8BD2-468633326AD9}" dt="2025-10-09T19:37:20.980" v="7" actId="2696"/>
        <pc:sldMkLst>
          <pc:docMk/>
          <pc:sldMk cId="2046797980" sldId="4796"/>
        </pc:sldMkLst>
      </pc:sldChg>
      <pc:sldChg chg="del">
        <pc:chgData name="Becky Gibson" userId="78b6f10f-8e3b-402f-80fe-51d86f58b018" providerId="ADAL" clId="{5E198739-DE34-3248-8BD2-468633326AD9}" dt="2025-10-20T16:43:39.203" v="3579" actId="2696"/>
        <pc:sldMkLst>
          <pc:docMk/>
          <pc:sldMk cId="4257636880" sldId="4797"/>
        </pc:sldMkLst>
      </pc:sldChg>
      <pc:sldChg chg="del">
        <pc:chgData name="Becky Gibson" userId="78b6f10f-8e3b-402f-80fe-51d86f58b018" providerId="ADAL" clId="{5E198739-DE34-3248-8BD2-468633326AD9}" dt="2025-10-20T16:43:40.511" v="3643" actId="2696"/>
        <pc:sldMkLst>
          <pc:docMk/>
          <pc:sldMk cId="4213043769" sldId="4798"/>
        </pc:sldMkLst>
      </pc:sldChg>
      <pc:sldChg chg="del">
        <pc:chgData name="Becky Gibson" userId="78b6f10f-8e3b-402f-80fe-51d86f58b018" providerId="ADAL" clId="{5E198739-DE34-3248-8BD2-468633326AD9}" dt="2025-10-20T16:43:19.375" v="3517" actId="2696"/>
        <pc:sldMkLst>
          <pc:docMk/>
          <pc:sldMk cId="1186902630" sldId="4800"/>
        </pc:sldMkLst>
      </pc:sldChg>
      <pc:sldChg chg="del">
        <pc:chgData name="Becky Gibson" userId="78b6f10f-8e3b-402f-80fe-51d86f58b018" providerId="ADAL" clId="{5E198739-DE34-3248-8BD2-468633326AD9}" dt="2025-10-20T16:43:19.342" v="3515" actId="2696"/>
        <pc:sldMkLst>
          <pc:docMk/>
          <pc:sldMk cId="3725297892" sldId="4801"/>
        </pc:sldMkLst>
      </pc:sldChg>
      <pc:sldChg chg="del">
        <pc:chgData name="Becky Gibson" userId="78b6f10f-8e3b-402f-80fe-51d86f58b018" providerId="ADAL" clId="{5E198739-DE34-3248-8BD2-468633326AD9}" dt="2025-10-20T16:43:40.200" v="3620" actId="2696"/>
        <pc:sldMkLst>
          <pc:docMk/>
          <pc:sldMk cId="3328457843" sldId="4807"/>
        </pc:sldMkLst>
      </pc:sldChg>
      <pc:sldChg chg="del">
        <pc:chgData name="Becky Gibson" userId="78b6f10f-8e3b-402f-80fe-51d86f58b018" providerId="ADAL" clId="{5E198739-DE34-3248-8BD2-468633326AD9}" dt="2025-10-20T16:43:19.051" v="3501" actId="2696"/>
        <pc:sldMkLst>
          <pc:docMk/>
          <pc:sldMk cId="2255273159" sldId="4812"/>
        </pc:sldMkLst>
      </pc:sldChg>
      <pc:sldChg chg="del">
        <pc:chgData name="Becky Gibson" userId="78b6f10f-8e3b-402f-80fe-51d86f58b018" providerId="ADAL" clId="{5E198739-DE34-3248-8BD2-468633326AD9}" dt="2025-10-20T16:43:38.895" v="3565" actId="2696"/>
        <pc:sldMkLst>
          <pc:docMk/>
          <pc:sldMk cId="1923374240" sldId="4829"/>
        </pc:sldMkLst>
      </pc:sldChg>
      <pc:sldChg chg="del">
        <pc:chgData name="Becky Gibson" userId="78b6f10f-8e3b-402f-80fe-51d86f58b018" providerId="ADAL" clId="{5E198739-DE34-3248-8BD2-468633326AD9}" dt="2025-10-20T16:43:39.478" v="3590" actId="2696"/>
        <pc:sldMkLst>
          <pc:docMk/>
          <pc:sldMk cId="183584935" sldId="4834"/>
        </pc:sldMkLst>
      </pc:sldChg>
      <pc:sldChg chg="del">
        <pc:chgData name="Becky Gibson" userId="78b6f10f-8e3b-402f-80fe-51d86f58b018" providerId="ADAL" clId="{5E198739-DE34-3248-8BD2-468633326AD9}" dt="2025-10-20T16:43:40.649" v="3659" actId="2696"/>
        <pc:sldMkLst>
          <pc:docMk/>
          <pc:sldMk cId="1249090631" sldId="4851"/>
        </pc:sldMkLst>
      </pc:sldChg>
      <pc:sldChg chg="del">
        <pc:chgData name="Becky Gibson" userId="78b6f10f-8e3b-402f-80fe-51d86f58b018" providerId="ADAL" clId="{5E198739-DE34-3248-8BD2-468633326AD9}" dt="2025-10-09T19:37:20.938" v="5" actId="2696"/>
        <pc:sldMkLst>
          <pc:docMk/>
          <pc:sldMk cId="684679722" sldId="4856"/>
        </pc:sldMkLst>
      </pc:sldChg>
      <pc:sldChg chg="del">
        <pc:chgData name="Becky Gibson" userId="78b6f10f-8e3b-402f-80fe-51d86f58b018" providerId="ADAL" clId="{5E198739-DE34-3248-8BD2-468633326AD9}" dt="2025-10-20T16:43:40.074" v="3612" actId="2696"/>
        <pc:sldMkLst>
          <pc:docMk/>
          <pc:sldMk cId="2617132250" sldId="4857"/>
        </pc:sldMkLst>
      </pc:sldChg>
      <pc:sldChg chg="del">
        <pc:chgData name="Becky Gibson" userId="78b6f10f-8e3b-402f-80fe-51d86f58b018" providerId="ADAL" clId="{5E198739-DE34-3248-8BD2-468633326AD9}" dt="2025-10-20T16:43:39.221" v="3581" actId="2696"/>
        <pc:sldMkLst>
          <pc:docMk/>
          <pc:sldMk cId="3697513763" sldId="4859"/>
        </pc:sldMkLst>
      </pc:sldChg>
      <pc:sldChg chg="modSp del mod">
        <pc:chgData name="Becky Gibson" userId="78b6f10f-8e3b-402f-80fe-51d86f58b018" providerId="ADAL" clId="{5E198739-DE34-3248-8BD2-468633326AD9}" dt="2025-10-20T16:43:18.295" v="3482" actId="2696"/>
        <pc:sldMkLst>
          <pc:docMk/>
          <pc:sldMk cId="3179626241" sldId="4894"/>
        </pc:sldMkLst>
      </pc:sldChg>
      <pc:sldChg chg="del">
        <pc:chgData name="Becky Gibson" userId="78b6f10f-8e3b-402f-80fe-51d86f58b018" providerId="ADAL" clId="{5E198739-DE34-3248-8BD2-468633326AD9}" dt="2025-10-20T16:43:18.439" v="3490" actId="2696"/>
        <pc:sldMkLst>
          <pc:docMk/>
          <pc:sldMk cId="2176846534" sldId="4897"/>
        </pc:sldMkLst>
      </pc:sldChg>
      <pc:sldChg chg="del">
        <pc:chgData name="Becky Gibson" userId="78b6f10f-8e3b-402f-80fe-51d86f58b018" providerId="ADAL" clId="{5E198739-DE34-3248-8BD2-468633326AD9}" dt="2025-10-20T16:43:18.351" v="3485" actId="2696"/>
        <pc:sldMkLst>
          <pc:docMk/>
          <pc:sldMk cId="1333388069" sldId="4898"/>
        </pc:sldMkLst>
      </pc:sldChg>
      <pc:sldChg chg="del">
        <pc:chgData name="Becky Gibson" userId="78b6f10f-8e3b-402f-80fe-51d86f58b018" providerId="ADAL" clId="{5E198739-DE34-3248-8BD2-468633326AD9}" dt="2025-10-20T16:43:38.200" v="3535" actId="2696"/>
        <pc:sldMkLst>
          <pc:docMk/>
          <pc:sldMk cId="2044692577" sldId="4899"/>
        </pc:sldMkLst>
      </pc:sldChg>
      <pc:sldChg chg="del">
        <pc:chgData name="Becky Gibson" userId="78b6f10f-8e3b-402f-80fe-51d86f58b018" providerId="ADAL" clId="{5E198739-DE34-3248-8BD2-468633326AD9}" dt="2025-10-20T16:43:39.212" v="3580" actId="2696"/>
        <pc:sldMkLst>
          <pc:docMk/>
          <pc:sldMk cId="4013992028" sldId="4900"/>
        </pc:sldMkLst>
      </pc:sldChg>
      <pc:sldChg chg="del">
        <pc:chgData name="Becky Gibson" userId="78b6f10f-8e3b-402f-80fe-51d86f58b018" providerId="ADAL" clId="{5E198739-DE34-3248-8BD2-468633326AD9}" dt="2025-10-20T16:43:39.302" v="3583" actId="2696"/>
        <pc:sldMkLst>
          <pc:docMk/>
          <pc:sldMk cId="4257608326" sldId="4901"/>
        </pc:sldMkLst>
      </pc:sldChg>
      <pc:sldChg chg="del">
        <pc:chgData name="Becky Gibson" userId="78b6f10f-8e3b-402f-80fe-51d86f58b018" providerId="ADAL" clId="{5E198739-DE34-3248-8BD2-468633326AD9}" dt="2025-10-20T16:43:18.736" v="3495" actId="2696"/>
        <pc:sldMkLst>
          <pc:docMk/>
          <pc:sldMk cId="4041162960" sldId="4912"/>
        </pc:sldMkLst>
      </pc:sldChg>
      <pc:sldChg chg="modSp del mod">
        <pc:chgData name="Becky Gibson" userId="78b6f10f-8e3b-402f-80fe-51d86f58b018" providerId="ADAL" clId="{5E198739-DE34-3248-8BD2-468633326AD9}" dt="2025-10-20T16:43:19.359" v="3516" actId="2696"/>
        <pc:sldMkLst>
          <pc:docMk/>
          <pc:sldMk cId="1117829519" sldId="4915"/>
        </pc:sldMkLst>
      </pc:sldChg>
      <pc:sldChg chg="del">
        <pc:chgData name="Becky Gibson" userId="78b6f10f-8e3b-402f-80fe-51d86f58b018" providerId="ADAL" clId="{5E198739-DE34-3248-8BD2-468633326AD9}" dt="2025-10-20T16:43:18.330" v="3484" actId="2696"/>
        <pc:sldMkLst>
          <pc:docMk/>
          <pc:sldMk cId="711955827" sldId="4919"/>
        </pc:sldMkLst>
      </pc:sldChg>
      <pc:sldChg chg="del">
        <pc:chgData name="Becky Gibson" userId="78b6f10f-8e3b-402f-80fe-51d86f58b018" providerId="ADAL" clId="{5E198739-DE34-3248-8BD2-468633326AD9}" dt="2025-10-20T16:43:18.404" v="3488" actId="2696"/>
        <pc:sldMkLst>
          <pc:docMk/>
          <pc:sldMk cId="2106634507" sldId="4920"/>
        </pc:sldMkLst>
      </pc:sldChg>
      <pc:sldChg chg="del">
        <pc:chgData name="Becky Gibson" userId="78b6f10f-8e3b-402f-80fe-51d86f58b018" providerId="ADAL" clId="{5E198739-DE34-3248-8BD2-468633326AD9}" dt="2025-10-20T16:43:17.965" v="3466" actId="2696"/>
        <pc:sldMkLst>
          <pc:docMk/>
          <pc:sldMk cId="3731417067" sldId="4922"/>
        </pc:sldMkLst>
      </pc:sldChg>
      <pc:sldChg chg="del">
        <pc:chgData name="Becky Gibson" userId="78b6f10f-8e3b-402f-80fe-51d86f58b018" providerId="ADAL" clId="{5E198739-DE34-3248-8BD2-468633326AD9}" dt="2025-10-09T19:37:20.959" v="6" actId="2696"/>
        <pc:sldMkLst>
          <pc:docMk/>
          <pc:sldMk cId="2205440154" sldId="4923"/>
        </pc:sldMkLst>
      </pc:sldChg>
      <pc:sldChg chg="addSp modSp add mod chgLayout">
        <pc:chgData name="Becky Gibson" userId="78b6f10f-8e3b-402f-80fe-51d86f58b018" providerId="ADAL" clId="{5E198739-DE34-3248-8BD2-468633326AD9}" dt="2025-10-20T18:38:41.874" v="3667" actId="962"/>
        <pc:sldMkLst>
          <pc:docMk/>
          <pc:sldMk cId="347262636" sldId="4925"/>
        </pc:sldMkLst>
        <pc:spChg chg="add mod ord">
          <ac:chgData name="Becky Gibson" userId="78b6f10f-8e3b-402f-80fe-51d86f58b018" providerId="ADAL" clId="{5E198739-DE34-3248-8BD2-468633326AD9}" dt="2025-10-20T16:19:33.080" v="2777" actId="13244"/>
          <ac:spMkLst>
            <pc:docMk/>
            <pc:sldMk cId="347262636" sldId="4925"/>
            <ac:spMk id="2" creationId="{9364A110-D522-EF9B-39C9-0B51ECBCAEE5}"/>
          </ac:spMkLst>
        </pc:spChg>
        <pc:spChg chg="mod ord">
          <ac:chgData name="Becky Gibson" userId="78b6f10f-8e3b-402f-80fe-51d86f58b018" providerId="ADAL" clId="{5E198739-DE34-3248-8BD2-468633326AD9}" dt="2025-10-20T16:19:17.651" v="2776" actId="13244"/>
          <ac:spMkLst>
            <pc:docMk/>
            <pc:sldMk cId="347262636" sldId="4925"/>
            <ac:spMk id="5" creationId="{E93CD9AE-903C-4185-BAB0-08A15902A59F}"/>
          </ac:spMkLst>
        </pc:spChg>
        <pc:picChg chg="mod ord">
          <ac:chgData name="Becky Gibson" userId="78b6f10f-8e3b-402f-80fe-51d86f58b018" providerId="ADAL" clId="{5E198739-DE34-3248-8BD2-468633326AD9}" dt="2025-10-20T18:38:41.874" v="3667" actId="962"/>
          <ac:picMkLst>
            <pc:docMk/>
            <pc:sldMk cId="347262636" sldId="4925"/>
            <ac:picMk id="7" creationId="{D71ACD65-C99A-BFA5-C24F-47542EC0EDF5}"/>
          </ac:picMkLst>
        </pc:picChg>
      </pc:sldChg>
      <pc:sldChg chg="addSp delSp modSp del mod">
        <pc:chgData name="Becky Gibson" userId="78b6f10f-8e3b-402f-80fe-51d86f58b018" providerId="ADAL" clId="{5E198739-DE34-3248-8BD2-468633326AD9}" dt="2025-10-09T19:43:28.241" v="75" actId="2696"/>
        <pc:sldMkLst>
          <pc:docMk/>
          <pc:sldMk cId="3752065936" sldId="4925"/>
        </pc:sldMkLst>
      </pc:sldChg>
      <pc:sldChg chg="del">
        <pc:chgData name="Becky Gibson" userId="78b6f10f-8e3b-402f-80fe-51d86f58b018" providerId="ADAL" clId="{5E198739-DE34-3248-8BD2-468633326AD9}" dt="2025-10-20T16:43:18.107" v="3473" actId="2696"/>
        <pc:sldMkLst>
          <pc:docMk/>
          <pc:sldMk cId="3032500637" sldId="4926"/>
        </pc:sldMkLst>
      </pc:sldChg>
      <pc:sldChg chg="del">
        <pc:chgData name="Becky Gibson" userId="78b6f10f-8e3b-402f-80fe-51d86f58b018" providerId="ADAL" clId="{5E198739-DE34-3248-8BD2-468633326AD9}" dt="2025-10-20T16:43:18.131" v="3474" actId="2696"/>
        <pc:sldMkLst>
          <pc:docMk/>
          <pc:sldMk cId="1473926136" sldId="4927"/>
        </pc:sldMkLst>
      </pc:sldChg>
      <pc:sldChg chg="del">
        <pc:chgData name="Becky Gibson" userId="78b6f10f-8e3b-402f-80fe-51d86f58b018" providerId="ADAL" clId="{5E198739-DE34-3248-8BD2-468633326AD9}" dt="2025-10-20T16:43:18.156" v="3475" actId="2696"/>
        <pc:sldMkLst>
          <pc:docMk/>
          <pc:sldMk cId="2462365291" sldId="4928"/>
        </pc:sldMkLst>
      </pc:sldChg>
      <pc:sldChg chg="del">
        <pc:chgData name="Becky Gibson" userId="78b6f10f-8e3b-402f-80fe-51d86f58b018" providerId="ADAL" clId="{5E198739-DE34-3248-8BD2-468633326AD9}" dt="2025-10-20T16:43:19.029" v="3500" actId="2696"/>
        <pc:sldMkLst>
          <pc:docMk/>
          <pc:sldMk cId="718673545" sldId="4934"/>
        </pc:sldMkLst>
      </pc:sldChg>
      <pc:sldChg chg="del">
        <pc:chgData name="Becky Gibson" userId="78b6f10f-8e3b-402f-80fe-51d86f58b018" providerId="ADAL" clId="{5E198739-DE34-3248-8BD2-468633326AD9}" dt="2025-10-09T19:37:20.897" v="2" actId="2696"/>
        <pc:sldMkLst>
          <pc:docMk/>
          <pc:sldMk cId="1364355547" sldId="4953"/>
        </pc:sldMkLst>
      </pc:sldChg>
      <pc:sldChg chg="del">
        <pc:chgData name="Becky Gibson" userId="78b6f10f-8e3b-402f-80fe-51d86f58b018" providerId="ADAL" clId="{5E198739-DE34-3248-8BD2-468633326AD9}" dt="2025-10-20T16:43:40.292" v="3628" actId="2696"/>
        <pc:sldMkLst>
          <pc:docMk/>
          <pc:sldMk cId="3876398160" sldId="4954"/>
        </pc:sldMkLst>
      </pc:sldChg>
      <pc:sldChg chg="del">
        <pc:chgData name="Becky Gibson" userId="78b6f10f-8e3b-402f-80fe-51d86f58b018" providerId="ADAL" clId="{5E198739-DE34-3248-8BD2-468633326AD9}" dt="2025-10-09T19:37:20.868" v="0" actId="2696"/>
        <pc:sldMkLst>
          <pc:docMk/>
          <pc:sldMk cId="1354297578" sldId="4960"/>
        </pc:sldMkLst>
      </pc:sldChg>
      <pc:sldChg chg="del">
        <pc:chgData name="Becky Gibson" userId="78b6f10f-8e3b-402f-80fe-51d86f58b018" providerId="ADAL" clId="{5E198739-DE34-3248-8BD2-468633326AD9}" dt="2025-10-20T16:43:40.433" v="3632" actId="2696"/>
        <pc:sldMkLst>
          <pc:docMk/>
          <pc:sldMk cId="3297904264" sldId="4967"/>
        </pc:sldMkLst>
      </pc:sldChg>
      <pc:sldChg chg="del">
        <pc:chgData name="Becky Gibson" userId="78b6f10f-8e3b-402f-80fe-51d86f58b018" providerId="ADAL" clId="{5E198739-DE34-3248-8BD2-468633326AD9}" dt="2025-10-20T16:43:39.179" v="3576" actId="2696"/>
        <pc:sldMkLst>
          <pc:docMk/>
          <pc:sldMk cId="4275262184" sldId="4968"/>
        </pc:sldMkLst>
      </pc:sldChg>
      <pc:sldChg chg="del">
        <pc:chgData name="Becky Gibson" userId="78b6f10f-8e3b-402f-80fe-51d86f58b018" providerId="ADAL" clId="{5E198739-DE34-3248-8BD2-468633326AD9}" dt="2025-10-20T16:43:39.464" v="3588" actId="2696"/>
        <pc:sldMkLst>
          <pc:docMk/>
          <pc:sldMk cId="1691545790" sldId="4969"/>
        </pc:sldMkLst>
      </pc:sldChg>
      <pc:sldChg chg="del">
        <pc:chgData name="Becky Gibson" userId="78b6f10f-8e3b-402f-80fe-51d86f58b018" providerId="ADAL" clId="{5E198739-DE34-3248-8BD2-468633326AD9}" dt="2025-10-20T16:43:39.492" v="3592" actId="2696"/>
        <pc:sldMkLst>
          <pc:docMk/>
          <pc:sldMk cId="1617277522" sldId="4970"/>
        </pc:sldMkLst>
      </pc:sldChg>
      <pc:sldChg chg="del">
        <pc:chgData name="Becky Gibson" userId="78b6f10f-8e3b-402f-80fe-51d86f58b018" providerId="ADAL" clId="{5E198739-DE34-3248-8BD2-468633326AD9}" dt="2025-10-09T19:37:20.925" v="4" actId="2696"/>
        <pc:sldMkLst>
          <pc:docMk/>
          <pc:sldMk cId="2605741654" sldId="4971"/>
        </pc:sldMkLst>
      </pc:sldChg>
      <pc:sldChg chg="del">
        <pc:chgData name="Becky Gibson" userId="78b6f10f-8e3b-402f-80fe-51d86f58b018" providerId="ADAL" clId="{5E198739-DE34-3248-8BD2-468633326AD9}" dt="2025-10-09T19:37:20.911" v="3" actId="2696"/>
        <pc:sldMkLst>
          <pc:docMk/>
          <pc:sldMk cId="730930518" sldId="4972"/>
        </pc:sldMkLst>
      </pc:sldChg>
      <pc:sldChg chg="del">
        <pc:chgData name="Becky Gibson" userId="78b6f10f-8e3b-402f-80fe-51d86f58b018" providerId="ADAL" clId="{5E198739-DE34-3248-8BD2-468633326AD9}" dt="2025-10-09T19:37:20.882" v="1" actId="2696"/>
        <pc:sldMkLst>
          <pc:docMk/>
          <pc:sldMk cId="2417460093" sldId="4973"/>
        </pc:sldMkLst>
      </pc:sldChg>
      <pc:sldChg chg="del">
        <pc:chgData name="Becky Gibson" userId="78b6f10f-8e3b-402f-80fe-51d86f58b018" providerId="ADAL" clId="{5E198739-DE34-3248-8BD2-468633326AD9}" dt="2025-10-20T16:43:38.180" v="3533" actId="2696"/>
        <pc:sldMkLst>
          <pc:docMk/>
          <pc:sldMk cId="2832584180" sldId="4974"/>
        </pc:sldMkLst>
      </pc:sldChg>
      <pc:sldChg chg="del">
        <pc:chgData name="Becky Gibson" userId="78b6f10f-8e3b-402f-80fe-51d86f58b018" providerId="ADAL" clId="{5E198739-DE34-3248-8BD2-468633326AD9}" dt="2025-10-20T16:43:18.183" v="3476" actId="2696"/>
        <pc:sldMkLst>
          <pc:docMk/>
          <pc:sldMk cId="1700096637" sldId="4975"/>
        </pc:sldMkLst>
      </pc:sldChg>
      <pc:sldChg chg="del">
        <pc:chgData name="Becky Gibson" userId="78b6f10f-8e3b-402f-80fe-51d86f58b018" providerId="ADAL" clId="{5E198739-DE34-3248-8BD2-468633326AD9}" dt="2025-10-20T16:43:18.201" v="3477" actId="2696"/>
        <pc:sldMkLst>
          <pc:docMk/>
          <pc:sldMk cId="760684854" sldId="4976"/>
        </pc:sldMkLst>
      </pc:sldChg>
      <pc:sldChg chg="del">
        <pc:chgData name="Becky Gibson" userId="78b6f10f-8e3b-402f-80fe-51d86f58b018" providerId="ADAL" clId="{5E198739-DE34-3248-8BD2-468633326AD9}" dt="2025-10-20T16:43:18.258" v="3480" actId="2696"/>
        <pc:sldMkLst>
          <pc:docMk/>
          <pc:sldMk cId="737201669" sldId="4977"/>
        </pc:sldMkLst>
      </pc:sldChg>
      <pc:sldChg chg="del">
        <pc:chgData name="Becky Gibson" userId="78b6f10f-8e3b-402f-80fe-51d86f58b018" providerId="ADAL" clId="{5E198739-DE34-3248-8BD2-468633326AD9}" dt="2025-10-20T16:43:18.278" v="3481" actId="2696"/>
        <pc:sldMkLst>
          <pc:docMk/>
          <pc:sldMk cId="2871888470" sldId="4978"/>
        </pc:sldMkLst>
      </pc:sldChg>
      <pc:sldChg chg="del">
        <pc:chgData name="Becky Gibson" userId="78b6f10f-8e3b-402f-80fe-51d86f58b018" providerId="ADAL" clId="{5E198739-DE34-3248-8BD2-468633326AD9}" dt="2025-10-20T16:43:18.421" v="3489" actId="2696"/>
        <pc:sldMkLst>
          <pc:docMk/>
          <pc:sldMk cId="2854454909" sldId="4979"/>
        </pc:sldMkLst>
      </pc:sldChg>
      <pc:sldChg chg="del">
        <pc:chgData name="Becky Gibson" userId="78b6f10f-8e3b-402f-80fe-51d86f58b018" providerId="ADAL" clId="{5E198739-DE34-3248-8BD2-468633326AD9}" dt="2025-10-20T16:43:19.218" v="3509" actId="2696"/>
        <pc:sldMkLst>
          <pc:docMk/>
          <pc:sldMk cId="3306198192" sldId="4986"/>
        </pc:sldMkLst>
      </pc:sldChg>
      <pc:sldChg chg="del">
        <pc:chgData name="Becky Gibson" userId="78b6f10f-8e3b-402f-80fe-51d86f58b018" providerId="ADAL" clId="{5E198739-DE34-3248-8BD2-468633326AD9}" dt="2025-10-20T16:43:38.219" v="3537" actId="2696"/>
        <pc:sldMkLst>
          <pc:docMk/>
          <pc:sldMk cId="477136788" sldId="4994"/>
        </pc:sldMkLst>
      </pc:sldChg>
      <pc:sldChg chg="del">
        <pc:chgData name="Becky Gibson" userId="78b6f10f-8e3b-402f-80fe-51d86f58b018" providerId="ADAL" clId="{5E198739-DE34-3248-8BD2-468633326AD9}" dt="2025-10-20T16:43:38.237" v="3539" actId="2696"/>
        <pc:sldMkLst>
          <pc:docMk/>
          <pc:sldMk cId="1705573333" sldId="4995"/>
        </pc:sldMkLst>
      </pc:sldChg>
      <pc:sldChg chg="del">
        <pc:chgData name="Becky Gibson" userId="78b6f10f-8e3b-402f-80fe-51d86f58b018" providerId="ADAL" clId="{5E198739-DE34-3248-8BD2-468633326AD9}" dt="2025-10-20T16:43:40.052" v="3609" actId="2696"/>
        <pc:sldMkLst>
          <pc:docMk/>
          <pc:sldMk cId="2023990909" sldId="4996"/>
        </pc:sldMkLst>
      </pc:sldChg>
      <pc:sldChg chg="del">
        <pc:chgData name="Becky Gibson" userId="78b6f10f-8e3b-402f-80fe-51d86f58b018" providerId="ADAL" clId="{5E198739-DE34-3248-8BD2-468633326AD9}" dt="2025-10-20T16:43:19.130" v="3505" actId="2696"/>
        <pc:sldMkLst>
          <pc:docMk/>
          <pc:sldMk cId="1121467842" sldId="4998"/>
        </pc:sldMkLst>
      </pc:sldChg>
      <pc:sldChg chg="del">
        <pc:chgData name="Becky Gibson" userId="78b6f10f-8e3b-402f-80fe-51d86f58b018" providerId="ADAL" clId="{5E198739-DE34-3248-8BD2-468633326AD9}" dt="2025-10-20T16:43:19.304" v="3513" actId="2696"/>
        <pc:sldMkLst>
          <pc:docMk/>
          <pc:sldMk cId="205120520" sldId="5000"/>
        </pc:sldMkLst>
      </pc:sldChg>
      <pc:sldChg chg="del">
        <pc:chgData name="Becky Gibson" userId="78b6f10f-8e3b-402f-80fe-51d86f58b018" providerId="ADAL" clId="{5E198739-DE34-3248-8BD2-468633326AD9}" dt="2025-10-20T16:43:39.728" v="3596" actId="2696"/>
        <pc:sldMkLst>
          <pc:docMk/>
          <pc:sldMk cId="992466468" sldId="5010"/>
        </pc:sldMkLst>
      </pc:sldChg>
      <pc:sldChg chg="del">
        <pc:chgData name="Becky Gibson" userId="78b6f10f-8e3b-402f-80fe-51d86f58b018" providerId="ADAL" clId="{5E198739-DE34-3248-8BD2-468633326AD9}" dt="2025-10-20T16:43:39.312" v="3584" actId="2696"/>
        <pc:sldMkLst>
          <pc:docMk/>
          <pc:sldMk cId="2303351295" sldId="5011"/>
        </pc:sldMkLst>
      </pc:sldChg>
      <pc:sldChg chg="del">
        <pc:chgData name="Becky Gibson" userId="78b6f10f-8e3b-402f-80fe-51d86f58b018" providerId="ADAL" clId="{5E198739-DE34-3248-8BD2-468633326AD9}" dt="2025-10-20T16:43:39.433" v="3587" actId="2696"/>
        <pc:sldMkLst>
          <pc:docMk/>
          <pc:sldMk cId="1768409370" sldId="5012"/>
        </pc:sldMkLst>
      </pc:sldChg>
      <pc:sldChg chg="del">
        <pc:chgData name="Becky Gibson" userId="78b6f10f-8e3b-402f-80fe-51d86f58b018" providerId="ADAL" clId="{5E198739-DE34-3248-8BD2-468633326AD9}" dt="2025-10-20T16:43:38.493" v="3547" actId="2696"/>
        <pc:sldMkLst>
          <pc:docMk/>
          <pc:sldMk cId="2036561761" sldId="5013"/>
        </pc:sldMkLst>
      </pc:sldChg>
      <pc:sldChg chg="del">
        <pc:chgData name="Becky Gibson" userId="78b6f10f-8e3b-402f-80fe-51d86f58b018" providerId="ADAL" clId="{5E198739-DE34-3248-8BD2-468633326AD9}" dt="2025-10-20T16:43:40.047" v="3608" actId="2696"/>
        <pc:sldMkLst>
          <pc:docMk/>
          <pc:sldMk cId="4124833650" sldId="5014"/>
        </pc:sldMkLst>
      </pc:sldChg>
      <pc:sldChg chg="del">
        <pc:chgData name="Becky Gibson" userId="78b6f10f-8e3b-402f-80fe-51d86f58b018" providerId="ADAL" clId="{5E198739-DE34-3248-8BD2-468633326AD9}" dt="2025-10-20T16:43:39.117" v="3572" actId="2696"/>
        <pc:sldMkLst>
          <pc:docMk/>
          <pc:sldMk cId="2578366220" sldId="5017"/>
        </pc:sldMkLst>
      </pc:sldChg>
      <pc:sldChg chg="del">
        <pc:chgData name="Becky Gibson" userId="78b6f10f-8e3b-402f-80fe-51d86f58b018" providerId="ADAL" clId="{5E198739-DE34-3248-8BD2-468633326AD9}" dt="2025-10-20T16:43:39.940" v="3601" actId="2696"/>
        <pc:sldMkLst>
          <pc:docMk/>
          <pc:sldMk cId="3992235622" sldId="5018"/>
        </pc:sldMkLst>
      </pc:sldChg>
      <pc:sldChg chg="del">
        <pc:chgData name="Becky Gibson" userId="78b6f10f-8e3b-402f-80fe-51d86f58b018" providerId="ADAL" clId="{5E198739-DE34-3248-8BD2-468633326AD9}" dt="2025-10-20T16:43:19.391" v="3518" actId="2696"/>
        <pc:sldMkLst>
          <pc:docMk/>
          <pc:sldMk cId="3107549103" sldId="5019"/>
        </pc:sldMkLst>
      </pc:sldChg>
      <pc:sldChg chg="del">
        <pc:chgData name="Becky Gibson" userId="78b6f10f-8e3b-402f-80fe-51d86f58b018" providerId="ADAL" clId="{5E198739-DE34-3248-8BD2-468633326AD9}" dt="2025-10-20T16:43:19.432" v="3519" actId="2696"/>
        <pc:sldMkLst>
          <pc:docMk/>
          <pc:sldMk cId="463171614" sldId="5020"/>
        </pc:sldMkLst>
      </pc:sldChg>
      <pc:sldChg chg="del">
        <pc:chgData name="Becky Gibson" userId="78b6f10f-8e3b-402f-80fe-51d86f58b018" providerId="ADAL" clId="{5E198739-DE34-3248-8BD2-468633326AD9}" dt="2025-10-20T16:43:40.522" v="3645" actId="2696"/>
        <pc:sldMkLst>
          <pc:docMk/>
          <pc:sldMk cId="3154320641" sldId="5023"/>
        </pc:sldMkLst>
      </pc:sldChg>
      <pc:sldChg chg="del">
        <pc:chgData name="Becky Gibson" userId="78b6f10f-8e3b-402f-80fe-51d86f58b018" providerId="ADAL" clId="{5E198739-DE34-3248-8BD2-468633326AD9}" dt="2025-10-20T16:43:39.735" v="3597" actId="2696"/>
        <pc:sldMkLst>
          <pc:docMk/>
          <pc:sldMk cId="1700496444" sldId="5024"/>
        </pc:sldMkLst>
      </pc:sldChg>
      <pc:sldChg chg="del">
        <pc:chgData name="Becky Gibson" userId="78b6f10f-8e3b-402f-80fe-51d86f58b018" providerId="ADAL" clId="{5E198739-DE34-3248-8BD2-468633326AD9}" dt="2025-10-20T16:43:37.882" v="3530" actId="2696"/>
        <pc:sldMkLst>
          <pc:docMk/>
          <pc:sldMk cId="2286992850" sldId="5025"/>
        </pc:sldMkLst>
      </pc:sldChg>
      <pc:sldChg chg="del">
        <pc:chgData name="Becky Gibson" userId="78b6f10f-8e3b-402f-80fe-51d86f58b018" providerId="ADAL" clId="{5E198739-DE34-3248-8BD2-468633326AD9}" dt="2025-10-20T16:43:38.530" v="3552" actId="2696"/>
        <pc:sldMkLst>
          <pc:docMk/>
          <pc:sldMk cId="2025262979" sldId="5026"/>
        </pc:sldMkLst>
      </pc:sldChg>
      <pc:sldChg chg="del">
        <pc:chgData name="Becky Gibson" userId="78b6f10f-8e3b-402f-80fe-51d86f58b018" providerId="ADAL" clId="{5E198739-DE34-3248-8BD2-468633326AD9}" dt="2025-10-20T16:43:40.080" v="3613" actId="2696"/>
        <pc:sldMkLst>
          <pc:docMk/>
          <pc:sldMk cId="1951870285" sldId="5029"/>
        </pc:sldMkLst>
      </pc:sldChg>
      <pc:sldChg chg="del">
        <pc:chgData name="Becky Gibson" userId="78b6f10f-8e3b-402f-80fe-51d86f58b018" providerId="ADAL" clId="{5E198739-DE34-3248-8BD2-468633326AD9}" dt="2025-10-20T16:43:40.086" v="3614" actId="2696"/>
        <pc:sldMkLst>
          <pc:docMk/>
          <pc:sldMk cId="2559748364" sldId="5030"/>
        </pc:sldMkLst>
      </pc:sldChg>
      <pc:sldChg chg="del">
        <pc:chgData name="Becky Gibson" userId="78b6f10f-8e3b-402f-80fe-51d86f58b018" providerId="ADAL" clId="{5E198739-DE34-3248-8BD2-468633326AD9}" dt="2025-10-20T16:43:38.353" v="3543" actId="2696"/>
        <pc:sldMkLst>
          <pc:docMk/>
          <pc:sldMk cId="36611409" sldId="5031"/>
        </pc:sldMkLst>
      </pc:sldChg>
      <pc:sldChg chg="del">
        <pc:chgData name="Becky Gibson" userId="78b6f10f-8e3b-402f-80fe-51d86f58b018" providerId="ADAL" clId="{5E198739-DE34-3248-8BD2-468633326AD9}" dt="2025-10-20T16:43:38.954" v="3569" actId="2696"/>
        <pc:sldMkLst>
          <pc:docMk/>
          <pc:sldMk cId="640434782" sldId="5035"/>
        </pc:sldMkLst>
      </pc:sldChg>
      <pc:sldChg chg="del">
        <pc:chgData name="Becky Gibson" userId="78b6f10f-8e3b-402f-80fe-51d86f58b018" providerId="ADAL" clId="{5E198739-DE34-3248-8BD2-468633326AD9}" dt="2025-10-20T16:43:40.059" v="3610" actId="2696"/>
        <pc:sldMkLst>
          <pc:docMk/>
          <pc:sldMk cId="3203178012" sldId="5036"/>
        </pc:sldMkLst>
      </pc:sldChg>
      <pc:sldChg chg="del">
        <pc:chgData name="Becky Gibson" userId="78b6f10f-8e3b-402f-80fe-51d86f58b018" providerId="ADAL" clId="{5E198739-DE34-3248-8BD2-468633326AD9}" dt="2025-10-20T16:43:39.022" v="3571" actId="2696"/>
        <pc:sldMkLst>
          <pc:docMk/>
          <pc:sldMk cId="1449449266" sldId="5037"/>
        </pc:sldMkLst>
      </pc:sldChg>
      <pc:sldChg chg="del">
        <pc:chgData name="Becky Gibson" userId="78b6f10f-8e3b-402f-80fe-51d86f58b018" providerId="ADAL" clId="{5E198739-DE34-3248-8BD2-468633326AD9}" dt="2025-10-20T16:43:38.212" v="3536" actId="2696"/>
        <pc:sldMkLst>
          <pc:docMk/>
          <pc:sldMk cId="2279381948" sldId="5038"/>
        </pc:sldMkLst>
      </pc:sldChg>
      <pc:sldChg chg="del">
        <pc:chgData name="Becky Gibson" userId="78b6f10f-8e3b-402f-80fe-51d86f58b018" providerId="ADAL" clId="{5E198739-DE34-3248-8BD2-468633326AD9}" dt="2025-10-20T16:43:38.864" v="3563" actId="2696"/>
        <pc:sldMkLst>
          <pc:docMk/>
          <pc:sldMk cId="1798958077" sldId="5042"/>
        </pc:sldMkLst>
      </pc:sldChg>
      <pc:sldChg chg="del">
        <pc:chgData name="Becky Gibson" userId="78b6f10f-8e3b-402f-80fe-51d86f58b018" providerId="ADAL" clId="{5E198739-DE34-3248-8BD2-468633326AD9}" dt="2025-10-20T16:43:38.810" v="3558" actId="2696"/>
        <pc:sldMkLst>
          <pc:docMk/>
          <pc:sldMk cId="1501976767" sldId="5043"/>
        </pc:sldMkLst>
      </pc:sldChg>
      <pc:sldChg chg="del">
        <pc:chgData name="Becky Gibson" userId="78b6f10f-8e3b-402f-80fe-51d86f58b018" providerId="ADAL" clId="{5E198739-DE34-3248-8BD2-468633326AD9}" dt="2025-10-20T16:43:39.011" v="3570" actId="2696"/>
        <pc:sldMkLst>
          <pc:docMk/>
          <pc:sldMk cId="2043502867" sldId="5044"/>
        </pc:sldMkLst>
      </pc:sldChg>
      <pc:sldChg chg="del">
        <pc:chgData name="Becky Gibson" userId="78b6f10f-8e3b-402f-80fe-51d86f58b018" providerId="ADAL" clId="{5E198739-DE34-3248-8BD2-468633326AD9}" dt="2025-10-20T16:43:39.338" v="3586" actId="2696"/>
        <pc:sldMkLst>
          <pc:docMk/>
          <pc:sldMk cId="3769968260" sldId="5045"/>
        </pc:sldMkLst>
      </pc:sldChg>
      <pc:sldChg chg="del">
        <pc:chgData name="Becky Gibson" userId="78b6f10f-8e3b-402f-80fe-51d86f58b018" providerId="ADAL" clId="{5E198739-DE34-3248-8BD2-468633326AD9}" dt="2025-10-20T16:43:39.712" v="3594" actId="2696"/>
        <pc:sldMkLst>
          <pc:docMk/>
          <pc:sldMk cId="1293040235" sldId="5046"/>
        </pc:sldMkLst>
      </pc:sldChg>
      <pc:sldChg chg="del">
        <pc:chgData name="Becky Gibson" userId="78b6f10f-8e3b-402f-80fe-51d86f58b018" providerId="ADAL" clId="{5E198739-DE34-3248-8BD2-468633326AD9}" dt="2025-10-20T16:43:39.790" v="3599" actId="2696"/>
        <pc:sldMkLst>
          <pc:docMk/>
          <pc:sldMk cId="1156515206" sldId="5047"/>
        </pc:sldMkLst>
      </pc:sldChg>
      <pc:sldChg chg="del">
        <pc:chgData name="Becky Gibson" userId="78b6f10f-8e3b-402f-80fe-51d86f58b018" providerId="ADAL" clId="{5E198739-DE34-3248-8BD2-468633326AD9}" dt="2025-10-20T16:43:40.508" v="3642" actId="2696"/>
        <pc:sldMkLst>
          <pc:docMk/>
          <pc:sldMk cId="237845008" sldId="5048"/>
        </pc:sldMkLst>
      </pc:sldChg>
      <pc:sldChg chg="del">
        <pc:chgData name="Becky Gibson" userId="78b6f10f-8e3b-402f-80fe-51d86f58b018" providerId="ADAL" clId="{5E198739-DE34-3248-8BD2-468633326AD9}" dt="2025-10-20T16:43:39.187" v="3577" actId="2696"/>
        <pc:sldMkLst>
          <pc:docMk/>
          <pc:sldMk cId="1803546900" sldId="5049"/>
        </pc:sldMkLst>
      </pc:sldChg>
      <pc:sldChg chg="del">
        <pc:chgData name="Becky Gibson" userId="78b6f10f-8e3b-402f-80fe-51d86f58b018" providerId="ADAL" clId="{5E198739-DE34-3248-8BD2-468633326AD9}" dt="2025-10-20T16:43:38.877" v="3564" actId="2696"/>
        <pc:sldMkLst>
          <pc:docMk/>
          <pc:sldMk cId="2548071825" sldId="5050"/>
        </pc:sldMkLst>
      </pc:sldChg>
      <pc:sldChg chg="del">
        <pc:chgData name="Becky Gibson" userId="78b6f10f-8e3b-402f-80fe-51d86f58b018" providerId="ADAL" clId="{5E198739-DE34-3248-8BD2-468633326AD9}" dt="2025-10-20T16:43:40.066" v="3611" actId="2696"/>
        <pc:sldMkLst>
          <pc:docMk/>
          <pc:sldMk cId="2349853191" sldId="5051"/>
        </pc:sldMkLst>
      </pc:sldChg>
      <pc:sldChg chg="del">
        <pc:chgData name="Becky Gibson" userId="78b6f10f-8e3b-402f-80fe-51d86f58b018" providerId="ADAL" clId="{5E198739-DE34-3248-8BD2-468633326AD9}" dt="2025-10-20T16:43:38.830" v="3560" actId="2696"/>
        <pc:sldMkLst>
          <pc:docMk/>
          <pc:sldMk cId="2444570166" sldId="5052"/>
        </pc:sldMkLst>
      </pc:sldChg>
      <pc:sldChg chg="del">
        <pc:chgData name="Becky Gibson" userId="78b6f10f-8e3b-402f-80fe-51d86f58b018" providerId="ADAL" clId="{5E198739-DE34-3248-8BD2-468633326AD9}" dt="2025-10-20T16:43:39.947" v="3602" actId="2696"/>
        <pc:sldMkLst>
          <pc:docMk/>
          <pc:sldMk cId="146233837" sldId="5053"/>
        </pc:sldMkLst>
      </pc:sldChg>
      <pc:sldChg chg="del">
        <pc:chgData name="Becky Gibson" userId="78b6f10f-8e3b-402f-80fe-51d86f58b018" providerId="ADAL" clId="{5E198739-DE34-3248-8BD2-468633326AD9}" dt="2025-10-20T16:43:39.144" v="3575" actId="2696"/>
        <pc:sldMkLst>
          <pc:docMk/>
          <pc:sldMk cId="185804012" sldId="5054"/>
        </pc:sldMkLst>
      </pc:sldChg>
      <pc:sldChg chg="del">
        <pc:chgData name="Becky Gibson" userId="78b6f10f-8e3b-402f-80fe-51d86f58b018" providerId="ADAL" clId="{5E198739-DE34-3248-8BD2-468633326AD9}" dt="2025-10-20T16:43:37.894" v="3531" actId="2696"/>
        <pc:sldMkLst>
          <pc:docMk/>
          <pc:sldMk cId="3617219924" sldId="5055"/>
        </pc:sldMkLst>
      </pc:sldChg>
      <pc:sldChg chg="del">
        <pc:chgData name="Becky Gibson" userId="78b6f10f-8e3b-402f-80fe-51d86f58b018" providerId="ADAL" clId="{5E198739-DE34-3248-8BD2-468633326AD9}" dt="2025-10-20T16:43:40.561" v="3651" actId="2696"/>
        <pc:sldMkLst>
          <pc:docMk/>
          <pc:sldMk cId="3278196902" sldId="5056"/>
        </pc:sldMkLst>
      </pc:sldChg>
      <pc:sldChg chg="del">
        <pc:chgData name="Becky Gibson" userId="78b6f10f-8e3b-402f-80fe-51d86f58b018" providerId="ADAL" clId="{5E198739-DE34-3248-8BD2-468633326AD9}" dt="2025-10-20T16:43:39.230" v="3582" actId="2696"/>
        <pc:sldMkLst>
          <pc:docMk/>
          <pc:sldMk cId="2091676731" sldId="5057"/>
        </pc:sldMkLst>
      </pc:sldChg>
      <pc:sldChg chg="del">
        <pc:chgData name="Becky Gibson" userId="78b6f10f-8e3b-402f-80fe-51d86f58b018" providerId="ADAL" clId="{5E198739-DE34-3248-8BD2-468633326AD9}" dt="2025-10-20T16:43:37.860" v="3528" actId="2696"/>
        <pc:sldMkLst>
          <pc:docMk/>
          <pc:sldMk cId="230859897" sldId="5058"/>
        </pc:sldMkLst>
      </pc:sldChg>
      <pc:sldChg chg="del">
        <pc:chgData name="Becky Gibson" userId="78b6f10f-8e3b-402f-80fe-51d86f58b018" providerId="ADAL" clId="{5E198739-DE34-3248-8BD2-468633326AD9}" dt="2025-10-20T16:43:39.954" v="3603" actId="2696"/>
        <pc:sldMkLst>
          <pc:docMk/>
          <pc:sldMk cId="4052951226" sldId="5059"/>
        </pc:sldMkLst>
      </pc:sldChg>
      <pc:sldChg chg="del">
        <pc:chgData name="Becky Gibson" userId="78b6f10f-8e3b-402f-80fe-51d86f58b018" providerId="ADAL" clId="{5E198739-DE34-3248-8BD2-468633326AD9}" dt="2025-10-20T16:43:38.839" v="3561" actId="2696"/>
        <pc:sldMkLst>
          <pc:docMk/>
          <pc:sldMk cId="1930860911" sldId="5060"/>
        </pc:sldMkLst>
      </pc:sldChg>
      <pc:sldChg chg="del">
        <pc:chgData name="Becky Gibson" userId="78b6f10f-8e3b-402f-80fe-51d86f58b018" providerId="ADAL" clId="{5E198739-DE34-3248-8BD2-468633326AD9}" dt="2025-10-20T16:43:40.516" v="3644" actId="2696"/>
        <pc:sldMkLst>
          <pc:docMk/>
          <pc:sldMk cId="3018390984" sldId="5061"/>
        </pc:sldMkLst>
      </pc:sldChg>
      <pc:sldChg chg="del">
        <pc:chgData name="Becky Gibson" userId="78b6f10f-8e3b-402f-80fe-51d86f58b018" providerId="ADAL" clId="{5E198739-DE34-3248-8BD2-468633326AD9}" dt="2025-10-20T16:43:38.501" v="3548" actId="2696"/>
        <pc:sldMkLst>
          <pc:docMk/>
          <pc:sldMk cId="734840653" sldId="5062"/>
        </pc:sldMkLst>
      </pc:sldChg>
      <pc:sldChg chg="del">
        <pc:chgData name="Becky Gibson" userId="78b6f10f-8e3b-402f-80fe-51d86f58b018" providerId="ADAL" clId="{5E198739-DE34-3248-8BD2-468633326AD9}" dt="2025-10-20T16:43:39.135" v="3574" actId="2696"/>
        <pc:sldMkLst>
          <pc:docMk/>
          <pc:sldMk cId="348804246" sldId="5063"/>
        </pc:sldMkLst>
      </pc:sldChg>
      <pc:sldChg chg="delSp modSp del mod">
        <pc:chgData name="Becky Gibson" userId="78b6f10f-8e3b-402f-80fe-51d86f58b018" providerId="ADAL" clId="{5E198739-DE34-3248-8BD2-468633326AD9}" dt="2025-10-20T16:43:40.612" v="3653" actId="2696"/>
        <pc:sldMkLst>
          <pc:docMk/>
          <pc:sldMk cId="369934295" sldId="5064"/>
        </pc:sldMkLst>
      </pc:sldChg>
      <pc:sldChg chg="del">
        <pc:chgData name="Becky Gibson" userId="78b6f10f-8e3b-402f-80fe-51d86f58b018" providerId="ADAL" clId="{5E198739-DE34-3248-8BD2-468633326AD9}" dt="2025-10-20T16:43:40.632" v="3655" actId="2696"/>
        <pc:sldMkLst>
          <pc:docMk/>
          <pc:sldMk cId="2120737372" sldId="5065"/>
        </pc:sldMkLst>
      </pc:sldChg>
      <pc:sldChg chg="del">
        <pc:chgData name="Becky Gibson" userId="78b6f10f-8e3b-402f-80fe-51d86f58b018" providerId="ADAL" clId="{5E198739-DE34-3248-8BD2-468633326AD9}" dt="2025-10-20T16:43:38.847" v="3562" actId="2696"/>
        <pc:sldMkLst>
          <pc:docMk/>
          <pc:sldMk cId="3361451562" sldId="5066"/>
        </pc:sldMkLst>
      </pc:sldChg>
      <pc:sldChg chg="del">
        <pc:chgData name="Becky Gibson" userId="78b6f10f-8e3b-402f-80fe-51d86f58b018" providerId="ADAL" clId="{5E198739-DE34-3248-8BD2-468633326AD9}" dt="2025-10-20T16:43:40.497" v="3640" actId="2696"/>
        <pc:sldMkLst>
          <pc:docMk/>
          <pc:sldMk cId="1632511271" sldId="5067"/>
        </pc:sldMkLst>
      </pc:sldChg>
      <pc:sldChg chg="del">
        <pc:chgData name="Becky Gibson" userId="78b6f10f-8e3b-402f-80fe-51d86f58b018" providerId="ADAL" clId="{5E198739-DE34-3248-8BD2-468633326AD9}" dt="2025-10-20T16:43:38.913" v="3566" actId="2696"/>
        <pc:sldMkLst>
          <pc:docMk/>
          <pc:sldMk cId="2909311554" sldId="5068"/>
        </pc:sldMkLst>
      </pc:sldChg>
      <pc:sldChg chg="del">
        <pc:chgData name="Becky Gibson" userId="78b6f10f-8e3b-402f-80fe-51d86f58b018" providerId="ADAL" clId="{5E198739-DE34-3248-8BD2-468633326AD9}" dt="2025-10-20T16:43:40.184" v="3617" actId="2696"/>
        <pc:sldMkLst>
          <pc:docMk/>
          <pc:sldMk cId="2141201492" sldId="5088"/>
        </pc:sldMkLst>
      </pc:sldChg>
      <pc:sldChg chg="del">
        <pc:chgData name="Becky Gibson" userId="78b6f10f-8e3b-402f-80fe-51d86f58b018" providerId="ADAL" clId="{5E198739-DE34-3248-8BD2-468633326AD9}" dt="2025-10-20T16:43:40.454" v="3636" actId="2696"/>
        <pc:sldMkLst>
          <pc:docMk/>
          <pc:sldMk cId="735534269" sldId="5106"/>
        </pc:sldMkLst>
      </pc:sldChg>
      <pc:sldChg chg="del">
        <pc:chgData name="Becky Gibson" userId="78b6f10f-8e3b-402f-80fe-51d86f58b018" providerId="ADAL" clId="{5E198739-DE34-3248-8BD2-468633326AD9}" dt="2025-10-20T16:43:39.963" v="3604" actId="2696"/>
        <pc:sldMkLst>
          <pc:docMk/>
          <pc:sldMk cId="1395640980" sldId="5107"/>
        </pc:sldMkLst>
      </pc:sldChg>
      <pc:sldChg chg="del">
        <pc:chgData name="Becky Gibson" userId="78b6f10f-8e3b-402f-80fe-51d86f58b018" providerId="ADAL" clId="{5E198739-DE34-3248-8BD2-468633326AD9}" dt="2025-10-20T16:43:39.991" v="3607" actId="2696"/>
        <pc:sldMkLst>
          <pc:docMk/>
          <pc:sldMk cId="470796788" sldId="5108"/>
        </pc:sldMkLst>
      </pc:sldChg>
      <pc:sldChg chg="del">
        <pc:chgData name="Becky Gibson" userId="78b6f10f-8e3b-402f-80fe-51d86f58b018" providerId="ADAL" clId="{5E198739-DE34-3248-8BD2-468633326AD9}" dt="2025-10-20T16:43:40.503" v="3641" actId="2696"/>
        <pc:sldMkLst>
          <pc:docMk/>
          <pc:sldMk cId="1321169479" sldId="5109"/>
        </pc:sldMkLst>
      </pc:sldChg>
      <pc:sldChg chg="del">
        <pc:chgData name="Becky Gibson" userId="78b6f10f-8e3b-402f-80fe-51d86f58b018" providerId="ADAL" clId="{5E198739-DE34-3248-8BD2-468633326AD9}" dt="2025-10-20T16:43:38.363" v="3544" actId="2696"/>
        <pc:sldMkLst>
          <pc:docMk/>
          <pc:sldMk cId="3848674607" sldId="5110"/>
        </pc:sldMkLst>
      </pc:sldChg>
      <pc:sldChg chg="del">
        <pc:chgData name="Becky Gibson" userId="78b6f10f-8e3b-402f-80fe-51d86f58b018" providerId="ADAL" clId="{5E198739-DE34-3248-8BD2-468633326AD9}" dt="2025-10-20T16:43:40.448" v="3635" actId="2696"/>
        <pc:sldMkLst>
          <pc:docMk/>
          <pc:sldMk cId="4288696664" sldId="5111"/>
        </pc:sldMkLst>
      </pc:sldChg>
      <pc:sldChg chg="del">
        <pc:chgData name="Becky Gibson" userId="78b6f10f-8e3b-402f-80fe-51d86f58b018" providerId="ADAL" clId="{5E198739-DE34-3248-8BD2-468633326AD9}" dt="2025-10-20T16:43:38.927" v="3567" actId="2696"/>
        <pc:sldMkLst>
          <pc:docMk/>
          <pc:sldMk cId="2049922469" sldId="5112"/>
        </pc:sldMkLst>
      </pc:sldChg>
      <pc:sldChg chg="del">
        <pc:chgData name="Becky Gibson" userId="78b6f10f-8e3b-402f-80fe-51d86f58b018" providerId="ADAL" clId="{5E198739-DE34-3248-8BD2-468633326AD9}" dt="2025-10-20T16:43:39.197" v="3578" actId="2696"/>
        <pc:sldMkLst>
          <pc:docMk/>
          <pc:sldMk cId="1220722043" sldId="5113"/>
        </pc:sldMkLst>
      </pc:sldChg>
      <pc:sldChg chg="del">
        <pc:chgData name="Becky Gibson" userId="78b6f10f-8e3b-402f-80fe-51d86f58b018" providerId="ADAL" clId="{5E198739-DE34-3248-8BD2-468633326AD9}" dt="2025-10-20T16:43:38.560" v="3555" actId="2696"/>
        <pc:sldMkLst>
          <pc:docMk/>
          <pc:sldMk cId="449449656" sldId="5114"/>
        </pc:sldMkLst>
      </pc:sldChg>
      <pc:sldChg chg="del">
        <pc:chgData name="Becky Gibson" userId="78b6f10f-8e3b-402f-80fe-51d86f58b018" providerId="ADAL" clId="{5E198739-DE34-3248-8BD2-468633326AD9}" dt="2025-10-20T16:43:39.802" v="3600" actId="2696"/>
        <pc:sldMkLst>
          <pc:docMk/>
          <pc:sldMk cId="1064011499" sldId="5115"/>
        </pc:sldMkLst>
      </pc:sldChg>
      <pc:sldChg chg="del">
        <pc:chgData name="Becky Gibson" userId="78b6f10f-8e3b-402f-80fe-51d86f58b018" providerId="ADAL" clId="{5E198739-DE34-3248-8BD2-468633326AD9}" dt="2025-10-20T16:43:38.549" v="3554" actId="2696"/>
        <pc:sldMkLst>
          <pc:docMk/>
          <pc:sldMk cId="228071263" sldId="5116"/>
        </pc:sldMkLst>
      </pc:sldChg>
      <pc:sldChg chg="del">
        <pc:chgData name="Becky Gibson" userId="78b6f10f-8e3b-402f-80fe-51d86f58b018" providerId="ADAL" clId="{5E198739-DE34-3248-8BD2-468633326AD9}" dt="2025-10-20T16:43:40.297" v="3629" actId="2696"/>
        <pc:sldMkLst>
          <pc:docMk/>
          <pc:sldMk cId="2035924268" sldId="5117"/>
        </pc:sldMkLst>
      </pc:sldChg>
      <pc:sldChg chg="del">
        <pc:chgData name="Becky Gibson" userId="78b6f10f-8e3b-402f-80fe-51d86f58b018" providerId="ADAL" clId="{5E198739-DE34-3248-8BD2-468633326AD9}" dt="2025-10-20T16:47:16.972" v="3663" actId="2696"/>
        <pc:sldMkLst>
          <pc:docMk/>
          <pc:sldMk cId="1693655155" sldId="5118"/>
        </pc:sldMkLst>
      </pc:sldChg>
      <pc:sldChg chg="del">
        <pc:chgData name="Becky Gibson" userId="78b6f10f-8e3b-402f-80fe-51d86f58b018" providerId="ADAL" clId="{5E198739-DE34-3248-8BD2-468633326AD9}" dt="2025-10-20T16:43:18.941" v="3496" actId="2696"/>
        <pc:sldMkLst>
          <pc:docMk/>
          <pc:sldMk cId="3829503914" sldId="5119"/>
        </pc:sldMkLst>
      </pc:sldChg>
      <pc:sldChg chg="del">
        <pc:chgData name="Becky Gibson" userId="78b6f10f-8e3b-402f-80fe-51d86f58b018" providerId="ADAL" clId="{5E198739-DE34-3248-8BD2-468633326AD9}" dt="2025-10-20T16:43:18.962" v="3497" actId="2696"/>
        <pc:sldMkLst>
          <pc:docMk/>
          <pc:sldMk cId="2490390046" sldId="5120"/>
        </pc:sldMkLst>
      </pc:sldChg>
      <pc:sldChg chg="del">
        <pc:chgData name="Becky Gibson" userId="78b6f10f-8e3b-402f-80fe-51d86f58b018" providerId="ADAL" clId="{5E198739-DE34-3248-8BD2-468633326AD9}" dt="2025-10-20T16:43:19.834" v="3521" actId="2696"/>
        <pc:sldMkLst>
          <pc:docMk/>
          <pc:sldMk cId="413116573" sldId="5121"/>
        </pc:sldMkLst>
      </pc:sldChg>
      <pc:sldChg chg="del">
        <pc:chgData name="Becky Gibson" userId="78b6f10f-8e3b-402f-80fe-51d86f58b018" providerId="ADAL" clId="{5E198739-DE34-3248-8BD2-468633326AD9}" dt="2025-10-20T16:43:19.320" v="3514" actId="2696"/>
        <pc:sldMkLst>
          <pc:docMk/>
          <pc:sldMk cId="3751904337" sldId="5122"/>
        </pc:sldMkLst>
      </pc:sldChg>
      <pc:sldChg chg="del">
        <pc:chgData name="Becky Gibson" userId="78b6f10f-8e3b-402f-80fe-51d86f58b018" providerId="ADAL" clId="{5E198739-DE34-3248-8BD2-468633326AD9}" dt="2025-10-20T16:43:19.261" v="3511" actId="2696"/>
        <pc:sldMkLst>
          <pc:docMk/>
          <pc:sldMk cId="3894162170" sldId="5123"/>
        </pc:sldMkLst>
      </pc:sldChg>
      <pc:sldChg chg="del">
        <pc:chgData name="Becky Gibson" userId="78b6f10f-8e3b-402f-80fe-51d86f58b018" providerId="ADAL" clId="{5E198739-DE34-3248-8BD2-468633326AD9}" dt="2025-10-20T16:43:19.283" v="3512" actId="2696"/>
        <pc:sldMkLst>
          <pc:docMk/>
          <pc:sldMk cId="3782104971" sldId="5124"/>
        </pc:sldMkLst>
      </pc:sldChg>
      <pc:sldChg chg="del">
        <pc:chgData name="Becky Gibson" userId="78b6f10f-8e3b-402f-80fe-51d86f58b018" providerId="ADAL" clId="{5E198739-DE34-3248-8BD2-468633326AD9}" dt="2025-10-20T16:43:19.240" v="3510" actId="2696"/>
        <pc:sldMkLst>
          <pc:docMk/>
          <pc:sldMk cId="2566533755" sldId="5125"/>
        </pc:sldMkLst>
      </pc:sldChg>
      <pc:sldChg chg="del">
        <pc:chgData name="Becky Gibson" userId="78b6f10f-8e3b-402f-80fe-51d86f58b018" providerId="ADAL" clId="{5E198739-DE34-3248-8BD2-468633326AD9}" dt="2025-10-20T16:43:19.175" v="3507" actId="2696"/>
        <pc:sldMkLst>
          <pc:docMk/>
          <pc:sldMk cId="311263704" sldId="5126"/>
        </pc:sldMkLst>
      </pc:sldChg>
      <pc:sldChg chg="del">
        <pc:chgData name="Becky Gibson" userId="78b6f10f-8e3b-402f-80fe-51d86f58b018" providerId="ADAL" clId="{5E198739-DE34-3248-8BD2-468633326AD9}" dt="2025-10-20T16:43:19.197" v="3508" actId="2696"/>
        <pc:sldMkLst>
          <pc:docMk/>
          <pc:sldMk cId="1154418149" sldId="5127"/>
        </pc:sldMkLst>
      </pc:sldChg>
      <pc:sldChg chg="del">
        <pc:chgData name="Becky Gibson" userId="78b6f10f-8e3b-402f-80fe-51d86f58b018" providerId="ADAL" clId="{5E198739-DE34-3248-8BD2-468633326AD9}" dt="2025-10-20T16:43:19.153" v="3506" actId="2696"/>
        <pc:sldMkLst>
          <pc:docMk/>
          <pc:sldMk cId="1212727367" sldId="5128"/>
        </pc:sldMkLst>
      </pc:sldChg>
      <pc:sldChg chg="del">
        <pc:chgData name="Becky Gibson" userId="78b6f10f-8e3b-402f-80fe-51d86f58b018" providerId="ADAL" clId="{5E198739-DE34-3248-8BD2-468633326AD9}" dt="2025-10-20T16:43:19.091" v="3503" actId="2696"/>
        <pc:sldMkLst>
          <pc:docMk/>
          <pc:sldMk cId="1458093614" sldId="5129"/>
        </pc:sldMkLst>
      </pc:sldChg>
      <pc:sldChg chg="del">
        <pc:chgData name="Becky Gibson" userId="78b6f10f-8e3b-402f-80fe-51d86f58b018" providerId="ADAL" clId="{5E198739-DE34-3248-8BD2-468633326AD9}" dt="2025-10-20T16:43:19.110" v="3504" actId="2696"/>
        <pc:sldMkLst>
          <pc:docMk/>
          <pc:sldMk cId="3239360450" sldId="5130"/>
        </pc:sldMkLst>
      </pc:sldChg>
      <pc:sldChg chg="del">
        <pc:chgData name="Becky Gibson" userId="78b6f10f-8e3b-402f-80fe-51d86f58b018" providerId="ADAL" clId="{5E198739-DE34-3248-8BD2-468633326AD9}" dt="2025-10-20T16:43:19.071" v="3502" actId="2696"/>
        <pc:sldMkLst>
          <pc:docMk/>
          <pc:sldMk cId="2103254883" sldId="5131"/>
        </pc:sldMkLst>
      </pc:sldChg>
      <pc:sldChg chg="del">
        <pc:chgData name="Becky Gibson" userId="78b6f10f-8e3b-402f-80fe-51d86f58b018" providerId="ADAL" clId="{5E198739-DE34-3248-8BD2-468633326AD9}" dt="2025-10-20T16:43:40.527" v="3646" actId="2696"/>
        <pc:sldMkLst>
          <pc:docMk/>
          <pc:sldMk cId="4132884065" sldId="5132"/>
        </pc:sldMkLst>
      </pc:sldChg>
      <pc:sldChg chg="addSp delSp modSp new del mod modClrScheme chgLayout">
        <pc:chgData name="Becky Gibson" userId="78b6f10f-8e3b-402f-80fe-51d86f58b018" providerId="ADAL" clId="{5E198739-DE34-3248-8BD2-468633326AD9}" dt="2025-10-10T14:11:00.334" v="270" actId="2696"/>
        <pc:sldMkLst>
          <pc:docMk/>
          <pc:sldMk cId="2670890438" sldId="5133"/>
        </pc:sldMkLst>
      </pc:sldChg>
      <pc:sldChg chg="addSp delSp modSp new mod">
        <pc:chgData name="Becky Gibson" userId="78b6f10f-8e3b-402f-80fe-51d86f58b018" providerId="ADAL" clId="{5E198739-DE34-3248-8BD2-468633326AD9}" dt="2025-10-20T16:19:47.532" v="2778" actId="13244"/>
        <pc:sldMkLst>
          <pc:docMk/>
          <pc:sldMk cId="3199313640" sldId="5134"/>
        </pc:sldMkLst>
        <pc:spChg chg="ord">
          <ac:chgData name="Becky Gibson" userId="78b6f10f-8e3b-402f-80fe-51d86f58b018" providerId="ADAL" clId="{5E198739-DE34-3248-8BD2-468633326AD9}" dt="2025-10-20T16:19:47.532" v="2778" actId="13244"/>
          <ac:spMkLst>
            <pc:docMk/>
            <pc:sldMk cId="3199313640" sldId="5134"/>
            <ac:spMk id="2" creationId="{1C5E8B31-2881-8732-EA9C-8593A4E34490}"/>
          </ac:spMkLst>
        </pc:spChg>
        <pc:spChg chg="mod">
          <ac:chgData name="Becky Gibson" userId="78b6f10f-8e3b-402f-80fe-51d86f58b018" providerId="ADAL" clId="{5E198739-DE34-3248-8BD2-468633326AD9}" dt="2025-10-14T18:54:40.197" v="2334" actId="20577"/>
          <ac:spMkLst>
            <pc:docMk/>
            <pc:sldMk cId="3199313640" sldId="5134"/>
            <ac:spMk id="3" creationId="{D71B8338-EEC0-5B34-F049-304F006D744C}"/>
          </ac:spMkLst>
        </pc:spChg>
        <pc:spChg chg="mod">
          <ac:chgData name="Becky Gibson" userId="78b6f10f-8e3b-402f-80fe-51d86f58b018" providerId="ADAL" clId="{5E198739-DE34-3248-8BD2-468633326AD9}" dt="2025-10-14T18:55:59.924" v="2355" actId="1076"/>
          <ac:spMkLst>
            <pc:docMk/>
            <pc:sldMk cId="3199313640" sldId="5134"/>
            <ac:spMk id="4" creationId="{2C5E5887-4C26-E968-D2F6-450A2EAC3C4D}"/>
          </ac:spMkLst>
        </pc:spChg>
        <pc:spChg chg="mod">
          <ac:chgData name="Becky Gibson" userId="78b6f10f-8e3b-402f-80fe-51d86f58b018" providerId="ADAL" clId="{5E198739-DE34-3248-8BD2-468633326AD9}" dt="2025-10-14T18:54:48.573" v="2336" actId="403"/>
          <ac:spMkLst>
            <pc:docMk/>
            <pc:sldMk cId="3199313640" sldId="5134"/>
            <ac:spMk id="5" creationId="{F0EA5E40-B697-DD83-E4E5-8FDA94601A91}"/>
          </ac:spMkLst>
        </pc:spChg>
        <pc:spChg chg="mod">
          <ac:chgData name="Becky Gibson" userId="78b6f10f-8e3b-402f-80fe-51d86f58b018" providerId="ADAL" clId="{5E198739-DE34-3248-8BD2-468633326AD9}" dt="2025-10-14T18:55:20.475" v="2348" actId="403"/>
          <ac:spMkLst>
            <pc:docMk/>
            <pc:sldMk cId="3199313640" sldId="5134"/>
            <ac:spMk id="6" creationId="{C37D0925-D060-37FD-DCB9-2BAAF5D33493}"/>
          </ac:spMkLst>
        </pc:spChg>
        <pc:spChg chg="mod">
          <ac:chgData name="Becky Gibson" userId="78b6f10f-8e3b-402f-80fe-51d86f58b018" providerId="ADAL" clId="{5E198739-DE34-3248-8BD2-468633326AD9}" dt="2025-10-14T18:54:58.593" v="2340" actId="403"/>
          <ac:spMkLst>
            <pc:docMk/>
            <pc:sldMk cId="3199313640" sldId="5134"/>
            <ac:spMk id="7" creationId="{6BE909D4-F4F3-0336-2FCD-7DC7653AE556}"/>
          </ac:spMkLst>
        </pc:spChg>
        <pc:spChg chg="mod">
          <ac:chgData name="Becky Gibson" userId="78b6f10f-8e3b-402f-80fe-51d86f58b018" providerId="ADAL" clId="{5E198739-DE34-3248-8BD2-468633326AD9}" dt="2025-10-14T18:55:25.057" v="2350" actId="403"/>
          <ac:spMkLst>
            <pc:docMk/>
            <pc:sldMk cId="3199313640" sldId="5134"/>
            <ac:spMk id="8" creationId="{A6C9A263-A9F9-EDD0-B4BC-C67AB980083F}"/>
          </ac:spMkLst>
        </pc:spChg>
        <pc:spChg chg="mod">
          <ac:chgData name="Becky Gibson" userId="78b6f10f-8e3b-402f-80fe-51d86f58b018" providerId="ADAL" clId="{5E198739-DE34-3248-8BD2-468633326AD9}" dt="2025-10-14T18:55:04.241" v="2342" actId="403"/>
          <ac:spMkLst>
            <pc:docMk/>
            <pc:sldMk cId="3199313640" sldId="5134"/>
            <ac:spMk id="9" creationId="{C09809A6-5FE7-25D6-43A0-FD3131C8A8A7}"/>
          </ac:spMkLst>
        </pc:spChg>
        <pc:spChg chg="mod">
          <ac:chgData name="Becky Gibson" userId="78b6f10f-8e3b-402f-80fe-51d86f58b018" providerId="ADAL" clId="{5E198739-DE34-3248-8BD2-468633326AD9}" dt="2025-10-14T18:55:29.574" v="2352" actId="403"/>
          <ac:spMkLst>
            <pc:docMk/>
            <pc:sldMk cId="3199313640" sldId="5134"/>
            <ac:spMk id="10" creationId="{F8732AC9-B616-CC18-C4EE-30B5C4486E2B}"/>
          </ac:spMkLst>
        </pc:spChg>
        <pc:spChg chg="mod">
          <ac:chgData name="Becky Gibson" userId="78b6f10f-8e3b-402f-80fe-51d86f58b018" providerId="ADAL" clId="{5E198739-DE34-3248-8BD2-468633326AD9}" dt="2025-10-14T18:55:08.857" v="2344" actId="403"/>
          <ac:spMkLst>
            <pc:docMk/>
            <pc:sldMk cId="3199313640" sldId="5134"/>
            <ac:spMk id="11" creationId="{2FE6CADB-A535-89D7-E9B1-92851329FAC0}"/>
          </ac:spMkLst>
        </pc:spChg>
      </pc:sldChg>
      <pc:sldChg chg="modSp new mod">
        <pc:chgData name="Becky Gibson" userId="78b6f10f-8e3b-402f-80fe-51d86f58b018" providerId="ADAL" clId="{5E198739-DE34-3248-8BD2-468633326AD9}" dt="2025-10-20T18:41:39.793" v="3734" actId="13244"/>
        <pc:sldMkLst>
          <pc:docMk/>
          <pc:sldMk cId="2261883854" sldId="5135"/>
        </pc:sldMkLst>
        <pc:spChg chg="ord">
          <ac:chgData name="Becky Gibson" userId="78b6f10f-8e3b-402f-80fe-51d86f58b018" providerId="ADAL" clId="{5E198739-DE34-3248-8BD2-468633326AD9}" dt="2025-10-20T18:41:37.573" v="3733" actId="13244"/>
          <ac:spMkLst>
            <pc:docMk/>
            <pc:sldMk cId="2261883854" sldId="5135"/>
            <ac:spMk id="3" creationId="{68A73543-6D25-E95B-F23C-B509F9DD6EFB}"/>
          </ac:spMkLst>
        </pc:spChg>
        <pc:spChg chg="mod ord">
          <ac:chgData name="Becky Gibson" userId="78b6f10f-8e3b-402f-80fe-51d86f58b018" providerId="ADAL" clId="{5E198739-DE34-3248-8BD2-468633326AD9}" dt="2025-10-20T18:41:39.793" v="3734" actId="13244"/>
          <ac:spMkLst>
            <pc:docMk/>
            <pc:sldMk cId="2261883854" sldId="5135"/>
            <ac:spMk id="4" creationId="{15170259-8A08-D6E2-33C8-038CFAA45860}"/>
          </ac:spMkLst>
        </pc:spChg>
      </pc:sldChg>
      <pc:sldChg chg="addSp delSp modSp add mod">
        <pc:chgData name="Becky Gibson" userId="78b6f10f-8e3b-402f-80fe-51d86f58b018" providerId="ADAL" clId="{5E198739-DE34-3248-8BD2-468633326AD9}" dt="2025-10-20T16:20:02.595" v="2779" actId="13244"/>
        <pc:sldMkLst>
          <pc:docMk/>
          <pc:sldMk cId="495334961" sldId="5136"/>
        </pc:sldMkLst>
        <pc:spChg chg="add mod ord">
          <ac:chgData name="Becky Gibson" userId="78b6f10f-8e3b-402f-80fe-51d86f58b018" providerId="ADAL" clId="{5E198739-DE34-3248-8BD2-468633326AD9}" dt="2025-10-20T16:20:02.595" v="2779" actId="13244"/>
          <ac:spMkLst>
            <pc:docMk/>
            <pc:sldMk cId="495334961" sldId="5136"/>
            <ac:spMk id="3" creationId="{E7FE38F0-77CC-ABDC-E084-D32902C6991F}"/>
          </ac:spMkLst>
        </pc:spChg>
      </pc:sldChg>
      <pc:sldChg chg="modSp add mod modClrScheme chgLayout">
        <pc:chgData name="Becky Gibson" userId="78b6f10f-8e3b-402f-80fe-51d86f58b018" providerId="ADAL" clId="{5E198739-DE34-3248-8BD2-468633326AD9}" dt="2025-10-20T16:13:55.683" v="2775" actId="13244"/>
        <pc:sldMkLst>
          <pc:docMk/>
          <pc:sldMk cId="3506536357" sldId="5137"/>
        </pc:sldMkLst>
        <pc:spChg chg="mod ord">
          <ac:chgData name="Becky Gibson" userId="78b6f10f-8e3b-402f-80fe-51d86f58b018" providerId="ADAL" clId="{5E198739-DE34-3248-8BD2-468633326AD9}" dt="2025-10-20T16:13:55.683" v="2775" actId="13244"/>
          <ac:spMkLst>
            <pc:docMk/>
            <pc:sldMk cId="3506536357" sldId="5137"/>
            <ac:spMk id="2" creationId="{E85BB442-5920-5DAB-E529-6DF9B7419C93}"/>
          </ac:spMkLst>
        </pc:spChg>
      </pc:sldChg>
      <pc:sldChg chg="add del">
        <pc:chgData name="Becky Gibson" userId="78b6f10f-8e3b-402f-80fe-51d86f58b018" providerId="ADAL" clId="{5E198739-DE34-3248-8BD2-468633326AD9}" dt="2025-10-10T14:43:46.362" v="311" actId="2696"/>
        <pc:sldMkLst>
          <pc:docMk/>
          <pc:sldMk cId="1622804890" sldId="5138"/>
        </pc:sldMkLst>
      </pc:sldChg>
      <pc:sldChg chg="addSp delSp modSp add mod modClrScheme modCm chgLayout">
        <pc:chgData name="Becky Gibson" userId="78b6f10f-8e3b-402f-80fe-51d86f58b018" providerId="ADAL" clId="{5E198739-DE34-3248-8BD2-468633326AD9}" dt="2025-10-20T16:23:00.258" v="2800" actId="13244"/>
        <pc:sldMkLst>
          <pc:docMk/>
          <pc:sldMk cId="4037862145" sldId="2147376428"/>
        </pc:sldMkLst>
        <pc:spChg chg="mod ord">
          <ac:chgData name="Becky Gibson" userId="78b6f10f-8e3b-402f-80fe-51d86f58b018" providerId="ADAL" clId="{5E198739-DE34-3248-8BD2-468633326AD9}" dt="2025-10-14T18:57:56.254" v="2371" actId="20577"/>
          <ac:spMkLst>
            <pc:docMk/>
            <pc:sldMk cId="4037862145" sldId="2147376428"/>
            <ac:spMk id="2" creationId="{22577CEA-F61D-364F-96B5-25CC5F04ACCF}"/>
          </ac:spMkLst>
        </pc:spChg>
        <pc:spChg chg="mod ord">
          <ac:chgData name="Becky Gibson" userId="78b6f10f-8e3b-402f-80fe-51d86f58b018" providerId="ADAL" clId="{5E198739-DE34-3248-8BD2-468633326AD9}" dt="2025-10-20T16:23:00.258" v="2800" actId="13244"/>
          <ac:spMkLst>
            <pc:docMk/>
            <pc:sldMk cId="4037862145" sldId="2147376428"/>
            <ac:spMk id="3" creationId="{82475699-897B-3345-83E6-2C2F85902128}"/>
          </ac:spMkLst>
        </pc:spChg>
        <pc:extLst>
          <p:ext xmlns:p="http://schemas.openxmlformats.org/presentationml/2006/main" uri="{D6D511B9-2390-475A-947B-AFAB55BFBCF1}">
            <pc226:cmChg xmlns:pc226="http://schemas.microsoft.com/office/powerpoint/2022/06/main/command" chg="mod">
              <pc226:chgData name="Becky Gibson" userId="78b6f10f-8e3b-402f-80fe-51d86f58b018" providerId="ADAL" clId="{5E198739-DE34-3248-8BD2-468633326AD9}" dt="2025-10-14T18:57:56.254" v="2371" actId="20577"/>
              <pc2:cmMkLst xmlns:pc2="http://schemas.microsoft.com/office/powerpoint/2019/9/main/command">
                <pc:docMk/>
                <pc:sldMk cId="4037862145" sldId="2147376428"/>
                <pc2:cmMk id="{5865CCFF-A799-446A-B6C0-A9ABB873C6C0}"/>
              </pc2:cmMkLst>
            </pc226:cmChg>
          </p:ext>
        </pc:extLst>
      </pc:sldChg>
      <pc:sldChg chg="addSp delSp modSp add mod modClrScheme chgLayout">
        <pc:chgData name="Becky Gibson" userId="78b6f10f-8e3b-402f-80fe-51d86f58b018" providerId="ADAL" clId="{5E198739-DE34-3248-8BD2-468633326AD9}" dt="2025-10-20T16:23:08.641" v="2801" actId="13244"/>
        <pc:sldMkLst>
          <pc:docMk/>
          <pc:sldMk cId="2367448236" sldId="2147376429"/>
        </pc:sldMkLst>
        <pc:spChg chg="mod ord">
          <ac:chgData name="Becky Gibson" userId="78b6f10f-8e3b-402f-80fe-51d86f58b018" providerId="ADAL" clId="{5E198739-DE34-3248-8BD2-468633326AD9}" dt="2025-10-20T16:23:08.641" v="2801" actId="13244"/>
          <ac:spMkLst>
            <pc:docMk/>
            <pc:sldMk cId="2367448236" sldId="2147376429"/>
            <ac:spMk id="3" creationId="{666F31ED-63B2-564E-8BDB-EE382BF2B96A}"/>
          </ac:spMkLst>
        </pc:spChg>
        <pc:spChg chg="mod ord">
          <ac:chgData name="Becky Gibson" userId="78b6f10f-8e3b-402f-80fe-51d86f58b018" providerId="ADAL" clId="{5E198739-DE34-3248-8BD2-468633326AD9}" dt="2025-10-14T18:58:12.177" v="2375" actId="403"/>
          <ac:spMkLst>
            <pc:docMk/>
            <pc:sldMk cId="2367448236" sldId="2147376429"/>
            <ac:spMk id="5" creationId="{C7654649-BF36-A242-8F02-4341F93748E9}"/>
          </ac:spMkLst>
        </pc:spChg>
      </pc:sldChg>
      <pc:sldChg chg="addSp delSp modSp add mod modClrScheme chgLayout">
        <pc:chgData name="Becky Gibson" userId="78b6f10f-8e3b-402f-80fe-51d86f58b018" providerId="ADAL" clId="{5E198739-DE34-3248-8BD2-468633326AD9}" dt="2025-10-20T16:23:28.824" v="2805" actId="478"/>
        <pc:sldMkLst>
          <pc:docMk/>
          <pc:sldMk cId="614951319" sldId="2147376430"/>
        </pc:sldMkLst>
        <pc:spChg chg="mod ord">
          <ac:chgData name="Becky Gibson" userId="78b6f10f-8e3b-402f-80fe-51d86f58b018" providerId="ADAL" clId="{5E198739-DE34-3248-8BD2-468633326AD9}" dt="2025-10-20T16:23:17.694" v="2802" actId="13244"/>
          <ac:spMkLst>
            <pc:docMk/>
            <pc:sldMk cId="614951319" sldId="2147376430"/>
            <ac:spMk id="3" creationId="{1FB7CE9D-8D37-CE42-9E35-3FED40A44B90}"/>
          </ac:spMkLst>
        </pc:spChg>
        <pc:spChg chg="mod ord">
          <ac:chgData name="Becky Gibson" userId="78b6f10f-8e3b-402f-80fe-51d86f58b018" providerId="ADAL" clId="{5E198739-DE34-3248-8BD2-468633326AD9}" dt="2025-10-20T16:23:23.378" v="2803" actId="13244"/>
          <ac:spMkLst>
            <pc:docMk/>
            <pc:sldMk cId="614951319" sldId="2147376430"/>
            <ac:spMk id="5" creationId="{F5D21FBB-5565-034E-83FF-F69BC900FA69}"/>
          </ac:spMkLst>
        </pc:spChg>
      </pc:sldChg>
      <pc:sldChg chg="addSp delSp modSp add mod modClrScheme modCm chgLayout">
        <pc:chgData name="Becky Gibson" userId="78b6f10f-8e3b-402f-80fe-51d86f58b018" providerId="ADAL" clId="{5E198739-DE34-3248-8BD2-468633326AD9}" dt="2025-10-20T16:23:34.876" v="2806" actId="13244"/>
        <pc:sldMkLst>
          <pc:docMk/>
          <pc:sldMk cId="1192003825" sldId="2147376431"/>
        </pc:sldMkLst>
        <pc:spChg chg="mod ord">
          <ac:chgData name="Becky Gibson" userId="78b6f10f-8e3b-402f-80fe-51d86f58b018" providerId="ADAL" clId="{5E198739-DE34-3248-8BD2-468633326AD9}" dt="2025-10-20T16:23:34.876" v="2806" actId="13244"/>
          <ac:spMkLst>
            <pc:docMk/>
            <pc:sldMk cId="1192003825" sldId="2147376431"/>
            <ac:spMk id="3" creationId="{F3838206-0A2F-B246-97FB-B1E9AA52C0B7}"/>
          </ac:spMkLst>
        </pc:spChg>
        <pc:spChg chg="mod ord">
          <ac:chgData name="Becky Gibson" userId="78b6f10f-8e3b-402f-80fe-51d86f58b018" providerId="ADAL" clId="{5E198739-DE34-3248-8BD2-468633326AD9}" dt="2025-10-14T18:58:35.531" v="2387" actId="20577"/>
          <ac:spMkLst>
            <pc:docMk/>
            <pc:sldMk cId="1192003825" sldId="2147376431"/>
            <ac:spMk id="5" creationId="{45FC239E-C58A-6A46-AA32-7BFAC1493508}"/>
          </ac:spMkLst>
        </pc:spChg>
        <pc:picChg chg="mod">
          <ac:chgData name="Becky Gibson" userId="78b6f10f-8e3b-402f-80fe-51d86f58b018" providerId="ADAL" clId="{5E198739-DE34-3248-8BD2-468633326AD9}" dt="2025-10-20T16:10:11.526" v="2728" actId="962"/>
          <ac:picMkLst>
            <pc:docMk/>
            <pc:sldMk cId="1192003825" sldId="2147376431"/>
            <ac:picMk id="2" creationId="{51F24AF0-5BAA-4929-822A-A3DDAA2E76A7}"/>
          </ac:picMkLst>
        </pc:picChg>
        <pc:extLst>
          <p:ext xmlns:p="http://schemas.openxmlformats.org/presentationml/2006/main" uri="{D6D511B9-2390-475A-947B-AFAB55BFBCF1}">
            <pc226:cmChg xmlns:pc226="http://schemas.microsoft.com/office/powerpoint/2022/06/main/command" chg="mod">
              <pc226:chgData name="Becky Gibson" userId="78b6f10f-8e3b-402f-80fe-51d86f58b018" providerId="ADAL" clId="{5E198739-DE34-3248-8BD2-468633326AD9}" dt="2025-10-14T18:58:35.531" v="2387" actId="20577"/>
              <pc2:cmMkLst xmlns:pc2="http://schemas.microsoft.com/office/powerpoint/2019/9/main/command">
                <pc:docMk/>
                <pc:sldMk cId="1192003825" sldId="2147376431"/>
                <pc2:cmMk id="{FD59AB86-1C27-4898-8537-E795BA621449}"/>
              </pc2:cmMkLst>
            </pc226:cmChg>
          </p:ext>
        </pc:extLst>
      </pc:sldChg>
      <pc:sldChg chg="addSp delSp modSp add mod modClrScheme chgLayout">
        <pc:chgData name="Becky Gibson" userId="78b6f10f-8e3b-402f-80fe-51d86f58b018" providerId="ADAL" clId="{5E198739-DE34-3248-8BD2-468633326AD9}" dt="2025-10-20T16:23:40.842" v="2807" actId="13244"/>
        <pc:sldMkLst>
          <pc:docMk/>
          <pc:sldMk cId="2026744287" sldId="2147376432"/>
        </pc:sldMkLst>
        <pc:spChg chg="mod ord">
          <ac:chgData name="Becky Gibson" userId="78b6f10f-8e3b-402f-80fe-51d86f58b018" providerId="ADAL" clId="{5E198739-DE34-3248-8BD2-468633326AD9}" dt="2025-10-20T16:23:40.842" v="2807" actId="13244"/>
          <ac:spMkLst>
            <pc:docMk/>
            <pc:sldMk cId="2026744287" sldId="2147376432"/>
            <ac:spMk id="3" creationId="{F3838206-0A2F-B246-97FB-B1E9AA52C0B7}"/>
          </ac:spMkLst>
        </pc:spChg>
        <pc:spChg chg="mod ord">
          <ac:chgData name="Becky Gibson" userId="78b6f10f-8e3b-402f-80fe-51d86f58b018" providerId="ADAL" clId="{5E198739-DE34-3248-8BD2-468633326AD9}" dt="2025-10-14T18:58:54.684" v="2393" actId="20577"/>
          <ac:spMkLst>
            <pc:docMk/>
            <pc:sldMk cId="2026744287" sldId="2147376432"/>
            <ac:spMk id="5" creationId="{4BB74FF6-DB15-AE45-AAFF-F94FB73C1406}"/>
          </ac:spMkLst>
        </pc:spChg>
      </pc:sldChg>
      <pc:sldChg chg="addSp modSp add mod modClrScheme chgLayout">
        <pc:chgData name="Becky Gibson" userId="78b6f10f-8e3b-402f-80fe-51d86f58b018" providerId="ADAL" clId="{5E198739-DE34-3248-8BD2-468633326AD9}" dt="2025-10-20T16:20:29.656" v="2784" actId="13244"/>
        <pc:sldMkLst>
          <pc:docMk/>
          <pc:sldMk cId="3512736211" sldId="2147376831"/>
        </pc:sldMkLst>
        <pc:spChg chg="mod ord">
          <ac:chgData name="Becky Gibson" userId="78b6f10f-8e3b-402f-80fe-51d86f58b018" providerId="ADAL" clId="{5E198739-DE34-3248-8BD2-468633326AD9}" dt="2025-10-20T16:20:22.412" v="2782" actId="13244"/>
          <ac:spMkLst>
            <pc:docMk/>
            <pc:sldMk cId="3512736211" sldId="2147376831"/>
            <ac:spMk id="2" creationId="{E5889619-6C99-5A25-C153-83C270F139CB}"/>
          </ac:spMkLst>
        </pc:spChg>
        <pc:spChg chg="mod ord">
          <ac:chgData name="Becky Gibson" userId="78b6f10f-8e3b-402f-80fe-51d86f58b018" providerId="ADAL" clId="{5E198739-DE34-3248-8BD2-468633326AD9}" dt="2025-10-20T16:20:26.933" v="2783" actId="13244"/>
          <ac:spMkLst>
            <pc:docMk/>
            <pc:sldMk cId="3512736211" sldId="2147376831"/>
            <ac:spMk id="3" creationId="{BB7246CD-349B-F4C3-446C-CC7FB450A0ED}"/>
          </ac:spMkLst>
        </pc:spChg>
        <pc:spChg chg="mod ord">
          <ac:chgData name="Becky Gibson" userId="78b6f10f-8e3b-402f-80fe-51d86f58b018" providerId="ADAL" clId="{5E198739-DE34-3248-8BD2-468633326AD9}" dt="2025-10-20T16:20:17.901" v="2781" actId="13244"/>
          <ac:spMkLst>
            <pc:docMk/>
            <pc:sldMk cId="3512736211" sldId="2147376831"/>
            <ac:spMk id="4" creationId="{8FA1C14D-86BA-4B34-797F-20168F5CA8ED}"/>
          </ac:spMkLst>
        </pc:spChg>
        <pc:spChg chg="add mod ord">
          <ac:chgData name="Becky Gibson" userId="78b6f10f-8e3b-402f-80fe-51d86f58b018" providerId="ADAL" clId="{5E198739-DE34-3248-8BD2-468633326AD9}" dt="2025-10-20T16:20:29.656" v="2784" actId="13244"/>
          <ac:spMkLst>
            <pc:docMk/>
            <pc:sldMk cId="3512736211" sldId="2147376831"/>
            <ac:spMk id="10" creationId="{C1D605F4-CD51-1260-B11F-525F0870A5BB}"/>
          </ac:spMkLst>
        </pc:spChg>
      </pc:sldChg>
      <pc:sldChg chg="addSp modSp add mod modClrScheme chgLayout">
        <pc:chgData name="Becky Gibson" userId="78b6f10f-8e3b-402f-80fe-51d86f58b018" providerId="ADAL" clId="{5E198739-DE34-3248-8BD2-468633326AD9}" dt="2025-10-20T16:20:46.084" v="2785" actId="13244"/>
        <pc:sldMkLst>
          <pc:docMk/>
          <pc:sldMk cId="2007689127" sldId="2147376833"/>
        </pc:sldMkLst>
        <pc:spChg chg="mod ord">
          <ac:chgData name="Becky Gibson" userId="78b6f10f-8e3b-402f-80fe-51d86f58b018" providerId="ADAL" clId="{5E198739-DE34-3248-8BD2-468633326AD9}" dt="2025-10-20T16:20:46.084" v="2785" actId="13244"/>
          <ac:spMkLst>
            <pc:docMk/>
            <pc:sldMk cId="2007689127" sldId="2147376833"/>
            <ac:spMk id="3" creationId="{7F23F260-8B97-3FFA-76E0-23F26EADACEA}"/>
          </ac:spMkLst>
        </pc:spChg>
        <pc:spChg chg="mod ord">
          <ac:chgData name="Becky Gibson" userId="78b6f10f-8e3b-402f-80fe-51d86f58b018" providerId="ADAL" clId="{5E198739-DE34-3248-8BD2-468633326AD9}" dt="2025-10-13T15:37:43.272" v="822" actId="207"/>
          <ac:spMkLst>
            <pc:docMk/>
            <pc:sldMk cId="2007689127" sldId="2147376833"/>
            <ac:spMk id="4" creationId="{38AECBBD-E358-74F9-3ED5-FBD135575EBE}"/>
          </ac:spMkLst>
        </pc:spChg>
      </pc:sldChg>
      <pc:sldChg chg="addSp delSp modSp add mod modClrScheme modShow chgLayout">
        <pc:chgData name="Becky Gibson" userId="78b6f10f-8e3b-402f-80fe-51d86f58b018" providerId="ADAL" clId="{5E198739-DE34-3248-8BD2-468633326AD9}" dt="2025-10-20T16:21:31.253" v="2790" actId="13244"/>
        <pc:sldMkLst>
          <pc:docMk/>
          <pc:sldMk cId="3906628399" sldId="2147376835"/>
        </pc:sldMkLst>
      </pc:sldChg>
      <pc:sldChg chg="addSp delSp modSp add mod modClrScheme chgLayout">
        <pc:chgData name="Becky Gibson" userId="78b6f10f-8e3b-402f-80fe-51d86f58b018" providerId="ADAL" clId="{5E198739-DE34-3248-8BD2-468633326AD9}" dt="2025-10-20T16:23:46.574" v="2808" actId="13244"/>
        <pc:sldMkLst>
          <pc:docMk/>
          <pc:sldMk cId="2040567937" sldId="2147376854"/>
        </pc:sldMkLst>
        <pc:spChg chg="mod ord">
          <ac:chgData name="Becky Gibson" userId="78b6f10f-8e3b-402f-80fe-51d86f58b018" providerId="ADAL" clId="{5E198739-DE34-3248-8BD2-468633326AD9}" dt="2025-10-20T16:23:46.574" v="2808" actId="13244"/>
          <ac:spMkLst>
            <pc:docMk/>
            <pc:sldMk cId="2040567937" sldId="2147376854"/>
            <ac:spMk id="3" creationId="{F3838206-0A2F-B246-97FB-B1E9AA52C0B7}"/>
          </ac:spMkLst>
        </pc:spChg>
        <pc:spChg chg="mod ord">
          <ac:chgData name="Becky Gibson" userId="78b6f10f-8e3b-402f-80fe-51d86f58b018" providerId="ADAL" clId="{5E198739-DE34-3248-8BD2-468633326AD9}" dt="2025-10-14T18:59:03.164" v="2397" actId="20577"/>
          <ac:spMkLst>
            <pc:docMk/>
            <pc:sldMk cId="2040567937" sldId="2147376854"/>
            <ac:spMk id="5" creationId="{4BB74FF6-DB15-AE45-AAFF-F94FB73C1406}"/>
          </ac:spMkLst>
        </pc:spChg>
      </pc:sldChg>
      <pc:sldChg chg="modSp add del mod chgLayout">
        <pc:chgData name="Becky Gibson" userId="78b6f10f-8e3b-402f-80fe-51d86f58b018" providerId="ADAL" clId="{5E198739-DE34-3248-8BD2-468633326AD9}" dt="2025-10-13T15:44:09.536" v="854" actId="2696"/>
        <pc:sldMkLst>
          <pc:docMk/>
          <pc:sldMk cId="3125269546" sldId="2147376857"/>
        </pc:sldMkLst>
      </pc:sldChg>
      <pc:sldChg chg="addSp delSp modSp add mod modClrScheme chgLayout">
        <pc:chgData name="Becky Gibson" userId="78b6f10f-8e3b-402f-80fe-51d86f58b018" providerId="ADAL" clId="{5E198739-DE34-3248-8BD2-468633326AD9}" dt="2025-10-20T18:41:13.328" v="3732" actId="13244"/>
        <pc:sldMkLst>
          <pc:docMk/>
          <pc:sldMk cId="3120705245" sldId="2147376859"/>
        </pc:sldMkLst>
        <pc:spChg chg="mod">
          <ac:chgData name="Becky Gibson" userId="78b6f10f-8e3b-402f-80fe-51d86f58b018" providerId="ADAL" clId="{5E198739-DE34-3248-8BD2-468633326AD9}" dt="2025-10-20T16:08:44.390" v="2586" actId="1076"/>
          <ac:spMkLst>
            <pc:docMk/>
            <pc:sldMk cId="3120705245" sldId="2147376859"/>
            <ac:spMk id="6" creationId="{B31BB919-27DD-C178-E46D-457EE6A1A3F9}"/>
          </ac:spMkLst>
        </pc:spChg>
        <pc:spChg chg="mod">
          <ac:chgData name="Becky Gibson" userId="78b6f10f-8e3b-402f-80fe-51d86f58b018" providerId="ADAL" clId="{5E198739-DE34-3248-8BD2-468633326AD9}" dt="2025-10-13T15:36:47.786" v="819" actId="207"/>
          <ac:spMkLst>
            <pc:docMk/>
            <pc:sldMk cId="3120705245" sldId="2147376859"/>
            <ac:spMk id="13" creationId="{C53AF57F-C45E-0DE1-519F-3EFE97D7E43C}"/>
          </ac:spMkLst>
        </pc:spChg>
        <pc:spChg chg="mod">
          <ac:chgData name="Becky Gibson" userId="78b6f10f-8e3b-402f-80fe-51d86f58b018" providerId="ADAL" clId="{5E198739-DE34-3248-8BD2-468633326AD9}" dt="2025-10-13T15:36:52.148" v="820" actId="207"/>
          <ac:spMkLst>
            <pc:docMk/>
            <pc:sldMk cId="3120705245" sldId="2147376859"/>
            <ac:spMk id="14" creationId="{05AD2C2F-CA16-4315-2AFC-5833A83489AA}"/>
          </ac:spMkLst>
        </pc:spChg>
        <pc:grpChg chg="add mod ord">
          <ac:chgData name="Becky Gibson" userId="78b6f10f-8e3b-402f-80fe-51d86f58b018" providerId="ADAL" clId="{5E198739-DE34-3248-8BD2-468633326AD9}" dt="2025-10-20T18:41:13.328" v="3732" actId="13244"/>
          <ac:grpSpMkLst>
            <pc:docMk/>
            <pc:sldMk cId="3120705245" sldId="2147376859"/>
            <ac:grpSpMk id="2" creationId="{F5C5523D-9378-895C-1807-4C42F9708384}"/>
          </ac:grpSpMkLst>
        </pc:grpChg>
      </pc:sldChg>
      <pc:sldChg chg="addSp delSp modSp add del mod modClrScheme chgLayout">
        <pc:chgData name="Becky Gibson" userId="78b6f10f-8e3b-402f-80fe-51d86f58b018" providerId="ADAL" clId="{5E198739-DE34-3248-8BD2-468633326AD9}" dt="2025-10-10T15:11:38.127" v="554"/>
        <pc:sldMkLst>
          <pc:docMk/>
          <pc:sldMk cId="2152975887" sldId="2147376862"/>
        </pc:sldMkLst>
      </pc:sldChg>
      <pc:sldChg chg="modSp add mod modClrScheme chgLayout">
        <pc:chgData name="Becky Gibson" userId="78b6f10f-8e3b-402f-80fe-51d86f58b018" providerId="ADAL" clId="{5E198739-DE34-3248-8BD2-468633326AD9}" dt="2025-10-20T16:11:14.854" v="2730" actId="962"/>
        <pc:sldMkLst>
          <pc:docMk/>
          <pc:sldMk cId="1540341971" sldId="2147472156"/>
        </pc:sldMkLst>
        <pc:spChg chg="mod ord">
          <ac:chgData name="Becky Gibson" userId="78b6f10f-8e3b-402f-80fe-51d86f58b018" providerId="ADAL" clId="{5E198739-DE34-3248-8BD2-468633326AD9}" dt="2025-10-14T18:57:46.841" v="2369" actId="20577"/>
          <ac:spMkLst>
            <pc:docMk/>
            <pc:sldMk cId="1540341971" sldId="2147472156"/>
            <ac:spMk id="2" creationId="{826A6602-1FF7-323A-614B-2AA45D02F017}"/>
          </ac:spMkLst>
        </pc:spChg>
        <pc:picChg chg="mod">
          <ac:chgData name="Becky Gibson" userId="78b6f10f-8e3b-402f-80fe-51d86f58b018" providerId="ADAL" clId="{5E198739-DE34-3248-8BD2-468633326AD9}" dt="2025-10-20T16:11:14.854" v="2730" actId="962"/>
          <ac:picMkLst>
            <pc:docMk/>
            <pc:sldMk cId="1540341971" sldId="2147472156"/>
            <ac:picMk id="5" creationId="{3073B88D-15CE-39CE-251C-D21F50580F85}"/>
          </ac:picMkLst>
        </pc:picChg>
      </pc:sldChg>
      <pc:sldChg chg="addSp modSp add mod modClrScheme chgLayout">
        <pc:chgData name="Becky Gibson" userId="78b6f10f-8e3b-402f-80fe-51d86f58b018" providerId="ADAL" clId="{5E198739-DE34-3248-8BD2-468633326AD9}" dt="2025-10-20T16:21:22.516" v="2788" actId="13244"/>
        <pc:sldMkLst>
          <pc:docMk/>
          <pc:sldMk cId="2256441411" sldId="2147472158"/>
        </pc:sldMkLst>
        <pc:spChg chg="add mod ord">
          <ac:chgData name="Becky Gibson" userId="78b6f10f-8e3b-402f-80fe-51d86f58b018" providerId="ADAL" clId="{5E198739-DE34-3248-8BD2-468633326AD9}" dt="2025-10-20T16:21:20.100" v="2787" actId="13244"/>
          <ac:spMkLst>
            <pc:docMk/>
            <pc:sldMk cId="2256441411" sldId="2147472158"/>
            <ac:spMk id="2" creationId="{3306C230-EC9D-8E7E-5845-F60C5D8DB6F6}"/>
          </ac:spMkLst>
        </pc:spChg>
        <pc:spChg chg="mod ord">
          <ac:chgData name="Becky Gibson" userId="78b6f10f-8e3b-402f-80fe-51d86f58b018" providerId="ADAL" clId="{5E198739-DE34-3248-8BD2-468633326AD9}" dt="2025-10-13T15:37:53.265" v="823" actId="207"/>
          <ac:spMkLst>
            <pc:docMk/>
            <pc:sldMk cId="2256441411" sldId="2147472158"/>
            <ac:spMk id="4" creationId="{38AECBBD-E358-74F9-3ED5-FBD135575EBE}"/>
          </ac:spMkLst>
        </pc:spChg>
        <pc:spChg chg="mod ord">
          <ac:chgData name="Becky Gibson" userId="78b6f10f-8e3b-402f-80fe-51d86f58b018" providerId="ADAL" clId="{5E198739-DE34-3248-8BD2-468633326AD9}" dt="2025-10-20T16:21:22.516" v="2788" actId="13244"/>
          <ac:spMkLst>
            <pc:docMk/>
            <pc:sldMk cId="2256441411" sldId="2147472158"/>
            <ac:spMk id="8" creationId="{5BA02FA1-B5E7-DDBB-8259-ED589D9E7B74}"/>
          </ac:spMkLst>
        </pc:spChg>
      </pc:sldChg>
      <pc:sldChg chg="modSp add mod setBg">
        <pc:chgData name="Becky Gibson" userId="78b6f10f-8e3b-402f-80fe-51d86f58b018" providerId="ADAL" clId="{5E198739-DE34-3248-8BD2-468633326AD9}" dt="2025-10-20T16:22:16.296" v="2792" actId="13244"/>
        <pc:sldMkLst>
          <pc:docMk/>
          <pc:sldMk cId="1558444225" sldId="2147472159"/>
        </pc:sldMkLst>
        <pc:spChg chg="mod">
          <ac:chgData name="Becky Gibson" userId="78b6f10f-8e3b-402f-80fe-51d86f58b018" providerId="ADAL" clId="{5E198739-DE34-3248-8BD2-468633326AD9}" dt="2025-10-20T16:12:06.055" v="2735" actId="20577"/>
          <ac:spMkLst>
            <pc:docMk/>
            <pc:sldMk cId="1558444225" sldId="2147472159"/>
            <ac:spMk id="4" creationId="{90D083AF-C622-0DE3-D58E-CF80964230F4}"/>
          </ac:spMkLst>
        </pc:spChg>
        <pc:spChg chg="ord">
          <ac:chgData name="Becky Gibson" userId="78b6f10f-8e3b-402f-80fe-51d86f58b018" providerId="ADAL" clId="{5E198739-DE34-3248-8BD2-468633326AD9}" dt="2025-10-20T16:22:16.296" v="2792" actId="13244"/>
          <ac:spMkLst>
            <pc:docMk/>
            <pc:sldMk cId="1558444225" sldId="2147472159"/>
            <ac:spMk id="43" creationId="{25B6E3A8-7DC3-B081-4BEC-42C5A91F8E26}"/>
          </ac:spMkLst>
        </pc:spChg>
        <pc:spChg chg="ord">
          <ac:chgData name="Becky Gibson" userId="78b6f10f-8e3b-402f-80fe-51d86f58b018" providerId="ADAL" clId="{5E198739-DE34-3248-8BD2-468633326AD9}" dt="2025-10-20T16:22:14.350" v="2791" actId="13244"/>
          <ac:spMkLst>
            <pc:docMk/>
            <pc:sldMk cId="1558444225" sldId="2147472159"/>
            <ac:spMk id="45" creationId="{2AC332E8-4AD1-89E1-27DE-C05D01EC0231}"/>
          </ac:spMkLst>
        </pc:spChg>
      </pc:sldChg>
      <pc:sldChg chg="addSp delSp modSp new mod modClrScheme chgLayout">
        <pc:chgData name="Becky Gibson" userId="78b6f10f-8e3b-402f-80fe-51d86f58b018" providerId="ADAL" clId="{5E198739-DE34-3248-8BD2-468633326AD9}" dt="2025-10-20T16:41:47.283" v="3295" actId="13244"/>
        <pc:sldMkLst>
          <pc:docMk/>
          <pc:sldMk cId="3115791481" sldId="2147472160"/>
        </pc:sldMkLst>
        <pc:spChg chg="mod ord">
          <ac:chgData name="Becky Gibson" userId="78b6f10f-8e3b-402f-80fe-51d86f58b018" providerId="ADAL" clId="{5E198739-DE34-3248-8BD2-468633326AD9}" dt="2025-10-14T19:12:23.444" v="2443" actId="700"/>
          <ac:spMkLst>
            <pc:docMk/>
            <pc:sldMk cId="3115791481" sldId="2147472160"/>
            <ac:spMk id="3" creationId="{543B3A8B-FAAB-9E80-21F4-C092A2F4AED8}"/>
          </ac:spMkLst>
        </pc:spChg>
        <pc:spChg chg="mod ord">
          <ac:chgData name="Becky Gibson" userId="78b6f10f-8e3b-402f-80fe-51d86f58b018" providerId="ADAL" clId="{5E198739-DE34-3248-8BD2-468633326AD9}" dt="2025-10-20T16:41:47.283" v="3295" actId="13244"/>
          <ac:spMkLst>
            <pc:docMk/>
            <pc:sldMk cId="3115791481" sldId="2147472160"/>
            <ac:spMk id="4" creationId="{67A9BD5D-90A0-D813-03D7-6305D82DED28}"/>
          </ac:spMkLst>
        </pc:spChg>
        <pc:spChg chg="add mod ord">
          <ac:chgData name="Becky Gibson" userId="78b6f10f-8e3b-402f-80fe-51d86f58b018" providerId="ADAL" clId="{5E198739-DE34-3248-8BD2-468633326AD9}" dt="2025-10-14T19:13:39.615" v="2457" actId="207"/>
          <ac:spMkLst>
            <pc:docMk/>
            <pc:sldMk cId="3115791481" sldId="2147472160"/>
            <ac:spMk id="7" creationId="{A4E50993-E520-7884-0095-C2A2A7086C9F}"/>
          </ac:spMkLst>
        </pc:spChg>
      </pc:sldChg>
      <pc:sldChg chg="add del">
        <pc:chgData name="Becky Gibson" userId="78b6f10f-8e3b-402f-80fe-51d86f58b018" providerId="ADAL" clId="{5E198739-DE34-3248-8BD2-468633326AD9}" dt="2025-10-10T15:12:34.634" v="557"/>
        <pc:sldMkLst>
          <pc:docMk/>
          <pc:sldMk cId="3939145537" sldId="2147472160"/>
        </pc:sldMkLst>
      </pc:sldChg>
      <pc:sldChg chg="addSp delSp modSp new mod modClrScheme chgLayout">
        <pc:chgData name="Becky Gibson" userId="78b6f10f-8e3b-402f-80fe-51d86f58b018" providerId="ADAL" clId="{5E198739-DE34-3248-8BD2-468633326AD9}" dt="2025-10-14T18:57:24.048" v="2365" actId="20577"/>
        <pc:sldMkLst>
          <pc:docMk/>
          <pc:sldMk cId="3220982141" sldId="2147472161"/>
        </pc:sldMkLst>
        <pc:spChg chg="mod ord">
          <ac:chgData name="Becky Gibson" userId="78b6f10f-8e3b-402f-80fe-51d86f58b018" providerId="ADAL" clId="{5E198739-DE34-3248-8BD2-468633326AD9}" dt="2025-10-14T18:57:24.048" v="2365" actId="20577"/>
          <ac:spMkLst>
            <pc:docMk/>
            <pc:sldMk cId="3220982141" sldId="2147472161"/>
            <ac:spMk id="2" creationId="{B486B074-6777-D748-2419-6C3A8B286766}"/>
          </ac:spMkLst>
        </pc:spChg>
      </pc:sldChg>
      <pc:sldChg chg="new del">
        <pc:chgData name="Becky Gibson" userId="78b6f10f-8e3b-402f-80fe-51d86f58b018" providerId="ADAL" clId="{5E198739-DE34-3248-8BD2-468633326AD9}" dt="2025-10-13T19:32:23.049" v="1018" actId="2696"/>
        <pc:sldMkLst>
          <pc:docMk/>
          <pc:sldMk cId="473556601" sldId="2147472162"/>
        </pc:sldMkLst>
      </pc:sldChg>
      <pc:sldChg chg="addSp delSp modSp new mod">
        <pc:chgData name="Becky Gibson" userId="78b6f10f-8e3b-402f-80fe-51d86f58b018" providerId="ADAL" clId="{5E198739-DE34-3248-8BD2-468633326AD9}" dt="2025-10-20T16:24:16.139" v="2810" actId="13244"/>
        <pc:sldMkLst>
          <pc:docMk/>
          <pc:sldMk cId="4289554821" sldId="2147472163"/>
        </pc:sldMkLst>
        <pc:spChg chg="ord">
          <ac:chgData name="Becky Gibson" userId="78b6f10f-8e3b-402f-80fe-51d86f58b018" providerId="ADAL" clId="{5E198739-DE34-3248-8BD2-468633326AD9}" dt="2025-10-20T16:23:56.046" v="2809" actId="13244"/>
          <ac:spMkLst>
            <pc:docMk/>
            <pc:sldMk cId="4289554821" sldId="2147472163"/>
            <ac:spMk id="3" creationId="{A4CEEB20-A854-624F-5F4A-5E2AEEDD4576}"/>
          </ac:spMkLst>
        </pc:spChg>
        <pc:spChg chg="mod">
          <ac:chgData name="Becky Gibson" userId="78b6f10f-8e3b-402f-80fe-51d86f58b018" providerId="ADAL" clId="{5E198739-DE34-3248-8BD2-468633326AD9}" dt="2025-10-14T18:59:12.831" v="2401" actId="20577"/>
          <ac:spMkLst>
            <pc:docMk/>
            <pc:sldMk cId="4289554821" sldId="2147472163"/>
            <ac:spMk id="4" creationId="{F8BD9CD7-C474-9EBC-DA25-43764DC854E8}"/>
          </ac:spMkLst>
        </pc:spChg>
        <pc:spChg chg="add mod">
          <ac:chgData name="Becky Gibson" userId="78b6f10f-8e3b-402f-80fe-51d86f58b018" providerId="ADAL" clId="{5E198739-DE34-3248-8BD2-468633326AD9}" dt="2025-10-13T15:42:57.807" v="844" actId="1076"/>
          <ac:spMkLst>
            <pc:docMk/>
            <pc:sldMk cId="4289554821" sldId="2147472163"/>
            <ac:spMk id="12" creationId="{AC3EEFC1-65C2-E132-D3E0-59B1DCDA21D0}"/>
          </ac:spMkLst>
        </pc:spChg>
        <pc:spChg chg="add mod">
          <ac:chgData name="Becky Gibson" userId="78b6f10f-8e3b-402f-80fe-51d86f58b018" providerId="ADAL" clId="{5E198739-DE34-3248-8BD2-468633326AD9}" dt="2025-10-13T18:07:38.703" v="858" actId="12"/>
          <ac:spMkLst>
            <pc:docMk/>
            <pc:sldMk cId="4289554821" sldId="2147472163"/>
            <ac:spMk id="13" creationId="{AB76F6CE-195B-56E6-976B-C1BB630852C8}"/>
          </ac:spMkLst>
        </pc:spChg>
        <pc:spChg chg="add mod">
          <ac:chgData name="Becky Gibson" userId="78b6f10f-8e3b-402f-80fe-51d86f58b018" providerId="ADAL" clId="{5E198739-DE34-3248-8BD2-468633326AD9}" dt="2025-10-13T18:07:42.979" v="859" actId="12"/>
          <ac:spMkLst>
            <pc:docMk/>
            <pc:sldMk cId="4289554821" sldId="2147472163"/>
            <ac:spMk id="14" creationId="{3C4E971C-EFB9-8E55-500C-52156299853E}"/>
          </ac:spMkLst>
        </pc:spChg>
        <pc:spChg chg="add mod">
          <ac:chgData name="Becky Gibson" userId="78b6f10f-8e3b-402f-80fe-51d86f58b018" providerId="ADAL" clId="{5E198739-DE34-3248-8BD2-468633326AD9}" dt="2025-10-13T18:07:47.145" v="860" actId="12"/>
          <ac:spMkLst>
            <pc:docMk/>
            <pc:sldMk cId="4289554821" sldId="2147472163"/>
            <ac:spMk id="15" creationId="{1734B08A-9022-D32F-C81E-4970DD5F3A23}"/>
          </ac:spMkLst>
        </pc:spChg>
        <pc:spChg chg="add mod">
          <ac:chgData name="Becky Gibson" userId="78b6f10f-8e3b-402f-80fe-51d86f58b018" providerId="ADAL" clId="{5E198739-DE34-3248-8BD2-468633326AD9}" dt="2025-10-13T18:07:51.479" v="861" actId="12"/>
          <ac:spMkLst>
            <pc:docMk/>
            <pc:sldMk cId="4289554821" sldId="2147472163"/>
            <ac:spMk id="16" creationId="{0C548AE9-2616-BD1A-17E4-44BBCB243B2D}"/>
          </ac:spMkLst>
        </pc:spChg>
        <pc:spChg chg="add mod">
          <ac:chgData name="Becky Gibson" userId="78b6f10f-8e3b-402f-80fe-51d86f58b018" providerId="ADAL" clId="{5E198739-DE34-3248-8BD2-468633326AD9}" dt="2025-10-13T15:43:40.148" v="850" actId="207"/>
          <ac:spMkLst>
            <pc:docMk/>
            <pc:sldMk cId="4289554821" sldId="2147472163"/>
            <ac:spMk id="17" creationId="{41553340-5991-1008-879E-41AF7F73CCAE}"/>
          </ac:spMkLst>
        </pc:spChg>
        <pc:spChg chg="add mod">
          <ac:chgData name="Becky Gibson" userId="78b6f10f-8e3b-402f-80fe-51d86f58b018" providerId="ADAL" clId="{5E198739-DE34-3248-8BD2-468633326AD9}" dt="2025-10-13T15:43:30.488" v="849" actId="14100"/>
          <ac:spMkLst>
            <pc:docMk/>
            <pc:sldMk cId="4289554821" sldId="2147472163"/>
            <ac:spMk id="19" creationId="{BCC6D27E-529A-4270-F944-3C89C7F8E25C}"/>
          </ac:spMkLst>
        </pc:spChg>
        <pc:picChg chg="add mod ord">
          <ac:chgData name="Becky Gibson" userId="78b6f10f-8e3b-402f-80fe-51d86f58b018" providerId="ADAL" clId="{5E198739-DE34-3248-8BD2-468633326AD9}" dt="2025-10-20T16:24:16.139" v="2810" actId="13244"/>
          <ac:picMkLst>
            <pc:docMk/>
            <pc:sldMk cId="4289554821" sldId="2147472163"/>
            <ac:picMk id="18" creationId="{158219F9-1C46-23D2-F4E4-C574BF6BDF77}"/>
          </ac:picMkLst>
        </pc:picChg>
      </pc:sldChg>
      <pc:sldChg chg="addSp delSp modSp new mod">
        <pc:chgData name="Becky Gibson" userId="78b6f10f-8e3b-402f-80fe-51d86f58b018" providerId="ADAL" clId="{5E198739-DE34-3248-8BD2-468633326AD9}" dt="2025-10-20T16:25:42.369" v="2963" actId="962"/>
        <pc:sldMkLst>
          <pc:docMk/>
          <pc:sldMk cId="3302189680" sldId="2147472164"/>
        </pc:sldMkLst>
        <pc:spChg chg="ord">
          <ac:chgData name="Becky Gibson" userId="78b6f10f-8e3b-402f-80fe-51d86f58b018" providerId="ADAL" clId="{5E198739-DE34-3248-8BD2-468633326AD9}" dt="2025-10-20T16:24:31.450" v="2811" actId="13244"/>
          <ac:spMkLst>
            <pc:docMk/>
            <pc:sldMk cId="3302189680" sldId="2147472164"/>
            <ac:spMk id="3" creationId="{BD5EB953-A743-595C-BA6C-7C44FB72664C}"/>
          </ac:spMkLst>
        </pc:spChg>
        <pc:spChg chg="mod">
          <ac:chgData name="Becky Gibson" userId="78b6f10f-8e3b-402f-80fe-51d86f58b018" providerId="ADAL" clId="{5E198739-DE34-3248-8BD2-468633326AD9}" dt="2025-10-14T18:59:18.326" v="2403" actId="20577"/>
          <ac:spMkLst>
            <pc:docMk/>
            <pc:sldMk cId="3302189680" sldId="2147472164"/>
            <ac:spMk id="4" creationId="{722E597E-EE6B-84FA-26C8-579F85869882}"/>
          </ac:spMkLst>
        </pc:spChg>
        <pc:spChg chg="mod">
          <ac:chgData name="Becky Gibson" userId="78b6f10f-8e3b-402f-80fe-51d86f58b018" providerId="ADAL" clId="{5E198739-DE34-3248-8BD2-468633326AD9}" dt="2025-10-13T18:09:13.855" v="863"/>
          <ac:spMkLst>
            <pc:docMk/>
            <pc:sldMk cId="3302189680" sldId="2147472164"/>
            <ac:spMk id="6" creationId="{0E797F3E-077A-5692-EB13-E75305F3F104}"/>
          </ac:spMkLst>
        </pc:spChg>
        <pc:spChg chg="mod">
          <ac:chgData name="Becky Gibson" userId="78b6f10f-8e3b-402f-80fe-51d86f58b018" providerId="ADAL" clId="{5E198739-DE34-3248-8BD2-468633326AD9}" dt="2025-10-13T18:09:13.855" v="863"/>
          <ac:spMkLst>
            <pc:docMk/>
            <pc:sldMk cId="3302189680" sldId="2147472164"/>
            <ac:spMk id="8" creationId="{906518CE-18B7-69F6-9848-062924395BD9}"/>
          </ac:spMkLst>
        </pc:spChg>
        <pc:spChg chg="mod">
          <ac:chgData name="Becky Gibson" userId="78b6f10f-8e3b-402f-80fe-51d86f58b018" providerId="ADAL" clId="{5E198739-DE34-3248-8BD2-468633326AD9}" dt="2025-10-13T18:09:13.855" v="863"/>
          <ac:spMkLst>
            <pc:docMk/>
            <pc:sldMk cId="3302189680" sldId="2147472164"/>
            <ac:spMk id="9" creationId="{1160A925-2291-26AB-B284-74A209DB9113}"/>
          </ac:spMkLst>
        </pc:spChg>
        <pc:spChg chg="mod">
          <ac:chgData name="Becky Gibson" userId="78b6f10f-8e3b-402f-80fe-51d86f58b018" providerId="ADAL" clId="{5E198739-DE34-3248-8BD2-468633326AD9}" dt="2025-10-13T18:09:13.855" v="863"/>
          <ac:spMkLst>
            <pc:docMk/>
            <pc:sldMk cId="3302189680" sldId="2147472164"/>
            <ac:spMk id="10" creationId="{6FB65821-9169-1B05-697E-5A310857767C}"/>
          </ac:spMkLst>
        </pc:spChg>
        <pc:spChg chg="mod">
          <ac:chgData name="Becky Gibson" userId="78b6f10f-8e3b-402f-80fe-51d86f58b018" providerId="ADAL" clId="{5E198739-DE34-3248-8BD2-468633326AD9}" dt="2025-10-13T18:10:19.515" v="869" actId="1076"/>
          <ac:spMkLst>
            <pc:docMk/>
            <pc:sldMk cId="3302189680" sldId="2147472164"/>
            <ac:spMk id="11" creationId="{CA7AE3A1-6B88-B2CF-4F0D-64E911A4F306}"/>
          </ac:spMkLst>
        </pc:spChg>
        <pc:spChg chg="mod">
          <ac:chgData name="Becky Gibson" userId="78b6f10f-8e3b-402f-80fe-51d86f58b018" providerId="ADAL" clId="{5E198739-DE34-3248-8BD2-468633326AD9}" dt="2025-10-13T18:09:13.855" v="863"/>
          <ac:spMkLst>
            <pc:docMk/>
            <pc:sldMk cId="3302189680" sldId="2147472164"/>
            <ac:spMk id="12" creationId="{3C5C37F1-EC61-0879-25FA-08945A37F7E7}"/>
          </ac:spMkLst>
        </pc:spChg>
        <pc:spChg chg="mod">
          <ac:chgData name="Becky Gibson" userId="78b6f10f-8e3b-402f-80fe-51d86f58b018" providerId="ADAL" clId="{5E198739-DE34-3248-8BD2-468633326AD9}" dt="2025-10-13T18:09:13.855" v="863"/>
          <ac:spMkLst>
            <pc:docMk/>
            <pc:sldMk cId="3302189680" sldId="2147472164"/>
            <ac:spMk id="13" creationId="{7AFF6C98-DC48-08DE-FA14-18950AA612CC}"/>
          </ac:spMkLst>
        </pc:spChg>
        <pc:spChg chg="add mod">
          <ac:chgData name="Becky Gibson" userId="78b6f10f-8e3b-402f-80fe-51d86f58b018" providerId="ADAL" clId="{5E198739-DE34-3248-8BD2-468633326AD9}" dt="2025-10-20T16:25:42.369" v="2963" actId="962"/>
          <ac:spMkLst>
            <pc:docMk/>
            <pc:sldMk cId="3302189680" sldId="2147472164"/>
            <ac:spMk id="15" creationId="{A46E0BBE-E825-C487-BB23-FF3E900F7381}"/>
          </ac:spMkLst>
        </pc:spChg>
        <pc:grpChg chg="add mod">
          <ac:chgData name="Becky Gibson" userId="78b6f10f-8e3b-402f-80fe-51d86f58b018" providerId="ADAL" clId="{5E198739-DE34-3248-8BD2-468633326AD9}" dt="2025-10-20T16:25:42.369" v="2963" actId="962"/>
          <ac:grpSpMkLst>
            <pc:docMk/>
            <pc:sldMk cId="3302189680" sldId="2147472164"/>
            <ac:grpSpMk id="5" creationId="{9042F073-05D4-5D8E-E1D7-A7C1983FA790}"/>
          </ac:grpSpMkLst>
        </pc:grpChg>
        <pc:picChg chg="add mod">
          <ac:chgData name="Becky Gibson" userId="78b6f10f-8e3b-402f-80fe-51d86f58b018" providerId="ADAL" clId="{5E198739-DE34-3248-8BD2-468633326AD9}" dt="2025-10-20T16:25:42.369" v="2963" actId="962"/>
          <ac:picMkLst>
            <pc:docMk/>
            <pc:sldMk cId="3302189680" sldId="2147472164"/>
            <ac:picMk id="14" creationId="{14D6DB2B-D5B6-BE3D-09CA-F9CCE7E2C860}"/>
          </ac:picMkLst>
        </pc:picChg>
      </pc:sldChg>
      <pc:sldChg chg="new del">
        <pc:chgData name="Becky Gibson" userId="78b6f10f-8e3b-402f-80fe-51d86f58b018" providerId="ADAL" clId="{5E198739-DE34-3248-8BD2-468633326AD9}" dt="2025-10-13T19:21:47.925" v="892" actId="2696"/>
        <pc:sldMkLst>
          <pc:docMk/>
          <pc:sldMk cId="609929082" sldId="2147472165"/>
        </pc:sldMkLst>
      </pc:sldChg>
      <pc:sldChg chg="addSp delSp modSp new mod ord modClrScheme chgLayout">
        <pc:chgData name="Becky Gibson" userId="78b6f10f-8e3b-402f-80fe-51d86f58b018" providerId="ADAL" clId="{5E198739-DE34-3248-8BD2-468633326AD9}" dt="2025-10-20T16:26:57.247" v="3164" actId="962"/>
        <pc:sldMkLst>
          <pc:docMk/>
          <pc:sldMk cId="2499244818" sldId="2147472165"/>
        </pc:sldMkLst>
        <pc:spChg chg="mod ord">
          <ac:chgData name="Becky Gibson" userId="78b6f10f-8e3b-402f-80fe-51d86f58b018" providerId="ADAL" clId="{5E198739-DE34-3248-8BD2-468633326AD9}" dt="2025-10-20T16:25:50.048" v="2964" actId="13244"/>
          <ac:spMkLst>
            <pc:docMk/>
            <pc:sldMk cId="2499244818" sldId="2147472165"/>
            <ac:spMk id="2" creationId="{28A6EA7C-4545-912C-33DA-1D10E3FBA438}"/>
          </ac:spMkLst>
        </pc:spChg>
        <pc:spChg chg="add del mod ord">
          <ac:chgData name="Becky Gibson" userId="78b6f10f-8e3b-402f-80fe-51d86f58b018" providerId="ADAL" clId="{5E198739-DE34-3248-8BD2-468633326AD9}" dt="2025-10-13T19:25:34.463" v="933" actId="403"/>
          <ac:spMkLst>
            <pc:docMk/>
            <pc:sldMk cId="2499244818" sldId="2147472165"/>
            <ac:spMk id="6" creationId="{EE639C7F-3DF6-3DDF-9244-154BB8B3CD2D}"/>
          </ac:spMkLst>
        </pc:spChg>
        <pc:spChg chg="add del mod ord">
          <ac:chgData name="Becky Gibson" userId="78b6f10f-8e3b-402f-80fe-51d86f58b018" providerId="ADAL" clId="{5E198739-DE34-3248-8BD2-468633326AD9}" dt="2025-10-20T16:26:04.212" v="2965" actId="13244"/>
          <ac:spMkLst>
            <pc:docMk/>
            <pc:sldMk cId="2499244818" sldId="2147472165"/>
            <ac:spMk id="7" creationId="{56C9B287-CFFE-453B-7643-13E4FF4EFE6B}"/>
          </ac:spMkLst>
        </pc:spChg>
        <pc:spChg chg="add mod ord">
          <ac:chgData name="Becky Gibson" userId="78b6f10f-8e3b-402f-80fe-51d86f58b018" providerId="ADAL" clId="{5E198739-DE34-3248-8BD2-468633326AD9}" dt="2025-10-20T16:26:57.247" v="3164" actId="962"/>
          <ac:spMkLst>
            <pc:docMk/>
            <pc:sldMk cId="2499244818" sldId="2147472165"/>
            <ac:spMk id="8" creationId="{DCC983F7-4C28-8CE6-C46B-5166E81FDE74}"/>
          </ac:spMkLst>
        </pc:spChg>
        <pc:spChg chg="add mod">
          <ac:chgData name="Becky Gibson" userId="78b6f10f-8e3b-402f-80fe-51d86f58b018" providerId="ADAL" clId="{5E198739-DE34-3248-8BD2-468633326AD9}" dt="2025-10-13T19:25:44.832" v="934"/>
          <ac:spMkLst>
            <pc:docMk/>
            <pc:sldMk cId="2499244818" sldId="2147472165"/>
            <ac:spMk id="9" creationId="{6DC76453-C02C-0A96-3309-D21DBF76DF59}"/>
          </ac:spMkLst>
        </pc:spChg>
      </pc:sldChg>
      <pc:sldChg chg="addSp delSp modSp add mod">
        <pc:chgData name="Becky Gibson" userId="78b6f10f-8e3b-402f-80fe-51d86f58b018" providerId="ADAL" clId="{5E198739-DE34-3248-8BD2-468633326AD9}" dt="2025-10-20T16:27:33.241" v="3170" actId="962"/>
        <pc:sldMkLst>
          <pc:docMk/>
          <pc:sldMk cId="2915227242" sldId="2147472166"/>
        </pc:sldMkLst>
        <pc:spChg chg="add mod">
          <ac:chgData name="Becky Gibson" userId="78b6f10f-8e3b-402f-80fe-51d86f58b018" providerId="ADAL" clId="{5E198739-DE34-3248-8BD2-468633326AD9}" dt="2025-10-13T19:29:08.729" v="968"/>
          <ac:spMkLst>
            <pc:docMk/>
            <pc:sldMk cId="2915227242" sldId="2147472166"/>
            <ac:spMk id="3" creationId="{CD4889AB-CE9A-7950-D10F-381241AF6574}"/>
          </ac:spMkLst>
        </pc:spChg>
        <pc:spChg chg="mod ord">
          <ac:chgData name="Becky Gibson" userId="78b6f10f-8e3b-402f-80fe-51d86f58b018" providerId="ADAL" clId="{5E198739-DE34-3248-8BD2-468633326AD9}" dt="2025-10-20T16:27:08.742" v="3165" actId="13244"/>
          <ac:spMkLst>
            <pc:docMk/>
            <pc:sldMk cId="2915227242" sldId="2147472166"/>
            <ac:spMk id="6" creationId="{86EB9538-2E7B-848B-BC19-9EABB62C897C}"/>
          </ac:spMkLst>
        </pc:spChg>
        <pc:spChg chg="mod">
          <ac:chgData name="Becky Gibson" userId="78b6f10f-8e3b-402f-80fe-51d86f58b018" providerId="ADAL" clId="{5E198739-DE34-3248-8BD2-468633326AD9}" dt="2025-10-13T19:28:36.588" v="965" actId="403"/>
          <ac:spMkLst>
            <pc:docMk/>
            <pc:sldMk cId="2915227242" sldId="2147472166"/>
            <ac:spMk id="7" creationId="{C40904B0-BBB9-9B12-EF96-80B78C84661D}"/>
          </ac:spMkLst>
        </pc:spChg>
        <pc:spChg chg="mod ord">
          <ac:chgData name="Becky Gibson" userId="78b6f10f-8e3b-402f-80fe-51d86f58b018" providerId="ADAL" clId="{5E198739-DE34-3248-8BD2-468633326AD9}" dt="2025-10-20T16:27:33.241" v="3170" actId="962"/>
          <ac:spMkLst>
            <pc:docMk/>
            <pc:sldMk cId="2915227242" sldId="2147472166"/>
            <ac:spMk id="8" creationId="{3688A1FB-7664-84EC-C391-B9CBFF4078F0}"/>
          </ac:spMkLst>
        </pc:spChg>
      </pc:sldChg>
      <pc:sldChg chg="addSp delSp modSp add mod">
        <pc:chgData name="Becky Gibson" userId="78b6f10f-8e3b-402f-80fe-51d86f58b018" providerId="ADAL" clId="{5E198739-DE34-3248-8BD2-468633326AD9}" dt="2025-10-20T18:42:10.399" v="3735" actId="13244"/>
        <pc:sldMkLst>
          <pc:docMk/>
          <pc:sldMk cId="3256223759" sldId="2147472167"/>
        </pc:sldMkLst>
        <pc:spChg chg="ord">
          <ac:chgData name="Becky Gibson" userId="78b6f10f-8e3b-402f-80fe-51d86f58b018" providerId="ADAL" clId="{5E198739-DE34-3248-8BD2-468633326AD9}" dt="2025-10-20T16:27:50.520" v="3171" actId="13244"/>
          <ac:spMkLst>
            <pc:docMk/>
            <pc:sldMk cId="3256223759" sldId="2147472167"/>
            <ac:spMk id="2" creationId="{F5F2B08C-406F-F53D-06F9-6DD9367E13C2}"/>
          </ac:spMkLst>
        </pc:spChg>
        <pc:spChg chg="mod">
          <ac:chgData name="Becky Gibson" userId="78b6f10f-8e3b-402f-80fe-51d86f58b018" providerId="ADAL" clId="{5E198739-DE34-3248-8BD2-468633326AD9}" dt="2025-10-13T19:30:56.321" v="1000"/>
          <ac:spMkLst>
            <pc:docMk/>
            <pc:sldMk cId="3256223759" sldId="2147472167"/>
            <ac:spMk id="4" creationId="{3989FB2E-5883-7843-07EB-B211F446A68E}"/>
          </ac:spMkLst>
        </pc:spChg>
        <pc:spChg chg="mod ord">
          <ac:chgData name="Becky Gibson" userId="78b6f10f-8e3b-402f-80fe-51d86f58b018" providerId="ADAL" clId="{5E198739-DE34-3248-8BD2-468633326AD9}" dt="2025-10-20T16:27:54.952" v="3172" actId="13244"/>
          <ac:spMkLst>
            <pc:docMk/>
            <pc:sldMk cId="3256223759" sldId="2147472167"/>
            <ac:spMk id="6" creationId="{7AAF9CB3-B725-752C-23C1-7C5DA2DE8D91}"/>
          </ac:spMkLst>
        </pc:spChg>
        <pc:spChg chg="mod">
          <ac:chgData name="Becky Gibson" userId="78b6f10f-8e3b-402f-80fe-51d86f58b018" providerId="ADAL" clId="{5E198739-DE34-3248-8BD2-468633326AD9}" dt="2025-10-13T19:30:41.866" v="998" actId="113"/>
          <ac:spMkLst>
            <pc:docMk/>
            <pc:sldMk cId="3256223759" sldId="2147472167"/>
            <ac:spMk id="7" creationId="{047D7512-B58B-26BF-635A-756655C0CD20}"/>
          </ac:spMkLst>
        </pc:spChg>
        <pc:spChg chg="mod ord">
          <ac:chgData name="Becky Gibson" userId="78b6f10f-8e3b-402f-80fe-51d86f58b018" providerId="ADAL" clId="{5E198739-DE34-3248-8BD2-468633326AD9}" dt="2025-10-20T18:42:10.399" v="3735" actId="13244"/>
          <ac:spMkLst>
            <pc:docMk/>
            <pc:sldMk cId="3256223759" sldId="2147472167"/>
            <ac:spMk id="8" creationId="{DD739C8D-5D7C-DCA6-5B69-79096BE048A9}"/>
          </ac:spMkLst>
        </pc:spChg>
        <pc:grpChg chg="add mod">
          <ac:chgData name="Becky Gibson" userId="78b6f10f-8e3b-402f-80fe-51d86f58b018" providerId="ADAL" clId="{5E198739-DE34-3248-8BD2-468633326AD9}" dt="2025-10-13T19:30:56.321" v="1000"/>
          <ac:grpSpMkLst>
            <pc:docMk/>
            <pc:sldMk cId="3256223759" sldId="2147472167"/>
            <ac:grpSpMk id="3" creationId="{1315CBD2-EAA2-818A-A0CA-08927F5C2013}"/>
          </ac:grpSpMkLst>
        </pc:grpChg>
        <pc:picChg chg="mod">
          <ac:chgData name="Becky Gibson" userId="78b6f10f-8e3b-402f-80fe-51d86f58b018" providerId="ADAL" clId="{5E198739-DE34-3248-8BD2-468633326AD9}" dt="2025-10-13T19:30:56.321" v="1000"/>
          <ac:picMkLst>
            <pc:docMk/>
            <pc:sldMk cId="3256223759" sldId="2147472167"/>
            <ac:picMk id="5" creationId="{9558B7C1-9802-E5F4-1A57-F96C0D9D827A}"/>
          </ac:picMkLst>
        </pc:picChg>
      </pc:sldChg>
      <pc:sldChg chg="addSp delSp modSp add mod">
        <pc:chgData name="Becky Gibson" userId="78b6f10f-8e3b-402f-80fe-51d86f58b018" providerId="ADAL" clId="{5E198739-DE34-3248-8BD2-468633326AD9}" dt="2025-10-20T16:28:31.578" v="3185" actId="13244"/>
        <pc:sldMkLst>
          <pc:docMk/>
          <pc:sldMk cId="2420215548" sldId="2147472168"/>
        </pc:sldMkLst>
        <pc:spChg chg="ord">
          <ac:chgData name="Becky Gibson" userId="78b6f10f-8e3b-402f-80fe-51d86f58b018" providerId="ADAL" clId="{5E198739-DE34-3248-8BD2-468633326AD9}" dt="2025-10-20T16:28:31.578" v="3185" actId="13244"/>
          <ac:spMkLst>
            <pc:docMk/>
            <pc:sldMk cId="2420215548" sldId="2147472168"/>
            <ac:spMk id="2" creationId="{D0FFFB3E-0FD0-F380-3FCC-F42A93AE8F7D}"/>
          </ac:spMkLst>
        </pc:spChg>
        <pc:spChg chg="add mod">
          <ac:chgData name="Becky Gibson" userId="78b6f10f-8e3b-402f-80fe-51d86f58b018" providerId="ADAL" clId="{5E198739-DE34-3248-8BD2-468633326AD9}" dt="2025-10-13T19:33:52.721" v="1029" actId="1076"/>
          <ac:spMkLst>
            <pc:docMk/>
            <pc:sldMk cId="2420215548" sldId="2147472168"/>
            <ac:spMk id="3" creationId="{4164DA1D-D588-6D28-73F2-E52DEEB684B4}"/>
          </ac:spMkLst>
        </pc:spChg>
        <pc:spChg chg="mod ord">
          <ac:chgData name="Becky Gibson" userId="78b6f10f-8e3b-402f-80fe-51d86f58b018" providerId="ADAL" clId="{5E198739-DE34-3248-8BD2-468633326AD9}" dt="2025-10-20T16:28:24.523" v="3183" actId="13244"/>
          <ac:spMkLst>
            <pc:docMk/>
            <pc:sldMk cId="2420215548" sldId="2147472168"/>
            <ac:spMk id="6" creationId="{B0FF0991-980A-36EC-C07A-0593C00EC115}"/>
          </ac:spMkLst>
        </pc:spChg>
        <pc:spChg chg="mod">
          <ac:chgData name="Becky Gibson" userId="78b6f10f-8e3b-402f-80fe-51d86f58b018" providerId="ADAL" clId="{5E198739-DE34-3248-8BD2-468633326AD9}" dt="2025-10-13T19:54:32.628" v="1031" actId="14100"/>
          <ac:spMkLst>
            <pc:docMk/>
            <pc:sldMk cId="2420215548" sldId="2147472168"/>
            <ac:spMk id="7" creationId="{B80BC5A6-6A54-5670-1BF8-5DB6CDC08777}"/>
          </ac:spMkLst>
        </pc:spChg>
        <pc:spChg chg="mod ord">
          <ac:chgData name="Becky Gibson" userId="78b6f10f-8e3b-402f-80fe-51d86f58b018" providerId="ADAL" clId="{5E198739-DE34-3248-8BD2-468633326AD9}" dt="2025-10-20T16:28:27.060" v="3184" actId="13244"/>
          <ac:spMkLst>
            <pc:docMk/>
            <pc:sldMk cId="2420215548" sldId="2147472168"/>
            <ac:spMk id="8" creationId="{6C01CF5E-64AE-0C49-3FEE-663564C35184}"/>
          </ac:spMkLst>
        </pc:spChg>
      </pc:sldChg>
      <pc:sldChg chg="delSp modSp add mod">
        <pc:chgData name="Becky Gibson" userId="78b6f10f-8e3b-402f-80fe-51d86f58b018" providerId="ADAL" clId="{5E198739-DE34-3248-8BD2-468633326AD9}" dt="2025-10-20T18:43:34.202" v="3743" actId="13244"/>
        <pc:sldMkLst>
          <pc:docMk/>
          <pc:sldMk cId="3153467572" sldId="2147472169"/>
        </pc:sldMkLst>
        <pc:spChg chg="mod">
          <ac:chgData name="Becky Gibson" userId="78b6f10f-8e3b-402f-80fe-51d86f58b018" providerId="ADAL" clId="{5E198739-DE34-3248-8BD2-468633326AD9}" dt="2025-10-20T16:03:27.678" v="2575" actId="403"/>
          <ac:spMkLst>
            <pc:docMk/>
            <pc:sldMk cId="3153467572" sldId="2147472169"/>
            <ac:spMk id="6" creationId="{CAE30B07-EE99-15F8-A857-27A5670898D2}"/>
          </ac:spMkLst>
        </pc:spChg>
        <pc:spChg chg="mod">
          <ac:chgData name="Becky Gibson" userId="78b6f10f-8e3b-402f-80fe-51d86f58b018" providerId="ADAL" clId="{5E198739-DE34-3248-8BD2-468633326AD9}" dt="2025-10-13T19:57:48.898" v="1123" actId="404"/>
          <ac:spMkLst>
            <pc:docMk/>
            <pc:sldMk cId="3153467572" sldId="2147472169"/>
            <ac:spMk id="7" creationId="{9FAB3EE4-7F27-7399-1459-07100C92B1F5}"/>
          </ac:spMkLst>
        </pc:spChg>
        <pc:spChg chg="mod">
          <ac:chgData name="Becky Gibson" userId="78b6f10f-8e3b-402f-80fe-51d86f58b018" providerId="ADAL" clId="{5E198739-DE34-3248-8BD2-468633326AD9}" dt="2025-10-20T16:03:34.147" v="2576" actId="403"/>
          <ac:spMkLst>
            <pc:docMk/>
            <pc:sldMk cId="3153467572" sldId="2147472169"/>
            <ac:spMk id="8" creationId="{237ECE73-77A9-CFFB-9920-520016451817}"/>
          </ac:spMkLst>
        </pc:spChg>
        <pc:spChg chg="mod">
          <ac:chgData name="Becky Gibson" userId="78b6f10f-8e3b-402f-80fe-51d86f58b018" providerId="ADAL" clId="{5E198739-DE34-3248-8BD2-468633326AD9}" dt="2025-10-13T19:58:58.519" v="1199" actId="20577"/>
          <ac:spMkLst>
            <pc:docMk/>
            <pc:sldMk cId="3153467572" sldId="2147472169"/>
            <ac:spMk id="12" creationId="{595DACE7-9895-CF2D-2FFE-5E970DCF26BB}"/>
          </ac:spMkLst>
        </pc:spChg>
        <pc:spChg chg="mod ord">
          <ac:chgData name="Becky Gibson" userId="78b6f10f-8e3b-402f-80fe-51d86f58b018" providerId="ADAL" clId="{5E198739-DE34-3248-8BD2-468633326AD9}" dt="2025-10-20T18:43:34.202" v="3743" actId="13244"/>
          <ac:spMkLst>
            <pc:docMk/>
            <pc:sldMk cId="3153467572" sldId="2147472169"/>
            <ac:spMk id="17" creationId="{110845D5-46E7-8A8F-F35A-1A8AD12281DA}"/>
          </ac:spMkLst>
        </pc:spChg>
        <pc:spChg chg="mod ord">
          <ac:chgData name="Becky Gibson" userId="78b6f10f-8e3b-402f-80fe-51d86f58b018" providerId="ADAL" clId="{5E198739-DE34-3248-8BD2-468633326AD9}" dt="2025-10-20T18:43:16.631" v="3742" actId="171"/>
          <ac:spMkLst>
            <pc:docMk/>
            <pc:sldMk cId="3153467572" sldId="2147472169"/>
            <ac:spMk id="31" creationId="{CA379B7D-A229-E421-702B-6ECB1626778B}"/>
          </ac:spMkLst>
        </pc:spChg>
      </pc:sldChg>
      <pc:sldChg chg="addSp delSp modSp add mod">
        <pc:chgData name="Becky Gibson" userId="78b6f10f-8e3b-402f-80fe-51d86f58b018" providerId="ADAL" clId="{5E198739-DE34-3248-8BD2-468633326AD9}" dt="2025-10-20T16:34:55.372" v="3207" actId="13244"/>
        <pc:sldMkLst>
          <pc:docMk/>
          <pc:sldMk cId="1822895909" sldId="2147472170"/>
        </pc:sldMkLst>
        <pc:spChg chg="add mod ord">
          <ac:chgData name="Becky Gibson" userId="78b6f10f-8e3b-402f-80fe-51d86f58b018" providerId="ADAL" clId="{5E198739-DE34-3248-8BD2-468633326AD9}" dt="2025-10-20T16:34:31.649" v="3204" actId="13244"/>
          <ac:spMkLst>
            <pc:docMk/>
            <pc:sldMk cId="1822895909" sldId="2147472170"/>
            <ac:spMk id="2" creationId="{FD847CE6-B07C-5A31-5EA2-6D782F2AACE0}"/>
          </ac:spMkLst>
        </pc:spChg>
        <pc:spChg chg="add mod ord">
          <ac:chgData name="Becky Gibson" userId="78b6f10f-8e3b-402f-80fe-51d86f58b018" providerId="ADAL" clId="{5E198739-DE34-3248-8BD2-468633326AD9}" dt="2025-10-20T16:34:55.372" v="3207" actId="13244"/>
          <ac:spMkLst>
            <pc:docMk/>
            <pc:sldMk cId="1822895909" sldId="2147472170"/>
            <ac:spMk id="3" creationId="{9C465821-F203-CCDA-B9D9-97F36B81C1A4}"/>
          </ac:spMkLst>
        </pc:spChg>
        <pc:spChg chg="mod">
          <ac:chgData name="Becky Gibson" userId="78b6f10f-8e3b-402f-80fe-51d86f58b018" providerId="ADAL" clId="{5E198739-DE34-3248-8BD2-468633326AD9}" dt="2025-10-20T16:03:56.949" v="2577" actId="403"/>
          <ac:spMkLst>
            <pc:docMk/>
            <pc:sldMk cId="1822895909" sldId="2147472170"/>
            <ac:spMk id="6" creationId="{D7BF3F1A-A9AC-108B-8BEF-579964A7E5B7}"/>
          </ac:spMkLst>
        </pc:spChg>
        <pc:spChg chg="mod">
          <ac:chgData name="Becky Gibson" userId="78b6f10f-8e3b-402f-80fe-51d86f58b018" providerId="ADAL" clId="{5E198739-DE34-3248-8BD2-468633326AD9}" dt="2025-10-20T16:04:00.528" v="2578" actId="403"/>
          <ac:spMkLst>
            <pc:docMk/>
            <pc:sldMk cId="1822895909" sldId="2147472170"/>
            <ac:spMk id="8" creationId="{821A5A8D-E216-31FF-A0CE-40F477B77FEA}"/>
          </ac:spMkLst>
        </pc:spChg>
        <pc:spChg chg="mod ord">
          <ac:chgData name="Becky Gibson" userId="78b6f10f-8e3b-402f-80fe-51d86f58b018" providerId="ADAL" clId="{5E198739-DE34-3248-8BD2-468633326AD9}" dt="2025-10-20T16:34:12.813" v="3202" actId="13244"/>
          <ac:spMkLst>
            <pc:docMk/>
            <pc:sldMk cId="1822895909" sldId="2147472170"/>
            <ac:spMk id="12" creationId="{8CC298D7-1940-7EB6-A54F-112320C06C02}"/>
          </ac:spMkLst>
        </pc:spChg>
        <pc:spChg chg="ord">
          <ac:chgData name="Becky Gibson" userId="78b6f10f-8e3b-402f-80fe-51d86f58b018" providerId="ADAL" clId="{5E198739-DE34-3248-8BD2-468633326AD9}" dt="2025-10-20T16:34:50.587" v="3206" actId="13244"/>
          <ac:spMkLst>
            <pc:docMk/>
            <pc:sldMk cId="1822895909" sldId="2147472170"/>
            <ac:spMk id="13" creationId="{ACAC3902-070A-7B32-ABE9-BDF668DD3906}"/>
          </ac:spMkLst>
        </pc:spChg>
        <pc:spChg chg="mod">
          <ac:chgData name="Becky Gibson" userId="78b6f10f-8e3b-402f-80fe-51d86f58b018" providerId="ADAL" clId="{5E198739-DE34-3248-8BD2-468633326AD9}" dt="2025-10-14T18:59:44.923" v="2407" actId="20577"/>
          <ac:spMkLst>
            <pc:docMk/>
            <pc:sldMk cId="1822895909" sldId="2147472170"/>
            <ac:spMk id="17" creationId="{480A3AB4-0FEC-B3B4-B84F-2714E062C92D}"/>
          </ac:spMkLst>
        </pc:spChg>
        <pc:spChg chg="mod">
          <ac:chgData name="Becky Gibson" userId="78b6f10f-8e3b-402f-80fe-51d86f58b018" providerId="ADAL" clId="{5E198739-DE34-3248-8BD2-468633326AD9}" dt="2025-10-13T19:59:50.596" v="1208" actId="1035"/>
          <ac:spMkLst>
            <pc:docMk/>
            <pc:sldMk cId="1822895909" sldId="2147472170"/>
            <ac:spMk id="31" creationId="{454B8764-84EA-4A43-0794-0D5AA2570D57}"/>
          </ac:spMkLst>
        </pc:spChg>
      </pc:sldChg>
      <pc:sldChg chg="addSp delSp modSp add mod">
        <pc:chgData name="Becky Gibson" userId="78b6f10f-8e3b-402f-80fe-51d86f58b018" providerId="ADAL" clId="{5E198739-DE34-3248-8BD2-468633326AD9}" dt="2025-10-20T16:35:44.479" v="3211" actId="13244"/>
        <pc:sldMkLst>
          <pc:docMk/>
          <pc:sldMk cId="2752765283" sldId="2147472171"/>
        </pc:sldMkLst>
        <pc:spChg chg="mod ord">
          <ac:chgData name="Becky Gibson" userId="78b6f10f-8e3b-402f-80fe-51d86f58b018" providerId="ADAL" clId="{5E198739-DE34-3248-8BD2-468633326AD9}" dt="2025-10-20T16:35:34.154" v="3210" actId="13244"/>
          <ac:spMkLst>
            <pc:docMk/>
            <pc:sldMk cId="2752765283" sldId="2147472171"/>
            <ac:spMk id="2" creationId="{E1120ABB-BA63-2E7B-C02C-116130354E1D}"/>
          </ac:spMkLst>
        </pc:spChg>
        <pc:spChg chg="ord">
          <ac:chgData name="Becky Gibson" userId="78b6f10f-8e3b-402f-80fe-51d86f58b018" providerId="ADAL" clId="{5E198739-DE34-3248-8BD2-468633326AD9}" dt="2025-10-20T16:35:14.962" v="3208" actId="13244"/>
          <ac:spMkLst>
            <pc:docMk/>
            <pc:sldMk cId="2752765283" sldId="2147472171"/>
            <ac:spMk id="3" creationId="{5C278C7A-885A-79BF-2A08-5E5FC14325AF}"/>
          </ac:spMkLst>
        </pc:spChg>
        <pc:spChg chg="add mod">
          <ac:chgData name="Becky Gibson" userId="78b6f10f-8e3b-402f-80fe-51d86f58b018" providerId="ADAL" clId="{5E198739-DE34-3248-8BD2-468633326AD9}" dt="2025-10-13T20:02:15.039" v="1238" actId="20577"/>
          <ac:spMkLst>
            <pc:docMk/>
            <pc:sldMk cId="2752765283" sldId="2147472171"/>
            <ac:spMk id="4" creationId="{70486554-16D7-BCE7-25AF-3723A01EAF8A}"/>
          </ac:spMkLst>
        </pc:spChg>
        <pc:spChg chg="mod">
          <ac:chgData name="Becky Gibson" userId="78b6f10f-8e3b-402f-80fe-51d86f58b018" providerId="ADAL" clId="{5E198739-DE34-3248-8BD2-468633326AD9}" dt="2025-10-20T16:04:11.978" v="2580" actId="403"/>
          <ac:spMkLst>
            <pc:docMk/>
            <pc:sldMk cId="2752765283" sldId="2147472171"/>
            <ac:spMk id="6" creationId="{7320758F-81E6-E906-3AD7-29D5B1D5E314}"/>
          </ac:spMkLst>
        </pc:spChg>
        <pc:spChg chg="mod">
          <ac:chgData name="Becky Gibson" userId="78b6f10f-8e3b-402f-80fe-51d86f58b018" providerId="ADAL" clId="{5E198739-DE34-3248-8BD2-468633326AD9}" dt="2025-10-20T16:04:15.815" v="2581" actId="403"/>
          <ac:spMkLst>
            <pc:docMk/>
            <pc:sldMk cId="2752765283" sldId="2147472171"/>
            <ac:spMk id="8" creationId="{0A5455D1-6F21-A36C-B6F4-A19348D2ED56}"/>
          </ac:spMkLst>
        </pc:spChg>
        <pc:spChg chg="mod ord">
          <ac:chgData name="Becky Gibson" userId="78b6f10f-8e3b-402f-80fe-51d86f58b018" providerId="ADAL" clId="{5E198739-DE34-3248-8BD2-468633326AD9}" dt="2025-10-20T16:35:23.297" v="3209" actId="13244"/>
          <ac:spMkLst>
            <pc:docMk/>
            <pc:sldMk cId="2752765283" sldId="2147472171"/>
            <ac:spMk id="12" creationId="{1CF1847E-4C9A-3590-06C9-1C3BF9378BB9}"/>
          </ac:spMkLst>
        </pc:spChg>
        <pc:spChg chg="ord">
          <ac:chgData name="Becky Gibson" userId="78b6f10f-8e3b-402f-80fe-51d86f58b018" providerId="ADAL" clId="{5E198739-DE34-3248-8BD2-468633326AD9}" dt="2025-10-20T16:35:44.479" v="3211" actId="13244"/>
          <ac:spMkLst>
            <pc:docMk/>
            <pc:sldMk cId="2752765283" sldId="2147472171"/>
            <ac:spMk id="13" creationId="{2699A79E-433E-5286-E405-D513D21B7ECA}"/>
          </ac:spMkLst>
        </pc:spChg>
        <pc:spChg chg="mod">
          <ac:chgData name="Becky Gibson" userId="78b6f10f-8e3b-402f-80fe-51d86f58b018" providerId="ADAL" clId="{5E198739-DE34-3248-8BD2-468633326AD9}" dt="2025-10-14T18:59:56.966" v="2409" actId="20577"/>
          <ac:spMkLst>
            <pc:docMk/>
            <pc:sldMk cId="2752765283" sldId="2147472171"/>
            <ac:spMk id="17" creationId="{41087F17-FE48-4DE6-F477-A9812647A191}"/>
          </ac:spMkLst>
        </pc:spChg>
        <pc:spChg chg="mod">
          <ac:chgData name="Becky Gibson" userId="78b6f10f-8e3b-402f-80fe-51d86f58b018" providerId="ADAL" clId="{5E198739-DE34-3248-8BD2-468633326AD9}" dt="2025-10-13T20:01:50.206" v="1231" actId="1037"/>
          <ac:spMkLst>
            <pc:docMk/>
            <pc:sldMk cId="2752765283" sldId="2147472171"/>
            <ac:spMk id="31" creationId="{3417E10F-CC3A-4765-9382-878F9B7D0118}"/>
          </ac:spMkLst>
        </pc:spChg>
      </pc:sldChg>
      <pc:sldChg chg="addSp modSp new mod">
        <pc:chgData name="Becky Gibson" userId="78b6f10f-8e3b-402f-80fe-51d86f58b018" providerId="ADAL" clId="{5E198739-DE34-3248-8BD2-468633326AD9}" dt="2025-10-20T16:36:05.304" v="3214" actId="13244"/>
        <pc:sldMkLst>
          <pc:docMk/>
          <pc:sldMk cId="988775249" sldId="2147472172"/>
        </pc:sldMkLst>
        <pc:spChg chg="mod ord">
          <ac:chgData name="Becky Gibson" userId="78b6f10f-8e3b-402f-80fe-51d86f58b018" providerId="ADAL" clId="{5E198739-DE34-3248-8BD2-468633326AD9}" dt="2025-10-20T16:36:03.069" v="3213" actId="13244"/>
          <ac:spMkLst>
            <pc:docMk/>
            <pc:sldMk cId="988775249" sldId="2147472172"/>
            <ac:spMk id="2" creationId="{8E648506-85BF-B430-3BB4-E4500CFE4553}"/>
          </ac:spMkLst>
        </pc:spChg>
        <pc:spChg chg="ord">
          <ac:chgData name="Becky Gibson" userId="78b6f10f-8e3b-402f-80fe-51d86f58b018" providerId="ADAL" clId="{5E198739-DE34-3248-8BD2-468633326AD9}" dt="2025-10-20T16:36:05.304" v="3214" actId="13244"/>
          <ac:spMkLst>
            <pc:docMk/>
            <pc:sldMk cId="988775249" sldId="2147472172"/>
            <ac:spMk id="3" creationId="{2782395E-3148-912C-F19B-733C8982D8B6}"/>
          </ac:spMkLst>
        </pc:spChg>
        <pc:spChg chg="mod ord">
          <ac:chgData name="Becky Gibson" userId="78b6f10f-8e3b-402f-80fe-51d86f58b018" providerId="ADAL" clId="{5E198739-DE34-3248-8BD2-468633326AD9}" dt="2025-10-20T16:36:00.453" v="3212" actId="13244"/>
          <ac:spMkLst>
            <pc:docMk/>
            <pc:sldMk cId="988775249" sldId="2147472172"/>
            <ac:spMk id="4" creationId="{3B0E73B2-6D97-2B40-ABED-DA4968F23913}"/>
          </ac:spMkLst>
        </pc:spChg>
        <pc:picChg chg="add mod">
          <ac:chgData name="Becky Gibson" userId="78b6f10f-8e3b-402f-80fe-51d86f58b018" providerId="ADAL" clId="{5E198739-DE34-3248-8BD2-468633326AD9}" dt="2025-10-13T20:05:04.680" v="1252" actId="1076"/>
          <ac:picMkLst>
            <pc:docMk/>
            <pc:sldMk cId="988775249" sldId="2147472172"/>
            <ac:picMk id="5" creationId="{3BD150FA-C236-AA88-55E7-94B5ED2073DA}"/>
          </ac:picMkLst>
        </pc:picChg>
      </pc:sldChg>
      <pc:sldChg chg="addSp delSp modSp new mod">
        <pc:chgData name="Becky Gibson" userId="78b6f10f-8e3b-402f-80fe-51d86f58b018" providerId="ADAL" clId="{5E198739-DE34-3248-8BD2-468633326AD9}" dt="2025-10-20T16:36:27.316" v="3217" actId="478"/>
        <pc:sldMkLst>
          <pc:docMk/>
          <pc:sldMk cId="1946799204" sldId="2147472173"/>
        </pc:sldMkLst>
        <pc:spChg chg="ord">
          <ac:chgData name="Becky Gibson" userId="78b6f10f-8e3b-402f-80fe-51d86f58b018" providerId="ADAL" clId="{5E198739-DE34-3248-8BD2-468633326AD9}" dt="2025-10-20T16:36:14.126" v="3215" actId="13244"/>
          <ac:spMkLst>
            <pc:docMk/>
            <pc:sldMk cId="1946799204" sldId="2147472173"/>
            <ac:spMk id="3" creationId="{FA4F8489-7DFE-8D86-FF90-C9DF3411D351}"/>
          </ac:spMkLst>
        </pc:spChg>
        <pc:spChg chg="mod ord">
          <ac:chgData name="Becky Gibson" userId="78b6f10f-8e3b-402f-80fe-51d86f58b018" providerId="ADAL" clId="{5E198739-DE34-3248-8BD2-468633326AD9}" dt="2025-10-20T16:36:19.625" v="3216" actId="13244"/>
          <ac:spMkLst>
            <pc:docMk/>
            <pc:sldMk cId="1946799204" sldId="2147472173"/>
            <ac:spMk id="4" creationId="{A4EEFE9A-C5A6-F800-282C-CF551D63BE43}"/>
          </ac:spMkLst>
        </pc:spChg>
        <pc:spChg chg="add mod">
          <ac:chgData name="Becky Gibson" userId="78b6f10f-8e3b-402f-80fe-51d86f58b018" providerId="ADAL" clId="{5E198739-DE34-3248-8BD2-468633326AD9}" dt="2025-10-13T20:12:17.354" v="1315" actId="1076"/>
          <ac:spMkLst>
            <pc:docMk/>
            <pc:sldMk cId="1946799204" sldId="2147472173"/>
            <ac:spMk id="6" creationId="{1B625BE8-0789-DFE9-6408-C151CAF1CEB6}"/>
          </ac:spMkLst>
        </pc:spChg>
        <pc:picChg chg="add mod">
          <ac:chgData name="Becky Gibson" userId="78b6f10f-8e3b-402f-80fe-51d86f58b018" providerId="ADAL" clId="{5E198739-DE34-3248-8BD2-468633326AD9}" dt="2025-10-13T20:12:12.614" v="1314" actId="171"/>
          <ac:picMkLst>
            <pc:docMk/>
            <pc:sldMk cId="1946799204" sldId="2147472173"/>
            <ac:picMk id="7" creationId="{293AB06D-6F88-5CFB-B580-728288FBA4F9}"/>
          </ac:picMkLst>
        </pc:picChg>
      </pc:sldChg>
      <pc:sldChg chg="modSp add mod">
        <pc:chgData name="Becky Gibson" userId="78b6f10f-8e3b-402f-80fe-51d86f58b018" providerId="ADAL" clId="{5E198739-DE34-3248-8BD2-468633326AD9}" dt="2025-10-14T19:00:17.776" v="2417" actId="20577"/>
        <pc:sldMkLst>
          <pc:docMk/>
          <pc:sldMk cId="2153979420" sldId="2147472174"/>
        </pc:sldMkLst>
        <pc:spChg chg="mod">
          <ac:chgData name="Becky Gibson" userId="78b6f10f-8e3b-402f-80fe-51d86f58b018" providerId="ADAL" clId="{5E198739-DE34-3248-8BD2-468633326AD9}" dt="2025-10-14T19:00:17.776" v="2417" actId="20577"/>
          <ac:spMkLst>
            <pc:docMk/>
            <pc:sldMk cId="2153979420" sldId="2147472174"/>
            <ac:spMk id="2" creationId="{DDFEDA51-B6DD-96F3-DDA4-24423E3C4569}"/>
          </ac:spMkLst>
        </pc:spChg>
      </pc:sldChg>
      <pc:sldChg chg="addSp modSp new mod">
        <pc:chgData name="Becky Gibson" userId="78b6f10f-8e3b-402f-80fe-51d86f58b018" providerId="ADAL" clId="{5E198739-DE34-3248-8BD2-468633326AD9}" dt="2025-10-20T16:36:45.142" v="3219" actId="13244"/>
        <pc:sldMkLst>
          <pc:docMk/>
          <pc:sldMk cId="923063205" sldId="2147472175"/>
        </pc:sldMkLst>
        <pc:spChg chg="mod">
          <ac:chgData name="Becky Gibson" userId="78b6f10f-8e3b-402f-80fe-51d86f58b018" providerId="ADAL" clId="{5E198739-DE34-3248-8BD2-468633326AD9}" dt="2025-10-14T14:14:22.067" v="1441" actId="21"/>
          <ac:spMkLst>
            <pc:docMk/>
            <pc:sldMk cId="923063205" sldId="2147472175"/>
            <ac:spMk id="2" creationId="{E1407FC0-3DC4-1BD8-4FB1-F860EA9E8758}"/>
          </ac:spMkLst>
        </pc:spChg>
        <pc:spChg chg="ord">
          <ac:chgData name="Becky Gibson" userId="78b6f10f-8e3b-402f-80fe-51d86f58b018" providerId="ADAL" clId="{5E198739-DE34-3248-8BD2-468633326AD9}" dt="2025-10-20T16:36:45.142" v="3219" actId="13244"/>
          <ac:spMkLst>
            <pc:docMk/>
            <pc:sldMk cId="923063205" sldId="2147472175"/>
            <ac:spMk id="3" creationId="{B8DDBA65-9FE0-B216-5303-821CCE8BCC06}"/>
          </ac:spMkLst>
        </pc:spChg>
        <pc:spChg chg="mod ord">
          <ac:chgData name="Becky Gibson" userId="78b6f10f-8e3b-402f-80fe-51d86f58b018" providerId="ADAL" clId="{5E198739-DE34-3248-8BD2-468633326AD9}" dt="2025-10-20T16:36:41.557" v="3218" actId="13244"/>
          <ac:spMkLst>
            <pc:docMk/>
            <pc:sldMk cId="923063205" sldId="2147472175"/>
            <ac:spMk id="4" creationId="{EDDB2D04-4750-70A9-E286-203E4459A9CB}"/>
          </ac:spMkLst>
        </pc:spChg>
        <pc:spChg chg="add mod">
          <ac:chgData name="Becky Gibson" userId="78b6f10f-8e3b-402f-80fe-51d86f58b018" providerId="ADAL" clId="{5E198739-DE34-3248-8BD2-468633326AD9}" dt="2025-10-14T14:14:41.708" v="1446" actId="403"/>
          <ac:spMkLst>
            <pc:docMk/>
            <pc:sldMk cId="923063205" sldId="2147472175"/>
            <ac:spMk id="7" creationId="{59FE1614-FE23-2C30-BBA8-3E981341A553}"/>
          </ac:spMkLst>
        </pc:spChg>
        <pc:picChg chg="add mod">
          <ac:chgData name="Becky Gibson" userId="78b6f10f-8e3b-402f-80fe-51d86f58b018" providerId="ADAL" clId="{5E198739-DE34-3248-8BD2-468633326AD9}" dt="2025-10-14T14:15:04.863" v="1448" actId="14100"/>
          <ac:picMkLst>
            <pc:docMk/>
            <pc:sldMk cId="923063205" sldId="2147472175"/>
            <ac:picMk id="5" creationId="{A93FA47D-EDC8-12E3-8323-3AAE1B3F5098}"/>
          </ac:picMkLst>
        </pc:picChg>
      </pc:sldChg>
      <pc:sldChg chg="addSp delSp modSp new mod">
        <pc:chgData name="Becky Gibson" userId="78b6f10f-8e3b-402f-80fe-51d86f58b018" providerId="ADAL" clId="{5E198739-DE34-3248-8BD2-468633326AD9}" dt="2025-10-20T16:37:01.564" v="3221" actId="13244"/>
        <pc:sldMkLst>
          <pc:docMk/>
          <pc:sldMk cId="3745354381" sldId="2147472176"/>
        </pc:sldMkLst>
        <pc:spChg chg="ord">
          <ac:chgData name="Becky Gibson" userId="78b6f10f-8e3b-402f-80fe-51d86f58b018" providerId="ADAL" clId="{5E198739-DE34-3248-8BD2-468633326AD9}" dt="2025-10-20T16:37:01.564" v="3221" actId="13244"/>
          <ac:spMkLst>
            <pc:docMk/>
            <pc:sldMk cId="3745354381" sldId="2147472176"/>
            <ac:spMk id="3" creationId="{346CE693-AD5B-F288-448E-9C0D05833D53}"/>
          </ac:spMkLst>
        </pc:spChg>
        <pc:spChg chg="mod ord">
          <ac:chgData name="Becky Gibson" userId="78b6f10f-8e3b-402f-80fe-51d86f58b018" providerId="ADAL" clId="{5E198739-DE34-3248-8BD2-468633326AD9}" dt="2025-10-20T16:36:59.542" v="3220" actId="13244"/>
          <ac:spMkLst>
            <pc:docMk/>
            <pc:sldMk cId="3745354381" sldId="2147472176"/>
            <ac:spMk id="4" creationId="{537EB383-395D-08DC-C9C8-C18C45791D34}"/>
          </ac:spMkLst>
        </pc:spChg>
        <pc:picChg chg="add mod">
          <ac:chgData name="Becky Gibson" userId="78b6f10f-8e3b-402f-80fe-51d86f58b018" providerId="ADAL" clId="{5E198739-DE34-3248-8BD2-468633326AD9}" dt="2025-10-14T14:16:03.368" v="1452"/>
          <ac:picMkLst>
            <pc:docMk/>
            <pc:sldMk cId="3745354381" sldId="2147472176"/>
            <ac:picMk id="5" creationId="{77AC2B14-0A26-617A-CA80-88431182F7CA}"/>
          </ac:picMkLst>
        </pc:picChg>
        <pc:picChg chg="add mod">
          <ac:chgData name="Becky Gibson" userId="78b6f10f-8e3b-402f-80fe-51d86f58b018" providerId="ADAL" clId="{5E198739-DE34-3248-8BD2-468633326AD9}" dt="2025-10-14T14:17:01.784" v="1487" actId="1076"/>
          <ac:picMkLst>
            <pc:docMk/>
            <pc:sldMk cId="3745354381" sldId="2147472176"/>
            <ac:picMk id="6" creationId="{012E7C91-D0F1-C1C4-96BD-85D958445DC0}"/>
          </ac:picMkLst>
        </pc:picChg>
      </pc:sldChg>
      <pc:sldChg chg="addSp modSp new mod">
        <pc:chgData name="Becky Gibson" userId="78b6f10f-8e3b-402f-80fe-51d86f58b018" providerId="ADAL" clId="{5E198739-DE34-3248-8BD2-468633326AD9}" dt="2025-10-20T16:37:13.725" v="3223" actId="13244"/>
        <pc:sldMkLst>
          <pc:docMk/>
          <pc:sldMk cId="2822484085" sldId="2147472177"/>
        </pc:sldMkLst>
        <pc:spChg chg="mod ord">
          <ac:chgData name="Becky Gibson" userId="78b6f10f-8e3b-402f-80fe-51d86f58b018" providerId="ADAL" clId="{5E198739-DE34-3248-8BD2-468633326AD9}" dt="2025-10-20T16:37:13.725" v="3223" actId="13244"/>
          <ac:spMkLst>
            <pc:docMk/>
            <pc:sldMk cId="2822484085" sldId="2147472177"/>
            <ac:spMk id="2" creationId="{A3C30AC7-926B-F5C0-0301-C14527EE93F9}"/>
          </ac:spMkLst>
        </pc:spChg>
        <pc:spChg chg="ord">
          <ac:chgData name="Becky Gibson" userId="78b6f10f-8e3b-402f-80fe-51d86f58b018" providerId="ADAL" clId="{5E198739-DE34-3248-8BD2-468633326AD9}" dt="2025-10-20T16:37:11.685" v="3222" actId="13244"/>
          <ac:spMkLst>
            <pc:docMk/>
            <pc:sldMk cId="2822484085" sldId="2147472177"/>
            <ac:spMk id="3" creationId="{78A5AECE-7D93-2AF6-6D0C-DC54E18A51F2}"/>
          </ac:spMkLst>
        </pc:spChg>
        <pc:spChg chg="mod">
          <ac:chgData name="Becky Gibson" userId="78b6f10f-8e3b-402f-80fe-51d86f58b018" providerId="ADAL" clId="{5E198739-DE34-3248-8BD2-468633326AD9}" dt="2025-10-14T19:00:45.760" v="2426" actId="207"/>
          <ac:spMkLst>
            <pc:docMk/>
            <pc:sldMk cId="2822484085" sldId="2147472177"/>
            <ac:spMk id="4" creationId="{E6637EFF-ECC6-7A1C-63B4-E7BC05273077}"/>
          </ac:spMkLst>
        </pc:spChg>
        <pc:spChg chg="add mod">
          <ac:chgData name="Becky Gibson" userId="78b6f10f-8e3b-402f-80fe-51d86f58b018" providerId="ADAL" clId="{5E198739-DE34-3248-8BD2-468633326AD9}" dt="2025-10-14T14:19:45.645" v="1546" actId="403"/>
          <ac:spMkLst>
            <pc:docMk/>
            <pc:sldMk cId="2822484085" sldId="2147472177"/>
            <ac:spMk id="5" creationId="{ED51367A-F99A-44CE-76D6-6B97EF0D2EB4}"/>
          </ac:spMkLst>
        </pc:spChg>
      </pc:sldChg>
      <pc:sldChg chg="addSp delSp modSp new mod">
        <pc:chgData name="Becky Gibson" userId="78b6f10f-8e3b-402f-80fe-51d86f58b018" providerId="ADAL" clId="{5E198739-DE34-3248-8BD2-468633326AD9}" dt="2025-10-20T16:37:22.308" v="3224" actId="13244"/>
        <pc:sldMkLst>
          <pc:docMk/>
          <pc:sldMk cId="4187903132" sldId="2147472178"/>
        </pc:sldMkLst>
        <pc:spChg chg="ord">
          <ac:chgData name="Becky Gibson" userId="78b6f10f-8e3b-402f-80fe-51d86f58b018" providerId="ADAL" clId="{5E198739-DE34-3248-8BD2-468633326AD9}" dt="2025-10-20T16:37:22.308" v="3224" actId="13244"/>
          <ac:spMkLst>
            <pc:docMk/>
            <pc:sldMk cId="4187903132" sldId="2147472178"/>
            <ac:spMk id="3" creationId="{4ADA2B2B-9795-C795-94B3-35CC9A8FF305}"/>
          </ac:spMkLst>
        </pc:spChg>
        <pc:spChg chg="mod">
          <ac:chgData name="Becky Gibson" userId="78b6f10f-8e3b-402f-80fe-51d86f58b018" providerId="ADAL" clId="{5E198739-DE34-3248-8BD2-468633326AD9}" dt="2025-10-14T19:01:19.197" v="2428" actId="20577"/>
          <ac:spMkLst>
            <pc:docMk/>
            <pc:sldMk cId="4187903132" sldId="2147472178"/>
            <ac:spMk id="4" creationId="{6AC726A5-4AE8-06AF-94CF-E17A733EAF00}"/>
          </ac:spMkLst>
        </pc:spChg>
        <pc:picChg chg="add mod">
          <ac:chgData name="Becky Gibson" userId="78b6f10f-8e3b-402f-80fe-51d86f58b018" providerId="ADAL" clId="{5E198739-DE34-3248-8BD2-468633326AD9}" dt="2025-10-14T14:21:50.291" v="1563"/>
          <ac:picMkLst>
            <pc:docMk/>
            <pc:sldMk cId="4187903132" sldId="2147472178"/>
            <ac:picMk id="6" creationId="{8450EA1E-6C2D-16E1-5A1F-6705EFEB9CE5}"/>
          </ac:picMkLst>
        </pc:picChg>
      </pc:sldChg>
      <pc:sldChg chg="addSp delSp modSp add mod">
        <pc:chgData name="Becky Gibson" userId="78b6f10f-8e3b-402f-80fe-51d86f58b018" providerId="ADAL" clId="{5E198739-DE34-3248-8BD2-468633326AD9}" dt="2025-10-20T16:37:27.254" v="3225" actId="13244"/>
        <pc:sldMkLst>
          <pc:docMk/>
          <pc:sldMk cId="3917343136" sldId="2147472179"/>
        </pc:sldMkLst>
        <pc:spChg chg="ord">
          <ac:chgData name="Becky Gibson" userId="78b6f10f-8e3b-402f-80fe-51d86f58b018" providerId="ADAL" clId="{5E198739-DE34-3248-8BD2-468633326AD9}" dt="2025-10-20T16:37:27.254" v="3225" actId="13244"/>
          <ac:spMkLst>
            <pc:docMk/>
            <pc:sldMk cId="3917343136" sldId="2147472179"/>
            <ac:spMk id="3" creationId="{1BC45E85-E3DE-0AF7-ACB9-8BEF618EF7FF}"/>
          </ac:spMkLst>
        </pc:spChg>
        <pc:spChg chg="mod">
          <ac:chgData name="Becky Gibson" userId="78b6f10f-8e3b-402f-80fe-51d86f58b018" providerId="ADAL" clId="{5E198739-DE34-3248-8BD2-468633326AD9}" dt="2025-10-14T19:01:26.125" v="2431" actId="20577"/>
          <ac:spMkLst>
            <pc:docMk/>
            <pc:sldMk cId="3917343136" sldId="2147472179"/>
            <ac:spMk id="4" creationId="{F94B24AE-72AF-2BF1-03D6-5F531DFA6090}"/>
          </ac:spMkLst>
        </pc:spChg>
      </pc:sldChg>
      <pc:sldChg chg="modSp new mod">
        <pc:chgData name="Becky Gibson" userId="78b6f10f-8e3b-402f-80fe-51d86f58b018" providerId="ADAL" clId="{5E198739-DE34-3248-8BD2-468633326AD9}" dt="2025-10-20T16:37:32.776" v="3226" actId="13244"/>
        <pc:sldMkLst>
          <pc:docMk/>
          <pc:sldMk cId="1240525328" sldId="2147472180"/>
        </pc:sldMkLst>
        <pc:spChg chg="mod">
          <ac:chgData name="Becky Gibson" userId="78b6f10f-8e3b-402f-80fe-51d86f58b018" providerId="ADAL" clId="{5E198739-DE34-3248-8BD2-468633326AD9}" dt="2025-10-14T14:25:36.239" v="1630" actId="255"/>
          <ac:spMkLst>
            <pc:docMk/>
            <pc:sldMk cId="1240525328" sldId="2147472180"/>
            <ac:spMk id="2" creationId="{5721C230-8714-1B32-2943-96D835BBCFB8}"/>
          </ac:spMkLst>
        </pc:spChg>
        <pc:spChg chg="mod ord">
          <ac:chgData name="Becky Gibson" userId="78b6f10f-8e3b-402f-80fe-51d86f58b018" providerId="ADAL" clId="{5E198739-DE34-3248-8BD2-468633326AD9}" dt="2025-10-20T16:37:32.776" v="3226" actId="13244"/>
          <ac:spMkLst>
            <pc:docMk/>
            <pc:sldMk cId="1240525328" sldId="2147472180"/>
            <ac:spMk id="4" creationId="{5C5E1533-408F-6D9B-14E5-1B990D6E9F36}"/>
          </ac:spMkLst>
        </pc:spChg>
      </pc:sldChg>
      <pc:sldChg chg="modSp new mod">
        <pc:chgData name="Becky Gibson" userId="78b6f10f-8e3b-402f-80fe-51d86f58b018" providerId="ADAL" clId="{5E198739-DE34-3248-8BD2-468633326AD9}" dt="2025-10-20T16:37:43.081" v="3228" actId="13244"/>
        <pc:sldMkLst>
          <pc:docMk/>
          <pc:sldMk cId="851112540" sldId="2147472181"/>
        </pc:sldMkLst>
        <pc:spChg chg="mod ord">
          <ac:chgData name="Becky Gibson" userId="78b6f10f-8e3b-402f-80fe-51d86f58b018" providerId="ADAL" clId="{5E198739-DE34-3248-8BD2-468633326AD9}" dt="2025-10-20T16:37:43.081" v="3228" actId="13244"/>
          <ac:spMkLst>
            <pc:docMk/>
            <pc:sldMk cId="851112540" sldId="2147472181"/>
            <ac:spMk id="2" creationId="{CFF0207D-6888-F04D-C29A-4C07F331F89E}"/>
          </ac:spMkLst>
        </pc:spChg>
        <pc:spChg chg="ord">
          <ac:chgData name="Becky Gibson" userId="78b6f10f-8e3b-402f-80fe-51d86f58b018" providerId="ADAL" clId="{5E198739-DE34-3248-8BD2-468633326AD9}" dt="2025-10-20T16:37:41.208" v="3227" actId="13244"/>
          <ac:spMkLst>
            <pc:docMk/>
            <pc:sldMk cId="851112540" sldId="2147472181"/>
            <ac:spMk id="3" creationId="{C360C39E-D1EB-F973-F2BE-309B018CFF4E}"/>
          </ac:spMkLst>
        </pc:spChg>
        <pc:spChg chg="mod">
          <ac:chgData name="Becky Gibson" userId="78b6f10f-8e3b-402f-80fe-51d86f58b018" providerId="ADAL" clId="{5E198739-DE34-3248-8BD2-468633326AD9}" dt="2025-10-14T14:27:05.241" v="1680" actId="403"/>
          <ac:spMkLst>
            <pc:docMk/>
            <pc:sldMk cId="851112540" sldId="2147472181"/>
            <ac:spMk id="4" creationId="{D35609CB-46D8-EF00-443F-D59B2B2A7D55}"/>
          </ac:spMkLst>
        </pc:spChg>
      </pc:sldChg>
      <pc:sldChg chg="addSp modSp new mod">
        <pc:chgData name="Becky Gibson" userId="78b6f10f-8e3b-402f-80fe-51d86f58b018" providerId="ADAL" clId="{5E198739-DE34-3248-8BD2-468633326AD9}" dt="2025-10-20T16:38:05.791" v="3234" actId="13244"/>
        <pc:sldMkLst>
          <pc:docMk/>
          <pc:sldMk cId="971868607" sldId="2147472182"/>
        </pc:sldMkLst>
        <pc:spChg chg="mod ord">
          <ac:chgData name="Becky Gibson" userId="78b6f10f-8e3b-402f-80fe-51d86f58b018" providerId="ADAL" clId="{5E198739-DE34-3248-8BD2-468633326AD9}" dt="2025-10-20T16:37:50.474" v="3229" actId="13244"/>
          <ac:spMkLst>
            <pc:docMk/>
            <pc:sldMk cId="971868607" sldId="2147472182"/>
            <ac:spMk id="2" creationId="{D120CBBE-64A4-C1BC-CA4C-6961ED5E1055}"/>
          </ac:spMkLst>
        </pc:spChg>
        <pc:spChg chg="ord">
          <ac:chgData name="Becky Gibson" userId="78b6f10f-8e3b-402f-80fe-51d86f58b018" providerId="ADAL" clId="{5E198739-DE34-3248-8BD2-468633326AD9}" dt="2025-10-20T16:38:03.224" v="3233" actId="13244"/>
          <ac:spMkLst>
            <pc:docMk/>
            <pc:sldMk cId="971868607" sldId="2147472182"/>
            <ac:spMk id="3" creationId="{0C00C68A-9D28-D43F-3CD6-4426E13BB948}"/>
          </ac:spMkLst>
        </pc:spChg>
        <pc:spChg chg="mod ord">
          <ac:chgData name="Becky Gibson" userId="78b6f10f-8e3b-402f-80fe-51d86f58b018" providerId="ADAL" clId="{5E198739-DE34-3248-8BD2-468633326AD9}" dt="2025-10-20T16:38:05.791" v="3234" actId="13244"/>
          <ac:spMkLst>
            <pc:docMk/>
            <pc:sldMk cId="971868607" sldId="2147472182"/>
            <ac:spMk id="4" creationId="{2FAB9746-3F7D-596A-B019-37D2033A1949}"/>
          </ac:spMkLst>
        </pc:spChg>
        <pc:picChg chg="add mod ord">
          <ac:chgData name="Becky Gibson" userId="78b6f10f-8e3b-402f-80fe-51d86f58b018" providerId="ADAL" clId="{5E198739-DE34-3248-8BD2-468633326AD9}" dt="2025-10-20T16:37:59.556" v="3232" actId="13244"/>
          <ac:picMkLst>
            <pc:docMk/>
            <pc:sldMk cId="971868607" sldId="2147472182"/>
            <ac:picMk id="5" creationId="{2C6CDEC7-E830-CDBB-23EF-12CAE5CDDECC}"/>
          </ac:picMkLst>
        </pc:picChg>
      </pc:sldChg>
      <pc:sldChg chg="addSp modSp new mod">
        <pc:chgData name="Becky Gibson" userId="78b6f10f-8e3b-402f-80fe-51d86f58b018" providerId="ADAL" clId="{5E198739-DE34-3248-8BD2-468633326AD9}" dt="2025-10-20T16:38:22.363" v="3237" actId="13244"/>
        <pc:sldMkLst>
          <pc:docMk/>
          <pc:sldMk cId="1743297303" sldId="2147472183"/>
        </pc:sldMkLst>
        <pc:spChg chg="mod">
          <ac:chgData name="Becky Gibson" userId="78b6f10f-8e3b-402f-80fe-51d86f58b018" providerId="ADAL" clId="{5E198739-DE34-3248-8BD2-468633326AD9}" dt="2025-10-20T16:06:51.766" v="2584" actId="207"/>
          <ac:spMkLst>
            <pc:docMk/>
            <pc:sldMk cId="1743297303" sldId="2147472183"/>
            <ac:spMk id="2" creationId="{AB4A2163-AC5F-F0ED-B966-52181CCB8C41}"/>
          </ac:spMkLst>
        </pc:spChg>
        <pc:spChg chg="ord">
          <ac:chgData name="Becky Gibson" userId="78b6f10f-8e3b-402f-80fe-51d86f58b018" providerId="ADAL" clId="{5E198739-DE34-3248-8BD2-468633326AD9}" dt="2025-10-20T16:38:17.444" v="3236" actId="13244"/>
          <ac:spMkLst>
            <pc:docMk/>
            <pc:sldMk cId="1743297303" sldId="2147472183"/>
            <ac:spMk id="3" creationId="{3696ABCB-2DE7-0B71-7BBD-00E3668AF2DC}"/>
          </ac:spMkLst>
        </pc:spChg>
        <pc:spChg chg="mod ord">
          <ac:chgData name="Becky Gibson" userId="78b6f10f-8e3b-402f-80fe-51d86f58b018" providerId="ADAL" clId="{5E198739-DE34-3248-8BD2-468633326AD9}" dt="2025-10-20T16:38:22.363" v="3237" actId="13244"/>
          <ac:spMkLst>
            <pc:docMk/>
            <pc:sldMk cId="1743297303" sldId="2147472183"/>
            <ac:spMk id="4" creationId="{D61F5FFE-FC0B-B379-2178-7D2D05245861}"/>
          </ac:spMkLst>
        </pc:spChg>
        <pc:picChg chg="add mod">
          <ac:chgData name="Becky Gibson" userId="78b6f10f-8e3b-402f-80fe-51d86f58b018" providerId="ADAL" clId="{5E198739-DE34-3248-8BD2-468633326AD9}" dt="2025-10-14T14:30:21.444" v="1766" actId="1076"/>
          <ac:picMkLst>
            <pc:docMk/>
            <pc:sldMk cId="1743297303" sldId="2147472183"/>
            <ac:picMk id="5" creationId="{0B256720-5548-67F9-6AA8-A6116DF71AF3}"/>
          </ac:picMkLst>
        </pc:picChg>
      </pc:sldChg>
      <pc:sldChg chg="modSp new mod ord">
        <pc:chgData name="Becky Gibson" userId="78b6f10f-8e3b-402f-80fe-51d86f58b018" providerId="ADAL" clId="{5E198739-DE34-3248-8BD2-468633326AD9}" dt="2025-10-20T16:38:52.907" v="3242" actId="13244"/>
        <pc:sldMkLst>
          <pc:docMk/>
          <pc:sldMk cId="544051491" sldId="2147472184"/>
        </pc:sldMkLst>
        <pc:spChg chg="mod">
          <ac:chgData name="Becky Gibson" userId="78b6f10f-8e3b-402f-80fe-51d86f58b018" providerId="ADAL" clId="{5E198739-DE34-3248-8BD2-468633326AD9}" dt="2025-10-14T16:59:29.089" v="1826" actId="207"/>
          <ac:spMkLst>
            <pc:docMk/>
            <pc:sldMk cId="544051491" sldId="2147472184"/>
            <ac:spMk id="2" creationId="{BF5A32D5-9ACE-453E-DF5B-1ACBBD79525D}"/>
          </ac:spMkLst>
        </pc:spChg>
        <pc:spChg chg="mod ord">
          <ac:chgData name="Becky Gibson" userId="78b6f10f-8e3b-402f-80fe-51d86f58b018" providerId="ADAL" clId="{5E198739-DE34-3248-8BD2-468633326AD9}" dt="2025-10-20T16:38:52.907" v="3242" actId="13244"/>
          <ac:spMkLst>
            <pc:docMk/>
            <pc:sldMk cId="544051491" sldId="2147472184"/>
            <ac:spMk id="4" creationId="{A5BFB09A-5807-17B5-DAF2-103E1C269D03}"/>
          </ac:spMkLst>
        </pc:spChg>
      </pc:sldChg>
      <pc:sldChg chg="addSp modSp new mod">
        <pc:chgData name="Becky Gibson" userId="78b6f10f-8e3b-402f-80fe-51d86f58b018" providerId="ADAL" clId="{5E198739-DE34-3248-8BD2-468633326AD9}" dt="2025-10-20T16:38:36.784" v="3239" actId="13244"/>
        <pc:sldMkLst>
          <pc:docMk/>
          <pc:sldMk cId="282748156" sldId="2147472185"/>
        </pc:sldMkLst>
        <pc:spChg chg="mod">
          <ac:chgData name="Becky Gibson" userId="78b6f10f-8e3b-402f-80fe-51d86f58b018" providerId="ADAL" clId="{5E198739-DE34-3248-8BD2-468633326AD9}" dt="2025-10-14T19:01:51.542" v="2434" actId="1076"/>
          <ac:spMkLst>
            <pc:docMk/>
            <pc:sldMk cId="282748156" sldId="2147472185"/>
            <ac:spMk id="2" creationId="{3AA35BD0-9CBF-F45D-5ACA-6D5D4C6BB38C}"/>
          </ac:spMkLst>
        </pc:spChg>
        <pc:spChg chg="ord">
          <ac:chgData name="Becky Gibson" userId="78b6f10f-8e3b-402f-80fe-51d86f58b018" providerId="ADAL" clId="{5E198739-DE34-3248-8BD2-468633326AD9}" dt="2025-10-20T16:38:36.784" v="3239" actId="13244"/>
          <ac:spMkLst>
            <pc:docMk/>
            <pc:sldMk cId="282748156" sldId="2147472185"/>
            <ac:spMk id="3" creationId="{B2FA96FA-8769-6B4C-C77B-A891E3124279}"/>
          </ac:spMkLst>
        </pc:spChg>
        <pc:spChg chg="mod ord">
          <ac:chgData name="Becky Gibson" userId="78b6f10f-8e3b-402f-80fe-51d86f58b018" providerId="ADAL" clId="{5E198739-DE34-3248-8BD2-468633326AD9}" dt="2025-10-20T16:38:32.944" v="3238" actId="13244"/>
          <ac:spMkLst>
            <pc:docMk/>
            <pc:sldMk cId="282748156" sldId="2147472185"/>
            <ac:spMk id="4" creationId="{DD5A258A-9565-30B0-EB55-DF8260405412}"/>
          </ac:spMkLst>
        </pc:spChg>
        <pc:picChg chg="add mod">
          <ac:chgData name="Becky Gibson" userId="78b6f10f-8e3b-402f-80fe-51d86f58b018" providerId="ADAL" clId="{5E198739-DE34-3248-8BD2-468633326AD9}" dt="2025-10-14T17:00:38.185" v="1850" actId="1076"/>
          <ac:picMkLst>
            <pc:docMk/>
            <pc:sldMk cId="282748156" sldId="2147472185"/>
            <ac:picMk id="5" creationId="{E9868CD3-52ED-1836-1AC4-5F1698E6E3AE}"/>
          </ac:picMkLst>
        </pc:picChg>
      </pc:sldChg>
      <pc:sldChg chg="addSp modSp new mod">
        <pc:chgData name="Becky Gibson" userId="78b6f10f-8e3b-402f-80fe-51d86f58b018" providerId="ADAL" clId="{5E198739-DE34-3248-8BD2-468633326AD9}" dt="2025-10-20T16:38:46.516" v="3241" actId="13244"/>
        <pc:sldMkLst>
          <pc:docMk/>
          <pc:sldMk cId="1565365555" sldId="2147472186"/>
        </pc:sldMkLst>
        <pc:spChg chg="mod">
          <ac:chgData name="Becky Gibson" userId="78b6f10f-8e3b-402f-80fe-51d86f58b018" providerId="ADAL" clId="{5E198739-DE34-3248-8BD2-468633326AD9}" dt="2025-10-14T17:01:45.527" v="1893" actId="14100"/>
          <ac:spMkLst>
            <pc:docMk/>
            <pc:sldMk cId="1565365555" sldId="2147472186"/>
            <ac:spMk id="2" creationId="{E189E1C8-96BC-39C2-4D33-BCB1C915C3E9}"/>
          </ac:spMkLst>
        </pc:spChg>
        <pc:spChg chg="ord">
          <ac:chgData name="Becky Gibson" userId="78b6f10f-8e3b-402f-80fe-51d86f58b018" providerId="ADAL" clId="{5E198739-DE34-3248-8BD2-468633326AD9}" dt="2025-10-20T16:38:46.516" v="3241" actId="13244"/>
          <ac:spMkLst>
            <pc:docMk/>
            <pc:sldMk cId="1565365555" sldId="2147472186"/>
            <ac:spMk id="3" creationId="{62E6123C-C1D1-74D6-4ACF-574655144ACA}"/>
          </ac:spMkLst>
        </pc:spChg>
        <pc:spChg chg="mod ord">
          <ac:chgData name="Becky Gibson" userId="78b6f10f-8e3b-402f-80fe-51d86f58b018" providerId="ADAL" clId="{5E198739-DE34-3248-8BD2-468633326AD9}" dt="2025-10-20T16:38:42.893" v="3240" actId="13244"/>
          <ac:spMkLst>
            <pc:docMk/>
            <pc:sldMk cId="1565365555" sldId="2147472186"/>
            <ac:spMk id="4" creationId="{62186E15-B304-B56C-6873-37D99602527F}"/>
          </ac:spMkLst>
        </pc:spChg>
        <pc:picChg chg="add mod">
          <ac:chgData name="Becky Gibson" userId="78b6f10f-8e3b-402f-80fe-51d86f58b018" providerId="ADAL" clId="{5E198739-DE34-3248-8BD2-468633326AD9}" dt="2025-10-14T17:02:04.864" v="1896" actId="1076"/>
          <ac:picMkLst>
            <pc:docMk/>
            <pc:sldMk cId="1565365555" sldId="2147472186"/>
            <ac:picMk id="5" creationId="{BCED9080-DE65-0360-0140-F772622E2B72}"/>
          </ac:picMkLst>
        </pc:picChg>
      </pc:sldChg>
      <pc:sldChg chg="addSp delSp modSp new del mod ord">
        <pc:chgData name="Becky Gibson" userId="78b6f10f-8e3b-402f-80fe-51d86f58b018" providerId="ADAL" clId="{5E198739-DE34-3248-8BD2-468633326AD9}" dt="2025-10-14T18:53:11.458" v="2330" actId="2696"/>
        <pc:sldMkLst>
          <pc:docMk/>
          <pc:sldMk cId="475553599" sldId="2147472187"/>
        </pc:sldMkLst>
      </pc:sldChg>
      <pc:sldChg chg="modSp add mod modAnim">
        <pc:chgData name="Becky Gibson" userId="78b6f10f-8e3b-402f-80fe-51d86f58b018" providerId="ADAL" clId="{5E198739-DE34-3248-8BD2-468633326AD9}" dt="2025-10-20T16:39:47.611" v="3250" actId="962"/>
        <pc:sldMkLst>
          <pc:docMk/>
          <pc:sldMk cId="412414840" sldId="2147472188"/>
        </pc:sldMkLst>
        <pc:spChg chg="mod">
          <ac:chgData name="Becky Gibson" userId="78b6f10f-8e3b-402f-80fe-51d86f58b018" providerId="ADAL" clId="{5E198739-DE34-3248-8BD2-468633326AD9}" dt="2025-10-14T17:06:34.803" v="1989" actId="403"/>
          <ac:spMkLst>
            <pc:docMk/>
            <pc:sldMk cId="412414840" sldId="2147472188"/>
            <ac:spMk id="4" creationId="{76DF1BD3-ED7E-A037-98A8-8E88B3C4A11C}"/>
          </ac:spMkLst>
        </pc:spChg>
        <pc:spChg chg="mod">
          <ac:chgData name="Becky Gibson" userId="78b6f10f-8e3b-402f-80fe-51d86f58b018" providerId="ADAL" clId="{5E198739-DE34-3248-8BD2-468633326AD9}" dt="2025-10-14T17:27:18.164" v="2214" actId="1076"/>
          <ac:spMkLst>
            <pc:docMk/>
            <pc:sldMk cId="412414840" sldId="2147472188"/>
            <ac:spMk id="5" creationId="{3E104C4C-7476-0474-F62B-E78BF22E24C9}"/>
          </ac:spMkLst>
        </pc:spChg>
        <pc:spChg chg="mod">
          <ac:chgData name="Becky Gibson" userId="78b6f10f-8e3b-402f-80fe-51d86f58b018" providerId="ADAL" clId="{5E198739-DE34-3248-8BD2-468633326AD9}" dt="2025-10-14T17:27:25.481" v="2216" actId="403"/>
          <ac:spMkLst>
            <pc:docMk/>
            <pc:sldMk cId="412414840" sldId="2147472188"/>
            <ac:spMk id="11" creationId="{6FFCD286-FC36-6041-995D-25B1AAEA071E}"/>
          </ac:spMkLst>
        </pc:spChg>
        <pc:spChg chg="mod">
          <ac:chgData name="Becky Gibson" userId="78b6f10f-8e3b-402f-80fe-51d86f58b018" providerId="ADAL" clId="{5E198739-DE34-3248-8BD2-468633326AD9}" dt="2025-10-20T16:39:43.156" v="3243" actId="962"/>
          <ac:spMkLst>
            <pc:docMk/>
            <pc:sldMk cId="412414840" sldId="2147472188"/>
            <ac:spMk id="17" creationId="{9456F9E7-42DF-BF8C-4762-A91AFC942139}"/>
          </ac:spMkLst>
        </pc:spChg>
        <pc:spChg chg="mod">
          <ac:chgData name="Becky Gibson" userId="78b6f10f-8e3b-402f-80fe-51d86f58b018" providerId="ADAL" clId="{5E198739-DE34-3248-8BD2-468633326AD9}" dt="2025-10-20T16:39:44" v="3244" actId="962"/>
          <ac:spMkLst>
            <pc:docMk/>
            <pc:sldMk cId="412414840" sldId="2147472188"/>
            <ac:spMk id="28" creationId="{B1B3332A-417C-46D4-BBC8-01CB12A6E403}"/>
          </ac:spMkLst>
        </pc:spChg>
        <pc:spChg chg="mod">
          <ac:chgData name="Becky Gibson" userId="78b6f10f-8e3b-402f-80fe-51d86f58b018" providerId="ADAL" clId="{5E198739-DE34-3248-8BD2-468633326AD9}" dt="2025-10-20T16:39:44.576" v="3245" actId="962"/>
          <ac:spMkLst>
            <pc:docMk/>
            <pc:sldMk cId="412414840" sldId="2147472188"/>
            <ac:spMk id="30" creationId="{7DEA4990-F16B-7BD3-143A-6C6298CF5511}"/>
          </ac:spMkLst>
        </pc:spChg>
        <pc:spChg chg="mod">
          <ac:chgData name="Becky Gibson" userId="78b6f10f-8e3b-402f-80fe-51d86f58b018" providerId="ADAL" clId="{5E198739-DE34-3248-8BD2-468633326AD9}" dt="2025-10-20T16:39:45.204" v="3246" actId="962"/>
          <ac:spMkLst>
            <pc:docMk/>
            <pc:sldMk cId="412414840" sldId="2147472188"/>
            <ac:spMk id="31" creationId="{7AD0B51B-C72B-4A82-4634-91754540B413}"/>
          </ac:spMkLst>
        </pc:spChg>
        <pc:spChg chg="mod">
          <ac:chgData name="Becky Gibson" userId="78b6f10f-8e3b-402f-80fe-51d86f58b018" providerId="ADAL" clId="{5E198739-DE34-3248-8BD2-468633326AD9}" dt="2025-10-20T16:39:45.857" v="3247" actId="962"/>
          <ac:spMkLst>
            <pc:docMk/>
            <pc:sldMk cId="412414840" sldId="2147472188"/>
            <ac:spMk id="32" creationId="{CA3362CA-44D8-A69E-374E-06FD3459B05C}"/>
          </ac:spMkLst>
        </pc:spChg>
        <pc:spChg chg="mod">
          <ac:chgData name="Becky Gibson" userId="78b6f10f-8e3b-402f-80fe-51d86f58b018" providerId="ADAL" clId="{5E198739-DE34-3248-8BD2-468633326AD9}" dt="2025-10-20T16:39:46.431" v="3248" actId="962"/>
          <ac:spMkLst>
            <pc:docMk/>
            <pc:sldMk cId="412414840" sldId="2147472188"/>
            <ac:spMk id="33" creationId="{06CDB47F-FA41-986E-63EB-0A05E43EAE32}"/>
          </ac:spMkLst>
        </pc:spChg>
        <pc:spChg chg="mod">
          <ac:chgData name="Becky Gibson" userId="78b6f10f-8e3b-402f-80fe-51d86f58b018" providerId="ADAL" clId="{5E198739-DE34-3248-8BD2-468633326AD9}" dt="2025-10-20T16:39:47.039" v="3249" actId="962"/>
          <ac:spMkLst>
            <pc:docMk/>
            <pc:sldMk cId="412414840" sldId="2147472188"/>
            <ac:spMk id="34" creationId="{22155D32-10C1-37C8-3DEA-8C1724B8B44D}"/>
          </ac:spMkLst>
        </pc:spChg>
        <pc:spChg chg="mod">
          <ac:chgData name="Becky Gibson" userId="78b6f10f-8e3b-402f-80fe-51d86f58b018" providerId="ADAL" clId="{5E198739-DE34-3248-8BD2-468633326AD9}" dt="2025-10-20T16:39:47.611" v="3250" actId="962"/>
          <ac:spMkLst>
            <pc:docMk/>
            <pc:sldMk cId="412414840" sldId="2147472188"/>
            <ac:spMk id="35" creationId="{BEC7FCDA-2FB4-5A46-4324-40AE132F33C0}"/>
          </ac:spMkLst>
        </pc:spChg>
      </pc:sldChg>
      <pc:sldChg chg="modSp add mod modAnim">
        <pc:chgData name="Becky Gibson" userId="78b6f10f-8e3b-402f-80fe-51d86f58b018" providerId="ADAL" clId="{5E198739-DE34-3248-8BD2-468633326AD9}" dt="2025-10-20T16:40:22.386" v="3262" actId="962"/>
        <pc:sldMkLst>
          <pc:docMk/>
          <pc:sldMk cId="39369977" sldId="2147472189"/>
        </pc:sldMkLst>
        <pc:spChg chg="mod">
          <ac:chgData name="Becky Gibson" userId="78b6f10f-8e3b-402f-80fe-51d86f58b018" providerId="ADAL" clId="{5E198739-DE34-3248-8BD2-468633326AD9}" dt="2025-10-20T16:12:49.016" v="2764" actId="20577"/>
          <ac:spMkLst>
            <pc:docMk/>
            <pc:sldMk cId="39369977" sldId="2147472189"/>
            <ac:spMk id="4" creationId="{30F52356-B409-A125-65C7-674ED6DD0FA0}"/>
          </ac:spMkLst>
        </pc:spChg>
        <pc:spChg chg="mod">
          <ac:chgData name="Becky Gibson" userId="78b6f10f-8e3b-402f-80fe-51d86f58b018" providerId="ADAL" clId="{5E198739-DE34-3248-8BD2-468633326AD9}" dt="2025-10-20T16:40:21.792" v="3261" actId="962"/>
          <ac:spMkLst>
            <pc:docMk/>
            <pc:sldMk cId="39369977" sldId="2147472189"/>
            <ac:spMk id="5" creationId="{E8917EC2-6494-A564-4A4C-4B2CAE56C368}"/>
          </ac:spMkLst>
        </pc:spChg>
        <pc:spChg chg="mod">
          <ac:chgData name="Becky Gibson" userId="78b6f10f-8e3b-402f-80fe-51d86f58b018" providerId="ADAL" clId="{5E198739-DE34-3248-8BD2-468633326AD9}" dt="2025-10-20T16:40:22.386" v="3262" actId="962"/>
          <ac:spMkLst>
            <pc:docMk/>
            <pc:sldMk cId="39369977" sldId="2147472189"/>
            <ac:spMk id="11" creationId="{F23203D2-5131-2037-43F3-66E94B1AF496}"/>
          </ac:spMkLst>
        </pc:spChg>
        <pc:spChg chg="mod">
          <ac:chgData name="Becky Gibson" userId="78b6f10f-8e3b-402f-80fe-51d86f58b018" providerId="ADAL" clId="{5E198739-DE34-3248-8BD2-468633326AD9}" dt="2025-10-14T17:27:40.764" v="2217" actId="1076"/>
          <ac:spMkLst>
            <pc:docMk/>
            <pc:sldMk cId="39369977" sldId="2147472189"/>
            <ac:spMk id="17" creationId="{4A607EB3-C7D9-470D-0C96-4A3F720DBEBD}"/>
          </ac:spMkLst>
        </pc:spChg>
        <pc:spChg chg="mod">
          <ac:chgData name="Becky Gibson" userId="78b6f10f-8e3b-402f-80fe-51d86f58b018" providerId="ADAL" clId="{5E198739-DE34-3248-8BD2-468633326AD9}" dt="2025-10-14T17:24:56.633" v="2196" actId="1076"/>
          <ac:spMkLst>
            <pc:docMk/>
            <pc:sldMk cId="39369977" sldId="2147472189"/>
            <ac:spMk id="26" creationId="{5F9CA189-1329-D1D6-B574-022627C90703}"/>
          </ac:spMkLst>
        </pc:spChg>
        <pc:spChg chg="mod">
          <ac:chgData name="Becky Gibson" userId="78b6f10f-8e3b-402f-80fe-51d86f58b018" providerId="ADAL" clId="{5E198739-DE34-3248-8BD2-468633326AD9}" dt="2025-10-14T17:27:47.697" v="2219" actId="403"/>
          <ac:spMkLst>
            <pc:docMk/>
            <pc:sldMk cId="39369977" sldId="2147472189"/>
            <ac:spMk id="28" creationId="{8EAFDABD-080F-A217-A914-C75D10F51261}"/>
          </ac:spMkLst>
        </pc:spChg>
        <pc:spChg chg="mod">
          <ac:chgData name="Becky Gibson" userId="78b6f10f-8e3b-402f-80fe-51d86f58b018" providerId="ADAL" clId="{5E198739-DE34-3248-8BD2-468633326AD9}" dt="2025-10-20T16:40:02.059" v="3253" actId="962"/>
          <ac:spMkLst>
            <pc:docMk/>
            <pc:sldMk cId="39369977" sldId="2147472189"/>
            <ac:spMk id="30" creationId="{84BAB6E0-E1BA-B66F-2095-7484C94C6A34}"/>
          </ac:spMkLst>
        </pc:spChg>
        <pc:spChg chg="mod">
          <ac:chgData name="Becky Gibson" userId="78b6f10f-8e3b-402f-80fe-51d86f58b018" providerId="ADAL" clId="{5E198739-DE34-3248-8BD2-468633326AD9}" dt="2025-10-20T16:40:02.671" v="3254" actId="962"/>
          <ac:spMkLst>
            <pc:docMk/>
            <pc:sldMk cId="39369977" sldId="2147472189"/>
            <ac:spMk id="31" creationId="{C2D33CA8-89BD-F7F5-82D4-171632337BDE}"/>
          </ac:spMkLst>
        </pc:spChg>
        <pc:spChg chg="mod">
          <ac:chgData name="Becky Gibson" userId="78b6f10f-8e3b-402f-80fe-51d86f58b018" providerId="ADAL" clId="{5E198739-DE34-3248-8BD2-468633326AD9}" dt="2025-10-20T16:40:04.077" v="3255" actId="962"/>
          <ac:spMkLst>
            <pc:docMk/>
            <pc:sldMk cId="39369977" sldId="2147472189"/>
            <ac:spMk id="33" creationId="{C4D13EFB-B218-245E-5297-E141ABE12A87}"/>
          </ac:spMkLst>
        </pc:spChg>
        <pc:spChg chg="mod">
          <ac:chgData name="Becky Gibson" userId="78b6f10f-8e3b-402f-80fe-51d86f58b018" providerId="ADAL" clId="{5E198739-DE34-3248-8BD2-468633326AD9}" dt="2025-10-20T16:40:06.427" v="3256" actId="962"/>
          <ac:spMkLst>
            <pc:docMk/>
            <pc:sldMk cId="39369977" sldId="2147472189"/>
            <ac:spMk id="35" creationId="{F191635B-00BA-92A5-222A-8D9886058242}"/>
          </ac:spMkLst>
        </pc:spChg>
      </pc:sldChg>
      <pc:sldChg chg="modSp add mod">
        <pc:chgData name="Becky Gibson" userId="78b6f10f-8e3b-402f-80fe-51d86f58b018" providerId="ADAL" clId="{5E198739-DE34-3248-8BD2-468633326AD9}" dt="2025-10-20T16:40:36.888" v="3270" actId="962"/>
        <pc:sldMkLst>
          <pc:docMk/>
          <pc:sldMk cId="2875361980" sldId="2147472190"/>
        </pc:sldMkLst>
        <pc:spChg chg="mod">
          <ac:chgData name="Becky Gibson" userId="78b6f10f-8e3b-402f-80fe-51d86f58b018" providerId="ADAL" clId="{5E198739-DE34-3248-8BD2-468633326AD9}" dt="2025-10-20T16:12:32.794" v="2750" actId="20577"/>
          <ac:spMkLst>
            <pc:docMk/>
            <pc:sldMk cId="2875361980" sldId="2147472190"/>
            <ac:spMk id="4" creationId="{C5EE23BF-F38B-929C-A03C-B97A8287F48A}"/>
          </ac:spMkLst>
        </pc:spChg>
        <pc:spChg chg="mod">
          <ac:chgData name="Becky Gibson" userId="78b6f10f-8e3b-402f-80fe-51d86f58b018" providerId="ADAL" clId="{5E198739-DE34-3248-8BD2-468633326AD9}" dt="2025-10-20T16:40:28.271" v="3263" actId="962"/>
          <ac:spMkLst>
            <pc:docMk/>
            <pc:sldMk cId="2875361980" sldId="2147472190"/>
            <ac:spMk id="5" creationId="{6C15EEC4-7C3C-2E5D-1B87-436F4664CA73}"/>
          </ac:spMkLst>
        </pc:spChg>
        <pc:spChg chg="mod">
          <ac:chgData name="Becky Gibson" userId="78b6f10f-8e3b-402f-80fe-51d86f58b018" providerId="ADAL" clId="{5E198739-DE34-3248-8BD2-468633326AD9}" dt="2025-10-20T16:40:30.248" v="3264" actId="962"/>
          <ac:spMkLst>
            <pc:docMk/>
            <pc:sldMk cId="2875361980" sldId="2147472190"/>
            <ac:spMk id="11" creationId="{05E7A477-C71F-F7AF-63FE-986C809D05B6}"/>
          </ac:spMkLst>
        </pc:spChg>
        <pc:spChg chg="mod">
          <ac:chgData name="Becky Gibson" userId="78b6f10f-8e3b-402f-80fe-51d86f58b018" providerId="ADAL" clId="{5E198739-DE34-3248-8BD2-468633326AD9}" dt="2025-10-20T16:40:31.070" v="3265" actId="962"/>
          <ac:spMkLst>
            <pc:docMk/>
            <pc:sldMk cId="2875361980" sldId="2147472190"/>
            <ac:spMk id="17" creationId="{83A9DE5B-3326-8221-78BE-C038A12E1FD9}"/>
          </ac:spMkLst>
        </pc:spChg>
        <pc:spChg chg="mod">
          <ac:chgData name="Becky Gibson" userId="78b6f10f-8e3b-402f-80fe-51d86f58b018" providerId="ADAL" clId="{5E198739-DE34-3248-8BD2-468633326AD9}" dt="2025-10-14T17:25:16.265" v="2198" actId="1076"/>
          <ac:spMkLst>
            <pc:docMk/>
            <pc:sldMk cId="2875361980" sldId="2147472190"/>
            <ac:spMk id="26" creationId="{911F8DF5-7FBC-2946-3381-0D12D917E1E7}"/>
          </ac:spMkLst>
        </pc:spChg>
        <pc:spChg chg="mod">
          <ac:chgData name="Becky Gibson" userId="78b6f10f-8e3b-402f-80fe-51d86f58b018" providerId="ADAL" clId="{5E198739-DE34-3248-8BD2-468633326AD9}" dt="2025-10-20T16:40:31.778" v="3266" actId="962"/>
          <ac:spMkLst>
            <pc:docMk/>
            <pc:sldMk cId="2875361980" sldId="2147472190"/>
            <ac:spMk id="28" creationId="{15FE6597-1E5F-B508-B450-05361BA70007}"/>
          </ac:spMkLst>
        </pc:spChg>
        <pc:spChg chg="mod">
          <ac:chgData name="Becky Gibson" userId="78b6f10f-8e3b-402f-80fe-51d86f58b018" providerId="ADAL" clId="{5E198739-DE34-3248-8BD2-468633326AD9}" dt="2025-10-14T17:28:03.881" v="2222" actId="1076"/>
          <ac:spMkLst>
            <pc:docMk/>
            <pc:sldMk cId="2875361980" sldId="2147472190"/>
            <ac:spMk id="30" creationId="{0C653B7F-E42B-8F0D-599C-289043D2D07E}"/>
          </ac:spMkLst>
        </pc:spChg>
        <pc:spChg chg="mod">
          <ac:chgData name="Becky Gibson" userId="78b6f10f-8e3b-402f-80fe-51d86f58b018" providerId="ADAL" clId="{5E198739-DE34-3248-8BD2-468633326AD9}" dt="2025-10-14T17:28:08.349" v="2224" actId="403"/>
          <ac:spMkLst>
            <pc:docMk/>
            <pc:sldMk cId="2875361980" sldId="2147472190"/>
            <ac:spMk id="31" creationId="{C8D41767-AAAB-5A81-0D9F-87C0F65654E1}"/>
          </ac:spMkLst>
        </pc:spChg>
        <pc:spChg chg="mod">
          <ac:chgData name="Becky Gibson" userId="78b6f10f-8e3b-402f-80fe-51d86f58b018" providerId="ADAL" clId="{5E198739-DE34-3248-8BD2-468633326AD9}" dt="2025-10-20T16:40:33.511" v="3267" actId="962"/>
          <ac:spMkLst>
            <pc:docMk/>
            <pc:sldMk cId="2875361980" sldId="2147472190"/>
            <ac:spMk id="32" creationId="{7CC9D6A1-AB41-4552-D1EE-31CE7E27CD91}"/>
          </ac:spMkLst>
        </pc:spChg>
        <pc:spChg chg="mod">
          <ac:chgData name="Becky Gibson" userId="78b6f10f-8e3b-402f-80fe-51d86f58b018" providerId="ADAL" clId="{5E198739-DE34-3248-8BD2-468633326AD9}" dt="2025-10-20T16:40:35.629" v="3268" actId="962"/>
          <ac:spMkLst>
            <pc:docMk/>
            <pc:sldMk cId="2875361980" sldId="2147472190"/>
            <ac:spMk id="33" creationId="{6F0A7796-1C67-1CD1-2890-A3A5FA9EA8F4}"/>
          </ac:spMkLst>
        </pc:spChg>
        <pc:spChg chg="mod">
          <ac:chgData name="Becky Gibson" userId="78b6f10f-8e3b-402f-80fe-51d86f58b018" providerId="ADAL" clId="{5E198739-DE34-3248-8BD2-468633326AD9}" dt="2025-10-20T16:40:36.257" v="3269" actId="962"/>
          <ac:spMkLst>
            <pc:docMk/>
            <pc:sldMk cId="2875361980" sldId="2147472190"/>
            <ac:spMk id="34" creationId="{D62540CD-FA2D-CB2F-A2D1-64971F576241}"/>
          </ac:spMkLst>
        </pc:spChg>
        <pc:spChg chg="mod">
          <ac:chgData name="Becky Gibson" userId="78b6f10f-8e3b-402f-80fe-51d86f58b018" providerId="ADAL" clId="{5E198739-DE34-3248-8BD2-468633326AD9}" dt="2025-10-20T16:40:36.888" v="3270" actId="962"/>
          <ac:spMkLst>
            <pc:docMk/>
            <pc:sldMk cId="2875361980" sldId="2147472190"/>
            <ac:spMk id="35" creationId="{D146D022-46D4-C391-0887-C8D3E9BDA0E9}"/>
          </ac:spMkLst>
        </pc:spChg>
      </pc:sldChg>
      <pc:sldChg chg="modSp add mod">
        <pc:chgData name="Becky Gibson" userId="78b6f10f-8e3b-402f-80fe-51d86f58b018" providerId="ADAL" clId="{5E198739-DE34-3248-8BD2-468633326AD9}" dt="2025-10-20T16:41:02.040" v="3284" actId="962"/>
        <pc:sldMkLst>
          <pc:docMk/>
          <pc:sldMk cId="4171395741" sldId="2147472191"/>
        </pc:sldMkLst>
        <pc:spChg chg="mod">
          <ac:chgData name="Becky Gibson" userId="78b6f10f-8e3b-402f-80fe-51d86f58b018" providerId="ADAL" clId="{5E198739-DE34-3248-8BD2-468633326AD9}" dt="2025-10-20T16:12:54.011" v="2766" actId="20577"/>
          <ac:spMkLst>
            <pc:docMk/>
            <pc:sldMk cId="4171395741" sldId="2147472191"/>
            <ac:spMk id="4" creationId="{634C67F2-8B8D-68CE-7744-88E12204FB0D}"/>
          </ac:spMkLst>
        </pc:spChg>
        <pc:spChg chg="mod">
          <ac:chgData name="Becky Gibson" userId="78b6f10f-8e3b-402f-80fe-51d86f58b018" providerId="ADAL" clId="{5E198739-DE34-3248-8BD2-468633326AD9}" dt="2025-10-20T16:40:41.819" v="3271" actId="962"/>
          <ac:spMkLst>
            <pc:docMk/>
            <pc:sldMk cId="4171395741" sldId="2147472191"/>
            <ac:spMk id="5" creationId="{C0E72F29-F6C6-22BD-139C-2E99F33A1A93}"/>
          </ac:spMkLst>
        </pc:spChg>
        <pc:spChg chg="mod">
          <ac:chgData name="Becky Gibson" userId="78b6f10f-8e3b-402f-80fe-51d86f58b018" providerId="ADAL" clId="{5E198739-DE34-3248-8BD2-468633326AD9}" dt="2025-10-20T16:40:42.662" v="3272" actId="962"/>
          <ac:spMkLst>
            <pc:docMk/>
            <pc:sldMk cId="4171395741" sldId="2147472191"/>
            <ac:spMk id="11" creationId="{835A7224-C382-83B6-B363-6B9DFD5CC03A}"/>
          </ac:spMkLst>
        </pc:spChg>
        <pc:spChg chg="mod">
          <ac:chgData name="Becky Gibson" userId="78b6f10f-8e3b-402f-80fe-51d86f58b018" providerId="ADAL" clId="{5E198739-DE34-3248-8BD2-468633326AD9}" dt="2025-10-20T16:40:43.214" v="3273" actId="962"/>
          <ac:spMkLst>
            <pc:docMk/>
            <pc:sldMk cId="4171395741" sldId="2147472191"/>
            <ac:spMk id="17" creationId="{9FBD4E98-E588-CD21-D795-8BACA1532013}"/>
          </ac:spMkLst>
        </pc:spChg>
        <pc:spChg chg="mod">
          <ac:chgData name="Becky Gibson" userId="78b6f10f-8e3b-402f-80fe-51d86f58b018" providerId="ADAL" clId="{5E198739-DE34-3248-8BD2-468633326AD9}" dt="2025-10-14T17:25:36.732" v="2200" actId="1076"/>
          <ac:spMkLst>
            <pc:docMk/>
            <pc:sldMk cId="4171395741" sldId="2147472191"/>
            <ac:spMk id="26" creationId="{A3EA6362-1149-6D5C-0D26-90C5E28955D3}"/>
          </ac:spMkLst>
        </pc:spChg>
        <pc:spChg chg="mod">
          <ac:chgData name="Becky Gibson" userId="78b6f10f-8e3b-402f-80fe-51d86f58b018" providerId="ADAL" clId="{5E198739-DE34-3248-8BD2-468633326AD9}" dt="2025-10-20T16:40:43.768" v="3274" actId="962"/>
          <ac:spMkLst>
            <pc:docMk/>
            <pc:sldMk cId="4171395741" sldId="2147472191"/>
            <ac:spMk id="28" creationId="{3625E5D4-2AFC-ACF2-599C-79E5983D73B9}"/>
          </ac:spMkLst>
        </pc:spChg>
        <pc:spChg chg="mod">
          <ac:chgData name="Becky Gibson" userId="78b6f10f-8e3b-402f-80fe-51d86f58b018" providerId="ADAL" clId="{5E198739-DE34-3248-8BD2-468633326AD9}" dt="2025-10-20T16:40:44.365" v="3275" actId="962"/>
          <ac:spMkLst>
            <pc:docMk/>
            <pc:sldMk cId="4171395741" sldId="2147472191"/>
            <ac:spMk id="30" creationId="{660EB687-DF25-4149-0860-584F64AE68BE}"/>
          </ac:spMkLst>
        </pc:spChg>
        <pc:spChg chg="mod">
          <ac:chgData name="Becky Gibson" userId="78b6f10f-8e3b-402f-80fe-51d86f58b018" providerId="ADAL" clId="{5E198739-DE34-3248-8BD2-468633326AD9}" dt="2025-10-20T16:40:45.063" v="3276" actId="962"/>
          <ac:spMkLst>
            <pc:docMk/>
            <pc:sldMk cId="4171395741" sldId="2147472191"/>
            <ac:spMk id="31" creationId="{34AB2026-6F48-4C35-02A7-F6EED0551CD4}"/>
          </ac:spMkLst>
        </pc:spChg>
        <pc:spChg chg="mod">
          <ac:chgData name="Becky Gibson" userId="78b6f10f-8e3b-402f-80fe-51d86f58b018" providerId="ADAL" clId="{5E198739-DE34-3248-8BD2-468633326AD9}" dt="2025-10-20T16:40:55.291" v="3282" actId="962"/>
          <ac:spMkLst>
            <pc:docMk/>
            <pc:sldMk cId="4171395741" sldId="2147472191"/>
            <ac:spMk id="32" creationId="{7C2D23F8-3AB1-15F2-41C0-8B1D37806CF9}"/>
          </ac:spMkLst>
        </pc:spChg>
        <pc:spChg chg="mod">
          <ac:chgData name="Becky Gibson" userId="78b6f10f-8e3b-402f-80fe-51d86f58b018" providerId="ADAL" clId="{5E198739-DE34-3248-8BD2-468633326AD9}" dt="2025-10-20T16:40:52.322" v="3279" actId="962"/>
          <ac:spMkLst>
            <pc:docMk/>
            <pc:sldMk cId="4171395741" sldId="2147472191"/>
            <ac:spMk id="33" creationId="{D6A82B5A-AE94-69A4-849D-4088E739C6D2}"/>
          </ac:spMkLst>
        </pc:spChg>
        <pc:spChg chg="mod">
          <ac:chgData name="Becky Gibson" userId="78b6f10f-8e3b-402f-80fe-51d86f58b018" providerId="ADAL" clId="{5E198739-DE34-3248-8BD2-468633326AD9}" dt="2025-10-20T16:41:01.298" v="3283" actId="962"/>
          <ac:spMkLst>
            <pc:docMk/>
            <pc:sldMk cId="4171395741" sldId="2147472191"/>
            <ac:spMk id="34" creationId="{FC63DFFE-687A-AE2E-D367-ADDE75CEC93A}"/>
          </ac:spMkLst>
        </pc:spChg>
        <pc:spChg chg="mod">
          <ac:chgData name="Becky Gibson" userId="78b6f10f-8e3b-402f-80fe-51d86f58b018" providerId="ADAL" clId="{5E198739-DE34-3248-8BD2-468633326AD9}" dt="2025-10-20T16:41:02.040" v="3284" actId="962"/>
          <ac:spMkLst>
            <pc:docMk/>
            <pc:sldMk cId="4171395741" sldId="2147472191"/>
            <ac:spMk id="35" creationId="{252279B9-5AFC-8DA4-0252-1428781BF3AE}"/>
          </ac:spMkLst>
        </pc:spChg>
      </pc:sldChg>
      <pc:sldChg chg="add del">
        <pc:chgData name="Becky Gibson" userId="78b6f10f-8e3b-402f-80fe-51d86f58b018" providerId="ADAL" clId="{5E198739-DE34-3248-8BD2-468633326AD9}" dt="2025-10-14T17:29:20.548" v="2237" actId="2696"/>
        <pc:sldMkLst>
          <pc:docMk/>
          <pc:sldMk cId="2721596616" sldId="2147472192"/>
        </pc:sldMkLst>
      </pc:sldChg>
      <pc:sldChg chg="modSp add mod">
        <pc:chgData name="Becky Gibson" userId="78b6f10f-8e3b-402f-80fe-51d86f58b018" providerId="ADAL" clId="{5E198739-DE34-3248-8BD2-468633326AD9}" dt="2025-10-20T16:41:14.921" v="3292" actId="962"/>
        <pc:sldMkLst>
          <pc:docMk/>
          <pc:sldMk cId="2728520648" sldId="2147472193"/>
        </pc:sldMkLst>
        <pc:spChg chg="mod">
          <ac:chgData name="Becky Gibson" userId="78b6f10f-8e3b-402f-80fe-51d86f58b018" providerId="ADAL" clId="{5E198739-DE34-3248-8BD2-468633326AD9}" dt="2025-10-20T16:13:03.124" v="2774" actId="20577"/>
          <ac:spMkLst>
            <pc:docMk/>
            <pc:sldMk cId="2728520648" sldId="2147472193"/>
            <ac:spMk id="4" creationId="{B580C729-1A76-F098-375E-9AD1E669D0C9}"/>
          </ac:spMkLst>
        </pc:spChg>
        <pc:spChg chg="mod">
          <ac:chgData name="Becky Gibson" userId="78b6f10f-8e3b-402f-80fe-51d86f58b018" providerId="ADAL" clId="{5E198739-DE34-3248-8BD2-468633326AD9}" dt="2025-10-20T16:41:06.562" v="3285" actId="962"/>
          <ac:spMkLst>
            <pc:docMk/>
            <pc:sldMk cId="2728520648" sldId="2147472193"/>
            <ac:spMk id="5" creationId="{4585FAD3-EF94-E392-76FC-C572D7B5FF5D}"/>
          </ac:spMkLst>
        </pc:spChg>
        <pc:spChg chg="mod">
          <ac:chgData name="Becky Gibson" userId="78b6f10f-8e3b-402f-80fe-51d86f58b018" providerId="ADAL" clId="{5E198739-DE34-3248-8BD2-468633326AD9}" dt="2025-10-20T16:41:07.186" v="3286" actId="962"/>
          <ac:spMkLst>
            <pc:docMk/>
            <pc:sldMk cId="2728520648" sldId="2147472193"/>
            <ac:spMk id="11" creationId="{39F26F76-E65D-6952-0526-F8AA848CCC12}"/>
          </ac:spMkLst>
        </pc:spChg>
        <pc:spChg chg="mod">
          <ac:chgData name="Becky Gibson" userId="78b6f10f-8e3b-402f-80fe-51d86f58b018" providerId="ADAL" clId="{5E198739-DE34-3248-8BD2-468633326AD9}" dt="2025-10-20T16:41:07.829" v="3287" actId="962"/>
          <ac:spMkLst>
            <pc:docMk/>
            <pc:sldMk cId="2728520648" sldId="2147472193"/>
            <ac:spMk id="17" creationId="{5EF03903-EA31-1337-C8B7-D004B2A843CE}"/>
          </ac:spMkLst>
        </pc:spChg>
        <pc:spChg chg="mod">
          <ac:chgData name="Becky Gibson" userId="78b6f10f-8e3b-402f-80fe-51d86f58b018" providerId="ADAL" clId="{5E198739-DE34-3248-8BD2-468633326AD9}" dt="2025-10-14T17:26:00.099" v="2203" actId="1076"/>
          <ac:spMkLst>
            <pc:docMk/>
            <pc:sldMk cId="2728520648" sldId="2147472193"/>
            <ac:spMk id="26" creationId="{9550DABC-07B0-1C43-7591-E86A7BE9C124}"/>
          </ac:spMkLst>
        </pc:spChg>
        <pc:spChg chg="mod">
          <ac:chgData name="Becky Gibson" userId="78b6f10f-8e3b-402f-80fe-51d86f58b018" providerId="ADAL" clId="{5E198739-DE34-3248-8BD2-468633326AD9}" dt="2025-10-20T16:41:08.420" v="3288" actId="962"/>
          <ac:spMkLst>
            <pc:docMk/>
            <pc:sldMk cId="2728520648" sldId="2147472193"/>
            <ac:spMk id="28" creationId="{EDF91103-B3B1-418B-B4B1-70B1C2297767}"/>
          </ac:spMkLst>
        </pc:spChg>
        <pc:spChg chg="mod">
          <ac:chgData name="Becky Gibson" userId="78b6f10f-8e3b-402f-80fe-51d86f58b018" providerId="ADAL" clId="{5E198739-DE34-3248-8BD2-468633326AD9}" dt="2025-10-20T16:41:09.072" v="3289" actId="962"/>
          <ac:spMkLst>
            <pc:docMk/>
            <pc:sldMk cId="2728520648" sldId="2147472193"/>
            <ac:spMk id="30" creationId="{A34C4C10-5CFB-F4F7-3C0E-4A88C578E222}"/>
          </ac:spMkLst>
        </pc:spChg>
        <pc:spChg chg="mod">
          <ac:chgData name="Becky Gibson" userId="78b6f10f-8e3b-402f-80fe-51d86f58b018" providerId="ADAL" clId="{5E198739-DE34-3248-8BD2-468633326AD9}" dt="2025-10-20T16:41:12.097" v="3290" actId="962"/>
          <ac:spMkLst>
            <pc:docMk/>
            <pc:sldMk cId="2728520648" sldId="2147472193"/>
            <ac:spMk id="31" creationId="{7B659BC7-F590-DD73-4800-73E1201B5239}"/>
          </ac:spMkLst>
        </pc:spChg>
        <pc:spChg chg="mod">
          <ac:chgData name="Becky Gibson" userId="78b6f10f-8e3b-402f-80fe-51d86f58b018" providerId="ADAL" clId="{5E198739-DE34-3248-8BD2-468633326AD9}" dt="2025-10-20T16:41:13.275" v="3291" actId="962"/>
          <ac:spMkLst>
            <pc:docMk/>
            <pc:sldMk cId="2728520648" sldId="2147472193"/>
            <ac:spMk id="32" creationId="{F739867B-3C63-92E0-C385-8CF40F824450}"/>
          </ac:spMkLst>
        </pc:spChg>
        <pc:spChg chg="mod">
          <ac:chgData name="Becky Gibson" userId="78b6f10f-8e3b-402f-80fe-51d86f58b018" providerId="ADAL" clId="{5E198739-DE34-3248-8BD2-468633326AD9}" dt="2025-10-20T16:41:14.921" v="3292" actId="962"/>
          <ac:spMkLst>
            <pc:docMk/>
            <pc:sldMk cId="2728520648" sldId="2147472193"/>
            <ac:spMk id="33" creationId="{FB87C0BF-6768-AA97-F8E9-0F6ADDC72B05}"/>
          </ac:spMkLst>
        </pc:spChg>
        <pc:spChg chg="mod">
          <ac:chgData name="Becky Gibson" userId="78b6f10f-8e3b-402f-80fe-51d86f58b018" providerId="ADAL" clId="{5E198739-DE34-3248-8BD2-468633326AD9}" dt="2025-10-14T17:28:51.199" v="2232" actId="1076"/>
          <ac:spMkLst>
            <pc:docMk/>
            <pc:sldMk cId="2728520648" sldId="2147472193"/>
            <ac:spMk id="34" creationId="{007677C6-5F5C-C316-AD34-3D900343804F}"/>
          </ac:spMkLst>
        </pc:spChg>
        <pc:spChg chg="mod">
          <ac:chgData name="Becky Gibson" userId="78b6f10f-8e3b-402f-80fe-51d86f58b018" providerId="ADAL" clId="{5E198739-DE34-3248-8BD2-468633326AD9}" dt="2025-10-14T17:29:01.066" v="2234" actId="403"/>
          <ac:spMkLst>
            <pc:docMk/>
            <pc:sldMk cId="2728520648" sldId="2147472193"/>
            <ac:spMk id="35" creationId="{44978C90-7278-8753-D7B4-EFCA1ABD9895}"/>
          </ac:spMkLst>
        </pc:spChg>
      </pc:sldChg>
      <pc:sldChg chg="addSp delSp modSp add mod modAnim">
        <pc:chgData name="Becky Gibson" userId="78b6f10f-8e3b-402f-80fe-51d86f58b018" providerId="ADAL" clId="{5E198739-DE34-3248-8BD2-468633326AD9}" dt="2025-10-20T18:40:49.866" v="3731" actId="33553"/>
        <pc:sldMkLst>
          <pc:docMk/>
          <pc:sldMk cId="87916316" sldId="2147472194"/>
        </pc:sldMkLst>
        <pc:spChg chg="mod">
          <ac:chgData name="Becky Gibson" userId="78b6f10f-8e3b-402f-80fe-51d86f58b018" providerId="ADAL" clId="{5E198739-DE34-3248-8BD2-468633326AD9}" dt="2025-10-20T18:40:49.866" v="3731" actId="33553"/>
          <ac:spMkLst>
            <pc:docMk/>
            <pc:sldMk cId="87916316" sldId="2147472194"/>
            <ac:spMk id="10" creationId="{CE96C0C9-10A6-5022-1B48-E9CA215EAA72}"/>
          </ac:spMkLst>
        </pc:spChg>
      </pc:sldChg>
      <pc:sldChg chg="addSp delSp modSp new mod modClrScheme chgLayout">
        <pc:chgData name="Becky Gibson" userId="78b6f10f-8e3b-402f-80fe-51d86f58b018" providerId="ADAL" clId="{5E198739-DE34-3248-8BD2-468633326AD9}" dt="2025-10-20T16:42:43.978" v="3465" actId="962"/>
        <pc:sldMkLst>
          <pc:docMk/>
          <pc:sldMk cId="2870611352" sldId="2147472195"/>
        </pc:sldMkLst>
        <pc:spChg chg="mod">
          <ac:chgData name="Becky Gibson" userId="78b6f10f-8e3b-402f-80fe-51d86f58b018" providerId="ADAL" clId="{5E198739-DE34-3248-8BD2-468633326AD9}" dt="2025-10-14T19:19:25.942" v="2573" actId="207"/>
          <ac:spMkLst>
            <pc:docMk/>
            <pc:sldMk cId="2870611352" sldId="2147472195"/>
            <ac:spMk id="2" creationId="{508C3505-0480-04ED-904F-4C0703CEAF52}"/>
          </ac:spMkLst>
        </pc:spChg>
        <pc:spChg chg="mod ord">
          <ac:chgData name="Becky Gibson" userId="78b6f10f-8e3b-402f-80fe-51d86f58b018" providerId="ADAL" clId="{5E198739-DE34-3248-8BD2-468633326AD9}" dt="2025-10-20T16:41:58.528" v="3297" actId="13244"/>
          <ac:spMkLst>
            <pc:docMk/>
            <pc:sldMk cId="2870611352" sldId="2147472195"/>
            <ac:spMk id="3" creationId="{3787577A-11C2-E210-946F-3CC2C9B9E95B}"/>
          </ac:spMkLst>
        </pc:spChg>
        <pc:spChg chg="mod ord">
          <ac:chgData name="Becky Gibson" userId="78b6f10f-8e3b-402f-80fe-51d86f58b018" providerId="ADAL" clId="{5E198739-DE34-3248-8BD2-468633326AD9}" dt="2025-10-20T16:41:55.642" v="3296" actId="13244"/>
          <ac:spMkLst>
            <pc:docMk/>
            <pc:sldMk cId="2870611352" sldId="2147472195"/>
            <ac:spMk id="4" creationId="{5D725301-BD99-9C21-B2AA-C1D58A1DD526}"/>
          </ac:spMkLst>
        </pc:spChg>
        <pc:picChg chg="add mod">
          <ac:chgData name="Becky Gibson" userId="78b6f10f-8e3b-402f-80fe-51d86f58b018" providerId="ADAL" clId="{5E198739-DE34-3248-8BD2-468633326AD9}" dt="2025-10-20T16:42:43.978" v="3465" actId="962"/>
          <ac:picMkLst>
            <pc:docMk/>
            <pc:sldMk cId="2870611352" sldId="2147472195"/>
            <ac:picMk id="6" creationId="{89873AAB-F0A0-D49D-8F86-D61EE5B56AEB}"/>
          </ac:picMkLst>
        </pc:picChg>
      </pc:sldChg>
      <pc:sldMasterChg chg="modSldLayout">
        <pc:chgData name="Becky Gibson" userId="78b6f10f-8e3b-402f-80fe-51d86f58b018" providerId="ADAL" clId="{5E198739-DE34-3248-8BD2-468633326AD9}" dt="2025-10-09T19:46:16.661" v="134" actId="14100"/>
        <pc:sldMasterMkLst>
          <pc:docMk/>
          <pc:sldMasterMk cId="1214395436" sldId="2147483792"/>
        </pc:sldMasterMkLst>
        <pc:sldLayoutChg chg="addSp delSp modSp mod">
          <pc:chgData name="Becky Gibson" userId="78b6f10f-8e3b-402f-80fe-51d86f58b018" providerId="ADAL" clId="{5E198739-DE34-3248-8BD2-468633326AD9}" dt="2025-10-09T19:46:16.661" v="134" actId="14100"/>
          <pc:sldLayoutMkLst>
            <pc:docMk/>
            <pc:sldMasterMk cId="1214395436" sldId="2147483792"/>
            <pc:sldLayoutMk cId="2191318375" sldId="2147484213"/>
          </pc:sldLayoutMkLst>
        </pc:sldLayoutChg>
      </pc:sldMasterChg>
    </pc:docChg>
  </pc:docChgLst>
  <pc:docChgLst>
    <pc:chgData name="Becky Gibson" userId="78b6f10f-8e3b-402f-80fe-51d86f58b018" providerId="ADAL" clId="{CD31BC68-B839-E845-B7A6-5F0582C1DF33}"/>
    <pc:docChg chg="mod delSld modSld modSection">
      <pc:chgData name="Becky Gibson" userId="78b6f10f-8e3b-402f-80fe-51d86f58b018" providerId="ADAL" clId="{CD31BC68-B839-E845-B7A6-5F0582C1DF33}" dt="2025-11-12T14:42:18.230" v="167" actId="33475"/>
      <pc:docMkLst>
        <pc:docMk/>
      </pc:docMkLst>
      <pc:sldChg chg="del">
        <pc:chgData name="Becky Gibson" userId="78b6f10f-8e3b-402f-80fe-51d86f58b018" providerId="ADAL" clId="{CD31BC68-B839-E845-B7A6-5F0582C1DF33}" dt="2025-11-12T14:35:30.406" v="0" actId="2696"/>
        <pc:sldMkLst>
          <pc:docMk/>
          <pc:sldMk cId="3906628399" sldId="2147376835"/>
        </pc:sldMkLst>
      </pc:sldChg>
      <pc:sldChg chg="modNotesTx">
        <pc:chgData name="Becky Gibson" userId="78b6f10f-8e3b-402f-80fe-51d86f58b018" providerId="ADAL" clId="{CD31BC68-B839-E845-B7A6-5F0582C1DF33}" dt="2025-11-12T14:36:29.014" v="112" actId="20577"/>
        <pc:sldMkLst>
          <pc:docMk/>
          <pc:sldMk cId="2040567937" sldId="2147376854"/>
        </pc:sldMkLst>
      </pc:sldChg>
      <pc:sldChg chg="modSp mod">
        <pc:chgData name="Becky Gibson" userId="78b6f10f-8e3b-402f-80fe-51d86f58b018" providerId="ADAL" clId="{CD31BC68-B839-E845-B7A6-5F0582C1DF33}" dt="2025-11-12T14:39:56.593" v="166" actId="20577"/>
        <pc:sldMkLst>
          <pc:docMk/>
          <pc:sldMk cId="971868607" sldId="2147472182"/>
        </pc:sldMkLst>
        <pc:spChg chg="mod">
          <ac:chgData name="Becky Gibson" userId="78b6f10f-8e3b-402f-80fe-51d86f58b018" providerId="ADAL" clId="{CD31BC68-B839-E845-B7A6-5F0582C1DF33}" dt="2025-11-12T14:39:56.593" v="166" actId="20577"/>
          <ac:spMkLst>
            <pc:docMk/>
            <pc:sldMk cId="971868607" sldId="2147472182"/>
            <ac:spMk id="2" creationId="{D120CBBE-64A4-C1BC-CA4C-6961ED5E1055}"/>
          </ac:spMkLst>
        </pc:spChg>
      </pc:sldChg>
    </pc:docChg>
  </pc:docChgLst>
</pc:chgInfo>
</file>

<file path=ppt/comments/modernComment_7FFE5D2C_F0ACE301.xml><?xml version="1.0" encoding="utf-8"?>
<p188:cmLst xmlns:a="http://schemas.openxmlformats.org/drawingml/2006/main" xmlns:r="http://schemas.openxmlformats.org/officeDocument/2006/relationships" xmlns:p188="http://schemas.microsoft.com/office/powerpoint/2018/8/main">
  <p188:cm id="{5865CCFF-A799-446A-B6C0-A9ABB873C6C0}" authorId="{213420E3-0F29-1AC0-70DD-503297ECEA9C}" status="resolved" created="2024-10-25T18:18:45.074">
    <ac:txMkLst xmlns:ac="http://schemas.microsoft.com/office/drawing/2013/main/command">
      <pc:docMk xmlns:pc="http://schemas.microsoft.com/office/powerpoint/2013/main/command"/>
      <pc:sldMk xmlns:pc="http://schemas.microsoft.com/office/powerpoint/2013/main/command" cId="4037862145" sldId="2147376428"/>
      <ac:spMk id="2" creationId="{22577CEA-F61D-364F-96B5-25CC5F04ACCF}"/>
      <ac:txMk cp="3" len="7">
        <ac:context len="13" hash="4280358773"/>
      </ac:txMk>
    </ac:txMkLst>
    <p188:pos x="2623278" y="224852"/>
    <p188:txBody>
      <a:bodyPr/>
      <a:lstStyle/>
      <a:p>
        <a:r>
          <a:rPr lang="en-US"/>
          <a:t>the other examples use images, this uses a graphic. I would replace for consistency. Here are some examples: 
https://www.authorlearningcenter.com/resized-image/__size/450x400/__key/communityserver-blogs-components-weblogfiles/00-00-00-00-02/3806.GettyImages_2D00_938430346.jpg
https://static.wixstatic.com/media/80f4bf_6f80dd8708f740ddaa06d088a5038f93~mv2.jpeg/v1/fill/w_640,h_426,al_c,q_80,usm_0.66_1.00_0.01,enc_auto/80f4bf_6f80dd8708f740ddaa06d088a5038f93~mv2.jpeg</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BA8C87-2B75-2EEE-416F-5A1A109ECA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25955-3C6F-7CBA-5C39-16129D8310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C1E169-42CC-734D-A06F-BA6B59E6393F}" type="datetimeFigureOut">
              <a:rPr lang="en-US" smtClean="0"/>
              <a:t>11/12/25</a:t>
            </a:fld>
            <a:endParaRPr lang="en-US"/>
          </a:p>
        </p:txBody>
      </p:sp>
      <p:sp>
        <p:nvSpPr>
          <p:cNvPr id="4" name="Footer Placeholder 3">
            <a:extLst>
              <a:ext uri="{FF2B5EF4-FFF2-40B4-BE49-F238E27FC236}">
                <a16:creationId xmlns:a16="http://schemas.microsoft.com/office/drawing/2014/main" id="{5B66EB0C-4C32-0746-C1C1-95765FFF1FF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16620C8-C0D8-68E5-193B-08A4A3941F6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1BF7DE-69C9-D94E-881E-9483B045DD6D}" type="slidenum">
              <a:rPr lang="en-US" smtClean="0"/>
              <a:t>‹#›</a:t>
            </a:fld>
            <a:endParaRPr lang="en-US"/>
          </a:p>
        </p:txBody>
      </p:sp>
    </p:spTree>
    <p:extLst>
      <p:ext uri="{BB962C8B-B14F-4D97-AF65-F5344CB8AC3E}">
        <p14:creationId xmlns:p14="http://schemas.microsoft.com/office/powerpoint/2010/main" val="28179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564FD7-73BC-5341-9B16-42B7A9173451}" type="datetimeFigureOut">
              <a:rPr lang="en-US" smtClean="0"/>
              <a:t>11/12/25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4A0E1-DBAB-5040-947F-CED1126B2B75}" type="slidenum">
              <a:rPr lang="en-US" smtClean="0"/>
              <a:t>‹#›</a:t>
            </a:fld>
            <a:endParaRPr lang="en-US"/>
          </a:p>
        </p:txBody>
      </p:sp>
    </p:spTree>
    <p:extLst>
      <p:ext uri="{BB962C8B-B14F-4D97-AF65-F5344CB8AC3E}">
        <p14:creationId xmlns:p14="http://schemas.microsoft.com/office/powerpoint/2010/main" val="3207853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3134A0E1-DBAB-5040-947F-CED1126B2B75}" type="slidenum">
              <a:rPr lang="en-US" smtClean="0"/>
              <a:t>2</a:t>
            </a:fld>
            <a:endParaRPr lang="en-US"/>
          </a:p>
        </p:txBody>
      </p:sp>
    </p:spTree>
    <p:extLst>
      <p:ext uri="{BB962C8B-B14F-4D97-AF65-F5344CB8AC3E}">
        <p14:creationId xmlns:p14="http://schemas.microsoft.com/office/powerpoint/2010/main" val="7668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34A0E1-DBAB-5040-947F-CED1126B2B75}" type="slidenum">
              <a:rPr lang="en-US" smtClean="0"/>
              <a:t>19</a:t>
            </a:fld>
            <a:endParaRPr lang="en-US"/>
          </a:p>
        </p:txBody>
      </p:sp>
    </p:spTree>
    <p:extLst>
      <p:ext uri="{BB962C8B-B14F-4D97-AF65-F5344CB8AC3E}">
        <p14:creationId xmlns:p14="http://schemas.microsoft.com/office/powerpoint/2010/main" val="2726925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34A0E1-DBAB-5040-947F-CED1126B2B75}" type="slidenum">
              <a:rPr lang="en-US" smtClean="0"/>
              <a:t>20</a:t>
            </a:fld>
            <a:endParaRPr lang="en-US"/>
          </a:p>
        </p:txBody>
      </p:sp>
    </p:spTree>
    <p:extLst>
      <p:ext uri="{BB962C8B-B14F-4D97-AF65-F5344CB8AC3E}">
        <p14:creationId xmlns:p14="http://schemas.microsoft.com/office/powerpoint/2010/main" val="1780215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34A0E1-DBAB-5040-947F-CED1126B2B75}" type="slidenum">
              <a:rPr lang="en-US" smtClean="0"/>
              <a:t>21</a:t>
            </a:fld>
            <a:endParaRPr lang="en-US"/>
          </a:p>
        </p:txBody>
      </p:sp>
    </p:spTree>
    <p:extLst>
      <p:ext uri="{BB962C8B-B14F-4D97-AF65-F5344CB8AC3E}">
        <p14:creationId xmlns:p14="http://schemas.microsoft.com/office/powerpoint/2010/main" val="3574765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34A0E1-DBAB-5040-947F-CED1126B2B75}" type="slidenum">
              <a:rPr lang="en-US" smtClean="0"/>
              <a:t>32</a:t>
            </a:fld>
            <a:endParaRPr lang="en-US"/>
          </a:p>
        </p:txBody>
      </p:sp>
    </p:spTree>
    <p:extLst>
      <p:ext uri="{BB962C8B-B14F-4D97-AF65-F5344CB8AC3E}">
        <p14:creationId xmlns:p14="http://schemas.microsoft.com/office/powerpoint/2010/main" val="2892999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DCA14-28A8-8595-DCA9-2B2D1E22E4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D3B31C-A840-E3F2-8CC2-22FB5E21E2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412AAF-0D28-3887-3114-D47C30F1D24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BA34A03-B45B-CE96-E6C8-3AA2A2A5DEF6}"/>
              </a:ext>
            </a:extLst>
          </p:cNvPr>
          <p:cNvSpPr>
            <a:spLocks noGrp="1"/>
          </p:cNvSpPr>
          <p:nvPr>
            <p:ph type="sldNum" sz="quarter" idx="5"/>
          </p:nvPr>
        </p:nvSpPr>
        <p:spPr/>
        <p:txBody>
          <a:bodyPr/>
          <a:lstStyle/>
          <a:p>
            <a:fld id="{3134A0E1-DBAB-5040-947F-CED1126B2B75}" type="slidenum">
              <a:rPr lang="en-US" smtClean="0"/>
              <a:t>36</a:t>
            </a:fld>
            <a:endParaRPr lang="en-US"/>
          </a:p>
        </p:txBody>
      </p:sp>
    </p:spTree>
    <p:extLst>
      <p:ext uri="{BB962C8B-B14F-4D97-AF65-F5344CB8AC3E}">
        <p14:creationId xmlns:p14="http://schemas.microsoft.com/office/powerpoint/2010/main" val="3151146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E9879-AA58-A309-E2CE-94B5CE87BD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361FAD-089A-9677-A963-CF6D817ABD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ECF206-408F-F31E-485C-9D6148390F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E6204B-6D2A-C4FD-C8BA-2ED774769330}"/>
              </a:ext>
            </a:extLst>
          </p:cNvPr>
          <p:cNvSpPr>
            <a:spLocks noGrp="1"/>
          </p:cNvSpPr>
          <p:nvPr>
            <p:ph type="sldNum" sz="quarter" idx="5"/>
          </p:nvPr>
        </p:nvSpPr>
        <p:spPr/>
        <p:txBody>
          <a:bodyPr/>
          <a:lstStyle/>
          <a:p>
            <a:fld id="{3134A0E1-DBAB-5040-947F-CED1126B2B75}" type="slidenum">
              <a:rPr lang="en-US" smtClean="0"/>
              <a:t>44</a:t>
            </a:fld>
            <a:endParaRPr lang="en-US"/>
          </a:p>
        </p:txBody>
      </p:sp>
    </p:spTree>
    <p:extLst>
      <p:ext uri="{BB962C8B-B14F-4D97-AF65-F5344CB8AC3E}">
        <p14:creationId xmlns:p14="http://schemas.microsoft.com/office/powerpoint/2010/main" val="3459290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2C28D-7729-6968-939F-F1A022DFDE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C9041C-CCD7-B57C-CB9C-C94E235432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26A800-EE4C-8724-C3DC-44FE8F7557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95F7FF-8F58-6FBA-5CA1-8B2C46F7E707}"/>
              </a:ext>
            </a:extLst>
          </p:cNvPr>
          <p:cNvSpPr>
            <a:spLocks noGrp="1"/>
          </p:cNvSpPr>
          <p:nvPr>
            <p:ph type="sldNum" sz="quarter" idx="5"/>
          </p:nvPr>
        </p:nvSpPr>
        <p:spPr/>
        <p:txBody>
          <a:bodyPr/>
          <a:lstStyle/>
          <a:p>
            <a:fld id="{3134A0E1-DBAB-5040-947F-CED1126B2B75}" type="slidenum">
              <a:rPr lang="en-US" smtClean="0"/>
              <a:t>45</a:t>
            </a:fld>
            <a:endParaRPr lang="en-US"/>
          </a:p>
        </p:txBody>
      </p:sp>
    </p:spTree>
    <p:extLst>
      <p:ext uri="{BB962C8B-B14F-4D97-AF65-F5344CB8AC3E}">
        <p14:creationId xmlns:p14="http://schemas.microsoft.com/office/powerpoint/2010/main" val="2497396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EB6F8-D6C0-FE36-6F39-945755676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61FF59-3FF1-FE4F-7C9C-795C333007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FB4A68-D111-4759-1EF2-57CBA904A5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07D865-3C76-0127-1C98-44F0715A6735}"/>
              </a:ext>
            </a:extLst>
          </p:cNvPr>
          <p:cNvSpPr>
            <a:spLocks noGrp="1"/>
          </p:cNvSpPr>
          <p:nvPr>
            <p:ph type="sldNum" sz="quarter" idx="5"/>
          </p:nvPr>
        </p:nvSpPr>
        <p:spPr/>
        <p:txBody>
          <a:bodyPr/>
          <a:lstStyle/>
          <a:p>
            <a:fld id="{3134A0E1-DBAB-5040-947F-CED1126B2B75}" type="slidenum">
              <a:rPr lang="en-US" smtClean="0"/>
              <a:t>46</a:t>
            </a:fld>
            <a:endParaRPr lang="en-US"/>
          </a:p>
        </p:txBody>
      </p:sp>
    </p:spTree>
    <p:extLst>
      <p:ext uri="{BB962C8B-B14F-4D97-AF65-F5344CB8AC3E}">
        <p14:creationId xmlns:p14="http://schemas.microsoft.com/office/powerpoint/2010/main" val="3017871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829A1-381D-B3FD-2252-B4A6EE032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6AA44E-5BBE-0D47-5B09-4C0D995035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7D52B-739D-B3DB-DFDC-FD0811A980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7952F2-2D05-7FEF-0B31-166103E8DF34}"/>
              </a:ext>
            </a:extLst>
          </p:cNvPr>
          <p:cNvSpPr>
            <a:spLocks noGrp="1"/>
          </p:cNvSpPr>
          <p:nvPr>
            <p:ph type="sldNum" sz="quarter" idx="5"/>
          </p:nvPr>
        </p:nvSpPr>
        <p:spPr/>
        <p:txBody>
          <a:bodyPr/>
          <a:lstStyle/>
          <a:p>
            <a:fld id="{3134A0E1-DBAB-5040-947F-CED1126B2B75}" type="slidenum">
              <a:rPr lang="en-US" smtClean="0"/>
              <a:t>47</a:t>
            </a:fld>
            <a:endParaRPr lang="en-US"/>
          </a:p>
        </p:txBody>
      </p:sp>
    </p:spTree>
    <p:extLst>
      <p:ext uri="{BB962C8B-B14F-4D97-AF65-F5344CB8AC3E}">
        <p14:creationId xmlns:p14="http://schemas.microsoft.com/office/powerpoint/2010/main" val="183773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9AA78-FFAC-39EB-3554-BCE562BFFD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CA082C-3AEB-F7F4-60DB-D8613E28C2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490BA9-0FBD-DDBA-E0A3-1E467E2154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A37BEA-690F-93D8-9D2A-106B933ACE96}"/>
              </a:ext>
            </a:extLst>
          </p:cNvPr>
          <p:cNvSpPr>
            <a:spLocks noGrp="1"/>
          </p:cNvSpPr>
          <p:nvPr>
            <p:ph type="sldNum" sz="quarter" idx="5"/>
          </p:nvPr>
        </p:nvSpPr>
        <p:spPr/>
        <p:txBody>
          <a:bodyPr/>
          <a:lstStyle/>
          <a:p>
            <a:fld id="{3134A0E1-DBAB-5040-947F-CED1126B2B75}" type="slidenum">
              <a:rPr lang="en-US" smtClean="0"/>
              <a:t>48</a:t>
            </a:fld>
            <a:endParaRPr lang="en-US"/>
          </a:p>
        </p:txBody>
      </p:sp>
    </p:spTree>
    <p:extLst>
      <p:ext uri="{BB962C8B-B14F-4D97-AF65-F5344CB8AC3E}">
        <p14:creationId xmlns:p14="http://schemas.microsoft.com/office/powerpoint/2010/main" val="656190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34A0E1-DBAB-5040-947F-CED1126B2B75}" type="slidenum">
              <a:rPr lang="en-US" smtClean="0"/>
              <a:t>4</a:t>
            </a:fld>
            <a:endParaRPr lang="en-US"/>
          </a:p>
        </p:txBody>
      </p:sp>
    </p:spTree>
    <p:extLst>
      <p:ext uri="{BB962C8B-B14F-4D97-AF65-F5344CB8AC3E}">
        <p14:creationId xmlns:p14="http://schemas.microsoft.com/office/powerpoint/2010/main" val="4111511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2669F-AC45-B1B7-47E0-1AC4D945AA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85BB2E-ACCF-0301-2BA3-53602812C8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A6C2F6-A277-E2A2-25CF-6737327312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6C3092-383E-4A62-6C59-8FC3DB237DAA}"/>
              </a:ext>
            </a:extLst>
          </p:cNvPr>
          <p:cNvSpPr>
            <a:spLocks noGrp="1"/>
          </p:cNvSpPr>
          <p:nvPr>
            <p:ph type="sldNum" sz="quarter" idx="5"/>
          </p:nvPr>
        </p:nvSpPr>
        <p:spPr/>
        <p:txBody>
          <a:bodyPr/>
          <a:lstStyle/>
          <a:p>
            <a:fld id="{3134A0E1-DBAB-5040-947F-CED1126B2B75}" type="slidenum">
              <a:rPr lang="en-US" smtClean="0"/>
              <a:t>49</a:t>
            </a:fld>
            <a:endParaRPr lang="en-US"/>
          </a:p>
        </p:txBody>
      </p:sp>
    </p:spTree>
    <p:extLst>
      <p:ext uri="{BB962C8B-B14F-4D97-AF65-F5344CB8AC3E}">
        <p14:creationId xmlns:p14="http://schemas.microsoft.com/office/powerpoint/2010/main" val="793911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D9619D-A578-CD4F-99CB-A8C02A67869B}" type="slidenum">
              <a:rPr lang="en-US" smtClean="0"/>
              <a:t>5</a:t>
            </a:fld>
            <a:endParaRPr lang="en-US"/>
          </a:p>
        </p:txBody>
      </p:sp>
    </p:spTree>
    <p:extLst>
      <p:ext uri="{BB962C8B-B14F-4D97-AF65-F5344CB8AC3E}">
        <p14:creationId xmlns:p14="http://schemas.microsoft.com/office/powerpoint/2010/main" val="857684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Helps organizations understand if the product meets accessibility standards and identifies areas needing improvement</a:t>
            </a:r>
          </a:p>
          <a:p>
            <a:endParaRPr lang="en-US" dirty="0"/>
          </a:p>
        </p:txBody>
      </p:sp>
      <p:sp>
        <p:nvSpPr>
          <p:cNvPr id="4" name="Slide Number Placeholder 3"/>
          <p:cNvSpPr>
            <a:spLocks noGrp="1"/>
          </p:cNvSpPr>
          <p:nvPr>
            <p:ph type="sldNum" sz="quarter" idx="5"/>
          </p:nvPr>
        </p:nvSpPr>
        <p:spPr/>
        <p:txBody>
          <a:bodyPr/>
          <a:lstStyle/>
          <a:p>
            <a:fld id="{3134A0E1-DBAB-5040-947F-CED1126B2B75}" type="slidenum">
              <a:rPr lang="en-US" smtClean="0"/>
              <a:t>6</a:t>
            </a:fld>
            <a:endParaRPr lang="en-US"/>
          </a:p>
        </p:txBody>
      </p:sp>
    </p:spTree>
    <p:extLst>
      <p:ext uri="{BB962C8B-B14F-4D97-AF65-F5344CB8AC3E}">
        <p14:creationId xmlns:p14="http://schemas.microsoft.com/office/powerpoint/2010/main" val="816481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A6FEB-22C8-C58A-D4C1-398A190C29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5EFC25-A4C0-FB7A-0754-635C59E021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691154-7088-071E-62C8-C5E058E727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5EC63D-5E6F-3115-0C6D-FE081AFC18AE}"/>
              </a:ext>
            </a:extLst>
          </p:cNvPr>
          <p:cNvSpPr>
            <a:spLocks noGrp="1"/>
          </p:cNvSpPr>
          <p:nvPr>
            <p:ph type="sldNum" sz="quarter" idx="5"/>
          </p:nvPr>
        </p:nvSpPr>
        <p:spPr/>
        <p:txBody>
          <a:bodyPr/>
          <a:lstStyle/>
          <a:p>
            <a:fld id="{3134A0E1-DBAB-5040-947F-CED1126B2B75}" type="slidenum">
              <a:rPr lang="en-US" smtClean="0"/>
              <a:t>9</a:t>
            </a:fld>
            <a:endParaRPr lang="en-US"/>
          </a:p>
        </p:txBody>
      </p:sp>
    </p:spTree>
    <p:extLst>
      <p:ext uri="{BB962C8B-B14F-4D97-AF65-F5344CB8AC3E}">
        <p14:creationId xmlns:p14="http://schemas.microsoft.com/office/powerpoint/2010/main" val="2066658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There are different levels of disability. Some might encounter disabilities that are permanent, temporary, or situational. We use the Microsoft Inclusive Design Toolkit to illustrate some of these.</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Related to Touch, someone might have only one arm, suffer an arm injury, or be holding a baby.</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With vision, someone might be blind, experience cataracts, or turn their attention to something else while they are driving.</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Hearing disabilities could include those who are deaf, with an ear infection, or those in a noisy environment.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Speech disabilities might include someone who is non-verbal, has lost their voice due to laryngitis, or someone with a heavy accent.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This representation of disabilities isn’t exhaustive and also doesn’t cover a wide array of invisible disabilities.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Image Credit: https://</a:t>
            </a:r>
            <a:r>
              <a:rPr lang="en-US" sz="1200" b="0" i="0" u="none" strike="noStrike" kern="1200" dirty="0" err="1">
                <a:solidFill>
                  <a:schemeClr val="tx1"/>
                </a:solidFill>
                <a:effectLst/>
                <a:latin typeface="+mn-lt"/>
                <a:ea typeface="+mn-ea"/>
                <a:cs typeface="+mn-cs"/>
              </a:rPr>
              <a:t>i.pinimg.com</a:t>
            </a:r>
            <a:r>
              <a:rPr lang="en-US" sz="1200" b="0" i="0" u="none" strike="noStrike" kern="1200" dirty="0">
                <a:solidFill>
                  <a:schemeClr val="tx1"/>
                </a:solidFill>
                <a:effectLst/>
                <a:latin typeface="+mn-lt"/>
                <a:ea typeface="+mn-ea"/>
                <a:cs typeface="+mn-cs"/>
              </a:rPr>
              <a:t>/originals/e5/01/bb/e501bb70300635ecc034b451250abd44.png</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3134A0E1-DBAB-5040-947F-CED1126B2B75}" type="slidenum">
              <a:rPr lang="en-US" smtClean="0"/>
              <a:t>11</a:t>
            </a:fld>
            <a:endParaRPr lang="en-US"/>
          </a:p>
        </p:txBody>
      </p:sp>
    </p:spTree>
    <p:extLst>
      <p:ext uri="{BB962C8B-B14F-4D97-AF65-F5344CB8AC3E}">
        <p14:creationId xmlns:p14="http://schemas.microsoft.com/office/powerpoint/2010/main" val="342138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just for those who are blind.</a:t>
            </a:r>
          </a:p>
        </p:txBody>
      </p:sp>
    </p:spTree>
    <p:extLst>
      <p:ext uri="{BB962C8B-B14F-4D97-AF65-F5344CB8AC3E}">
        <p14:creationId xmlns:p14="http://schemas.microsoft.com/office/powerpoint/2010/main" val="3976830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Mouth stick, eye trackers, keyboard only, single switch</a:t>
            </a:r>
          </a:p>
        </p:txBody>
      </p:sp>
    </p:spTree>
    <p:extLst>
      <p:ext uri="{BB962C8B-B14F-4D97-AF65-F5344CB8AC3E}">
        <p14:creationId xmlns:p14="http://schemas.microsoft.com/office/powerpoint/2010/main" val="1182105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Captions and sign language interpretation</a:t>
            </a:r>
          </a:p>
        </p:txBody>
      </p:sp>
    </p:spTree>
    <p:extLst>
      <p:ext uri="{BB962C8B-B14F-4D97-AF65-F5344CB8AC3E}">
        <p14:creationId xmlns:p14="http://schemas.microsoft.com/office/powerpoint/2010/main" val="1709341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026 Core PPT Template_Logo_Image_3">
    <p:spTree>
      <p:nvGrpSpPr>
        <p:cNvPr id="1" name=""/>
        <p:cNvGrpSpPr/>
        <p:nvPr/>
      </p:nvGrpSpPr>
      <p:grpSpPr>
        <a:xfrm>
          <a:off x="0" y="0"/>
          <a:ext cx="0" cy="0"/>
          <a:chOff x="0" y="0"/>
          <a:chExt cx="0" cy="0"/>
        </a:xfrm>
      </p:grpSpPr>
      <p:pic>
        <p:nvPicPr>
          <p:cNvPr id="8" name="Picture 7" descr="A group of people raising their hands&#10;&#10;AI-generated content may be incorrect.">
            <a:extLst>
              <a:ext uri="{FF2B5EF4-FFF2-40B4-BE49-F238E27FC236}">
                <a16:creationId xmlns:a16="http://schemas.microsoft.com/office/drawing/2014/main" id="{BF131F85-A804-4553-8CBB-7C8B402241F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flipH="1">
            <a:off x="1919288" y="0"/>
            <a:ext cx="10287000" cy="6858000"/>
          </a:xfrm>
          <a:prstGeom prst="rect">
            <a:avLst/>
          </a:prstGeom>
        </p:spPr>
      </p:pic>
      <p:sp>
        <p:nvSpPr>
          <p:cNvPr id="4" name="Freeform 3">
            <a:extLst>
              <a:ext uri="{FF2B5EF4-FFF2-40B4-BE49-F238E27FC236}">
                <a16:creationId xmlns:a16="http://schemas.microsoft.com/office/drawing/2014/main" id="{605438BC-BB34-4F36-DCEF-1B6CB42836DB}"/>
              </a:ext>
            </a:extLst>
          </p:cNvPr>
          <p:cNvSpPr/>
          <p:nvPr userDrawn="1"/>
        </p:nvSpPr>
        <p:spPr>
          <a:xfrm>
            <a:off x="585788" y="0"/>
            <a:ext cx="4707810" cy="6857999"/>
          </a:xfrm>
          <a:custGeom>
            <a:avLst/>
            <a:gdLst>
              <a:gd name="connsiteX0" fmla="*/ 0 w 4707810"/>
              <a:gd name="connsiteY0" fmla="*/ 0 h 6857999"/>
              <a:gd name="connsiteX1" fmla="*/ 4707808 w 4707810"/>
              <a:gd name="connsiteY1" fmla="*/ 0 h 6857999"/>
              <a:gd name="connsiteX2" fmla="*/ 1278809 w 4707810"/>
              <a:gd name="connsiteY2" fmla="*/ 3428999 h 6857999"/>
              <a:gd name="connsiteX3" fmla="*/ 4707810 w 4707810"/>
              <a:gd name="connsiteY3" fmla="*/ 6857999 h 6857999"/>
              <a:gd name="connsiteX4" fmla="*/ 0 w 470781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810" h="6857999">
                <a:moveTo>
                  <a:pt x="0" y="0"/>
                </a:moveTo>
                <a:lnTo>
                  <a:pt x="4707808" y="0"/>
                </a:lnTo>
                <a:lnTo>
                  <a:pt x="1278809" y="3428999"/>
                </a:lnTo>
                <a:lnTo>
                  <a:pt x="4707810" y="6857999"/>
                </a:lnTo>
                <a:lnTo>
                  <a:pt x="0" y="6857999"/>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9" name="Freeform 8">
            <a:extLst>
              <a:ext uri="{FF2B5EF4-FFF2-40B4-BE49-F238E27FC236}">
                <a16:creationId xmlns:a16="http://schemas.microsoft.com/office/drawing/2014/main" id="{A296EE3F-65D4-DC15-9863-70408FB9C1AA}"/>
              </a:ext>
            </a:extLst>
          </p:cNvPr>
          <p:cNvSpPr/>
          <p:nvPr userDrawn="1"/>
        </p:nvSpPr>
        <p:spPr>
          <a:xfrm>
            <a:off x="0" y="-4231"/>
            <a:ext cx="4707810" cy="6857999"/>
          </a:xfrm>
          <a:custGeom>
            <a:avLst/>
            <a:gdLst>
              <a:gd name="connsiteX0" fmla="*/ 0 w 4707810"/>
              <a:gd name="connsiteY0" fmla="*/ 0 h 6857999"/>
              <a:gd name="connsiteX1" fmla="*/ 4707808 w 4707810"/>
              <a:gd name="connsiteY1" fmla="*/ 0 h 6857999"/>
              <a:gd name="connsiteX2" fmla="*/ 1278809 w 4707810"/>
              <a:gd name="connsiteY2" fmla="*/ 3428999 h 6857999"/>
              <a:gd name="connsiteX3" fmla="*/ 4707810 w 4707810"/>
              <a:gd name="connsiteY3" fmla="*/ 6857999 h 6857999"/>
              <a:gd name="connsiteX4" fmla="*/ 0 w 470781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810" h="6857999">
                <a:moveTo>
                  <a:pt x="0" y="0"/>
                </a:moveTo>
                <a:lnTo>
                  <a:pt x="4707808" y="0"/>
                </a:lnTo>
                <a:lnTo>
                  <a:pt x="1278809" y="3428999"/>
                </a:lnTo>
                <a:lnTo>
                  <a:pt x="4707810" y="6857999"/>
                </a:lnTo>
                <a:lnTo>
                  <a:pt x="0" y="6857999"/>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grpSp>
        <p:nvGrpSpPr>
          <p:cNvPr id="25" name="Group 24">
            <a:extLst>
              <a:ext uri="{FF2B5EF4-FFF2-40B4-BE49-F238E27FC236}">
                <a16:creationId xmlns:a16="http://schemas.microsoft.com/office/drawing/2014/main" id="{D2727479-6C93-2FE5-62C5-1DE958E99BCE}"/>
              </a:ext>
            </a:extLst>
          </p:cNvPr>
          <p:cNvGrpSpPr/>
          <p:nvPr userDrawn="1"/>
        </p:nvGrpSpPr>
        <p:grpSpPr>
          <a:xfrm>
            <a:off x="1076126" y="3093346"/>
            <a:ext cx="1765539" cy="671306"/>
            <a:chOff x="4727850" y="3059335"/>
            <a:chExt cx="2823668" cy="1073635"/>
          </a:xfrm>
          <a:solidFill>
            <a:schemeClr val="tx1"/>
          </a:solidFill>
        </p:grpSpPr>
        <p:grpSp>
          <p:nvGrpSpPr>
            <p:cNvPr id="10" name="Graphic 3">
              <a:extLst>
                <a:ext uri="{FF2B5EF4-FFF2-40B4-BE49-F238E27FC236}">
                  <a16:creationId xmlns:a16="http://schemas.microsoft.com/office/drawing/2014/main" id="{A5CDCE4A-D221-9695-A329-B0640240E94E}"/>
                </a:ext>
              </a:extLst>
            </p:cNvPr>
            <p:cNvGrpSpPr/>
            <p:nvPr/>
          </p:nvGrpSpPr>
          <p:grpSpPr>
            <a:xfrm>
              <a:off x="4727850" y="3059335"/>
              <a:ext cx="2725672" cy="1073635"/>
              <a:chOff x="2512768" y="1671066"/>
              <a:chExt cx="553977" cy="218210"/>
            </a:xfrm>
            <a:grpFill/>
          </p:grpSpPr>
          <p:sp>
            <p:nvSpPr>
              <p:cNvPr id="11" name="Freeform 10">
                <a:extLst>
                  <a:ext uri="{FF2B5EF4-FFF2-40B4-BE49-F238E27FC236}">
                    <a16:creationId xmlns:a16="http://schemas.microsoft.com/office/drawing/2014/main" id="{666FB730-8B95-1B9B-4FA3-29F2B1273918}"/>
                  </a:ext>
                </a:extLst>
              </p:cNvPr>
              <p:cNvSpPr/>
              <p:nvPr/>
            </p:nvSpPr>
            <p:spPr>
              <a:xfrm>
                <a:off x="2512768" y="1674903"/>
                <a:ext cx="182797" cy="214372"/>
              </a:xfrm>
              <a:custGeom>
                <a:avLst/>
                <a:gdLst>
                  <a:gd name="connsiteX0" fmla="*/ 136891 w 182797"/>
                  <a:gd name="connsiteY0" fmla="*/ 122512 h 214372"/>
                  <a:gd name="connsiteX1" fmla="*/ 91423 w 182797"/>
                  <a:gd name="connsiteY1" fmla="*/ 172256 h 214372"/>
                  <a:gd name="connsiteX2" fmla="*/ 45954 w 182797"/>
                  <a:gd name="connsiteY2" fmla="*/ 122512 h 214372"/>
                  <a:gd name="connsiteX3" fmla="*/ 45954 w 182797"/>
                  <a:gd name="connsiteY3" fmla="*/ 0 h 214372"/>
                  <a:gd name="connsiteX4" fmla="*/ 0 w 182797"/>
                  <a:gd name="connsiteY4" fmla="*/ 0 h 214372"/>
                  <a:gd name="connsiteX5" fmla="*/ 0 w 182797"/>
                  <a:gd name="connsiteY5" fmla="*/ 122512 h 214372"/>
                  <a:gd name="connsiteX6" fmla="*/ 91423 w 182797"/>
                  <a:gd name="connsiteY6" fmla="*/ 214373 h 214372"/>
                  <a:gd name="connsiteX7" fmla="*/ 182797 w 182797"/>
                  <a:gd name="connsiteY7" fmla="*/ 122512 h 214372"/>
                  <a:gd name="connsiteX8" fmla="*/ 182797 w 182797"/>
                  <a:gd name="connsiteY8" fmla="*/ 0 h 214372"/>
                  <a:gd name="connsiteX9" fmla="*/ 136843 w 182797"/>
                  <a:gd name="connsiteY9" fmla="*/ 0 h 214372"/>
                  <a:gd name="connsiteX10" fmla="*/ 136843 w 182797"/>
                  <a:gd name="connsiteY10" fmla="*/ 122512 h 21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797" h="214372">
                    <a:moveTo>
                      <a:pt x="136891" y="122512"/>
                    </a:moveTo>
                    <a:cubicBezTo>
                      <a:pt x="136891" y="158071"/>
                      <a:pt x="116780" y="172256"/>
                      <a:pt x="91423" y="172256"/>
                    </a:cubicBezTo>
                    <a:cubicBezTo>
                      <a:pt x="66065" y="172256"/>
                      <a:pt x="45954" y="158071"/>
                      <a:pt x="45954" y="122512"/>
                    </a:cubicBezTo>
                    <a:lnTo>
                      <a:pt x="45954" y="0"/>
                    </a:lnTo>
                    <a:lnTo>
                      <a:pt x="0" y="0"/>
                    </a:lnTo>
                    <a:lnTo>
                      <a:pt x="0" y="122512"/>
                    </a:lnTo>
                    <a:cubicBezTo>
                      <a:pt x="0" y="178377"/>
                      <a:pt x="40659" y="214373"/>
                      <a:pt x="91423" y="214373"/>
                    </a:cubicBezTo>
                    <a:cubicBezTo>
                      <a:pt x="142186" y="214373"/>
                      <a:pt x="182797" y="178328"/>
                      <a:pt x="182797" y="122512"/>
                    </a:cubicBezTo>
                    <a:lnTo>
                      <a:pt x="182797" y="0"/>
                    </a:lnTo>
                    <a:lnTo>
                      <a:pt x="136843" y="0"/>
                    </a:lnTo>
                    <a:lnTo>
                      <a:pt x="136843" y="122512"/>
                    </a:lnTo>
                    <a:close/>
                  </a:path>
                </a:pathLst>
              </a:custGeom>
              <a:grpFill/>
              <a:ln w="4858" cap="flat">
                <a:noFill/>
                <a:prstDash val="solid"/>
                <a:miter/>
              </a:ln>
            </p:spPr>
            <p:txBody>
              <a:bodyPr rtlCol="0" anchor="ctr"/>
              <a:lstStyle/>
              <a:p>
                <a:endParaRPr lang="en-US">
                  <a:latin typeface="+mj-lt"/>
                </a:endParaRPr>
              </a:p>
            </p:txBody>
          </p:sp>
          <p:sp>
            <p:nvSpPr>
              <p:cNvPr id="12" name="Freeform 11">
                <a:extLst>
                  <a:ext uri="{FF2B5EF4-FFF2-40B4-BE49-F238E27FC236}">
                    <a16:creationId xmlns:a16="http://schemas.microsoft.com/office/drawing/2014/main" id="{08AA8360-8D29-1F33-2D42-7C2E39C1C123}"/>
                  </a:ext>
                </a:extLst>
              </p:cNvPr>
              <p:cNvSpPr/>
              <p:nvPr/>
            </p:nvSpPr>
            <p:spPr>
              <a:xfrm>
                <a:off x="2728160" y="1674903"/>
                <a:ext cx="168126" cy="103893"/>
              </a:xfrm>
              <a:custGeom>
                <a:avLst/>
                <a:gdLst>
                  <a:gd name="connsiteX0" fmla="*/ 77627 w 168126"/>
                  <a:gd name="connsiteY0" fmla="*/ 90500 h 103893"/>
                  <a:gd name="connsiteX1" fmla="*/ 168127 w 168126"/>
                  <a:gd name="connsiteY1" fmla="*/ 0 h 103893"/>
                  <a:gd name="connsiteX2" fmla="*/ 108571 w 168126"/>
                  <a:gd name="connsiteY2" fmla="*/ 0 h 103893"/>
                  <a:gd name="connsiteX3" fmla="*/ 45954 w 168126"/>
                  <a:gd name="connsiteY3" fmla="*/ 62616 h 103893"/>
                  <a:gd name="connsiteX4" fmla="*/ 45954 w 168126"/>
                  <a:gd name="connsiteY4" fmla="*/ 0 h 103893"/>
                  <a:gd name="connsiteX5" fmla="*/ 0 w 168126"/>
                  <a:gd name="connsiteY5" fmla="*/ 0 h 103893"/>
                  <a:gd name="connsiteX6" fmla="*/ 0 w 168126"/>
                  <a:gd name="connsiteY6" fmla="*/ 58341 h 103893"/>
                  <a:gd name="connsiteX7" fmla="*/ 77627 w 168126"/>
                  <a:gd name="connsiteY7" fmla="*/ 90500 h 10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126" h="103893">
                    <a:moveTo>
                      <a:pt x="77627" y="90500"/>
                    </a:moveTo>
                    <a:lnTo>
                      <a:pt x="168127" y="0"/>
                    </a:lnTo>
                    <a:lnTo>
                      <a:pt x="108571" y="0"/>
                    </a:lnTo>
                    <a:lnTo>
                      <a:pt x="45954" y="62616"/>
                    </a:lnTo>
                    <a:lnTo>
                      <a:pt x="45954" y="0"/>
                    </a:lnTo>
                    <a:lnTo>
                      <a:pt x="0" y="0"/>
                    </a:lnTo>
                    <a:lnTo>
                      <a:pt x="0" y="58341"/>
                    </a:lnTo>
                    <a:cubicBezTo>
                      <a:pt x="0" y="98855"/>
                      <a:pt x="48966" y="119112"/>
                      <a:pt x="77627" y="90500"/>
                    </a:cubicBezTo>
                  </a:path>
                </a:pathLst>
              </a:custGeom>
              <a:grpFill/>
              <a:ln w="4858" cap="flat">
                <a:noFill/>
                <a:prstDash val="solid"/>
                <a:miter/>
              </a:ln>
            </p:spPr>
            <p:txBody>
              <a:bodyPr rtlCol="0" anchor="ctr"/>
              <a:lstStyle/>
              <a:p>
                <a:endParaRPr lang="en-US">
                  <a:latin typeface="+mj-lt"/>
                </a:endParaRPr>
              </a:p>
            </p:txBody>
          </p:sp>
          <p:sp>
            <p:nvSpPr>
              <p:cNvPr id="13" name="Freeform 12">
                <a:extLst>
                  <a:ext uri="{FF2B5EF4-FFF2-40B4-BE49-F238E27FC236}">
                    <a16:creationId xmlns:a16="http://schemas.microsoft.com/office/drawing/2014/main" id="{EBFD9A53-1221-B868-165D-47FF7F339B76}"/>
                  </a:ext>
                </a:extLst>
              </p:cNvPr>
              <p:cNvSpPr/>
              <p:nvPr/>
            </p:nvSpPr>
            <p:spPr>
              <a:xfrm>
                <a:off x="2728160" y="1781523"/>
                <a:ext cx="168126" cy="103915"/>
              </a:xfrm>
              <a:custGeom>
                <a:avLst/>
                <a:gdLst>
                  <a:gd name="connsiteX0" fmla="*/ 0 w 168126"/>
                  <a:gd name="connsiteY0" fmla="*/ 45574 h 103915"/>
                  <a:gd name="connsiteX1" fmla="*/ 0 w 168126"/>
                  <a:gd name="connsiteY1" fmla="*/ 103915 h 103915"/>
                  <a:gd name="connsiteX2" fmla="*/ 45954 w 168126"/>
                  <a:gd name="connsiteY2" fmla="*/ 103915 h 103915"/>
                  <a:gd name="connsiteX3" fmla="*/ 45954 w 168126"/>
                  <a:gd name="connsiteY3" fmla="*/ 41299 h 103915"/>
                  <a:gd name="connsiteX4" fmla="*/ 108571 w 168126"/>
                  <a:gd name="connsiteY4" fmla="*/ 103915 h 103915"/>
                  <a:gd name="connsiteX5" fmla="*/ 168127 w 168126"/>
                  <a:gd name="connsiteY5" fmla="*/ 103915 h 103915"/>
                  <a:gd name="connsiteX6" fmla="*/ 77627 w 168126"/>
                  <a:gd name="connsiteY6" fmla="*/ 13416 h 103915"/>
                  <a:gd name="connsiteX7" fmla="*/ 0 w 168126"/>
                  <a:gd name="connsiteY7" fmla="*/ 45574 h 10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126" h="103915">
                    <a:moveTo>
                      <a:pt x="0" y="45574"/>
                    </a:moveTo>
                    <a:lnTo>
                      <a:pt x="0" y="103915"/>
                    </a:lnTo>
                    <a:lnTo>
                      <a:pt x="45954" y="103915"/>
                    </a:lnTo>
                    <a:lnTo>
                      <a:pt x="45954" y="41299"/>
                    </a:lnTo>
                    <a:lnTo>
                      <a:pt x="108571" y="103915"/>
                    </a:lnTo>
                    <a:lnTo>
                      <a:pt x="168127" y="103915"/>
                    </a:lnTo>
                    <a:lnTo>
                      <a:pt x="77627" y="13416"/>
                    </a:lnTo>
                    <a:cubicBezTo>
                      <a:pt x="48966" y="-15245"/>
                      <a:pt x="0" y="5060"/>
                      <a:pt x="0" y="45574"/>
                    </a:cubicBezTo>
                  </a:path>
                </a:pathLst>
              </a:custGeom>
              <a:grpFill/>
              <a:ln w="4858" cap="flat">
                <a:noFill/>
                <a:prstDash val="solid"/>
                <a:miter/>
              </a:ln>
            </p:spPr>
            <p:txBody>
              <a:bodyPr rtlCol="0" anchor="ctr"/>
              <a:lstStyle/>
              <a:p>
                <a:endParaRPr lang="en-US">
                  <a:latin typeface="+mj-lt"/>
                </a:endParaRPr>
              </a:p>
            </p:txBody>
          </p:sp>
          <p:sp>
            <p:nvSpPr>
              <p:cNvPr id="14" name="Freeform 13">
                <a:extLst>
                  <a:ext uri="{FF2B5EF4-FFF2-40B4-BE49-F238E27FC236}">
                    <a16:creationId xmlns:a16="http://schemas.microsoft.com/office/drawing/2014/main" id="{28029A0D-1C5F-551E-2DD8-D2180CB394E4}"/>
                  </a:ext>
                </a:extLst>
              </p:cNvPr>
              <p:cNvSpPr/>
              <p:nvPr/>
            </p:nvSpPr>
            <p:spPr>
              <a:xfrm>
                <a:off x="2878022" y="1671066"/>
                <a:ext cx="188723" cy="218210"/>
              </a:xfrm>
              <a:custGeom>
                <a:avLst/>
                <a:gdLst>
                  <a:gd name="connsiteX0" fmla="*/ 142672 w 188723"/>
                  <a:gd name="connsiteY0" fmla="*/ 169924 h 218210"/>
                  <a:gd name="connsiteX1" fmla="*/ 108862 w 188723"/>
                  <a:gd name="connsiteY1" fmla="*/ 176093 h 218210"/>
                  <a:gd name="connsiteX2" fmla="*/ 45857 w 188723"/>
                  <a:gd name="connsiteY2" fmla="*/ 109105 h 218210"/>
                  <a:gd name="connsiteX3" fmla="*/ 108813 w 188723"/>
                  <a:gd name="connsiteY3" fmla="*/ 42117 h 218210"/>
                  <a:gd name="connsiteX4" fmla="*/ 158460 w 188723"/>
                  <a:gd name="connsiteY4" fmla="*/ 61256 h 218210"/>
                  <a:gd name="connsiteX5" fmla="*/ 187606 w 188723"/>
                  <a:gd name="connsiteY5" fmla="*/ 31527 h 218210"/>
                  <a:gd name="connsiteX6" fmla="*/ 107211 w 188723"/>
                  <a:gd name="connsiteY6" fmla="*/ 0 h 218210"/>
                  <a:gd name="connsiteX7" fmla="*/ 0 w 188723"/>
                  <a:gd name="connsiteY7" fmla="*/ 109105 h 218210"/>
                  <a:gd name="connsiteX8" fmla="*/ 106385 w 188723"/>
                  <a:gd name="connsiteY8" fmla="*/ 218210 h 218210"/>
                  <a:gd name="connsiteX9" fmla="*/ 188723 w 188723"/>
                  <a:gd name="connsiteY9" fmla="*/ 196982 h 218210"/>
                  <a:gd name="connsiteX10" fmla="*/ 188723 w 188723"/>
                  <a:gd name="connsiteY10" fmla="*/ 109105 h 218210"/>
                  <a:gd name="connsiteX11" fmla="*/ 142721 w 188723"/>
                  <a:gd name="connsiteY11" fmla="*/ 109105 h 218210"/>
                  <a:gd name="connsiteX12" fmla="*/ 142721 w 188723"/>
                  <a:gd name="connsiteY12" fmla="*/ 169924 h 21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723" h="218210">
                    <a:moveTo>
                      <a:pt x="142672" y="169924"/>
                    </a:moveTo>
                    <a:cubicBezTo>
                      <a:pt x="131208" y="173762"/>
                      <a:pt x="122124" y="176093"/>
                      <a:pt x="108862" y="176093"/>
                    </a:cubicBezTo>
                    <a:cubicBezTo>
                      <a:pt x="71360" y="176093"/>
                      <a:pt x="45857" y="148599"/>
                      <a:pt x="45857" y="109105"/>
                    </a:cubicBezTo>
                    <a:cubicBezTo>
                      <a:pt x="45857" y="69611"/>
                      <a:pt x="69611" y="42117"/>
                      <a:pt x="108813" y="42117"/>
                    </a:cubicBezTo>
                    <a:cubicBezTo>
                      <a:pt x="126933" y="42117"/>
                      <a:pt x="143206" y="48675"/>
                      <a:pt x="158460" y="61256"/>
                    </a:cubicBezTo>
                    <a:lnTo>
                      <a:pt x="187606" y="31527"/>
                    </a:lnTo>
                    <a:cubicBezTo>
                      <a:pt x="167641" y="11416"/>
                      <a:pt x="139514" y="0"/>
                      <a:pt x="107211" y="0"/>
                    </a:cubicBezTo>
                    <a:cubicBezTo>
                      <a:pt x="44837" y="0"/>
                      <a:pt x="0" y="45517"/>
                      <a:pt x="0" y="109105"/>
                    </a:cubicBezTo>
                    <a:cubicBezTo>
                      <a:pt x="0" y="172693"/>
                      <a:pt x="44837" y="218210"/>
                      <a:pt x="106385" y="218210"/>
                    </a:cubicBezTo>
                    <a:cubicBezTo>
                      <a:pt x="127953" y="218210"/>
                      <a:pt x="169584" y="210486"/>
                      <a:pt x="188723" y="196982"/>
                    </a:cubicBezTo>
                    <a:lnTo>
                      <a:pt x="188723" y="109105"/>
                    </a:lnTo>
                    <a:lnTo>
                      <a:pt x="142721" y="109105"/>
                    </a:lnTo>
                    <a:lnTo>
                      <a:pt x="142721" y="169924"/>
                    </a:lnTo>
                    <a:close/>
                  </a:path>
                </a:pathLst>
              </a:custGeom>
              <a:grpFill/>
              <a:ln w="4858" cap="flat">
                <a:noFill/>
                <a:prstDash val="solid"/>
                <a:miter/>
              </a:ln>
            </p:spPr>
            <p:txBody>
              <a:bodyPr rtlCol="0" anchor="ctr"/>
              <a:lstStyle/>
              <a:p>
                <a:endParaRPr lang="en-US">
                  <a:latin typeface="+mj-lt"/>
                </a:endParaRPr>
              </a:p>
            </p:txBody>
          </p:sp>
        </p:grpSp>
        <p:grpSp>
          <p:nvGrpSpPr>
            <p:cNvPr id="24" name="Group 23">
              <a:extLst>
                <a:ext uri="{FF2B5EF4-FFF2-40B4-BE49-F238E27FC236}">
                  <a16:creationId xmlns:a16="http://schemas.microsoft.com/office/drawing/2014/main" id="{648B6B09-F880-4571-0860-C94B830FBF60}"/>
                </a:ext>
              </a:extLst>
            </p:cNvPr>
            <p:cNvGrpSpPr/>
            <p:nvPr userDrawn="1"/>
          </p:nvGrpSpPr>
          <p:grpSpPr>
            <a:xfrm>
              <a:off x="7431775" y="3078213"/>
              <a:ext cx="119743" cy="62378"/>
              <a:chOff x="7431775" y="3078213"/>
              <a:chExt cx="119743" cy="62378"/>
            </a:xfrm>
            <a:grpFill/>
          </p:grpSpPr>
          <p:sp>
            <p:nvSpPr>
              <p:cNvPr id="15" name="Freeform 14">
                <a:extLst>
                  <a:ext uri="{FF2B5EF4-FFF2-40B4-BE49-F238E27FC236}">
                    <a16:creationId xmlns:a16="http://schemas.microsoft.com/office/drawing/2014/main" id="{133120CD-11DD-CF24-F4D3-9C049076D8EC}"/>
                  </a:ext>
                </a:extLst>
              </p:cNvPr>
              <p:cNvSpPr/>
              <p:nvPr/>
            </p:nvSpPr>
            <p:spPr>
              <a:xfrm>
                <a:off x="7431775" y="3078213"/>
                <a:ext cx="46604" cy="62378"/>
              </a:xfrm>
              <a:custGeom>
                <a:avLst/>
                <a:gdLst>
                  <a:gd name="connsiteX0" fmla="*/ 0 w 9472"/>
                  <a:gd name="connsiteY0" fmla="*/ 1214 h 12678"/>
                  <a:gd name="connsiteX1" fmla="*/ 3983 w 9472"/>
                  <a:gd name="connsiteY1" fmla="*/ 1214 h 12678"/>
                  <a:gd name="connsiteX2" fmla="*/ 3983 w 9472"/>
                  <a:gd name="connsiteY2" fmla="*/ 12679 h 12678"/>
                  <a:gd name="connsiteX3" fmla="*/ 5489 w 9472"/>
                  <a:gd name="connsiteY3" fmla="*/ 12679 h 12678"/>
                  <a:gd name="connsiteX4" fmla="*/ 5489 w 9472"/>
                  <a:gd name="connsiteY4" fmla="*/ 1214 h 12678"/>
                  <a:gd name="connsiteX5" fmla="*/ 9472 w 9472"/>
                  <a:gd name="connsiteY5" fmla="*/ 1214 h 12678"/>
                  <a:gd name="connsiteX6" fmla="*/ 9472 w 9472"/>
                  <a:gd name="connsiteY6" fmla="*/ 0 h 12678"/>
                  <a:gd name="connsiteX7" fmla="*/ 0 w 9472"/>
                  <a:gd name="connsiteY7" fmla="*/ 0 h 12678"/>
                  <a:gd name="connsiteX8" fmla="*/ 0 w 9472"/>
                  <a:gd name="connsiteY8" fmla="*/ 1214 h 1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2" h="12678">
                    <a:moveTo>
                      <a:pt x="0" y="1214"/>
                    </a:moveTo>
                    <a:lnTo>
                      <a:pt x="3983" y="1214"/>
                    </a:lnTo>
                    <a:lnTo>
                      <a:pt x="3983" y="12679"/>
                    </a:lnTo>
                    <a:lnTo>
                      <a:pt x="5489" y="12679"/>
                    </a:lnTo>
                    <a:lnTo>
                      <a:pt x="5489" y="1214"/>
                    </a:lnTo>
                    <a:lnTo>
                      <a:pt x="9472" y="1214"/>
                    </a:lnTo>
                    <a:lnTo>
                      <a:pt x="9472" y="0"/>
                    </a:lnTo>
                    <a:lnTo>
                      <a:pt x="0" y="0"/>
                    </a:lnTo>
                    <a:lnTo>
                      <a:pt x="0" y="1214"/>
                    </a:lnTo>
                    <a:close/>
                  </a:path>
                </a:pathLst>
              </a:custGeom>
              <a:grpFill/>
              <a:ln w="4858" cap="flat">
                <a:noFill/>
                <a:prstDash val="solid"/>
                <a:miter/>
              </a:ln>
            </p:spPr>
            <p:txBody>
              <a:bodyPr rtlCol="0" anchor="ctr"/>
              <a:lstStyle/>
              <a:p>
                <a:endParaRPr lang="en-US">
                  <a:latin typeface="+mj-lt"/>
                </a:endParaRPr>
              </a:p>
            </p:txBody>
          </p:sp>
          <p:sp>
            <p:nvSpPr>
              <p:cNvPr id="16" name="Freeform 15">
                <a:extLst>
                  <a:ext uri="{FF2B5EF4-FFF2-40B4-BE49-F238E27FC236}">
                    <a16:creationId xmlns:a16="http://schemas.microsoft.com/office/drawing/2014/main" id="{4614E092-EEEA-5ECC-BBEB-6401EFB869C5}"/>
                  </a:ext>
                </a:extLst>
              </p:cNvPr>
              <p:cNvSpPr/>
              <p:nvPr/>
            </p:nvSpPr>
            <p:spPr>
              <a:xfrm>
                <a:off x="7489858" y="3078213"/>
                <a:ext cx="61660" cy="62378"/>
              </a:xfrm>
              <a:custGeom>
                <a:avLst/>
                <a:gdLst>
                  <a:gd name="connsiteX0" fmla="*/ 10735 w 12532"/>
                  <a:gd name="connsiteY0" fmla="*/ 0 h 12678"/>
                  <a:gd name="connsiteX1" fmla="*/ 6266 w 12532"/>
                  <a:gd name="connsiteY1" fmla="*/ 8841 h 12678"/>
                  <a:gd name="connsiteX2" fmla="*/ 1749 w 12532"/>
                  <a:gd name="connsiteY2" fmla="*/ 0 h 12678"/>
                  <a:gd name="connsiteX3" fmla="*/ 0 w 12532"/>
                  <a:gd name="connsiteY3" fmla="*/ 0 h 12678"/>
                  <a:gd name="connsiteX4" fmla="*/ 0 w 12532"/>
                  <a:gd name="connsiteY4" fmla="*/ 12679 h 12678"/>
                  <a:gd name="connsiteX5" fmla="*/ 1506 w 12532"/>
                  <a:gd name="connsiteY5" fmla="*/ 12679 h 12678"/>
                  <a:gd name="connsiteX6" fmla="*/ 1506 w 12532"/>
                  <a:gd name="connsiteY6" fmla="*/ 2720 h 12678"/>
                  <a:gd name="connsiteX7" fmla="*/ 5683 w 12532"/>
                  <a:gd name="connsiteY7" fmla="*/ 10930 h 12678"/>
                  <a:gd name="connsiteX8" fmla="*/ 6849 w 12532"/>
                  <a:gd name="connsiteY8" fmla="*/ 10930 h 12678"/>
                  <a:gd name="connsiteX9" fmla="*/ 11027 w 12532"/>
                  <a:gd name="connsiteY9" fmla="*/ 2720 h 12678"/>
                  <a:gd name="connsiteX10" fmla="*/ 11027 w 12532"/>
                  <a:gd name="connsiteY10" fmla="*/ 12679 h 12678"/>
                  <a:gd name="connsiteX11" fmla="*/ 12533 w 12532"/>
                  <a:gd name="connsiteY11" fmla="*/ 12679 h 12678"/>
                  <a:gd name="connsiteX12" fmla="*/ 12533 w 12532"/>
                  <a:gd name="connsiteY12" fmla="*/ 0 h 12678"/>
                  <a:gd name="connsiteX13" fmla="*/ 10735 w 12532"/>
                  <a:gd name="connsiteY13" fmla="*/ 0 h 1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32" h="12678">
                    <a:moveTo>
                      <a:pt x="10735" y="0"/>
                    </a:moveTo>
                    <a:lnTo>
                      <a:pt x="6266" y="8841"/>
                    </a:lnTo>
                    <a:lnTo>
                      <a:pt x="1749" y="0"/>
                    </a:lnTo>
                    <a:lnTo>
                      <a:pt x="0" y="0"/>
                    </a:lnTo>
                    <a:lnTo>
                      <a:pt x="0" y="12679"/>
                    </a:lnTo>
                    <a:lnTo>
                      <a:pt x="1506" y="12679"/>
                    </a:lnTo>
                    <a:lnTo>
                      <a:pt x="1506" y="2720"/>
                    </a:lnTo>
                    <a:lnTo>
                      <a:pt x="5683" y="10930"/>
                    </a:lnTo>
                    <a:lnTo>
                      <a:pt x="6849" y="10930"/>
                    </a:lnTo>
                    <a:lnTo>
                      <a:pt x="11027" y="2720"/>
                    </a:lnTo>
                    <a:lnTo>
                      <a:pt x="11027" y="12679"/>
                    </a:lnTo>
                    <a:lnTo>
                      <a:pt x="12533" y="12679"/>
                    </a:lnTo>
                    <a:lnTo>
                      <a:pt x="12533" y="0"/>
                    </a:lnTo>
                    <a:lnTo>
                      <a:pt x="10735" y="0"/>
                    </a:lnTo>
                    <a:close/>
                  </a:path>
                </a:pathLst>
              </a:custGeom>
              <a:grpFill/>
              <a:ln w="4858" cap="flat">
                <a:noFill/>
                <a:prstDash val="solid"/>
                <a:miter/>
              </a:ln>
            </p:spPr>
            <p:txBody>
              <a:bodyPr rtlCol="0" anchor="ctr"/>
              <a:lstStyle/>
              <a:p>
                <a:endParaRPr lang="en-US">
                  <a:latin typeface="+mj-lt"/>
                </a:endParaRPr>
              </a:p>
            </p:txBody>
          </p:sp>
        </p:grpSp>
      </p:grpSp>
      <p:sp>
        <p:nvSpPr>
          <p:cNvPr id="2" name="Title 2">
            <a:extLst>
              <a:ext uri="{FF2B5EF4-FFF2-40B4-BE49-F238E27FC236}">
                <a16:creationId xmlns:a16="http://schemas.microsoft.com/office/drawing/2014/main" id="{4B015ED4-662C-2E6A-0BFE-C4B8570B47DD}"/>
              </a:ext>
            </a:extLst>
          </p:cNvPr>
          <p:cNvSpPr>
            <a:spLocks noGrp="1"/>
          </p:cNvSpPr>
          <p:nvPr>
            <p:ph type="title" hasCustomPrompt="1"/>
          </p:nvPr>
        </p:nvSpPr>
        <p:spPr>
          <a:xfrm>
            <a:off x="69063" y="-1463675"/>
            <a:ext cx="10515600" cy="1325563"/>
          </a:xfrm>
          <a:prstGeom prst="rect">
            <a:avLst/>
          </a:prstGeom>
        </p:spPr>
        <p:txBody>
          <a:bodyPr anchor="b"/>
          <a:lstStyle>
            <a:lvl1pPr>
              <a:defRPr sz="1800" b="0" i="0">
                <a:latin typeface="+mj-lt"/>
              </a:defRPr>
            </a:lvl1pPr>
          </a:lstStyle>
          <a:p>
            <a:r>
              <a:rPr lang="en-US" dirty="0"/>
              <a:t>Logo Slide</a:t>
            </a:r>
          </a:p>
        </p:txBody>
      </p:sp>
    </p:spTree>
    <p:extLst>
      <p:ext uri="{BB962C8B-B14F-4D97-AF65-F5344CB8AC3E}">
        <p14:creationId xmlns:p14="http://schemas.microsoft.com/office/powerpoint/2010/main" val="90349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26 Core PPT Template_Statement_LightTeal_1">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E7C41035-CC55-A76A-8692-EA36023FE78A}"/>
              </a:ext>
            </a:extLst>
          </p:cNvPr>
          <p:cNvSpPr/>
          <p:nvPr userDrawn="1"/>
        </p:nvSpPr>
        <p:spPr>
          <a:xfrm>
            <a:off x="0" y="1"/>
            <a:ext cx="12192000" cy="6857999"/>
          </a:xfrm>
          <a:custGeom>
            <a:avLst/>
            <a:gdLst>
              <a:gd name="connsiteX0" fmla="*/ 0 w 7676444"/>
              <a:gd name="connsiteY0" fmla="*/ 0 h 4317999"/>
              <a:gd name="connsiteX1" fmla="*/ 7676445 w 7676444"/>
              <a:gd name="connsiteY1" fmla="*/ 0 h 4317999"/>
              <a:gd name="connsiteX2" fmla="*/ 7676445 w 7676444"/>
              <a:gd name="connsiteY2" fmla="*/ 4318000 h 4317999"/>
              <a:gd name="connsiteX3" fmla="*/ 0 w 7676444"/>
              <a:gd name="connsiteY3" fmla="*/ 4318000 h 4317999"/>
            </a:gdLst>
            <a:ahLst/>
            <a:cxnLst>
              <a:cxn ang="0">
                <a:pos x="connsiteX0" y="connsiteY0"/>
              </a:cxn>
              <a:cxn ang="0">
                <a:pos x="connsiteX1" y="connsiteY1"/>
              </a:cxn>
              <a:cxn ang="0">
                <a:pos x="connsiteX2" y="connsiteY2"/>
              </a:cxn>
              <a:cxn ang="0">
                <a:pos x="connsiteX3" y="connsiteY3"/>
              </a:cxn>
            </a:cxnLst>
            <a:rect l="l" t="t" r="r" b="b"/>
            <a:pathLst>
              <a:path w="7676444" h="4317999">
                <a:moveTo>
                  <a:pt x="0" y="0"/>
                </a:moveTo>
                <a:lnTo>
                  <a:pt x="7676445" y="0"/>
                </a:lnTo>
                <a:lnTo>
                  <a:pt x="7676445" y="4318000"/>
                </a:lnTo>
                <a:lnTo>
                  <a:pt x="0" y="4318000"/>
                </a:lnTo>
                <a:close/>
              </a:path>
            </a:pathLst>
          </a:custGeom>
          <a:solidFill>
            <a:schemeClr val="bg2"/>
          </a:solidFill>
          <a:ln w="4798" cap="flat">
            <a:noFill/>
            <a:prstDash val="solid"/>
            <a:miter/>
          </a:ln>
        </p:spPr>
        <p:txBody>
          <a:bodyPr rtlCol="0" anchor="ctr"/>
          <a:lstStyle/>
          <a:p>
            <a:endParaRPr lang="en-US" b="0" i="0" dirty="0">
              <a:latin typeface="+mn-lt"/>
            </a:endParaRPr>
          </a:p>
        </p:txBody>
      </p:sp>
      <p:cxnSp>
        <p:nvCxnSpPr>
          <p:cNvPr id="2" name="Straight Connector 1">
            <a:extLst>
              <a:ext uri="{FF2B5EF4-FFF2-40B4-BE49-F238E27FC236}">
                <a16:creationId xmlns:a16="http://schemas.microsoft.com/office/drawing/2014/main" id="{C2663DEF-D727-6228-6660-CE175F2AF2E8}"/>
              </a:ext>
            </a:extLst>
          </p:cNvPr>
          <p:cNvCxnSpPr>
            <a:cxnSpLocks/>
          </p:cNvCxnSpPr>
          <p:nvPr userDrawn="1"/>
        </p:nvCxnSpPr>
        <p:spPr>
          <a:xfrm>
            <a:off x="344708" y="6400283"/>
            <a:ext cx="1152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aphic 4">
            <a:extLst>
              <a:ext uri="{FF2B5EF4-FFF2-40B4-BE49-F238E27FC236}">
                <a16:creationId xmlns:a16="http://schemas.microsoft.com/office/drawing/2014/main" id="{F91E2001-62C7-9C93-F833-91557648715C}"/>
              </a:ext>
            </a:extLst>
          </p:cNvPr>
          <p:cNvGrpSpPr>
            <a:grpSpLocks noChangeAspect="1"/>
          </p:cNvGrpSpPr>
          <p:nvPr userDrawn="1"/>
        </p:nvGrpSpPr>
        <p:grpSpPr>
          <a:xfrm>
            <a:off x="11428809" y="6521346"/>
            <a:ext cx="437338" cy="172466"/>
            <a:chOff x="1847850" y="5010150"/>
            <a:chExt cx="2714372" cy="1070431"/>
          </a:xfrm>
          <a:solidFill>
            <a:schemeClr val="accent6"/>
          </a:solidFill>
        </p:grpSpPr>
        <p:sp>
          <p:nvSpPr>
            <p:cNvPr id="21" name="Freeform 20">
              <a:extLst>
                <a:ext uri="{FF2B5EF4-FFF2-40B4-BE49-F238E27FC236}">
                  <a16:creationId xmlns:a16="http://schemas.microsoft.com/office/drawing/2014/main" id="{6A1D3660-8F48-745E-6509-B6F7A4E9D269}"/>
                </a:ext>
              </a:extLst>
            </p:cNvPr>
            <p:cNvSpPr/>
            <p:nvPr/>
          </p:nvSpPr>
          <p:spPr>
            <a:xfrm>
              <a:off x="1847850" y="5028933"/>
              <a:ext cx="895875" cy="1051576"/>
            </a:xfrm>
            <a:custGeom>
              <a:avLst/>
              <a:gdLst>
                <a:gd name="connsiteX0" fmla="*/ 670684 w 895875"/>
                <a:gd name="connsiteY0" fmla="*/ 600922 h 1051576"/>
                <a:gd name="connsiteX1" fmla="*/ 447866 w 895875"/>
                <a:gd name="connsiteY1" fmla="*/ 845032 h 1051576"/>
                <a:gd name="connsiteX2" fmla="*/ 225047 w 895875"/>
                <a:gd name="connsiteY2" fmla="*/ 600922 h 1051576"/>
                <a:gd name="connsiteX3" fmla="*/ 225047 w 895875"/>
                <a:gd name="connsiteY3" fmla="*/ 0 h 1051576"/>
                <a:gd name="connsiteX4" fmla="*/ 0 w 895875"/>
                <a:gd name="connsiteY4" fmla="*/ 0 h 1051576"/>
                <a:gd name="connsiteX5" fmla="*/ 0 w 895875"/>
                <a:gd name="connsiteY5" fmla="*/ 600922 h 1051576"/>
                <a:gd name="connsiteX6" fmla="*/ 447938 w 895875"/>
                <a:gd name="connsiteY6" fmla="*/ 1051577 h 1051576"/>
                <a:gd name="connsiteX7" fmla="*/ 895875 w 895875"/>
                <a:gd name="connsiteY7" fmla="*/ 600922 h 1051576"/>
                <a:gd name="connsiteX8" fmla="*/ 895875 w 895875"/>
                <a:gd name="connsiteY8" fmla="*/ 0 h 1051576"/>
                <a:gd name="connsiteX9" fmla="*/ 670756 w 895875"/>
                <a:gd name="connsiteY9" fmla="*/ 0 h 1051576"/>
                <a:gd name="connsiteX10" fmla="*/ 670756 w 895875"/>
                <a:gd name="connsiteY10" fmla="*/ 600922 h 10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5875" h="1051576">
                  <a:moveTo>
                    <a:pt x="670684" y="600922"/>
                  </a:moveTo>
                  <a:cubicBezTo>
                    <a:pt x="670684" y="775441"/>
                    <a:pt x="572253" y="845032"/>
                    <a:pt x="447866" y="845032"/>
                  </a:cubicBezTo>
                  <a:cubicBezTo>
                    <a:pt x="323479" y="845032"/>
                    <a:pt x="225047" y="775441"/>
                    <a:pt x="225047" y="600922"/>
                  </a:cubicBezTo>
                  <a:lnTo>
                    <a:pt x="225047" y="0"/>
                  </a:lnTo>
                  <a:lnTo>
                    <a:pt x="0" y="0"/>
                  </a:lnTo>
                  <a:lnTo>
                    <a:pt x="0" y="600922"/>
                  </a:lnTo>
                  <a:cubicBezTo>
                    <a:pt x="0" y="874899"/>
                    <a:pt x="199235" y="1051577"/>
                    <a:pt x="447938" y="1051577"/>
                  </a:cubicBezTo>
                  <a:cubicBezTo>
                    <a:pt x="696640" y="1051577"/>
                    <a:pt x="895875" y="874827"/>
                    <a:pt x="895875" y="600922"/>
                  </a:cubicBezTo>
                  <a:lnTo>
                    <a:pt x="895875" y="0"/>
                  </a:lnTo>
                  <a:lnTo>
                    <a:pt x="670756" y="0"/>
                  </a:lnTo>
                  <a:lnTo>
                    <a:pt x="670756" y="600922"/>
                  </a:lnTo>
                  <a:close/>
                </a:path>
              </a:pathLst>
            </a:custGeom>
            <a:grpFill/>
            <a:ln w="7190" cap="flat">
              <a:noFill/>
              <a:prstDash val="solid"/>
              <a:miter/>
            </a:ln>
          </p:spPr>
          <p:txBody>
            <a:bodyPr rtlCol="0" anchor="ctr"/>
            <a:lstStyle/>
            <a:p>
              <a:endParaRPr lang="en-US" b="0" i="0">
                <a:solidFill>
                  <a:schemeClr val="accent6"/>
                </a:solidFill>
                <a:latin typeface="+mn-lt"/>
              </a:endParaRPr>
            </a:p>
          </p:txBody>
        </p:sp>
        <p:sp>
          <p:nvSpPr>
            <p:cNvPr id="22" name="Freeform 21">
              <a:extLst>
                <a:ext uri="{FF2B5EF4-FFF2-40B4-BE49-F238E27FC236}">
                  <a16:creationId xmlns:a16="http://schemas.microsoft.com/office/drawing/2014/main" id="{C11B4532-1720-BF7E-3BF4-E86CED3025C7}"/>
                </a:ext>
              </a:extLst>
            </p:cNvPr>
            <p:cNvSpPr/>
            <p:nvPr/>
          </p:nvSpPr>
          <p:spPr>
            <a:xfrm>
              <a:off x="2903271" y="5028933"/>
              <a:ext cx="823831" cy="509658"/>
            </a:xfrm>
            <a:custGeom>
              <a:avLst/>
              <a:gdLst>
                <a:gd name="connsiteX0" fmla="*/ 380352 w 823831"/>
                <a:gd name="connsiteY0" fmla="*/ 443890 h 509658"/>
                <a:gd name="connsiteX1" fmla="*/ 823831 w 823831"/>
                <a:gd name="connsiteY1" fmla="*/ 0 h 509658"/>
                <a:gd name="connsiteX2" fmla="*/ 531989 w 823831"/>
                <a:gd name="connsiteY2" fmla="*/ 0 h 509658"/>
                <a:gd name="connsiteX3" fmla="*/ 225119 w 823831"/>
                <a:gd name="connsiteY3" fmla="*/ 307154 h 509658"/>
                <a:gd name="connsiteX4" fmla="*/ 225119 w 823831"/>
                <a:gd name="connsiteY4" fmla="*/ 0 h 509658"/>
                <a:gd name="connsiteX5" fmla="*/ 0 w 823831"/>
                <a:gd name="connsiteY5" fmla="*/ 0 h 509658"/>
                <a:gd name="connsiteX6" fmla="*/ 0 w 823831"/>
                <a:gd name="connsiteY6" fmla="*/ 286211 h 509658"/>
                <a:gd name="connsiteX7" fmla="*/ 380352 w 823831"/>
                <a:gd name="connsiteY7" fmla="*/ 443890 h 50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831" h="509658">
                  <a:moveTo>
                    <a:pt x="380352" y="443890"/>
                  </a:moveTo>
                  <a:lnTo>
                    <a:pt x="823831" y="0"/>
                  </a:lnTo>
                  <a:lnTo>
                    <a:pt x="531989" y="0"/>
                  </a:lnTo>
                  <a:lnTo>
                    <a:pt x="225119" y="307154"/>
                  </a:lnTo>
                  <a:lnTo>
                    <a:pt x="225119" y="0"/>
                  </a:lnTo>
                  <a:lnTo>
                    <a:pt x="0" y="0"/>
                  </a:lnTo>
                  <a:lnTo>
                    <a:pt x="0" y="286211"/>
                  </a:lnTo>
                  <a:cubicBezTo>
                    <a:pt x="0" y="484911"/>
                    <a:pt x="240003" y="584369"/>
                    <a:pt x="380352" y="443890"/>
                  </a:cubicBezTo>
                </a:path>
              </a:pathLst>
            </a:custGeom>
            <a:grpFill/>
            <a:ln w="7190" cap="flat">
              <a:noFill/>
              <a:prstDash val="solid"/>
              <a:miter/>
            </a:ln>
          </p:spPr>
          <p:txBody>
            <a:bodyPr rtlCol="0" anchor="ctr"/>
            <a:lstStyle/>
            <a:p>
              <a:endParaRPr lang="en-US" b="0" i="0">
                <a:solidFill>
                  <a:schemeClr val="accent6"/>
                </a:solidFill>
                <a:latin typeface="+mn-lt"/>
              </a:endParaRPr>
            </a:p>
          </p:txBody>
        </p:sp>
        <p:sp>
          <p:nvSpPr>
            <p:cNvPr id="23" name="Freeform 22">
              <a:extLst>
                <a:ext uri="{FF2B5EF4-FFF2-40B4-BE49-F238E27FC236}">
                  <a16:creationId xmlns:a16="http://schemas.microsoft.com/office/drawing/2014/main" id="{488DD4EA-ADC6-4C23-43B0-9EDDDF1F8ABE}"/>
                </a:ext>
              </a:extLst>
            </p:cNvPr>
            <p:cNvSpPr/>
            <p:nvPr/>
          </p:nvSpPr>
          <p:spPr>
            <a:xfrm>
              <a:off x="2903271" y="5552068"/>
              <a:ext cx="823831" cy="509730"/>
            </a:xfrm>
            <a:custGeom>
              <a:avLst/>
              <a:gdLst>
                <a:gd name="connsiteX0" fmla="*/ 0 w 823831"/>
                <a:gd name="connsiteY0" fmla="*/ 223519 h 509730"/>
                <a:gd name="connsiteX1" fmla="*/ 0 w 823831"/>
                <a:gd name="connsiteY1" fmla="*/ 509731 h 509730"/>
                <a:gd name="connsiteX2" fmla="*/ 225119 w 823831"/>
                <a:gd name="connsiteY2" fmla="*/ 509731 h 509730"/>
                <a:gd name="connsiteX3" fmla="*/ 225119 w 823831"/>
                <a:gd name="connsiteY3" fmla="*/ 202577 h 509730"/>
                <a:gd name="connsiteX4" fmla="*/ 531989 w 823831"/>
                <a:gd name="connsiteY4" fmla="*/ 509731 h 509730"/>
                <a:gd name="connsiteX5" fmla="*/ 823831 w 823831"/>
                <a:gd name="connsiteY5" fmla="*/ 509731 h 509730"/>
                <a:gd name="connsiteX6" fmla="*/ 380352 w 823831"/>
                <a:gd name="connsiteY6" fmla="*/ 65768 h 509730"/>
                <a:gd name="connsiteX7" fmla="*/ 0 w 823831"/>
                <a:gd name="connsiteY7" fmla="*/ 223447 h 50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831" h="509730">
                  <a:moveTo>
                    <a:pt x="0" y="223519"/>
                  </a:moveTo>
                  <a:lnTo>
                    <a:pt x="0" y="509731"/>
                  </a:lnTo>
                  <a:lnTo>
                    <a:pt x="225119" y="509731"/>
                  </a:lnTo>
                  <a:lnTo>
                    <a:pt x="225119" y="202577"/>
                  </a:lnTo>
                  <a:lnTo>
                    <a:pt x="531989" y="509731"/>
                  </a:lnTo>
                  <a:lnTo>
                    <a:pt x="823831" y="509731"/>
                  </a:lnTo>
                  <a:lnTo>
                    <a:pt x="380352" y="65768"/>
                  </a:lnTo>
                  <a:cubicBezTo>
                    <a:pt x="240003" y="-74711"/>
                    <a:pt x="0" y="24747"/>
                    <a:pt x="0" y="223447"/>
                  </a:cubicBezTo>
                </a:path>
              </a:pathLst>
            </a:custGeom>
            <a:grpFill/>
            <a:ln w="7190" cap="flat">
              <a:noFill/>
              <a:prstDash val="solid"/>
              <a:miter/>
            </a:ln>
          </p:spPr>
          <p:txBody>
            <a:bodyPr rtlCol="0" anchor="ctr"/>
            <a:lstStyle/>
            <a:p>
              <a:endParaRPr lang="en-US" b="0" i="0">
                <a:solidFill>
                  <a:schemeClr val="accent6"/>
                </a:solidFill>
                <a:latin typeface="+mn-lt"/>
              </a:endParaRPr>
            </a:p>
          </p:txBody>
        </p:sp>
        <p:sp>
          <p:nvSpPr>
            <p:cNvPr id="24" name="Freeform 23">
              <a:extLst>
                <a:ext uri="{FF2B5EF4-FFF2-40B4-BE49-F238E27FC236}">
                  <a16:creationId xmlns:a16="http://schemas.microsoft.com/office/drawing/2014/main" id="{F364B7C5-B4A3-58BE-4DCB-C661C9BAA275}"/>
                </a:ext>
              </a:extLst>
            </p:cNvPr>
            <p:cNvSpPr/>
            <p:nvPr/>
          </p:nvSpPr>
          <p:spPr>
            <a:xfrm>
              <a:off x="3637371" y="5010150"/>
              <a:ext cx="924850" cy="1070431"/>
            </a:xfrm>
            <a:custGeom>
              <a:avLst/>
              <a:gdLst>
                <a:gd name="connsiteX0" fmla="*/ 699444 w 924850"/>
                <a:gd name="connsiteY0" fmla="*/ 833590 h 1070431"/>
                <a:gd name="connsiteX1" fmla="*/ 533642 w 924850"/>
                <a:gd name="connsiteY1" fmla="*/ 863816 h 1070431"/>
                <a:gd name="connsiteX2" fmla="*/ 224760 w 924850"/>
                <a:gd name="connsiteY2" fmla="*/ 535144 h 1070431"/>
                <a:gd name="connsiteX3" fmla="*/ 533283 w 924850"/>
                <a:gd name="connsiteY3" fmla="*/ 206544 h 1070431"/>
                <a:gd name="connsiteX4" fmla="*/ 776665 w 924850"/>
                <a:gd name="connsiteY4" fmla="*/ 300533 h 1070431"/>
                <a:gd name="connsiteX5" fmla="*/ 919530 w 924850"/>
                <a:gd name="connsiteY5" fmla="*/ 154656 h 1070431"/>
                <a:gd name="connsiteX6" fmla="*/ 525446 w 924850"/>
                <a:gd name="connsiteY6" fmla="*/ 0 h 1070431"/>
                <a:gd name="connsiteX7" fmla="*/ 0 w 924850"/>
                <a:gd name="connsiteY7" fmla="*/ 535216 h 1070431"/>
                <a:gd name="connsiteX8" fmla="*/ 521348 w 924850"/>
                <a:gd name="connsiteY8" fmla="*/ 1070432 h 1070431"/>
                <a:gd name="connsiteX9" fmla="*/ 924851 w 924850"/>
                <a:gd name="connsiteY9" fmla="*/ 966224 h 1070431"/>
                <a:gd name="connsiteX10" fmla="*/ 924851 w 924850"/>
                <a:gd name="connsiteY10" fmla="*/ 535216 h 1070431"/>
                <a:gd name="connsiteX11" fmla="*/ 699516 w 924850"/>
                <a:gd name="connsiteY11" fmla="*/ 535216 h 1070431"/>
                <a:gd name="connsiteX12" fmla="*/ 699516 w 924850"/>
                <a:gd name="connsiteY12" fmla="*/ 833590 h 107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50" h="1070431">
                  <a:moveTo>
                    <a:pt x="699444" y="833590"/>
                  </a:moveTo>
                  <a:cubicBezTo>
                    <a:pt x="643362" y="852517"/>
                    <a:pt x="598784" y="863816"/>
                    <a:pt x="533642" y="863816"/>
                  </a:cubicBezTo>
                  <a:cubicBezTo>
                    <a:pt x="349938" y="863816"/>
                    <a:pt x="224760" y="728878"/>
                    <a:pt x="224760" y="535144"/>
                  </a:cubicBezTo>
                  <a:cubicBezTo>
                    <a:pt x="224760" y="341410"/>
                    <a:pt x="341022" y="206544"/>
                    <a:pt x="533283" y="206544"/>
                  </a:cubicBezTo>
                  <a:cubicBezTo>
                    <a:pt x="622080" y="206544"/>
                    <a:pt x="701817" y="238569"/>
                    <a:pt x="776665" y="300533"/>
                  </a:cubicBezTo>
                  <a:lnTo>
                    <a:pt x="919530" y="154656"/>
                  </a:lnTo>
                  <a:cubicBezTo>
                    <a:pt x="821602" y="55990"/>
                    <a:pt x="683770" y="0"/>
                    <a:pt x="525446" y="0"/>
                  </a:cubicBezTo>
                  <a:cubicBezTo>
                    <a:pt x="219727" y="0"/>
                    <a:pt x="0" y="223241"/>
                    <a:pt x="0" y="535216"/>
                  </a:cubicBezTo>
                  <a:cubicBezTo>
                    <a:pt x="0" y="847191"/>
                    <a:pt x="219727" y="1070432"/>
                    <a:pt x="521348" y="1070432"/>
                  </a:cubicBezTo>
                  <a:cubicBezTo>
                    <a:pt x="626969" y="1070432"/>
                    <a:pt x="831021" y="1032506"/>
                    <a:pt x="924851" y="966224"/>
                  </a:cubicBezTo>
                  <a:lnTo>
                    <a:pt x="924851" y="535216"/>
                  </a:lnTo>
                  <a:lnTo>
                    <a:pt x="699516" y="535216"/>
                  </a:lnTo>
                  <a:lnTo>
                    <a:pt x="699516" y="833590"/>
                  </a:lnTo>
                  <a:close/>
                </a:path>
              </a:pathLst>
            </a:custGeom>
            <a:grpFill/>
            <a:ln w="7190" cap="flat">
              <a:noFill/>
              <a:prstDash val="solid"/>
              <a:miter/>
            </a:ln>
          </p:spPr>
          <p:txBody>
            <a:bodyPr rtlCol="0" anchor="ctr"/>
            <a:lstStyle/>
            <a:p>
              <a:endParaRPr lang="en-US" b="0" i="0">
                <a:solidFill>
                  <a:schemeClr val="accent6"/>
                </a:solidFill>
                <a:latin typeface="+mn-lt"/>
              </a:endParaRPr>
            </a:p>
          </p:txBody>
        </p:sp>
      </p:grpSp>
      <p:sp>
        <p:nvSpPr>
          <p:cNvPr id="25" name="Slide Number">
            <a:extLst>
              <a:ext uri="{FF2B5EF4-FFF2-40B4-BE49-F238E27FC236}">
                <a16:creationId xmlns:a16="http://schemas.microsoft.com/office/drawing/2014/main" id="{7088468E-8B64-1F9E-C62C-6CAAA29D1283}"/>
              </a:ext>
            </a:extLst>
          </p:cNvPr>
          <p:cNvSpPr>
            <a:spLocks noGrp="1"/>
          </p:cNvSpPr>
          <p:nvPr>
            <p:ph type="sldNum" sz="quarter" idx="13"/>
          </p:nvPr>
        </p:nvSpPr>
        <p:spPr>
          <a:xfrm>
            <a:off x="344709" y="6528388"/>
            <a:ext cx="274140" cy="169423"/>
          </a:xfrm>
          <a:prstGeom prst="rect">
            <a:avLst/>
          </a:prstGeom>
        </p:spPr>
        <p:txBody>
          <a:bodyPr lIns="0" tIns="0" rIns="0" bIns="0" anchor="ctr"/>
          <a:lstStyle>
            <a:lvl1pPr algn="l">
              <a:lnSpc>
                <a:spcPct val="100000"/>
              </a:lnSpc>
              <a:spcBef>
                <a:spcPts val="0"/>
              </a:spcBef>
              <a:defRPr sz="1000" b="0" i="0">
                <a:solidFill>
                  <a:schemeClr val="accent6"/>
                </a:solidFill>
                <a:latin typeface="+mn-lt"/>
                <a:cs typeface="Calibri" panose="020F0502020204030204" pitchFamily="34" charset="0"/>
              </a:defRPr>
            </a:lvl1pPr>
          </a:lstStyle>
          <a:p>
            <a:fld id="{523A240F-EAFE-E84F-B44C-6D7A08E0E409}" type="slidenum">
              <a:rPr lang="en-US" smtClean="0"/>
              <a:pPr/>
              <a:t>‹#›</a:t>
            </a:fld>
            <a:endParaRPr lang="en-US" dirty="0"/>
          </a:p>
        </p:txBody>
      </p:sp>
      <p:sp>
        <p:nvSpPr>
          <p:cNvPr id="26" name="Footer Placeholder 1">
            <a:extLst>
              <a:ext uri="{FF2B5EF4-FFF2-40B4-BE49-F238E27FC236}">
                <a16:creationId xmlns:a16="http://schemas.microsoft.com/office/drawing/2014/main" id="{DA4F0C5F-BD00-8725-E763-AFE761531B5A}"/>
              </a:ext>
            </a:extLst>
          </p:cNvPr>
          <p:cNvSpPr>
            <a:spLocks noGrp="1"/>
          </p:cNvSpPr>
          <p:nvPr>
            <p:ph type="ftr" sz="quarter" idx="3"/>
          </p:nvPr>
        </p:nvSpPr>
        <p:spPr>
          <a:xfrm>
            <a:off x="639834" y="6529754"/>
            <a:ext cx="2186354" cy="168275"/>
          </a:xfrm>
          <a:prstGeom prst="rect">
            <a:avLst/>
          </a:prstGeom>
        </p:spPr>
        <p:txBody>
          <a:bodyPr vert="horz" lIns="0" tIns="45720" rIns="91440" bIns="45720" rtlCol="0" anchor="ctr"/>
          <a:lstStyle>
            <a:lvl1pPr algn="l">
              <a:defRPr sz="1000" b="0" i="0">
                <a:solidFill>
                  <a:schemeClr val="accent6"/>
                </a:solidFill>
                <a:latin typeface="+mn-lt"/>
              </a:defRPr>
            </a:lvl1pPr>
          </a:lstStyle>
          <a:p>
            <a:r>
              <a:rPr lang="en-US"/>
              <a:t>PRIVATE AND CONFIDENTIAL</a:t>
            </a:r>
            <a:endParaRPr lang="en-US" dirty="0"/>
          </a:p>
        </p:txBody>
      </p:sp>
      <p:sp>
        <p:nvSpPr>
          <p:cNvPr id="3" name="Title 2">
            <a:extLst>
              <a:ext uri="{FF2B5EF4-FFF2-40B4-BE49-F238E27FC236}">
                <a16:creationId xmlns:a16="http://schemas.microsoft.com/office/drawing/2014/main" id="{6302B85E-71BD-4BAA-73F3-A9AF839AAC79}"/>
              </a:ext>
            </a:extLst>
          </p:cNvPr>
          <p:cNvSpPr>
            <a:spLocks noGrp="1"/>
          </p:cNvSpPr>
          <p:nvPr>
            <p:ph type="title" hasCustomPrompt="1"/>
          </p:nvPr>
        </p:nvSpPr>
        <p:spPr>
          <a:xfrm>
            <a:off x="344706" y="418239"/>
            <a:ext cx="11534141" cy="786231"/>
          </a:xfrm>
          <a:prstGeom prst="rect">
            <a:avLst/>
          </a:prstGeom>
        </p:spPr>
        <p:txBody>
          <a:bodyPr lIns="0"/>
          <a:lstStyle>
            <a:lvl1pPr>
              <a:lnSpc>
                <a:spcPct val="100000"/>
              </a:lnSpc>
              <a:defRPr lang="en-US" sz="2800" b="0" i="0" kern="1200" dirty="0" smtClean="0">
                <a:solidFill>
                  <a:schemeClr val="accent6"/>
                </a:solidFill>
                <a:latin typeface="+mj-lt"/>
                <a:ea typeface="+mn-ea"/>
                <a:cs typeface="+mn-cs"/>
              </a:defRPr>
            </a:lvl1pPr>
          </a:lstStyle>
          <a:p>
            <a:r>
              <a:rPr lang="en-US" dirty="0"/>
              <a:t>Title</a:t>
            </a:r>
          </a:p>
        </p:txBody>
      </p:sp>
    </p:spTree>
    <p:extLst>
      <p:ext uri="{BB962C8B-B14F-4D97-AF65-F5344CB8AC3E}">
        <p14:creationId xmlns:p14="http://schemas.microsoft.com/office/powerpoint/2010/main" val="125328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2026 Core PPT Template_Statement_LightTeal_2">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E7C41035-CC55-A76A-8692-EA36023FE78A}"/>
              </a:ext>
            </a:extLst>
          </p:cNvPr>
          <p:cNvSpPr/>
          <p:nvPr userDrawn="1"/>
        </p:nvSpPr>
        <p:spPr>
          <a:xfrm>
            <a:off x="0" y="1"/>
            <a:ext cx="12192000" cy="6857999"/>
          </a:xfrm>
          <a:custGeom>
            <a:avLst/>
            <a:gdLst>
              <a:gd name="connsiteX0" fmla="*/ 0 w 7676444"/>
              <a:gd name="connsiteY0" fmla="*/ 0 h 4317999"/>
              <a:gd name="connsiteX1" fmla="*/ 7676445 w 7676444"/>
              <a:gd name="connsiteY1" fmla="*/ 0 h 4317999"/>
              <a:gd name="connsiteX2" fmla="*/ 7676445 w 7676444"/>
              <a:gd name="connsiteY2" fmla="*/ 4318000 h 4317999"/>
              <a:gd name="connsiteX3" fmla="*/ 0 w 7676444"/>
              <a:gd name="connsiteY3" fmla="*/ 4318000 h 4317999"/>
            </a:gdLst>
            <a:ahLst/>
            <a:cxnLst>
              <a:cxn ang="0">
                <a:pos x="connsiteX0" y="connsiteY0"/>
              </a:cxn>
              <a:cxn ang="0">
                <a:pos x="connsiteX1" y="connsiteY1"/>
              </a:cxn>
              <a:cxn ang="0">
                <a:pos x="connsiteX2" y="connsiteY2"/>
              </a:cxn>
              <a:cxn ang="0">
                <a:pos x="connsiteX3" y="connsiteY3"/>
              </a:cxn>
            </a:cxnLst>
            <a:rect l="l" t="t" r="r" b="b"/>
            <a:pathLst>
              <a:path w="7676444" h="4317999">
                <a:moveTo>
                  <a:pt x="0" y="0"/>
                </a:moveTo>
                <a:lnTo>
                  <a:pt x="7676445" y="0"/>
                </a:lnTo>
                <a:lnTo>
                  <a:pt x="7676445" y="4318000"/>
                </a:lnTo>
                <a:lnTo>
                  <a:pt x="0" y="4318000"/>
                </a:lnTo>
                <a:close/>
              </a:path>
            </a:pathLst>
          </a:custGeom>
          <a:solidFill>
            <a:schemeClr val="tx2"/>
          </a:solidFill>
          <a:ln w="4798" cap="flat">
            <a:noFill/>
            <a:prstDash val="solid"/>
            <a:miter/>
          </a:ln>
        </p:spPr>
        <p:txBody>
          <a:bodyPr rtlCol="0" anchor="ctr"/>
          <a:lstStyle/>
          <a:p>
            <a:endParaRPr lang="en-US" b="0" i="0" dirty="0">
              <a:solidFill>
                <a:schemeClr val="accent4"/>
              </a:solidFill>
              <a:latin typeface="+mn-lt"/>
            </a:endParaRPr>
          </a:p>
        </p:txBody>
      </p:sp>
      <p:cxnSp>
        <p:nvCxnSpPr>
          <p:cNvPr id="2" name="Straight Connector 1">
            <a:extLst>
              <a:ext uri="{FF2B5EF4-FFF2-40B4-BE49-F238E27FC236}">
                <a16:creationId xmlns:a16="http://schemas.microsoft.com/office/drawing/2014/main" id="{C2663DEF-D727-6228-6660-CE175F2AF2E8}"/>
              </a:ext>
            </a:extLst>
          </p:cNvPr>
          <p:cNvCxnSpPr>
            <a:cxnSpLocks/>
          </p:cNvCxnSpPr>
          <p:nvPr userDrawn="1"/>
        </p:nvCxnSpPr>
        <p:spPr>
          <a:xfrm>
            <a:off x="344708" y="6400283"/>
            <a:ext cx="1152144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Graphic 4">
            <a:extLst>
              <a:ext uri="{FF2B5EF4-FFF2-40B4-BE49-F238E27FC236}">
                <a16:creationId xmlns:a16="http://schemas.microsoft.com/office/drawing/2014/main" id="{F91E2001-62C7-9C93-F833-91557648715C}"/>
              </a:ext>
            </a:extLst>
          </p:cNvPr>
          <p:cNvGrpSpPr>
            <a:grpSpLocks noChangeAspect="1"/>
          </p:cNvGrpSpPr>
          <p:nvPr userDrawn="1"/>
        </p:nvGrpSpPr>
        <p:grpSpPr>
          <a:xfrm>
            <a:off x="11428809" y="6521346"/>
            <a:ext cx="437338" cy="172466"/>
            <a:chOff x="1847850" y="5010150"/>
            <a:chExt cx="2714372" cy="1070431"/>
          </a:xfrm>
          <a:solidFill>
            <a:schemeClr val="bg1"/>
          </a:solidFill>
        </p:grpSpPr>
        <p:sp>
          <p:nvSpPr>
            <p:cNvPr id="21" name="Freeform 20">
              <a:extLst>
                <a:ext uri="{FF2B5EF4-FFF2-40B4-BE49-F238E27FC236}">
                  <a16:creationId xmlns:a16="http://schemas.microsoft.com/office/drawing/2014/main" id="{6A1D3660-8F48-745E-6509-B6F7A4E9D269}"/>
                </a:ext>
              </a:extLst>
            </p:cNvPr>
            <p:cNvSpPr/>
            <p:nvPr/>
          </p:nvSpPr>
          <p:spPr>
            <a:xfrm>
              <a:off x="1847850" y="5028933"/>
              <a:ext cx="895875" cy="1051576"/>
            </a:xfrm>
            <a:custGeom>
              <a:avLst/>
              <a:gdLst>
                <a:gd name="connsiteX0" fmla="*/ 670684 w 895875"/>
                <a:gd name="connsiteY0" fmla="*/ 600922 h 1051576"/>
                <a:gd name="connsiteX1" fmla="*/ 447866 w 895875"/>
                <a:gd name="connsiteY1" fmla="*/ 845032 h 1051576"/>
                <a:gd name="connsiteX2" fmla="*/ 225047 w 895875"/>
                <a:gd name="connsiteY2" fmla="*/ 600922 h 1051576"/>
                <a:gd name="connsiteX3" fmla="*/ 225047 w 895875"/>
                <a:gd name="connsiteY3" fmla="*/ 0 h 1051576"/>
                <a:gd name="connsiteX4" fmla="*/ 0 w 895875"/>
                <a:gd name="connsiteY4" fmla="*/ 0 h 1051576"/>
                <a:gd name="connsiteX5" fmla="*/ 0 w 895875"/>
                <a:gd name="connsiteY5" fmla="*/ 600922 h 1051576"/>
                <a:gd name="connsiteX6" fmla="*/ 447938 w 895875"/>
                <a:gd name="connsiteY6" fmla="*/ 1051577 h 1051576"/>
                <a:gd name="connsiteX7" fmla="*/ 895875 w 895875"/>
                <a:gd name="connsiteY7" fmla="*/ 600922 h 1051576"/>
                <a:gd name="connsiteX8" fmla="*/ 895875 w 895875"/>
                <a:gd name="connsiteY8" fmla="*/ 0 h 1051576"/>
                <a:gd name="connsiteX9" fmla="*/ 670756 w 895875"/>
                <a:gd name="connsiteY9" fmla="*/ 0 h 1051576"/>
                <a:gd name="connsiteX10" fmla="*/ 670756 w 895875"/>
                <a:gd name="connsiteY10" fmla="*/ 600922 h 10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5875" h="1051576">
                  <a:moveTo>
                    <a:pt x="670684" y="600922"/>
                  </a:moveTo>
                  <a:cubicBezTo>
                    <a:pt x="670684" y="775441"/>
                    <a:pt x="572253" y="845032"/>
                    <a:pt x="447866" y="845032"/>
                  </a:cubicBezTo>
                  <a:cubicBezTo>
                    <a:pt x="323479" y="845032"/>
                    <a:pt x="225047" y="775441"/>
                    <a:pt x="225047" y="600922"/>
                  </a:cubicBezTo>
                  <a:lnTo>
                    <a:pt x="225047" y="0"/>
                  </a:lnTo>
                  <a:lnTo>
                    <a:pt x="0" y="0"/>
                  </a:lnTo>
                  <a:lnTo>
                    <a:pt x="0" y="600922"/>
                  </a:lnTo>
                  <a:cubicBezTo>
                    <a:pt x="0" y="874899"/>
                    <a:pt x="199235" y="1051577"/>
                    <a:pt x="447938" y="1051577"/>
                  </a:cubicBezTo>
                  <a:cubicBezTo>
                    <a:pt x="696640" y="1051577"/>
                    <a:pt x="895875" y="874827"/>
                    <a:pt x="895875" y="600922"/>
                  </a:cubicBezTo>
                  <a:lnTo>
                    <a:pt x="895875" y="0"/>
                  </a:lnTo>
                  <a:lnTo>
                    <a:pt x="670756" y="0"/>
                  </a:lnTo>
                  <a:lnTo>
                    <a:pt x="670756" y="600922"/>
                  </a:lnTo>
                  <a:close/>
                </a:path>
              </a:pathLst>
            </a:custGeom>
            <a:grpFill/>
            <a:ln w="7190" cap="flat">
              <a:noFill/>
              <a:prstDash val="solid"/>
              <a:miter/>
            </a:ln>
          </p:spPr>
          <p:txBody>
            <a:bodyPr rtlCol="0" anchor="ctr"/>
            <a:lstStyle/>
            <a:p>
              <a:endParaRPr lang="en-US" b="0" i="0">
                <a:solidFill>
                  <a:schemeClr val="accent4"/>
                </a:solidFill>
                <a:latin typeface="+mn-lt"/>
              </a:endParaRPr>
            </a:p>
          </p:txBody>
        </p:sp>
        <p:sp>
          <p:nvSpPr>
            <p:cNvPr id="22" name="Freeform 21">
              <a:extLst>
                <a:ext uri="{FF2B5EF4-FFF2-40B4-BE49-F238E27FC236}">
                  <a16:creationId xmlns:a16="http://schemas.microsoft.com/office/drawing/2014/main" id="{C11B4532-1720-BF7E-3BF4-E86CED3025C7}"/>
                </a:ext>
              </a:extLst>
            </p:cNvPr>
            <p:cNvSpPr/>
            <p:nvPr/>
          </p:nvSpPr>
          <p:spPr>
            <a:xfrm>
              <a:off x="2903271" y="5028933"/>
              <a:ext cx="823831" cy="509658"/>
            </a:xfrm>
            <a:custGeom>
              <a:avLst/>
              <a:gdLst>
                <a:gd name="connsiteX0" fmla="*/ 380352 w 823831"/>
                <a:gd name="connsiteY0" fmla="*/ 443890 h 509658"/>
                <a:gd name="connsiteX1" fmla="*/ 823831 w 823831"/>
                <a:gd name="connsiteY1" fmla="*/ 0 h 509658"/>
                <a:gd name="connsiteX2" fmla="*/ 531989 w 823831"/>
                <a:gd name="connsiteY2" fmla="*/ 0 h 509658"/>
                <a:gd name="connsiteX3" fmla="*/ 225119 w 823831"/>
                <a:gd name="connsiteY3" fmla="*/ 307154 h 509658"/>
                <a:gd name="connsiteX4" fmla="*/ 225119 w 823831"/>
                <a:gd name="connsiteY4" fmla="*/ 0 h 509658"/>
                <a:gd name="connsiteX5" fmla="*/ 0 w 823831"/>
                <a:gd name="connsiteY5" fmla="*/ 0 h 509658"/>
                <a:gd name="connsiteX6" fmla="*/ 0 w 823831"/>
                <a:gd name="connsiteY6" fmla="*/ 286211 h 509658"/>
                <a:gd name="connsiteX7" fmla="*/ 380352 w 823831"/>
                <a:gd name="connsiteY7" fmla="*/ 443890 h 50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831" h="509658">
                  <a:moveTo>
                    <a:pt x="380352" y="443890"/>
                  </a:moveTo>
                  <a:lnTo>
                    <a:pt x="823831" y="0"/>
                  </a:lnTo>
                  <a:lnTo>
                    <a:pt x="531989" y="0"/>
                  </a:lnTo>
                  <a:lnTo>
                    <a:pt x="225119" y="307154"/>
                  </a:lnTo>
                  <a:lnTo>
                    <a:pt x="225119" y="0"/>
                  </a:lnTo>
                  <a:lnTo>
                    <a:pt x="0" y="0"/>
                  </a:lnTo>
                  <a:lnTo>
                    <a:pt x="0" y="286211"/>
                  </a:lnTo>
                  <a:cubicBezTo>
                    <a:pt x="0" y="484911"/>
                    <a:pt x="240003" y="584369"/>
                    <a:pt x="380352" y="443890"/>
                  </a:cubicBezTo>
                </a:path>
              </a:pathLst>
            </a:custGeom>
            <a:grpFill/>
            <a:ln w="7190" cap="flat">
              <a:noFill/>
              <a:prstDash val="solid"/>
              <a:miter/>
            </a:ln>
          </p:spPr>
          <p:txBody>
            <a:bodyPr rtlCol="0" anchor="ctr"/>
            <a:lstStyle/>
            <a:p>
              <a:endParaRPr lang="en-US" b="0" i="0">
                <a:solidFill>
                  <a:schemeClr val="accent4"/>
                </a:solidFill>
                <a:latin typeface="+mn-lt"/>
              </a:endParaRPr>
            </a:p>
          </p:txBody>
        </p:sp>
        <p:sp>
          <p:nvSpPr>
            <p:cNvPr id="23" name="Freeform 22">
              <a:extLst>
                <a:ext uri="{FF2B5EF4-FFF2-40B4-BE49-F238E27FC236}">
                  <a16:creationId xmlns:a16="http://schemas.microsoft.com/office/drawing/2014/main" id="{488DD4EA-ADC6-4C23-43B0-9EDDDF1F8ABE}"/>
                </a:ext>
              </a:extLst>
            </p:cNvPr>
            <p:cNvSpPr/>
            <p:nvPr/>
          </p:nvSpPr>
          <p:spPr>
            <a:xfrm>
              <a:off x="2903271" y="5552068"/>
              <a:ext cx="823831" cy="509730"/>
            </a:xfrm>
            <a:custGeom>
              <a:avLst/>
              <a:gdLst>
                <a:gd name="connsiteX0" fmla="*/ 0 w 823831"/>
                <a:gd name="connsiteY0" fmla="*/ 223519 h 509730"/>
                <a:gd name="connsiteX1" fmla="*/ 0 w 823831"/>
                <a:gd name="connsiteY1" fmla="*/ 509731 h 509730"/>
                <a:gd name="connsiteX2" fmla="*/ 225119 w 823831"/>
                <a:gd name="connsiteY2" fmla="*/ 509731 h 509730"/>
                <a:gd name="connsiteX3" fmla="*/ 225119 w 823831"/>
                <a:gd name="connsiteY3" fmla="*/ 202577 h 509730"/>
                <a:gd name="connsiteX4" fmla="*/ 531989 w 823831"/>
                <a:gd name="connsiteY4" fmla="*/ 509731 h 509730"/>
                <a:gd name="connsiteX5" fmla="*/ 823831 w 823831"/>
                <a:gd name="connsiteY5" fmla="*/ 509731 h 509730"/>
                <a:gd name="connsiteX6" fmla="*/ 380352 w 823831"/>
                <a:gd name="connsiteY6" fmla="*/ 65768 h 509730"/>
                <a:gd name="connsiteX7" fmla="*/ 0 w 823831"/>
                <a:gd name="connsiteY7" fmla="*/ 223447 h 50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831" h="509730">
                  <a:moveTo>
                    <a:pt x="0" y="223519"/>
                  </a:moveTo>
                  <a:lnTo>
                    <a:pt x="0" y="509731"/>
                  </a:lnTo>
                  <a:lnTo>
                    <a:pt x="225119" y="509731"/>
                  </a:lnTo>
                  <a:lnTo>
                    <a:pt x="225119" y="202577"/>
                  </a:lnTo>
                  <a:lnTo>
                    <a:pt x="531989" y="509731"/>
                  </a:lnTo>
                  <a:lnTo>
                    <a:pt x="823831" y="509731"/>
                  </a:lnTo>
                  <a:lnTo>
                    <a:pt x="380352" y="65768"/>
                  </a:lnTo>
                  <a:cubicBezTo>
                    <a:pt x="240003" y="-74711"/>
                    <a:pt x="0" y="24747"/>
                    <a:pt x="0" y="223447"/>
                  </a:cubicBezTo>
                </a:path>
              </a:pathLst>
            </a:custGeom>
            <a:grpFill/>
            <a:ln w="7190" cap="flat">
              <a:noFill/>
              <a:prstDash val="solid"/>
              <a:miter/>
            </a:ln>
          </p:spPr>
          <p:txBody>
            <a:bodyPr rtlCol="0" anchor="ctr"/>
            <a:lstStyle/>
            <a:p>
              <a:endParaRPr lang="en-US" b="0" i="0">
                <a:solidFill>
                  <a:schemeClr val="accent4"/>
                </a:solidFill>
                <a:latin typeface="+mn-lt"/>
              </a:endParaRPr>
            </a:p>
          </p:txBody>
        </p:sp>
        <p:sp>
          <p:nvSpPr>
            <p:cNvPr id="24" name="Freeform 23">
              <a:extLst>
                <a:ext uri="{FF2B5EF4-FFF2-40B4-BE49-F238E27FC236}">
                  <a16:creationId xmlns:a16="http://schemas.microsoft.com/office/drawing/2014/main" id="{F364B7C5-B4A3-58BE-4DCB-C661C9BAA275}"/>
                </a:ext>
              </a:extLst>
            </p:cNvPr>
            <p:cNvSpPr/>
            <p:nvPr/>
          </p:nvSpPr>
          <p:spPr>
            <a:xfrm>
              <a:off x="3637371" y="5010150"/>
              <a:ext cx="924850" cy="1070431"/>
            </a:xfrm>
            <a:custGeom>
              <a:avLst/>
              <a:gdLst>
                <a:gd name="connsiteX0" fmla="*/ 699444 w 924850"/>
                <a:gd name="connsiteY0" fmla="*/ 833590 h 1070431"/>
                <a:gd name="connsiteX1" fmla="*/ 533642 w 924850"/>
                <a:gd name="connsiteY1" fmla="*/ 863816 h 1070431"/>
                <a:gd name="connsiteX2" fmla="*/ 224760 w 924850"/>
                <a:gd name="connsiteY2" fmla="*/ 535144 h 1070431"/>
                <a:gd name="connsiteX3" fmla="*/ 533283 w 924850"/>
                <a:gd name="connsiteY3" fmla="*/ 206544 h 1070431"/>
                <a:gd name="connsiteX4" fmla="*/ 776665 w 924850"/>
                <a:gd name="connsiteY4" fmla="*/ 300533 h 1070431"/>
                <a:gd name="connsiteX5" fmla="*/ 919530 w 924850"/>
                <a:gd name="connsiteY5" fmla="*/ 154656 h 1070431"/>
                <a:gd name="connsiteX6" fmla="*/ 525446 w 924850"/>
                <a:gd name="connsiteY6" fmla="*/ 0 h 1070431"/>
                <a:gd name="connsiteX7" fmla="*/ 0 w 924850"/>
                <a:gd name="connsiteY7" fmla="*/ 535216 h 1070431"/>
                <a:gd name="connsiteX8" fmla="*/ 521348 w 924850"/>
                <a:gd name="connsiteY8" fmla="*/ 1070432 h 1070431"/>
                <a:gd name="connsiteX9" fmla="*/ 924851 w 924850"/>
                <a:gd name="connsiteY9" fmla="*/ 966224 h 1070431"/>
                <a:gd name="connsiteX10" fmla="*/ 924851 w 924850"/>
                <a:gd name="connsiteY10" fmla="*/ 535216 h 1070431"/>
                <a:gd name="connsiteX11" fmla="*/ 699516 w 924850"/>
                <a:gd name="connsiteY11" fmla="*/ 535216 h 1070431"/>
                <a:gd name="connsiteX12" fmla="*/ 699516 w 924850"/>
                <a:gd name="connsiteY12" fmla="*/ 833590 h 107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50" h="1070431">
                  <a:moveTo>
                    <a:pt x="699444" y="833590"/>
                  </a:moveTo>
                  <a:cubicBezTo>
                    <a:pt x="643362" y="852517"/>
                    <a:pt x="598784" y="863816"/>
                    <a:pt x="533642" y="863816"/>
                  </a:cubicBezTo>
                  <a:cubicBezTo>
                    <a:pt x="349938" y="863816"/>
                    <a:pt x="224760" y="728878"/>
                    <a:pt x="224760" y="535144"/>
                  </a:cubicBezTo>
                  <a:cubicBezTo>
                    <a:pt x="224760" y="341410"/>
                    <a:pt x="341022" y="206544"/>
                    <a:pt x="533283" y="206544"/>
                  </a:cubicBezTo>
                  <a:cubicBezTo>
                    <a:pt x="622080" y="206544"/>
                    <a:pt x="701817" y="238569"/>
                    <a:pt x="776665" y="300533"/>
                  </a:cubicBezTo>
                  <a:lnTo>
                    <a:pt x="919530" y="154656"/>
                  </a:lnTo>
                  <a:cubicBezTo>
                    <a:pt x="821602" y="55990"/>
                    <a:pt x="683770" y="0"/>
                    <a:pt x="525446" y="0"/>
                  </a:cubicBezTo>
                  <a:cubicBezTo>
                    <a:pt x="219727" y="0"/>
                    <a:pt x="0" y="223241"/>
                    <a:pt x="0" y="535216"/>
                  </a:cubicBezTo>
                  <a:cubicBezTo>
                    <a:pt x="0" y="847191"/>
                    <a:pt x="219727" y="1070432"/>
                    <a:pt x="521348" y="1070432"/>
                  </a:cubicBezTo>
                  <a:cubicBezTo>
                    <a:pt x="626969" y="1070432"/>
                    <a:pt x="831021" y="1032506"/>
                    <a:pt x="924851" y="966224"/>
                  </a:cubicBezTo>
                  <a:lnTo>
                    <a:pt x="924851" y="535216"/>
                  </a:lnTo>
                  <a:lnTo>
                    <a:pt x="699516" y="535216"/>
                  </a:lnTo>
                  <a:lnTo>
                    <a:pt x="699516" y="833590"/>
                  </a:lnTo>
                  <a:close/>
                </a:path>
              </a:pathLst>
            </a:custGeom>
            <a:grpFill/>
            <a:ln w="7190" cap="flat">
              <a:noFill/>
              <a:prstDash val="solid"/>
              <a:miter/>
            </a:ln>
          </p:spPr>
          <p:txBody>
            <a:bodyPr rtlCol="0" anchor="ctr"/>
            <a:lstStyle/>
            <a:p>
              <a:endParaRPr lang="en-US" b="0" i="0">
                <a:solidFill>
                  <a:schemeClr val="accent4"/>
                </a:solidFill>
                <a:latin typeface="+mn-lt"/>
              </a:endParaRPr>
            </a:p>
          </p:txBody>
        </p:sp>
      </p:grpSp>
      <p:sp>
        <p:nvSpPr>
          <p:cNvPr id="25" name="Slide Number">
            <a:extLst>
              <a:ext uri="{FF2B5EF4-FFF2-40B4-BE49-F238E27FC236}">
                <a16:creationId xmlns:a16="http://schemas.microsoft.com/office/drawing/2014/main" id="{7088468E-8B64-1F9E-C62C-6CAAA29D1283}"/>
              </a:ext>
            </a:extLst>
          </p:cNvPr>
          <p:cNvSpPr>
            <a:spLocks noGrp="1"/>
          </p:cNvSpPr>
          <p:nvPr>
            <p:ph type="sldNum" sz="quarter" idx="13"/>
          </p:nvPr>
        </p:nvSpPr>
        <p:spPr>
          <a:xfrm>
            <a:off x="344709" y="6528388"/>
            <a:ext cx="274140" cy="169423"/>
          </a:xfrm>
          <a:prstGeom prst="rect">
            <a:avLst/>
          </a:prstGeom>
        </p:spPr>
        <p:txBody>
          <a:bodyPr lIns="0" tIns="0" rIns="0" bIns="0" anchor="ctr"/>
          <a:lstStyle>
            <a:lvl1pPr algn="l">
              <a:lnSpc>
                <a:spcPct val="100000"/>
              </a:lnSpc>
              <a:spcBef>
                <a:spcPts val="0"/>
              </a:spcBef>
              <a:defRPr sz="1000" b="0" i="0">
                <a:solidFill>
                  <a:schemeClr val="bg1"/>
                </a:solidFill>
                <a:latin typeface="+mn-lt"/>
                <a:cs typeface="Calibri" panose="020F0502020204030204" pitchFamily="34" charset="0"/>
              </a:defRPr>
            </a:lvl1pPr>
          </a:lstStyle>
          <a:p>
            <a:fld id="{523A240F-EAFE-E84F-B44C-6D7A08E0E409}" type="slidenum">
              <a:rPr lang="en-US" smtClean="0"/>
              <a:pPr/>
              <a:t>‹#›</a:t>
            </a:fld>
            <a:endParaRPr lang="en-US" dirty="0"/>
          </a:p>
        </p:txBody>
      </p:sp>
      <p:sp>
        <p:nvSpPr>
          <p:cNvPr id="26" name="Footer Placeholder 1">
            <a:extLst>
              <a:ext uri="{FF2B5EF4-FFF2-40B4-BE49-F238E27FC236}">
                <a16:creationId xmlns:a16="http://schemas.microsoft.com/office/drawing/2014/main" id="{DA4F0C5F-BD00-8725-E763-AFE761531B5A}"/>
              </a:ext>
            </a:extLst>
          </p:cNvPr>
          <p:cNvSpPr>
            <a:spLocks noGrp="1"/>
          </p:cNvSpPr>
          <p:nvPr>
            <p:ph type="ftr" sz="quarter" idx="3"/>
          </p:nvPr>
        </p:nvSpPr>
        <p:spPr>
          <a:xfrm>
            <a:off x="639834" y="6529754"/>
            <a:ext cx="2186354" cy="168275"/>
          </a:xfrm>
          <a:prstGeom prst="rect">
            <a:avLst/>
          </a:prstGeom>
        </p:spPr>
        <p:txBody>
          <a:bodyPr vert="horz" lIns="0" tIns="45720" rIns="91440" bIns="45720" rtlCol="0" anchor="ctr"/>
          <a:lstStyle>
            <a:lvl1pPr algn="l">
              <a:defRPr sz="1000" b="0" i="0">
                <a:solidFill>
                  <a:schemeClr val="bg1"/>
                </a:solidFill>
                <a:latin typeface="+mn-lt"/>
              </a:defRPr>
            </a:lvl1pPr>
          </a:lstStyle>
          <a:p>
            <a:r>
              <a:rPr lang="en-US"/>
              <a:t>PRIVATE AND CONFIDENTIAL</a:t>
            </a:r>
            <a:endParaRPr lang="en-US" dirty="0"/>
          </a:p>
        </p:txBody>
      </p:sp>
      <p:sp>
        <p:nvSpPr>
          <p:cNvPr id="3" name="Title 2">
            <a:extLst>
              <a:ext uri="{FF2B5EF4-FFF2-40B4-BE49-F238E27FC236}">
                <a16:creationId xmlns:a16="http://schemas.microsoft.com/office/drawing/2014/main" id="{6302B85E-71BD-4BAA-73F3-A9AF839AAC79}"/>
              </a:ext>
            </a:extLst>
          </p:cNvPr>
          <p:cNvSpPr>
            <a:spLocks noGrp="1"/>
          </p:cNvSpPr>
          <p:nvPr>
            <p:ph type="title" hasCustomPrompt="1"/>
          </p:nvPr>
        </p:nvSpPr>
        <p:spPr>
          <a:xfrm>
            <a:off x="344706" y="3035884"/>
            <a:ext cx="11534141" cy="786231"/>
          </a:xfrm>
          <a:prstGeom prst="rect">
            <a:avLst/>
          </a:prstGeom>
        </p:spPr>
        <p:txBody>
          <a:bodyPr lIns="0" anchor="ctr"/>
          <a:lstStyle>
            <a:lvl1pPr>
              <a:lnSpc>
                <a:spcPct val="100000"/>
              </a:lnSpc>
              <a:defRPr lang="en-US" sz="2800" b="0" i="0" kern="1200" dirty="0" smtClean="0">
                <a:solidFill>
                  <a:schemeClr val="accent4"/>
                </a:solidFill>
                <a:latin typeface="+mj-lt"/>
                <a:ea typeface="+mn-ea"/>
                <a:cs typeface="+mn-cs"/>
              </a:defRPr>
            </a:lvl1pPr>
          </a:lstStyle>
          <a:p>
            <a:r>
              <a:rPr lang="en-US" dirty="0"/>
              <a:t>Title</a:t>
            </a:r>
          </a:p>
        </p:txBody>
      </p:sp>
    </p:spTree>
    <p:extLst>
      <p:ext uri="{BB962C8B-B14F-4D97-AF65-F5344CB8AC3E}">
        <p14:creationId xmlns:p14="http://schemas.microsoft.com/office/powerpoint/2010/main" val="189290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26 Core PPT Template_Two-Tone_White_Gray_Three_Column_1">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E7C41035-CC55-A76A-8692-EA36023FE78A}"/>
              </a:ext>
            </a:extLst>
          </p:cNvPr>
          <p:cNvSpPr/>
          <p:nvPr userDrawn="1"/>
        </p:nvSpPr>
        <p:spPr>
          <a:xfrm>
            <a:off x="0" y="3356300"/>
            <a:ext cx="12192000" cy="3040958"/>
          </a:xfrm>
          <a:custGeom>
            <a:avLst/>
            <a:gdLst>
              <a:gd name="connsiteX0" fmla="*/ 0 w 7676444"/>
              <a:gd name="connsiteY0" fmla="*/ 0 h 4317999"/>
              <a:gd name="connsiteX1" fmla="*/ 7676445 w 7676444"/>
              <a:gd name="connsiteY1" fmla="*/ 0 h 4317999"/>
              <a:gd name="connsiteX2" fmla="*/ 7676445 w 7676444"/>
              <a:gd name="connsiteY2" fmla="*/ 4318000 h 4317999"/>
              <a:gd name="connsiteX3" fmla="*/ 0 w 7676444"/>
              <a:gd name="connsiteY3" fmla="*/ 4318000 h 4317999"/>
            </a:gdLst>
            <a:ahLst/>
            <a:cxnLst>
              <a:cxn ang="0">
                <a:pos x="connsiteX0" y="connsiteY0"/>
              </a:cxn>
              <a:cxn ang="0">
                <a:pos x="connsiteX1" y="connsiteY1"/>
              </a:cxn>
              <a:cxn ang="0">
                <a:pos x="connsiteX2" y="connsiteY2"/>
              </a:cxn>
              <a:cxn ang="0">
                <a:pos x="connsiteX3" y="connsiteY3"/>
              </a:cxn>
            </a:cxnLst>
            <a:rect l="l" t="t" r="r" b="b"/>
            <a:pathLst>
              <a:path w="7676444" h="4317999">
                <a:moveTo>
                  <a:pt x="0" y="0"/>
                </a:moveTo>
                <a:lnTo>
                  <a:pt x="7676445" y="0"/>
                </a:lnTo>
                <a:lnTo>
                  <a:pt x="7676445" y="4318000"/>
                </a:lnTo>
                <a:lnTo>
                  <a:pt x="0" y="4318000"/>
                </a:lnTo>
                <a:close/>
              </a:path>
            </a:pathLst>
          </a:custGeom>
          <a:solidFill>
            <a:schemeClr val="accent3"/>
          </a:solidFill>
          <a:ln w="4798" cap="flat">
            <a:noFill/>
            <a:prstDash val="solid"/>
            <a:miter/>
          </a:ln>
        </p:spPr>
        <p:txBody>
          <a:bodyPr rtlCol="0" anchor="ctr"/>
          <a:lstStyle/>
          <a:p>
            <a:endParaRPr lang="en-US" b="0" i="0" dirty="0">
              <a:latin typeface="+mn-lt"/>
            </a:endParaRPr>
          </a:p>
        </p:txBody>
      </p:sp>
      <p:sp>
        <p:nvSpPr>
          <p:cNvPr id="27" name="Rectangle 26">
            <a:extLst>
              <a:ext uri="{FF2B5EF4-FFF2-40B4-BE49-F238E27FC236}">
                <a16:creationId xmlns:a16="http://schemas.microsoft.com/office/drawing/2014/main" id="{364AE002-87B4-0BB3-31DE-C2676E9AA273}"/>
              </a:ext>
            </a:extLst>
          </p:cNvPr>
          <p:cNvSpPr/>
          <p:nvPr userDrawn="1"/>
        </p:nvSpPr>
        <p:spPr>
          <a:xfrm>
            <a:off x="0" y="0"/>
            <a:ext cx="12192000" cy="33562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mn-lt"/>
            </a:endParaRPr>
          </a:p>
        </p:txBody>
      </p:sp>
      <p:grpSp>
        <p:nvGrpSpPr>
          <p:cNvPr id="11" name="Graphic 4">
            <a:extLst>
              <a:ext uri="{FF2B5EF4-FFF2-40B4-BE49-F238E27FC236}">
                <a16:creationId xmlns:a16="http://schemas.microsoft.com/office/drawing/2014/main" id="{ED975F12-5FE6-D2F5-1698-DAC3E54444E7}"/>
              </a:ext>
            </a:extLst>
          </p:cNvPr>
          <p:cNvGrpSpPr>
            <a:grpSpLocks noChangeAspect="1"/>
          </p:cNvGrpSpPr>
          <p:nvPr userDrawn="1"/>
        </p:nvGrpSpPr>
        <p:grpSpPr>
          <a:xfrm>
            <a:off x="11428809" y="6521346"/>
            <a:ext cx="437338" cy="172466"/>
            <a:chOff x="1847850" y="5010150"/>
            <a:chExt cx="2714372" cy="1070431"/>
          </a:xfrm>
          <a:solidFill>
            <a:schemeClr val="accent6"/>
          </a:solidFill>
        </p:grpSpPr>
        <p:sp>
          <p:nvSpPr>
            <p:cNvPr id="21" name="Freeform 20">
              <a:extLst>
                <a:ext uri="{FF2B5EF4-FFF2-40B4-BE49-F238E27FC236}">
                  <a16:creationId xmlns:a16="http://schemas.microsoft.com/office/drawing/2014/main" id="{E2F783DA-505D-472F-A9D4-EEF22F2A7301}"/>
                </a:ext>
              </a:extLst>
            </p:cNvPr>
            <p:cNvSpPr/>
            <p:nvPr/>
          </p:nvSpPr>
          <p:spPr>
            <a:xfrm>
              <a:off x="1847850" y="5028933"/>
              <a:ext cx="895875" cy="1051576"/>
            </a:xfrm>
            <a:custGeom>
              <a:avLst/>
              <a:gdLst>
                <a:gd name="connsiteX0" fmla="*/ 670684 w 895875"/>
                <a:gd name="connsiteY0" fmla="*/ 600922 h 1051576"/>
                <a:gd name="connsiteX1" fmla="*/ 447866 w 895875"/>
                <a:gd name="connsiteY1" fmla="*/ 845032 h 1051576"/>
                <a:gd name="connsiteX2" fmla="*/ 225047 w 895875"/>
                <a:gd name="connsiteY2" fmla="*/ 600922 h 1051576"/>
                <a:gd name="connsiteX3" fmla="*/ 225047 w 895875"/>
                <a:gd name="connsiteY3" fmla="*/ 0 h 1051576"/>
                <a:gd name="connsiteX4" fmla="*/ 0 w 895875"/>
                <a:gd name="connsiteY4" fmla="*/ 0 h 1051576"/>
                <a:gd name="connsiteX5" fmla="*/ 0 w 895875"/>
                <a:gd name="connsiteY5" fmla="*/ 600922 h 1051576"/>
                <a:gd name="connsiteX6" fmla="*/ 447938 w 895875"/>
                <a:gd name="connsiteY6" fmla="*/ 1051577 h 1051576"/>
                <a:gd name="connsiteX7" fmla="*/ 895875 w 895875"/>
                <a:gd name="connsiteY7" fmla="*/ 600922 h 1051576"/>
                <a:gd name="connsiteX8" fmla="*/ 895875 w 895875"/>
                <a:gd name="connsiteY8" fmla="*/ 0 h 1051576"/>
                <a:gd name="connsiteX9" fmla="*/ 670756 w 895875"/>
                <a:gd name="connsiteY9" fmla="*/ 0 h 1051576"/>
                <a:gd name="connsiteX10" fmla="*/ 670756 w 895875"/>
                <a:gd name="connsiteY10" fmla="*/ 600922 h 10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5875" h="1051576">
                  <a:moveTo>
                    <a:pt x="670684" y="600922"/>
                  </a:moveTo>
                  <a:cubicBezTo>
                    <a:pt x="670684" y="775441"/>
                    <a:pt x="572253" y="845032"/>
                    <a:pt x="447866" y="845032"/>
                  </a:cubicBezTo>
                  <a:cubicBezTo>
                    <a:pt x="323479" y="845032"/>
                    <a:pt x="225047" y="775441"/>
                    <a:pt x="225047" y="600922"/>
                  </a:cubicBezTo>
                  <a:lnTo>
                    <a:pt x="225047" y="0"/>
                  </a:lnTo>
                  <a:lnTo>
                    <a:pt x="0" y="0"/>
                  </a:lnTo>
                  <a:lnTo>
                    <a:pt x="0" y="600922"/>
                  </a:lnTo>
                  <a:cubicBezTo>
                    <a:pt x="0" y="874899"/>
                    <a:pt x="199235" y="1051577"/>
                    <a:pt x="447938" y="1051577"/>
                  </a:cubicBezTo>
                  <a:cubicBezTo>
                    <a:pt x="696640" y="1051577"/>
                    <a:pt x="895875" y="874827"/>
                    <a:pt x="895875" y="600922"/>
                  </a:cubicBezTo>
                  <a:lnTo>
                    <a:pt x="895875" y="0"/>
                  </a:lnTo>
                  <a:lnTo>
                    <a:pt x="670756" y="0"/>
                  </a:lnTo>
                  <a:lnTo>
                    <a:pt x="670756" y="600922"/>
                  </a:lnTo>
                  <a:close/>
                </a:path>
              </a:pathLst>
            </a:custGeom>
            <a:grpFill/>
            <a:ln w="7190" cap="flat">
              <a:noFill/>
              <a:prstDash val="solid"/>
              <a:miter/>
            </a:ln>
          </p:spPr>
          <p:txBody>
            <a:bodyPr rtlCol="0" anchor="ctr"/>
            <a:lstStyle/>
            <a:p>
              <a:endParaRPr lang="en-US" b="0" i="0">
                <a:solidFill>
                  <a:schemeClr val="accent6"/>
                </a:solidFill>
                <a:latin typeface="+mn-lt"/>
              </a:endParaRPr>
            </a:p>
          </p:txBody>
        </p:sp>
        <p:sp>
          <p:nvSpPr>
            <p:cNvPr id="22" name="Freeform 21">
              <a:extLst>
                <a:ext uri="{FF2B5EF4-FFF2-40B4-BE49-F238E27FC236}">
                  <a16:creationId xmlns:a16="http://schemas.microsoft.com/office/drawing/2014/main" id="{66CE9E3E-DE36-EFD9-2B0B-320F9EF82A63}"/>
                </a:ext>
              </a:extLst>
            </p:cNvPr>
            <p:cNvSpPr/>
            <p:nvPr/>
          </p:nvSpPr>
          <p:spPr>
            <a:xfrm>
              <a:off x="2903271" y="5028933"/>
              <a:ext cx="823831" cy="509658"/>
            </a:xfrm>
            <a:custGeom>
              <a:avLst/>
              <a:gdLst>
                <a:gd name="connsiteX0" fmla="*/ 380352 w 823831"/>
                <a:gd name="connsiteY0" fmla="*/ 443890 h 509658"/>
                <a:gd name="connsiteX1" fmla="*/ 823831 w 823831"/>
                <a:gd name="connsiteY1" fmla="*/ 0 h 509658"/>
                <a:gd name="connsiteX2" fmla="*/ 531989 w 823831"/>
                <a:gd name="connsiteY2" fmla="*/ 0 h 509658"/>
                <a:gd name="connsiteX3" fmla="*/ 225119 w 823831"/>
                <a:gd name="connsiteY3" fmla="*/ 307154 h 509658"/>
                <a:gd name="connsiteX4" fmla="*/ 225119 w 823831"/>
                <a:gd name="connsiteY4" fmla="*/ 0 h 509658"/>
                <a:gd name="connsiteX5" fmla="*/ 0 w 823831"/>
                <a:gd name="connsiteY5" fmla="*/ 0 h 509658"/>
                <a:gd name="connsiteX6" fmla="*/ 0 w 823831"/>
                <a:gd name="connsiteY6" fmla="*/ 286211 h 509658"/>
                <a:gd name="connsiteX7" fmla="*/ 380352 w 823831"/>
                <a:gd name="connsiteY7" fmla="*/ 443890 h 50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831" h="509658">
                  <a:moveTo>
                    <a:pt x="380352" y="443890"/>
                  </a:moveTo>
                  <a:lnTo>
                    <a:pt x="823831" y="0"/>
                  </a:lnTo>
                  <a:lnTo>
                    <a:pt x="531989" y="0"/>
                  </a:lnTo>
                  <a:lnTo>
                    <a:pt x="225119" y="307154"/>
                  </a:lnTo>
                  <a:lnTo>
                    <a:pt x="225119" y="0"/>
                  </a:lnTo>
                  <a:lnTo>
                    <a:pt x="0" y="0"/>
                  </a:lnTo>
                  <a:lnTo>
                    <a:pt x="0" y="286211"/>
                  </a:lnTo>
                  <a:cubicBezTo>
                    <a:pt x="0" y="484911"/>
                    <a:pt x="240003" y="584369"/>
                    <a:pt x="380352" y="443890"/>
                  </a:cubicBezTo>
                </a:path>
              </a:pathLst>
            </a:custGeom>
            <a:grpFill/>
            <a:ln w="7190" cap="flat">
              <a:noFill/>
              <a:prstDash val="solid"/>
              <a:miter/>
            </a:ln>
          </p:spPr>
          <p:txBody>
            <a:bodyPr rtlCol="0" anchor="ctr"/>
            <a:lstStyle/>
            <a:p>
              <a:endParaRPr lang="en-US" b="0" i="0">
                <a:solidFill>
                  <a:schemeClr val="accent6"/>
                </a:solidFill>
                <a:latin typeface="+mn-lt"/>
              </a:endParaRPr>
            </a:p>
          </p:txBody>
        </p:sp>
        <p:sp>
          <p:nvSpPr>
            <p:cNvPr id="23" name="Freeform 22">
              <a:extLst>
                <a:ext uri="{FF2B5EF4-FFF2-40B4-BE49-F238E27FC236}">
                  <a16:creationId xmlns:a16="http://schemas.microsoft.com/office/drawing/2014/main" id="{C8B1BFC2-5290-1859-3D1E-31A8CA1A2F4C}"/>
                </a:ext>
              </a:extLst>
            </p:cNvPr>
            <p:cNvSpPr/>
            <p:nvPr/>
          </p:nvSpPr>
          <p:spPr>
            <a:xfrm>
              <a:off x="2903271" y="5552068"/>
              <a:ext cx="823831" cy="509730"/>
            </a:xfrm>
            <a:custGeom>
              <a:avLst/>
              <a:gdLst>
                <a:gd name="connsiteX0" fmla="*/ 0 w 823831"/>
                <a:gd name="connsiteY0" fmla="*/ 223519 h 509730"/>
                <a:gd name="connsiteX1" fmla="*/ 0 w 823831"/>
                <a:gd name="connsiteY1" fmla="*/ 509731 h 509730"/>
                <a:gd name="connsiteX2" fmla="*/ 225119 w 823831"/>
                <a:gd name="connsiteY2" fmla="*/ 509731 h 509730"/>
                <a:gd name="connsiteX3" fmla="*/ 225119 w 823831"/>
                <a:gd name="connsiteY3" fmla="*/ 202577 h 509730"/>
                <a:gd name="connsiteX4" fmla="*/ 531989 w 823831"/>
                <a:gd name="connsiteY4" fmla="*/ 509731 h 509730"/>
                <a:gd name="connsiteX5" fmla="*/ 823831 w 823831"/>
                <a:gd name="connsiteY5" fmla="*/ 509731 h 509730"/>
                <a:gd name="connsiteX6" fmla="*/ 380352 w 823831"/>
                <a:gd name="connsiteY6" fmla="*/ 65768 h 509730"/>
                <a:gd name="connsiteX7" fmla="*/ 0 w 823831"/>
                <a:gd name="connsiteY7" fmla="*/ 223447 h 50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831" h="509730">
                  <a:moveTo>
                    <a:pt x="0" y="223519"/>
                  </a:moveTo>
                  <a:lnTo>
                    <a:pt x="0" y="509731"/>
                  </a:lnTo>
                  <a:lnTo>
                    <a:pt x="225119" y="509731"/>
                  </a:lnTo>
                  <a:lnTo>
                    <a:pt x="225119" y="202577"/>
                  </a:lnTo>
                  <a:lnTo>
                    <a:pt x="531989" y="509731"/>
                  </a:lnTo>
                  <a:lnTo>
                    <a:pt x="823831" y="509731"/>
                  </a:lnTo>
                  <a:lnTo>
                    <a:pt x="380352" y="65768"/>
                  </a:lnTo>
                  <a:cubicBezTo>
                    <a:pt x="240003" y="-74711"/>
                    <a:pt x="0" y="24747"/>
                    <a:pt x="0" y="223447"/>
                  </a:cubicBezTo>
                </a:path>
              </a:pathLst>
            </a:custGeom>
            <a:grpFill/>
            <a:ln w="7190" cap="flat">
              <a:noFill/>
              <a:prstDash val="solid"/>
              <a:miter/>
            </a:ln>
          </p:spPr>
          <p:txBody>
            <a:bodyPr rtlCol="0" anchor="ctr"/>
            <a:lstStyle/>
            <a:p>
              <a:endParaRPr lang="en-US" b="0" i="0">
                <a:solidFill>
                  <a:schemeClr val="accent6"/>
                </a:solidFill>
                <a:latin typeface="+mn-lt"/>
              </a:endParaRPr>
            </a:p>
          </p:txBody>
        </p:sp>
        <p:sp>
          <p:nvSpPr>
            <p:cNvPr id="24" name="Freeform 23">
              <a:extLst>
                <a:ext uri="{FF2B5EF4-FFF2-40B4-BE49-F238E27FC236}">
                  <a16:creationId xmlns:a16="http://schemas.microsoft.com/office/drawing/2014/main" id="{DE47D34D-F2E4-598F-17A6-F50D547D1642}"/>
                </a:ext>
              </a:extLst>
            </p:cNvPr>
            <p:cNvSpPr/>
            <p:nvPr/>
          </p:nvSpPr>
          <p:spPr>
            <a:xfrm>
              <a:off x="3637371" y="5010150"/>
              <a:ext cx="924850" cy="1070431"/>
            </a:xfrm>
            <a:custGeom>
              <a:avLst/>
              <a:gdLst>
                <a:gd name="connsiteX0" fmla="*/ 699444 w 924850"/>
                <a:gd name="connsiteY0" fmla="*/ 833590 h 1070431"/>
                <a:gd name="connsiteX1" fmla="*/ 533642 w 924850"/>
                <a:gd name="connsiteY1" fmla="*/ 863816 h 1070431"/>
                <a:gd name="connsiteX2" fmla="*/ 224760 w 924850"/>
                <a:gd name="connsiteY2" fmla="*/ 535144 h 1070431"/>
                <a:gd name="connsiteX3" fmla="*/ 533283 w 924850"/>
                <a:gd name="connsiteY3" fmla="*/ 206544 h 1070431"/>
                <a:gd name="connsiteX4" fmla="*/ 776665 w 924850"/>
                <a:gd name="connsiteY4" fmla="*/ 300533 h 1070431"/>
                <a:gd name="connsiteX5" fmla="*/ 919530 w 924850"/>
                <a:gd name="connsiteY5" fmla="*/ 154656 h 1070431"/>
                <a:gd name="connsiteX6" fmla="*/ 525446 w 924850"/>
                <a:gd name="connsiteY6" fmla="*/ 0 h 1070431"/>
                <a:gd name="connsiteX7" fmla="*/ 0 w 924850"/>
                <a:gd name="connsiteY7" fmla="*/ 535216 h 1070431"/>
                <a:gd name="connsiteX8" fmla="*/ 521348 w 924850"/>
                <a:gd name="connsiteY8" fmla="*/ 1070432 h 1070431"/>
                <a:gd name="connsiteX9" fmla="*/ 924851 w 924850"/>
                <a:gd name="connsiteY9" fmla="*/ 966224 h 1070431"/>
                <a:gd name="connsiteX10" fmla="*/ 924851 w 924850"/>
                <a:gd name="connsiteY10" fmla="*/ 535216 h 1070431"/>
                <a:gd name="connsiteX11" fmla="*/ 699516 w 924850"/>
                <a:gd name="connsiteY11" fmla="*/ 535216 h 1070431"/>
                <a:gd name="connsiteX12" fmla="*/ 699516 w 924850"/>
                <a:gd name="connsiteY12" fmla="*/ 833590 h 107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50" h="1070431">
                  <a:moveTo>
                    <a:pt x="699444" y="833590"/>
                  </a:moveTo>
                  <a:cubicBezTo>
                    <a:pt x="643362" y="852517"/>
                    <a:pt x="598784" y="863816"/>
                    <a:pt x="533642" y="863816"/>
                  </a:cubicBezTo>
                  <a:cubicBezTo>
                    <a:pt x="349938" y="863816"/>
                    <a:pt x="224760" y="728878"/>
                    <a:pt x="224760" y="535144"/>
                  </a:cubicBezTo>
                  <a:cubicBezTo>
                    <a:pt x="224760" y="341410"/>
                    <a:pt x="341022" y="206544"/>
                    <a:pt x="533283" y="206544"/>
                  </a:cubicBezTo>
                  <a:cubicBezTo>
                    <a:pt x="622080" y="206544"/>
                    <a:pt x="701817" y="238569"/>
                    <a:pt x="776665" y="300533"/>
                  </a:cubicBezTo>
                  <a:lnTo>
                    <a:pt x="919530" y="154656"/>
                  </a:lnTo>
                  <a:cubicBezTo>
                    <a:pt x="821602" y="55990"/>
                    <a:pt x="683770" y="0"/>
                    <a:pt x="525446" y="0"/>
                  </a:cubicBezTo>
                  <a:cubicBezTo>
                    <a:pt x="219727" y="0"/>
                    <a:pt x="0" y="223241"/>
                    <a:pt x="0" y="535216"/>
                  </a:cubicBezTo>
                  <a:cubicBezTo>
                    <a:pt x="0" y="847191"/>
                    <a:pt x="219727" y="1070432"/>
                    <a:pt x="521348" y="1070432"/>
                  </a:cubicBezTo>
                  <a:cubicBezTo>
                    <a:pt x="626969" y="1070432"/>
                    <a:pt x="831021" y="1032506"/>
                    <a:pt x="924851" y="966224"/>
                  </a:cubicBezTo>
                  <a:lnTo>
                    <a:pt x="924851" y="535216"/>
                  </a:lnTo>
                  <a:lnTo>
                    <a:pt x="699516" y="535216"/>
                  </a:lnTo>
                  <a:lnTo>
                    <a:pt x="699516" y="833590"/>
                  </a:lnTo>
                  <a:close/>
                </a:path>
              </a:pathLst>
            </a:custGeom>
            <a:grpFill/>
            <a:ln w="7190" cap="flat">
              <a:noFill/>
              <a:prstDash val="solid"/>
              <a:miter/>
            </a:ln>
          </p:spPr>
          <p:txBody>
            <a:bodyPr rtlCol="0" anchor="ctr"/>
            <a:lstStyle/>
            <a:p>
              <a:endParaRPr lang="en-US" b="0" i="0">
                <a:solidFill>
                  <a:schemeClr val="accent6"/>
                </a:solidFill>
                <a:latin typeface="+mn-lt"/>
              </a:endParaRPr>
            </a:p>
          </p:txBody>
        </p:sp>
      </p:grpSp>
      <p:sp>
        <p:nvSpPr>
          <p:cNvPr id="25" name="Slide Number">
            <a:extLst>
              <a:ext uri="{FF2B5EF4-FFF2-40B4-BE49-F238E27FC236}">
                <a16:creationId xmlns:a16="http://schemas.microsoft.com/office/drawing/2014/main" id="{AB436ABD-99BC-8A69-BC64-9E41FB2D5C6A}"/>
              </a:ext>
            </a:extLst>
          </p:cNvPr>
          <p:cNvSpPr>
            <a:spLocks noGrp="1"/>
          </p:cNvSpPr>
          <p:nvPr>
            <p:ph type="sldNum" sz="quarter" idx="13"/>
          </p:nvPr>
        </p:nvSpPr>
        <p:spPr>
          <a:xfrm>
            <a:off x="344709" y="6528388"/>
            <a:ext cx="274140" cy="169423"/>
          </a:xfrm>
          <a:prstGeom prst="rect">
            <a:avLst/>
          </a:prstGeom>
        </p:spPr>
        <p:txBody>
          <a:bodyPr lIns="0" tIns="0" rIns="0" bIns="0" anchor="ctr"/>
          <a:lstStyle>
            <a:lvl1pPr algn="l">
              <a:lnSpc>
                <a:spcPct val="100000"/>
              </a:lnSpc>
              <a:spcBef>
                <a:spcPts val="0"/>
              </a:spcBef>
              <a:defRPr sz="1000" b="0" i="0">
                <a:solidFill>
                  <a:schemeClr val="accent6"/>
                </a:solidFill>
                <a:latin typeface="+mn-lt"/>
                <a:cs typeface="Calibri" panose="020F0502020204030204" pitchFamily="34" charset="0"/>
              </a:defRPr>
            </a:lvl1pPr>
          </a:lstStyle>
          <a:p>
            <a:fld id="{523A240F-EAFE-E84F-B44C-6D7A08E0E409}" type="slidenum">
              <a:rPr lang="en-US" smtClean="0"/>
              <a:pPr/>
              <a:t>‹#›</a:t>
            </a:fld>
            <a:endParaRPr lang="en-US" dirty="0"/>
          </a:p>
        </p:txBody>
      </p:sp>
      <p:sp>
        <p:nvSpPr>
          <p:cNvPr id="26" name="Footer Placeholder 1">
            <a:extLst>
              <a:ext uri="{FF2B5EF4-FFF2-40B4-BE49-F238E27FC236}">
                <a16:creationId xmlns:a16="http://schemas.microsoft.com/office/drawing/2014/main" id="{D1117AA1-9480-03B1-8C23-01DA4796DA64}"/>
              </a:ext>
            </a:extLst>
          </p:cNvPr>
          <p:cNvSpPr>
            <a:spLocks noGrp="1"/>
          </p:cNvSpPr>
          <p:nvPr>
            <p:ph type="ftr" sz="quarter" idx="3"/>
          </p:nvPr>
        </p:nvSpPr>
        <p:spPr>
          <a:xfrm>
            <a:off x="639834" y="6529754"/>
            <a:ext cx="2186354" cy="168275"/>
          </a:xfrm>
          <a:prstGeom prst="rect">
            <a:avLst/>
          </a:prstGeom>
        </p:spPr>
        <p:txBody>
          <a:bodyPr vert="horz" lIns="0" tIns="45720" rIns="91440" bIns="45720" rtlCol="0" anchor="ctr"/>
          <a:lstStyle>
            <a:lvl1pPr algn="l">
              <a:defRPr sz="1000" b="0" i="0">
                <a:solidFill>
                  <a:schemeClr val="accent6"/>
                </a:solidFill>
                <a:latin typeface="+mn-lt"/>
              </a:defRPr>
            </a:lvl1pPr>
          </a:lstStyle>
          <a:p>
            <a:r>
              <a:rPr lang="en-US"/>
              <a:t>PRIVATE AND CONFIDENTIAL</a:t>
            </a:r>
            <a:endParaRPr lang="en-US" dirty="0"/>
          </a:p>
        </p:txBody>
      </p:sp>
      <p:sp>
        <p:nvSpPr>
          <p:cNvPr id="3" name="Title 2">
            <a:extLst>
              <a:ext uri="{FF2B5EF4-FFF2-40B4-BE49-F238E27FC236}">
                <a16:creationId xmlns:a16="http://schemas.microsoft.com/office/drawing/2014/main" id="{C4EBDBBE-6AF2-8F1E-9590-9AA9C890DA8C}"/>
              </a:ext>
            </a:extLst>
          </p:cNvPr>
          <p:cNvSpPr>
            <a:spLocks noGrp="1"/>
          </p:cNvSpPr>
          <p:nvPr>
            <p:ph type="title" hasCustomPrompt="1"/>
          </p:nvPr>
        </p:nvSpPr>
        <p:spPr>
          <a:xfrm>
            <a:off x="344706" y="418239"/>
            <a:ext cx="11534141" cy="786231"/>
          </a:xfrm>
          <a:prstGeom prst="rect">
            <a:avLst/>
          </a:prstGeom>
        </p:spPr>
        <p:txBody>
          <a:bodyPr lIns="0"/>
          <a:lstStyle>
            <a:lvl1pPr>
              <a:lnSpc>
                <a:spcPct val="100000"/>
              </a:lnSpc>
              <a:defRPr lang="en-US" sz="2800" b="0" i="0" kern="1200" dirty="0" smtClean="0">
                <a:solidFill>
                  <a:schemeClr val="accent6"/>
                </a:solidFill>
                <a:latin typeface="+mj-lt"/>
                <a:ea typeface="+mn-ea"/>
                <a:cs typeface="+mn-cs"/>
              </a:defRPr>
            </a:lvl1pPr>
          </a:lstStyle>
          <a:p>
            <a:r>
              <a:rPr lang="en-US" dirty="0"/>
              <a:t>Title</a:t>
            </a:r>
          </a:p>
        </p:txBody>
      </p:sp>
      <p:grpSp>
        <p:nvGrpSpPr>
          <p:cNvPr id="16" name="Group 15">
            <a:extLst>
              <a:ext uri="{FF2B5EF4-FFF2-40B4-BE49-F238E27FC236}">
                <a16:creationId xmlns:a16="http://schemas.microsoft.com/office/drawing/2014/main" id="{88E10154-82A6-85ED-B98C-03490D868539}"/>
              </a:ext>
              <a:ext uri="{C183D7F6-B498-43B3-948B-1728B52AA6E4}">
                <adec:decorative xmlns:adec="http://schemas.microsoft.com/office/drawing/2017/decorative" val="1"/>
              </a:ext>
            </a:extLst>
          </p:cNvPr>
          <p:cNvGrpSpPr/>
          <p:nvPr userDrawn="1"/>
        </p:nvGrpSpPr>
        <p:grpSpPr>
          <a:xfrm>
            <a:off x="4064000" y="3364030"/>
            <a:ext cx="4062335" cy="3031957"/>
            <a:chOff x="4064000" y="3156404"/>
            <a:chExt cx="4062335" cy="3240000"/>
          </a:xfrm>
        </p:grpSpPr>
        <p:cxnSp>
          <p:nvCxnSpPr>
            <p:cNvPr id="17" name="Straight Connector 16">
              <a:extLst>
                <a:ext uri="{FF2B5EF4-FFF2-40B4-BE49-F238E27FC236}">
                  <a16:creationId xmlns:a16="http://schemas.microsoft.com/office/drawing/2014/main" id="{961DB960-C555-6501-F1BB-0D254F913F11}"/>
                </a:ext>
              </a:extLst>
            </p:cNvPr>
            <p:cNvCxnSpPr>
              <a:cxnSpLocks/>
            </p:cNvCxnSpPr>
            <p:nvPr/>
          </p:nvCxnSpPr>
          <p:spPr>
            <a:xfrm>
              <a:off x="4064000" y="3156404"/>
              <a:ext cx="0" cy="3240000"/>
            </a:xfrm>
            <a:prstGeom prst="line">
              <a:avLst/>
            </a:prstGeom>
            <a:ln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562448A-C74A-270B-13BE-4508382C3078}"/>
                </a:ext>
              </a:extLst>
            </p:cNvPr>
            <p:cNvCxnSpPr>
              <a:cxnSpLocks/>
            </p:cNvCxnSpPr>
            <p:nvPr/>
          </p:nvCxnSpPr>
          <p:spPr>
            <a:xfrm>
              <a:off x="8126335" y="3156404"/>
              <a:ext cx="0" cy="3240000"/>
            </a:xfrm>
            <a:prstGeom prst="line">
              <a:avLst/>
            </a:prstGeom>
            <a:ln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9" name="Text Placeholder 12">
            <a:extLst>
              <a:ext uri="{FF2B5EF4-FFF2-40B4-BE49-F238E27FC236}">
                <a16:creationId xmlns:a16="http://schemas.microsoft.com/office/drawing/2014/main" id="{38E43FE5-5C28-CD8E-3438-043C26A969FF}"/>
              </a:ext>
            </a:extLst>
          </p:cNvPr>
          <p:cNvSpPr>
            <a:spLocks noGrp="1"/>
          </p:cNvSpPr>
          <p:nvPr>
            <p:ph type="body" sz="quarter" idx="15" hasCustomPrompt="1"/>
          </p:nvPr>
        </p:nvSpPr>
        <p:spPr>
          <a:xfrm>
            <a:off x="344490" y="2577721"/>
            <a:ext cx="3382230" cy="709615"/>
          </a:xfrm>
          <a:prstGeom prst="rect">
            <a:avLst/>
          </a:prstGeom>
        </p:spPr>
        <p:txBody>
          <a:bodyPr lIns="0" tIns="0" rIns="0" bIns="0"/>
          <a:lstStyle>
            <a:lvl1pPr marL="0" indent="0">
              <a:buNone/>
              <a:defRPr sz="1800" b="1" i="0">
                <a:solidFill>
                  <a:schemeClr val="accent6"/>
                </a:solidFill>
                <a:latin typeface="+mn-lt"/>
              </a:defRPr>
            </a:lvl1pPr>
            <a:lvl2pPr marL="685800" indent="-228600">
              <a:buFont typeface="Wingdings" pitchFamily="2" charset="2"/>
              <a:buChar char="§"/>
              <a:defRPr sz="1600" b="0" i="0">
                <a:latin typeface="+mn-lt"/>
              </a:defRPr>
            </a:lvl2pPr>
            <a:lvl3pPr marL="1143000" indent="-228600">
              <a:buFont typeface="Wingdings" pitchFamily="2" charset="2"/>
              <a:buChar char="§"/>
              <a:defRPr sz="1600" b="0" i="0">
                <a:latin typeface="+mn-lt"/>
              </a:defRPr>
            </a:lvl3pPr>
            <a:lvl4pPr marL="1600200" indent="-228600">
              <a:buFont typeface="Wingdings" pitchFamily="2" charset="2"/>
              <a:buChar char="§"/>
              <a:defRPr sz="1600" b="0" i="0">
                <a:latin typeface="+mn-lt"/>
              </a:defRPr>
            </a:lvl4pPr>
            <a:lvl5pPr marL="2057400" indent="-228600">
              <a:buFont typeface="Wingdings" pitchFamily="2" charset="2"/>
              <a:buChar char="§"/>
              <a:defRPr sz="1600" b="0" i="0">
                <a:latin typeface="+mn-lt"/>
              </a:defRPr>
            </a:lvl5pPr>
          </a:lstStyle>
          <a:p>
            <a:pPr lvl="0"/>
            <a:r>
              <a:rPr lang="en-US" dirty="0"/>
              <a:t>Subheading 1</a:t>
            </a:r>
          </a:p>
        </p:txBody>
      </p:sp>
      <p:sp>
        <p:nvSpPr>
          <p:cNvPr id="20" name="Text Placeholder 12">
            <a:extLst>
              <a:ext uri="{FF2B5EF4-FFF2-40B4-BE49-F238E27FC236}">
                <a16:creationId xmlns:a16="http://schemas.microsoft.com/office/drawing/2014/main" id="{A1B6B884-0335-F876-8FE8-04C95D9EEA12}"/>
              </a:ext>
            </a:extLst>
          </p:cNvPr>
          <p:cNvSpPr>
            <a:spLocks noGrp="1"/>
          </p:cNvSpPr>
          <p:nvPr>
            <p:ph type="body" sz="quarter" idx="16" hasCustomPrompt="1"/>
          </p:nvPr>
        </p:nvSpPr>
        <p:spPr>
          <a:xfrm>
            <a:off x="344489" y="3757700"/>
            <a:ext cx="3406352" cy="2421219"/>
          </a:xfrm>
          <a:prstGeom prst="rect">
            <a:avLst/>
          </a:prstGeom>
        </p:spPr>
        <p:txBody>
          <a:bodyPr lIns="0" tIns="0" rIns="0" bIns="0"/>
          <a:lstStyle>
            <a:lvl1pPr marL="0" indent="0">
              <a:buNone/>
              <a:defRPr sz="1600" b="0" i="0">
                <a:latin typeface="+mn-lt"/>
              </a:defRPr>
            </a:lvl1pPr>
            <a:lvl2pPr marL="685800" indent="-228600">
              <a:buFont typeface="Wingdings" pitchFamily="2" charset="2"/>
              <a:buChar char="§"/>
              <a:defRPr sz="1600" b="0" i="0">
                <a:latin typeface="+mn-lt"/>
              </a:defRPr>
            </a:lvl2pPr>
            <a:lvl3pPr marL="1143000" indent="-228600">
              <a:buFont typeface="Wingdings" pitchFamily="2" charset="2"/>
              <a:buChar char="§"/>
              <a:defRPr sz="1600" b="0" i="0">
                <a:latin typeface="+mn-lt"/>
              </a:defRPr>
            </a:lvl3pPr>
            <a:lvl4pPr marL="1600200" indent="-228600">
              <a:buFont typeface="Wingdings" pitchFamily="2" charset="2"/>
              <a:buChar char="§"/>
              <a:defRPr sz="1600" b="0" i="0">
                <a:latin typeface="+mn-lt"/>
              </a:defRPr>
            </a:lvl4pPr>
            <a:lvl5pPr marL="2057400" indent="-228600">
              <a:buFont typeface="Wingdings" pitchFamily="2" charset="2"/>
              <a:buChar char="§"/>
              <a:defRPr sz="1600" b="0" i="0">
                <a:latin typeface="+mn-lt"/>
              </a:defRPr>
            </a:lvl5pPr>
          </a:lstStyle>
          <a:p>
            <a:pPr lvl="0"/>
            <a:r>
              <a:rPr lang="en-US" dirty="0"/>
              <a:t>Point 1</a:t>
            </a:r>
          </a:p>
        </p:txBody>
      </p:sp>
      <p:sp>
        <p:nvSpPr>
          <p:cNvPr id="30" name="Text Placeholder 12">
            <a:extLst>
              <a:ext uri="{FF2B5EF4-FFF2-40B4-BE49-F238E27FC236}">
                <a16:creationId xmlns:a16="http://schemas.microsoft.com/office/drawing/2014/main" id="{E1A1A101-A6BC-2949-DFA5-B0BAA3FDB0AE}"/>
              </a:ext>
            </a:extLst>
          </p:cNvPr>
          <p:cNvSpPr>
            <a:spLocks noGrp="1"/>
          </p:cNvSpPr>
          <p:nvPr>
            <p:ph type="body" sz="quarter" idx="17" hasCustomPrompt="1"/>
          </p:nvPr>
        </p:nvSpPr>
        <p:spPr>
          <a:xfrm>
            <a:off x="4377160" y="2577721"/>
            <a:ext cx="3382230" cy="709615"/>
          </a:xfrm>
          <a:prstGeom prst="rect">
            <a:avLst/>
          </a:prstGeom>
        </p:spPr>
        <p:txBody>
          <a:bodyPr lIns="0" tIns="0" rIns="0" bIns="0"/>
          <a:lstStyle>
            <a:lvl1pPr marL="0" indent="0">
              <a:buNone/>
              <a:defRPr sz="1800" b="1" i="0">
                <a:solidFill>
                  <a:schemeClr val="accent6"/>
                </a:solidFill>
                <a:latin typeface="+mn-lt"/>
              </a:defRPr>
            </a:lvl1pPr>
            <a:lvl2pPr marL="685800" indent="-228600">
              <a:buFont typeface="Wingdings" pitchFamily="2" charset="2"/>
              <a:buChar char="§"/>
              <a:defRPr sz="1600" b="0" i="0">
                <a:latin typeface="+mn-lt"/>
              </a:defRPr>
            </a:lvl2pPr>
            <a:lvl3pPr marL="1143000" indent="-228600">
              <a:buFont typeface="Wingdings" pitchFamily="2" charset="2"/>
              <a:buChar char="§"/>
              <a:defRPr sz="1600" b="0" i="0">
                <a:latin typeface="+mn-lt"/>
              </a:defRPr>
            </a:lvl3pPr>
            <a:lvl4pPr marL="1600200" indent="-228600">
              <a:buFont typeface="Wingdings" pitchFamily="2" charset="2"/>
              <a:buChar char="§"/>
              <a:defRPr sz="1600" b="0" i="0">
                <a:latin typeface="+mn-lt"/>
              </a:defRPr>
            </a:lvl4pPr>
            <a:lvl5pPr marL="2057400" indent="-228600">
              <a:buFont typeface="Wingdings" pitchFamily="2" charset="2"/>
              <a:buChar char="§"/>
              <a:defRPr sz="1600" b="0" i="0">
                <a:latin typeface="+mn-lt"/>
              </a:defRPr>
            </a:lvl5pPr>
          </a:lstStyle>
          <a:p>
            <a:pPr lvl="0"/>
            <a:r>
              <a:rPr lang="en-US" dirty="0"/>
              <a:t>Subheading 2</a:t>
            </a:r>
          </a:p>
        </p:txBody>
      </p:sp>
      <p:sp>
        <p:nvSpPr>
          <p:cNvPr id="31" name="Text Placeholder 12">
            <a:extLst>
              <a:ext uri="{FF2B5EF4-FFF2-40B4-BE49-F238E27FC236}">
                <a16:creationId xmlns:a16="http://schemas.microsoft.com/office/drawing/2014/main" id="{2677EBEE-62AE-3076-A74B-FBB8F47DCDDD}"/>
              </a:ext>
            </a:extLst>
          </p:cNvPr>
          <p:cNvSpPr>
            <a:spLocks noGrp="1"/>
          </p:cNvSpPr>
          <p:nvPr>
            <p:ph type="body" sz="quarter" idx="18" hasCustomPrompt="1"/>
          </p:nvPr>
        </p:nvSpPr>
        <p:spPr>
          <a:xfrm>
            <a:off x="4377159" y="3757700"/>
            <a:ext cx="3406352" cy="2421219"/>
          </a:xfrm>
          <a:prstGeom prst="rect">
            <a:avLst/>
          </a:prstGeom>
        </p:spPr>
        <p:txBody>
          <a:bodyPr lIns="0" tIns="0" rIns="0" bIns="0"/>
          <a:lstStyle>
            <a:lvl1pPr marL="0" indent="0">
              <a:buNone/>
              <a:defRPr sz="1600" b="0" i="0">
                <a:latin typeface="+mn-lt"/>
              </a:defRPr>
            </a:lvl1pPr>
            <a:lvl2pPr marL="685800" indent="-228600">
              <a:buFont typeface="Wingdings" pitchFamily="2" charset="2"/>
              <a:buChar char="§"/>
              <a:defRPr sz="1600" b="0" i="0">
                <a:latin typeface="+mn-lt"/>
              </a:defRPr>
            </a:lvl2pPr>
            <a:lvl3pPr marL="1143000" indent="-228600">
              <a:buFont typeface="Wingdings" pitchFamily="2" charset="2"/>
              <a:buChar char="§"/>
              <a:defRPr sz="1600" b="0" i="0">
                <a:latin typeface="+mn-lt"/>
              </a:defRPr>
            </a:lvl3pPr>
            <a:lvl4pPr marL="1600200" indent="-228600">
              <a:buFont typeface="Wingdings" pitchFamily="2" charset="2"/>
              <a:buChar char="§"/>
              <a:defRPr sz="1600" b="0" i="0">
                <a:latin typeface="+mn-lt"/>
              </a:defRPr>
            </a:lvl4pPr>
            <a:lvl5pPr marL="2057400" indent="-228600">
              <a:buFont typeface="Wingdings" pitchFamily="2" charset="2"/>
              <a:buChar char="§"/>
              <a:defRPr sz="1600" b="0" i="0">
                <a:latin typeface="+mn-lt"/>
              </a:defRPr>
            </a:lvl5pPr>
          </a:lstStyle>
          <a:p>
            <a:pPr lvl="0"/>
            <a:r>
              <a:rPr lang="en-US" dirty="0"/>
              <a:t>Point 2</a:t>
            </a:r>
          </a:p>
        </p:txBody>
      </p:sp>
      <p:sp>
        <p:nvSpPr>
          <p:cNvPr id="32" name="Text Placeholder 12">
            <a:extLst>
              <a:ext uri="{FF2B5EF4-FFF2-40B4-BE49-F238E27FC236}">
                <a16:creationId xmlns:a16="http://schemas.microsoft.com/office/drawing/2014/main" id="{147206A6-7507-65B6-5523-256A4D883D9F}"/>
              </a:ext>
            </a:extLst>
          </p:cNvPr>
          <p:cNvSpPr>
            <a:spLocks noGrp="1"/>
          </p:cNvSpPr>
          <p:nvPr>
            <p:ph type="body" sz="quarter" idx="19" hasCustomPrompt="1"/>
          </p:nvPr>
        </p:nvSpPr>
        <p:spPr>
          <a:xfrm>
            <a:off x="8465283" y="2577721"/>
            <a:ext cx="3382230" cy="709615"/>
          </a:xfrm>
          <a:prstGeom prst="rect">
            <a:avLst/>
          </a:prstGeom>
        </p:spPr>
        <p:txBody>
          <a:bodyPr lIns="0" tIns="0" rIns="0" bIns="0"/>
          <a:lstStyle>
            <a:lvl1pPr marL="0" indent="0">
              <a:buNone/>
              <a:defRPr sz="1800" b="1" i="0">
                <a:solidFill>
                  <a:schemeClr val="accent6"/>
                </a:solidFill>
                <a:latin typeface="+mn-lt"/>
              </a:defRPr>
            </a:lvl1pPr>
            <a:lvl2pPr marL="685800" indent="-228600">
              <a:buFont typeface="Wingdings" pitchFamily="2" charset="2"/>
              <a:buChar char="§"/>
              <a:defRPr sz="1600" b="0" i="0">
                <a:latin typeface="+mn-lt"/>
              </a:defRPr>
            </a:lvl2pPr>
            <a:lvl3pPr marL="1143000" indent="-228600">
              <a:buFont typeface="Wingdings" pitchFamily="2" charset="2"/>
              <a:buChar char="§"/>
              <a:defRPr sz="1600" b="0" i="0">
                <a:latin typeface="+mn-lt"/>
              </a:defRPr>
            </a:lvl3pPr>
            <a:lvl4pPr marL="1600200" indent="-228600">
              <a:buFont typeface="Wingdings" pitchFamily="2" charset="2"/>
              <a:buChar char="§"/>
              <a:defRPr sz="1600" b="0" i="0">
                <a:latin typeface="+mn-lt"/>
              </a:defRPr>
            </a:lvl4pPr>
            <a:lvl5pPr marL="2057400" indent="-228600">
              <a:buFont typeface="Wingdings" pitchFamily="2" charset="2"/>
              <a:buChar char="§"/>
              <a:defRPr sz="1600" b="0" i="0">
                <a:latin typeface="+mn-lt"/>
              </a:defRPr>
            </a:lvl5pPr>
          </a:lstStyle>
          <a:p>
            <a:pPr lvl="0"/>
            <a:r>
              <a:rPr lang="en-US" dirty="0"/>
              <a:t>Subheading 3</a:t>
            </a:r>
          </a:p>
        </p:txBody>
      </p:sp>
      <p:sp>
        <p:nvSpPr>
          <p:cNvPr id="33" name="Text Placeholder 12">
            <a:extLst>
              <a:ext uri="{FF2B5EF4-FFF2-40B4-BE49-F238E27FC236}">
                <a16:creationId xmlns:a16="http://schemas.microsoft.com/office/drawing/2014/main" id="{AE6928FF-20AC-8F97-A203-1F70622BA23A}"/>
              </a:ext>
            </a:extLst>
          </p:cNvPr>
          <p:cNvSpPr>
            <a:spLocks noGrp="1"/>
          </p:cNvSpPr>
          <p:nvPr>
            <p:ph type="body" sz="quarter" idx="20" hasCustomPrompt="1"/>
          </p:nvPr>
        </p:nvSpPr>
        <p:spPr>
          <a:xfrm>
            <a:off x="8465282" y="3757700"/>
            <a:ext cx="3406352" cy="2421219"/>
          </a:xfrm>
          <a:prstGeom prst="rect">
            <a:avLst/>
          </a:prstGeom>
        </p:spPr>
        <p:txBody>
          <a:bodyPr lIns="0" tIns="0" rIns="0" bIns="0"/>
          <a:lstStyle>
            <a:lvl1pPr marL="0" indent="0">
              <a:buNone/>
              <a:defRPr sz="1600" b="0" i="0">
                <a:latin typeface="+mn-lt"/>
              </a:defRPr>
            </a:lvl1pPr>
            <a:lvl2pPr marL="685800" indent="-228600">
              <a:buFont typeface="Wingdings" pitchFamily="2" charset="2"/>
              <a:buChar char="§"/>
              <a:defRPr sz="1600" b="0" i="0">
                <a:latin typeface="+mn-lt"/>
              </a:defRPr>
            </a:lvl2pPr>
            <a:lvl3pPr marL="1143000" indent="-228600">
              <a:buFont typeface="Wingdings" pitchFamily="2" charset="2"/>
              <a:buChar char="§"/>
              <a:defRPr sz="1600" b="0" i="0">
                <a:latin typeface="+mn-lt"/>
              </a:defRPr>
            </a:lvl3pPr>
            <a:lvl4pPr marL="1600200" indent="-228600">
              <a:buFont typeface="Wingdings" pitchFamily="2" charset="2"/>
              <a:buChar char="§"/>
              <a:defRPr sz="1600" b="0" i="0">
                <a:latin typeface="+mn-lt"/>
              </a:defRPr>
            </a:lvl4pPr>
            <a:lvl5pPr marL="2057400" indent="-228600">
              <a:buFont typeface="Wingdings" pitchFamily="2" charset="2"/>
              <a:buChar char="§"/>
              <a:defRPr sz="1600" b="0" i="0">
                <a:latin typeface="+mn-lt"/>
              </a:defRPr>
            </a:lvl5pPr>
          </a:lstStyle>
          <a:p>
            <a:pPr lvl="0"/>
            <a:r>
              <a:rPr lang="en-US" dirty="0"/>
              <a:t>Point 3</a:t>
            </a:r>
          </a:p>
        </p:txBody>
      </p:sp>
      <p:cxnSp>
        <p:nvCxnSpPr>
          <p:cNvPr id="34" name="Straight Connector 33">
            <a:extLst>
              <a:ext uri="{FF2B5EF4-FFF2-40B4-BE49-F238E27FC236}">
                <a16:creationId xmlns:a16="http://schemas.microsoft.com/office/drawing/2014/main" id="{6587F716-1C87-EC81-181B-845836C96C5F}"/>
              </a:ext>
            </a:extLst>
          </p:cNvPr>
          <p:cNvCxnSpPr>
            <a:cxnSpLocks/>
          </p:cNvCxnSpPr>
          <p:nvPr userDrawn="1"/>
        </p:nvCxnSpPr>
        <p:spPr>
          <a:xfrm>
            <a:off x="0" y="6397259"/>
            <a:ext cx="12192000" cy="30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35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26 Core PPT Template_Two-Tone_White_Gray_Four_Column_1">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E7C41035-CC55-A76A-8692-EA36023FE78A}"/>
              </a:ext>
            </a:extLst>
          </p:cNvPr>
          <p:cNvSpPr/>
          <p:nvPr userDrawn="1"/>
        </p:nvSpPr>
        <p:spPr>
          <a:xfrm>
            <a:off x="0" y="3356300"/>
            <a:ext cx="12192000" cy="3040958"/>
          </a:xfrm>
          <a:custGeom>
            <a:avLst/>
            <a:gdLst>
              <a:gd name="connsiteX0" fmla="*/ 0 w 7676444"/>
              <a:gd name="connsiteY0" fmla="*/ 0 h 4317999"/>
              <a:gd name="connsiteX1" fmla="*/ 7676445 w 7676444"/>
              <a:gd name="connsiteY1" fmla="*/ 0 h 4317999"/>
              <a:gd name="connsiteX2" fmla="*/ 7676445 w 7676444"/>
              <a:gd name="connsiteY2" fmla="*/ 4318000 h 4317999"/>
              <a:gd name="connsiteX3" fmla="*/ 0 w 7676444"/>
              <a:gd name="connsiteY3" fmla="*/ 4318000 h 4317999"/>
            </a:gdLst>
            <a:ahLst/>
            <a:cxnLst>
              <a:cxn ang="0">
                <a:pos x="connsiteX0" y="connsiteY0"/>
              </a:cxn>
              <a:cxn ang="0">
                <a:pos x="connsiteX1" y="connsiteY1"/>
              </a:cxn>
              <a:cxn ang="0">
                <a:pos x="connsiteX2" y="connsiteY2"/>
              </a:cxn>
              <a:cxn ang="0">
                <a:pos x="connsiteX3" y="connsiteY3"/>
              </a:cxn>
            </a:cxnLst>
            <a:rect l="l" t="t" r="r" b="b"/>
            <a:pathLst>
              <a:path w="7676444" h="4317999">
                <a:moveTo>
                  <a:pt x="0" y="0"/>
                </a:moveTo>
                <a:lnTo>
                  <a:pt x="7676445" y="0"/>
                </a:lnTo>
                <a:lnTo>
                  <a:pt x="7676445" y="4318000"/>
                </a:lnTo>
                <a:lnTo>
                  <a:pt x="0" y="4318000"/>
                </a:lnTo>
                <a:close/>
              </a:path>
            </a:pathLst>
          </a:custGeom>
          <a:solidFill>
            <a:schemeClr val="accent3"/>
          </a:solidFill>
          <a:ln w="4798" cap="flat">
            <a:noFill/>
            <a:prstDash val="solid"/>
            <a:miter/>
          </a:ln>
        </p:spPr>
        <p:txBody>
          <a:bodyPr rtlCol="0" anchor="ctr"/>
          <a:lstStyle/>
          <a:p>
            <a:endParaRPr lang="en-US" b="0" i="0" dirty="0">
              <a:latin typeface="+mn-lt"/>
            </a:endParaRPr>
          </a:p>
        </p:txBody>
      </p:sp>
      <p:sp>
        <p:nvSpPr>
          <p:cNvPr id="10" name="Rectangle 9">
            <a:extLst>
              <a:ext uri="{FF2B5EF4-FFF2-40B4-BE49-F238E27FC236}">
                <a16:creationId xmlns:a16="http://schemas.microsoft.com/office/drawing/2014/main" id="{5F414B71-78E7-933B-7CD7-27D849E5DB17}"/>
              </a:ext>
              <a:ext uri="{C183D7F6-B498-43B3-948B-1728B52AA6E4}">
                <adec:decorative xmlns:adec="http://schemas.microsoft.com/office/drawing/2017/decorative" val="1"/>
              </a:ext>
            </a:extLst>
          </p:cNvPr>
          <p:cNvSpPr/>
          <p:nvPr userDrawn="1"/>
        </p:nvSpPr>
        <p:spPr>
          <a:xfrm>
            <a:off x="9151911" y="3361272"/>
            <a:ext cx="3040089" cy="3031958"/>
          </a:xfrm>
          <a:prstGeom prst="rect">
            <a:avLst/>
          </a:prstGeom>
          <a:solidFill>
            <a:srgbClr val="C5C6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latin typeface="DM Sans 14pt" pitchFamily="2" charset="77"/>
            </a:endParaRPr>
          </a:p>
        </p:txBody>
      </p:sp>
      <p:sp>
        <p:nvSpPr>
          <p:cNvPr id="12" name="Rectangle 11">
            <a:extLst>
              <a:ext uri="{FF2B5EF4-FFF2-40B4-BE49-F238E27FC236}">
                <a16:creationId xmlns:a16="http://schemas.microsoft.com/office/drawing/2014/main" id="{793380C4-E9D7-3FF9-B29D-12FF5ED3E735}"/>
              </a:ext>
              <a:ext uri="{C183D7F6-B498-43B3-948B-1728B52AA6E4}">
                <adec:decorative xmlns:adec="http://schemas.microsoft.com/office/drawing/2017/decorative" val="1"/>
              </a:ext>
            </a:extLst>
          </p:cNvPr>
          <p:cNvSpPr/>
          <p:nvPr userDrawn="1"/>
        </p:nvSpPr>
        <p:spPr>
          <a:xfrm>
            <a:off x="6095998" y="3361272"/>
            <a:ext cx="3048001" cy="3031958"/>
          </a:xfrm>
          <a:prstGeom prst="rect">
            <a:avLst/>
          </a:prstGeom>
          <a:solidFill>
            <a:srgbClr val="DFE1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latin typeface="DM Sans 14pt" pitchFamily="2" charset="77"/>
            </a:endParaRPr>
          </a:p>
        </p:txBody>
      </p:sp>
      <p:sp>
        <p:nvSpPr>
          <p:cNvPr id="13" name="Rectangle 12">
            <a:extLst>
              <a:ext uri="{FF2B5EF4-FFF2-40B4-BE49-F238E27FC236}">
                <a16:creationId xmlns:a16="http://schemas.microsoft.com/office/drawing/2014/main" id="{4107F174-F201-A6EC-DE48-830B4AD14DF9}"/>
              </a:ext>
              <a:ext uri="{C183D7F6-B498-43B3-948B-1728B52AA6E4}">
                <adec:decorative xmlns:adec="http://schemas.microsoft.com/office/drawing/2017/decorative" val="1"/>
              </a:ext>
            </a:extLst>
          </p:cNvPr>
          <p:cNvSpPr/>
          <p:nvPr userDrawn="1"/>
        </p:nvSpPr>
        <p:spPr>
          <a:xfrm>
            <a:off x="-8328" y="3361272"/>
            <a:ext cx="3051177" cy="3031958"/>
          </a:xfrm>
          <a:prstGeom prst="rect">
            <a:avLst/>
          </a:prstGeom>
          <a:solidFill>
            <a:srgbClr val="DFE1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latin typeface="DM Sans 14pt" pitchFamily="2" charset="77"/>
            </a:endParaRPr>
          </a:p>
        </p:txBody>
      </p:sp>
      <p:sp>
        <p:nvSpPr>
          <p:cNvPr id="27" name="Rectangle 26">
            <a:extLst>
              <a:ext uri="{FF2B5EF4-FFF2-40B4-BE49-F238E27FC236}">
                <a16:creationId xmlns:a16="http://schemas.microsoft.com/office/drawing/2014/main" id="{364AE002-87B4-0BB3-31DE-C2676E9AA273}"/>
              </a:ext>
            </a:extLst>
          </p:cNvPr>
          <p:cNvSpPr/>
          <p:nvPr userDrawn="1"/>
        </p:nvSpPr>
        <p:spPr>
          <a:xfrm>
            <a:off x="0" y="0"/>
            <a:ext cx="12192000" cy="33562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mn-lt"/>
            </a:endParaRPr>
          </a:p>
        </p:txBody>
      </p:sp>
      <p:grpSp>
        <p:nvGrpSpPr>
          <p:cNvPr id="11" name="Graphic 4">
            <a:extLst>
              <a:ext uri="{FF2B5EF4-FFF2-40B4-BE49-F238E27FC236}">
                <a16:creationId xmlns:a16="http://schemas.microsoft.com/office/drawing/2014/main" id="{ED975F12-5FE6-D2F5-1698-DAC3E54444E7}"/>
              </a:ext>
            </a:extLst>
          </p:cNvPr>
          <p:cNvGrpSpPr>
            <a:grpSpLocks noChangeAspect="1"/>
          </p:cNvGrpSpPr>
          <p:nvPr userDrawn="1"/>
        </p:nvGrpSpPr>
        <p:grpSpPr>
          <a:xfrm>
            <a:off x="11428809" y="6521346"/>
            <a:ext cx="437338" cy="172466"/>
            <a:chOff x="1847850" y="5010150"/>
            <a:chExt cx="2714372" cy="1070431"/>
          </a:xfrm>
          <a:solidFill>
            <a:schemeClr val="accent6"/>
          </a:solidFill>
        </p:grpSpPr>
        <p:sp>
          <p:nvSpPr>
            <p:cNvPr id="21" name="Freeform 20">
              <a:extLst>
                <a:ext uri="{FF2B5EF4-FFF2-40B4-BE49-F238E27FC236}">
                  <a16:creationId xmlns:a16="http://schemas.microsoft.com/office/drawing/2014/main" id="{E2F783DA-505D-472F-A9D4-EEF22F2A7301}"/>
                </a:ext>
              </a:extLst>
            </p:cNvPr>
            <p:cNvSpPr/>
            <p:nvPr/>
          </p:nvSpPr>
          <p:spPr>
            <a:xfrm>
              <a:off x="1847850" y="5028933"/>
              <a:ext cx="895875" cy="1051576"/>
            </a:xfrm>
            <a:custGeom>
              <a:avLst/>
              <a:gdLst>
                <a:gd name="connsiteX0" fmla="*/ 670684 w 895875"/>
                <a:gd name="connsiteY0" fmla="*/ 600922 h 1051576"/>
                <a:gd name="connsiteX1" fmla="*/ 447866 w 895875"/>
                <a:gd name="connsiteY1" fmla="*/ 845032 h 1051576"/>
                <a:gd name="connsiteX2" fmla="*/ 225047 w 895875"/>
                <a:gd name="connsiteY2" fmla="*/ 600922 h 1051576"/>
                <a:gd name="connsiteX3" fmla="*/ 225047 w 895875"/>
                <a:gd name="connsiteY3" fmla="*/ 0 h 1051576"/>
                <a:gd name="connsiteX4" fmla="*/ 0 w 895875"/>
                <a:gd name="connsiteY4" fmla="*/ 0 h 1051576"/>
                <a:gd name="connsiteX5" fmla="*/ 0 w 895875"/>
                <a:gd name="connsiteY5" fmla="*/ 600922 h 1051576"/>
                <a:gd name="connsiteX6" fmla="*/ 447938 w 895875"/>
                <a:gd name="connsiteY6" fmla="*/ 1051577 h 1051576"/>
                <a:gd name="connsiteX7" fmla="*/ 895875 w 895875"/>
                <a:gd name="connsiteY7" fmla="*/ 600922 h 1051576"/>
                <a:gd name="connsiteX8" fmla="*/ 895875 w 895875"/>
                <a:gd name="connsiteY8" fmla="*/ 0 h 1051576"/>
                <a:gd name="connsiteX9" fmla="*/ 670756 w 895875"/>
                <a:gd name="connsiteY9" fmla="*/ 0 h 1051576"/>
                <a:gd name="connsiteX10" fmla="*/ 670756 w 895875"/>
                <a:gd name="connsiteY10" fmla="*/ 600922 h 10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5875" h="1051576">
                  <a:moveTo>
                    <a:pt x="670684" y="600922"/>
                  </a:moveTo>
                  <a:cubicBezTo>
                    <a:pt x="670684" y="775441"/>
                    <a:pt x="572253" y="845032"/>
                    <a:pt x="447866" y="845032"/>
                  </a:cubicBezTo>
                  <a:cubicBezTo>
                    <a:pt x="323479" y="845032"/>
                    <a:pt x="225047" y="775441"/>
                    <a:pt x="225047" y="600922"/>
                  </a:cubicBezTo>
                  <a:lnTo>
                    <a:pt x="225047" y="0"/>
                  </a:lnTo>
                  <a:lnTo>
                    <a:pt x="0" y="0"/>
                  </a:lnTo>
                  <a:lnTo>
                    <a:pt x="0" y="600922"/>
                  </a:lnTo>
                  <a:cubicBezTo>
                    <a:pt x="0" y="874899"/>
                    <a:pt x="199235" y="1051577"/>
                    <a:pt x="447938" y="1051577"/>
                  </a:cubicBezTo>
                  <a:cubicBezTo>
                    <a:pt x="696640" y="1051577"/>
                    <a:pt x="895875" y="874827"/>
                    <a:pt x="895875" y="600922"/>
                  </a:cubicBezTo>
                  <a:lnTo>
                    <a:pt x="895875" y="0"/>
                  </a:lnTo>
                  <a:lnTo>
                    <a:pt x="670756" y="0"/>
                  </a:lnTo>
                  <a:lnTo>
                    <a:pt x="670756" y="600922"/>
                  </a:lnTo>
                  <a:close/>
                </a:path>
              </a:pathLst>
            </a:custGeom>
            <a:grpFill/>
            <a:ln w="7190" cap="flat">
              <a:noFill/>
              <a:prstDash val="solid"/>
              <a:miter/>
            </a:ln>
          </p:spPr>
          <p:txBody>
            <a:bodyPr rtlCol="0" anchor="ctr"/>
            <a:lstStyle/>
            <a:p>
              <a:endParaRPr lang="en-US" b="0" i="0">
                <a:solidFill>
                  <a:schemeClr val="accent6"/>
                </a:solidFill>
                <a:latin typeface="+mn-lt"/>
              </a:endParaRPr>
            </a:p>
          </p:txBody>
        </p:sp>
        <p:sp>
          <p:nvSpPr>
            <p:cNvPr id="22" name="Freeform 21">
              <a:extLst>
                <a:ext uri="{FF2B5EF4-FFF2-40B4-BE49-F238E27FC236}">
                  <a16:creationId xmlns:a16="http://schemas.microsoft.com/office/drawing/2014/main" id="{66CE9E3E-DE36-EFD9-2B0B-320F9EF82A63}"/>
                </a:ext>
              </a:extLst>
            </p:cNvPr>
            <p:cNvSpPr/>
            <p:nvPr/>
          </p:nvSpPr>
          <p:spPr>
            <a:xfrm>
              <a:off x="2903271" y="5028933"/>
              <a:ext cx="823831" cy="509658"/>
            </a:xfrm>
            <a:custGeom>
              <a:avLst/>
              <a:gdLst>
                <a:gd name="connsiteX0" fmla="*/ 380352 w 823831"/>
                <a:gd name="connsiteY0" fmla="*/ 443890 h 509658"/>
                <a:gd name="connsiteX1" fmla="*/ 823831 w 823831"/>
                <a:gd name="connsiteY1" fmla="*/ 0 h 509658"/>
                <a:gd name="connsiteX2" fmla="*/ 531989 w 823831"/>
                <a:gd name="connsiteY2" fmla="*/ 0 h 509658"/>
                <a:gd name="connsiteX3" fmla="*/ 225119 w 823831"/>
                <a:gd name="connsiteY3" fmla="*/ 307154 h 509658"/>
                <a:gd name="connsiteX4" fmla="*/ 225119 w 823831"/>
                <a:gd name="connsiteY4" fmla="*/ 0 h 509658"/>
                <a:gd name="connsiteX5" fmla="*/ 0 w 823831"/>
                <a:gd name="connsiteY5" fmla="*/ 0 h 509658"/>
                <a:gd name="connsiteX6" fmla="*/ 0 w 823831"/>
                <a:gd name="connsiteY6" fmla="*/ 286211 h 509658"/>
                <a:gd name="connsiteX7" fmla="*/ 380352 w 823831"/>
                <a:gd name="connsiteY7" fmla="*/ 443890 h 50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831" h="509658">
                  <a:moveTo>
                    <a:pt x="380352" y="443890"/>
                  </a:moveTo>
                  <a:lnTo>
                    <a:pt x="823831" y="0"/>
                  </a:lnTo>
                  <a:lnTo>
                    <a:pt x="531989" y="0"/>
                  </a:lnTo>
                  <a:lnTo>
                    <a:pt x="225119" y="307154"/>
                  </a:lnTo>
                  <a:lnTo>
                    <a:pt x="225119" y="0"/>
                  </a:lnTo>
                  <a:lnTo>
                    <a:pt x="0" y="0"/>
                  </a:lnTo>
                  <a:lnTo>
                    <a:pt x="0" y="286211"/>
                  </a:lnTo>
                  <a:cubicBezTo>
                    <a:pt x="0" y="484911"/>
                    <a:pt x="240003" y="584369"/>
                    <a:pt x="380352" y="443890"/>
                  </a:cubicBezTo>
                </a:path>
              </a:pathLst>
            </a:custGeom>
            <a:grpFill/>
            <a:ln w="7190" cap="flat">
              <a:noFill/>
              <a:prstDash val="solid"/>
              <a:miter/>
            </a:ln>
          </p:spPr>
          <p:txBody>
            <a:bodyPr rtlCol="0" anchor="ctr"/>
            <a:lstStyle/>
            <a:p>
              <a:endParaRPr lang="en-US" b="0" i="0">
                <a:solidFill>
                  <a:schemeClr val="accent6"/>
                </a:solidFill>
                <a:latin typeface="+mn-lt"/>
              </a:endParaRPr>
            </a:p>
          </p:txBody>
        </p:sp>
        <p:sp>
          <p:nvSpPr>
            <p:cNvPr id="23" name="Freeform 22">
              <a:extLst>
                <a:ext uri="{FF2B5EF4-FFF2-40B4-BE49-F238E27FC236}">
                  <a16:creationId xmlns:a16="http://schemas.microsoft.com/office/drawing/2014/main" id="{C8B1BFC2-5290-1859-3D1E-31A8CA1A2F4C}"/>
                </a:ext>
              </a:extLst>
            </p:cNvPr>
            <p:cNvSpPr/>
            <p:nvPr/>
          </p:nvSpPr>
          <p:spPr>
            <a:xfrm>
              <a:off x="2903271" y="5552068"/>
              <a:ext cx="823831" cy="509730"/>
            </a:xfrm>
            <a:custGeom>
              <a:avLst/>
              <a:gdLst>
                <a:gd name="connsiteX0" fmla="*/ 0 w 823831"/>
                <a:gd name="connsiteY0" fmla="*/ 223519 h 509730"/>
                <a:gd name="connsiteX1" fmla="*/ 0 w 823831"/>
                <a:gd name="connsiteY1" fmla="*/ 509731 h 509730"/>
                <a:gd name="connsiteX2" fmla="*/ 225119 w 823831"/>
                <a:gd name="connsiteY2" fmla="*/ 509731 h 509730"/>
                <a:gd name="connsiteX3" fmla="*/ 225119 w 823831"/>
                <a:gd name="connsiteY3" fmla="*/ 202577 h 509730"/>
                <a:gd name="connsiteX4" fmla="*/ 531989 w 823831"/>
                <a:gd name="connsiteY4" fmla="*/ 509731 h 509730"/>
                <a:gd name="connsiteX5" fmla="*/ 823831 w 823831"/>
                <a:gd name="connsiteY5" fmla="*/ 509731 h 509730"/>
                <a:gd name="connsiteX6" fmla="*/ 380352 w 823831"/>
                <a:gd name="connsiteY6" fmla="*/ 65768 h 509730"/>
                <a:gd name="connsiteX7" fmla="*/ 0 w 823831"/>
                <a:gd name="connsiteY7" fmla="*/ 223447 h 50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831" h="509730">
                  <a:moveTo>
                    <a:pt x="0" y="223519"/>
                  </a:moveTo>
                  <a:lnTo>
                    <a:pt x="0" y="509731"/>
                  </a:lnTo>
                  <a:lnTo>
                    <a:pt x="225119" y="509731"/>
                  </a:lnTo>
                  <a:lnTo>
                    <a:pt x="225119" y="202577"/>
                  </a:lnTo>
                  <a:lnTo>
                    <a:pt x="531989" y="509731"/>
                  </a:lnTo>
                  <a:lnTo>
                    <a:pt x="823831" y="509731"/>
                  </a:lnTo>
                  <a:lnTo>
                    <a:pt x="380352" y="65768"/>
                  </a:lnTo>
                  <a:cubicBezTo>
                    <a:pt x="240003" y="-74711"/>
                    <a:pt x="0" y="24747"/>
                    <a:pt x="0" y="223447"/>
                  </a:cubicBezTo>
                </a:path>
              </a:pathLst>
            </a:custGeom>
            <a:grpFill/>
            <a:ln w="7190" cap="flat">
              <a:noFill/>
              <a:prstDash val="solid"/>
              <a:miter/>
            </a:ln>
          </p:spPr>
          <p:txBody>
            <a:bodyPr rtlCol="0" anchor="ctr"/>
            <a:lstStyle/>
            <a:p>
              <a:endParaRPr lang="en-US" b="0" i="0">
                <a:solidFill>
                  <a:schemeClr val="accent6"/>
                </a:solidFill>
                <a:latin typeface="+mn-lt"/>
              </a:endParaRPr>
            </a:p>
          </p:txBody>
        </p:sp>
        <p:sp>
          <p:nvSpPr>
            <p:cNvPr id="24" name="Freeform 23">
              <a:extLst>
                <a:ext uri="{FF2B5EF4-FFF2-40B4-BE49-F238E27FC236}">
                  <a16:creationId xmlns:a16="http://schemas.microsoft.com/office/drawing/2014/main" id="{DE47D34D-F2E4-598F-17A6-F50D547D1642}"/>
                </a:ext>
              </a:extLst>
            </p:cNvPr>
            <p:cNvSpPr/>
            <p:nvPr/>
          </p:nvSpPr>
          <p:spPr>
            <a:xfrm>
              <a:off x="3637371" y="5010150"/>
              <a:ext cx="924850" cy="1070431"/>
            </a:xfrm>
            <a:custGeom>
              <a:avLst/>
              <a:gdLst>
                <a:gd name="connsiteX0" fmla="*/ 699444 w 924850"/>
                <a:gd name="connsiteY0" fmla="*/ 833590 h 1070431"/>
                <a:gd name="connsiteX1" fmla="*/ 533642 w 924850"/>
                <a:gd name="connsiteY1" fmla="*/ 863816 h 1070431"/>
                <a:gd name="connsiteX2" fmla="*/ 224760 w 924850"/>
                <a:gd name="connsiteY2" fmla="*/ 535144 h 1070431"/>
                <a:gd name="connsiteX3" fmla="*/ 533283 w 924850"/>
                <a:gd name="connsiteY3" fmla="*/ 206544 h 1070431"/>
                <a:gd name="connsiteX4" fmla="*/ 776665 w 924850"/>
                <a:gd name="connsiteY4" fmla="*/ 300533 h 1070431"/>
                <a:gd name="connsiteX5" fmla="*/ 919530 w 924850"/>
                <a:gd name="connsiteY5" fmla="*/ 154656 h 1070431"/>
                <a:gd name="connsiteX6" fmla="*/ 525446 w 924850"/>
                <a:gd name="connsiteY6" fmla="*/ 0 h 1070431"/>
                <a:gd name="connsiteX7" fmla="*/ 0 w 924850"/>
                <a:gd name="connsiteY7" fmla="*/ 535216 h 1070431"/>
                <a:gd name="connsiteX8" fmla="*/ 521348 w 924850"/>
                <a:gd name="connsiteY8" fmla="*/ 1070432 h 1070431"/>
                <a:gd name="connsiteX9" fmla="*/ 924851 w 924850"/>
                <a:gd name="connsiteY9" fmla="*/ 966224 h 1070431"/>
                <a:gd name="connsiteX10" fmla="*/ 924851 w 924850"/>
                <a:gd name="connsiteY10" fmla="*/ 535216 h 1070431"/>
                <a:gd name="connsiteX11" fmla="*/ 699516 w 924850"/>
                <a:gd name="connsiteY11" fmla="*/ 535216 h 1070431"/>
                <a:gd name="connsiteX12" fmla="*/ 699516 w 924850"/>
                <a:gd name="connsiteY12" fmla="*/ 833590 h 107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50" h="1070431">
                  <a:moveTo>
                    <a:pt x="699444" y="833590"/>
                  </a:moveTo>
                  <a:cubicBezTo>
                    <a:pt x="643362" y="852517"/>
                    <a:pt x="598784" y="863816"/>
                    <a:pt x="533642" y="863816"/>
                  </a:cubicBezTo>
                  <a:cubicBezTo>
                    <a:pt x="349938" y="863816"/>
                    <a:pt x="224760" y="728878"/>
                    <a:pt x="224760" y="535144"/>
                  </a:cubicBezTo>
                  <a:cubicBezTo>
                    <a:pt x="224760" y="341410"/>
                    <a:pt x="341022" y="206544"/>
                    <a:pt x="533283" y="206544"/>
                  </a:cubicBezTo>
                  <a:cubicBezTo>
                    <a:pt x="622080" y="206544"/>
                    <a:pt x="701817" y="238569"/>
                    <a:pt x="776665" y="300533"/>
                  </a:cubicBezTo>
                  <a:lnTo>
                    <a:pt x="919530" y="154656"/>
                  </a:lnTo>
                  <a:cubicBezTo>
                    <a:pt x="821602" y="55990"/>
                    <a:pt x="683770" y="0"/>
                    <a:pt x="525446" y="0"/>
                  </a:cubicBezTo>
                  <a:cubicBezTo>
                    <a:pt x="219727" y="0"/>
                    <a:pt x="0" y="223241"/>
                    <a:pt x="0" y="535216"/>
                  </a:cubicBezTo>
                  <a:cubicBezTo>
                    <a:pt x="0" y="847191"/>
                    <a:pt x="219727" y="1070432"/>
                    <a:pt x="521348" y="1070432"/>
                  </a:cubicBezTo>
                  <a:cubicBezTo>
                    <a:pt x="626969" y="1070432"/>
                    <a:pt x="831021" y="1032506"/>
                    <a:pt x="924851" y="966224"/>
                  </a:cubicBezTo>
                  <a:lnTo>
                    <a:pt x="924851" y="535216"/>
                  </a:lnTo>
                  <a:lnTo>
                    <a:pt x="699516" y="535216"/>
                  </a:lnTo>
                  <a:lnTo>
                    <a:pt x="699516" y="833590"/>
                  </a:lnTo>
                  <a:close/>
                </a:path>
              </a:pathLst>
            </a:custGeom>
            <a:grpFill/>
            <a:ln w="7190" cap="flat">
              <a:noFill/>
              <a:prstDash val="solid"/>
              <a:miter/>
            </a:ln>
          </p:spPr>
          <p:txBody>
            <a:bodyPr rtlCol="0" anchor="ctr"/>
            <a:lstStyle/>
            <a:p>
              <a:endParaRPr lang="en-US" b="0" i="0">
                <a:solidFill>
                  <a:schemeClr val="accent6"/>
                </a:solidFill>
                <a:latin typeface="+mn-lt"/>
              </a:endParaRPr>
            </a:p>
          </p:txBody>
        </p:sp>
      </p:grpSp>
      <p:sp>
        <p:nvSpPr>
          <p:cNvPr id="25" name="Slide Number">
            <a:extLst>
              <a:ext uri="{FF2B5EF4-FFF2-40B4-BE49-F238E27FC236}">
                <a16:creationId xmlns:a16="http://schemas.microsoft.com/office/drawing/2014/main" id="{AB436ABD-99BC-8A69-BC64-9E41FB2D5C6A}"/>
              </a:ext>
            </a:extLst>
          </p:cNvPr>
          <p:cNvSpPr>
            <a:spLocks noGrp="1"/>
          </p:cNvSpPr>
          <p:nvPr>
            <p:ph type="sldNum" sz="quarter" idx="13"/>
          </p:nvPr>
        </p:nvSpPr>
        <p:spPr>
          <a:xfrm>
            <a:off x="344709" y="6528388"/>
            <a:ext cx="274140" cy="169423"/>
          </a:xfrm>
          <a:prstGeom prst="rect">
            <a:avLst/>
          </a:prstGeom>
        </p:spPr>
        <p:txBody>
          <a:bodyPr lIns="0" tIns="0" rIns="0" bIns="0" anchor="ctr"/>
          <a:lstStyle>
            <a:lvl1pPr algn="l">
              <a:lnSpc>
                <a:spcPct val="100000"/>
              </a:lnSpc>
              <a:spcBef>
                <a:spcPts val="0"/>
              </a:spcBef>
              <a:defRPr sz="1000" b="0" i="0">
                <a:solidFill>
                  <a:schemeClr val="accent6"/>
                </a:solidFill>
                <a:latin typeface="+mn-lt"/>
                <a:cs typeface="Calibri" panose="020F0502020204030204" pitchFamily="34" charset="0"/>
              </a:defRPr>
            </a:lvl1pPr>
          </a:lstStyle>
          <a:p>
            <a:fld id="{523A240F-EAFE-E84F-B44C-6D7A08E0E409}" type="slidenum">
              <a:rPr lang="en-US" smtClean="0"/>
              <a:pPr/>
              <a:t>‹#›</a:t>
            </a:fld>
            <a:endParaRPr lang="en-US" dirty="0"/>
          </a:p>
        </p:txBody>
      </p:sp>
      <p:sp>
        <p:nvSpPr>
          <p:cNvPr id="26" name="Footer Placeholder 1">
            <a:extLst>
              <a:ext uri="{FF2B5EF4-FFF2-40B4-BE49-F238E27FC236}">
                <a16:creationId xmlns:a16="http://schemas.microsoft.com/office/drawing/2014/main" id="{D1117AA1-9480-03B1-8C23-01DA4796DA64}"/>
              </a:ext>
            </a:extLst>
          </p:cNvPr>
          <p:cNvSpPr>
            <a:spLocks noGrp="1"/>
          </p:cNvSpPr>
          <p:nvPr>
            <p:ph type="ftr" sz="quarter" idx="3"/>
          </p:nvPr>
        </p:nvSpPr>
        <p:spPr>
          <a:xfrm>
            <a:off x="639834" y="6529754"/>
            <a:ext cx="2186354" cy="168275"/>
          </a:xfrm>
          <a:prstGeom prst="rect">
            <a:avLst/>
          </a:prstGeom>
        </p:spPr>
        <p:txBody>
          <a:bodyPr vert="horz" lIns="0" tIns="45720" rIns="91440" bIns="45720" rtlCol="0" anchor="ctr"/>
          <a:lstStyle>
            <a:lvl1pPr algn="l">
              <a:defRPr sz="1000" b="0" i="0">
                <a:solidFill>
                  <a:schemeClr val="accent6"/>
                </a:solidFill>
                <a:latin typeface="+mn-lt"/>
              </a:defRPr>
            </a:lvl1pPr>
          </a:lstStyle>
          <a:p>
            <a:r>
              <a:rPr lang="en-US"/>
              <a:t>PRIVATE AND CONFIDENTIAL</a:t>
            </a:r>
            <a:endParaRPr lang="en-US" dirty="0"/>
          </a:p>
        </p:txBody>
      </p:sp>
      <p:sp>
        <p:nvSpPr>
          <p:cNvPr id="3" name="Title 2">
            <a:extLst>
              <a:ext uri="{FF2B5EF4-FFF2-40B4-BE49-F238E27FC236}">
                <a16:creationId xmlns:a16="http://schemas.microsoft.com/office/drawing/2014/main" id="{C4EBDBBE-6AF2-8F1E-9590-9AA9C890DA8C}"/>
              </a:ext>
            </a:extLst>
          </p:cNvPr>
          <p:cNvSpPr>
            <a:spLocks noGrp="1"/>
          </p:cNvSpPr>
          <p:nvPr>
            <p:ph type="title" hasCustomPrompt="1"/>
          </p:nvPr>
        </p:nvSpPr>
        <p:spPr>
          <a:xfrm>
            <a:off x="344706" y="418239"/>
            <a:ext cx="11534141" cy="786231"/>
          </a:xfrm>
          <a:prstGeom prst="rect">
            <a:avLst/>
          </a:prstGeom>
        </p:spPr>
        <p:txBody>
          <a:bodyPr lIns="0"/>
          <a:lstStyle>
            <a:lvl1pPr>
              <a:lnSpc>
                <a:spcPct val="100000"/>
              </a:lnSpc>
              <a:defRPr lang="en-US" sz="2800" b="0" i="0" kern="1200" dirty="0" smtClean="0">
                <a:solidFill>
                  <a:schemeClr val="accent6"/>
                </a:solidFill>
                <a:latin typeface="+mj-lt"/>
                <a:ea typeface="+mn-ea"/>
                <a:cs typeface="+mn-cs"/>
              </a:defRPr>
            </a:lvl1pPr>
          </a:lstStyle>
          <a:p>
            <a:r>
              <a:rPr lang="en-US" dirty="0"/>
              <a:t>Title</a:t>
            </a:r>
          </a:p>
        </p:txBody>
      </p:sp>
      <p:sp>
        <p:nvSpPr>
          <p:cNvPr id="19" name="Text Placeholder 12">
            <a:extLst>
              <a:ext uri="{FF2B5EF4-FFF2-40B4-BE49-F238E27FC236}">
                <a16:creationId xmlns:a16="http://schemas.microsoft.com/office/drawing/2014/main" id="{38E43FE5-5C28-CD8E-3438-043C26A969FF}"/>
              </a:ext>
            </a:extLst>
          </p:cNvPr>
          <p:cNvSpPr>
            <a:spLocks noGrp="1"/>
          </p:cNvSpPr>
          <p:nvPr>
            <p:ph type="body" sz="quarter" idx="15" hasCustomPrompt="1"/>
          </p:nvPr>
        </p:nvSpPr>
        <p:spPr>
          <a:xfrm>
            <a:off x="344490" y="2577721"/>
            <a:ext cx="2465328" cy="709615"/>
          </a:xfrm>
          <a:prstGeom prst="rect">
            <a:avLst/>
          </a:prstGeom>
        </p:spPr>
        <p:txBody>
          <a:bodyPr lIns="0" tIns="0" rIns="0" bIns="0"/>
          <a:lstStyle>
            <a:lvl1pPr marL="0" indent="0">
              <a:buNone/>
              <a:defRPr sz="1800" b="1" i="0">
                <a:solidFill>
                  <a:schemeClr val="accent6"/>
                </a:solidFill>
                <a:latin typeface="+mn-lt"/>
              </a:defRPr>
            </a:lvl1pPr>
            <a:lvl2pPr marL="685800" indent="-228600">
              <a:buFont typeface="Wingdings" pitchFamily="2" charset="2"/>
              <a:buChar char="§"/>
              <a:defRPr sz="1600" b="0" i="0">
                <a:latin typeface="+mn-lt"/>
              </a:defRPr>
            </a:lvl2pPr>
            <a:lvl3pPr marL="1143000" indent="-228600">
              <a:buFont typeface="Wingdings" pitchFamily="2" charset="2"/>
              <a:buChar char="§"/>
              <a:defRPr sz="1600" b="0" i="0">
                <a:latin typeface="+mn-lt"/>
              </a:defRPr>
            </a:lvl3pPr>
            <a:lvl4pPr marL="1600200" indent="-228600">
              <a:buFont typeface="Wingdings" pitchFamily="2" charset="2"/>
              <a:buChar char="§"/>
              <a:defRPr sz="1600" b="0" i="0">
                <a:latin typeface="+mn-lt"/>
              </a:defRPr>
            </a:lvl4pPr>
            <a:lvl5pPr marL="2057400" indent="-228600">
              <a:buFont typeface="Wingdings" pitchFamily="2" charset="2"/>
              <a:buChar char="§"/>
              <a:defRPr sz="1600" b="0" i="0">
                <a:latin typeface="+mn-lt"/>
              </a:defRPr>
            </a:lvl5pPr>
          </a:lstStyle>
          <a:p>
            <a:pPr lvl="0"/>
            <a:r>
              <a:rPr lang="en-US" dirty="0"/>
              <a:t>Subheading 1</a:t>
            </a:r>
          </a:p>
        </p:txBody>
      </p:sp>
      <p:sp>
        <p:nvSpPr>
          <p:cNvPr id="20" name="Text Placeholder 12">
            <a:extLst>
              <a:ext uri="{FF2B5EF4-FFF2-40B4-BE49-F238E27FC236}">
                <a16:creationId xmlns:a16="http://schemas.microsoft.com/office/drawing/2014/main" id="{A1B6B884-0335-F876-8FE8-04C95D9EEA12}"/>
              </a:ext>
            </a:extLst>
          </p:cNvPr>
          <p:cNvSpPr>
            <a:spLocks noGrp="1"/>
          </p:cNvSpPr>
          <p:nvPr>
            <p:ph type="body" sz="quarter" idx="16" hasCustomPrompt="1"/>
          </p:nvPr>
        </p:nvSpPr>
        <p:spPr>
          <a:xfrm>
            <a:off x="344488" y="3757700"/>
            <a:ext cx="2465328" cy="2421219"/>
          </a:xfrm>
          <a:prstGeom prst="rect">
            <a:avLst/>
          </a:prstGeom>
        </p:spPr>
        <p:txBody>
          <a:bodyPr lIns="0" tIns="0" rIns="0" bIns="0"/>
          <a:lstStyle>
            <a:lvl1pPr marL="0" indent="0">
              <a:buNone/>
              <a:defRPr sz="1600" b="0" i="0">
                <a:latin typeface="+mn-lt"/>
              </a:defRPr>
            </a:lvl1pPr>
            <a:lvl2pPr marL="685800" indent="-228600">
              <a:buFont typeface="Wingdings" pitchFamily="2" charset="2"/>
              <a:buChar char="§"/>
              <a:defRPr sz="1600" b="0" i="0">
                <a:latin typeface="+mn-lt"/>
              </a:defRPr>
            </a:lvl2pPr>
            <a:lvl3pPr marL="1143000" indent="-228600">
              <a:buFont typeface="Wingdings" pitchFamily="2" charset="2"/>
              <a:buChar char="§"/>
              <a:defRPr sz="1600" b="0" i="0">
                <a:latin typeface="+mn-lt"/>
              </a:defRPr>
            </a:lvl3pPr>
            <a:lvl4pPr marL="1600200" indent="-228600">
              <a:buFont typeface="Wingdings" pitchFamily="2" charset="2"/>
              <a:buChar char="§"/>
              <a:defRPr sz="1600" b="0" i="0">
                <a:latin typeface="+mn-lt"/>
              </a:defRPr>
            </a:lvl4pPr>
            <a:lvl5pPr marL="2057400" indent="-228600">
              <a:buFont typeface="Wingdings" pitchFamily="2" charset="2"/>
              <a:buChar char="§"/>
              <a:defRPr sz="1600" b="0" i="0">
                <a:latin typeface="+mn-lt"/>
              </a:defRPr>
            </a:lvl5pPr>
          </a:lstStyle>
          <a:p>
            <a:pPr lvl="0"/>
            <a:r>
              <a:rPr lang="en-US" dirty="0"/>
              <a:t>Point 1</a:t>
            </a:r>
          </a:p>
        </p:txBody>
      </p:sp>
      <p:sp>
        <p:nvSpPr>
          <p:cNvPr id="30" name="Text Placeholder 12">
            <a:extLst>
              <a:ext uri="{FF2B5EF4-FFF2-40B4-BE49-F238E27FC236}">
                <a16:creationId xmlns:a16="http://schemas.microsoft.com/office/drawing/2014/main" id="{E1A1A101-A6BC-2949-DFA5-B0BAA3FDB0AE}"/>
              </a:ext>
            </a:extLst>
          </p:cNvPr>
          <p:cNvSpPr>
            <a:spLocks noGrp="1"/>
          </p:cNvSpPr>
          <p:nvPr>
            <p:ph type="body" sz="quarter" idx="17" hasCustomPrompt="1"/>
          </p:nvPr>
        </p:nvSpPr>
        <p:spPr>
          <a:xfrm>
            <a:off x="3250708" y="2577721"/>
            <a:ext cx="2651760" cy="709615"/>
          </a:xfrm>
          <a:prstGeom prst="rect">
            <a:avLst/>
          </a:prstGeom>
        </p:spPr>
        <p:txBody>
          <a:bodyPr lIns="0" tIns="0" rIns="0" bIns="0"/>
          <a:lstStyle>
            <a:lvl1pPr marL="0" indent="0">
              <a:buNone/>
              <a:defRPr sz="1800" b="1" i="0">
                <a:solidFill>
                  <a:schemeClr val="accent6"/>
                </a:solidFill>
                <a:latin typeface="+mn-lt"/>
              </a:defRPr>
            </a:lvl1pPr>
            <a:lvl2pPr marL="685800" indent="-228600">
              <a:buFont typeface="Wingdings" pitchFamily="2" charset="2"/>
              <a:buChar char="§"/>
              <a:defRPr sz="1600" b="0" i="0">
                <a:latin typeface="+mn-lt"/>
              </a:defRPr>
            </a:lvl2pPr>
            <a:lvl3pPr marL="1143000" indent="-228600">
              <a:buFont typeface="Wingdings" pitchFamily="2" charset="2"/>
              <a:buChar char="§"/>
              <a:defRPr sz="1600" b="0" i="0">
                <a:latin typeface="+mn-lt"/>
              </a:defRPr>
            </a:lvl3pPr>
            <a:lvl4pPr marL="1600200" indent="-228600">
              <a:buFont typeface="Wingdings" pitchFamily="2" charset="2"/>
              <a:buChar char="§"/>
              <a:defRPr sz="1600" b="0" i="0">
                <a:latin typeface="+mn-lt"/>
              </a:defRPr>
            </a:lvl4pPr>
            <a:lvl5pPr marL="2057400" indent="-228600">
              <a:buFont typeface="Wingdings" pitchFamily="2" charset="2"/>
              <a:buChar char="§"/>
              <a:defRPr sz="1600" b="0" i="0">
                <a:latin typeface="+mn-lt"/>
              </a:defRPr>
            </a:lvl5pPr>
          </a:lstStyle>
          <a:p>
            <a:pPr lvl="0"/>
            <a:r>
              <a:rPr lang="en-US" dirty="0"/>
              <a:t>Subheading 2</a:t>
            </a:r>
          </a:p>
        </p:txBody>
      </p:sp>
      <p:sp>
        <p:nvSpPr>
          <p:cNvPr id="31" name="Text Placeholder 12">
            <a:extLst>
              <a:ext uri="{FF2B5EF4-FFF2-40B4-BE49-F238E27FC236}">
                <a16:creationId xmlns:a16="http://schemas.microsoft.com/office/drawing/2014/main" id="{2677EBEE-62AE-3076-A74B-FBB8F47DCDDD}"/>
              </a:ext>
            </a:extLst>
          </p:cNvPr>
          <p:cNvSpPr>
            <a:spLocks noGrp="1"/>
          </p:cNvSpPr>
          <p:nvPr>
            <p:ph type="body" sz="quarter" idx="18" hasCustomPrompt="1"/>
          </p:nvPr>
        </p:nvSpPr>
        <p:spPr>
          <a:xfrm>
            <a:off x="3250708" y="3757700"/>
            <a:ext cx="2651760" cy="2421219"/>
          </a:xfrm>
          <a:prstGeom prst="rect">
            <a:avLst/>
          </a:prstGeom>
        </p:spPr>
        <p:txBody>
          <a:bodyPr lIns="0" tIns="0" rIns="0" bIns="0"/>
          <a:lstStyle>
            <a:lvl1pPr marL="0" indent="0">
              <a:buNone/>
              <a:defRPr sz="1600" b="0" i="0">
                <a:latin typeface="+mn-lt"/>
              </a:defRPr>
            </a:lvl1pPr>
            <a:lvl2pPr marL="685800" indent="-228600">
              <a:buFont typeface="Wingdings" pitchFamily="2" charset="2"/>
              <a:buChar char="§"/>
              <a:defRPr sz="1600" b="0" i="0">
                <a:latin typeface="+mn-lt"/>
              </a:defRPr>
            </a:lvl2pPr>
            <a:lvl3pPr marL="1143000" indent="-228600">
              <a:buFont typeface="Wingdings" pitchFamily="2" charset="2"/>
              <a:buChar char="§"/>
              <a:defRPr sz="1600" b="0" i="0">
                <a:latin typeface="+mn-lt"/>
              </a:defRPr>
            </a:lvl3pPr>
            <a:lvl4pPr marL="1600200" indent="-228600">
              <a:buFont typeface="Wingdings" pitchFamily="2" charset="2"/>
              <a:buChar char="§"/>
              <a:defRPr sz="1600" b="0" i="0">
                <a:latin typeface="+mn-lt"/>
              </a:defRPr>
            </a:lvl4pPr>
            <a:lvl5pPr marL="2057400" indent="-228600">
              <a:buFont typeface="Wingdings" pitchFamily="2" charset="2"/>
              <a:buChar char="§"/>
              <a:defRPr sz="1600" b="0" i="0">
                <a:latin typeface="+mn-lt"/>
              </a:defRPr>
            </a:lvl5pPr>
          </a:lstStyle>
          <a:p>
            <a:pPr lvl="0"/>
            <a:r>
              <a:rPr lang="en-US" dirty="0"/>
              <a:t>Point 2</a:t>
            </a:r>
          </a:p>
        </p:txBody>
      </p:sp>
      <p:sp>
        <p:nvSpPr>
          <p:cNvPr id="32" name="Text Placeholder 12">
            <a:extLst>
              <a:ext uri="{FF2B5EF4-FFF2-40B4-BE49-F238E27FC236}">
                <a16:creationId xmlns:a16="http://schemas.microsoft.com/office/drawing/2014/main" id="{147206A6-7507-65B6-5523-256A4D883D9F}"/>
              </a:ext>
            </a:extLst>
          </p:cNvPr>
          <p:cNvSpPr>
            <a:spLocks noGrp="1"/>
          </p:cNvSpPr>
          <p:nvPr>
            <p:ph type="body" sz="quarter" idx="19" hasCustomPrompt="1"/>
          </p:nvPr>
        </p:nvSpPr>
        <p:spPr>
          <a:xfrm>
            <a:off x="6298139" y="2577721"/>
            <a:ext cx="2651760" cy="709615"/>
          </a:xfrm>
          <a:prstGeom prst="rect">
            <a:avLst/>
          </a:prstGeom>
        </p:spPr>
        <p:txBody>
          <a:bodyPr lIns="0" tIns="0" rIns="0" bIns="0"/>
          <a:lstStyle>
            <a:lvl1pPr marL="0" indent="0">
              <a:buNone/>
              <a:defRPr sz="1800" b="1" i="0">
                <a:solidFill>
                  <a:schemeClr val="accent6"/>
                </a:solidFill>
                <a:latin typeface="+mn-lt"/>
              </a:defRPr>
            </a:lvl1pPr>
            <a:lvl2pPr marL="685800" indent="-228600">
              <a:buFont typeface="Wingdings" pitchFamily="2" charset="2"/>
              <a:buChar char="§"/>
              <a:defRPr sz="1600" b="0" i="0">
                <a:latin typeface="+mn-lt"/>
              </a:defRPr>
            </a:lvl2pPr>
            <a:lvl3pPr marL="1143000" indent="-228600">
              <a:buFont typeface="Wingdings" pitchFamily="2" charset="2"/>
              <a:buChar char="§"/>
              <a:defRPr sz="1600" b="0" i="0">
                <a:latin typeface="+mn-lt"/>
              </a:defRPr>
            </a:lvl3pPr>
            <a:lvl4pPr marL="1600200" indent="-228600">
              <a:buFont typeface="Wingdings" pitchFamily="2" charset="2"/>
              <a:buChar char="§"/>
              <a:defRPr sz="1600" b="0" i="0">
                <a:latin typeface="+mn-lt"/>
              </a:defRPr>
            </a:lvl4pPr>
            <a:lvl5pPr marL="2057400" indent="-228600">
              <a:buFont typeface="Wingdings" pitchFamily="2" charset="2"/>
              <a:buChar char="§"/>
              <a:defRPr sz="1600" b="0" i="0">
                <a:latin typeface="+mn-lt"/>
              </a:defRPr>
            </a:lvl5pPr>
          </a:lstStyle>
          <a:p>
            <a:pPr lvl="0"/>
            <a:r>
              <a:rPr lang="en-US" dirty="0"/>
              <a:t>Subheading 3</a:t>
            </a:r>
          </a:p>
        </p:txBody>
      </p:sp>
      <p:sp>
        <p:nvSpPr>
          <p:cNvPr id="33" name="Text Placeholder 12">
            <a:extLst>
              <a:ext uri="{FF2B5EF4-FFF2-40B4-BE49-F238E27FC236}">
                <a16:creationId xmlns:a16="http://schemas.microsoft.com/office/drawing/2014/main" id="{AE6928FF-20AC-8F97-A203-1F70622BA23A}"/>
              </a:ext>
            </a:extLst>
          </p:cNvPr>
          <p:cNvSpPr>
            <a:spLocks noGrp="1"/>
          </p:cNvSpPr>
          <p:nvPr>
            <p:ph type="body" sz="quarter" idx="20" hasCustomPrompt="1"/>
          </p:nvPr>
        </p:nvSpPr>
        <p:spPr>
          <a:xfrm>
            <a:off x="6298139" y="3757700"/>
            <a:ext cx="2651760" cy="2421219"/>
          </a:xfrm>
          <a:prstGeom prst="rect">
            <a:avLst/>
          </a:prstGeom>
        </p:spPr>
        <p:txBody>
          <a:bodyPr lIns="0" tIns="0" rIns="0" bIns="0"/>
          <a:lstStyle>
            <a:lvl1pPr marL="0" indent="0">
              <a:buNone/>
              <a:defRPr sz="1600" b="0" i="0">
                <a:latin typeface="+mn-lt"/>
              </a:defRPr>
            </a:lvl1pPr>
            <a:lvl2pPr marL="685800" indent="-228600">
              <a:buFont typeface="Wingdings" pitchFamily="2" charset="2"/>
              <a:buChar char="§"/>
              <a:defRPr sz="1600" b="0" i="0">
                <a:latin typeface="+mn-lt"/>
              </a:defRPr>
            </a:lvl2pPr>
            <a:lvl3pPr marL="1143000" indent="-228600">
              <a:buFont typeface="Wingdings" pitchFamily="2" charset="2"/>
              <a:buChar char="§"/>
              <a:defRPr sz="1600" b="0" i="0">
                <a:latin typeface="+mn-lt"/>
              </a:defRPr>
            </a:lvl3pPr>
            <a:lvl4pPr marL="1600200" indent="-228600">
              <a:buFont typeface="Wingdings" pitchFamily="2" charset="2"/>
              <a:buChar char="§"/>
              <a:defRPr sz="1600" b="0" i="0">
                <a:latin typeface="+mn-lt"/>
              </a:defRPr>
            </a:lvl4pPr>
            <a:lvl5pPr marL="2057400" indent="-228600">
              <a:buFont typeface="Wingdings" pitchFamily="2" charset="2"/>
              <a:buChar char="§"/>
              <a:defRPr sz="1600" b="0" i="0">
                <a:latin typeface="+mn-lt"/>
              </a:defRPr>
            </a:lvl5pPr>
          </a:lstStyle>
          <a:p>
            <a:pPr lvl="0"/>
            <a:r>
              <a:rPr lang="en-US" dirty="0"/>
              <a:t>Point 3</a:t>
            </a:r>
          </a:p>
        </p:txBody>
      </p:sp>
      <p:cxnSp>
        <p:nvCxnSpPr>
          <p:cNvPr id="34" name="Straight Connector 33">
            <a:extLst>
              <a:ext uri="{FF2B5EF4-FFF2-40B4-BE49-F238E27FC236}">
                <a16:creationId xmlns:a16="http://schemas.microsoft.com/office/drawing/2014/main" id="{6587F716-1C87-EC81-181B-845836C96C5F}"/>
              </a:ext>
            </a:extLst>
          </p:cNvPr>
          <p:cNvCxnSpPr>
            <a:cxnSpLocks/>
          </p:cNvCxnSpPr>
          <p:nvPr userDrawn="1"/>
        </p:nvCxnSpPr>
        <p:spPr>
          <a:xfrm>
            <a:off x="0" y="6397259"/>
            <a:ext cx="12192000" cy="30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599A116-1ED1-A56D-6489-311E47E4550D}"/>
              </a:ext>
            </a:extLst>
          </p:cNvPr>
          <p:cNvGrpSpPr/>
          <p:nvPr userDrawn="1"/>
        </p:nvGrpSpPr>
        <p:grpSpPr>
          <a:xfrm>
            <a:off x="3035936" y="3356299"/>
            <a:ext cx="6096075" cy="3031957"/>
            <a:chOff x="2826189" y="3356299"/>
            <a:chExt cx="5573681" cy="3031957"/>
          </a:xfrm>
        </p:grpSpPr>
        <p:cxnSp>
          <p:nvCxnSpPr>
            <p:cNvPr id="17" name="Straight Connector 16">
              <a:extLst>
                <a:ext uri="{FF2B5EF4-FFF2-40B4-BE49-F238E27FC236}">
                  <a16:creationId xmlns:a16="http://schemas.microsoft.com/office/drawing/2014/main" id="{961DB960-C555-6501-F1BB-0D254F913F11}"/>
                </a:ext>
              </a:extLst>
            </p:cNvPr>
            <p:cNvCxnSpPr>
              <a:cxnSpLocks/>
            </p:cNvCxnSpPr>
            <p:nvPr/>
          </p:nvCxnSpPr>
          <p:spPr>
            <a:xfrm>
              <a:off x="2826189" y="3356299"/>
              <a:ext cx="0" cy="3031957"/>
            </a:xfrm>
            <a:prstGeom prst="line">
              <a:avLst/>
            </a:prstGeom>
            <a:ln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562448A-C74A-270B-13BE-4508382C3078}"/>
                </a:ext>
              </a:extLst>
            </p:cNvPr>
            <p:cNvCxnSpPr>
              <a:cxnSpLocks/>
            </p:cNvCxnSpPr>
            <p:nvPr/>
          </p:nvCxnSpPr>
          <p:spPr>
            <a:xfrm>
              <a:off x="5627960" y="3356299"/>
              <a:ext cx="0" cy="3031957"/>
            </a:xfrm>
            <a:prstGeom prst="line">
              <a:avLst/>
            </a:prstGeom>
            <a:ln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DFF0AB7B-1D5A-45C3-1DE2-82C1B51CAEC8}"/>
                </a:ext>
              </a:extLst>
            </p:cNvPr>
            <p:cNvCxnSpPr>
              <a:cxnSpLocks/>
            </p:cNvCxnSpPr>
            <p:nvPr userDrawn="1"/>
          </p:nvCxnSpPr>
          <p:spPr>
            <a:xfrm>
              <a:off x="8399870" y="3356299"/>
              <a:ext cx="0" cy="3031957"/>
            </a:xfrm>
            <a:prstGeom prst="line">
              <a:avLst/>
            </a:prstGeom>
            <a:ln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8" name="Text Placeholder 12">
            <a:extLst>
              <a:ext uri="{FF2B5EF4-FFF2-40B4-BE49-F238E27FC236}">
                <a16:creationId xmlns:a16="http://schemas.microsoft.com/office/drawing/2014/main" id="{6EB0CC74-40D9-0A3B-F48F-E40E80D9D839}"/>
              </a:ext>
            </a:extLst>
          </p:cNvPr>
          <p:cNvSpPr>
            <a:spLocks noGrp="1"/>
          </p:cNvSpPr>
          <p:nvPr>
            <p:ph type="body" sz="quarter" idx="21" hasCustomPrompt="1"/>
          </p:nvPr>
        </p:nvSpPr>
        <p:spPr>
          <a:xfrm>
            <a:off x="9314124" y="2577721"/>
            <a:ext cx="2651760" cy="709615"/>
          </a:xfrm>
          <a:prstGeom prst="rect">
            <a:avLst/>
          </a:prstGeom>
        </p:spPr>
        <p:txBody>
          <a:bodyPr lIns="0" tIns="0" rIns="0" bIns="0"/>
          <a:lstStyle>
            <a:lvl1pPr marL="0" indent="0">
              <a:buNone/>
              <a:defRPr sz="1800" b="1" i="0">
                <a:solidFill>
                  <a:schemeClr val="accent6"/>
                </a:solidFill>
                <a:latin typeface="+mn-lt"/>
              </a:defRPr>
            </a:lvl1pPr>
            <a:lvl2pPr marL="685800" indent="-228600">
              <a:buFont typeface="Wingdings" pitchFamily="2" charset="2"/>
              <a:buChar char="§"/>
              <a:defRPr sz="1600" b="0" i="0">
                <a:latin typeface="+mn-lt"/>
              </a:defRPr>
            </a:lvl2pPr>
            <a:lvl3pPr marL="1143000" indent="-228600">
              <a:buFont typeface="Wingdings" pitchFamily="2" charset="2"/>
              <a:buChar char="§"/>
              <a:defRPr sz="1600" b="0" i="0">
                <a:latin typeface="+mn-lt"/>
              </a:defRPr>
            </a:lvl3pPr>
            <a:lvl4pPr marL="1600200" indent="-228600">
              <a:buFont typeface="Wingdings" pitchFamily="2" charset="2"/>
              <a:buChar char="§"/>
              <a:defRPr sz="1600" b="0" i="0">
                <a:latin typeface="+mn-lt"/>
              </a:defRPr>
            </a:lvl4pPr>
            <a:lvl5pPr marL="2057400" indent="-228600">
              <a:buFont typeface="Wingdings" pitchFamily="2" charset="2"/>
              <a:buChar char="§"/>
              <a:defRPr sz="1600" b="0" i="0">
                <a:latin typeface="+mn-lt"/>
              </a:defRPr>
            </a:lvl5pPr>
          </a:lstStyle>
          <a:p>
            <a:pPr lvl="0"/>
            <a:r>
              <a:rPr lang="en-US" dirty="0"/>
              <a:t>Subheading 4</a:t>
            </a:r>
          </a:p>
        </p:txBody>
      </p:sp>
      <p:sp>
        <p:nvSpPr>
          <p:cNvPr id="9" name="Text Placeholder 12">
            <a:extLst>
              <a:ext uri="{FF2B5EF4-FFF2-40B4-BE49-F238E27FC236}">
                <a16:creationId xmlns:a16="http://schemas.microsoft.com/office/drawing/2014/main" id="{7CE83DBD-B1AA-D5DD-881C-C6844465126E}"/>
              </a:ext>
            </a:extLst>
          </p:cNvPr>
          <p:cNvSpPr>
            <a:spLocks noGrp="1"/>
          </p:cNvSpPr>
          <p:nvPr>
            <p:ph type="body" sz="quarter" idx="22" hasCustomPrompt="1"/>
          </p:nvPr>
        </p:nvSpPr>
        <p:spPr>
          <a:xfrm>
            <a:off x="9314124" y="3757700"/>
            <a:ext cx="2651760" cy="2421219"/>
          </a:xfrm>
          <a:prstGeom prst="rect">
            <a:avLst/>
          </a:prstGeom>
        </p:spPr>
        <p:txBody>
          <a:bodyPr lIns="0" tIns="0" rIns="0" bIns="0"/>
          <a:lstStyle>
            <a:lvl1pPr marL="0" indent="0">
              <a:buNone/>
              <a:defRPr sz="1600" b="0" i="0">
                <a:latin typeface="+mn-lt"/>
              </a:defRPr>
            </a:lvl1pPr>
            <a:lvl2pPr marL="685800" indent="-228600">
              <a:buFont typeface="Wingdings" pitchFamily="2" charset="2"/>
              <a:buChar char="§"/>
              <a:defRPr sz="1600" b="0" i="0">
                <a:latin typeface="+mn-lt"/>
              </a:defRPr>
            </a:lvl2pPr>
            <a:lvl3pPr marL="1143000" indent="-228600">
              <a:buFont typeface="Wingdings" pitchFamily="2" charset="2"/>
              <a:buChar char="§"/>
              <a:defRPr sz="1600" b="0" i="0">
                <a:latin typeface="+mn-lt"/>
              </a:defRPr>
            </a:lvl3pPr>
            <a:lvl4pPr marL="1600200" indent="-228600">
              <a:buFont typeface="Wingdings" pitchFamily="2" charset="2"/>
              <a:buChar char="§"/>
              <a:defRPr sz="1600" b="0" i="0">
                <a:latin typeface="+mn-lt"/>
              </a:defRPr>
            </a:lvl4pPr>
            <a:lvl5pPr marL="2057400" indent="-228600">
              <a:buFont typeface="Wingdings" pitchFamily="2" charset="2"/>
              <a:buChar char="§"/>
              <a:defRPr sz="1600" b="0" i="0">
                <a:latin typeface="+mn-lt"/>
              </a:defRPr>
            </a:lvl5pPr>
          </a:lstStyle>
          <a:p>
            <a:pPr lvl="0"/>
            <a:r>
              <a:rPr lang="en-US" dirty="0"/>
              <a:t>Point 4</a:t>
            </a:r>
          </a:p>
        </p:txBody>
      </p:sp>
    </p:spTree>
    <p:extLst>
      <p:ext uri="{BB962C8B-B14F-4D97-AF65-F5344CB8AC3E}">
        <p14:creationId xmlns:p14="http://schemas.microsoft.com/office/powerpoint/2010/main" val="70540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026 Core PPT Template_Two-Tone_White_Gray_Five_Column_1">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CD44100C-E49F-28C3-D5DF-327F39DE7A0E}"/>
              </a:ext>
              <a:ext uri="{C183D7F6-B498-43B3-948B-1728B52AA6E4}">
                <adec:decorative xmlns:adec="http://schemas.microsoft.com/office/drawing/2017/decorative" val="1"/>
              </a:ext>
            </a:extLst>
          </p:cNvPr>
          <p:cNvSpPr/>
          <p:nvPr userDrawn="1"/>
        </p:nvSpPr>
        <p:spPr>
          <a:xfrm>
            <a:off x="-6312" y="3156405"/>
            <a:ext cx="2437200" cy="3240000"/>
          </a:xfrm>
          <a:prstGeom prst="rect">
            <a:avLst/>
          </a:prstGeom>
          <a:solidFill>
            <a:srgbClr val="EBED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786CF191-96D5-EC24-5892-837F00740AA2}"/>
              </a:ext>
              <a:ext uri="{C183D7F6-B498-43B3-948B-1728B52AA6E4}">
                <adec:decorative xmlns:adec="http://schemas.microsoft.com/office/drawing/2017/decorative" val="1"/>
              </a:ext>
            </a:extLst>
          </p:cNvPr>
          <p:cNvSpPr/>
          <p:nvPr userDrawn="1"/>
        </p:nvSpPr>
        <p:spPr>
          <a:xfrm>
            <a:off x="2438400" y="3156405"/>
            <a:ext cx="2437200" cy="3240000"/>
          </a:xfrm>
          <a:prstGeom prst="rect">
            <a:avLst/>
          </a:prstGeom>
          <a:solidFill>
            <a:srgbClr val="E0E1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E2B94A08-D05E-7705-6F28-E1C23354ECDB}"/>
              </a:ext>
              <a:ext uri="{C183D7F6-B498-43B3-948B-1728B52AA6E4}">
                <adec:decorative xmlns:adec="http://schemas.microsoft.com/office/drawing/2017/decorative" val="1"/>
              </a:ext>
            </a:extLst>
          </p:cNvPr>
          <p:cNvSpPr/>
          <p:nvPr userDrawn="1"/>
        </p:nvSpPr>
        <p:spPr>
          <a:xfrm>
            <a:off x="4876800" y="3156405"/>
            <a:ext cx="2438400" cy="324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B593E164-197F-0009-3F08-A782ED84809E}"/>
              </a:ext>
              <a:ext uri="{C183D7F6-B498-43B3-948B-1728B52AA6E4}">
                <adec:decorative xmlns:adec="http://schemas.microsoft.com/office/drawing/2017/decorative" val="1"/>
              </a:ext>
            </a:extLst>
          </p:cNvPr>
          <p:cNvSpPr/>
          <p:nvPr userDrawn="1"/>
        </p:nvSpPr>
        <p:spPr>
          <a:xfrm>
            <a:off x="7299435" y="3156405"/>
            <a:ext cx="2454165" cy="3240000"/>
          </a:xfrm>
          <a:prstGeom prst="rect">
            <a:avLst/>
          </a:prstGeom>
          <a:solidFill>
            <a:srgbClr val="C5C6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Rectangle 35">
            <a:extLst>
              <a:ext uri="{FF2B5EF4-FFF2-40B4-BE49-F238E27FC236}">
                <a16:creationId xmlns:a16="http://schemas.microsoft.com/office/drawing/2014/main" id="{8068C189-DAA5-0A5C-D282-DF42573335A7}"/>
              </a:ext>
              <a:ext uri="{C183D7F6-B498-43B3-948B-1728B52AA6E4}">
                <adec:decorative xmlns:adec="http://schemas.microsoft.com/office/drawing/2017/decorative" val="1"/>
              </a:ext>
            </a:extLst>
          </p:cNvPr>
          <p:cNvSpPr/>
          <p:nvPr userDrawn="1"/>
        </p:nvSpPr>
        <p:spPr>
          <a:xfrm>
            <a:off x="9753600" y="3156405"/>
            <a:ext cx="2438400" cy="324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id="{364AE002-87B4-0BB3-31DE-C2676E9AA273}"/>
              </a:ext>
            </a:extLst>
          </p:cNvPr>
          <p:cNvSpPr/>
          <p:nvPr userDrawn="1"/>
        </p:nvSpPr>
        <p:spPr>
          <a:xfrm>
            <a:off x="0" y="0"/>
            <a:ext cx="12192000" cy="315423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mn-lt"/>
            </a:endParaRPr>
          </a:p>
        </p:txBody>
      </p:sp>
      <p:grpSp>
        <p:nvGrpSpPr>
          <p:cNvPr id="11" name="Graphic 4">
            <a:extLst>
              <a:ext uri="{FF2B5EF4-FFF2-40B4-BE49-F238E27FC236}">
                <a16:creationId xmlns:a16="http://schemas.microsoft.com/office/drawing/2014/main" id="{ED975F12-5FE6-D2F5-1698-DAC3E54444E7}"/>
              </a:ext>
            </a:extLst>
          </p:cNvPr>
          <p:cNvGrpSpPr>
            <a:grpSpLocks noChangeAspect="1"/>
          </p:cNvGrpSpPr>
          <p:nvPr userDrawn="1"/>
        </p:nvGrpSpPr>
        <p:grpSpPr>
          <a:xfrm>
            <a:off x="11428809" y="6521346"/>
            <a:ext cx="437338" cy="172466"/>
            <a:chOff x="1847850" y="5010150"/>
            <a:chExt cx="2714372" cy="1070431"/>
          </a:xfrm>
          <a:solidFill>
            <a:schemeClr val="accent6"/>
          </a:solidFill>
        </p:grpSpPr>
        <p:sp>
          <p:nvSpPr>
            <p:cNvPr id="21" name="Freeform 20">
              <a:extLst>
                <a:ext uri="{FF2B5EF4-FFF2-40B4-BE49-F238E27FC236}">
                  <a16:creationId xmlns:a16="http://schemas.microsoft.com/office/drawing/2014/main" id="{E2F783DA-505D-472F-A9D4-EEF22F2A7301}"/>
                </a:ext>
              </a:extLst>
            </p:cNvPr>
            <p:cNvSpPr/>
            <p:nvPr/>
          </p:nvSpPr>
          <p:spPr>
            <a:xfrm>
              <a:off x="1847850" y="5028933"/>
              <a:ext cx="895875" cy="1051576"/>
            </a:xfrm>
            <a:custGeom>
              <a:avLst/>
              <a:gdLst>
                <a:gd name="connsiteX0" fmla="*/ 670684 w 895875"/>
                <a:gd name="connsiteY0" fmla="*/ 600922 h 1051576"/>
                <a:gd name="connsiteX1" fmla="*/ 447866 w 895875"/>
                <a:gd name="connsiteY1" fmla="*/ 845032 h 1051576"/>
                <a:gd name="connsiteX2" fmla="*/ 225047 w 895875"/>
                <a:gd name="connsiteY2" fmla="*/ 600922 h 1051576"/>
                <a:gd name="connsiteX3" fmla="*/ 225047 w 895875"/>
                <a:gd name="connsiteY3" fmla="*/ 0 h 1051576"/>
                <a:gd name="connsiteX4" fmla="*/ 0 w 895875"/>
                <a:gd name="connsiteY4" fmla="*/ 0 h 1051576"/>
                <a:gd name="connsiteX5" fmla="*/ 0 w 895875"/>
                <a:gd name="connsiteY5" fmla="*/ 600922 h 1051576"/>
                <a:gd name="connsiteX6" fmla="*/ 447938 w 895875"/>
                <a:gd name="connsiteY6" fmla="*/ 1051577 h 1051576"/>
                <a:gd name="connsiteX7" fmla="*/ 895875 w 895875"/>
                <a:gd name="connsiteY7" fmla="*/ 600922 h 1051576"/>
                <a:gd name="connsiteX8" fmla="*/ 895875 w 895875"/>
                <a:gd name="connsiteY8" fmla="*/ 0 h 1051576"/>
                <a:gd name="connsiteX9" fmla="*/ 670756 w 895875"/>
                <a:gd name="connsiteY9" fmla="*/ 0 h 1051576"/>
                <a:gd name="connsiteX10" fmla="*/ 670756 w 895875"/>
                <a:gd name="connsiteY10" fmla="*/ 600922 h 10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5875" h="1051576">
                  <a:moveTo>
                    <a:pt x="670684" y="600922"/>
                  </a:moveTo>
                  <a:cubicBezTo>
                    <a:pt x="670684" y="775441"/>
                    <a:pt x="572253" y="845032"/>
                    <a:pt x="447866" y="845032"/>
                  </a:cubicBezTo>
                  <a:cubicBezTo>
                    <a:pt x="323479" y="845032"/>
                    <a:pt x="225047" y="775441"/>
                    <a:pt x="225047" y="600922"/>
                  </a:cubicBezTo>
                  <a:lnTo>
                    <a:pt x="225047" y="0"/>
                  </a:lnTo>
                  <a:lnTo>
                    <a:pt x="0" y="0"/>
                  </a:lnTo>
                  <a:lnTo>
                    <a:pt x="0" y="600922"/>
                  </a:lnTo>
                  <a:cubicBezTo>
                    <a:pt x="0" y="874899"/>
                    <a:pt x="199235" y="1051577"/>
                    <a:pt x="447938" y="1051577"/>
                  </a:cubicBezTo>
                  <a:cubicBezTo>
                    <a:pt x="696640" y="1051577"/>
                    <a:pt x="895875" y="874827"/>
                    <a:pt x="895875" y="600922"/>
                  </a:cubicBezTo>
                  <a:lnTo>
                    <a:pt x="895875" y="0"/>
                  </a:lnTo>
                  <a:lnTo>
                    <a:pt x="670756" y="0"/>
                  </a:lnTo>
                  <a:lnTo>
                    <a:pt x="670756" y="600922"/>
                  </a:lnTo>
                  <a:close/>
                </a:path>
              </a:pathLst>
            </a:custGeom>
            <a:grpFill/>
            <a:ln w="7190" cap="flat">
              <a:noFill/>
              <a:prstDash val="solid"/>
              <a:miter/>
            </a:ln>
          </p:spPr>
          <p:txBody>
            <a:bodyPr rtlCol="0" anchor="ctr"/>
            <a:lstStyle/>
            <a:p>
              <a:endParaRPr lang="en-US" b="0" i="0">
                <a:solidFill>
                  <a:schemeClr val="accent6"/>
                </a:solidFill>
                <a:latin typeface="+mn-lt"/>
              </a:endParaRPr>
            </a:p>
          </p:txBody>
        </p:sp>
        <p:sp>
          <p:nvSpPr>
            <p:cNvPr id="22" name="Freeform 21">
              <a:extLst>
                <a:ext uri="{FF2B5EF4-FFF2-40B4-BE49-F238E27FC236}">
                  <a16:creationId xmlns:a16="http://schemas.microsoft.com/office/drawing/2014/main" id="{66CE9E3E-DE36-EFD9-2B0B-320F9EF82A63}"/>
                </a:ext>
              </a:extLst>
            </p:cNvPr>
            <p:cNvSpPr/>
            <p:nvPr/>
          </p:nvSpPr>
          <p:spPr>
            <a:xfrm>
              <a:off x="2903271" y="5028933"/>
              <a:ext cx="823831" cy="509658"/>
            </a:xfrm>
            <a:custGeom>
              <a:avLst/>
              <a:gdLst>
                <a:gd name="connsiteX0" fmla="*/ 380352 w 823831"/>
                <a:gd name="connsiteY0" fmla="*/ 443890 h 509658"/>
                <a:gd name="connsiteX1" fmla="*/ 823831 w 823831"/>
                <a:gd name="connsiteY1" fmla="*/ 0 h 509658"/>
                <a:gd name="connsiteX2" fmla="*/ 531989 w 823831"/>
                <a:gd name="connsiteY2" fmla="*/ 0 h 509658"/>
                <a:gd name="connsiteX3" fmla="*/ 225119 w 823831"/>
                <a:gd name="connsiteY3" fmla="*/ 307154 h 509658"/>
                <a:gd name="connsiteX4" fmla="*/ 225119 w 823831"/>
                <a:gd name="connsiteY4" fmla="*/ 0 h 509658"/>
                <a:gd name="connsiteX5" fmla="*/ 0 w 823831"/>
                <a:gd name="connsiteY5" fmla="*/ 0 h 509658"/>
                <a:gd name="connsiteX6" fmla="*/ 0 w 823831"/>
                <a:gd name="connsiteY6" fmla="*/ 286211 h 509658"/>
                <a:gd name="connsiteX7" fmla="*/ 380352 w 823831"/>
                <a:gd name="connsiteY7" fmla="*/ 443890 h 50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831" h="509658">
                  <a:moveTo>
                    <a:pt x="380352" y="443890"/>
                  </a:moveTo>
                  <a:lnTo>
                    <a:pt x="823831" y="0"/>
                  </a:lnTo>
                  <a:lnTo>
                    <a:pt x="531989" y="0"/>
                  </a:lnTo>
                  <a:lnTo>
                    <a:pt x="225119" y="307154"/>
                  </a:lnTo>
                  <a:lnTo>
                    <a:pt x="225119" y="0"/>
                  </a:lnTo>
                  <a:lnTo>
                    <a:pt x="0" y="0"/>
                  </a:lnTo>
                  <a:lnTo>
                    <a:pt x="0" y="286211"/>
                  </a:lnTo>
                  <a:cubicBezTo>
                    <a:pt x="0" y="484911"/>
                    <a:pt x="240003" y="584369"/>
                    <a:pt x="380352" y="443890"/>
                  </a:cubicBezTo>
                </a:path>
              </a:pathLst>
            </a:custGeom>
            <a:grpFill/>
            <a:ln w="7190" cap="flat">
              <a:noFill/>
              <a:prstDash val="solid"/>
              <a:miter/>
            </a:ln>
          </p:spPr>
          <p:txBody>
            <a:bodyPr rtlCol="0" anchor="ctr"/>
            <a:lstStyle/>
            <a:p>
              <a:endParaRPr lang="en-US" b="0" i="0">
                <a:solidFill>
                  <a:schemeClr val="accent6"/>
                </a:solidFill>
                <a:latin typeface="+mn-lt"/>
              </a:endParaRPr>
            </a:p>
          </p:txBody>
        </p:sp>
        <p:sp>
          <p:nvSpPr>
            <p:cNvPr id="23" name="Freeform 22">
              <a:extLst>
                <a:ext uri="{FF2B5EF4-FFF2-40B4-BE49-F238E27FC236}">
                  <a16:creationId xmlns:a16="http://schemas.microsoft.com/office/drawing/2014/main" id="{C8B1BFC2-5290-1859-3D1E-31A8CA1A2F4C}"/>
                </a:ext>
              </a:extLst>
            </p:cNvPr>
            <p:cNvSpPr/>
            <p:nvPr/>
          </p:nvSpPr>
          <p:spPr>
            <a:xfrm>
              <a:off x="2903271" y="5552068"/>
              <a:ext cx="823831" cy="509730"/>
            </a:xfrm>
            <a:custGeom>
              <a:avLst/>
              <a:gdLst>
                <a:gd name="connsiteX0" fmla="*/ 0 w 823831"/>
                <a:gd name="connsiteY0" fmla="*/ 223519 h 509730"/>
                <a:gd name="connsiteX1" fmla="*/ 0 w 823831"/>
                <a:gd name="connsiteY1" fmla="*/ 509731 h 509730"/>
                <a:gd name="connsiteX2" fmla="*/ 225119 w 823831"/>
                <a:gd name="connsiteY2" fmla="*/ 509731 h 509730"/>
                <a:gd name="connsiteX3" fmla="*/ 225119 w 823831"/>
                <a:gd name="connsiteY3" fmla="*/ 202577 h 509730"/>
                <a:gd name="connsiteX4" fmla="*/ 531989 w 823831"/>
                <a:gd name="connsiteY4" fmla="*/ 509731 h 509730"/>
                <a:gd name="connsiteX5" fmla="*/ 823831 w 823831"/>
                <a:gd name="connsiteY5" fmla="*/ 509731 h 509730"/>
                <a:gd name="connsiteX6" fmla="*/ 380352 w 823831"/>
                <a:gd name="connsiteY6" fmla="*/ 65768 h 509730"/>
                <a:gd name="connsiteX7" fmla="*/ 0 w 823831"/>
                <a:gd name="connsiteY7" fmla="*/ 223447 h 50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831" h="509730">
                  <a:moveTo>
                    <a:pt x="0" y="223519"/>
                  </a:moveTo>
                  <a:lnTo>
                    <a:pt x="0" y="509731"/>
                  </a:lnTo>
                  <a:lnTo>
                    <a:pt x="225119" y="509731"/>
                  </a:lnTo>
                  <a:lnTo>
                    <a:pt x="225119" y="202577"/>
                  </a:lnTo>
                  <a:lnTo>
                    <a:pt x="531989" y="509731"/>
                  </a:lnTo>
                  <a:lnTo>
                    <a:pt x="823831" y="509731"/>
                  </a:lnTo>
                  <a:lnTo>
                    <a:pt x="380352" y="65768"/>
                  </a:lnTo>
                  <a:cubicBezTo>
                    <a:pt x="240003" y="-74711"/>
                    <a:pt x="0" y="24747"/>
                    <a:pt x="0" y="223447"/>
                  </a:cubicBezTo>
                </a:path>
              </a:pathLst>
            </a:custGeom>
            <a:grpFill/>
            <a:ln w="7190" cap="flat">
              <a:noFill/>
              <a:prstDash val="solid"/>
              <a:miter/>
            </a:ln>
          </p:spPr>
          <p:txBody>
            <a:bodyPr rtlCol="0" anchor="ctr"/>
            <a:lstStyle/>
            <a:p>
              <a:endParaRPr lang="en-US" b="0" i="0">
                <a:solidFill>
                  <a:schemeClr val="accent6"/>
                </a:solidFill>
                <a:latin typeface="+mn-lt"/>
              </a:endParaRPr>
            </a:p>
          </p:txBody>
        </p:sp>
        <p:sp>
          <p:nvSpPr>
            <p:cNvPr id="24" name="Freeform 23">
              <a:extLst>
                <a:ext uri="{FF2B5EF4-FFF2-40B4-BE49-F238E27FC236}">
                  <a16:creationId xmlns:a16="http://schemas.microsoft.com/office/drawing/2014/main" id="{DE47D34D-F2E4-598F-17A6-F50D547D1642}"/>
                </a:ext>
              </a:extLst>
            </p:cNvPr>
            <p:cNvSpPr/>
            <p:nvPr/>
          </p:nvSpPr>
          <p:spPr>
            <a:xfrm>
              <a:off x="3637371" y="5010150"/>
              <a:ext cx="924850" cy="1070431"/>
            </a:xfrm>
            <a:custGeom>
              <a:avLst/>
              <a:gdLst>
                <a:gd name="connsiteX0" fmla="*/ 699444 w 924850"/>
                <a:gd name="connsiteY0" fmla="*/ 833590 h 1070431"/>
                <a:gd name="connsiteX1" fmla="*/ 533642 w 924850"/>
                <a:gd name="connsiteY1" fmla="*/ 863816 h 1070431"/>
                <a:gd name="connsiteX2" fmla="*/ 224760 w 924850"/>
                <a:gd name="connsiteY2" fmla="*/ 535144 h 1070431"/>
                <a:gd name="connsiteX3" fmla="*/ 533283 w 924850"/>
                <a:gd name="connsiteY3" fmla="*/ 206544 h 1070431"/>
                <a:gd name="connsiteX4" fmla="*/ 776665 w 924850"/>
                <a:gd name="connsiteY4" fmla="*/ 300533 h 1070431"/>
                <a:gd name="connsiteX5" fmla="*/ 919530 w 924850"/>
                <a:gd name="connsiteY5" fmla="*/ 154656 h 1070431"/>
                <a:gd name="connsiteX6" fmla="*/ 525446 w 924850"/>
                <a:gd name="connsiteY6" fmla="*/ 0 h 1070431"/>
                <a:gd name="connsiteX7" fmla="*/ 0 w 924850"/>
                <a:gd name="connsiteY7" fmla="*/ 535216 h 1070431"/>
                <a:gd name="connsiteX8" fmla="*/ 521348 w 924850"/>
                <a:gd name="connsiteY8" fmla="*/ 1070432 h 1070431"/>
                <a:gd name="connsiteX9" fmla="*/ 924851 w 924850"/>
                <a:gd name="connsiteY9" fmla="*/ 966224 h 1070431"/>
                <a:gd name="connsiteX10" fmla="*/ 924851 w 924850"/>
                <a:gd name="connsiteY10" fmla="*/ 535216 h 1070431"/>
                <a:gd name="connsiteX11" fmla="*/ 699516 w 924850"/>
                <a:gd name="connsiteY11" fmla="*/ 535216 h 1070431"/>
                <a:gd name="connsiteX12" fmla="*/ 699516 w 924850"/>
                <a:gd name="connsiteY12" fmla="*/ 833590 h 107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50" h="1070431">
                  <a:moveTo>
                    <a:pt x="699444" y="833590"/>
                  </a:moveTo>
                  <a:cubicBezTo>
                    <a:pt x="643362" y="852517"/>
                    <a:pt x="598784" y="863816"/>
                    <a:pt x="533642" y="863816"/>
                  </a:cubicBezTo>
                  <a:cubicBezTo>
                    <a:pt x="349938" y="863816"/>
                    <a:pt x="224760" y="728878"/>
                    <a:pt x="224760" y="535144"/>
                  </a:cubicBezTo>
                  <a:cubicBezTo>
                    <a:pt x="224760" y="341410"/>
                    <a:pt x="341022" y="206544"/>
                    <a:pt x="533283" y="206544"/>
                  </a:cubicBezTo>
                  <a:cubicBezTo>
                    <a:pt x="622080" y="206544"/>
                    <a:pt x="701817" y="238569"/>
                    <a:pt x="776665" y="300533"/>
                  </a:cubicBezTo>
                  <a:lnTo>
                    <a:pt x="919530" y="154656"/>
                  </a:lnTo>
                  <a:cubicBezTo>
                    <a:pt x="821602" y="55990"/>
                    <a:pt x="683770" y="0"/>
                    <a:pt x="525446" y="0"/>
                  </a:cubicBezTo>
                  <a:cubicBezTo>
                    <a:pt x="219727" y="0"/>
                    <a:pt x="0" y="223241"/>
                    <a:pt x="0" y="535216"/>
                  </a:cubicBezTo>
                  <a:cubicBezTo>
                    <a:pt x="0" y="847191"/>
                    <a:pt x="219727" y="1070432"/>
                    <a:pt x="521348" y="1070432"/>
                  </a:cubicBezTo>
                  <a:cubicBezTo>
                    <a:pt x="626969" y="1070432"/>
                    <a:pt x="831021" y="1032506"/>
                    <a:pt x="924851" y="966224"/>
                  </a:cubicBezTo>
                  <a:lnTo>
                    <a:pt x="924851" y="535216"/>
                  </a:lnTo>
                  <a:lnTo>
                    <a:pt x="699516" y="535216"/>
                  </a:lnTo>
                  <a:lnTo>
                    <a:pt x="699516" y="833590"/>
                  </a:lnTo>
                  <a:close/>
                </a:path>
              </a:pathLst>
            </a:custGeom>
            <a:grpFill/>
            <a:ln w="7190" cap="flat">
              <a:noFill/>
              <a:prstDash val="solid"/>
              <a:miter/>
            </a:ln>
          </p:spPr>
          <p:txBody>
            <a:bodyPr rtlCol="0" anchor="ctr"/>
            <a:lstStyle/>
            <a:p>
              <a:endParaRPr lang="en-US" b="0" i="0">
                <a:solidFill>
                  <a:schemeClr val="accent6"/>
                </a:solidFill>
                <a:latin typeface="+mn-lt"/>
              </a:endParaRPr>
            </a:p>
          </p:txBody>
        </p:sp>
      </p:grpSp>
      <p:sp>
        <p:nvSpPr>
          <p:cNvPr id="25" name="Slide Number">
            <a:extLst>
              <a:ext uri="{FF2B5EF4-FFF2-40B4-BE49-F238E27FC236}">
                <a16:creationId xmlns:a16="http://schemas.microsoft.com/office/drawing/2014/main" id="{AB436ABD-99BC-8A69-BC64-9E41FB2D5C6A}"/>
              </a:ext>
            </a:extLst>
          </p:cNvPr>
          <p:cNvSpPr>
            <a:spLocks noGrp="1"/>
          </p:cNvSpPr>
          <p:nvPr>
            <p:ph type="sldNum" sz="quarter" idx="13"/>
          </p:nvPr>
        </p:nvSpPr>
        <p:spPr>
          <a:xfrm>
            <a:off x="344709" y="6528388"/>
            <a:ext cx="274140" cy="169423"/>
          </a:xfrm>
          <a:prstGeom prst="rect">
            <a:avLst/>
          </a:prstGeom>
        </p:spPr>
        <p:txBody>
          <a:bodyPr lIns="0" tIns="0" rIns="0" bIns="0" anchor="ctr"/>
          <a:lstStyle>
            <a:lvl1pPr algn="l">
              <a:lnSpc>
                <a:spcPct val="100000"/>
              </a:lnSpc>
              <a:spcBef>
                <a:spcPts val="0"/>
              </a:spcBef>
              <a:defRPr sz="1000" b="0" i="0">
                <a:solidFill>
                  <a:schemeClr val="accent6"/>
                </a:solidFill>
                <a:latin typeface="+mn-lt"/>
                <a:cs typeface="Calibri" panose="020F0502020204030204" pitchFamily="34" charset="0"/>
              </a:defRPr>
            </a:lvl1pPr>
          </a:lstStyle>
          <a:p>
            <a:fld id="{523A240F-EAFE-E84F-B44C-6D7A08E0E409}" type="slidenum">
              <a:rPr lang="en-US" smtClean="0"/>
              <a:pPr/>
              <a:t>‹#›</a:t>
            </a:fld>
            <a:endParaRPr lang="en-US" dirty="0"/>
          </a:p>
        </p:txBody>
      </p:sp>
      <p:sp>
        <p:nvSpPr>
          <p:cNvPr id="26" name="Footer Placeholder 1">
            <a:extLst>
              <a:ext uri="{FF2B5EF4-FFF2-40B4-BE49-F238E27FC236}">
                <a16:creationId xmlns:a16="http://schemas.microsoft.com/office/drawing/2014/main" id="{D1117AA1-9480-03B1-8C23-01DA4796DA64}"/>
              </a:ext>
            </a:extLst>
          </p:cNvPr>
          <p:cNvSpPr>
            <a:spLocks noGrp="1"/>
          </p:cNvSpPr>
          <p:nvPr>
            <p:ph type="ftr" sz="quarter" idx="3"/>
          </p:nvPr>
        </p:nvSpPr>
        <p:spPr>
          <a:xfrm>
            <a:off x="639834" y="6529754"/>
            <a:ext cx="2186354" cy="168275"/>
          </a:xfrm>
          <a:prstGeom prst="rect">
            <a:avLst/>
          </a:prstGeom>
        </p:spPr>
        <p:txBody>
          <a:bodyPr vert="horz" lIns="0" tIns="45720" rIns="91440" bIns="45720" rtlCol="0" anchor="ctr"/>
          <a:lstStyle>
            <a:lvl1pPr algn="l">
              <a:defRPr sz="1000" b="0" i="0">
                <a:solidFill>
                  <a:schemeClr val="accent6"/>
                </a:solidFill>
                <a:latin typeface="+mn-lt"/>
              </a:defRPr>
            </a:lvl1pPr>
          </a:lstStyle>
          <a:p>
            <a:r>
              <a:rPr lang="en-US"/>
              <a:t>PRIVATE AND CONFIDENTIAL</a:t>
            </a:r>
            <a:endParaRPr lang="en-US" dirty="0"/>
          </a:p>
        </p:txBody>
      </p:sp>
      <p:sp>
        <p:nvSpPr>
          <p:cNvPr id="3" name="Title 2">
            <a:extLst>
              <a:ext uri="{FF2B5EF4-FFF2-40B4-BE49-F238E27FC236}">
                <a16:creationId xmlns:a16="http://schemas.microsoft.com/office/drawing/2014/main" id="{C4EBDBBE-6AF2-8F1E-9590-9AA9C890DA8C}"/>
              </a:ext>
            </a:extLst>
          </p:cNvPr>
          <p:cNvSpPr>
            <a:spLocks noGrp="1"/>
          </p:cNvSpPr>
          <p:nvPr>
            <p:ph type="title" hasCustomPrompt="1"/>
          </p:nvPr>
        </p:nvSpPr>
        <p:spPr>
          <a:xfrm>
            <a:off x="344706" y="418239"/>
            <a:ext cx="11534141" cy="786231"/>
          </a:xfrm>
          <a:prstGeom prst="rect">
            <a:avLst/>
          </a:prstGeom>
        </p:spPr>
        <p:txBody>
          <a:bodyPr lIns="0"/>
          <a:lstStyle>
            <a:lvl1pPr>
              <a:lnSpc>
                <a:spcPct val="100000"/>
              </a:lnSpc>
              <a:defRPr lang="en-US" sz="2800" b="0" i="0" kern="1200" dirty="0" smtClean="0">
                <a:solidFill>
                  <a:schemeClr val="accent6"/>
                </a:solidFill>
                <a:latin typeface="+mj-lt"/>
                <a:ea typeface="+mn-ea"/>
                <a:cs typeface="+mn-cs"/>
              </a:defRPr>
            </a:lvl1pPr>
          </a:lstStyle>
          <a:p>
            <a:r>
              <a:rPr lang="en-US" dirty="0"/>
              <a:t>Title</a:t>
            </a:r>
          </a:p>
        </p:txBody>
      </p:sp>
      <p:sp>
        <p:nvSpPr>
          <p:cNvPr id="19" name="Text Placeholder 12">
            <a:extLst>
              <a:ext uri="{FF2B5EF4-FFF2-40B4-BE49-F238E27FC236}">
                <a16:creationId xmlns:a16="http://schemas.microsoft.com/office/drawing/2014/main" id="{38E43FE5-5C28-CD8E-3438-043C26A969FF}"/>
              </a:ext>
            </a:extLst>
          </p:cNvPr>
          <p:cNvSpPr>
            <a:spLocks noGrp="1"/>
          </p:cNvSpPr>
          <p:nvPr>
            <p:ph type="body" sz="quarter" idx="15" hasCustomPrompt="1"/>
          </p:nvPr>
        </p:nvSpPr>
        <p:spPr>
          <a:xfrm>
            <a:off x="344490" y="2577721"/>
            <a:ext cx="1898254" cy="585515"/>
          </a:xfrm>
          <a:prstGeom prst="rect">
            <a:avLst/>
          </a:prstGeom>
        </p:spPr>
        <p:txBody>
          <a:bodyPr lIns="0" tIns="0" rIns="0" bIns="0"/>
          <a:lstStyle>
            <a:lvl1pPr marL="0" indent="0">
              <a:buNone/>
              <a:defRPr sz="1800" b="1" i="0">
                <a:solidFill>
                  <a:schemeClr val="accent6"/>
                </a:solidFill>
                <a:latin typeface="+mn-lt"/>
              </a:defRPr>
            </a:lvl1pPr>
            <a:lvl2pPr marL="685800" indent="-228600">
              <a:buFont typeface="Wingdings" pitchFamily="2" charset="2"/>
              <a:buChar char="§"/>
              <a:defRPr sz="1600" b="0" i="0">
                <a:latin typeface="+mn-lt"/>
              </a:defRPr>
            </a:lvl2pPr>
            <a:lvl3pPr marL="1143000" indent="-228600">
              <a:buFont typeface="Wingdings" pitchFamily="2" charset="2"/>
              <a:buChar char="§"/>
              <a:defRPr sz="1600" b="0" i="0">
                <a:latin typeface="+mn-lt"/>
              </a:defRPr>
            </a:lvl3pPr>
            <a:lvl4pPr marL="1600200" indent="-228600">
              <a:buFont typeface="Wingdings" pitchFamily="2" charset="2"/>
              <a:buChar char="§"/>
              <a:defRPr sz="1600" b="0" i="0">
                <a:latin typeface="+mn-lt"/>
              </a:defRPr>
            </a:lvl4pPr>
            <a:lvl5pPr marL="2057400" indent="-228600">
              <a:buFont typeface="Wingdings" pitchFamily="2" charset="2"/>
              <a:buChar char="§"/>
              <a:defRPr sz="1600" b="0" i="0">
                <a:latin typeface="+mn-lt"/>
              </a:defRPr>
            </a:lvl5pPr>
          </a:lstStyle>
          <a:p>
            <a:pPr lvl="0"/>
            <a:r>
              <a:rPr lang="en-US" dirty="0"/>
              <a:t>Subheading 1</a:t>
            </a:r>
          </a:p>
        </p:txBody>
      </p:sp>
      <p:sp>
        <p:nvSpPr>
          <p:cNvPr id="20" name="Text Placeholder 12">
            <a:extLst>
              <a:ext uri="{FF2B5EF4-FFF2-40B4-BE49-F238E27FC236}">
                <a16:creationId xmlns:a16="http://schemas.microsoft.com/office/drawing/2014/main" id="{A1B6B884-0335-F876-8FE8-04C95D9EEA12}"/>
              </a:ext>
            </a:extLst>
          </p:cNvPr>
          <p:cNvSpPr>
            <a:spLocks noGrp="1"/>
          </p:cNvSpPr>
          <p:nvPr>
            <p:ph type="body" sz="quarter" idx="16" hasCustomPrompt="1"/>
          </p:nvPr>
        </p:nvSpPr>
        <p:spPr>
          <a:xfrm>
            <a:off x="344488" y="3572472"/>
            <a:ext cx="1898254" cy="2606447"/>
          </a:xfrm>
          <a:prstGeom prst="rect">
            <a:avLst/>
          </a:prstGeom>
        </p:spPr>
        <p:txBody>
          <a:bodyPr lIns="0" tIns="0" rIns="0" bIns="0"/>
          <a:lstStyle>
            <a:lvl1pPr marL="0" indent="0">
              <a:buNone/>
              <a:defRPr sz="1600" b="0" i="0">
                <a:latin typeface="+mn-lt"/>
              </a:defRPr>
            </a:lvl1pPr>
            <a:lvl2pPr marL="685800" indent="-228600">
              <a:buFont typeface="Wingdings" pitchFamily="2" charset="2"/>
              <a:buChar char="§"/>
              <a:defRPr sz="1600" b="0" i="0">
                <a:latin typeface="+mn-lt"/>
              </a:defRPr>
            </a:lvl2pPr>
            <a:lvl3pPr marL="1143000" indent="-228600">
              <a:buFont typeface="Wingdings" pitchFamily="2" charset="2"/>
              <a:buChar char="§"/>
              <a:defRPr sz="1600" b="0" i="0">
                <a:latin typeface="+mn-lt"/>
              </a:defRPr>
            </a:lvl3pPr>
            <a:lvl4pPr marL="1600200" indent="-228600">
              <a:buFont typeface="Wingdings" pitchFamily="2" charset="2"/>
              <a:buChar char="§"/>
              <a:defRPr sz="1600" b="0" i="0">
                <a:latin typeface="+mn-lt"/>
              </a:defRPr>
            </a:lvl4pPr>
            <a:lvl5pPr marL="2057400" indent="-228600">
              <a:buFont typeface="Wingdings" pitchFamily="2" charset="2"/>
              <a:buChar char="§"/>
              <a:defRPr sz="1600" b="0" i="0">
                <a:latin typeface="+mn-lt"/>
              </a:defRPr>
            </a:lvl5pPr>
          </a:lstStyle>
          <a:p>
            <a:pPr lvl="0"/>
            <a:r>
              <a:rPr lang="en-US" dirty="0"/>
              <a:t>Point 1</a:t>
            </a:r>
          </a:p>
        </p:txBody>
      </p:sp>
      <p:sp>
        <p:nvSpPr>
          <p:cNvPr id="30" name="Text Placeholder 12">
            <a:extLst>
              <a:ext uri="{FF2B5EF4-FFF2-40B4-BE49-F238E27FC236}">
                <a16:creationId xmlns:a16="http://schemas.microsoft.com/office/drawing/2014/main" id="{E1A1A101-A6BC-2949-DFA5-B0BAA3FDB0AE}"/>
              </a:ext>
            </a:extLst>
          </p:cNvPr>
          <p:cNvSpPr>
            <a:spLocks noGrp="1"/>
          </p:cNvSpPr>
          <p:nvPr>
            <p:ph type="body" sz="quarter" idx="17" hasCustomPrompt="1"/>
          </p:nvPr>
        </p:nvSpPr>
        <p:spPr>
          <a:xfrm>
            <a:off x="2619855" y="2577721"/>
            <a:ext cx="2035458" cy="585515"/>
          </a:xfrm>
          <a:prstGeom prst="rect">
            <a:avLst/>
          </a:prstGeom>
        </p:spPr>
        <p:txBody>
          <a:bodyPr lIns="0" tIns="0" rIns="0" bIns="0"/>
          <a:lstStyle>
            <a:lvl1pPr marL="0" indent="0">
              <a:buNone/>
              <a:defRPr sz="1800" b="1" i="0">
                <a:solidFill>
                  <a:schemeClr val="accent6"/>
                </a:solidFill>
                <a:latin typeface="+mn-lt"/>
              </a:defRPr>
            </a:lvl1pPr>
            <a:lvl2pPr marL="685800" indent="-228600">
              <a:buFont typeface="Wingdings" pitchFamily="2" charset="2"/>
              <a:buChar char="§"/>
              <a:defRPr sz="1600" b="0" i="0">
                <a:latin typeface="+mn-lt"/>
              </a:defRPr>
            </a:lvl2pPr>
            <a:lvl3pPr marL="1143000" indent="-228600">
              <a:buFont typeface="Wingdings" pitchFamily="2" charset="2"/>
              <a:buChar char="§"/>
              <a:defRPr sz="1600" b="0" i="0">
                <a:latin typeface="+mn-lt"/>
              </a:defRPr>
            </a:lvl3pPr>
            <a:lvl4pPr marL="1600200" indent="-228600">
              <a:buFont typeface="Wingdings" pitchFamily="2" charset="2"/>
              <a:buChar char="§"/>
              <a:defRPr sz="1600" b="0" i="0">
                <a:latin typeface="+mn-lt"/>
              </a:defRPr>
            </a:lvl4pPr>
            <a:lvl5pPr marL="2057400" indent="-228600">
              <a:buFont typeface="Wingdings" pitchFamily="2" charset="2"/>
              <a:buChar char="§"/>
              <a:defRPr sz="1600" b="0" i="0">
                <a:latin typeface="+mn-lt"/>
              </a:defRPr>
            </a:lvl5pPr>
          </a:lstStyle>
          <a:p>
            <a:pPr lvl="0"/>
            <a:r>
              <a:rPr lang="en-US" dirty="0"/>
              <a:t>Subheading 2</a:t>
            </a:r>
          </a:p>
        </p:txBody>
      </p:sp>
      <p:sp>
        <p:nvSpPr>
          <p:cNvPr id="31" name="Text Placeholder 12">
            <a:extLst>
              <a:ext uri="{FF2B5EF4-FFF2-40B4-BE49-F238E27FC236}">
                <a16:creationId xmlns:a16="http://schemas.microsoft.com/office/drawing/2014/main" id="{2677EBEE-62AE-3076-A74B-FBB8F47DCDDD}"/>
              </a:ext>
            </a:extLst>
          </p:cNvPr>
          <p:cNvSpPr>
            <a:spLocks noGrp="1"/>
          </p:cNvSpPr>
          <p:nvPr>
            <p:ph type="body" sz="quarter" idx="18" hasCustomPrompt="1"/>
          </p:nvPr>
        </p:nvSpPr>
        <p:spPr>
          <a:xfrm>
            <a:off x="2619855" y="3572472"/>
            <a:ext cx="2035458" cy="2606447"/>
          </a:xfrm>
          <a:prstGeom prst="rect">
            <a:avLst/>
          </a:prstGeom>
        </p:spPr>
        <p:txBody>
          <a:bodyPr lIns="0" tIns="0" rIns="0" bIns="0"/>
          <a:lstStyle>
            <a:lvl1pPr marL="0" indent="0">
              <a:buNone/>
              <a:defRPr sz="1600" b="0" i="0">
                <a:latin typeface="+mn-lt"/>
              </a:defRPr>
            </a:lvl1pPr>
            <a:lvl2pPr marL="685800" indent="-228600">
              <a:buFont typeface="Wingdings" pitchFamily="2" charset="2"/>
              <a:buChar char="§"/>
              <a:defRPr sz="1600" b="0" i="0">
                <a:latin typeface="+mn-lt"/>
              </a:defRPr>
            </a:lvl2pPr>
            <a:lvl3pPr marL="1143000" indent="-228600">
              <a:buFont typeface="Wingdings" pitchFamily="2" charset="2"/>
              <a:buChar char="§"/>
              <a:defRPr sz="1600" b="0" i="0">
                <a:latin typeface="+mn-lt"/>
              </a:defRPr>
            </a:lvl3pPr>
            <a:lvl4pPr marL="1600200" indent="-228600">
              <a:buFont typeface="Wingdings" pitchFamily="2" charset="2"/>
              <a:buChar char="§"/>
              <a:defRPr sz="1600" b="0" i="0">
                <a:latin typeface="+mn-lt"/>
              </a:defRPr>
            </a:lvl4pPr>
            <a:lvl5pPr marL="2057400" indent="-228600">
              <a:buFont typeface="Wingdings" pitchFamily="2" charset="2"/>
              <a:buChar char="§"/>
              <a:defRPr sz="1600" b="0" i="0">
                <a:latin typeface="+mn-lt"/>
              </a:defRPr>
            </a:lvl5pPr>
          </a:lstStyle>
          <a:p>
            <a:pPr lvl="0"/>
            <a:r>
              <a:rPr lang="en-US" dirty="0"/>
              <a:t>Point 2</a:t>
            </a:r>
          </a:p>
        </p:txBody>
      </p:sp>
      <p:sp>
        <p:nvSpPr>
          <p:cNvPr id="32" name="Text Placeholder 12">
            <a:extLst>
              <a:ext uri="{FF2B5EF4-FFF2-40B4-BE49-F238E27FC236}">
                <a16:creationId xmlns:a16="http://schemas.microsoft.com/office/drawing/2014/main" id="{147206A6-7507-65B6-5523-256A4D883D9F}"/>
              </a:ext>
            </a:extLst>
          </p:cNvPr>
          <p:cNvSpPr>
            <a:spLocks noGrp="1"/>
          </p:cNvSpPr>
          <p:nvPr>
            <p:ph type="body" sz="quarter" idx="19" hasCustomPrompt="1"/>
          </p:nvPr>
        </p:nvSpPr>
        <p:spPr>
          <a:xfrm>
            <a:off x="5056702" y="2577721"/>
            <a:ext cx="2052774" cy="585515"/>
          </a:xfrm>
          <a:prstGeom prst="rect">
            <a:avLst/>
          </a:prstGeom>
        </p:spPr>
        <p:txBody>
          <a:bodyPr lIns="0" tIns="0" rIns="0" bIns="0"/>
          <a:lstStyle>
            <a:lvl1pPr marL="0" indent="0">
              <a:buNone/>
              <a:defRPr sz="1800" b="1" i="0">
                <a:solidFill>
                  <a:schemeClr val="accent6"/>
                </a:solidFill>
                <a:latin typeface="+mn-lt"/>
              </a:defRPr>
            </a:lvl1pPr>
            <a:lvl2pPr marL="685800" indent="-228600">
              <a:buFont typeface="Wingdings" pitchFamily="2" charset="2"/>
              <a:buChar char="§"/>
              <a:defRPr sz="1600" b="0" i="0">
                <a:latin typeface="+mn-lt"/>
              </a:defRPr>
            </a:lvl2pPr>
            <a:lvl3pPr marL="1143000" indent="-228600">
              <a:buFont typeface="Wingdings" pitchFamily="2" charset="2"/>
              <a:buChar char="§"/>
              <a:defRPr sz="1600" b="0" i="0">
                <a:latin typeface="+mn-lt"/>
              </a:defRPr>
            </a:lvl3pPr>
            <a:lvl4pPr marL="1600200" indent="-228600">
              <a:buFont typeface="Wingdings" pitchFamily="2" charset="2"/>
              <a:buChar char="§"/>
              <a:defRPr sz="1600" b="0" i="0">
                <a:latin typeface="+mn-lt"/>
              </a:defRPr>
            </a:lvl4pPr>
            <a:lvl5pPr marL="2057400" indent="-228600">
              <a:buFont typeface="Wingdings" pitchFamily="2" charset="2"/>
              <a:buChar char="§"/>
              <a:defRPr sz="1600" b="0" i="0">
                <a:latin typeface="+mn-lt"/>
              </a:defRPr>
            </a:lvl5pPr>
          </a:lstStyle>
          <a:p>
            <a:pPr lvl="0"/>
            <a:r>
              <a:rPr lang="en-US" dirty="0"/>
              <a:t>Subheading 3</a:t>
            </a:r>
          </a:p>
        </p:txBody>
      </p:sp>
      <p:sp>
        <p:nvSpPr>
          <p:cNvPr id="33" name="Text Placeholder 12">
            <a:extLst>
              <a:ext uri="{FF2B5EF4-FFF2-40B4-BE49-F238E27FC236}">
                <a16:creationId xmlns:a16="http://schemas.microsoft.com/office/drawing/2014/main" id="{AE6928FF-20AC-8F97-A203-1F70622BA23A}"/>
              </a:ext>
            </a:extLst>
          </p:cNvPr>
          <p:cNvSpPr>
            <a:spLocks noGrp="1"/>
          </p:cNvSpPr>
          <p:nvPr>
            <p:ph type="body" sz="quarter" idx="20" hasCustomPrompt="1"/>
          </p:nvPr>
        </p:nvSpPr>
        <p:spPr>
          <a:xfrm>
            <a:off x="5056702" y="3572472"/>
            <a:ext cx="2052774" cy="2606447"/>
          </a:xfrm>
          <a:prstGeom prst="rect">
            <a:avLst/>
          </a:prstGeom>
        </p:spPr>
        <p:txBody>
          <a:bodyPr lIns="0" tIns="0" rIns="0" bIns="0"/>
          <a:lstStyle>
            <a:lvl1pPr marL="0" indent="0">
              <a:buNone/>
              <a:defRPr sz="1600" b="0" i="0">
                <a:latin typeface="+mn-lt"/>
              </a:defRPr>
            </a:lvl1pPr>
            <a:lvl2pPr marL="685800" indent="-228600">
              <a:buFont typeface="Wingdings" pitchFamily="2" charset="2"/>
              <a:buChar char="§"/>
              <a:defRPr sz="1600" b="0" i="0">
                <a:latin typeface="+mn-lt"/>
              </a:defRPr>
            </a:lvl2pPr>
            <a:lvl3pPr marL="1143000" indent="-228600">
              <a:buFont typeface="Wingdings" pitchFamily="2" charset="2"/>
              <a:buChar char="§"/>
              <a:defRPr sz="1600" b="0" i="0">
                <a:latin typeface="+mn-lt"/>
              </a:defRPr>
            </a:lvl3pPr>
            <a:lvl4pPr marL="1600200" indent="-228600">
              <a:buFont typeface="Wingdings" pitchFamily="2" charset="2"/>
              <a:buChar char="§"/>
              <a:defRPr sz="1600" b="0" i="0">
                <a:latin typeface="+mn-lt"/>
              </a:defRPr>
            </a:lvl4pPr>
            <a:lvl5pPr marL="2057400" indent="-228600">
              <a:buFont typeface="Wingdings" pitchFamily="2" charset="2"/>
              <a:buChar char="§"/>
              <a:defRPr sz="1600" b="0" i="0">
                <a:latin typeface="+mn-lt"/>
              </a:defRPr>
            </a:lvl5pPr>
          </a:lstStyle>
          <a:p>
            <a:pPr lvl="0"/>
            <a:r>
              <a:rPr lang="en-US" dirty="0"/>
              <a:t>Point 3</a:t>
            </a:r>
          </a:p>
        </p:txBody>
      </p:sp>
      <p:cxnSp>
        <p:nvCxnSpPr>
          <p:cNvPr id="34" name="Straight Connector 33">
            <a:extLst>
              <a:ext uri="{FF2B5EF4-FFF2-40B4-BE49-F238E27FC236}">
                <a16:creationId xmlns:a16="http://schemas.microsoft.com/office/drawing/2014/main" id="{6587F716-1C87-EC81-181B-845836C96C5F}"/>
              </a:ext>
            </a:extLst>
          </p:cNvPr>
          <p:cNvCxnSpPr>
            <a:cxnSpLocks/>
          </p:cNvCxnSpPr>
          <p:nvPr userDrawn="1"/>
        </p:nvCxnSpPr>
        <p:spPr>
          <a:xfrm>
            <a:off x="0" y="6397259"/>
            <a:ext cx="12192000" cy="30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12">
            <a:extLst>
              <a:ext uri="{FF2B5EF4-FFF2-40B4-BE49-F238E27FC236}">
                <a16:creationId xmlns:a16="http://schemas.microsoft.com/office/drawing/2014/main" id="{6EB0CC74-40D9-0A3B-F48F-E40E80D9D839}"/>
              </a:ext>
            </a:extLst>
          </p:cNvPr>
          <p:cNvSpPr>
            <a:spLocks noGrp="1"/>
          </p:cNvSpPr>
          <p:nvPr>
            <p:ph type="body" sz="quarter" idx="21" hasCustomPrompt="1"/>
          </p:nvPr>
        </p:nvSpPr>
        <p:spPr>
          <a:xfrm>
            <a:off x="7478497" y="2577721"/>
            <a:ext cx="2052771" cy="585515"/>
          </a:xfrm>
          <a:prstGeom prst="rect">
            <a:avLst/>
          </a:prstGeom>
        </p:spPr>
        <p:txBody>
          <a:bodyPr lIns="0" tIns="0" rIns="0" bIns="0"/>
          <a:lstStyle>
            <a:lvl1pPr marL="0" indent="0">
              <a:buNone/>
              <a:defRPr sz="1800" b="1" i="0">
                <a:solidFill>
                  <a:schemeClr val="accent6"/>
                </a:solidFill>
                <a:latin typeface="+mn-lt"/>
              </a:defRPr>
            </a:lvl1pPr>
            <a:lvl2pPr marL="685800" indent="-228600">
              <a:buFont typeface="Wingdings" pitchFamily="2" charset="2"/>
              <a:buChar char="§"/>
              <a:defRPr sz="1600" b="0" i="0">
                <a:latin typeface="+mn-lt"/>
              </a:defRPr>
            </a:lvl2pPr>
            <a:lvl3pPr marL="1143000" indent="-228600">
              <a:buFont typeface="Wingdings" pitchFamily="2" charset="2"/>
              <a:buChar char="§"/>
              <a:defRPr sz="1600" b="0" i="0">
                <a:latin typeface="+mn-lt"/>
              </a:defRPr>
            </a:lvl3pPr>
            <a:lvl4pPr marL="1600200" indent="-228600">
              <a:buFont typeface="Wingdings" pitchFamily="2" charset="2"/>
              <a:buChar char="§"/>
              <a:defRPr sz="1600" b="0" i="0">
                <a:latin typeface="+mn-lt"/>
              </a:defRPr>
            </a:lvl4pPr>
            <a:lvl5pPr marL="2057400" indent="-228600">
              <a:buFont typeface="Wingdings" pitchFamily="2" charset="2"/>
              <a:buChar char="§"/>
              <a:defRPr sz="1600" b="0" i="0">
                <a:latin typeface="+mn-lt"/>
              </a:defRPr>
            </a:lvl5pPr>
          </a:lstStyle>
          <a:p>
            <a:pPr lvl="0"/>
            <a:r>
              <a:rPr lang="en-US" dirty="0"/>
              <a:t>Subheading 4</a:t>
            </a:r>
          </a:p>
        </p:txBody>
      </p:sp>
      <p:sp>
        <p:nvSpPr>
          <p:cNvPr id="9" name="Text Placeholder 12">
            <a:extLst>
              <a:ext uri="{FF2B5EF4-FFF2-40B4-BE49-F238E27FC236}">
                <a16:creationId xmlns:a16="http://schemas.microsoft.com/office/drawing/2014/main" id="{7CE83DBD-B1AA-D5DD-881C-C6844465126E}"/>
              </a:ext>
            </a:extLst>
          </p:cNvPr>
          <p:cNvSpPr>
            <a:spLocks noGrp="1"/>
          </p:cNvSpPr>
          <p:nvPr>
            <p:ph type="body" sz="quarter" idx="22" hasCustomPrompt="1"/>
          </p:nvPr>
        </p:nvSpPr>
        <p:spPr>
          <a:xfrm>
            <a:off x="7478497" y="3572472"/>
            <a:ext cx="2052771" cy="2606447"/>
          </a:xfrm>
          <a:prstGeom prst="rect">
            <a:avLst/>
          </a:prstGeom>
        </p:spPr>
        <p:txBody>
          <a:bodyPr lIns="0" tIns="0" rIns="0" bIns="0"/>
          <a:lstStyle>
            <a:lvl1pPr marL="0" indent="0">
              <a:buNone/>
              <a:defRPr sz="1600" b="0" i="0">
                <a:latin typeface="+mn-lt"/>
              </a:defRPr>
            </a:lvl1pPr>
            <a:lvl2pPr marL="685800" indent="-228600">
              <a:buFont typeface="Wingdings" pitchFamily="2" charset="2"/>
              <a:buChar char="§"/>
              <a:defRPr sz="1600" b="0" i="0">
                <a:latin typeface="+mn-lt"/>
              </a:defRPr>
            </a:lvl2pPr>
            <a:lvl3pPr marL="1143000" indent="-228600">
              <a:buFont typeface="Wingdings" pitchFamily="2" charset="2"/>
              <a:buChar char="§"/>
              <a:defRPr sz="1600" b="0" i="0">
                <a:latin typeface="+mn-lt"/>
              </a:defRPr>
            </a:lvl3pPr>
            <a:lvl4pPr marL="1600200" indent="-228600">
              <a:buFont typeface="Wingdings" pitchFamily="2" charset="2"/>
              <a:buChar char="§"/>
              <a:defRPr sz="1600" b="0" i="0">
                <a:latin typeface="+mn-lt"/>
              </a:defRPr>
            </a:lvl4pPr>
            <a:lvl5pPr marL="2057400" indent="-228600">
              <a:buFont typeface="Wingdings" pitchFamily="2" charset="2"/>
              <a:buChar char="§"/>
              <a:defRPr sz="1600" b="0" i="0">
                <a:latin typeface="+mn-lt"/>
              </a:defRPr>
            </a:lvl5pPr>
          </a:lstStyle>
          <a:p>
            <a:pPr lvl="0"/>
            <a:r>
              <a:rPr lang="en-US" dirty="0"/>
              <a:t>Point 4</a:t>
            </a:r>
          </a:p>
        </p:txBody>
      </p:sp>
      <p:grpSp>
        <p:nvGrpSpPr>
          <p:cNvPr id="14" name="Group 13">
            <a:extLst>
              <a:ext uri="{FF2B5EF4-FFF2-40B4-BE49-F238E27FC236}">
                <a16:creationId xmlns:a16="http://schemas.microsoft.com/office/drawing/2014/main" id="{A013C46B-C24C-2B40-EA2B-A3BA8C41B7A7}"/>
              </a:ext>
            </a:extLst>
          </p:cNvPr>
          <p:cNvGrpSpPr/>
          <p:nvPr userDrawn="1"/>
        </p:nvGrpSpPr>
        <p:grpSpPr>
          <a:xfrm>
            <a:off x="2436847" y="3155087"/>
            <a:ext cx="7316753" cy="3233169"/>
            <a:chOff x="2436847" y="3356299"/>
            <a:chExt cx="7316753" cy="3031957"/>
          </a:xfrm>
        </p:grpSpPr>
        <p:cxnSp>
          <p:nvCxnSpPr>
            <p:cNvPr id="17" name="Straight Connector 16">
              <a:extLst>
                <a:ext uri="{FF2B5EF4-FFF2-40B4-BE49-F238E27FC236}">
                  <a16:creationId xmlns:a16="http://schemas.microsoft.com/office/drawing/2014/main" id="{961DB960-C555-6501-F1BB-0D254F913F11}"/>
                </a:ext>
              </a:extLst>
            </p:cNvPr>
            <p:cNvCxnSpPr>
              <a:cxnSpLocks/>
            </p:cNvCxnSpPr>
            <p:nvPr/>
          </p:nvCxnSpPr>
          <p:spPr>
            <a:xfrm>
              <a:off x="2436847" y="3356299"/>
              <a:ext cx="0" cy="3031957"/>
            </a:xfrm>
            <a:prstGeom prst="line">
              <a:avLst/>
            </a:prstGeom>
            <a:ln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562448A-C74A-270B-13BE-4508382C3078}"/>
                </a:ext>
              </a:extLst>
            </p:cNvPr>
            <p:cNvCxnSpPr>
              <a:cxnSpLocks/>
            </p:cNvCxnSpPr>
            <p:nvPr/>
          </p:nvCxnSpPr>
          <p:spPr>
            <a:xfrm>
              <a:off x="4881167" y="3356299"/>
              <a:ext cx="0" cy="3031957"/>
            </a:xfrm>
            <a:prstGeom prst="line">
              <a:avLst/>
            </a:prstGeom>
            <a:ln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DFF0AB7B-1D5A-45C3-1DE2-82C1B51CAEC8}"/>
                </a:ext>
              </a:extLst>
            </p:cNvPr>
            <p:cNvCxnSpPr>
              <a:cxnSpLocks/>
            </p:cNvCxnSpPr>
            <p:nvPr userDrawn="1"/>
          </p:nvCxnSpPr>
          <p:spPr>
            <a:xfrm>
              <a:off x="7299435" y="3356299"/>
              <a:ext cx="0" cy="3031957"/>
            </a:xfrm>
            <a:prstGeom prst="line">
              <a:avLst/>
            </a:prstGeom>
            <a:ln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0CC6682-F9C4-71C9-0C2E-8A9ADE668912}"/>
                </a:ext>
              </a:extLst>
            </p:cNvPr>
            <p:cNvCxnSpPr>
              <a:cxnSpLocks/>
            </p:cNvCxnSpPr>
            <p:nvPr userDrawn="1"/>
          </p:nvCxnSpPr>
          <p:spPr>
            <a:xfrm>
              <a:off x="9753600" y="3356299"/>
              <a:ext cx="0" cy="3031957"/>
            </a:xfrm>
            <a:prstGeom prst="line">
              <a:avLst/>
            </a:prstGeom>
            <a:ln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5" name="Text Placeholder 12">
            <a:extLst>
              <a:ext uri="{FF2B5EF4-FFF2-40B4-BE49-F238E27FC236}">
                <a16:creationId xmlns:a16="http://schemas.microsoft.com/office/drawing/2014/main" id="{811449FC-70D0-D152-FD4A-E670A6302FE2}"/>
              </a:ext>
            </a:extLst>
          </p:cNvPr>
          <p:cNvSpPr>
            <a:spLocks noGrp="1"/>
          </p:cNvSpPr>
          <p:nvPr>
            <p:ph type="body" sz="quarter" idx="23" hasCustomPrompt="1"/>
          </p:nvPr>
        </p:nvSpPr>
        <p:spPr>
          <a:xfrm>
            <a:off x="9948841" y="2577721"/>
            <a:ext cx="2052771" cy="585515"/>
          </a:xfrm>
          <a:prstGeom prst="rect">
            <a:avLst/>
          </a:prstGeom>
        </p:spPr>
        <p:txBody>
          <a:bodyPr lIns="0" tIns="0" rIns="0" bIns="0"/>
          <a:lstStyle>
            <a:lvl1pPr marL="0" indent="0">
              <a:buNone/>
              <a:defRPr sz="1800" b="1" i="0">
                <a:solidFill>
                  <a:schemeClr val="accent6"/>
                </a:solidFill>
                <a:latin typeface="+mn-lt"/>
              </a:defRPr>
            </a:lvl1pPr>
            <a:lvl2pPr marL="685800" indent="-228600">
              <a:buFont typeface="Wingdings" pitchFamily="2" charset="2"/>
              <a:buChar char="§"/>
              <a:defRPr sz="1600" b="0" i="0">
                <a:latin typeface="+mn-lt"/>
              </a:defRPr>
            </a:lvl2pPr>
            <a:lvl3pPr marL="1143000" indent="-228600">
              <a:buFont typeface="Wingdings" pitchFamily="2" charset="2"/>
              <a:buChar char="§"/>
              <a:defRPr sz="1600" b="0" i="0">
                <a:latin typeface="+mn-lt"/>
              </a:defRPr>
            </a:lvl3pPr>
            <a:lvl4pPr marL="1600200" indent="-228600">
              <a:buFont typeface="Wingdings" pitchFamily="2" charset="2"/>
              <a:buChar char="§"/>
              <a:defRPr sz="1600" b="0" i="0">
                <a:latin typeface="+mn-lt"/>
              </a:defRPr>
            </a:lvl4pPr>
            <a:lvl5pPr marL="2057400" indent="-228600">
              <a:buFont typeface="Wingdings" pitchFamily="2" charset="2"/>
              <a:buChar char="§"/>
              <a:defRPr sz="1600" b="0" i="0">
                <a:latin typeface="+mn-lt"/>
              </a:defRPr>
            </a:lvl5pPr>
          </a:lstStyle>
          <a:p>
            <a:pPr lvl="0"/>
            <a:r>
              <a:rPr lang="en-US" dirty="0"/>
              <a:t>Subheading 5</a:t>
            </a:r>
          </a:p>
        </p:txBody>
      </p:sp>
      <p:sp>
        <p:nvSpPr>
          <p:cNvPr id="16" name="Text Placeholder 12">
            <a:extLst>
              <a:ext uri="{FF2B5EF4-FFF2-40B4-BE49-F238E27FC236}">
                <a16:creationId xmlns:a16="http://schemas.microsoft.com/office/drawing/2014/main" id="{8AD9D15B-3EE5-6610-F2C9-4AEFC2A70C1C}"/>
              </a:ext>
            </a:extLst>
          </p:cNvPr>
          <p:cNvSpPr>
            <a:spLocks noGrp="1"/>
          </p:cNvSpPr>
          <p:nvPr>
            <p:ph type="body" sz="quarter" idx="24" hasCustomPrompt="1"/>
          </p:nvPr>
        </p:nvSpPr>
        <p:spPr>
          <a:xfrm>
            <a:off x="9948841" y="3572472"/>
            <a:ext cx="2052771" cy="2606447"/>
          </a:xfrm>
          <a:prstGeom prst="rect">
            <a:avLst/>
          </a:prstGeom>
        </p:spPr>
        <p:txBody>
          <a:bodyPr lIns="0" tIns="0" rIns="0" bIns="0"/>
          <a:lstStyle>
            <a:lvl1pPr marL="0" indent="0">
              <a:buNone/>
              <a:defRPr sz="1600" b="0" i="0">
                <a:latin typeface="+mn-lt"/>
              </a:defRPr>
            </a:lvl1pPr>
            <a:lvl2pPr marL="685800" indent="-228600">
              <a:buFont typeface="Wingdings" pitchFamily="2" charset="2"/>
              <a:buChar char="§"/>
              <a:defRPr sz="1600" b="0" i="0">
                <a:latin typeface="+mn-lt"/>
              </a:defRPr>
            </a:lvl2pPr>
            <a:lvl3pPr marL="1143000" indent="-228600">
              <a:buFont typeface="Wingdings" pitchFamily="2" charset="2"/>
              <a:buChar char="§"/>
              <a:defRPr sz="1600" b="0" i="0">
                <a:latin typeface="+mn-lt"/>
              </a:defRPr>
            </a:lvl3pPr>
            <a:lvl4pPr marL="1600200" indent="-228600">
              <a:buFont typeface="Wingdings" pitchFamily="2" charset="2"/>
              <a:buChar char="§"/>
              <a:defRPr sz="1600" b="0" i="0">
                <a:latin typeface="+mn-lt"/>
              </a:defRPr>
            </a:lvl4pPr>
            <a:lvl5pPr marL="2057400" indent="-228600">
              <a:buFont typeface="Wingdings" pitchFamily="2" charset="2"/>
              <a:buChar char="§"/>
              <a:defRPr sz="1600" b="0" i="0">
                <a:latin typeface="+mn-lt"/>
              </a:defRPr>
            </a:lvl5pPr>
          </a:lstStyle>
          <a:p>
            <a:pPr lvl="0"/>
            <a:r>
              <a:rPr lang="en-US" dirty="0"/>
              <a:t>Point 5</a:t>
            </a:r>
          </a:p>
        </p:txBody>
      </p:sp>
    </p:spTree>
    <p:extLst>
      <p:ext uri="{BB962C8B-B14F-4D97-AF65-F5344CB8AC3E}">
        <p14:creationId xmlns:p14="http://schemas.microsoft.com/office/powerpoint/2010/main" val="239390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026 Core PPT Template_Content_LightTeal_2">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E7C41035-CC55-A76A-8692-EA36023FE78A}"/>
              </a:ext>
            </a:extLst>
          </p:cNvPr>
          <p:cNvSpPr/>
          <p:nvPr userDrawn="1"/>
        </p:nvSpPr>
        <p:spPr>
          <a:xfrm>
            <a:off x="0" y="1"/>
            <a:ext cx="12192000" cy="6857999"/>
          </a:xfrm>
          <a:custGeom>
            <a:avLst/>
            <a:gdLst>
              <a:gd name="connsiteX0" fmla="*/ 0 w 7676444"/>
              <a:gd name="connsiteY0" fmla="*/ 0 h 4317999"/>
              <a:gd name="connsiteX1" fmla="*/ 7676445 w 7676444"/>
              <a:gd name="connsiteY1" fmla="*/ 0 h 4317999"/>
              <a:gd name="connsiteX2" fmla="*/ 7676445 w 7676444"/>
              <a:gd name="connsiteY2" fmla="*/ 4318000 h 4317999"/>
              <a:gd name="connsiteX3" fmla="*/ 0 w 7676444"/>
              <a:gd name="connsiteY3" fmla="*/ 4318000 h 4317999"/>
            </a:gdLst>
            <a:ahLst/>
            <a:cxnLst>
              <a:cxn ang="0">
                <a:pos x="connsiteX0" y="connsiteY0"/>
              </a:cxn>
              <a:cxn ang="0">
                <a:pos x="connsiteX1" y="connsiteY1"/>
              </a:cxn>
              <a:cxn ang="0">
                <a:pos x="connsiteX2" y="connsiteY2"/>
              </a:cxn>
              <a:cxn ang="0">
                <a:pos x="connsiteX3" y="connsiteY3"/>
              </a:cxn>
            </a:cxnLst>
            <a:rect l="l" t="t" r="r" b="b"/>
            <a:pathLst>
              <a:path w="7676444" h="4317999">
                <a:moveTo>
                  <a:pt x="0" y="0"/>
                </a:moveTo>
                <a:lnTo>
                  <a:pt x="7676445" y="0"/>
                </a:lnTo>
                <a:lnTo>
                  <a:pt x="7676445" y="4318000"/>
                </a:lnTo>
                <a:lnTo>
                  <a:pt x="0" y="4318000"/>
                </a:lnTo>
                <a:close/>
              </a:path>
            </a:pathLst>
          </a:custGeom>
          <a:solidFill>
            <a:schemeClr val="bg2"/>
          </a:solidFill>
          <a:ln w="4798" cap="flat">
            <a:noFill/>
            <a:prstDash val="solid"/>
            <a:miter/>
          </a:ln>
        </p:spPr>
        <p:txBody>
          <a:bodyPr rtlCol="0" anchor="ctr"/>
          <a:lstStyle/>
          <a:p>
            <a:endParaRPr lang="en-US" b="0" i="0" dirty="0">
              <a:latin typeface="DM Sans 14pt" pitchFamily="2" charset="77"/>
            </a:endParaRPr>
          </a:p>
        </p:txBody>
      </p:sp>
      <p:grpSp>
        <p:nvGrpSpPr>
          <p:cNvPr id="11" name="Graphic 4">
            <a:extLst>
              <a:ext uri="{FF2B5EF4-FFF2-40B4-BE49-F238E27FC236}">
                <a16:creationId xmlns:a16="http://schemas.microsoft.com/office/drawing/2014/main" id="{F91E2001-62C7-9C93-F833-91557648715C}"/>
              </a:ext>
            </a:extLst>
          </p:cNvPr>
          <p:cNvGrpSpPr>
            <a:grpSpLocks noChangeAspect="1"/>
          </p:cNvGrpSpPr>
          <p:nvPr userDrawn="1"/>
        </p:nvGrpSpPr>
        <p:grpSpPr>
          <a:xfrm>
            <a:off x="11428809" y="6521346"/>
            <a:ext cx="437338" cy="172466"/>
            <a:chOff x="1847850" y="5010150"/>
            <a:chExt cx="2714372" cy="1070431"/>
          </a:xfrm>
          <a:solidFill>
            <a:schemeClr val="accent6"/>
          </a:solidFill>
        </p:grpSpPr>
        <p:sp>
          <p:nvSpPr>
            <p:cNvPr id="21" name="Freeform 20">
              <a:extLst>
                <a:ext uri="{FF2B5EF4-FFF2-40B4-BE49-F238E27FC236}">
                  <a16:creationId xmlns:a16="http://schemas.microsoft.com/office/drawing/2014/main" id="{6A1D3660-8F48-745E-6509-B6F7A4E9D269}"/>
                </a:ext>
              </a:extLst>
            </p:cNvPr>
            <p:cNvSpPr/>
            <p:nvPr/>
          </p:nvSpPr>
          <p:spPr>
            <a:xfrm>
              <a:off x="1847850" y="5028933"/>
              <a:ext cx="895875" cy="1051576"/>
            </a:xfrm>
            <a:custGeom>
              <a:avLst/>
              <a:gdLst>
                <a:gd name="connsiteX0" fmla="*/ 670684 w 895875"/>
                <a:gd name="connsiteY0" fmla="*/ 600922 h 1051576"/>
                <a:gd name="connsiteX1" fmla="*/ 447866 w 895875"/>
                <a:gd name="connsiteY1" fmla="*/ 845032 h 1051576"/>
                <a:gd name="connsiteX2" fmla="*/ 225047 w 895875"/>
                <a:gd name="connsiteY2" fmla="*/ 600922 h 1051576"/>
                <a:gd name="connsiteX3" fmla="*/ 225047 w 895875"/>
                <a:gd name="connsiteY3" fmla="*/ 0 h 1051576"/>
                <a:gd name="connsiteX4" fmla="*/ 0 w 895875"/>
                <a:gd name="connsiteY4" fmla="*/ 0 h 1051576"/>
                <a:gd name="connsiteX5" fmla="*/ 0 w 895875"/>
                <a:gd name="connsiteY5" fmla="*/ 600922 h 1051576"/>
                <a:gd name="connsiteX6" fmla="*/ 447938 w 895875"/>
                <a:gd name="connsiteY6" fmla="*/ 1051577 h 1051576"/>
                <a:gd name="connsiteX7" fmla="*/ 895875 w 895875"/>
                <a:gd name="connsiteY7" fmla="*/ 600922 h 1051576"/>
                <a:gd name="connsiteX8" fmla="*/ 895875 w 895875"/>
                <a:gd name="connsiteY8" fmla="*/ 0 h 1051576"/>
                <a:gd name="connsiteX9" fmla="*/ 670756 w 895875"/>
                <a:gd name="connsiteY9" fmla="*/ 0 h 1051576"/>
                <a:gd name="connsiteX10" fmla="*/ 670756 w 895875"/>
                <a:gd name="connsiteY10" fmla="*/ 600922 h 10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5875" h="1051576">
                  <a:moveTo>
                    <a:pt x="670684" y="600922"/>
                  </a:moveTo>
                  <a:cubicBezTo>
                    <a:pt x="670684" y="775441"/>
                    <a:pt x="572253" y="845032"/>
                    <a:pt x="447866" y="845032"/>
                  </a:cubicBezTo>
                  <a:cubicBezTo>
                    <a:pt x="323479" y="845032"/>
                    <a:pt x="225047" y="775441"/>
                    <a:pt x="225047" y="600922"/>
                  </a:cubicBezTo>
                  <a:lnTo>
                    <a:pt x="225047" y="0"/>
                  </a:lnTo>
                  <a:lnTo>
                    <a:pt x="0" y="0"/>
                  </a:lnTo>
                  <a:lnTo>
                    <a:pt x="0" y="600922"/>
                  </a:lnTo>
                  <a:cubicBezTo>
                    <a:pt x="0" y="874899"/>
                    <a:pt x="199235" y="1051577"/>
                    <a:pt x="447938" y="1051577"/>
                  </a:cubicBezTo>
                  <a:cubicBezTo>
                    <a:pt x="696640" y="1051577"/>
                    <a:pt x="895875" y="874827"/>
                    <a:pt x="895875" y="600922"/>
                  </a:cubicBezTo>
                  <a:lnTo>
                    <a:pt x="895875" y="0"/>
                  </a:lnTo>
                  <a:lnTo>
                    <a:pt x="670756" y="0"/>
                  </a:lnTo>
                  <a:lnTo>
                    <a:pt x="670756" y="600922"/>
                  </a:lnTo>
                  <a:close/>
                </a:path>
              </a:pathLst>
            </a:custGeom>
            <a:grpFill/>
            <a:ln w="7190" cap="flat">
              <a:noFill/>
              <a:prstDash val="solid"/>
              <a:miter/>
            </a:ln>
          </p:spPr>
          <p:txBody>
            <a:bodyPr rtlCol="0" anchor="ctr"/>
            <a:lstStyle/>
            <a:p>
              <a:endParaRPr lang="en-US" b="0" i="0">
                <a:solidFill>
                  <a:schemeClr val="accent6"/>
                </a:solidFill>
                <a:latin typeface="+mn-lt"/>
              </a:endParaRPr>
            </a:p>
          </p:txBody>
        </p:sp>
        <p:sp>
          <p:nvSpPr>
            <p:cNvPr id="22" name="Freeform 21">
              <a:extLst>
                <a:ext uri="{FF2B5EF4-FFF2-40B4-BE49-F238E27FC236}">
                  <a16:creationId xmlns:a16="http://schemas.microsoft.com/office/drawing/2014/main" id="{C11B4532-1720-BF7E-3BF4-E86CED3025C7}"/>
                </a:ext>
              </a:extLst>
            </p:cNvPr>
            <p:cNvSpPr/>
            <p:nvPr/>
          </p:nvSpPr>
          <p:spPr>
            <a:xfrm>
              <a:off x="2903271" y="5028933"/>
              <a:ext cx="823831" cy="509658"/>
            </a:xfrm>
            <a:custGeom>
              <a:avLst/>
              <a:gdLst>
                <a:gd name="connsiteX0" fmla="*/ 380352 w 823831"/>
                <a:gd name="connsiteY0" fmla="*/ 443890 h 509658"/>
                <a:gd name="connsiteX1" fmla="*/ 823831 w 823831"/>
                <a:gd name="connsiteY1" fmla="*/ 0 h 509658"/>
                <a:gd name="connsiteX2" fmla="*/ 531989 w 823831"/>
                <a:gd name="connsiteY2" fmla="*/ 0 h 509658"/>
                <a:gd name="connsiteX3" fmla="*/ 225119 w 823831"/>
                <a:gd name="connsiteY3" fmla="*/ 307154 h 509658"/>
                <a:gd name="connsiteX4" fmla="*/ 225119 w 823831"/>
                <a:gd name="connsiteY4" fmla="*/ 0 h 509658"/>
                <a:gd name="connsiteX5" fmla="*/ 0 w 823831"/>
                <a:gd name="connsiteY5" fmla="*/ 0 h 509658"/>
                <a:gd name="connsiteX6" fmla="*/ 0 w 823831"/>
                <a:gd name="connsiteY6" fmla="*/ 286211 h 509658"/>
                <a:gd name="connsiteX7" fmla="*/ 380352 w 823831"/>
                <a:gd name="connsiteY7" fmla="*/ 443890 h 50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831" h="509658">
                  <a:moveTo>
                    <a:pt x="380352" y="443890"/>
                  </a:moveTo>
                  <a:lnTo>
                    <a:pt x="823831" y="0"/>
                  </a:lnTo>
                  <a:lnTo>
                    <a:pt x="531989" y="0"/>
                  </a:lnTo>
                  <a:lnTo>
                    <a:pt x="225119" y="307154"/>
                  </a:lnTo>
                  <a:lnTo>
                    <a:pt x="225119" y="0"/>
                  </a:lnTo>
                  <a:lnTo>
                    <a:pt x="0" y="0"/>
                  </a:lnTo>
                  <a:lnTo>
                    <a:pt x="0" y="286211"/>
                  </a:lnTo>
                  <a:cubicBezTo>
                    <a:pt x="0" y="484911"/>
                    <a:pt x="240003" y="584369"/>
                    <a:pt x="380352" y="443890"/>
                  </a:cubicBezTo>
                </a:path>
              </a:pathLst>
            </a:custGeom>
            <a:grpFill/>
            <a:ln w="7190" cap="flat">
              <a:noFill/>
              <a:prstDash val="solid"/>
              <a:miter/>
            </a:ln>
          </p:spPr>
          <p:txBody>
            <a:bodyPr rtlCol="0" anchor="ctr"/>
            <a:lstStyle/>
            <a:p>
              <a:endParaRPr lang="en-US" b="0" i="0">
                <a:solidFill>
                  <a:schemeClr val="accent6"/>
                </a:solidFill>
                <a:latin typeface="+mn-lt"/>
              </a:endParaRPr>
            </a:p>
          </p:txBody>
        </p:sp>
        <p:sp>
          <p:nvSpPr>
            <p:cNvPr id="23" name="Freeform 22">
              <a:extLst>
                <a:ext uri="{FF2B5EF4-FFF2-40B4-BE49-F238E27FC236}">
                  <a16:creationId xmlns:a16="http://schemas.microsoft.com/office/drawing/2014/main" id="{488DD4EA-ADC6-4C23-43B0-9EDDDF1F8ABE}"/>
                </a:ext>
              </a:extLst>
            </p:cNvPr>
            <p:cNvSpPr/>
            <p:nvPr/>
          </p:nvSpPr>
          <p:spPr>
            <a:xfrm>
              <a:off x="2903271" y="5552068"/>
              <a:ext cx="823831" cy="509730"/>
            </a:xfrm>
            <a:custGeom>
              <a:avLst/>
              <a:gdLst>
                <a:gd name="connsiteX0" fmla="*/ 0 w 823831"/>
                <a:gd name="connsiteY0" fmla="*/ 223519 h 509730"/>
                <a:gd name="connsiteX1" fmla="*/ 0 w 823831"/>
                <a:gd name="connsiteY1" fmla="*/ 509731 h 509730"/>
                <a:gd name="connsiteX2" fmla="*/ 225119 w 823831"/>
                <a:gd name="connsiteY2" fmla="*/ 509731 h 509730"/>
                <a:gd name="connsiteX3" fmla="*/ 225119 w 823831"/>
                <a:gd name="connsiteY3" fmla="*/ 202577 h 509730"/>
                <a:gd name="connsiteX4" fmla="*/ 531989 w 823831"/>
                <a:gd name="connsiteY4" fmla="*/ 509731 h 509730"/>
                <a:gd name="connsiteX5" fmla="*/ 823831 w 823831"/>
                <a:gd name="connsiteY5" fmla="*/ 509731 h 509730"/>
                <a:gd name="connsiteX6" fmla="*/ 380352 w 823831"/>
                <a:gd name="connsiteY6" fmla="*/ 65768 h 509730"/>
                <a:gd name="connsiteX7" fmla="*/ 0 w 823831"/>
                <a:gd name="connsiteY7" fmla="*/ 223447 h 50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831" h="509730">
                  <a:moveTo>
                    <a:pt x="0" y="223519"/>
                  </a:moveTo>
                  <a:lnTo>
                    <a:pt x="0" y="509731"/>
                  </a:lnTo>
                  <a:lnTo>
                    <a:pt x="225119" y="509731"/>
                  </a:lnTo>
                  <a:lnTo>
                    <a:pt x="225119" y="202577"/>
                  </a:lnTo>
                  <a:lnTo>
                    <a:pt x="531989" y="509731"/>
                  </a:lnTo>
                  <a:lnTo>
                    <a:pt x="823831" y="509731"/>
                  </a:lnTo>
                  <a:lnTo>
                    <a:pt x="380352" y="65768"/>
                  </a:lnTo>
                  <a:cubicBezTo>
                    <a:pt x="240003" y="-74711"/>
                    <a:pt x="0" y="24747"/>
                    <a:pt x="0" y="223447"/>
                  </a:cubicBezTo>
                </a:path>
              </a:pathLst>
            </a:custGeom>
            <a:grpFill/>
            <a:ln w="7190" cap="flat">
              <a:noFill/>
              <a:prstDash val="solid"/>
              <a:miter/>
            </a:ln>
          </p:spPr>
          <p:txBody>
            <a:bodyPr rtlCol="0" anchor="ctr"/>
            <a:lstStyle/>
            <a:p>
              <a:endParaRPr lang="en-US" b="0" i="0">
                <a:solidFill>
                  <a:schemeClr val="accent6"/>
                </a:solidFill>
                <a:latin typeface="+mn-lt"/>
              </a:endParaRPr>
            </a:p>
          </p:txBody>
        </p:sp>
        <p:sp>
          <p:nvSpPr>
            <p:cNvPr id="24" name="Freeform 23">
              <a:extLst>
                <a:ext uri="{FF2B5EF4-FFF2-40B4-BE49-F238E27FC236}">
                  <a16:creationId xmlns:a16="http://schemas.microsoft.com/office/drawing/2014/main" id="{F364B7C5-B4A3-58BE-4DCB-C661C9BAA275}"/>
                </a:ext>
              </a:extLst>
            </p:cNvPr>
            <p:cNvSpPr/>
            <p:nvPr/>
          </p:nvSpPr>
          <p:spPr>
            <a:xfrm>
              <a:off x="3637371" y="5010150"/>
              <a:ext cx="924850" cy="1070431"/>
            </a:xfrm>
            <a:custGeom>
              <a:avLst/>
              <a:gdLst>
                <a:gd name="connsiteX0" fmla="*/ 699444 w 924850"/>
                <a:gd name="connsiteY0" fmla="*/ 833590 h 1070431"/>
                <a:gd name="connsiteX1" fmla="*/ 533642 w 924850"/>
                <a:gd name="connsiteY1" fmla="*/ 863816 h 1070431"/>
                <a:gd name="connsiteX2" fmla="*/ 224760 w 924850"/>
                <a:gd name="connsiteY2" fmla="*/ 535144 h 1070431"/>
                <a:gd name="connsiteX3" fmla="*/ 533283 w 924850"/>
                <a:gd name="connsiteY3" fmla="*/ 206544 h 1070431"/>
                <a:gd name="connsiteX4" fmla="*/ 776665 w 924850"/>
                <a:gd name="connsiteY4" fmla="*/ 300533 h 1070431"/>
                <a:gd name="connsiteX5" fmla="*/ 919530 w 924850"/>
                <a:gd name="connsiteY5" fmla="*/ 154656 h 1070431"/>
                <a:gd name="connsiteX6" fmla="*/ 525446 w 924850"/>
                <a:gd name="connsiteY6" fmla="*/ 0 h 1070431"/>
                <a:gd name="connsiteX7" fmla="*/ 0 w 924850"/>
                <a:gd name="connsiteY7" fmla="*/ 535216 h 1070431"/>
                <a:gd name="connsiteX8" fmla="*/ 521348 w 924850"/>
                <a:gd name="connsiteY8" fmla="*/ 1070432 h 1070431"/>
                <a:gd name="connsiteX9" fmla="*/ 924851 w 924850"/>
                <a:gd name="connsiteY9" fmla="*/ 966224 h 1070431"/>
                <a:gd name="connsiteX10" fmla="*/ 924851 w 924850"/>
                <a:gd name="connsiteY10" fmla="*/ 535216 h 1070431"/>
                <a:gd name="connsiteX11" fmla="*/ 699516 w 924850"/>
                <a:gd name="connsiteY11" fmla="*/ 535216 h 1070431"/>
                <a:gd name="connsiteX12" fmla="*/ 699516 w 924850"/>
                <a:gd name="connsiteY12" fmla="*/ 833590 h 107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50" h="1070431">
                  <a:moveTo>
                    <a:pt x="699444" y="833590"/>
                  </a:moveTo>
                  <a:cubicBezTo>
                    <a:pt x="643362" y="852517"/>
                    <a:pt x="598784" y="863816"/>
                    <a:pt x="533642" y="863816"/>
                  </a:cubicBezTo>
                  <a:cubicBezTo>
                    <a:pt x="349938" y="863816"/>
                    <a:pt x="224760" y="728878"/>
                    <a:pt x="224760" y="535144"/>
                  </a:cubicBezTo>
                  <a:cubicBezTo>
                    <a:pt x="224760" y="341410"/>
                    <a:pt x="341022" y="206544"/>
                    <a:pt x="533283" y="206544"/>
                  </a:cubicBezTo>
                  <a:cubicBezTo>
                    <a:pt x="622080" y="206544"/>
                    <a:pt x="701817" y="238569"/>
                    <a:pt x="776665" y="300533"/>
                  </a:cubicBezTo>
                  <a:lnTo>
                    <a:pt x="919530" y="154656"/>
                  </a:lnTo>
                  <a:cubicBezTo>
                    <a:pt x="821602" y="55990"/>
                    <a:pt x="683770" y="0"/>
                    <a:pt x="525446" y="0"/>
                  </a:cubicBezTo>
                  <a:cubicBezTo>
                    <a:pt x="219727" y="0"/>
                    <a:pt x="0" y="223241"/>
                    <a:pt x="0" y="535216"/>
                  </a:cubicBezTo>
                  <a:cubicBezTo>
                    <a:pt x="0" y="847191"/>
                    <a:pt x="219727" y="1070432"/>
                    <a:pt x="521348" y="1070432"/>
                  </a:cubicBezTo>
                  <a:cubicBezTo>
                    <a:pt x="626969" y="1070432"/>
                    <a:pt x="831021" y="1032506"/>
                    <a:pt x="924851" y="966224"/>
                  </a:cubicBezTo>
                  <a:lnTo>
                    <a:pt x="924851" y="535216"/>
                  </a:lnTo>
                  <a:lnTo>
                    <a:pt x="699516" y="535216"/>
                  </a:lnTo>
                  <a:lnTo>
                    <a:pt x="699516" y="833590"/>
                  </a:lnTo>
                  <a:close/>
                </a:path>
              </a:pathLst>
            </a:custGeom>
            <a:grpFill/>
            <a:ln w="7190" cap="flat">
              <a:noFill/>
              <a:prstDash val="solid"/>
              <a:miter/>
            </a:ln>
          </p:spPr>
          <p:txBody>
            <a:bodyPr rtlCol="0" anchor="ctr"/>
            <a:lstStyle/>
            <a:p>
              <a:endParaRPr lang="en-US" b="0" i="0">
                <a:solidFill>
                  <a:schemeClr val="accent6"/>
                </a:solidFill>
                <a:latin typeface="+mn-lt"/>
              </a:endParaRPr>
            </a:p>
          </p:txBody>
        </p:sp>
      </p:grpSp>
      <p:sp>
        <p:nvSpPr>
          <p:cNvPr id="25" name="Slide Number">
            <a:extLst>
              <a:ext uri="{FF2B5EF4-FFF2-40B4-BE49-F238E27FC236}">
                <a16:creationId xmlns:a16="http://schemas.microsoft.com/office/drawing/2014/main" id="{7088468E-8B64-1F9E-C62C-6CAAA29D1283}"/>
              </a:ext>
            </a:extLst>
          </p:cNvPr>
          <p:cNvSpPr>
            <a:spLocks noGrp="1"/>
          </p:cNvSpPr>
          <p:nvPr>
            <p:ph type="sldNum" sz="quarter" idx="13"/>
          </p:nvPr>
        </p:nvSpPr>
        <p:spPr>
          <a:xfrm>
            <a:off x="344709" y="6528388"/>
            <a:ext cx="274140" cy="169423"/>
          </a:xfrm>
          <a:prstGeom prst="rect">
            <a:avLst/>
          </a:prstGeom>
        </p:spPr>
        <p:txBody>
          <a:bodyPr lIns="0" tIns="0" rIns="0" bIns="0" anchor="ctr"/>
          <a:lstStyle>
            <a:lvl1pPr algn="l">
              <a:lnSpc>
                <a:spcPct val="100000"/>
              </a:lnSpc>
              <a:spcBef>
                <a:spcPts val="0"/>
              </a:spcBef>
              <a:defRPr sz="1000" b="0" i="0">
                <a:solidFill>
                  <a:schemeClr val="accent6"/>
                </a:solidFill>
                <a:latin typeface="+mn-lt"/>
                <a:cs typeface="Calibri" panose="020F0502020204030204" pitchFamily="34" charset="0"/>
              </a:defRPr>
            </a:lvl1pPr>
          </a:lstStyle>
          <a:p>
            <a:fld id="{523A240F-EAFE-E84F-B44C-6D7A08E0E409}" type="slidenum">
              <a:rPr lang="en-US" smtClean="0"/>
              <a:pPr/>
              <a:t>‹#›</a:t>
            </a:fld>
            <a:endParaRPr lang="en-US" dirty="0"/>
          </a:p>
        </p:txBody>
      </p:sp>
      <p:sp>
        <p:nvSpPr>
          <p:cNvPr id="26" name="Footer Placeholder 1">
            <a:extLst>
              <a:ext uri="{FF2B5EF4-FFF2-40B4-BE49-F238E27FC236}">
                <a16:creationId xmlns:a16="http://schemas.microsoft.com/office/drawing/2014/main" id="{DA4F0C5F-BD00-8725-E763-AFE761531B5A}"/>
              </a:ext>
            </a:extLst>
          </p:cNvPr>
          <p:cNvSpPr>
            <a:spLocks noGrp="1"/>
          </p:cNvSpPr>
          <p:nvPr>
            <p:ph type="ftr" sz="quarter" idx="3"/>
          </p:nvPr>
        </p:nvSpPr>
        <p:spPr>
          <a:xfrm>
            <a:off x="639834" y="6529754"/>
            <a:ext cx="2186354" cy="168275"/>
          </a:xfrm>
          <a:prstGeom prst="rect">
            <a:avLst/>
          </a:prstGeom>
        </p:spPr>
        <p:txBody>
          <a:bodyPr vert="horz" lIns="0" tIns="45720" rIns="91440" bIns="45720" rtlCol="0" anchor="ctr"/>
          <a:lstStyle>
            <a:lvl1pPr algn="l">
              <a:defRPr sz="1000" b="0" i="0">
                <a:solidFill>
                  <a:schemeClr val="accent6"/>
                </a:solidFill>
                <a:latin typeface="+mn-lt"/>
              </a:defRPr>
            </a:lvl1pPr>
          </a:lstStyle>
          <a:p>
            <a:r>
              <a:rPr lang="en-US"/>
              <a:t>PRIVATE AND CONFIDENTIAL</a:t>
            </a:r>
            <a:endParaRPr lang="en-US" dirty="0"/>
          </a:p>
        </p:txBody>
      </p:sp>
      <p:sp>
        <p:nvSpPr>
          <p:cNvPr id="2" name="Title 2">
            <a:extLst>
              <a:ext uri="{FF2B5EF4-FFF2-40B4-BE49-F238E27FC236}">
                <a16:creationId xmlns:a16="http://schemas.microsoft.com/office/drawing/2014/main" id="{61B18EAE-E980-AA91-DE90-6DF159ACA7F0}"/>
              </a:ext>
            </a:extLst>
          </p:cNvPr>
          <p:cNvSpPr>
            <a:spLocks noGrp="1"/>
          </p:cNvSpPr>
          <p:nvPr>
            <p:ph type="title" hasCustomPrompt="1"/>
          </p:nvPr>
        </p:nvSpPr>
        <p:spPr>
          <a:xfrm>
            <a:off x="344706" y="418239"/>
            <a:ext cx="11534141" cy="786231"/>
          </a:xfrm>
          <a:prstGeom prst="rect">
            <a:avLst/>
          </a:prstGeom>
        </p:spPr>
        <p:txBody>
          <a:bodyPr lIns="0"/>
          <a:lstStyle>
            <a:lvl1pPr>
              <a:lnSpc>
                <a:spcPct val="100000"/>
              </a:lnSpc>
              <a:defRPr lang="en-US" sz="2800" b="0" i="0" kern="1200" dirty="0" smtClean="0">
                <a:solidFill>
                  <a:schemeClr val="accent6"/>
                </a:solidFill>
                <a:latin typeface="+mj-lt"/>
                <a:ea typeface="+mn-ea"/>
                <a:cs typeface="+mn-cs"/>
              </a:defRPr>
            </a:lvl1pPr>
          </a:lstStyle>
          <a:p>
            <a:r>
              <a:rPr lang="en-US" dirty="0"/>
              <a:t>Title</a:t>
            </a:r>
          </a:p>
        </p:txBody>
      </p:sp>
      <p:sp>
        <p:nvSpPr>
          <p:cNvPr id="4" name="Text Placeholder 12">
            <a:extLst>
              <a:ext uri="{FF2B5EF4-FFF2-40B4-BE49-F238E27FC236}">
                <a16:creationId xmlns:a16="http://schemas.microsoft.com/office/drawing/2014/main" id="{F3F017D6-8EA8-B1DA-0508-45A2B3984DA3}"/>
              </a:ext>
            </a:extLst>
          </p:cNvPr>
          <p:cNvSpPr>
            <a:spLocks noGrp="1"/>
          </p:cNvSpPr>
          <p:nvPr>
            <p:ph type="body" sz="quarter" idx="14" hasCustomPrompt="1"/>
          </p:nvPr>
        </p:nvSpPr>
        <p:spPr>
          <a:xfrm>
            <a:off x="344708" y="1301750"/>
            <a:ext cx="4341592" cy="1626977"/>
          </a:xfrm>
          <a:prstGeom prst="rect">
            <a:avLst/>
          </a:prstGeom>
        </p:spPr>
        <p:txBody>
          <a:bodyPr lIns="0" tIns="0" rIns="0" bIns="0"/>
          <a:lstStyle>
            <a:lvl1pPr marL="0" indent="0">
              <a:buNone/>
              <a:defRPr sz="1600" b="0" i="0">
                <a:latin typeface="+mn-lt"/>
              </a:defRPr>
            </a:lvl1pPr>
            <a:lvl2pPr marL="685800" indent="-228600">
              <a:buFont typeface="Wingdings" pitchFamily="2" charset="2"/>
              <a:buChar char="§"/>
              <a:defRPr sz="1600" b="0" i="0">
                <a:latin typeface="+mn-lt"/>
              </a:defRPr>
            </a:lvl2pPr>
            <a:lvl3pPr marL="1143000" indent="-228600">
              <a:buFont typeface="Wingdings" pitchFamily="2" charset="2"/>
              <a:buChar char="§"/>
              <a:defRPr sz="1600" b="0" i="0">
                <a:latin typeface="+mn-lt"/>
              </a:defRPr>
            </a:lvl3pPr>
            <a:lvl4pPr marL="1600200" indent="-228600">
              <a:buFont typeface="Wingdings" pitchFamily="2" charset="2"/>
              <a:buChar char="§"/>
              <a:defRPr sz="1600" b="0" i="0">
                <a:latin typeface="+mn-lt"/>
              </a:defRPr>
            </a:lvl4pPr>
            <a:lvl5pPr marL="2057400" indent="-228600">
              <a:buFont typeface="Wingdings" pitchFamily="2" charset="2"/>
              <a:buChar char="§"/>
              <a:defRPr sz="1600" b="0" i="0">
                <a:latin typeface="+mn-lt"/>
              </a:defRPr>
            </a:lvl5pPr>
          </a:lstStyle>
          <a:p>
            <a:pPr lvl="0"/>
            <a:r>
              <a:rPr lang="en-US" dirty="0"/>
              <a:t>Content</a:t>
            </a:r>
          </a:p>
        </p:txBody>
      </p:sp>
    </p:spTree>
    <p:extLst>
      <p:ext uri="{BB962C8B-B14F-4D97-AF65-F5344CB8AC3E}">
        <p14:creationId xmlns:p14="http://schemas.microsoft.com/office/powerpoint/2010/main" val="146511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26 Core PPT Template_Gray_VoltHighlight_2">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55F69376-1CDD-AD72-A4FF-D8258471D107}"/>
              </a:ext>
            </a:extLst>
          </p:cNvPr>
          <p:cNvSpPr/>
          <p:nvPr userDrawn="1"/>
        </p:nvSpPr>
        <p:spPr>
          <a:xfrm>
            <a:off x="0" y="1"/>
            <a:ext cx="12192000" cy="6857999"/>
          </a:xfrm>
          <a:custGeom>
            <a:avLst/>
            <a:gdLst>
              <a:gd name="connsiteX0" fmla="*/ 0 w 7676444"/>
              <a:gd name="connsiteY0" fmla="*/ 0 h 4317999"/>
              <a:gd name="connsiteX1" fmla="*/ 7676445 w 7676444"/>
              <a:gd name="connsiteY1" fmla="*/ 0 h 4317999"/>
              <a:gd name="connsiteX2" fmla="*/ 7676445 w 7676444"/>
              <a:gd name="connsiteY2" fmla="*/ 4318000 h 4317999"/>
              <a:gd name="connsiteX3" fmla="*/ 0 w 7676444"/>
              <a:gd name="connsiteY3" fmla="*/ 4318000 h 4317999"/>
            </a:gdLst>
            <a:ahLst/>
            <a:cxnLst>
              <a:cxn ang="0">
                <a:pos x="connsiteX0" y="connsiteY0"/>
              </a:cxn>
              <a:cxn ang="0">
                <a:pos x="connsiteX1" y="connsiteY1"/>
              </a:cxn>
              <a:cxn ang="0">
                <a:pos x="connsiteX2" y="connsiteY2"/>
              </a:cxn>
              <a:cxn ang="0">
                <a:pos x="connsiteX3" y="connsiteY3"/>
              </a:cxn>
            </a:cxnLst>
            <a:rect l="l" t="t" r="r" b="b"/>
            <a:pathLst>
              <a:path w="7676444" h="4317999">
                <a:moveTo>
                  <a:pt x="0" y="0"/>
                </a:moveTo>
                <a:lnTo>
                  <a:pt x="7676445" y="0"/>
                </a:lnTo>
                <a:lnTo>
                  <a:pt x="7676445" y="4318000"/>
                </a:lnTo>
                <a:lnTo>
                  <a:pt x="0" y="4318000"/>
                </a:lnTo>
                <a:close/>
              </a:path>
            </a:pathLst>
          </a:custGeom>
          <a:solidFill>
            <a:schemeClr val="accent3"/>
          </a:solidFill>
          <a:ln w="4798" cap="flat">
            <a:noFill/>
            <a:prstDash val="solid"/>
            <a:miter/>
          </a:ln>
        </p:spPr>
        <p:txBody>
          <a:bodyPr rtlCol="0" anchor="ctr"/>
          <a:lstStyle/>
          <a:p>
            <a:endParaRPr lang="en-US" b="0" i="0">
              <a:latin typeface="+mn-lt"/>
            </a:endParaRPr>
          </a:p>
        </p:txBody>
      </p:sp>
      <p:sp>
        <p:nvSpPr>
          <p:cNvPr id="24" name="Freeform 23">
            <a:extLst>
              <a:ext uri="{FF2B5EF4-FFF2-40B4-BE49-F238E27FC236}">
                <a16:creationId xmlns:a16="http://schemas.microsoft.com/office/drawing/2014/main" id="{4D7EF5A8-D25A-C768-6CF6-0C9646A9A9A3}"/>
              </a:ext>
            </a:extLst>
          </p:cNvPr>
          <p:cNvSpPr/>
          <p:nvPr userDrawn="1"/>
        </p:nvSpPr>
        <p:spPr>
          <a:xfrm>
            <a:off x="-8039" y="-3"/>
            <a:ext cx="6920806" cy="6858005"/>
          </a:xfrm>
          <a:custGeom>
            <a:avLst/>
            <a:gdLst>
              <a:gd name="connsiteX0" fmla="*/ 0 w 6920806"/>
              <a:gd name="connsiteY0" fmla="*/ 0 h 6858005"/>
              <a:gd name="connsiteX1" fmla="*/ 6275733 w 6920806"/>
              <a:gd name="connsiteY1" fmla="*/ 0 h 6858005"/>
              <a:gd name="connsiteX2" fmla="*/ 6275729 w 6920806"/>
              <a:gd name="connsiteY2" fmla="*/ 4 h 6858005"/>
              <a:gd name="connsiteX3" fmla="*/ 6920804 w 6920806"/>
              <a:gd name="connsiteY3" fmla="*/ 4 h 6858005"/>
              <a:gd name="connsiteX4" fmla="*/ 3491804 w 6920806"/>
              <a:gd name="connsiteY4" fmla="*/ 3429004 h 6858005"/>
              <a:gd name="connsiteX5" fmla="*/ 6920806 w 6920806"/>
              <a:gd name="connsiteY5" fmla="*/ 6858005 h 6858005"/>
              <a:gd name="connsiteX6" fmla="*/ 645071 w 6920806"/>
              <a:gd name="connsiteY6" fmla="*/ 6858005 h 6858005"/>
              <a:gd name="connsiteX7" fmla="*/ 645071 w 6920806"/>
              <a:gd name="connsiteY7" fmla="*/ 6858001 h 6858005"/>
              <a:gd name="connsiteX8" fmla="*/ 0 w 6920806"/>
              <a:gd name="connsiteY8" fmla="*/ 6858001 h 685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0806" h="6858005">
                <a:moveTo>
                  <a:pt x="0" y="0"/>
                </a:moveTo>
                <a:lnTo>
                  <a:pt x="6275733" y="0"/>
                </a:lnTo>
                <a:lnTo>
                  <a:pt x="6275729" y="4"/>
                </a:lnTo>
                <a:lnTo>
                  <a:pt x="6920804" y="4"/>
                </a:lnTo>
                <a:lnTo>
                  <a:pt x="3491804" y="3429004"/>
                </a:lnTo>
                <a:lnTo>
                  <a:pt x="6920806" y="6858005"/>
                </a:lnTo>
                <a:lnTo>
                  <a:pt x="645071" y="6858005"/>
                </a:lnTo>
                <a:lnTo>
                  <a:pt x="645071" y="6858001"/>
                </a:lnTo>
                <a:lnTo>
                  <a:pt x="0" y="6858001"/>
                </a:lnTo>
                <a:close/>
              </a:path>
            </a:pathLst>
          </a:custGeom>
          <a:solidFill>
            <a:schemeClr val="accent1"/>
          </a:solidFill>
          <a:ln w="4798" cap="flat">
            <a:noFill/>
            <a:prstDash val="solid"/>
            <a:miter/>
          </a:ln>
        </p:spPr>
        <p:txBody>
          <a:bodyPr rtlCol="0" anchor="ctr"/>
          <a:lstStyle/>
          <a:p>
            <a:endParaRPr lang="en-US" b="0" i="0">
              <a:latin typeface="+mn-lt"/>
            </a:endParaRPr>
          </a:p>
        </p:txBody>
      </p:sp>
      <p:sp>
        <p:nvSpPr>
          <p:cNvPr id="22" name="Text Placeholder 12">
            <a:extLst>
              <a:ext uri="{FF2B5EF4-FFF2-40B4-BE49-F238E27FC236}">
                <a16:creationId xmlns:a16="http://schemas.microsoft.com/office/drawing/2014/main" id="{0462C3C0-7F2C-929C-1E5A-0BDDA9475DF5}"/>
              </a:ext>
            </a:extLst>
          </p:cNvPr>
          <p:cNvSpPr>
            <a:spLocks noGrp="1"/>
          </p:cNvSpPr>
          <p:nvPr>
            <p:ph type="body" sz="quarter" idx="14" hasCustomPrompt="1"/>
          </p:nvPr>
        </p:nvSpPr>
        <p:spPr>
          <a:xfrm>
            <a:off x="6620442" y="356677"/>
            <a:ext cx="5245705" cy="5787970"/>
          </a:xfrm>
          <a:prstGeom prst="rect">
            <a:avLst/>
          </a:prstGeom>
        </p:spPr>
        <p:txBody>
          <a:bodyPr lIns="0" tIns="0" rIns="0" bIns="0" anchor="ctr"/>
          <a:lstStyle>
            <a:lvl1pPr marL="0" indent="0">
              <a:lnSpc>
                <a:spcPct val="100000"/>
              </a:lnSpc>
              <a:spcBef>
                <a:spcPts val="0"/>
              </a:spcBef>
              <a:spcAft>
                <a:spcPts val="1200"/>
              </a:spcAft>
              <a:buNone/>
              <a:defRPr sz="1600" b="0" i="0">
                <a:latin typeface="+mn-lt"/>
              </a:defRPr>
            </a:lvl1pPr>
            <a:lvl2pPr>
              <a:lnSpc>
                <a:spcPct val="100000"/>
              </a:lnSpc>
              <a:spcBef>
                <a:spcPts val="0"/>
              </a:spcBef>
              <a:spcAft>
                <a:spcPts val="1200"/>
              </a:spcAft>
              <a:defRPr sz="1600" b="0" i="0">
                <a:latin typeface="+mn-lt"/>
              </a:defRPr>
            </a:lvl2pPr>
            <a:lvl3pPr>
              <a:lnSpc>
                <a:spcPct val="100000"/>
              </a:lnSpc>
              <a:spcBef>
                <a:spcPts val="0"/>
              </a:spcBef>
              <a:spcAft>
                <a:spcPts val="1200"/>
              </a:spcAft>
              <a:defRPr sz="1600" b="0" i="0">
                <a:latin typeface="+mn-lt"/>
              </a:defRPr>
            </a:lvl3pPr>
            <a:lvl4pPr>
              <a:lnSpc>
                <a:spcPct val="100000"/>
              </a:lnSpc>
              <a:spcBef>
                <a:spcPts val="0"/>
              </a:spcBef>
              <a:spcAft>
                <a:spcPts val="1200"/>
              </a:spcAft>
              <a:defRPr sz="1600" b="0" i="0">
                <a:latin typeface="+mn-lt"/>
              </a:defRPr>
            </a:lvl4pPr>
            <a:lvl5pPr>
              <a:lnSpc>
                <a:spcPct val="100000"/>
              </a:lnSpc>
              <a:spcBef>
                <a:spcPts val="0"/>
              </a:spcBef>
              <a:spcAft>
                <a:spcPts val="1200"/>
              </a:spcAft>
              <a:defRPr sz="1600" b="0" i="0">
                <a:latin typeface="+mn-lt"/>
              </a:defRPr>
            </a:lvl5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aphic 4">
            <a:extLst>
              <a:ext uri="{FF2B5EF4-FFF2-40B4-BE49-F238E27FC236}">
                <a16:creationId xmlns:a16="http://schemas.microsoft.com/office/drawing/2014/main" id="{0895B3A2-9D8E-FF45-FBA9-DFA826044A3A}"/>
              </a:ext>
            </a:extLst>
          </p:cNvPr>
          <p:cNvGrpSpPr>
            <a:grpSpLocks noChangeAspect="1"/>
          </p:cNvGrpSpPr>
          <p:nvPr userDrawn="1"/>
        </p:nvGrpSpPr>
        <p:grpSpPr>
          <a:xfrm>
            <a:off x="11428809" y="6521346"/>
            <a:ext cx="437338" cy="172466"/>
            <a:chOff x="1847850" y="5010150"/>
            <a:chExt cx="2714372" cy="1070431"/>
          </a:xfrm>
          <a:solidFill>
            <a:schemeClr val="accent6"/>
          </a:solidFill>
        </p:grpSpPr>
        <p:sp>
          <p:nvSpPr>
            <p:cNvPr id="11" name="Freeform 10">
              <a:extLst>
                <a:ext uri="{FF2B5EF4-FFF2-40B4-BE49-F238E27FC236}">
                  <a16:creationId xmlns:a16="http://schemas.microsoft.com/office/drawing/2014/main" id="{7D1D1921-88D1-EBFD-FF83-573C801D5858}"/>
                </a:ext>
              </a:extLst>
            </p:cNvPr>
            <p:cNvSpPr/>
            <p:nvPr/>
          </p:nvSpPr>
          <p:spPr>
            <a:xfrm>
              <a:off x="1847850" y="5028933"/>
              <a:ext cx="895875" cy="1051576"/>
            </a:xfrm>
            <a:custGeom>
              <a:avLst/>
              <a:gdLst>
                <a:gd name="connsiteX0" fmla="*/ 670684 w 895875"/>
                <a:gd name="connsiteY0" fmla="*/ 600922 h 1051576"/>
                <a:gd name="connsiteX1" fmla="*/ 447866 w 895875"/>
                <a:gd name="connsiteY1" fmla="*/ 845032 h 1051576"/>
                <a:gd name="connsiteX2" fmla="*/ 225047 w 895875"/>
                <a:gd name="connsiteY2" fmla="*/ 600922 h 1051576"/>
                <a:gd name="connsiteX3" fmla="*/ 225047 w 895875"/>
                <a:gd name="connsiteY3" fmla="*/ 0 h 1051576"/>
                <a:gd name="connsiteX4" fmla="*/ 0 w 895875"/>
                <a:gd name="connsiteY4" fmla="*/ 0 h 1051576"/>
                <a:gd name="connsiteX5" fmla="*/ 0 w 895875"/>
                <a:gd name="connsiteY5" fmla="*/ 600922 h 1051576"/>
                <a:gd name="connsiteX6" fmla="*/ 447938 w 895875"/>
                <a:gd name="connsiteY6" fmla="*/ 1051577 h 1051576"/>
                <a:gd name="connsiteX7" fmla="*/ 895875 w 895875"/>
                <a:gd name="connsiteY7" fmla="*/ 600922 h 1051576"/>
                <a:gd name="connsiteX8" fmla="*/ 895875 w 895875"/>
                <a:gd name="connsiteY8" fmla="*/ 0 h 1051576"/>
                <a:gd name="connsiteX9" fmla="*/ 670756 w 895875"/>
                <a:gd name="connsiteY9" fmla="*/ 0 h 1051576"/>
                <a:gd name="connsiteX10" fmla="*/ 670756 w 895875"/>
                <a:gd name="connsiteY10" fmla="*/ 600922 h 10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5875" h="1051576">
                  <a:moveTo>
                    <a:pt x="670684" y="600922"/>
                  </a:moveTo>
                  <a:cubicBezTo>
                    <a:pt x="670684" y="775441"/>
                    <a:pt x="572253" y="845032"/>
                    <a:pt x="447866" y="845032"/>
                  </a:cubicBezTo>
                  <a:cubicBezTo>
                    <a:pt x="323479" y="845032"/>
                    <a:pt x="225047" y="775441"/>
                    <a:pt x="225047" y="600922"/>
                  </a:cubicBezTo>
                  <a:lnTo>
                    <a:pt x="225047" y="0"/>
                  </a:lnTo>
                  <a:lnTo>
                    <a:pt x="0" y="0"/>
                  </a:lnTo>
                  <a:lnTo>
                    <a:pt x="0" y="600922"/>
                  </a:lnTo>
                  <a:cubicBezTo>
                    <a:pt x="0" y="874899"/>
                    <a:pt x="199235" y="1051577"/>
                    <a:pt x="447938" y="1051577"/>
                  </a:cubicBezTo>
                  <a:cubicBezTo>
                    <a:pt x="696640" y="1051577"/>
                    <a:pt x="895875" y="874827"/>
                    <a:pt x="895875" y="600922"/>
                  </a:cubicBezTo>
                  <a:lnTo>
                    <a:pt x="895875" y="0"/>
                  </a:lnTo>
                  <a:lnTo>
                    <a:pt x="670756" y="0"/>
                  </a:lnTo>
                  <a:lnTo>
                    <a:pt x="670756" y="600922"/>
                  </a:lnTo>
                  <a:close/>
                </a:path>
              </a:pathLst>
            </a:custGeom>
            <a:grpFill/>
            <a:ln w="7190" cap="flat">
              <a:noFill/>
              <a:prstDash val="solid"/>
              <a:miter/>
            </a:ln>
          </p:spPr>
          <p:txBody>
            <a:bodyPr rtlCol="0" anchor="ctr"/>
            <a:lstStyle/>
            <a:p>
              <a:endParaRPr lang="en-US" b="0" i="0">
                <a:solidFill>
                  <a:schemeClr val="accent6"/>
                </a:solidFill>
                <a:latin typeface="+mn-lt"/>
              </a:endParaRPr>
            </a:p>
          </p:txBody>
        </p:sp>
        <p:sp>
          <p:nvSpPr>
            <p:cNvPr id="13" name="Freeform 12">
              <a:extLst>
                <a:ext uri="{FF2B5EF4-FFF2-40B4-BE49-F238E27FC236}">
                  <a16:creationId xmlns:a16="http://schemas.microsoft.com/office/drawing/2014/main" id="{8406020D-207E-2A51-5BAF-4DCB8465D305}"/>
                </a:ext>
              </a:extLst>
            </p:cNvPr>
            <p:cNvSpPr/>
            <p:nvPr/>
          </p:nvSpPr>
          <p:spPr>
            <a:xfrm>
              <a:off x="2903271" y="5028933"/>
              <a:ext cx="823831" cy="509658"/>
            </a:xfrm>
            <a:custGeom>
              <a:avLst/>
              <a:gdLst>
                <a:gd name="connsiteX0" fmla="*/ 380352 w 823831"/>
                <a:gd name="connsiteY0" fmla="*/ 443890 h 509658"/>
                <a:gd name="connsiteX1" fmla="*/ 823831 w 823831"/>
                <a:gd name="connsiteY1" fmla="*/ 0 h 509658"/>
                <a:gd name="connsiteX2" fmla="*/ 531989 w 823831"/>
                <a:gd name="connsiteY2" fmla="*/ 0 h 509658"/>
                <a:gd name="connsiteX3" fmla="*/ 225119 w 823831"/>
                <a:gd name="connsiteY3" fmla="*/ 307154 h 509658"/>
                <a:gd name="connsiteX4" fmla="*/ 225119 w 823831"/>
                <a:gd name="connsiteY4" fmla="*/ 0 h 509658"/>
                <a:gd name="connsiteX5" fmla="*/ 0 w 823831"/>
                <a:gd name="connsiteY5" fmla="*/ 0 h 509658"/>
                <a:gd name="connsiteX6" fmla="*/ 0 w 823831"/>
                <a:gd name="connsiteY6" fmla="*/ 286211 h 509658"/>
                <a:gd name="connsiteX7" fmla="*/ 380352 w 823831"/>
                <a:gd name="connsiteY7" fmla="*/ 443890 h 50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831" h="509658">
                  <a:moveTo>
                    <a:pt x="380352" y="443890"/>
                  </a:moveTo>
                  <a:lnTo>
                    <a:pt x="823831" y="0"/>
                  </a:lnTo>
                  <a:lnTo>
                    <a:pt x="531989" y="0"/>
                  </a:lnTo>
                  <a:lnTo>
                    <a:pt x="225119" y="307154"/>
                  </a:lnTo>
                  <a:lnTo>
                    <a:pt x="225119" y="0"/>
                  </a:lnTo>
                  <a:lnTo>
                    <a:pt x="0" y="0"/>
                  </a:lnTo>
                  <a:lnTo>
                    <a:pt x="0" y="286211"/>
                  </a:lnTo>
                  <a:cubicBezTo>
                    <a:pt x="0" y="484911"/>
                    <a:pt x="240003" y="584369"/>
                    <a:pt x="380352" y="443890"/>
                  </a:cubicBezTo>
                </a:path>
              </a:pathLst>
            </a:custGeom>
            <a:grpFill/>
            <a:ln w="7190" cap="flat">
              <a:noFill/>
              <a:prstDash val="solid"/>
              <a:miter/>
            </a:ln>
          </p:spPr>
          <p:txBody>
            <a:bodyPr rtlCol="0" anchor="ctr"/>
            <a:lstStyle/>
            <a:p>
              <a:endParaRPr lang="en-US" b="0" i="0">
                <a:solidFill>
                  <a:schemeClr val="accent6"/>
                </a:solidFill>
                <a:latin typeface="+mn-lt"/>
              </a:endParaRPr>
            </a:p>
          </p:txBody>
        </p:sp>
        <p:sp>
          <p:nvSpPr>
            <p:cNvPr id="14" name="Freeform 13">
              <a:extLst>
                <a:ext uri="{FF2B5EF4-FFF2-40B4-BE49-F238E27FC236}">
                  <a16:creationId xmlns:a16="http://schemas.microsoft.com/office/drawing/2014/main" id="{519B27B8-5C00-F464-0330-948A41485D3E}"/>
                </a:ext>
              </a:extLst>
            </p:cNvPr>
            <p:cNvSpPr/>
            <p:nvPr/>
          </p:nvSpPr>
          <p:spPr>
            <a:xfrm>
              <a:off x="2903271" y="5552068"/>
              <a:ext cx="823831" cy="509730"/>
            </a:xfrm>
            <a:custGeom>
              <a:avLst/>
              <a:gdLst>
                <a:gd name="connsiteX0" fmla="*/ 0 w 823831"/>
                <a:gd name="connsiteY0" fmla="*/ 223519 h 509730"/>
                <a:gd name="connsiteX1" fmla="*/ 0 w 823831"/>
                <a:gd name="connsiteY1" fmla="*/ 509731 h 509730"/>
                <a:gd name="connsiteX2" fmla="*/ 225119 w 823831"/>
                <a:gd name="connsiteY2" fmla="*/ 509731 h 509730"/>
                <a:gd name="connsiteX3" fmla="*/ 225119 w 823831"/>
                <a:gd name="connsiteY3" fmla="*/ 202577 h 509730"/>
                <a:gd name="connsiteX4" fmla="*/ 531989 w 823831"/>
                <a:gd name="connsiteY4" fmla="*/ 509731 h 509730"/>
                <a:gd name="connsiteX5" fmla="*/ 823831 w 823831"/>
                <a:gd name="connsiteY5" fmla="*/ 509731 h 509730"/>
                <a:gd name="connsiteX6" fmla="*/ 380352 w 823831"/>
                <a:gd name="connsiteY6" fmla="*/ 65768 h 509730"/>
                <a:gd name="connsiteX7" fmla="*/ 0 w 823831"/>
                <a:gd name="connsiteY7" fmla="*/ 223447 h 50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831" h="509730">
                  <a:moveTo>
                    <a:pt x="0" y="223519"/>
                  </a:moveTo>
                  <a:lnTo>
                    <a:pt x="0" y="509731"/>
                  </a:lnTo>
                  <a:lnTo>
                    <a:pt x="225119" y="509731"/>
                  </a:lnTo>
                  <a:lnTo>
                    <a:pt x="225119" y="202577"/>
                  </a:lnTo>
                  <a:lnTo>
                    <a:pt x="531989" y="509731"/>
                  </a:lnTo>
                  <a:lnTo>
                    <a:pt x="823831" y="509731"/>
                  </a:lnTo>
                  <a:lnTo>
                    <a:pt x="380352" y="65768"/>
                  </a:lnTo>
                  <a:cubicBezTo>
                    <a:pt x="240003" y="-74711"/>
                    <a:pt x="0" y="24747"/>
                    <a:pt x="0" y="223447"/>
                  </a:cubicBezTo>
                </a:path>
              </a:pathLst>
            </a:custGeom>
            <a:grpFill/>
            <a:ln w="7190" cap="flat">
              <a:noFill/>
              <a:prstDash val="solid"/>
              <a:miter/>
            </a:ln>
          </p:spPr>
          <p:txBody>
            <a:bodyPr rtlCol="0" anchor="ctr"/>
            <a:lstStyle/>
            <a:p>
              <a:endParaRPr lang="en-US" b="0" i="0">
                <a:solidFill>
                  <a:schemeClr val="accent6"/>
                </a:solidFill>
                <a:latin typeface="+mn-lt"/>
              </a:endParaRPr>
            </a:p>
          </p:txBody>
        </p:sp>
        <p:sp>
          <p:nvSpPr>
            <p:cNvPr id="15" name="Freeform 14">
              <a:extLst>
                <a:ext uri="{FF2B5EF4-FFF2-40B4-BE49-F238E27FC236}">
                  <a16:creationId xmlns:a16="http://schemas.microsoft.com/office/drawing/2014/main" id="{FDDB901B-56C7-FB51-172A-2F710C90B52B}"/>
                </a:ext>
              </a:extLst>
            </p:cNvPr>
            <p:cNvSpPr/>
            <p:nvPr/>
          </p:nvSpPr>
          <p:spPr>
            <a:xfrm>
              <a:off x="3637371" y="5010150"/>
              <a:ext cx="924850" cy="1070431"/>
            </a:xfrm>
            <a:custGeom>
              <a:avLst/>
              <a:gdLst>
                <a:gd name="connsiteX0" fmla="*/ 699444 w 924850"/>
                <a:gd name="connsiteY0" fmla="*/ 833590 h 1070431"/>
                <a:gd name="connsiteX1" fmla="*/ 533642 w 924850"/>
                <a:gd name="connsiteY1" fmla="*/ 863816 h 1070431"/>
                <a:gd name="connsiteX2" fmla="*/ 224760 w 924850"/>
                <a:gd name="connsiteY2" fmla="*/ 535144 h 1070431"/>
                <a:gd name="connsiteX3" fmla="*/ 533283 w 924850"/>
                <a:gd name="connsiteY3" fmla="*/ 206544 h 1070431"/>
                <a:gd name="connsiteX4" fmla="*/ 776665 w 924850"/>
                <a:gd name="connsiteY4" fmla="*/ 300533 h 1070431"/>
                <a:gd name="connsiteX5" fmla="*/ 919530 w 924850"/>
                <a:gd name="connsiteY5" fmla="*/ 154656 h 1070431"/>
                <a:gd name="connsiteX6" fmla="*/ 525446 w 924850"/>
                <a:gd name="connsiteY6" fmla="*/ 0 h 1070431"/>
                <a:gd name="connsiteX7" fmla="*/ 0 w 924850"/>
                <a:gd name="connsiteY7" fmla="*/ 535216 h 1070431"/>
                <a:gd name="connsiteX8" fmla="*/ 521348 w 924850"/>
                <a:gd name="connsiteY8" fmla="*/ 1070432 h 1070431"/>
                <a:gd name="connsiteX9" fmla="*/ 924851 w 924850"/>
                <a:gd name="connsiteY9" fmla="*/ 966224 h 1070431"/>
                <a:gd name="connsiteX10" fmla="*/ 924851 w 924850"/>
                <a:gd name="connsiteY10" fmla="*/ 535216 h 1070431"/>
                <a:gd name="connsiteX11" fmla="*/ 699516 w 924850"/>
                <a:gd name="connsiteY11" fmla="*/ 535216 h 1070431"/>
                <a:gd name="connsiteX12" fmla="*/ 699516 w 924850"/>
                <a:gd name="connsiteY12" fmla="*/ 833590 h 107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50" h="1070431">
                  <a:moveTo>
                    <a:pt x="699444" y="833590"/>
                  </a:moveTo>
                  <a:cubicBezTo>
                    <a:pt x="643362" y="852517"/>
                    <a:pt x="598784" y="863816"/>
                    <a:pt x="533642" y="863816"/>
                  </a:cubicBezTo>
                  <a:cubicBezTo>
                    <a:pt x="349938" y="863816"/>
                    <a:pt x="224760" y="728878"/>
                    <a:pt x="224760" y="535144"/>
                  </a:cubicBezTo>
                  <a:cubicBezTo>
                    <a:pt x="224760" y="341410"/>
                    <a:pt x="341022" y="206544"/>
                    <a:pt x="533283" y="206544"/>
                  </a:cubicBezTo>
                  <a:cubicBezTo>
                    <a:pt x="622080" y="206544"/>
                    <a:pt x="701817" y="238569"/>
                    <a:pt x="776665" y="300533"/>
                  </a:cubicBezTo>
                  <a:lnTo>
                    <a:pt x="919530" y="154656"/>
                  </a:lnTo>
                  <a:cubicBezTo>
                    <a:pt x="821602" y="55990"/>
                    <a:pt x="683770" y="0"/>
                    <a:pt x="525446" y="0"/>
                  </a:cubicBezTo>
                  <a:cubicBezTo>
                    <a:pt x="219727" y="0"/>
                    <a:pt x="0" y="223241"/>
                    <a:pt x="0" y="535216"/>
                  </a:cubicBezTo>
                  <a:cubicBezTo>
                    <a:pt x="0" y="847191"/>
                    <a:pt x="219727" y="1070432"/>
                    <a:pt x="521348" y="1070432"/>
                  </a:cubicBezTo>
                  <a:cubicBezTo>
                    <a:pt x="626969" y="1070432"/>
                    <a:pt x="831021" y="1032506"/>
                    <a:pt x="924851" y="966224"/>
                  </a:cubicBezTo>
                  <a:lnTo>
                    <a:pt x="924851" y="535216"/>
                  </a:lnTo>
                  <a:lnTo>
                    <a:pt x="699516" y="535216"/>
                  </a:lnTo>
                  <a:lnTo>
                    <a:pt x="699516" y="833590"/>
                  </a:lnTo>
                  <a:close/>
                </a:path>
              </a:pathLst>
            </a:custGeom>
            <a:grpFill/>
            <a:ln w="7190" cap="flat">
              <a:noFill/>
              <a:prstDash val="solid"/>
              <a:miter/>
            </a:ln>
          </p:spPr>
          <p:txBody>
            <a:bodyPr rtlCol="0" anchor="ctr"/>
            <a:lstStyle/>
            <a:p>
              <a:endParaRPr lang="en-US" b="0" i="0">
                <a:solidFill>
                  <a:schemeClr val="accent6"/>
                </a:solidFill>
                <a:latin typeface="+mn-lt"/>
              </a:endParaRPr>
            </a:p>
          </p:txBody>
        </p:sp>
      </p:grpSp>
      <p:sp>
        <p:nvSpPr>
          <p:cNvPr id="16" name="Slide Number">
            <a:extLst>
              <a:ext uri="{FF2B5EF4-FFF2-40B4-BE49-F238E27FC236}">
                <a16:creationId xmlns:a16="http://schemas.microsoft.com/office/drawing/2014/main" id="{221B1F44-DF5C-14AD-95DD-E8EBC184570A}"/>
              </a:ext>
            </a:extLst>
          </p:cNvPr>
          <p:cNvSpPr>
            <a:spLocks noGrp="1"/>
          </p:cNvSpPr>
          <p:nvPr>
            <p:ph type="sldNum" sz="quarter" idx="13"/>
          </p:nvPr>
        </p:nvSpPr>
        <p:spPr>
          <a:xfrm>
            <a:off x="344709" y="6528388"/>
            <a:ext cx="274140" cy="169423"/>
          </a:xfrm>
          <a:prstGeom prst="rect">
            <a:avLst/>
          </a:prstGeom>
        </p:spPr>
        <p:txBody>
          <a:bodyPr lIns="0" tIns="0" rIns="0" bIns="0" anchor="ctr"/>
          <a:lstStyle>
            <a:lvl1pPr algn="l">
              <a:lnSpc>
                <a:spcPct val="100000"/>
              </a:lnSpc>
              <a:spcBef>
                <a:spcPts val="0"/>
              </a:spcBef>
              <a:defRPr sz="1000" b="0" i="0">
                <a:solidFill>
                  <a:schemeClr val="accent6"/>
                </a:solidFill>
                <a:latin typeface="+mn-lt"/>
                <a:cs typeface="Calibri" panose="020F0502020204030204" pitchFamily="34" charset="0"/>
              </a:defRPr>
            </a:lvl1pPr>
          </a:lstStyle>
          <a:p>
            <a:fld id="{523A240F-EAFE-E84F-B44C-6D7A08E0E409}" type="slidenum">
              <a:rPr lang="en-US" smtClean="0"/>
              <a:pPr/>
              <a:t>‹#›</a:t>
            </a:fld>
            <a:endParaRPr lang="en-US" dirty="0"/>
          </a:p>
        </p:txBody>
      </p:sp>
      <p:sp>
        <p:nvSpPr>
          <p:cNvPr id="17" name="Footer Placeholder 1">
            <a:extLst>
              <a:ext uri="{FF2B5EF4-FFF2-40B4-BE49-F238E27FC236}">
                <a16:creationId xmlns:a16="http://schemas.microsoft.com/office/drawing/2014/main" id="{FBEBDA5D-35E1-6F66-BE40-0D7FC906496F}"/>
              </a:ext>
            </a:extLst>
          </p:cNvPr>
          <p:cNvSpPr>
            <a:spLocks noGrp="1"/>
          </p:cNvSpPr>
          <p:nvPr>
            <p:ph type="ftr" sz="quarter" idx="3"/>
          </p:nvPr>
        </p:nvSpPr>
        <p:spPr>
          <a:xfrm>
            <a:off x="639834" y="6529754"/>
            <a:ext cx="2186354" cy="168275"/>
          </a:xfrm>
          <a:prstGeom prst="rect">
            <a:avLst/>
          </a:prstGeom>
        </p:spPr>
        <p:txBody>
          <a:bodyPr vert="horz" lIns="0" tIns="45720" rIns="91440" bIns="45720" rtlCol="0" anchor="ctr"/>
          <a:lstStyle>
            <a:lvl1pPr algn="l">
              <a:defRPr sz="1000" b="0" i="0">
                <a:solidFill>
                  <a:schemeClr val="accent6"/>
                </a:solidFill>
                <a:latin typeface="+mn-lt"/>
              </a:defRPr>
            </a:lvl1pPr>
          </a:lstStyle>
          <a:p>
            <a:r>
              <a:rPr lang="en-US"/>
              <a:t>PRIVATE AND CONFIDENTIAL</a:t>
            </a:r>
            <a:endParaRPr lang="en-US" dirty="0"/>
          </a:p>
        </p:txBody>
      </p:sp>
      <p:sp>
        <p:nvSpPr>
          <p:cNvPr id="2" name="Title 2">
            <a:extLst>
              <a:ext uri="{FF2B5EF4-FFF2-40B4-BE49-F238E27FC236}">
                <a16:creationId xmlns:a16="http://schemas.microsoft.com/office/drawing/2014/main" id="{23AFC794-606C-D5A2-9150-8A6D1BD5F04E}"/>
              </a:ext>
            </a:extLst>
          </p:cNvPr>
          <p:cNvSpPr>
            <a:spLocks noGrp="1"/>
          </p:cNvSpPr>
          <p:nvPr>
            <p:ph type="title" hasCustomPrompt="1"/>
          </p:nvPr>
        </p:nvSpPr>
        <p:spPr>
          <a:xfrm>
            <a:off x="344706" y="3056940"/>
            <a:ext cx="3174349" cy="786231"/>
          </a:xfrm>
          <a:prstGeom prst="rect">
            <a:avLst/>
          </a:prstGeom>
        </p:spPr>
        <p:txBody>
          <a:bodyPr lIns="0" anchor="ctr"/>
          <a:lstStyle>
            <a:lvl1pPr>
              <a:lnSpc>
                <a:spcPct val="100000"/>
              </a:lnSpc>
              <a:defRPr lang="en-US" sz="2800" b="0" i="0" kern="1200" dirty="0" smtClean="0">
                <a:solidFill>
                  <a:schemeClr val="tx1"/>
                </a:solidFill>
                <a:latin typeface="+mj-lt"/>
                <a:ea typeface="+mn-ea"/>
                <a:cs typeface="+mn-cs"/>
              </a:defRPr>
            </a:lvl1pPr>
          </a:lstStyle>
          <a:p>
            <a:r>
              <a:rPr lang="en-US" dirty="0"/>
              <a:t>Title</a:t>
            </a:r>
          </a:p>
        </p:txBody>
      </p:sp>
    </p:spTree>
    <p:extLst>
      <p:ext uri="{BB962C8B-B14F-4D97-AF65-F5344CB8AC3E}">
        <p14:creationId xmlns:p14="http://schemas.microsoft.com/office/powerpoint/2010/main" val="158935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26 Core PPT Template_Quote_Teal">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E7C41035-CC55-A76A-8692-EA36023FE78A}"/>
              </a:ext>
            </a:extLst>
          </p:cNvPr>
          <p:cNvSpPr/>
          <p:nvPr userDrawn="1"/>
        </p:nvSpPr>
        <p:spPr>
          <a:xfrm>
            <a:off x="0" y="1"/>
            <a:ext cx="12192000" cy="6857999"/>
          </a:xfrm>
          <a:custGeom>
            <a:avLst/>
            <a:gdLst>
              <a:gd name="connsiteX0" fmla="*/ 0 w 7676444"/>
              <a:gd name="connsiteY0" fmla="*/ 0 h 4317999"/>
              <a:gd name="connsiteX1" fmla="*/ 7676445 w 7676444"/>
              <a:gd name="connsiteY1" fmla="*/ 0 h 4317999"/>
              <a:gd name="connsiteX2" fmla="*/ 7676445 w 7676444"/>
              <a:gd name="connsiteY2" fmla="*/ 4318000 h 4317999"/>
              <a:gd name="connsiteX3" fmla="*/ 0 w 7676444"/>
              <a:gd name="connsiteY3" fmla="*/ 4318000 h 4317999"/>
            </a:gdLst>
            <a:ahLst/>
            <a:cxnLst>
              <a:cxn ang="0">
                <a:pos x="connsiteX0" y="connsiteY0"/>
              </a:cxn>
              <a:cxn ang="0">
                <a:pos x="connsiteX1" y="connsiteY1"/>
              </a:cxn>
              <a:cxn ang="0">
                <a:pos x="connsiteX2" y="connsiteY2"/>
              </a:cxn>
              <a:cxn ang="0">
                <a:pos x="connsiteX3" y="connsiteY3"/>
              </a:cxn>
            </a:cxnLst>
            <a:rect l="l" t="t" r="r" b="b"/>
            <a:pathLst>
              <a:path w="7676444" h="4317999">
                <a:moveTo>
                  <a:pt x="0" y="0"/>
                </a:moveTo>
                <a:lnTo>
                  <a:pt x="7676445" y="0"/>
                </a:lnTo>
                <a:lnTo>
                  <a:pt x="7676445" y="4318000"/>
                </a:lnTo>
                <a:lnTo>
                  <a:pt x="0" y="4318000"/>
                </a:lnTo>
                <a:close/>
              </a:path>
            </a:pathLst>
          </a:custGeom>
          <a:solidFill>
            <a:schemeClr val="tx2"/>
          </a:solidFill>
          <a:ln w="4798" cap="flat">
            <a:noFill/>
            <a:prstDash val="solid"/>
            <a:miter/>
          </a:ln>
        </p:spPr>
        <p:txBody>
          <a:bodyPr rtlCol="0" anchor="ctr"/>
          <a:lstStyle/>
          <a:p>
            <a:endParaRPr lang="en-US" b="0" i="0" dirty="0">
              <a:latin typeface="DM Sans 14pt" pitchFamily="2" charset="77"/>
            </a:endParaRPr>
          </a:p>
        </p:txBody>
      </p:sp>
      <p:sp>
        <p:nvSpPr>
          <p:cNvPr id="17" name="Text Placeholder 4">
            <a:extLst>
              <a:ext uri="{FF2B5EF4-FFF2-40B4-BE49-F238E27FC236}">
                <a16:creationId xmlns:a16="http://schemas.microsoft.com/office/drawing/2014/main" id="{B7D8F1A1-B5FD-5DF6-6505-6B1DE482015A}"/>
              </a:ext>
            </a:extLst>
          </p:cNvPr>
          <p:cNvSpPr>
            <a:spLocks noGrp="1"/>
          </p:cNvSpPr>
          <p:nvPr>
            <p:ph type="body" sz="quarter" idx="14" hasCustomPrompt="1"/>
          </p:nvPr>
        </p:nvSpPr>
        <p:spPr>
          <a:xfrm>
            <a:off x="869090" y="5094000"/>
            <a:ext cx="6981288" cy="822956"/>
          </a:xfrm>
          <a:prstGeom prst="rect">
            <a:avLst/>
          </a:prstGeom>
        </p:spPr>
        <p:txBody>
          <a:bodyPr lIns="0" tIns="0" rIns="0" bIns="0"/>
          <a:lstStyle>
            <a:lvl1pPr marL="0" indent="0">
              <a:lnSpc>
                <a:spcPct val="100000"/>
              </a:lnSpc>
              <a:spcBef>
                <a:spcPts val="0"/>
              </a:spcBef>
              <a:buNone/>
              <a:defRPr sz="2000" b="0" i="0">
                <a:solidFill>
                  <a:schemeClr val="bg2"/>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a:p>
            <a:pPr lvl="0"/>
            <a:r>
              <a:rPr lang="en-US" dirty="0"/>
              <a:t>Title and Company</a:t>
            </a:r>
          </a:p>
        </p:txBody>
      </p:sp>
      <p:cxnSp>
        <p:nvCxnSpPr>
          <p:cNvPr id="26" name="Straight Connector 25">
            <a:extLst>
              <a:ext uri="{FF2B5EF4-FFF2-40B4-BE49-F238E27FC236}">
                <a16:creationId xmlns:a16="http://schemas.microsoft.com/office/drawing/2014/main" id="{43FD792B-1A03-8790-FB69-A851BA91D203}"/>
              </a:ext>
            </a:extLst>
          </p:cNvPr>
          <p:cNvCxnSpPr>
            <a:cxnSpLocks/>
          </p:cNvCxnSpPr>
          <p:nvPr userDrawn="1"/>
        </p:nvCxnSpPr>
        <p:spPr>
          <a:xfrm>
            <a:off x="344708" y="6400283"/>
            <a:ext cx="1152144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Graphic 4">
            <a:extLst>
              <a:ext uri="{FF2B5EF4-FFF2-40B4-BE49-F238E27FC236}">
                <a16:creationId xmlns:a16="http://schemas.microsoft.com/office/drawing/2014/main" id="{CA1AD46A-5CC7-0AF4-9D1E-0D6B990A0FF4}"/>
              </a:ext>
            </a:extLst>
          </p:cNvPr>
          <p:cNvGrpSpPr>
            <a:grpSpLocks noChangeAspect="1"/>
          </p:cNvGrpSpPr>
          <p:nvPr userDrawn="1"/>
        </p:nvGrpSpPr>
        <p:grpSpPr>
          <a:xfrm>
            <a:off x="11428809" y="6521346"/>
            <a:ext cx="437338" cy="172466"/>
            <a:chOff x="1847850" y="5010150"/>
            <a:chExt cx="2714372" cy="1070431"/>
          </a:xfrm>
          <a:solidFill>
            <a:schemeClr val="bg1"/>
          </a:solidFill>
        </p:grpSpPr>
        <p:sp>
          <p:nvSpPr>
            <p:cNvPr id="18" name="Freeform 17">
              <a:extLst>
                <a:ext uri="{FF2B5EF4-FFF2-40B4-BE49-F238E27FC236}">
                  <a16:creationId xmlns:a16="http://schemas.microsoft.com/office/drawing/2014/main" id="{85DF1D78-E5FE-82A4-C423-FC674E2875F1}"/>
                </a:ext>
              </a:extLst>
            </p:cNvPr>
            <p:cNvSpPr/>
            <p:nvPr/>
          </p:nvSpPr>
          <p:spPr>
            <a:xfrm>
              <a:off x="1847850" y="5028933"/>
              <a:ext cx="895875" cy="1051576"/>
            </a:xfrm>
            <a:custGeom>
              <a:avLst/>
              <a:gdLst>
                <a:gd name="connsiteX0" fmla="*/ 670684 w 895875"/>
                <a:gd name="connsiteY0" fmla="*/ 600922 h 1051576"/>
                <a:gd name="connsiteX1" fmla="*/ 447866 w 895875"/>
                <a:gd name="connsiteY1" fmla="*/ 845032 h 1051576"/>
                <a:gd name="connsiteX2" fmla="*/ 225047 w 895875"/>
                <a:gd name="connsiteY2" fmla="*/ 600922 h 1051576"/>
                <a:gd name="connsiteX3" fmla="*/ 225047 w 895875"/>
                <a:gd name="connsiteY3" fmla="*/ 0 h 1051576"/>
                <a:gd name="connsiteX4" fmla="*/ 0 w 895875"/>
                <a:gd name="connsiteY4" fmla="*/ 0 h 1051576"/>
                <a:gd name="connsiteX5" fmla="*/ 0 w 895875"/>
                <a:gd name="connsiteY5" fmla="*/ 600922 h 1051576"/>
                <a:gd name="connsiteX6" fmla="*/ 447938 w 895875"/>
                <a:gd name="connsiteY6" fmla="*/ 1051577 h 1051576"/>
                <a:gd name="connsiteX7" fmla="*/ 895875 w 895875"/>
                <a:gd name="connsiteY7" fmla="*/ 600922 h 1051576"/>
                <a:gd name="connsiteX8" fmla="*/ 895875 w 895875"/>
                <a:gd name="connsiteY8" fmla="*/ 0 h 1051576"/>
                <a:gd name="connsiteX9" fmla="*/ 670756 w 895875"/>
                <a:gd name="connsiteY9" fmla="*/ 0 h 1051576"/>
                <a:gd name="connsiteX10" fmla="*/ 670756 w 895875"/>
                <a:gd name="connsiteY10" fmla="*/ 600922 h 10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5875" h="1051576">
                  <a:moveTo>
                    <a:pt x="670684" y="600922"/>
                  </a:moveTo>
                  <a:cubicBezTo>
                    <a:pt x="670684" y="775441"/>
                    <a:pt x="572253" y="845032"/>
                    <a:pt x="447866" y="845032"/>
                  </a:cubicBezTo>
                  <a:cubicBezTo>
                    <a:pt x="323479" y="845032"/>
                    <a:pt x="225047" y="775441"/>
                    <a:pt x="225047" y="600922"/>
                  </a:cubicBezTo>
                  <a:lnTo>
                    <a:pt x="225047" y="0"/>
                  </a:lnTo>
                  <a:lnTo>
                    <a:pt x="0" y="0"/>
                  </a:lnTo>
                  <a:lnTo>
                    <a:pt x="0" y="600922"/>
                  </a:lnTo>
                  <a:cubicBezTo>
                    <a:pt x="0" y="874899"/>
                    <a:pt x="199235" y="1051577"/>
                    <a:pt x="447938" y="1051577"/>
                  </a:cubicBezTo>
                  <a:cubicBezTo>
                    <a:pt x="696640" y="1051577"/>
                    <a:pt x="895875" y="874827"/>
                    <a:pt x="895875" y="600922"/>
                  </a:cubicBezTo>
                  <a:lnTo>
                    <a:pt x="895875" y="0"/>
                  </a:lnTo>
                  <a:lnTo>
                    <a:pt x="670756" y="0"/>
                  </a:lnTo>
                  <a:lnTo>
                    <a:pt x="670756" y="600922"/>
                  </a:lnTo>
                  <a:close/>
                </a:path>
              </a:pathLst>
            </a:custGeom>
            <a:grpFill/>
            <a:ln w="7190" cap="flat">
              <a:noFill/>
              <a:prstDash val="solid"/>
              <a:miter/>
            </a:ln>
          </p:spPr>
          <p:txBody>
            <a:bodyPr rtlCol="0" anchor="ctr"/>
            <a:lstStyle/>
            <a:p>
              <a:endParaRPr lang="en-US" b="0" i="0">
                <a:solidFill>
                  <a:schemeClr val="bg1"/>
                </a:solidFill>
                <a:latin typeface="+mn-lt"/>
              </a:endParaRPr>
            </a:p>
          </p:txBody>
        </p:sp>
        <p:sp>
          <p:nvSpPr>
            <p:cNvPr id="19" name="Freeform 18">
              <a:extLst>
                <a:ext uri="{FF2B5EF4-FFF2-40B4-BE49-F238E27FC236}">
                  <a16:creationId xmlns:a16="http://schemas.microsoft.com/office/drawing/2014/main" id="{0434C56F-4C10-D81C-4B96-57C379458405}"/>
                </a:ext>
              </a:extLst>
            </p:cNvPr>
            <p:cNvSpPr/>
            <p:nvPr/>
          </p:nvSpPr>
          <p:spPr>
            <a:xfrm>
              <a:off x="2903271" y="5028933"/>
              <a:ext cx="823831" cy="509658"/>
            </a:xfrm>
            <a:custGeom>
              <a:avLst/>
              <a:gdLst>
                <a:gd name="connsiteX0" fmla="*/ 380352 w 823831"/>
                <a:gd name="connsiteY0" fmla="*/ 443890 h 509658"/>
                <a:gd name="connsiteX1" fmla="*/ 823831 w 823831"/>
                <a:gd name="connsiteY1" fmla="*/ 0 h 509658"/>
                <a:gd name="connsiteX2" fmla="*/ 531989 w 823831"/>
                <a:gd name="connsiteY2" fmla="*/ 0 h 509658"/>
                <a:gd name="connsiteX3" fmla="*/ 225119 w 823831"/>
                <a:gd name="connsiteY3" fmla="*/ 307154 h 509658"/>
                <a:gd name="connsiteX4" fmla="*/ 225119 w 823831"/>
                <a:gd name="connsiteY4" fmla="*/ 0 h 509658"/>
                <a:gd name="connsiteX5" fmla="*/ 0 w 823831"/>
                <a:gd name="connsiteY5" fmla="*/ 0 h 509658"/>
                <a:gd name="connsiteX6" fmla="*/ 0 w 823831"/>
                <a:gd name="connsiteY6" fmla="*/ 286211 h 509658"/>
                <a:gd name="connsiteX7" fmla="*/ 380352 w 823831"/>
                <a:gd name="connsiteY7" fmla="*/ 443890 h 50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831" h="509658">
                  <a:moveTo>
                    <a:pt x="380352" y="443890"/>
                  </a:moveTo>
                  <a:lnTo>
                    <a:pt x="823831" y="0"/>
                  </a:lnTo>
                  <a:lnTo>
                    <a:pt x="531989" y="0"/>
                  </a:lnTo>
                  <a:lnTo>
                    <a:pt x="225119" y="307154"/>
                  </a:lnTo>
                  <a:lnTo>
                    <a:pt x="225119" y="0"/>
                  </a:lnTo>
                  <a:lnTo>
                    <a:pt x="0" y="0"/>
                  </a:lnTo>
                  <a:lnTo>
                    <a:pt x="0" y="286211"/>
                  </a:lnTo>
                  <a:cubicBezTo>
                    <a:pt x="0" y="484911"/>
                    <a:pt x="240003" y="584369"/>
                    <a:pt x="380352" y="443890"/>
                  </a:cubicBezTo>
                </a:path>
              </a:pathLst>
            </a:custGeom>
            <a:grpFill/>
            <a:ln w="7190" cap="flat">
              <a:noFill/>
              <a:prstDash val="solid"/>
              <a:miter/>
            </a:ln>
          </p:spPr>
          <p:txBody>
            <a:bodyPr rtlCol="0" anchor="ctr"/>
            <a:lstStyle/>
            <a:p>
              <a:endParaRPr lang="en-US" b="0" i="0">
                <a:solidFill>
                  <a:schemeClr val="bg1"/>
                </a:solidFill>
                <a:latin typeface="+mn-lt"/>
              </a:endParaRPr>
            </a:p>
          </p:txBody>
        </p:sp>
        <p:sp>
          <p:nvSpPr>
            <p:cNvPr id="20" name="Freeform 19">
              <a:extLst>
                <a:ext uri="{FF2B5EF4-FFF2-40B4-BE49-F238E27FC236}">
                  <a16:creationId xmlns:a16="http://schemas.microsoft.com/office/drawing/2014/main" id="{8824DCB3-0598-A088-82D3-E17CAA432882}"/>
                </a:ext>
              </a:extLst>
            </p:cNvPr>
            <p:cNvSpPr/>
            <p:nvPr/>
          </p:nvSpPr>
          <p:spPr>
            <a:xfrm>
              <a:off x="2903271" y="5552068"/>
              <a:ext cx="823831" cy="509730"/>
            </a:xfrm>
            <a:custGeom>
              <a:avLst/>
              <a:gdLst>
                <a:gd name="connsiteX0" fmla="*/ 0 w 823831"/>
                <a:gd name="connsiteY0" fmla="*/ 223519 h 509730"/>
                <a:gd name="connsiteX1" fmla="*/ 0 w 823831"/>
                <a:gd name="connsiteY1" fmla="*/ 509731 h 509730"/>
                <a:gd name="connsiteX2" fmla="*/ 225119 w 823831"/>
                <a:gd name="connsiteY2" fmla="*/ 509731 h 509730"/>
                <a:gd name="connsiteX3" fmla="*/ 225119 w 823831"/>
                <a:gd name="connsiteY3" fmla="*/ 202577 h 509730"/>
                <a:gd name="connsiteX4" fmla="*/ 531989 w 823831"/>
                <a:gd name="connsiteY4" fmla="*/ 509731 h 509730"/>
                <a:gd name="connsiteX5" fmla="*/ 823831 w 823831"/>
                <a:gd name="connsiteY5" fmla="*/ 509731 h 509730"/>
                <a:gd name="connsiteX6" fmla="*/ 380352 w 823831"/>
                <a:gd name="connsiteY6" fmla="*/ 65768 h 509730"/>
                <a:gd name="connsiteX7" fmla="*/ 0 w 823831"/>
                <a:gd name="connsiteY7" fmla="*/ 223447 h 50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831" h="509730">
                  <a:moveTo>
                    <a:pt x="0" y="223519"/>
                  </a:moveTo>
                  <a:lnTo>
                    <a:pt x="0" y="509731"/>
                  </a:lnTo>
                  <a:lnTo>
                    <a:pt x="225119" y="509731"/>
                  </a:lnTo>
                  <a:lnTo>
                    <a:pt x="225119" y="202577"/>
                  </a:lnTo>
                  <a:lnTo>
                    <a:pt x="531989" y="509731"/>
                  </a:lnTo>
                  <a:lnTo>
                    <a:pt x="823831" y="509731"/>
                  </a:lnTo>
                  <a:lnTo>
                    <a:pt x="380352" y="65768"/>
                  </a:lnTo>
                  <a:cubicBezTo>
                    <a:pt x="240003" y="-74711"/>
                    <a:pt x="0" y="24747"/>
                    <a:pt x="0" y="223447"/>
                  </a:cubicBezTo>
                </a:path>
              </a:pathLst>
            </a:custGeom>
            <a:grpFill/>
            <a:ln w="7190" cap="flat">
              <a:noFill/>
              <a:prstDash val="solid"/>
              <a:miter/>
            </a:ln>
          </p:spPr>
          <p:txBody>
            <a:bodyPr rtlCol="0" anchor="ctr"/>
            <a:lstStyle/>
            <a:p>
              <a:endParaRPr lang="en-US" b="0" i="0">
                <a:solidFill>
                  <a:schemeClr val="bg1"/>
                </a:solidFill>
                <a:latin typeface="+mn-lt"/>
              </a:endParaRPr>
            </a:p>
          </p:txBody>
        </p:sp>
        <p:sp>
          <p:nvSpPr>
            <p:cNvPr id="21" name="Freeform 20">
              <a:extLst>
                <a:ext uri="{FF2B5EF4-FFF2-40B4-BE49-F238E27FC236}">
                  <a16:creationId xmlns:a16="http://schemas.microsoft.com/office/drawing/2014/main" id="{DD357BEE-6C74-C617-1B57-5E5A54B4AD75}"/>
                </a:ext>
              </a:extLst>
            </p:cNvPr>
            <p:cNvSpPr/>
            <p:nvPr/>
          </p:nvSpPr>
          <p:spPr>
            <a:xfrm>
              <a:off x="3637371" y="5010150"/>
              <a:ext cx="924850" cy="1070431"/>
            </a:xfrm>
            <a:custGeom>
              <a:avLst/>
              <a:gdLst>
                <a:gd name="connsiteX0" fmla="*/ 699444 w 924850"/>
                <a:gd name="connsiteY0" fmla="*/ 833590 h 1070431"/>
                <a:gd name="connsiteX1" fmla="*/ 533642 w 924850"/>
                <a:gd name="connsiteY1" fmla="*/ 863816 h 1070431"/>
                <a:gd name="connsiteX2" fmla="*/ 224760 w 924850"/>
                <a:gd name="connsiteY2" fmla="*/ 535144 h 1070431"/>
                <a:gd name="connsiteX3" fmla="*/ 533283 w 924850"/>
                <a:gd name="connsiteY3" fmla="*/ 206544 h 1070431"/>
                <a:gd name="connsiteX4" fmla="*/ 776665 w 924850"/>
                <a:gd name="connsiteY4" fmla="*/ 300533 h 1070431"/>
                <a:gd name="connsiteX5" fmla="*/ 919530 w 924850"/>
                <a:gd name="connsiteY5" fmla="*/ 154656 h 1070431"/>
                <a:gd name="connsiteX6" fmla="*/ 525446 w 924850"/>
                <a:gd name="connsiteY6" fmla="*/ 0 h 1070431"/>
                <a:gd name="connsiteX7" fmla="*/ 0 w 924850"/>
                <a:gd name="connsiteY7" fmla="*/ 535216 h 1070431"/>
                <a:gd name="connsiteX8" fmla="*/ 521348 w 924850"/>
                <a:gd name="connsiteY8" fmla="*/ 1070432 h 1070431"/>
                <a:gd name="connsiteX9" fmla="*/ 924851 w 924850"/>
                <a:gd name="connsiteY9" fmla="*/ 966224 h 1070431"/>
                <a:gd name="connsiteX10" fmla="*/ 924851 w 924850"/>
                <a:gd name="connsiteY10" fmla="*/ 535216 h 1070431"/>
                <a:gd name="connsiteX11" fmla="*/ 699516 w 924850"/>
                <a:gd name="connsiteY11" fmla="*/ 535216 h 1070431"/>
                <a:gd name="connsiteX12" fmla="*/ 699516 w 924850"/>
                <a:gd name="connsiteY12" fmla="*/ 833590 h 107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50" h="1070431">
                  <a:moveTo>
                    <a:pt x="699444" y="833590"/>
                  </a:moveTo>
                  <a:cubicBezTo>
                    <a:pt x="643362" y="852517"/>
                    <a:pt x="598784" y="863816"/>
                    <a:pt x="533642" y="863816"/>
                  </a:cubicBezTo>
                  <a:cubicBezTo>
                    <a:pt x="349938" y="863816"/>
                    <a:pt x="224760" y="728878"/>
                    <a:pt x="224760" y="535144"/>
                  </a:cubicBezTo>
                  <a:cubicBezTo>
                    <a:pt x="224760" y="341410"/>
                    <a:pt x="341022" y="206544"/>
                    <a:pt x="533283" y="206544"/>
                  </a:cubicBezTo>
                  <a:cubicBezTo>
                    <a:pt x="622080" y="206544"/>
                    <a:pt x="701817" y="238569"/>
                    <a:pt x="776665" y="300533"/>
                  </a:cubicBezTo>
                  <a:lnTo>
                    <a:pt x="919530" y="154656"/>
                  </a:lnTo>
                  <a:cubicBezTo>
                    <a:pt x="821602" y="55990"/>
                    <a:pt x="683770" y="0"/>
                    <a:pt x="525446" y="0"/>
                  </a:cubicBezTo>
                  <a:cubicBezTo>
                    <a:pt x="219727" y="0"/>
                    <a:pt x="0" y="223241"/>
                    <a:pt x="0" y="535216"/>
                  </a:cubicBezTo>
                  <a:cubicBezTo>
                    <a:pt x="0" y="847191"/>
                    <a:pt x="219727" y="1070432"/>
                    <a:pt x="521348" y="1070432"/>
                  </a:cubicBezTo>
                  <a:cubicBezTo>
                    <a:pt x="626969" y="1070432"/>
                    <a:pt x="831021" y="1032506"/>
                    <a:pt x="924851" y="966224"/>
                  </a:cubicBezTo>
                  <a:lnTo>
                    <a:pt x="924851" y="535216"/>
                  </a:lnTo>
                  <a:lnTo>
                    <a:pt x="699516" y="535216"/>
                  </a:lnTo>
                  <a:lnTo>
                    <a:pt x="699516" y="833590"/>
                  </a:lnTo>
                  <a:close/>
                </a:path>
              </a:pathLst>
            </a:custGeom>
            <a:grpFill/>
            <a:ln w="7190" cap="flat">
              <a:noFill/>
              <a:prstDash val="solid"/>
              <a:miter/>
            </a:ln>
          </p:spPr>
          <p:txBody>
            <a:bodyPr rtlCol="0" anchor="ctr"/>
            <a:lstStyle/>
            <a:p>
              <a:endParaRPr lang="en-US" b="0" i="0">
                <a:solidFill>
                  <a:schemeClr val="bg1"/>
                </a:solidFill>
                <a:latin typeface="+mn-lt"/>
              </a:endParaRPr>
            </a:p>
          </p:txBody>
        </p:sp>
      </p:grpSp>
      <p:sp>
        <p:nvSpPr>
          <p:cNvPr id="22" name="Slide Number">
            <a:extLst>
              <a:ext uri="{FF2B5EF4-FFF2-40B4-BE49-F238E27FC236}">
                <a16:creationId xmlns:a16="http://schemas.microsoft.com/office/drawing/2014/main" id="{EFA35BA7-4DBF-5782-5629-52DF5A2952E8}"/>
              </a:ext>
            </a:extLst>
          </p:cNvPr>
          <p:cNvSpPr>
            <a:spLocks noGrp="1"/>
          </p:cNvSpPr>
          <p:nvPr>
            <p:ph type="sldNum" sz="quarter" idx="13"/>
          </p:nvPr>
        </p:nvSpPr>
        <p:spPr>
          <a:xfrm>
            <a:off x="344709" y="6528388"/>
            <a:ext cx="274140" cy="169423"/>
          </a:xfrm>
          <a:prstGeom prst="rect">
            <a:avLst/>
          </a:prstGeom>
        </p:spPr>
        <p:txBody>
          <a:bodyPr lIns="0" tIns="0" rIns="0" bIns="0" anchor="ctr"/>
          <a:lstStyle>
            <a:lvl1pPr algn="l">
              <a:lnSpc>
                <a:spcPct val="100000"/>
              </a:lnSpc>
              <a:spcBef>
                <a:spcPts val="0"/>
              </a:spcBef>
              <a:defRPr sz="1000" b="0" i="0">
                <a:solidFill>
                  <a:schemeClr val="bg1"/>
                </a:solidFill>
                <a:latin typeface="+mn-lt"/>
                <a:cs typeface="Calibri" panose="020F0502020204030204" pitchFamily="34" charset="0"/>
              </a:defRPr>
            </a:lvl1pPr>
          </a:lstStyle>
          <a:p>
            <a:fld id="{523A240F-EAFE-E84F-B44C-6D7A08E0E409}" type="slidenum">
              <a:rPr lang="en-US" smtClean="0"/>
              <a:pPr/>
              <a:t>‹#›</a:t>
            </a:fld>
            <a:endParaRPr lang="en-US" dirty="0"/>
          </a:p>
        </p:txBody>
      </p:sp>
      <p:sp>
        <p:nvSpPr>
          <p:cNvPr id="23" name="Footer Placeholder 1">
            <a:extLst>
              <a:ext uri="{FF2B5EF4-FFF2-40B4-BE49-F238E27FC236}">
                <a16:creationId xmlns:a16="http://schemas.microsoft.com/office/drawing/2014/main" id="{0AB2AA8E-6251-6BD7-F50D-1A6E5159B672}"/>
              </a:ext>
            </a:extLst>
          </p:cNvPr>
          <p:cNvSpPr>
            <a:spLocks noGrp="1"/>
          </p:cNvSpPr>
          <p:nvPr>
            <p:ph type="ftr" sz="quarter" idx="3"/>
          </p:nvPr>
        </p:nvSpPr>
        <p:spPr>
          <a:xfrm>
            <a:off x="639834" y="6529754"/>
            <a:ext cx="2186354" cy="168275"/>
          </a:xfrm>
          <a:prstGeom prst="rect">
            <a:avLst/>
          </a:prstGeom>
        </p:spPr>
        <p:txBody>
          <a:bodyPr vert="horz" lIns="0" tIns="45720" rIns="91440" bIns="45720" rtlCol="0" anchor="ctr"/>
          <a:lstStyle>
            <a:lvl1pPr algn="l">
              <a:defRPr sz="1000" b="0" i="0">
                <a:solidFill>
                  <a:schemeClr val="bg1"/>
                </a:solidFill>
                <a:latin typeface="+mn-lt"/>
              </a:defRPr>
            </a:lvl1pPr>
          </a:lstStyle>
          <a:p>
            <a:r>
              <a:rPr lang="en-US"/>
              <a:t>PRIVATE AND CONFIDENTIAL</a:t>
            </a:r>
            <a:endParaRPr lang="en-US" dirty="0"/>
          </a:p>
        </p:txBody>
      </p:sp>
      <p:sp>
        <p:nvSpPr>
          <p:cNvPr id="8" name="Title 7">
            <a:extLst>
              <a:ext uri="{FF2B5EF4-FFF2-40B4-BE49-F238E27FC236}">
                <a16:creationId xmlns:a16="http://schemas.microsoft.com/office/drawing/2014/main" id="{81F4E81F-88C1-C403-BE27-E299707C37B0}"/>
              </a:ext>
            </a:extLst>
          </p:cNvPr>
          <p:cNvSpPr>
            <a:spLocks noGrp="1"/>
          </p:cNvSpPr>
          <p:nvPr>
            <p:ph type="title" hasCustomPrompt="1"/>
          </p:nvPr>
        </p:nvSpPr>
        <p:spPr>
          <a:xfrm>
            <a:off x="869090" y="1825772"/>
            <a:ext cx="10559719" cy="2912481"/>
          </a:xfrm>
          <a:prstGeom prst="rect">
            <a:avLst/>
          </a:prstGeom>
        </p:spPr>
        <p:txBody>
          <a:bodyPr lIns="0"/>
          <a:lstStyle>
            <a:lvl1pPr>
              <a:lnSpc>
                <a:spcPct val="100000"/>
              </a:lnSpc>
              <a:defRPr sz="2800" b="0" i="0">
                <a:solidFill>
                  <a:schemeClr val="bg2"/>
                </a:solidFill>
                <a:latin typeface="+mj-lt"/>
              </a:defRPr>
            </a:lvl1pPr>
          </a:lstStyle>
          <a:p>
            <a:r>
              <a:rPr lang="en-US" dirty="0"/>
              <a:t>Quote</a:t>
            </a:r>
          </a:p>
        </p:txBody>
      </p:sp>
    </p:spTree>
    <p:extLst>
      <p:ext uri="{BB962C8B-B14F-4D97-AF65-F5344CB8AC3E}">
        <p14:creationId xmlns:p14="http://schemas.microsoft.com/office/powerpoint/2010/main" val="63237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26 Core PPT Template_FullImag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9A9CD125-0851-D0F4-20C9-7E06962ACFE5}"/>
              </a:ext>
            </a:extLst>
          </p:cNvPr>
          <p:cNvSpPr>
            <a:spLocks noGrp="1"/>
          </p:cNvSpPr>
          <p:nvPr>
            <p:ph type="pic" sz="quarter" idx="14"/>
          </p:nvPr>
        </p:nvSpPr>
        <p:spPr>
          <a:xfrm>
            <a:off x="0" y="0"/>
            <a:ext cx="12192000" cy="6858000"/>
          </a:xfrm>
          <a:prstGeom prst="rect">
            <a:avLst/>
          </a:prstGeom>
          <a:solidFill>
            <a:schemeClr val="accent3"/>
          </a:solidFill>
        </p:spPr>
        <p:txBody>
          <a:bodyPr/>
          <a:lstStyle>
            <a:lvl1pPr marL="0" indent="0">
              <a:buNone/>
              <a:defRPr sz="1800" b="0" i="0">
                <a:latin typeface="+mj-lt"/>
              </a:defRPr>
            </a:lvl1pPr>
          </a:lstStyle>
          <a:p>
            <a:r>
              <a:rPr lang="en-US"/>
              <a:t>Click icon to add picture</a:t>
            </a:r>
            <a:endParaRPr lang="en-US" dirty="0"/>
          </a:p>
        </p:txBody>
      </p:sp>
      <p:sp>
        <p:nvSpPr>
          <p:cNvPr id="16" name="Slide Number">
            <a:extLst>
              <a:ext uri="{FF2B5EF4-FFF2-40B4-BE49-F238E27FC236}">
                <a16:creationId xmlns:a16="http://schemas.microsoft.com/office/drawing/2014/main" id="{BB9A5A79-1EFA-8FF8-AB4A-0B4AE1F14B21}"/>
              </a:ext>
            </a:extLst>
          </p:cNvPr>
          <p:cNvSpPr>
            <a:spLocks noGrp="1"/>
          </p:cNvSpPr>
          <p:nvPr>
            <p:ph type="sldNum" sz="quarter" idx="13"/>
          </p:nvPr>
        </p:nvSpPr>
        <p:spPr>
          <a:xfrm>
            <a:off x="344709" y="6528388"/>
            <a:ext cx="274140" cy="169423"/>
          </a:xfrm>
          <a:prstGeom prst="rect">
            <a:avLst/>
          </a:prstGeom>
        </p:spPr>
        <p:txBody>
          <a:bodyPr lIns="0" tIns="0" rIns="0" bIns="0" anchor="ctr"/>
          <a:lstStyle>
            <a:lvl1pPr algn="l">
              <a:lnSpc>
                <a:spcPct val="100000"/>
              </a:lnSpc>
              <a:spcBef>
                <a:spcPts val="0"/>
              </a:spcBef>
              <a:defRPr sz="1000" b="0" i="0">
                <a:solidFill>
                  <a:schemeClr val="bg1"/>
                </a:solidFill>
                <a:latin typeface="+mn-lt"/>
                <a:cs typeface="Calibri" panose="020F0502020204030204" pitchFamily="34" charset="0"/>
              </a:defRPr>
            </a:lvl1pPr>
          </a:lstStyle>
          <a:p>
            <a:fld id="{523A240F-EAFE-E84F-B44C-6D7A08E0E409}" type="slidenum">
              <a:rPr lang="en-US" smtClean="0"/>
              <a:pPr/>
              <a:t>‹#›</a:t>
            </a:fld>
            <a:endParaRPr lang="en-US" dirty="0"/>
          </a:p>
        </p:txBody>
      </p:sp>
      <p:sp>
        <p:nvSpPr>
          <p:cNvPr id="17" name="Footer Placeholder 1">
            <a:extLst>
              <a:ext uri="{FF2B5EF4-FFF2-40B4-BE49-F238E27FC236}">
                <a16:creationId xmlns:a16="http://schemas.microsoft.com/office/drawing/2014/main" id="{1F984831-B76F-AD25-2911-41590A14D5A0}"/>
              </a:ext>
            </a:extLst>
          </p:cNvPr>
          <p:cNvSpPr>
            <a:spLocks noGrp="1"/>
          </p:cNvSpPr>
          <p:nvPr>
            <p:ph type="ftr" sz="quarter" idx="3"/>
          </p:nvPr>
        </p:nvSpPr>
        <p:spPr>
          <a:xfrm>
            <a:off x="639834" y="6529754"/>
            <a:ext cx="2186354" cy="168275"/>
          </a:xfrm>
          <a:prstGeom prst="rect">
            <a:avLst/>
          </a:prstGeom>
        </p:spPr>
        <p:txBody>
          <a:bodyPr vert="horz" lIns="0" tIns="45720" rIns="91440" bIns="45720" rtlCol="0" anchor="ctr"/>
          <a:lstStyle>
            <a:lvl1pPr algn="l">
              <a:defRPr sz="1000" b="0" i="0">
                <a:solidFill>
                  <a:schemeClr val="bg1"/>
                </a:solidFill>
                <a:latin typeface="+mn-lt"/>
              </a:defRPr>
            </a:lvl1pPr>
          </a:lstStyle>
          <a:p>
            <a:r>
              <a:rPr lang="en-US"/>
              <a:t>PRIVATE AND CONFIDENTIAL</a:t>
            </a:r>
            <a:endParaRPr lang="en-US" dirty="0"/>
          </a:p>
        </p:txBody>
      </p:sp>
      <p:sp>
        <p:nvSpPr>
          <p:cNvPr id="2" name="Title 1">
            <a:extLst>
              <a:ext uri="{FF2B5EF4-FFF2-40B4-BE49-F238E27FC236}">
                <a16:creationId xmlns:a16="http://schemas.microsoft.com/office/drawing/2014/main" id="{AE350953-C40F-E388-24EB-30FACA9D4B3F}"/>
              </a:ext>
            </a:extLst>
          </p:cNvPr>
          <p:cNvSpPr>
            <a:spLocks noGrp="1"/>
          </p:cNvSpPr>
          <p:nvPr>
            <p:ph type="title" hasCustomPrompt="1"/>
          </p:nvPr>
        </p:nvSpPr>
        <p:spPr>
          <a:xfrm>
            <a:off x="838200" y="-1485534"/>
            <a:ext cx="10515600" cy="1325563"/>
          </a:xfrm>
          <a:prstGeom prst="rect">
            <a:avLst/>
          </a:prstGeom>
        </p:spPr>
        <p:txBody>
          <a:bodyPr anchor="b"/>
          <a:lstStyle>
            <a:lvl1pPr>
              <a:defRPr sz="1800" b="0">
                <a:latin typeface="+mj-lt"/>
              </a:defRPr>
            </a:lvl1pPr>
          </a:lstStyle>
          <a:p>
            <a:r>
              <a:rPr lang="en-US" dirty="0"/>
              <a:t>Full Image Slide</a:t>
            </a:r>
          </a:p>
        </p:txBody>
      </p:sp>
    </p:spTree>
    <p:extLst>
      <p:ext uri="{BB962C8B-B14F-4D97-AF65-F5344CB8AC3E}">
        <p14:creationId xmlns:p14="http://schemas.microsoft.com/office/powerpoint/2010/main" val="204023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026 Core PPT Template_Title_6">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CF1C024-39B9-F487-8CB3-1DFA260E71ED}"/>
              </a:ext>
            </a:extLst>
          </p:cNvPr>
          <p:cNvSpPr/>
          <p:nvPr userDrawn="1"/>
        </p:nvSpPr>
        <p:spPr>
          <a:xfrm>
            <a:off x="0" y="0"/>
            <a:ext cx="12192000" cy="6883503"/>
          </a:xfrm>
          <a:custGeom>
            <a:avLst/>
            <a:gdLst>
              <a:gd name="connsiteX0" fmla="*/ 0 w 2487168"/>
              <a:gd name="connsiteY0" fmla="*/ 0 h 1399032"/>
              <a:gd name="connsiteX1" fmla="*/ 2487168 w 2487168"/>
              <a:gd name="connsiteY1" fmla="*/ 0 h 1399032"/>
              <a:gd name="connsiteX2" fmla="*/ 2487168 w 2487168"/>
              <a:gd name="connsiteY2" fmla="*/ 1399032 h 1399032"/>
              <a:gd name="connsiteX3" fmla="*/ 0 w 2487168"/>
              <a:gd name="connsiteY3" fmla="*/ 1399032 h 1399032"/>
            </a:gdLst>
            <a:ahLst/>
            <a:cxnLst>
              <a:cxn ang="0">
                <a:pos x="connsiteX0" y="connsiteY0"/>
              </a:cxn>
              <a:cxn ang="0">
                <a:pos x="connsiteX1" y="connsiteY1"/>
              </a:cxn>
              <a:cxn ang="0">
                <a:pos x="connsiteX2" y="connsiteY2"/>
              </a:cxn>
              <a:cxn ang="0">
                <a:pos x="connsiteX3" y="connsiteY3"/>
              </a:cxn>
            </a:cxnLst>
            <a:rect l="l" t="t" r="r" b="b"/>
            <a:pathLst>
              <a:path w="2487168" h="1399032">
                <a:moveTo>
                  <a:pt x="0" y="0"/>
                </a:moveTo>
                <a:lnTo>
                  <a:pt x="2487168" y="0"/>
                </a:lnTo>
                <a:lnTo>
                  <a:pt x="2487168" y="1399032"/>
                </a:lnTo>
                <a:lnTo>
                  <a:pt x="0" y="1399032"/>
                </a:lnTo>
                <a:close/>
              </a:path>
            </a:pathLst>
          </a:custGeom>
          <a:solidFill>
            <a:schemeClr val="tx2"/>
          </a:solidFill>
          <a:ln w="4858" cap="flat">
            <a:noFill/>
            <a:prstDash val="solid"/>
            <a:miter/>
          </a:ln>
        </p:spPr>
        <p:txBody>
          <a:bodyPr rtlCol="0" anchor="ctr"/>
          <a:lstStyle/>
          <a:p>
            <a:endParaRPr lang="en-US" dirty="0">
              <a:latin typeface="+mn-lt"/>
            </a:endParaRPr>
          </a:p>
        </p:txBody>
      </p:sp>
      <p:sp>
        <p:nvSpPr>
          <p:cNvPr id="15" name="Freeform 14">
            <a:extLst>
              <a:ext uri="{FF2B5EF4-FFF2-40B4-BE49-F238E27FC236}">
                <a16:creationId xmlns:a16="http://schemas.microsoft.com/office/drawing/2014/main" id="{F9E06147-D2AE-BF39-6091-39132490216B}"/>
              </a:ext>
            </a:extLst>
          </p:cNvPr>
          <p:cNvSpPr/>
          <p:nvPr userDrawn="1"/>
        </p:nvSpPr>
        <p:spPr>
          <a:xfrm>
            <a:off x="0" y="0"/>
            <a:ext cx="6074390" cy="6074390"/>
          </a:xfrm>
          <a:custGeom>
            <a:avLst/>
            <a:gdLst>
              <a:gd name="connsiteX0" fmla="*/ 0 w 6074390"/>
              <a:gd name="connsiteY0" fmla="*/ 0 h 6074390"/>
              <a:gd name="connsiteX1" fmla="*/ 6074390 w 6074390"/>
              <a:gd name="connsiteY1" fmla="*/ 0 h 6074390"/>
              <a:gd name="connsiteX2" fmla="*/ 0 w 6074390"/>
              <a:gd name="connsiteY2" fmla="*/ 6074390 h 6074390"/>
            </a:gdLst>
            <a:ahLst/>
            <a:cxnLst>
              <a:cxn ang="0">
                <a:pos x="connsiteX0" y="connsiteY0"/>
              </a:cxn>
              <a:cxn ang="0">
                <a:pos x="connsiteX1" y="connsiteY1"/>
              </a:cxn>
              <a:cxn ang="0">
                <a:pos x="connsiteX2" y="connsiteY2"/>
              </a:cxn>
            </a:cxnLst>
            <a:rect l="l" t="t" r="r" b="b"/>
            <a:pathLst>
              <a:path w="6074390" h="6074390">
                <a:moveTo>
                  <a:pt x="0" y="0"/>
                </a:moveTo>
                <a:lnTo>
                  <a:pt x="6074390" y="0"/>
                </a:lnTo>
                <a:lnTo>
                  <a:pt x="0" y="607439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nvGrpSpPr>
          <p:cNvPr id="3" name="Group 2">
            <a:extLst>
              <a:ext uri="{FF2B5EF4-FFF2-40B4-BE49-F238E27FC236}">
                <a16:creationId xmlns:a16="http://schemas.microsoft.com/office/drawing/2014/main" id="{B50DE108-ABA8-654B-E7CB-5CBB0C01FC65}"/>
              </a:ext>
            </a:extLst>
          </p:cNvPr>
          <p:cNvGrpSpPr/>
          <p:nvPr userDrawn="1"/>
        </p:nvGrpSpPr>
        <p:grpSpPr>
          <a:xfrm>
            <a:off x="483515" y="2743201"/>
            <a:ext cx="4214937" cy="1604310"/>
            <a:chOff x="1847850" y="5010150"/>
            <a:chExt cx="2812299" cy="1070431"/>
          </a:xfrm>
          <a:solidFill>
            <a:schemeClr val="bg2"/>
          </a:solidFill>
        </p:grpSpPr>
        <p:grpSp>
          <p:nvGrpSpPr>
            <p:cNvPr id="4" name="Graphic 4">
              <a:extLst>
                <a:ext uri="{FF2B5EF4-FFF2-40B4-BE49-F238E27FC236}">
                  <a16:creationId xmlns:a16="http://schemas.microsoft.com/office/drawing/2014/main" id="{83C600BC-2EB7-D276-6EF6-0E98A04C7372}"/>
                </a:ext>
              </a:extLst>
            </p:cNvPr>
            <p:cNvGrpSpPr/>
            <p:nvPr/>
          </p:nvGrpSpPr>
          <p:grpSpPr>
            <a:xfrm>
              <a:off x="1847850" y="5010150"/>
              <a:ext cx="2714372" cy="1070431"/>
              <a:chOff x="1847850" y="5010150"/>
              <a:chExt cx="2714372" cy="1070431"/>
            </a:xfrm>
            <a:grpFill/>
          </p:grpSpPr>
          <p:sp>
            <p:nvSpPr>
              <p:cNvPr id="7" name="Freeform 6">
                <a:extLst>
                  <a:ext uri="{FF2B5EF4-FFF2-40B4-BE49-F238E27FC236}">
                    <a16:creationId xmlns:a16="http://schemas.microsoft.com/office/drawing/2014/main" id="{A60A4170-D379-DF0B-AD7E-83759806D330}"/>
                  </a:ext>
                </a:extLst>
              </p:cNvPr>
              <p:cNvSpPr/>
              <p:nvPr/>
            </p:nvSpPr>
            <p:spPr>
              <a:xfrm>
                <a:off x="1847850" y="5028933"/>
                <a:ext cx="895875" cy="1051576"/>
              </a:xfrm>
              <a:custGeom>
                <a:avLst/>
                <a:gdLst>
                  <a:gd name="connsiteX0" fmla="*/ 670684 w 895875"/>
                  <a:gd name="connsiteY0" fmla="*/ 600922 h 1051576"/>
                  <a:gd name="connsiteX1" fmla="*/ 447866 w 895875"/>
                  <a:gd name="connsiteY1" fmla="*/ 845032 h 1051576"/>
                  <a:gd name="connsiteX2" fmla="*/ 225047 w 895875"/>
                  <a:gd name="connsiteY2" fmla="*/ 600922 h 1051576"/>
                  <a:gd name="connsiteX3" fmla="*/ 225047 w 895875"/>
                  <a:gd name="connsiteY3" fmla="*/ 0 h 1051576"/>
                  <a:gd name="connsiteX4" fmla="*/ 0 w 895875"/>
                  <a:gd name="connsiteY4" fmla="*/ 0 h 1051576"/>
                  <a:gd name="connsiteX5" fmla="*/ 0 w 895875"/>
                  <a:gd name="connsiteY5" fmla="*/ 600922 h 1051576"/>
                  <a:gd name="connsiteX6" fmla="*/ 447938 w 895875"/>
                  <a:gd name="connsiteY6" fmla="*/ 1051577 h 1051576"/>
                  <a:gd name="connsiteX7" fmla="*/ 895875 w 895875"/>
                  <a:gd name="connsiteY7" fmla="*/ 600922 h 1051576"/>
                  <a:gd name="connsiteX8" fmla="*/ 895875 w 895875"/>
                  <a:gd name="connsiteY8" fmla="*/ 0 h 1051576"/>
                  <a:gd name="connsiteX9" fmla="*/ 670756 w 895875"/>
                  <a:gd name="connsiteY9" fmla="*/ 0 h 1051576"/>
                  <a:gd name="connsiteX10" fmla="*/ 670756 w 895875"/>
                  <a:gd name="connsiteY10" fmla="*/ 600922 h 10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5875" h="1051576">
                    <a:moveTo>
                      <a:pt x="670684" y="600922"/>
                    </a:moveTo>
                    <a:cubicBezTo>
                      <a:pt x="670684" y="775441"/>
                      <a:pt x="572253" y="845032"/>
                      <a:pt x="447866" y="845032"/>
                    </a:cubicBezTo>
                    <a:cubicBezTo>
                      <a:pt x="323479" y="845032"/>
                      <a:pt x="225047" y="775441"/>
                      <a:pt x="225047" y="600922"/>
                    </a:cubicBezTo>
                    <a:lnTo>
                      <a:pt x="225047" y="0"/>
                    </a:lnTo>
                    <a:lnTo>
                      <a:pt x="0" y="0"/>
                    </a:lnTo>
                    <a:lnTo>
                      <a:pt x="0" y="600922"/>
                    </a:lnTo>
                    <a:cubicBezTo>
                      <a:pt x="0" y="874899"/>
                      <a:pt x="199235" y="1051577"/>
                      <a:pt x="447938" y="1051577"/>
                    </a:cubicBezTo>
                    <a:cubicBezTo>
                      <a:pt x="696640" y="1051577"/>
                      <a:pt x="895875" y="874827"/>
                      <a:pt x="895875" y="600922"/>
                    </a:cubicBezTo>
                    <a:lnTo>
                      <a:pt x="895875" y="0"/>
                    </a:lnTo>
                    <a:lnTo>
                      <a:pt x="670756" y="0"/>
                    </a:lnTo>
                    <a:lnTo>
                      <a:pt x="670756" y="600922"/>
                    </a:lnTo>
                    <a:close/>
                  </a:path>
                </a:pathLst>
              </a:custGeom>
              <a:grpFill/>
              <a:ln w="7190" cap="flat">
                <a:noFill/>
                <a:prstDash val="solid"/>
                <a:miter/>
              </a:ln>
            </p:spPr>
            <p:txBody>
              <a:bodyPr rtlCol="0" anchor="ctr"/>
              <a:lstStyle/>
              <a:p>
                <a:endParaRPr lang="en-US">
                  <a:solidFill>
                    <a:schemeClr val="accent6"/>
                  </a:solidFill>
                  <a:latin typeface="+mn-lt"/>
                </a:endParaRPr>
              </a:p>
            </p:txBody>
          </p:sp>
          <p:sp>
            <p:nvSpPr>
              <p:cNvPr id="8" name="Freeform 7">
                <a:extLst>
                  <a:ext uri="{FF2B5EF4-FFF2-40B4-BE49-F238E27FC236}">
                    <a16:creationId xmlns:a16="http://schemas.microsoft.com/office/drawing/2014/main" id="{EDC59FDA-C92E-C268-3F59-13F669A95598}"/>
                  </a:ext>
                </a:extLst>
              </p:cNvPr>
              <p:cNvSpPr/>
              <p:nvPr/>
            </p:nvSpPr>
            <p:spPr>
              <a:xfrm>
                <a:off x="2903271" y="5028933"/>
                <a:ext cx="823831" cy="509658"/>
              </a:xfrm>
              <a:custGeom>
                <a:avLst/>
                <a:gdLst>
                  <a:gd name="connsiteX0" fmla="*/ 380352 w 823831"/>
                  <a:gd name="connsiteY0" fmla="*/ 443890 h 509658"/>
                  <a:gd name="connsiteX1" fmla="*/ 823831 w 823831"/>
                  <a:gd name="connsiteY1" fmla="*/ 0 h 509658"/>
                  <a:gd name="connsiteX2" fmla="*/ 531989 w 823831"/>
                  <a:gd name="connsiteY2" fmla="*/ 0 h 509658"/>
                  <a:gd name="connsiteX3" fmla="*/ 225119 w 823831"/>
                  <a:gd name="connsiteY3" fmla="*/ 307154 h 509658"/>
                  <a:gd name="connsiteX4" fmla="*/ 225119 w 823831"/>
                  <a:gd name="connsiteY4" fmla="*/ 0 h 509658"/>
                  <a:gd name="connsiteX5" fmla="*/ 0 w 823831"/>
                  <a:gd name="connsiteY5" fmla="*/ 0 h 509658"/>
                  <a:gd name="connsiteX6" fmla="*/ 0 w 823831"/>
                  <a:gd name="connsiteY6" fmla="*/ 286211 h 509658"/>
                  <a:gd name="connsiteX7" fmla="*/ 380352 w 823831"/>
                  <a:gd name="connsiteY7" fmla="*/ 443890 h 50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831" h="509658">
                    <a:moveTo>
                      <a:pt x="380352" y="443890"/>
                    </a:moveTo>
                    <a:lnTo>
                      <a:pt x="823831" y="0"/>
                    </a:lnTo>
                    <a:lnTo>
                      <a:pt x="531989" y="0"/>
                    </a:lnTo>
                    <a:lnTo>
                      <a:pt x="225119" y="307154"/>
                    </a:lnTo>
                    <a:lnTo>
                      <a:pt x="225119" y="0"/>
                    </a:lnTo>
                    <a:lnTo>
                      <a:pt x="0" y="0"/>
                    </a:lnTo>
                    <a:lnTo>
                      <a:pt x="0" y="286211"/>
                    </a:lnTo>
                    <a:cubicBezTo>
                      <a:pt x="0" y="484911"/>
                      <a:pt x="240003" y="584369"/>
                      <a:pt x="380352" y="443890"/>
                    </a:cubicBezTo>
                  </a:path>
                </a:pathLst>
              </a:custGeom>
              <a:grpFill/>
              <a:ln w="7190" cap="flat">
                <a:noFill/>
                <a:prstDash val="solid"/>
                <a:miter/>
              </a:ln>
            </p:spPr>
            <p:txBody>
              <a:bodyPr rtlCol="0" anchor="ctr"/>
              <a:lstStyle/>
              <a:p>
                <a:endParaRPr lang="en-US">
                  <a:solidFill>
                    <a:schemeClr val="accent6"/>
                  </a:solidFill>
                  <a:latin typeface="+mn-lt"/>
                </a:endParaRPr>
              </a:p>
            </p:txBody>
          </p:sp>
          <p:sp>
            <p:nvSpPr>
              <p:cNvPr id="9" name="Freeform 8">
                <a:extLst>
                  <a:ext uri="{FF2B5EF4-FFF2-40B4-BE49-F238E27FC236}">
                    <a16:creationId xmlns:a16="http://schemas.microsoft.com/office/drawing/2014/main" id="{A886E3D5-8154-698D-AAC0-4AA3C7DE2F0C}"/>
                  </a:ext>
                </a:extLst>
              </p:cNvPr>
              <p:cNvSpPr/>
              <p:nvPr/>
            </p:nvSpPr>
            <p:spPr>
              <a:xfrm>
                <a:off x="2903271" y="5552068"/>
                <a:ext cx="823831" cy="509730"/>
              </a:xfrm>
              <a:custGeom>
                <a:avLst/>
                <a:gdLst>
                  <a:gd name="connsiteX0" fmla="*/ 0 w 823831"/>
                  <a:gd name="connsiteY0" fmla="*/ 223519 h 509730"/>
                  <a:gd name="connsiteX1" fmla="*/ 0 w 823831"/>
                  <a:gd name="connsiteY1" fmla="*/ 509731 h 509730"/>
                  <a:gd name="connsiteX2" fmla="*/ 225119 w 823831"/>
                  <a:gd name="connsiteY2" fmla="*/ 509731 h 509730"/>
                  <a:gd name="connsiteX3" fmla="*/ 225119 w 823831"/>
                  <a:gd name="connsiteY3" fmla="*/ 202577 h 509730"/>
                  <a:gd name="connsiteX4" fmla="*/ 531989 w 823831"/>
                  <a:gd name="connsiteY4" fmla="*/ 509731 h 509730"/>
                  <a:gd name="connsiteX5" fmla="*/ 823831 w 823831"/>
                  <a:gd name="connsiteY5" fmla="*/ 509731 h 509730"/>
                  <a:gd name="connsiteX6" fmla="*/ 380352 w 823831"/>
                  <a:gd name="connsiteY6" fmla="*/ 65768 h 509730"/>
                  <a:gd name="connsiteX7" fmla="*/ 0 w 823831"/>
                  <a:gd name="connsiteY7" fmla="*/ 223447 h 50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831" h="509730">
                    <a:moveTo>
                      <a:pt x="0" y="223519"/>
                    </a:moveTo>
                    <a:lnTo>
                      <a:pt x="0" y="509731"/>
                    </a:lnTo>
                    <a:lnTo>
                      <a:pt x="225119" y="509731"/>
                    </a:lnTo>
                    <a:lnTo>
                      <a:pt x="225119" y="202577"/>
                    </a:lnTo>
                    <a:lnTo>
                      <a:pt x="531989" y="509731"/>
                    </a:lnTo>
                    <a:lnTo>
                      <a:pt x="823831" y="509731"/>
                    </a:lnTo>
                    <a:lnTo>
                      <a:pt x="380352" y="65768"/>
                    </a:lnTo>
                    <a:cubicBezTo>
                      <a:pt x="240003" y="-74711"/>
                      <a:pt x="0" y="24747"/>
                      <a:pt x="0" y="223447"/>
                    </a:cubicBezTo>
                  </a:path>
                </a:pathLst>
              </a:custGeom>
              <a:grpFill/>
              <a:ln w="7190" cap="flat">
                <a:noFill/>
                <a:prstDash val="solid"/>
                <a:miter/>
              </a:ln>
            </p:spPr>
            <p:txBody>
              <a:bodyPr rtlCol="0" anchor="ctr"/>
              <a:lstStyle/>
              <a:p>
                <a:endParaRPr lang="en-US">
                  <a:solidFill>
                    <a:schemeClr val="accent6"/>
                  </a:solidFill>
                  <a:latin typeface="+mn-lt"/>
                </a:endParaRPr>
              </a:p>
            </p:txBody>
          </p:sp>
          <p:sp>
            <p:nvSpPr>
              <p:cNvPr id="10" name="Freeform 9">
                <a:extLst>
                  <a:ext uri="{FF2B5EF4-FFF2-40B4-BE49-F238E27FC236}">
                    <a16:creationId xmlns:a16="http://schemas.microsoft.com/office/drawing/2014/main" id="{5135158C-9E03-A081-3915-7D605992511D}"/>
                  </a:ext>
                </a:extLst>
              </p:cNvPr>
              <p:cNvSpPr/>
              <p:nvPr/>
            </p:nvSpPr>
            <p:spPr>
              <a:xfrm>
                <a:off x="3637371" y="5010150"/>
                <a:ext cx="924850" cy="1070431"/>
              </a:xfrm>
              <a:custGeom>
                <a:avLst/>
                <a:gdLst>
                  <a:gd name="connsiteX0" fmla="*/ 699444 w 924850"/>
                  <a:gd name="connsiteY0" fmla="*/ 833590 h 1070431"/>
                  <a:gd name="connsiteX1" fmla="*/ 533642 w 924850"/>
                  <a:gd name="connsiteY1" fmla="*/ 863816 h 1070431"/>
                  <a:gd name="connsiteX2" fmla="*/ 224760 w 924850"/>
                  <a:gd name="connsiteY2" fmla="*/ 535144 h 1070431"/>
                  <a:gd name="connsiteX3" fmla="*/ 533283 w 924850"/>
                  <a:gd name="connsiteY3" fmla="*/ 206544 h 1070431"/>
                  <a:gd name="connsiteX4" fmla="*/ 776665 w 924850"/>
                  <a:gd name="connsiteY4" fmla="*/ 300533 h 1070431"/>
                  <a:gd name="connsiteX5" fmla="*/ 919530 w 924850"/>
                  <a:gd name="connsiteY5" fmla="*/ 154656 h 1070431"/>
                  <a:gd name="connsiteX6" fmla="*/ 525446 w 924850"/>
                  <a:gd name="connsiteY6" fmla="*/ 0 h 1070431"/>
                  <a:gd name="connsiteX7" fmla="*/ 0 w 924850"/>
                  <a:gd name="connsiteY7" fmla="*/ 535216 h 1070431"/>
                  <a:gd name="connsiteX8" fmla="*/ 521348 w 924850"/>
                  <a:gd name="connsiteY8" fmla="*/ 1070432 h 1070431"/>
                  <a:gd name="connsiteX9" fmla="*/ 924851 w 924850"/>
                  <a:gd name="connsiteY9" fmla="*/ 966224 h 1070431"/>
                  <a:gd name="connsiteX10" fmla="*/ 924851 w 924850"/>
                  <a:gd name="connsiteY10" fmla="*/ 535216 h 1070431"/>
                  <a:gd name="connsiteX11" fmla="*/ 699516 w 924850"/>
                  <a:gd name="connsiteY11" fmla="*/ 535216 h 1070431"/>
                  <a:gd name="connsiteX12" fmla="*/ 699516 w 924850"/>
                  <a:gd name="connsiteY12" fmla="*/ 833590 h 107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50" h="1070431">
                    <a:moveTo>
                      <a:pt x="699444" y="833590"/>
                    </a:moveTo>
                    <a:cubicBezTo>
                      <a:pt x="643362" y="852517"/>
                      <a:pt x="598784" y="863816"/>
                      <a:pt x="533642" y="863816"/>
                    </a:cubicBezTo>
                    <a:cubicBezTo>
                      <a:pt x="349938" y="863816"/>
                      <a:pt x="224760" y="728878"/>
                      <a:pt x="224760" y="535144"/>
                    </a:cubicBezTo>
                    <a:cubicBezTo>
                      <a:pt x="224760" y="341410"/>
                      <a:pt x="341022" y="206544"/>
                      <a:pt x="533283" y="206544"/>
                    </a:cubicBezTo>
                    <a:cubicBezTo>
                      <a:pt x="622080" y="206544"/>
                      <a:pt x="701817" y="238569"/>
                      <a:pt x="776665" y="300533"/>
                    </a:cubicBezTo>
                    <a:lnTo>
                      <a:pt x="919530" y="154656"/>
                    </a:lnTo>
                    <a:cubicBezTo>
                      <a:pt x="821602" y="55990"/>
                      <a:pt x="683770" y="0"/>
                      <a:pt x="525446" y="0"/>
                    </a:cubicBezTo>
                    <a:cubicBezTo>
                      <a:pt x="219727" y="0"/>
                      <a:pt x="0" y="223241"/>
                      <a:pt x="0" y="535216"/>
                    </a:cubicBezTo>
                    <a:cubicBezTo>
                      <a:pt x="0" y="847191"/>
                      <a:pt x="219727" y="1070432"/>
                      <a:pt x="521348" y="1070432"/>
                    </a:cubicBezTo>
                    <a:cubicBezTo>
                      <a:pt x="626969" y="1070432"/>
                      <a:pt x="831021" y="1032506"/>
                      <a:pt x="924851" y="966224"/>
                    </a:cubicBezTo>
                    <a:lnTo>
                      <a:pt x="924851" y="535216"/>
                    </a:lnTo>
                    <a:lnTo>
                      <a:pt x="699516" y="535216"/>
                    </a:lnTo>
                    <a:lnTo>
                      <a:pt x="699516" y="833590"/>
                    </a:lnTo>
                    <a:close/>
                  </a:path>
                </a:pathLst>
              </a:custGeom>
              <a:grpFill/>
              <a:ln w="7190" cap="flat">
                <a:noFill/>
                <a:prstDash val="solid"/>
                <a:miter/>
              </a:ln>
            </p:spPr>
            <p:txBody>
              <a:bodyPr rtlCol="0" anchor="ctr"/>
              <a:lstStyle/>
              <a:p>
                <a:endParaRPr lang="en-US">
                  <a:solidFill>
                    <a:schemeClr val="accent6"/>
                  </a:solidFill>
                  <a:latin typeface="+mn-lt"/>
                </a:endParaRPr>
              </a:p>
            </p:txBody>
          </p:sp>
        </p:grpSp>
        <p:sp>
          <p:nvSpPr>
            <p:cNvPr id="5" name="Freeform 4">
              <a:extLst>
                <a:ext uri="{FF2B5EF4-FFF2-40B4-BE49-F238E27FC236}">
                  <a16:creationId xmlns:a16="http://schemas.microsoft.com/office/drawing/2014/main" id="{C02B7A35-0A77-5CAB-6F12-9E00E54FBFFC}"/>
                </a:ext>
              </a:extLst>
            </p:cNvPr>
            <p:cNvSpPr/>
            <p:nvPr/>
          </p:nvSpPr>
          <p:spPr>
            <a:xfrm>
              <a:off x="4540724" y="5028933"/>
              <a:ext cx="46591" cy="62323"/>
            </a:xfrm>
            <a:custGeom>
              <a:avLst/>
              <a:gdLst>
                <a:gd name="connsiteX0" fmla="*/ 0 w 46591"/>
                <a:gd name="connsiteY0" fmla="*/ 6117 h 62323"/>
                <a:gd name="connsiteX1" fmla="*/ 19557 w 46591"/>
                <a:gd name="connsiteY1" fmla="*/ 6117 h 62323"/>
                <a:gd name="connsiteX2" fmla="*/ 19557 w 46591"/>
                <a:gd name="connsiteY2" fmla="*/ 62323 h 62323"/>
                <a:gd name="connsiteX3" fmla="*/ 27035 w 46591"/>
                <a:gd name="connsiteY3" fmla="*/ 62323 h 62323"/>
                <a:gd name="connsiteX4" fmla="*/ 27035 w 46591"/>
                <a:gd name="connsiteY4" fmla="*/ 6117 h 62323"/>
                <a:gd name="connsiteX5" fmla="*/ 46591 w 46591"/>
                <a:gd name="connsiteY5" fmla="*/ 6117 h 62323"/>
                <a:gd name="connsiteX6" fmla="*/ 46591 w 46591"/>
                <a:gd name="connsiteY6" fmla="*/ 0 h 62323"/>
                <a:gd name="connsiteX7" fmla="*/ 0 w 46591"/>
                <a:gd name="connsiteY7" fmla="*/ 0 h 62323"/>
                <a:gd name="connsiteX8" fmla="*/ 0 w 46591"/>
                <a:gd name="connsiteY8" fmla="*/ 6117 h 6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91" h="62323">
                  <a:moveTo>
                    <a:pt x="0" y="6117"/>
                  </a:moveTo>
                  <a:lnTo>
                    <a:pt x="19557" y="6117"/>
                  </a:lnTo>
                  <a:lnTo>
                    <a:pt x="19557" y="62323"/>
                  </a:lnTo>
                  <a:lnTo>
                    <a:pt x="27035" y="62323"/>
                  </a:lnTo>
                  <a:lnTo>
                    <a:pt x="27035" y="6117"/>
                  </a:lnTo>
                  <a:lnTo>
                    <a:pt x="46591" y="6117"/>
                  </a:lnTo>
                  <a:lnTo>
                    <a:pt x="46591" y="0"/>
                  </a:lnTo>
                  <a:lnTo>
                    <a:pt x="0" y="0"/>
                  </a:lnTo>
                  <a:lnTo>
                    <a:pt x="0" y="6117"/>
                  </a:lnTo>
                  <a:close/>
                </a:path>
              </a:pathLst>
            </a:custGeom>
            <a:grpFill/>
            <a:ln w="7190" cap="flat">
              <a:noFill/>
              <a:prstDash val="solid"/>
              <a:miter/>
            </a:ln>
          </p:spPr>
          <p:txBody>
            <a:bodyPr rtlCol="0" anchor="ctr"/>
            <a:lstStyle/>
            <a:p>
              <a:endParaRPr lang="en-US">
                <a:solidFill>
                  <a:schemeClr val="accent6"/>
                </a:solidFill>
                <a:latin typeface="+mn-lt"/>
              </a:endParaRPr>
            </a:p>
          </p:txBody>
        </p:sp>
        <p:sp>
          <p:nvSpPr>
            <p:cNvPr id="6" name="Freeform 5">
              <a:extLst>
                <a:ext uri="{FF2B5EF4-FFF2-40B4-BE49-F238E27FC236}">
                  <a16:creationId xmlns:a16="http://schemas.microsoft.com/office/drawing/2014/main" id="{F73F8E53-0AB5-FFFC-0E19-D16E440399B6}"/>
                </a:ext>
              </a:extLst>
            </p:cNvPr>
            <p:cNvSpPr/>
            <p:nvPr/>
          </p:nvSpPr>
          <p:spPr>
            <a:xfrm>
              <a:off x="4598603" y="5028861"/>
              <a:ext cx="61546" cy="62395"/>
            </a:xfrm>
            <a:custGeom>
              <a:avLst/>
              <a:gdLst>
                <a:gd name="connsiteX0" fmla="*/ 52775 w 61546"/>
                <a:gd name="connsiteY0" fmla="*/ 0 h 62395"/>
                <a:gd name="connsiteX1" fmla="*/ 30773 w 61546"/>
                <a:gd name="connsiteY1" fmla="*/ 43612 h 62395"/>
                <a:gd name="connsiteX2" fmla="*/ 8700 w 61546"/>
                <a:gd name="connsiteY2" fmla="*/ 0 h 62395"/>
                <a:gd name="connsiteX3" fmla="*/ 0 w 61546"/>
                <a:gd name="connsiteY3" fmla="*/ 0 h 62395"/>
                <a:gd name="connsiteX4" fmla="*/ 0 w 61546"/>
                <a:gd name="connsiteY4" fmla="*/ 62395 h 62395"/>
                <a:gd name="connsiteX5" fmla="*/ 7478 w 61546"/>
                <a:gd name="connsiteY5" fmla="*/ 62395 h 62395"/>
                <a:gd name="connsiteX6" fmla="*/ 7478 w 61546"/>
                <a:gd name="connsiteY6" fmla="*/ 13602 h 62395"/>
                <a:gd name="connsiteX7" fmla="*/ 27897 w 61546"/>
                <a:gd name="connsiteY7" fmla="*/ 53615 h 62395"/>
                <a:gd name="connsiteX8" fmla="*/ 33505 w 61546"/>
                <a:gd name="connsiteY8" fmla="*/ 53615 h 62395"/>
                <a:gd name="connsiteX9" fmla="*/ 54069 w 61546"/>
                <a:gd name="connsiteY9" fmla="*/ 13386 h 62395"/>
                <a:gd name="connsiteX10" fmla="*/ 54069 w 61546"/>
                <a:gd name="connsiteY10" fmla="*/ 62395 h 62395"/>
                <a:gd name="connsiteX11" fmla="*/ 61547 w 61546"/>
                <a:gd name="connsiteY11" fmla="*/ 62395 h 62395"/>
                <a:gd name="connsiteX12" fmla="*/ 61547 w 61546"/>
                <a:gd name="connsiteY12" fmla="*/ 0 h 62395"/>
                <a:gd name="connsiteX13" fmla="*/ 52775 w 61546"/>
                <a:gd name="connsiteY13" fmla="*/ 0 h 6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546" h="62395">
                  <a:moveTo>
                    <a:pt x="52775" y="0"/>
                  </a:moveTo>
                  <a:lnTo>
                    <a:pt x="30773" y="43612"/>
                  </a:lnTo>
                  <a:lnTo>
                    <a:pt x="8700" y="0"/>
                  </a:lnTo>
                  <a:lnTo>
                    <a:pt x="0" y="0"/>
                  </a:lnTo>
                  <a:lnTo>
                    <a:pt x="0" y="62395"/>
                  </a:lnTo>
                  <a:lnTo>
                    <a:pt x="7478" y="62395"/>
                  </a:lnTo>
                  <a:lnTo>
                    <a:pt x="7478" y="13602"/>
                  </a:lnTo>
                  <a:lnTo>
                    <a:pt x="27897" y="53615"/>
                  </a:lnTo>
                  <a:lnTo>
                    <a:pt x="33505" y="53615"/>
                  </a:lnTo>
                  <a:lnTo>
                    <a:pt x="54069" y="13386"/>
                  </a:lnTo>
                  <a:lnTo>
                    <a:pt x="54069" y="62395"/>
                  </a:lnTo>
                  <a:lnTo>
                    <a:pt x="61547" y="62395"/>
                  </a:lnTo>
                  <a:lnTo>
                    <a:pt x="61547" y="0"/>
                  </a:lnTo>
                  <a:lnTo>
                    <a:pt x="52775" y="0"/>
                  </a:lnTo>
                  <a:close/>
                </a:path>
              </a:pathLst>
            </a:custGeom>
            <a:grpFill/>
            <a:ln w="7190" cap="flat">
              <a:noFill/>
              <a:prstDash val="solid"/>
              <a:miter/>
            </a:ln>
          </p:spPr>
          <p:txBody>
            <a:bodyPr rtlCol="0" anchor="ctr"/>
            <a:lstStyle/>
            <a:p>
              <a:endParaRPr lang="en-US">
                <a:solidFill>
                  <a:schemeClr val="accent6"/>
                </a:solidFill>
                <a:latin typeface="+mn-lt"/>
              </a:endParaRPr>
            </a:p>
          </p:txBody>
        </p:sp>
      </p:grpSp>
      <p:sp>
        <p:nvSpPr>
          <p:cNvPr id="12" name="Text Placeholder 4">
            <a:extLst>
              <a:ext uri="{FF2B5EF4-FFF2-40B4-BE49-F238E27FC236}">
                <a16:creationId xmlns:a16="http://schemas.microsoft.com/office/drawing/2014/main" id="{2DC495F3-B1CC-D074-6C55-77EE4D537950}"/>
              </a:ext>
            </a:extLst>
          </p:cNvPr>
          <p:cNvSpPr>
            <a:spLocks noGrp="1"/>
          </p:cNvSpPr>
          <p:nvPr>
            <p:ph type="body" sz="quarter" idx="11" hasCustomPrompt="1"/>
          </p:nvPr>
        </p:nvSpPr>
        <p:spPr>
          <a:xfrm>
            <a:off x="6207343" y="4748672"/>
            <a:ext cx="5580192" cy="1385009"/>
          </a:xfrm>
          <a:prstGeom prst="rect">
            <a:avLst/>
          </a:prstGeom>
        </p:spPr>
        <p:txBody>
          <a:bodyPr lIns="0" tIns="0" rIns="0" bIns="0"/>
          <a:lstStyle>
            <a:lvl1pPr marL="0" indent="0">
              <a:lnSpc>
                <a:spcPct val="100000"/>
              </a:lnSpc>
              <a:spcBef>
                <a:spcPts val="0"/>
              </a:spcBef>
              <a:buNone/>
              <a:defRPr sz="1600" b="0" i="0">
                <a:solidFill>
                  <a:schemeClr val="bg2"/>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a:p>
            <a:pPr lvl="0"/>
            <a:r>
              <a:rPr lang="en-US" dirty="0"/>
              <a:t>Date</a:t>
            </a:r>
          </a:p>
          <a:p>
            <a:pPr lvl="0"/>
            <a:r>
              <a:rPr lang="en-US" dirty="0"/>
              <a:t>Presenter</a:t>
            </a:r>
          </a:p>
        </p:txBody>
      </p:sp>
      <p:sp>
        <p:nvSpPr>
          <p:cNvPr id="13" name="Copyright" descr="© UKG Inc.  All rights reserved.  ">
            <a:extLst>
              <a:ext uri="{FF2B5EF4-FFF2-40B4-BE49-F238E27FC236}">
                <a16:creationId xmlns:a16="http://schemas.microsoft.com/office/drawing/2014/main" id="{08CD1A6C-3BB8-7A3C-1093-CE5EBE4F7437}"/>
              </a:ext>
            </a:extLst>
          </p:cNvPr>
          <p:cNvSpPr txBox="1">
            <a:spLocks/>
          </p:cNvSpPr>
          <p:nvPr userDrawn="1"/>
        </p:nvSpPr>
        <p:spPr>
          <a:xfrm>
            <a:off x="6207343" y="6425770"/>
            <a:ext cx="5580192" cy="255019"/>
          </a:xfrm>
          <a:prstGeom prst="rect">
            <a:avLst/>
          </a:prstGeom>
        </p:spPr>
        <p:txBody>
          <a:bodyPr lIns="0" tIns="0" rIns="0" bIns="0" anchor="b">
            <a:noAutofit/>
          </a:bodyPr>
          <a:lstStyle>
            <a:lvl1pPr marL="0" indent="0" algn="l" defTabSz="914400" rtl="0" eaLnBrk="1" latinLnBrk="0" hangingPunct="1">
              <a:lnSpc>
                <a:spcPct val="90000"/>
              </a:lnSpc>
              <a:spcBef>
                <a:spcPts val="1000"/>
              </a:spcBef>
              <a:buFont typeface="Arial"/>
              <a:buNone/>
              <a:defRPr sz="2800" b="0" kern="1200" spc="300" baseline="0">
                <a:solidFill>
                  <a:schemeClr val="bg1"/>
                </a:solidFill>
                <a:latin typeface="Century Gothic" charset="0"/>
                <a:ea typeface="Century Gothic" charset="0"/>
                <a:cs typeface="Century Gothic"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US" sz="1000" b="0" i="0" kern="1200" spc="0" baseline="0" dirty="0">
                <a:solidFill>
                  <a:schemeClr val="bg2"/>
                </a:solidFill>
                <a:effectLst/>
                <a:latin typeface="+mn-lt"/>
                <a:ea typeface="Century Gothic" charset="0"/>
                <a:cs typeface="Calibri" panose="020F0502020204030204" pitchFamily="34" charset="0"/>
              </a:rPr>
              <a:t>©UKG Inc. All rights reserved.</a:t>
            </a:r>
            <a:endParaRPr lang="en-US" sz="1000" b="0" i="0" spc="0" dirty="0">
              <a:solidFill>
                <a:schemeClr val="bg2"/>
              </a:solidFill>
              <a:latin typeface="+mn-lt"/>
              <a:cs typeface="Calibri" panose="020F0502020204030204" pitchFamily="34" charset="0"/>
            </a:endParaRPr>
          </a:p>
        </p:txBody>
      </p:sp>
      <p:sp>
        <p:nvSpPr>
          <p:cNvPr id="14" name="Title 2">
            <a:extLst>
              <a:ext uri="{FF2B5EF4-FFF2-40B4-BE49-F238E27FC236}">
                <a16:creationId xmlns:a16="http://schemas.microsoft.com/office/drawing/2014/main" id="{ADF04F04-AFE0-6374-A8BE-AF9C18F43C45}"/>
              </a:ext>
            </a:extLst>
          </p:cNvPr>
          <p:cNvSpPr>
            <a:spLocks noGrp="1"/>
          </p:cNvSpPr>
          <p:nvPr>
            <p:ph type="title" hasCustomPrompt="1"/>
          </p:nvPr>
        </p:nvSpPr>
        <p:spPr>
          <a:xfrm>
            <a:off x="6221959" y="490969"/>
            <a:ext cx="5580192" cy="2099831"/>
          </a:xfrm>
          <a:prstGeom prst="rect">
            <a:avLst/>
          </a:prstGeom>
        </p:spPr>
        <p:txBody>
          <a:bodyPr lIns="0"/>
          <a:lstStyle>
            <a:lvl1pPr>
              <a:defRPr lang="en-US" sz="2800" b="0" i="0" kern="1200" dirty="0" smtClean="0">
                <a:solidFill>
                  <a:schemeClr val="bg2"/>
                </a:solidFill>
                <a:latin typeface="+mj-lt"/>
                <a:ea typeface="+mn-ea"/>
                <a:cs typeface="+mn-cs"/>
              </a:defRPr>
            </a:lvl1pPr>
          </a:lstStyle>
          <a:p>
            <a:r>
              <a:rPr lang="en-US" dirty="0"/>
              <a:t>Title</a:t>
            </a:r>
          </a:p>
        </p:txBody>
      </p:sp>
    </p:spTree>
    <p:extLst>
      <p:ext uri="{BB962C8B-B14F-4D97-AF65-F5344CB8AC3E}">
        <p14:creationId xmlns:p14="http://schemas.microsoft.com/office/powerpoint/2010/main" val="215576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026 Core PPT Template_Speaker_1">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E7C41035-CC55-A76A-8692-EA36023FE78A}"/>
              </a:ext>
            </a:extLst>
          </p:cNvPr>
          <p:cNvSpPr/>
          <p:nvPr userDrawn="1"/>
        </p:nvSpPr>
        <p:spPr>
          <a:xfrm>
            <a:off x="-49096" y="1"/>
            <a:ext cx="12192000" cy="6857999"/>
          </a:xfrm>
          <a:custGeom>
            <a:avLst/>
            <a:gdLst>
              <a:gd name="connsiteX0" fmla="*/ 0 w 7676444"/>
              <a:gd name="connsiteY0" fmla="*/ 0 h 4317999"/>
              <a:gd name="connsiteX1" fmla="*/ 7676445 w 7676444"/>
              <a:gd name="connsiteY1" fmla="*/ 0 h 4317999"/>
              <a:gd name="connsiteX2" fmla="*/ 7676445 w 7676444"/>
              <a:gd name="connsiteY2" fmla="*/ 4318000 h 4317999"/>
              <a:gd name="connsiteX3" fmla="*/ 0 w 7676444"/>
              <a:gd name="connsiteY3" fmla="*/ 4318000 h 4317999"/>
            </a:gdLst>
            <a:ahLst/>
            <a:cxnLst>
              <a:cxn ang="0">
                <a:pos x="connsiteX0" y="connsiteY0"/>
              </a:cxn>
              <a:cxn ang="0">
                <a:pos x="connsiteX1" y="connsiteY1"/>
              </a:cxn>
              <a:cxn ang="0">
                <a:pos x="connsiteX2" y="connsiteY2"/>
              </a:cxn>
              <a:cxn ang="0">
                <a:pos x="connsiteX3" y="connsiteY3"/>
              </a:cxn>
            </a:cxnLst>
            <a:rect l="l" t="t" r="r" b="b"/>
            <a:pathLst>
              <a:path w="7676444" h="4317999">
                <a:moveTo>
                  <a:pt x="0" y="0"/>
                </a:moveTo>
                <a:lnTo>
                  <a:pt x="7676445" y="0"/>
                </a:lnTo>
                <a:lnTo>
                  <a:pt x="7676445" y="4318000"/>
                </a:lnTo>
                <a:lnTo>
                  <a:pt x="0" y="4318000"/>
                </a:lnTo>
                <a:close/>
              </a:path>
            </a:pathLst>
          </a:custGeom>
          <a:solidFill>
            <a:schemeClr val="bg2"/>
          </a:solidFill>
          <a:ln w="4798" cap="flat">
            <a:noFill/>
            <a:prstDash val="solid"/>
            <a:miter/>
          </a:ln>
        </p:spPr>
        <p:txBody>
          <a:bodyPr rtlCol="0" anchor="ctr"/>
          <a:lstStyle/>
          <a:p>
            <a:endParaRPr lang="en-US" dirty="0">
              <a:latin typeface="+mn-lt"/>
            </a:endParaRPr>
          </a:p>
        </p:txBody>
      </p:sp>
      <p:sp>
        <p:nvSpPr>
          <p:cNvPr id="3" name="Picture Placeholder 2">
            <a:extLst>
              <a:ext uri="{FF2B5EF4-FFF2-40B4-BE49-F238E27FC236}">
                <a16:creationId xmlns:a16="http://schemas.microsoft.com/office/drawing/2014/main" id="{252D1E27-9580-8039-6605-D89DD7D6E834}"/>
              </a:ext>
            </a:extLst>
          </p:cNvPr>
          <p:cNvSpPr>
            <a:spLocks noGrp="1"/>
          </p:cNvSpPr>
          <p:nvPr>
            <p:ph type="pic" sz="quarter" idx="20"/>
          </p:nvPr>
        </p:nvSpPr>
        <p:spPr>
          <a:xfrm>
            <a:off x="7817318" y="417513"/>
            <a:ext cx="4050000" cy="3843337"/>
          </a:xfrm>
          <a:prstGeom prst="rect">
            <a:avLst/>
          </a:prstGeom>
          <a:solidFill>
            <a:schemeClr val="accent3"/>
          </a:solidFill>
        </p:spPr>
        <p:txBody>
          <a:bodyPr/>
          <a:lstStyle>
            <a:lvl1pPr marL="0" indent="0">
              <a:buNone/>
              <a:defRPr sz="1800" b="0" i="0">
                <a:latin typeface="+mn-lt"/>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15D0BA14-B3DE-EADB-9AC5-4027EC6A8545}"/>
              </a:ext>
            </a:extLst>
          </p:cNvPr>
          <p:cNvSpPr/>
          <p:nvPr userDrawn="1"/>
        </p:nvSpPr>
        <p:spPr>
          <a:xfrm>
            <a:off x="7817318" y="4260102"/>
            <a:ext cx="4050000" cy="18828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Ins="182880" rtlCol="0" anchor="ctr"/>
          <a:lstStyle/>
          <a:p>
            <a:pPr algn="ctr"/>
            <a:endParaRPr lang="en-US">
              <a:solidFill>
                <a:schemeClr val="accent6"/>
              </a:solidFill>
              <a:latin typeface="+mn-lt"/>
            </a:endParaRPr>
          </a:p>
        </p:txBody>
      </p:sp>
      <p:sp>
        <p:nvSpPr>
          <p:cNvPr id="37" name="Text Placeholder 4">
            <a:extLst>
              <a:ext uri="{FF2B5EF4-FFF2-40B4-BE49-F238E27FC236}">
                <a16:creationId xmlns:a16="http://schemas.microsoft.com/office/drawing/2014/main" id="{1DA3C622-0D38-A3D6-DFB6-1C382DE150FD}"/>
              </a:ext>
            </a:extLst>
          </p:cNvPr>
          <p:cNvSpPr>
            <a:spLocks noGrp="1"/>
          </p:cNvSpPr>
          <p:nvPr>
            <p:ph type="body" sz="quarter" idx="14" hasCustomPrompt="1"/>
          </p:nvPr>
        </p:nvSpPr>
        <p:spPr>
          <a:xfrm>
            <a:off x="7817324" y="4544145"/>
            <a:ext cx="4048821" cy="502971"/>
          </a:xfrm>
          <a:prstGeom prst="rect">
            <a:avLst/>
          </a:prstGeom>
        </p:spPr>
        <p:txBody>
          <a:bodyPr lIns="182880" tIns="0" rIns="182880" bIns="0"/>
          <a:lstStyle>
            <a:lvl1pPr marL="0" indent="0">
              <a:lnSpc>
                <a:spcPct val="100000"/>
              </a:lnSpc>
              <a:spcBef>
                <a:spcPts val="0"/>
              </a:spcBef>
              <a:buNone/>
              <a:defRPr sz="2000" b="1" i="0">
                <a:solidFill>
                  <a:schemeClr val="accent6"/>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7" name="Text Placeholder 4">
            <a:extLst>
              <a:ext uri="{FF2B5EF4-FFF2-40B4-BE49-F238E27FC236}">
                <a16:creationId xmlns:a16="http://schemas.microsoft.com/office/drawing/2014/main" id="{C161F38B-CC89-0267-FB95-0374D9AC7CDA}"/>
              </a:ext>
            </a:extLst>
          </p:cNvPr>
          <p:cNvSpPr>
            <a:spLocks noGrp="1"/>
          </p:cNvSpPr>
          <p:nvPr>
            <p:ph type="body" sz="quarter" idx="19" hasCustomPrompt="1"/>
          </p:nvPr>
        </p:nvSpPr>
        <p:spPr>
          <a:xfrm>
            <a:off x="7811164" y="5076835"/>
            <a:ext cx="4048824" cy="1064115"/>
          </a:xfrm>
          <a:prstGeom prst="rect">
            <a:avLst/>
          </a:prstGeom>
        </p:spPr>
        <p:txBody>
          <a:bodyPr lIns="182880" tIns="0" rIns="182880" bIns="0"/>
          <a:lstStyle>
            <a:lvl1pPr marL="0" indent="0">
              <a:lnSpc>
                <a:spcPct val="100000"/>
              </a:lnSpc>
              <a:spcBef>
                <a:spcPts val="0"/>
              </a:spcBef>
              <a:buNone/>
              <a:defRPr sz="1600" b="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cxnSp>
        <p:nvCxnSpPr>
          <p:cNvPr id="29" name="Straight Connector 28">
            <a:extLst>
              <a:ext uri="{FF2B5EF4-FFF2-40B4-BE49-F238E27FC236}">
                <a16:creationId xmlns:a16="http://schemas.microsoft.com/office/drawing/2014/main" id="{883A6F58-20F0-23B1-1F77-213D2AAC19A4}"/>
              </a:ext>
            </a:extLst>
          </p:cNvPr>
          <p:cNvCxnSpPr>
            <a:cxnSpLocks/>
          </p:cNvCxnSpPr>
          <p:nvPr userDrawn="1"/>
        </p:nvCxnSpPr>
        <p:spPr>
          <a:xfrm>
            <a:off x="344708" y="6400283"/>
            <a:ext cx="1152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aphic 4">
            <a:extLst>
              <a:ext uri="{FF2B5EF4-FFF2-40B4-BE49-F238E27FC236}">
                <a16:creationId xmlns:a16="http://schemas.microsoft.com/office/drawing/2014/main" id="{AB11084F-8405-2474-DEB2-3577B1B6EC86}"/>
              </a:ext>
            </a:extLst>
          </p:cNvPr>
          <p:cNvGrpSpPr>
            <a:grpSpLocks noChangeAspect="1"/>
          </p:cNvGrpSpPr>
          <p:nvPr userDrawn="1"/>
        </p:nvGrpSpPr>
        <p:grpSpPr>
          <a:xfrm>
            <a:off x="11428809" y="6521346"/>
            <a:ext cx="437338" cy="172466"/>
            <a:chOff x="1847850" y="5010150"/>
            <a:chExt cx="2714372" cy="1070431"/>
          </a:xfrm>
          <a:solidFill>
            <a:schemeClr val="accent6"/>
          </a:solidFill>
        </p:grpSpPr>
        <p:sp>
          <p:nvSpPr>
            <p:cNvPr id="14" name="Freeform 13">
              <a:extLst>
                <a:ext uri="{FF2B5EF4-FFF2-40B4-BE49-F238E27FC236}">
                  <a16:creationId xmlns:a16="http://schemas.microsoft.com/office/drawing/2014/main" id="{850975A8-64AB-431D-9EFA-F811A3066810}"/>
                </a:ext>
              </a:extLst>
            </p:cNvPr>
            <p:cNvSpPr/>
            <p:nvPr/>
          </p:nvSpPr>
          <p:spPr>
            <a:xfrm>
              <a:off x="1847850" y="5028933"/>
              <a:ext cx="895875" cy="1051576"/>
            </a:xfrm>
            <a:custGeom>
              <a:avLst/>
              <a:gdLst>
                <a:gd name="connsiteX0" fmla="*/ 670684 w 895875"/>
                <a:gd name="connsiteY0" fmla="*/ 600922 h 1051576"/>
                <a:gd name="connsiteX1" fmla="*/ 447866 w 895875"/>
                <a:gd name="connsiteY1" fmla="*/ 845032 h 1051576"/>
                <a:gd name="connsiteX2" fmla="*/ 225047 w 895875"/>
                <a:gd name="connsiteY2" fmla="*/ 600922 h 1051576"/>
                <a:gd name="connsiteX3" fmla="*/ 225047 w 895875"/>
                <a:gd name="connsiteY3" fmla="*/ 0 h 1051576"/>
                <a:gd name="connsiteX4" fmla="*/ 0 w 895875"/>
                <a:gd name="connsiteY4" fmla="*/ 0 h 1051576"/>
                <a:gd name="connsiteX5" fmla="*/ 0 w 895875"/>
                <a:gd name="connsiteY5" fmla="*/ 600922 h 1051576"/>
                <a:gd name="connsiteX6" fmla="*/ 447938 w 895875"/>
                <a:gd name="connsiteY6" fmla="*/ 1051577 h 1051576"/>
                <a:gd name="connsiteX7" fmla="*/ 895875 w 895875"/>
                <a:gd name="connsiteY7" fmla="*/ 600922 h 1051576"/>
                <a:gd name="connsiteX8" fmla="*/ 895875 w 895875"/>
                <a:gd name="connsiteY8" fmla="*/ 0 h 1051576"/>
                <a:gd name="connsiteX9" fmla="*/ 670756 w 895875"/>
                <a:gd name="connsiteY9" fmla="*/ 0 h 1051576"/>
                <a:gd name="connsiteX10" fmla="*/ 670756 w 895875"/>
                <a:gd name="connsiteY10" fmla="*/ 600922 h 10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5875" h="1051576">
                  <a:moveTo>
                    <a:pt x="670684" y="600922"/>
                  </a:moveTo>
                  <a:cubicBezTo>
                    <a:pt x="670684" y="775441"/>
                    <a:pt x="572253" y="845032"/>
                    <a:pt x="447866" y="845032"/>
                  </a:cubicBezTo>
                  <a:cubicBezTo>
                    <a:pt x="323479" y="845032"/>
                    <a:pt x="225047" y="775441"/>
                    <a:pt x="225047" y="600922"/>
                  </a:cubicBezTo>
                  <a:lnTo>
                    <a:pt x="225047" y="0"/>
                  </a:lnTo>
                  <a:lnTo>
                    <a:pt x="0" y="0"/>
                  </a:lnTo>
                  <a:lnTo>
                    <a:pt x="0" y="600922"/>
                  </a:lnTo>
                  <a:cubicBezTo>
                    <a:pt x="0" y="874899"/>
                    <a:pt x="199235" y="1051577"/>
                    <a:pt x="447938" y="1051577"/>
                  </a:cubicBezTo>
                  <a:cubicBezTo>
                    <a:pt x="696640" y="1051577"/>
                    <a:pt x="895875" y="874827"/>
                    <a:pt x="895875" y="600922"/>
                  </a:cubicBezTo>
                  <a:lnTo>
                    <a:pt x="895875" y="0"/>
                  </a:lnTo>
                  <a:lnTo>
                    <a:pt x="670756" y="0"/>
                  </a:lnTo>
                  <a:lnTo>
                    <a:pt x="670756" y="600922"/>
                  </a:lnTo>
                  <a:close/>
                </a:path>
              </a:pathLst>
            </a:custGeom>
            <a:grpFill/>
            <a:ln w="7190" cap="flat">
              <a:noFill/>
              <a:prstDash val="solid"/>
              <a:miter/>
            </a:ln>
          </p:spPr>
          <p:txBody>
            <a:bodyPr rtlCol="0" anchor="ctr"/>
            <a:lstStyle/>
            <a:p>
              <a:endParaRPr lang="en-US">
                <a:solidFill>
                  <a:schemeClr val="accent6"/>
                </a:solidFill>
                <a:latin typeface="+mn-lt"/>
              </a:endParaRPr>
            </a:p>
          </p:txBody>
        </p:sp>
        <p:sp>
          <p:nvSpPr>
            <p:cNvPr id="15" name="Freeform 14">
              <a:extLst>
                <a:ext uri="{FF2B5EF4-FFF2-40B4-BE49-F238E27FC236}">
                  <a16:creationId xmlns:a16="http://schemas.microsoft.com/office/drawing/2014/main" id="{D3C00EE5-27DA-0FB0-9D13-CDDCE04DF57C}"/>
                </a:ext>
              </a:extLst>
            </p:cNvPr>
            <p:cNvSpPr/>
            <p:nvPr/>
          </p:nvSpPr>
          <p:spPr>
            <a:xfrm>
              <a:off x="2903271" y="5028933"/>
              <a:ext cx="823831" cy="509658"/>
            </a:xfrm>
            <a:custGeom>
              <a:avLst/>
              <a:gdLst>
                <a:gd name="connsiteX0" fmla="*/ 380352 w 823831"/>
                <a:gd name="connsiteY0" fmla="*/ 443890 h 509658"/>
                <a:gd name="connsiteX1" fmla="*/ 823831 w 823831"/>
                <a:gd name="connsiteY1" fmla="*/ 0 h 509658"/>
                <a:gd name="connsiteX2" fmla="*/ 531989 w 823831"/>
                <a:gd name="connsiteY2" fmla="*/ 0 h 509658"/>
                <a:gd name="connsiteX3" fmla="*/ 225119 w 823831"/>
                <a:gd name="connsiteY3" fmla="*/ 307154 h 509658"/>
                <a:gd name="connsiteX4" fmla="*/ 225119 w 823831"/>
                <a:gd name="connsiteY4" fmla="*/ 0 h 509658"/>
                <a:gd name="connsiteX5" fmla="*/ 0 w 823831"/>
                <a:gd name="connsiteY5" fmla="*/ 0 h 509658"/>
                <a:gd name="connsiteX6" fmla="*/ 0 w 823831"/>
                <a:gd name="connsiteY6" fmla="*/ 286211 h 509658"/>
                <a:gd name="connsiteX7" fmla="*/ 380352 w 823831"/>
                <a:gd name="connsiteY7" fmla="*/ 443890 h 50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831" h="509658">
                  <a:moveTo>
                    <a:pt x="380352" y="443890"/>
                  </a:moveTo>
                  <a:lnTo>
                    <a:pt x="823831" y="0"/>
                  </a:lnTo>
                  <a:lnTo>
                    <a:pt x="531989" y="0"/>
                  </a:lnTo>
                  <a:lnTo>
                    <a:pt x="225119" y="307154"/>
                  </a:lnTo>
                  <a:lnTo>
                    <a:pt x="225119" y="0"/>
                  </a:lnTo>
                  <a:lnTo>
                    <a:pt x="0" y="0"/>
                  </a:lnTo>
                  <a:lnTo>
                    <a:pt x="0" y="286211"/>
                  </a:lnTo>
                  <a:cubicBezTo>
                    <a:pt x="0" y="484911"/>
                    <a:pt x="240003" y="584369"/>
                    <a:pt x="380352" y="443890"/>
                  </a:cubicBezTo>
                </a:path>
              </a:pathLst>
            </a:custGeom>
            <a:grpFill/>
            <a:ln w="7190" cap="flat">
              <a:noFill/>
              <a:prstDash val="solid"/>
              <a:miter/>
            </a:ln>
          </p:spPr>
          <p:txBody>
            <a:bodyPr rtlCol="0" anchor="ctr"/>
            <a:lstStyle/>
            <a:p>
              <a:endParaRPr lang="en-US">
                <a:solidFill>
                  <a:schemeClr val="accent6"/>
                </a:solidFill>
                <a:latin typeface="+mn-lt"/>
              </a:endParaRPr>
            </a:p>
          </p:txBody>
        </p:sp>
        <p:sp>
          <p:nvSpPr>
            <p:cNvPr id="16" name="Freeform 15">
              <a:extLst>
                <a:ext uri="{FF2B5EF4-FFF2-40B4-BE49-F238E27FC236}">
                  <a16:creationId xmlns:a16="http://schemas.microsoft.com/office/drawing/2014/main" id="{385D25CA-8ACA-7C5E-CB9C-228E3A1AA1A2}"/>
                </a:ext>
              </a:extLst>
            </p:cNvPr>
            <p:cNvSpPr/>
            <p:nvPr/>
          </p:nvSpPr>
          <p:spPr>
            <a:xfrm>
              <a:off x="2903271" y="5552068"/>
              <a:ext cx="823831" cy="509730"/>
            </a:xfrm>
            <a:custGeom>
              <a:avLst/>
              <a:gdLst>
                <a:gd name="connsiteX0" fmla="*/ 0 w 823831"/>
                <a:gd name="connsiteY0" fmla="*/ 223519 h 509730"/>
                <a:gd name="connsiteX1" fmla="*/ 0 w 823831"/>
                <a:gd name="connsiteY1" fmla="*/ 509731 h 509730"/>
                <a:gd name="connsiteX2" fmla="*/ 225119 w 823831"/>
                <a:gd name="connsiteY2" fmla="*/ 509731 h 509730"/>
                <a:gd name="connsiteX3" fmla="*/ 225119 w 823831"/>
                <a:gd name="connsiteY3" fmla="*/ 202577 h 509730"/>
                <a:gd name="connsiteX4" fmla="*/ 531989 w 823831"/>
                <a:gd name="connsiteY4" fmla="*/ 509731 h 509730"/>
                <a:gd name="connsiteX5" fmla="*/ 823831 w 823831"/>
                <a:gd name="connsiteY5" fmla="*/ 509731 h 509730"/>
                <a:gd name="connsiteX6" fmla="*/ 380352 w 823831"/>
                <a:gd name="connsiteY6" fmla="*/ 65768 h 509730"/>
                <a:gd name="connsiteX7" fmla="*/ 0 w 823831"/>
                <a:gd name="connsiteY7" fmla="*/ 223447 h 50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831" h="509730">
                  <a:moveTo>
                    <a:pt x="0" y="223519"/>
                  </a:moveTo>
                  <a:lnTo>
                    <a:pt x="0" y="509731"/>
                  </a:lnTo>
                  <a:lnTo>
                    <a:pt x="225119" y="509731"/>
                  </a:lnTo>
                  <a:lnTo>
                    <a:pt x="225119" y="202577"/>
                  </a:lnTo>
                  <a:lnTo>
                    <a:pt x="531989" y="509731"/>
                  </a:lnTo>
                  <a:lnTo>
                    <a:pt x="823831" y="509731"/>
                  </a:lnTo>
                  <a:lnTo>
                    <a:pt x="380352" y="65768"/>
                  </a:lnTo>
                  <a:cubicBezTo>
                    <a:pt x="240003" y="-74711"/>
                    <a:pt x="0" y="24747"/>
                    <a:pt x="0" y="223447"/>
                  </a:cubicBezTo>
                </a:path>
              </a:pathLst>
            </a:custGeom>
            <a:grpFill/>
            <a:ln w="7190" cap="flat">
              <a:noFill/>
              <a:prstDash val="solid"/>
              <a:miter/>
            </a:ln>
          </p:spPr>
          <p:txBody>
            <a:bodyPr rtlCol="0" anchor="ctr"/>
            <a:lstStyle/>
            <a:p>
              <a:endParaRPr lang="en-US">
                <a:solidFill>
                  <a:schemeClr val="accent6"/>
                </a:solidFill>
                <a:latin typeface="+mn-lt"/>
              </a:endParaRPr>
            </a:p>
          </p:txBody>
        </p:sp>
        <p:sp>
          <p:nvSpPr>
            <p:cNvPr id="17" name="Freeform 16">
              <a:extLst>
                <a:ext uri="{FF2B5EF4-FFF2-40B4-BE49-F238E27FC236}">
                  <a16:creationId xmlns:a16="http://schemas.microsoft.com/office/drawing/2014/main" id="{B67B6EE7-A739-6AF0-E64D-B7E3B4751221}"/>
                </a:ext>
              </a:extLst>
            </p:cNvPr>
            <p:cNvSpPr/>
            <p:nvPr/>
          </p:nvSpPr>
          <p:spPr>
            <a:xfrm>
              <a:off x="3637371" y="5010150"/>
              <a:ext cx="924850" cy="1070431"/>
            </a:xfrm>
            <a:custGeom>
              <a:avLst/>
              <a:gdLst>
                <a:gd name="connsiteX0" fmla="*/ 699444 w 924850"/>
                <a:gd name="connsiteY0" fmla="*/ 833590 h 1070431"/>
                <a:gd name="connsiteX1" fmla="*/ 533642 w 924850"/>
                <a:gd name="connsiteY1" fmla="*/ 863816 h 1070431"/>
                <a:gd name="connsiteX2" fmla="*/ 224760 w 924850"/>
                <a:gd name="connsiteY2" fmla="*/ 535144 h 1070431"/>
                <a:gd name="connsiteX3" fmla="*/ 533283 w 924850"/>
                <a:gd name="connsiteY3" fmla="*/ 206544 h 1070431"/>
                <a:gd name="connsiteX4" fmla="*/ 776665 w 924850"/>
                <a:gd name="connsiteY4" fmla="*/ 300533 h 1070431"/>
                <a:gd name="connsiteX5" fmla="*/ 919530 w 924850"/>
                <a:gd name="connsiteY5" fmla="*/ 154656 h 1070431"/>
                <a:gd name="connsiteX6" fmla="*/ 525446 w 924850"/>
                <a:gd name="connsiteY6" fmla="*/ 0 h 1070431"/>
                <a:gd name="connsiteX7" fmla="*/ 0 w 924850"/>
                <a:gd name="connsiteY7" fmla="*/ 535216 h 1070431"/>
                <a:gd name="connsiteX8" fmla="*/ 521348 w 924850"/>
                <a:gd name="connsiteY8" fmla="*/ 1070432 h 1070431"/>
                <a:gd name="connsiteX9" fmla="*/ 924851 w 924850"/>
                <a:gd name="connsiteY9" fmla="*/ 966224 h 1070431"/>
                <a:gd name="connsiteX10" fmla="*/ 924851 w 924850"/>
                <a:gd name="connsiteY10" fmla="*/ 535216 h 1070431"/>
                <a:gd name="connsiteX11" fmla="*/ 699516 w 924850"/>
                <a:gd name="connsiteY11" fmla="*/ 535216 h 1070431"/>
                <a:gd name="connsiteX12" fmla="*/ 699516 w 924850"/>
                <a:gd name="connsiteY12" fmla="*/ 833590 h 107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50" h="1070431">
                  <a:moveTo>
                    <a:pt x="699444" y="833590"/>
                  </a:moveTo>
                  <a:cubicBezTo>
                    <a:pt x="643362" y="852517"/>
                    <a:pt x="598784" y="863816"/>
                    <a:pt x="533642" y="863816"/>
                  </a:cubicBezTo>
                  <a:cubicBezTo>
                    <a:pt x="349938" y="863816"/>
                    <a:pt x="224760" y="728878"/>
                    <a:pt x="224760" y="535144"/>
                  </a:cubicBezTo>
                  <a:cubicBezTo>
                    <a:pt x="224760" y="341410"/>
                    <a:pt x="341022" y="206544"/>
                    <a:pt x="533283" y="206544"/>
                  </a:cubicBezTo>
                  <a:cubicBezTo>
                    <a:pt x="622080" y="206544"/>
                    <a:pt x="701817" y="238569"/>
                    <a:pt x="776665" y="300533"/>
                  </a:cubicBezTo>
                  <a:lnTo>
                    <a:pt x="919530" y="154656"/>
                  </a:lnTo>
                  <a:cubicBezTo>
                    <a:pt x="821602" y="55990"/>
                    <a:pt x="683770" y="0"/>
                    <a:pt x="525446" y="0"/>
                  </a:cubicBezTo>
                  <a:cubicBezTo>
                    <a:pt x="219727" y="0"/>
                    <a:pt x="0" y="223241"/>
                    <a:pt x="0" y="535216"/>
                  </a:cubicBezTo>
                  <a:cubicBezTo>
                    <a:pt x="0" y="847191"/>
                    <a:pt x="219727" y="1070432"/>
                    <a:pt x="521348" y="1070432"/>
                  </a:cubicBezTo>
                  <a:cubicBezTo>
                    <a:pt x="626969" y="1070432"/>
                    <a:pt x="831021" y="1032506"/>
                    <a:pt x="924851" y="966224"/>
                  </a:cubicBezTo>
                  <a:lnTo>
                    <a:pt x="924851" y="535216"/>
                  </a:lnTo>
                  <a:lnTo>
                    <a:pt x="699516" y="535216"/>
                  </a:lnTo>
                  <a:lnTo>
                    <a:pt x="699516" y="833590"/>
                  </a:lnTo>
                  <a:close/>
                </a:path>
              </a:pathLst>
            </a:custGeom>
            <a:grpFill/>
            <a:ln w="7190" cap="flat">
              <a:noFill/>
              <a:prstDash val="solid"/>
              <a:miter/>
            </a:ln>
          </p:spPr>
          <p:txBody>
            <a:bodyPr rtlCol="0" anchor="ctr"/>
            <a:lstStyle/>
            <a:p>
              <a:endParaRPr lang="en-US">
                <a:solidFill>
                  <a:schemeClr val="accent6"/>
                </a:solidFill>
                <a:latin typeface="+mn-lt"/>
              </a:endParaRPr>
            </a:p>
          </p:txBody>
        </p:sp>
      </p:grpSp>
      <p:sp>
        <p:nvSpPr>
          <p:cNvPr id="18" name="Slide Number">
            <a:extLst>
              <a:ext uri="{FF2B5EF4-FFF2-40B4-BE49-F238E27FC236}">
                <a16:creationId xmlns:a16="http://schemas.microsoft.com/office/drawing/2014/main" id="{48958D96-BCEC-93A4-1E0E-27150C262166}"/>
              </a:ext>
            </a:extLst>
          </p:cNvPr>
          <p:cNvSpPr>
            <a:spLocks noGrp="1"/>
          </p:cNvSpPr>
          <p:nvPr>
            <p:ph type="sldNum" sz="quarter" idx="13"/>
          </p:nvPr>
        </p:nvSpPr>
        <p:spPr>
          <a:xfrm>
            <a:off x="344709" y="6528388"/>
            <a:ext cx="274140" cy="169423"/>
          </a:xfrm>
          <a:prstGeom prst="rect">
            <a:avLst/>
          </a:prstGeom>
        </p:spPr>
        <p:txBody>
          <a:bodyPr lIns="0" tIns="0" rIns="0" bIns="0" anchor="ctr"/>
          <a:lstStyle>
            <a:lvl1pPr algn="l">
              <a:lnSpc>
                <a:spcPct val="100000"/>
              </a:lnSpc>
              <a:spcBef>
                <a:spcPts val="0"/>
              </a:spcBef>
              <a:defRPr sz="1000" b="0" i="0">
                <a:solidFill>
                  <a:schemeClr val="accent6"/>
                </a:solidFill>
                <a:latin typeface="+mn-lt"/>
                <a:cs typeface="Calibri" panose="020F0502020204030204" pitchFamily="34" charset="0"/>
              </a:defRPr>
            </a:lvl1pPr>
          </a:lstStyle>
          <a:p>
            <a:fld id="{523A240F-EAFE-E84F-B44C-6D7A08E0E409}" type="slidenum">
              <a:rPr lang="en-US" smtClean="0"/>
              <a:pPr/>
              <a:t>‹#›</a:t>
            </a:fld>
            <a:endParaRPr lang="en-US" dirty="0"/>
          </a:p>
        </p:txBody>
      </p:sp>
      <p:sp>
        <p:nvSpPr>
          <p:cNvPr id="19" name="Footer Placeholder 1">
            <a:extLst>
              <a:ext uri="{FF2B5EF4-FFF2-40B4-BE49-F238E27FC236}">
                <a16:creationId xmlns:a16="http://schemas.microsoft.com/office/drawing/2014/main" id="{9E53CAC1-4169-7FA3-5794-25CF9AE42E88}"/>
              </a:ext>
            </a:extLst>
          </p:cNvPr>
          <p:cNvSpPr>
            <a:spLocks noGrp="1"/>
          </p:cNvSpPr>
          <p:nvPr>
            <p:ph type="ftr" sz="quarter" idx="3"/>
          </p:nvPr>
        </p:nvSpPr>
        <p:spPr>
          <a:xfrm>
            <a:off x="639834" y="6529754"/>
            <a:ext cx="2186354" cy="168275"/>
          </a:xfrm>
          <a:prstGeom prst="rect">
            <a:avLst/>
          </a:prstGeom>
        </p:spPr>
        <p:txBody>
          <a:bodyPr vert="horz" lIns="0" tIns="45720" rIns="91440" bIns="45720" rtlCol="0" anchor="ctr"/>
          <a:lstStyle>
            <a:lvl1pPr algn="l">
              <a:defRPr sz="1000" b="0" i="0">
                <a:solidFill>
                  <a:schemeClr val="accent6"/>
                </a:solidFill>
                <a:latin typeface="+mn-lt"/>
              </a:defRPr>
            </a:lvl1pPr>
          </a:lstStyle>
          <a:p>
            <a:r>
              <a:rPr lang="en-US"/>
              <a:t>PRIVATE AND CONFIDENTIAL</a:t>
            </a:r>
            <a:endParaRPr lang="en-US" dirty="0"/>
          </a:p>
        </p:txBody>
      </p:sp>
      <p:sp>
        <p:nvSpPr>
          <p:cNvPr id="2" name="Title 2">
            <a:extLst>
              <a:ext uri="{FF2B5EF4-FFF2-40B4-BE49-F238E27FC236}">
                <a16:creationId xmlns:a16="http://schemas.microsoft.com/office/drawing/2014/main" id="{34572A50-492B-5FD6-EE05-764A63420850}"/>
              </a:ext>
            </a:extLst>
          </p:cNvPr>
          <p:cNvSpPr>
            <a:spLocks noGrp="1"/>
          </p:cNvSpPr>
          <p:nvPr>
            <p:ph type="title" hasCustomPrompt="1"/>
          </p:nvPr>
        </p:nvSpPr>
        <p:spPr>
          <a:xfrm>
            <a:off x="344706" y="418239"/>
            <a:ext cx="2989267" cy="655184"/>
          </a:xfrm>
          <a:prstGeom prst="rect">
            <a:avLst/>
          </a:prstGeom>
        </p:spPr>
        <p:txBody>
          <a:bodyPr lIns="0"/>
          <a:lstStyle>
            <a:lvl1pPr>
              <a:lnSpc>
                <a:spcPct val="100000"/>
              </a:lnSpc>
              <a:defRPr lang="en-US" sz="2800" b="0" i="0" kern="1200" dirty="0" smtClean="0">
                <a:solidFill>
                  <a:schemeClr val="accent6"/>
                </a:solidFill>
                <a:latin typeface="+mj-lt"/>
                <a:ea typeface="+mn-ea"/>
                <a:cs typeface="+mn-cs"/>
              </a:defRPr>
            </a:lvl1pPr>
          </a:lstStyle>
          <a:p>
            <a:r>
              <a:rPr lang="en-US" dirty="0"/>
              <a:t>Title</a:t>
            </a:r>
          </a:p>
        </p:txBody>
      </p:sp>
      <p:sp>
        <p:nvSpPr>
          <p:cNvPr id="5" name="Content Placeholder 4">
            <a:extLst>
              <a:ext uri="{FF2B5EF4-FFF2-40B4-BE49-F238E27FC236}">
                <a16:creationId xmlns:a16="http://schemas.microsoft.com/office/drawing/2014/main" id="{DE921E04-68F2-609E-6A5B-648EC2DDFF0F}"/>
              </a:ext>
            </a:extLst>
          </p:cNvPr>
          <p:cNvSpPr>
            <a:spLocks noGrp="1"/>
          </p:cNvSpPr>
          <p:nvPr>
            <p:ph sz="quarter" idx="21"/>
          </p:nvPr>
        </p:nvSpPr>
        <p:spPr>
          <a:xfrm flipH="1">
            <a:off x="344706" y="1321905"/>
            <a:ext cx="5877190" cy="38433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131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26 Core PPT Template_Speaker_5">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E7C41035-CC55-A76A-8692-EA36023FE78A}"/>
              </a:ext>
            </a:extLst>
          </p:cNvPr>
          <p:cNvSpPr/>
          <p:nvPr userDrawn="1"/>
        </p:nvSpPr>
        <p:spPr>
          <a:xfrm>
            <a:off x="0" y="0"/>
            <a:ext cx="12192000" cy="6857999"/>
          </a:xfrm>
          <a:custGeom>
            <a:avLst/>
            <a:gdLst>
              <a:gd name="connsiteX0" fmla="*/ 0 w 7676444"/>
              <a:gd name="connsiteY0" fmla="*/ 0 h 4317999"/>
              <a:gd name="connsiteX1" fmla="*/ 7676445 w 7676444"/>
              <a:gd name="connsiteY1" fmla="*/ 0 h 4317999"/>
              <a:gd name="connsiteX2" fmla="*/ 7676445 w 7676444"/>
              <a:gd name="connsiteY2" fmla="*/ 4318000 h 4317999"/>
              <a:gd name="connsiteX3" fmla="*/ 0 w 7676444"/>
              <a:gd name="connsiteY3" fmla="*/ 4318000 h 4317999"/>
            </a:gdLst>
            <a:ahLst/>
            <a:cxnLst>
              <a:cxn ang="0">
                <a:pos x="connsiteX0" y="connsiteY0"/>
              </a:cxn>
              <a:cxn ang="0">
                <a:pos x="connsiteX1" y="connsiteY1"/>
              </a:cxn>
              <a:cxn ang="0">
                <a:pos x="connsiteX2" y="connsiteY2"/>
              </a:cxn>
              <a:cxn ang="0">
                <a:pos x="connsiteX3" y="connsiteY3"/>
              </a:cxn>
            </a:cxnLst>
            <a:rect l="l" t="t" r="r" b="b"/>
            <a:pathLst>
              <a:path w="7676444" h="4317999">
                <a:moveTo>
                  <a:pt x="0" y="0"/>
                </a:moveTo>
                <a:lnTo>
                  <a:pt x="7676445" y="0"/>
                </a:lnTo>
                <a:lnTo>
                  <a:pt x="7676445" y="4318000"/>
                </a:lnTo>
                <a:lnTo>
                  <a:pt x="0" y="4318000"/>
                </a:lnTo>
                <a:close/>
              </a:path>
            </a:pathLst>
          </a:custGeom>
          <a:solidFill>
            <a:schemeClr val="bg2"/>
          </a:solidFill>
          <a:ln w="4798" cap="flat">
            <a:noFill/>
            <a:prstDash val="solid"/>
            <a:miter/>
          </a:ln>
        </p:spPr>
        <p:txBody>
          <a:bodyPr rtlCol="0" anchor="ctr"/>
          <a:lstStyle/>
          <a:p>
            <a:endParaRPr lang="en-US" b="0" i="0" dirty="0">
              <a:latin typeface="+mn-lt"/>
            </a:endParaRPr>
          </a:p>
        </p:txBody>
      </p:sp>
      <p:sp>
        <p:nvSpPr>
          <p:cNvPr id="9" name="Picture Placeholder 2">
            <a:extLst>
              <a:ext uri="{FF2B5EF4-FFF2-40B4-BE49-F238E27FC236}">
                <a16:creationId xmlns:a16="http://schemas.microsoft.com/office/drawing/2014/main" id="{88668931-54A2-EC7D-4961-E2EC34CB2342}"/>
              </a:ext>
            </a:extLst>
          </p:cNvPr>
          <p:cNvSpPr>
            <a:spLocks noGrp="1"/>
          </p:cNvSpPr>
          <p:nvPr>
            <p:ph type="pic" sz="quarter" idx="27"/>
          </p:nvPr>
        </p:nvSpPr>
        <p:spPr>
          <a:xfrm>
            <a:off x="338553" y="2111574"/>
            <a:ext cx="2242800" cy="2628000"/>
          </a:xfrm>
          <a:prstGeom prst="rect">
            <a:avLst/>
          </a:prstGeom>
          <a:solidFill>
            <a:schemeClr val="accent3"/>
          </a:solidFill>
        </p:spPr>
        <p:txBody>
          <a:bodyPr/>
          <a:lstStyle>
            <a:lvl1pPr marL="0" indent="0">
              <a:buNone/>
              <a:defRPr sz="1800" b="0" i="0">
                <a:latin typeface="+mn-lt"/>
              </a:defRPr>
            </a:lvl1pPr>
          </a:lstStyle>
          <a:p>
            <a:r>
              <a:rPr lang="en-US"/>
              <a:t>Click icon to add picture</a:t>
            </a:r>
            <a:endParaRPr lang="en-US" dirty="0"/>
          </a:p>
        </p:txBody>
      </p:sp>
      <p:sp>
        <p:nvSpPr>
          <p:cNvPr id="31" name="Rectangle 30">
            <a:extLst>
              <a:ext uri="{FF2B5EF4-FFF2-40B4-BE49-F238E27FC236}">
                <a16:creationId xmlns:a16="http://schemas.microsoft.com/office/drawing/2014/main" id="{AFDD9767-F5BE-EA0A-A262-F453994D4C90}"/>
              </a:ext>
            </a:extLst>
          </p:cNvPr>
          <p:cNvSpPr/>
          <p:nvPr userDrawn="1"/>
        </p:nvSpPr>
        <p:spPr>
          <a:xfrm>
            <a:off x="338553" y="4742600"/>
            <a:ext cx="2241180" cy="140202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accent6"/>
              </a:solidFill>
              <a:latin typeface="+mn-lt"/>
            </a:endParaRPr>
          </a:p>
        </p:txBody>
      </p:sp>
      <p:sp>
        <p:nvSpPr>
          <p:cNvPr id="32" name="Rectangle 31">
            <a:extLst>
              <a:ext uri="{FF2B5EF4-FFF2-40B4-BE49-F238E27FC236}">
                <a16:creationId xmlns:a16="http://schemas.microsoft.com/office/drawing/2014/main" id="{15D0BA14-B3DE-EADB-9AC5-4027EC6A8545}"/>
              </a:ext>
            </a:extLst>
          </p:cNvPr>
          <p:cNvSpPr/>
          <p:nvPr userDrawn="1"/>
        </p:nvSpPr>
        <p:spPr>
          <a:xfrm>
            <a:off x="2661291" y="4742600"/>
            <a:ext cx="2241180" cy="140202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accent6"/>
              </a:solidFill>
              <a:latin typeface="+mn-lt"/>
            </a:endParaRPr>
          </a:p>
        </p:txBody>
      </p:sp>
      <p:sp>
        <p:nvSpPr>
          <p:cNvPr id="33" name="Rectangle 32">
            <a:extLst>
              <a:ext uri="{FF2B5EF4-FFF2-40B4-BE49-F238E27FC236}">
                <a16:creationId xmlns:a16="http://schemas.microsoft.com/office/drawing/2014/main" id="{02FEE7D5-0D7D-4390-2ACD-A28D8FEFBB9F}"/>
              </a:ext>
            </a:extLst>
          </p:cNvPr>
          <p:cNvSpPr/>
          <p:nvPr userDrawn="1"/>
        </p:nvSpPr>
        <p:spPr>
          <a:xfrm>
            <a:off x="4984029" y="4742600"/>
            <a:ext cx="2241180" cy="140202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accent6"/>
              </a:solidFill>
              <a:latin typeface="+mn-lt"/>
            </a:endParaRPr>
          </a:p>
        </p:txBody>
      </p:sp>
      <p:sp>
        <p:nvSpPr>
          <p:cNvPr id="34" name="Rectangle 33">
            <a:extLst>
              <a:ext uri="{FF2B5EF4-FFF2-40B4-BE49-F238E27FC236}">
                <a16:creationId xmlns:a16="http://schemas.microsoft.com/office/drawing/2014/main" id="{B2A0F3D8-6C28-20ED-226A-5E409D644776}"/>
              </a:ext>
            </a:extLst>
          </p:cNvPr>
          <p:cNvSpPr/>
          <p:nvPr userDrawn="1"/>
        </p:nvSpPr>
        <p:spPr>
          <a:xfrm>
            <a:off x="7306051" y="4742600"/>
            <a:ext cx="2243838" cy="140202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accent6"/>
              </a:solidFill>
              <a:latin typeface="+mn-lt"/>
            </a:endParaRPr>
          </a:p>
        </p:txBody>
      </p:sp>
      <p:sp>
        <p:nvSpPr>
          <p:cNvPr id="35" name="Rectangle 34">
            <a:extLst>
              <a:ext uri="{FF2B5EF4-FFF2-40B4-BE49-F238E27FC236}">
                <a16:creationId xmlns:a16="http://schemas.microsoft.com/office/drawing/2014/main" id="{DE4D1E52-F5CE-53DF-777E-A43B8E727648}"/>
              </a:ext>
            </a:extLst>
          </p:cNvPr>
          <p:cNvSpPr/>
          <p:nvPr userDrawn="1"/>
        </p:nvSpPr>
        <p:spPr>
          <a:xfrm>
            <a:off x="9627883" y="4742600"/>
            <a:ext cx="2241180" cy="140202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accent6"/>
              </a:solidFill>
              <a:latin typeface="+mn-lt"/>
            </a:endParaRPr>
          </a:p>
        </p:txBody>
      </p:sp>
      <p:sp>
        <p:nvSpPr>
          <p:cNvPr id="36" name="Text Placeholder 4">
            <a:extLst>
              <a:ext uri="{FF2B5EF4-FFF2-40B4-BE49-F238E27FC236}">
                <a16:creationId xmlns:a16="http://schemas.microsoft.com/office/drawing/2014/main" id="{A467708E-9D5C-875B-99F4-8F27E9A2000F}"/>
              </a:ext>
            </a:extLst>
          </p:cNvPr>
          <p:cNvSpPr>
            <a:spLocks noGrp="1"/>
          </p:cNvSpPr>
          <p:nvPr>
            <p:ph type="body" sz="quarter" idx="11" hasCustomPrompt="1"/>
          </p:nvPr>
        </p:nvSpPr>
        <p:spPr>
          <a:xfrm>
            <a:off x="338553" y="5026937"/>
            <a:ext cx="2241178" cy="278414"/>
          </a:xfrm>
          <a:prstGeom prst="rect">
            <a:avLst/>
          </a:prstGeom>
        </p:spPr>
        <p:txBody>
          <a:bodyPr lIns="91440" tIns="0" rIns="91440" bIns="0"/>
          <a:lstStyle>
            <a:lvl1pPr marL="0" indent="0">
              <a:lnSpc>
                <a:spcPct val="100000"/>
              </a:lnSpc>
              <a:spcBef>
                <a:spcPts val="0"/>
              </a:spcBef>
              <a:buNone/>
              <a:defRPr sz="1600" b="1" i="0">
                <a:solidFill>
                  <a:schemeClr val="accent6"/>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37" name="Text Placeholder 4">
            <a:extLst>
              <a:ext uri="{FF2B5EF4-FFF2-40B4-BE49-F238E27FC236}">
                <a16:creationId xmlns:a16="http://schemas.microsoft.com/office/drawing/2014/main" id="{1DA3C622-0D38-A3D6-DFB6-1C382DE150FD}"/>
              </a:ext>
            </a:extLst>
          </p:cNvPr>
          <p:cNvSpPr>
            <a:spLocks noGrp="1"/>
          </p:cNvSpPr>
          <p:nvPr>
            <p:ph type="body" sz="quarter" idx="14" hasCustomPrompt="1"/>
          </p:nvPr>
        </p:nvSpPr>
        <p:spPr>
          <a:xfrm>
            <a:off x="2661291" y="5026937"/>
            <a:ext cx="2241178" cy="278414"/>
          </a:xfrm>
          <a:prstGeom prst="rect">
            <a:avLst/>
          </a:prstGeom>
        </p:spPr>
        <p:txBody>
          <a:bodyPr lIns="91440" tIns="0" rIns="91440" bIns="0"/>
          <a:lstStyle>
            <a:lvl1pPr marL="0" indent="0">
              <a:lnSpc>
                <a:spcPct val="100000"/>
              </a:lnSpc>
              <a:spcBef>
                <a:spcPts val="0"/>
              </a:spcBef>
              <a:buNone/>
              <a:defRPr sz="1600" b="1" i="0">
                <a:solidFill>
                  <a:schemeClr val="accent6"/>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2" name="Text Placeholder 4">
            <a:extLst>
              <a:ext uri="{FF2B5EF4-FFF2-40B4-BE49-F238E27FC236}">
                <a16:creationId xmlns:a16="http://schemas.microsoft.com/office/drawing/2014/main" id="{88A5F031-B1BA-2F9F-4429-BE23E77D0FE9}"/>
              </a:ext>
            </a:extLst>
          </p:cNvPr>
          <p:cNvSpPr>
            <a:spLocks noGrp="1"/>
          </p:cNvSpPr>
          <p:nvPr>
            <p:ph type="body" sz="quarter" idx="15" hasCustomPrompt="1"/>
          </p:nvPr>
        </p:nvSpPr>
        <p:spPr>
          <a:xfrm>
            <a:off x="4984029" y="5026937"/>
            <a:ext cx="2241178" cy="278414"/>
          </a:xfrm>
          <a:prstGeom prst="rect">
            <a:avLst/>
          </a:prstGeom>
        </p:spPr>
        <p:txBody>
          <a:bodyPr lIns="91440" tIns="0" rIns="91440" bIns="0"/>
          <a:lstStyle>
            <a:lvl1pPr marL="0" indent="0">
              <a:lnSpc>
                <a:spcPct val="100000"/>
              </a:lnSpc>
              <a:spcBef>
                <a:spcPts val="0"/>
              </a:spcBef>
              <a:buNone/>
              <a:defRPr sz="1600" b="1" i="0">
                <a:solidFill>
                  <a:schemeClr val="accent6"/>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3" name="Text Placeholder 4">
            <a:extLst>
              <a:ext uri="{FF2B5EF4-FFF2-40B4-BE49-F238E27FC236}">
                <a16:creationId xmlns:a16="http://schemas.microsoft.com/office/drawing/2014/main" id="{B5BD208C-DC65-87E1-3321-28A1095C3AC1}"/>
              </a:ext>
            </a:extLst>
          </p:cNvPr>
          <p:cNvSpPr>
            <a:spLocks noGrp="1"/>
          </p:cNvSpPr>
          <p:nvPr>
            <p:ph type="body" sz="quarter" idx="16" hasCustomPrompt="1"/>
          </p:nvPr>
        </p:nvSpPr>
        <p:spPr>
          <a:xfrm>
            <a:off x="7306051" y="5026937"/>
            <a:ext cx="2241178" cy="278414"/>
          </a:xfrm>
          <a:prstGeom prst="rect">
            <a:avLst/>
          </a:prstGeom>
        </p:spPr>
        <p:txBody>
          <a:bodyPr lIns="91440" tIns="0" rIns="91440" bIns="0"/>
          <a:lstStyle>
            <a:lvl1pPr marL="0" indent="0">
              <a:lnSpc>
                <a:spcPct val="100000"/>
              </a:lnSpc>
              <a:spcBef>
                <a:spcPts val="0"/>
              </a:spcBef>
              <a:buNone/>
              <a:defRPr sz="1600" b="1" i="0">
                <a:solidFill>
                  <a:schemeClr val="accent6"/>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4" name="Text Placeholder 4">
            <a:extLst>
              <a:ext uri="{FF2B5EF4-FFF2-40B4-BE49-F238E27FC236}">
                <a16:creationId xmlns:a16="http://schemas.microsoft.com/office/drawing/2014/main" id="{5C1E2812-4465-8056-F6DA-73ACAA5C7663}"/>
              </a:ext>
            </a:extLst>
          </p:cNvPr>
          <p:cNvSpPr>
            <a:spLocks noGrp="1"/>
          </p:cNvSpPr>
          <p:nvPr>
            <p:ph type="body" sz="quarter" idx="17" hasCustomPrompt="1"/>
          </p:nvPr>
        </p:nvSpPr>
        <p:spPr>
          <a:xfrm>
            <a:off x="9627883" y="5026937"/>
            <a:ext cx="2241178" cy="278414"/>
          </a:xfrm>
          <a:prstGeom prst="rect">
            <a:avLst/>
          </a:prstGeom>
        </p:spPr>
        <p:txBody>
          <a:bodyPr lIns="91440" tIns="0" rIns="91440" bIns="0"/>
          <a:lstStyle>
            <a:lvl1pPr marL="0" indent="0">
              <a:lnSpc>
                <a:spcPct val="100000"/>
              </a:lnSpc>
              <a:spcBef>
                <a:spcPts val="0"/>
              </a:spcBef>
              <a:buNone/>
              <a:defRPr sz="1600" b="1" i="0">
                <a:solidFill>
                  <a:schemeClr val="accent6"/>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6" name="Text Placeholder 4">
            <a:extLst>
              <a:ext uri="{FF2B5EF4-FFF2-40B4-BE49-F238E27FC236}">
                <a16:creationId xmlns:a16="http://schemas.microsoft.com/office/drawing/2014/main" id="{6E1A5E00-8DC0-2081-FD6D-8F398D48EF35}"/>
              </a:ext>
            </a:extLst>
          </p:cNvPr>
          <p:cNvSpPr>
            <a:spLocks noGrp="1"/>
          </p:cNvSpPr>
          <p:nvPr>
            <p:ph type="body" sz="quarter" idx="18" hasCustomPrompt="1"/>
          </p:nvPr>
        </p:nvSpPr>
        <p:spPr>
          <a:xfrm>
            <a:off x="338553" y="5380465"/>
            <a:ext cx="2241178" cy="764159"/>
          </a:xfrm>
          <a:prstGeom prst="rect">
            <a:avLst/>
          </a:prstGeom>
        </p:spPr>
        <p:txBody>
          <a:bodyPr lIns="91440" tIns="0" rIns="91440" bIns="0"/>
          <a:lstStyle>
            <a:lvl1pPr marL="0" indent="0">
              <a:lnSpc>
                <a:spcPct val="100000"/>
              </a:lnSpc>
              <a:spcBef>
                <a:spcPts val="0"/>
              </a:spcBef>
              <a:buNone/>
              <a:defRPr sz="1600" b="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47" name="Text Placeholder 4">
            <a:extLst>
              <a:ext uri="{FF2B5EF4-FFF2-40B4-BE49-F238E27FC236}">
                <a16:creationId xmlns:a16="http://schemas.microsoft.com/office/drawing/2014/main" id="{C161F38B-CC89-0267-FB95-0374D9AC7CDA}"/>
              </a:ext>
            </a:extLst>
          </p:cNvPr>
          <p:cNvSpPr>
            <a:spLocks noGrp="1"/>
          </p:cNvSpPr>
          <p:nvPr>
            <p:ph type="body" sz="quarter" idx="19" hasCustomPrompt="1"/>
          </p:nvPr>
        </p:nvSpPr>
        <p:spPr>
          <a:xfrm>
            <a:off x="2661291" y="5380465"/>
            <a:ext cx="2241178" cy="764159"/>
          </a:xfrm>
          <a:prstGeom prst="rect">
            <a:avLst/>
          </a:prstGeom>
        </p:spPr>
        <p:txBody>
          <a:bodyPr lIns="91440" tIns="0" rIns="91440" bIns="0"/>
          <a:lstStyle>
            <a:lvl1pPr marL="0" indent="0">
              <a:lnSpc>
                <a:spcPct val="100000"/>
              </a:lnSpc>
              <a:spcBef>
                <a:spcPts val="0"/>
              </a:spcBef>
              <a:buNone/>
              <a:defRPr sz="1600" b="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48" name="Text Placeholder 4">
            <a:extLst>
              <a:ext uri="{FF2B5EF4-FFF2-40B4-BE49-F238E27FC236}">
                <a16:creationId xmlns:a16="http://schemas.microsoft.com/office/drawing/2014/main" id="{49E99D9A-836C-EA1E-B745-7AFAA66C11E6}"/>
              </a:ext>
            </a:extLst>
          </p:cNvPr>
          <p:cNvSpPr>
            <a:spLocks noGrp="1"/>
          </p:cNvSpPr>
          <p:nvPr>
            <p:ph type="body" sz="quarter" idx="20" hasCustomPrompt="1"/>
          </p:nvPr>
        </p:nvSpPr>
        <p:spPr>
          <a:xfrm>
            <a:off x="4984029" y="5380465"/>
            <a:ext cx="2241178" cy="764159"/>
          </a:xfrm>
          <a:prstGeom prst="rect">
            <a:avLst/>
          </a:prstGeom>
        </p:spPr>
        <p:txBody>
          <a:bodyPr lIns="91440" tIns="0" rIns="91440" bIns="0"/>
          <a:lstStyle>
            <a:lvl1pPr marL="0" indent="0">
              <a:lnSpc>
                <a:spcPct val="100000"/>
              </a:lnSpc>
              <a:spcBef>
                <a:spcPts val="0"/>
              </a:spcBef>
              <a:buNone/>
              <a:defRPr sz="1600" b="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49" name="Text Placeholder 4">
            <a:extLst>
              <a:ext uri="{FF2B5EF4-FFF2-40B4-BE49-F238E27FC236}">
                <a16:creationId xmlns:a16="http://schemas.microsoft.com/office/drawing/2014/main" id="{70332C9B-9270-10C9-9FE7-E0801D651C33}"/>
              </a:ext>
            </a:extLst>
          </p:cNvPr>
          <p:cNvSpPr>
            <a:spLocks noGrp="1"/>
          </p:cNvSpPr>
          <p:nvPr>
            <p:ph type="body" sz="quarter" idx="21" hasCustomPrompt="1"/>
          </p:nvPr>
        </p:nvSpPr>
        <p:spPr>
          <a:xfrm>
            <a:off x="7306051" y="5380465"/>
            <a:ext cx="2241178" cy="764159"/>
          </a:xfrm>
          <a:prstGeom prst="rect">
            <a:avLst/>
          </a:prstGeom>
        </p:spPr>
        <p:txBody>
          <a:bodyPr lIns="91440" tIns="0" rIns="91440" bIns="0"/>
          <a:lstStyle>
            <a:lvl1pPr marL="0" indent="0">
              <a:lnSpc>
                <a:spcPct val="100000"/>
              </a:lnSpc>
              <a:spcBef>
                <a:spcPts val="0"/>
              </a:spcBef>
              <a:buNone/>
              <a:defRPr sz="1600" b="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50" name="Text Placeholder 4">
            <a:extLst>
              <a:ext uri="{FF2B5EF4-FFF2-40B4-BE49-F238E27FC236}">
                <a16:creationId xmlns:a16="http://schemas.microsoft.com/office/drawing/2014/main" id="{04CB9B28-8307-DC31-38B1-84B67CDA5449}"/>
              </a:ext>
            </a:extLst>
          </p:cNvPr>
          <p:cNvSpPr>
            <a:spLocks noGrp="1"/>
          </p:cNvSpPr>
          <p:nvPr>
            <p:ph type="body" sz="quarter" idx="22" hasCustomPrompt="1"/>
          </p:nvPr>
        </p:nvSpPr>
        <p:spPr>
          <a:xfrm>
            <a:off x="9627883" y="5380465"/>
            <a:ext cx="2241178" cy="764159"/>
          </a:xfrm>
          <a:prstGeom prst="rect">
            <a:avLst/>
          </a:prstGeom>
        </p:spPr>
        <p:txBody>
          <a:bodyPr lIns="91440" tIns="0" rIns="91440" bIns="0"/>
          <a:lstStyle>
            <a:lvl1pPr marL="0" indent="0">
              <a:lnSpc>
                <a:spcPct val="100000"/>
              </a:lnSpc>
              <a:spcBef>
                <a:spcPts val="0"/>
              </a:spcBef>
              <a:buNone/>
              <a:defRPr sz="1600" b="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cxnSp>
        <p:nvCxnSpPr>
          <p:cNvPr id="19" name="Straight Connector 18">
            <a:extLst>
              <a:ext uri="{FF2B5EF4-FFF2-40B4-BE49-F238E27FC236}">
                <a16:creationId xmlns:a16="http://schemas.microsoft.com/office/drawing/2014/main" id="{C3150959-9A31-B742-BCB9-08648BF513E0}"/>
              </a:ext>
            </a:extLst>
          </p:cNvPr>
          <p:cNvCxnSpPr>
            <a:cxnSpLocks/>
          </p:cNvCxnSpPr>
          <p:nvPr userDrawn="1"/>
        </p:nvCxnSpPr>
        <p:spPr>
          <a:xfrm>
            <a:off x="344708" y="6400283"/>
            <a:ext cx="1152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aphic 4">
            <a:extLst>
              <a:ext uri="{FF2B5EF4-FFF2-40B4-BE49-F238E27FC236}">
                <a16:creationId xmlns:a16="http://schemas.microsoft.com/office/drawing/2014/main" id="{0F8BE455-CE44-C860-F69F-4E7F58573505}"/>
              </a:ext>
            </a:extLst>
          </p:cNvPr>
          <p:cNvGrpSpPr>
            <a:grpSpLocks noChangeAspect="1"/>
          </p:cNvGrpSpPr>
          <p:nvPr userDrawn="1"/>
        </p:nvGrpSpPr>
        <p:grpSpPr>
          <a:xfrm>
            <a:off x="11428809" y="6521346"/>
            <a:ext cx="437338" cy="172466"/>
            <a:chOff x="1847850" y="5010150"/>
            <a:chExt cx="2714372" cy="1070431"/>
          </a:xfrm>
          <a:solidFill>
            <a:schemeClr val="accent6"/>
          </a:solidFill>
        </p:grpSpPr>
        <p:sp>
          <p:nvSpPr>
            <p:cNvPr id="17" name="Freeform 16">
              <a:extLst>
                <a:ext uri="{FF2B5EF4-FFF2-40B4-BE49-F238E27FC236}">
                  <a16:creationId xmlns:a16="http://schemas.microsoft.com/office/drawing/2014/main" id="{90C5167F-0E73-23BC-5794-6F21A038EE8B}"/>
                </a:ext>
              </a:extLst>
            </p:cNvPr>
            <p:cNvSpPr/>
            <p:nvPr/>
          </p:nvSpPr>
          <p:spPr>
            <a:xfrm>
              <a:off x="1847850" y="5028933"/>
              <a:ext cx="895875" cy="1051576"/>
            </a:xfrm>
            <a:custGeom>
              <a:avLst/>
              <a:gdLst>
                <a:gd name="connsiteX0" fmla="*/ 670684 w 895875"/>
                <a:gd name="connsiteY0" fmla="*/ 600922 h 1051576"/>
                <a:gd name="connsiteX1" fmla="*/ 447866 w 895875"/>
                <a:gd name="connsiteY1" fmla="*/ 845032 h 1051576"/>
                <a:gd name="connsiteX2" fmla="*/ 225047 w 895875"/>
                <a:gd name="connsiteY2" fmla="*/ 600922 h 1051576"/>
                <a:gd name="connsiteX3" fmla="*/ 225047 w 895875"/>
                <a:gd name="connsiteY3" fmla="*/ 0 h 1051576"/>
                <a:gd name="connsiteX4" fmla="*/ 0 w 895875"/>
                <a:gd name="connsiteY4" fmla="*/ 0 h 1051576"/>
                <a:gd name="connsiteX5" fmla="*/ 0 w 895875"/>
                <a:gd name="connsiteY5" fmla="*/ 600922 h 1051576"/>
                <a:gd name="connsiteX6" fmla="*/ 447938 w 895875"/>
                <a:gd name="connsiteY6" fmla="*/ 1051577 h 1051576"/>
                <a:gd name="connsiteX7" fmla="*/ 895875 w 895875"/>
                <a:gd name="connsiteY7" fmla="*/ 600922 h 1051576"/>
                <a:gd name="connsiteX8" fmla="*/ 895875 w 895875"/>
                <a:gd name="connsiteY8" fmla="*/ 0 h 1051576"/>
                <a:gd name="connsiteX9" fmla="*/ 670756 w 895875"/>
                <a:gd name="connsiteY9" fmla="*/ 0 h 1051576"/>
                <a:gd name="connsiteX10" fmla="*/ 670756 w 895875"/>
                <a:gd name="connsiteY10" fmla="*/ 600922 h 10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5875" h="1051576">
                  <a:moveTo>
                    <a:pt x="670684" y="600922"/>
                  </a:moveTo>
                  <a:cubicBezTo>
                    <a:pt x="670684" y="775441"/>
                    <a:pt x="572253" y="845032"/>
                    <a:pt x="447866" y="845032"/>
                  </a:cubicBezTo>
                  <a:cubicBezTo>
                    <a:pt x="323479" y="845032"/>
                    <a:pt x="225047" y="775441"/>
                    <a:pt x="225047" y="600922"/>
                  </a:cubicBezTo>
                  <a:lnTo>
                    <a:pt x="225047" y="0"/>
                  </a:lnTo>
                  <a:lnTo>
                    <a:pt x="0" y="0"/>
                  </a:lnTo>
                  <a:lnTo>
                    <a:pt x="0" y="600922"/>
                  </a:lnTo>
                  <a:cubicBezTo>
                    <a:pt x="0" y="874899"/>
                    <a:pt x="199235" y="1051577"/>
                    <a:pt x="447938" y="1051577"/>
                  </a:cubicBezTo>
                  <a:cubicBezTo>
                    <a:pt x="696640" y="1051577"/>
                    <a:pt x="895875" y="874827"/>
                    <a:pt x="895875" y="600922"/>
                  </a:cubicBezTo>
                  <a:lnTo>
                    <a:pt x="895875" y="0"/>
                  </a:lnTo>
                  <a:lnTo>
                    <a:pt x="670756" y="0"/>
                  </a:lnTo>
                  <a:lnTo>
                    <a:pt x="670756" y="600922"/>
                  </a:lnTo>
                  <a:close/>
                </a:path>
              </a:pathLst>
            </a:custGeom>
            <a:grpFill/>
            <a:ln w="7190" cap="flat">
              <a:noFill/>
              <a:prstDash val="solid"/>
              <a:miter/>
            </a:ln>
          </p:spPr>
          <p:txBody>
            <a:bodyPr rtlCol="0" anchor="ctr"/>
            <a:lstStyle/>
            <a:p>
              <a:endParaRPr lang="en-US" b="0" i="0">
                <a:solidFill>
                  <a:schemeClr val="accent6"/>
                </a:solidFill>
                <a:latin typeface="+mn-lt"/>
              </a:endParaRPr>
            </a:p>
          </p:txBody>
        </p:sp>
        <p:sp>
          <p:nvSpPr>
            <p:cNvPr id="18" name="Freeform 17">
              <a:extLst>
                <a:ext uri="{FF2B5EF4-FFF2-40B4-BE49-F238E27FC236}">
                  <a16:creationId xmlns:a16="http://schemas.microsoft.com/office/drawing/2014/main" id="{8D91B3CC-CEC7-088A-7774-E0B958428E7F}"/>
                </a:ext>
              </a:extLst>
            </p:cNvPr>
            <p:cNvSpPr/>
            <p:nvPr/>
          </p:nvSpPr>
          <p:spPr>
            <a:xfrm>
              <a:off x="2903271" y="5028933"/>
              <a:ext cx="823831" cy="509658"/>
            </a:xfrm>
            <a:custGeom>
              <a:avLst/>
              <a:gdLst>
                <a:gd name="connsiteX0" fmla="*/ 380352 w 823831"/>
                <a:gd name="connsiteY0" fmla="*/ 443890 h 509658"/>
                <a:gd name="connsiteX1" fmla="*/ 823831 w 823831"/>
                <a:gd name="connsiteY1" fmla="*/ 0 h 509658"/>
                <a:gd name="connsiteX2" fmla="*/ 531989 w 823831"/>
                <a:gd name="connsiteY2" fmla="*/ 0 h 509658"/>
                <a:gd name="connsiteX3" fmla="*/ 225119 w 823831"/>
                <a:gd name="connsiteY3" fmla="*/ 307154 h 509658"/>
                <a:gd name="connsiteX4" fmla="*/ 225119 w 823831"/>
                <a:gd name="connsiteY4" fmla="*/ 0 h 509658"/>
                <a:gd name="connsiteX5" fmla="*/ 0 w 823831"/>
                <a:gd name="connsiteY5" fmla="*/ 0 h 509658"/>
                <a:gd name="connsiteX6" fmla="*/ 0 w 823831"/>
                <a:gd name="connsiteY6" fmla="*/ 286211 h 509658"/>
                <a:gd name="connsiteX7" fmla="*/ 380352 w 823831"/>
                <a:gd name="connsiteY7" fmla="*/ 443890 h 50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831" h="509658">
                  <a:moveTo>
                    <a:pt x="380352" y="443890"/>
                  </a:moveTo>
                  <a:lnTo>
                    <a:pt x="823831" y="0"/>
                  </a:lnTo>
                  <a:lnTo>
                    <a:pt x="531989" y="0"/>
                  </a:lnTo>
                  <a:lnTo>
                    <a:pt x="225119" y="307154"/>
                  </a:lnTo>
                  <a:lnTo>
                    <a:pt x="225119" y="0"/>
                  </a:lnTo>
                  <a:lnTo>
                    <a:pt x="0" y="0"/>
                  </a:lnTo>
                  <a:lnTo>
                    <a:pt x="0" y="286211"/>
                  </a:lnTo>
                  <a:cubicBezTo>
                    <a:pt x="0" y="484911"/>
                    <a:pt x="240003" y="584369"/>
                    <a:pt x="380352" y="443890"/>
                  </a:cubicBezTo>
                </a:path>
              </a:pathLst>
            </a:custGeom>
            <a:grpFill/>
            <a:ln w="7190" cap="flat">
              <a:noFill/>
              <a:prstDash val="solid"/>
              <a:miter/>
            </a:ln>
          </p:spPr>
          <p:txBody>
            <a:bodyPr rtlCol="0" anchor="ctr"/>
            <a:lstStyle/>
            <a:p>
              <a:endParaRPr lang="en-US" b="0" i="0">
                <a:solidFill>
                  <a:schemeClr val="accent6"/>
                </a:solidFill>
                <a:latin typeface="+mn-lt"/>
              </a:endParaRPr>
            </a:p>
          </p:txBody>
        </p:sp>
        <p:sp>
          <p:nvSpPr>
            <p:cNvPr id="20" name="Freeform 19">
              <a:extLst>
                <a:ext uri="{FF2B5EF4-FFF2-40B4-BE49-F238E27FC236}">
                  <a16:creationId xmlns:a16="http://schemas.microsoft.com/office/drawing/2014/main" id="{C0BF5CCB-8B55-A2A6-A4A4-490937789750}"/>
                </a:ext>
              </a:extLst>
            </p:cNvPr>
            <p:cNvSpPr/>
            <p:nvPr/>
          </p:nvSpPr>
          <p:spPr>
            <a:xfrm>
              <a:off x="2903271" y="5552068"/>
              <a:ext cx="823831" cy="509730"/>
            </a:xfrm>
            <a:custGeom>
              <a:avLst/>
              <a:gdLst>
                <a:gd name="connsiteX0" fmla="*/ 0 w 823831"/>
                <a:gd name="connsiteY0" fmla="*/ 223519 h 509730"/>
                <a:gd name="connsiteX1" fmla="*/ 0 w 823831"/>
                <a:gd name="connsiteY1" fmla="*/ 509731 h 509730"/>
                <a:gd name="connsiteX2" fmla="*/ 225119 w 823831"/>
                <a:gd name="connsiteY2" fmla="*/ 509731 h 509730"/>
                <a:gd name="connsiteX3" fmla="*/ 225119 w 823831"/>
                <a:gd name="connsiteY3" fmla="*/ 202577 h 509730"/>
                <a:gd name="connsiteX4" fmla="*/ 531989 w 823831"/>
                <a:gd name="connsiteY4" fmla="*/ 509731 h 509730"/>
                <a:gd name="connsiteX5" fmla="*/ 823831 w 823831"/>
                <a:gd name="connsiteY5" fmla="*/ 509731 h 509730"/>
                <a:gd name="connsiteX6" fmla="*/ 380352 w 823831"/>
                <a:gd name="connsiteY6" fmla="*/ 65768 h 509730"/>
                <a:gd name="connsiteX7" fmla="*/ 0 w 823831"/>
                <a:gd name="connsiteY7" fmla="*/ 223447 h 50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831" h="509730">
                  <a:moveTo>
                    <a:pt x="0" y="223519"/>
                  </a:moveTo>
                  <a:lnTo>
                    <a:pt x="0" y="509731"/>
                  </a:lnTo>
                  <a:lnTo>
                    <a:pt x="225119" y="509731"/>
                  </a:lnTo>
                  <a:lnTo>
                    <a:pt x="225119" y="202577"/>
                  </a:lnTo>
                  <a:lnTo>
                    <a:pt x="531989" y="509731"/>
                  </a:lnTo>
                  <a:lnTo>
                    <a:pt x="823831" y="509731"/>
                  </a:lnTo>
                  <a:lnTo>
                    <a:pt x="380352" y="65768"/>
                  </a:lnTo>
                  <a:cubicBezTo>
                    <a:pt x="240003" y="-74711"/>
                    <a:pt x="0" y="24747"/>
                    <a:pt x="0" y="223447"/>
                  </a:cubicBezTo>
                </a:path>
              </a:pathLst>
            </a:custGeom>
            <a:grpFill/>
            <a:ln w="7190" cap="flat">
              <a:noFill/>
              <a:prstDash val="solid"/>
              <a:miter/>
            </a:ln>
          </p:spPr>
          <p:txBody>
            <a:bodyPr rtlCol="0" anchor="ctr"/>
            <a:lstStyle/>
            <a:p>
              <a:endParaRPr lang="en-US" b="0" i="0">
                <a:solidFill>
                  <a:schemeClr val="accent6"/>
                </a:solidFill>
                <a:latin typeface="+mn-lt"/>
              </a:endParaRPr>
            </a:p>
          </p:txBody>
        </p:sp>
        <p:sp>
          <p:nvSpPr>
            <p:cNvPr id="26" name="Freeform 25">
              <a:extLst>
                <a:ext uri="{FF2B5EF4-FFF2-40B4-BE49-F238E27FC236}">
                  <a16:creationId xmlns:a16="http://schemas.microsoft.com/office/drawing/2014/main" id="{74679EDA-1C21-6B2F-5628-98F66323D42C}"/>
                </a:ext>
              </a:extLst>
            </p:cNvPr>
            <p:cNvSpPr/>
            <p:nvPr/>
          </p:nvSpPr>
          <p:spPr>
            <a:xfrm>
              <a:off x="3637371" y="5010150"/>
              <a:ext cx="924850" cy="1070431"/>
            </a:xfrm>
            <a:custGeom>
              <a:avLst/>
              <a:gdLst>
                <a:gd name="connsiteX0" fmla="*/ 699444 w 924850"/>
                <a:gd name="connsiteY0" fmla="*/ 833590 h 1070431"/>
                <a:gd name="connsiteX1" fmla="*/ 533642 w 924850"/>
                <a:gd name="connsiteY1" fmla="*/ 863816 h 1070431"/>
                <a:gd name="connsiteX2" fmla="*/ 224760 w 924850"/>
                <a:gd name="connsiteY2" fmla="*/ 535144 h 1070431"/>
                <a:gd name="connsiteX3" fmla="*/ 533283 w 924850"/>
                <a:gd name="connsiteY3" fmla="*/ 206544 h 1070431"/>
                <a:gd name="connsiteX4" fmla="*/ 776665 w 924850"/>
                <a:gd name="connsiteY4" fmla="*/ 300533 h 1070431"/>
                <a:gd name="connsiteX5" fmla="*/ 919530 w 924850"/>
                <a:gd name="connsiteY5" fmla="*/ 154656 h 1070431"/>
                <a:gd name="connsiteX6" fmla="*/ 525446 w 924850"/>
                <a:gd name="connsiteY6" fmla="*/ 0 h 1070431"/>
                <a:gd name="connsiteX7" fmla="*/ 0 w 924850"/>
                <a:gd name="connsiteY7" fmla="*/ 535216 h 1070431"/>
                <a:gd name="connsiteX8" fmla="*/ 521348 w 924850"/>
                <a:gd name="connsiteY8" fmla="*/ 1070432 h 1070431"/>
                <a:gd name="connsiteX9" fmla="*/ 924851 w 924850"/>
                <a:gd name="connsiteY9" fmla="*/ 966224 h 1070431"/>
                <a:gd name="connsiteX10" fmla="*/ 924851 w 924850"/>
                <a:gd name="connsiteY10" fmla="*/ 535216 h 1070431"/>
                <a:gd name="connsiteX11" fmla="*/ 699516 w 924850"/>
                <a:gd name="connsiteY11" fmla="*/ 535216 h 1070431"/>
                <a:gd name="connsiteX12" fmla="*/ 699516 w 924850"/>
                <a:gd name="connsiteY12" fmla="*/ 833590 h 107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50" h="1070431">
                  <a:moveTo>
                    <a:pt x="699444" y="833590"/>
                  </a:moveTo>
                  <a:cubicBezTo>
                    <a:pt x="643362" y="852517"/>
                    <a:pt x="598784" y="863816"/>
                    <a:pt x="533642" y="863816"/>
                  </a:cubicBezTo>
                  <a:cubicBezTo>
                    <a:pt x="349938" y="863816"/>
                    <a:pt x="224760" y="728878"/>
                    <a:pt x="224760" y="535144"/>
                  </a:cubicBezTo>
                  <a:cubicBezTo>
                    <a:pt x="224760" y="341410"/>
                    <a:pt x="341022" y="206544"/>
                    <a:pt x="533283" y="206544"/>
                  </a:cubicBezTo>
                  <a:cubicBezTo>
                    <a:pt x="622080" y="206544"/>
                    <a:pt x="701817" y="238569"/>
                    <a:pt x="776665" y="300533"/>
                  </a:cubicBezTo>
                  <a:lnTo>
                    <a:pt x="919530" y="154656"/>
                  </a:lnTo>
                  <a:cubicBezTo>
                    <a:pt x="821602" y="55990"/>
                    <a:pt x="683770" y="0"/>
                    <a:pt x="525446" y="0"/>
                  </a:cubicBezTo>
                  <a:cubicBezTo>
                    <a:pt x="219727" y="0"/>
                    <a:pt x="0" y="223241"/>
                    <a:pt x="0" y="535216"/>
                  </a:cubicBezTo>
                  <a:cubicBezTo>
                    <a:pt x="0" y="847191"/>
                    <a:pt x="219727" y="1070432"/>
                    <a:pt x="521348" y="1070432"/>
                  </a:cubicBezTo>
                  <a:cubicBezTo>
                    <a:pt x="626969" y="1070432"/>
                    <a:pt x="831021" y="1032506"/>
                    <a:pt x="924851" y="966224"/>
                  </a:cubicBezTo>
                  <a:lnTo>
                    <a:pt x="924851" y="535216"/>
                  </a:lnTo>
                  <a:lnTo>
                    <a:pt x="699516" y="535216"/>
                  </a:lnTo>
                  <a:lnTo>
                    <a:pt x="699516" y="833590"/>
                  </a:lnTo>
                  <a:close/>
                </a:path>
              </a:pathLst>
            </a:custGeom>
            <a:grpFill/>
            <a:ln w="7190" cap="flat">
              <a:noFill/>
              <a:prstDash val="solid"/>
              <a:miter/>
            </a:ln>
          </p:spPr>
          <p:txBody>
            <a:bodyPr rtlCol="0" anchor="ctr"/>
            <a:lstStyle/>
            <a:p>
              <a:endParaRPr lang="en-US" b="0" i="0">
                <a:solidFill>
                  <a:schemeClr val="accent6"/>
                </a:solidFill>
                <a:latin typeface="+mn-lt"/>
              </a:endParaRPr>
            </a:p>
          </p:txBody>
        </p:sp>
      </p:grpSp>
      <p:sp>
        <p:nvSpPr>
          <p:cNvPr id="27" name="Slide Number">
            <a:extLst>
              <a:ext uri="{FF2B5EF4-FFF2-40B4-BE49-F238E27FC236}">
                <a16:creationId xmlns:a16="http://schemas.microsoft.com/office/drawing/2014/main" id="{AE44F863-5A99-A7B4-12BD-F63CBF152BF9}"/>
              </a:ext>
            </a:extLst>
          </p:cNvPr>
          <p:cNvSpPr>
            <a:spLocks noGrp="1"/>
          </p:cNvSpPr>
          <p:nvPr>
            <p:ph type="sldNum" sz="quarter" idx="13"/>
          </p:nvPr>
        </p:nvSpPr>
        <p:spPr>
          <a:xfrm>
            <a:off x="344709" y="6528388"/>
            <a:ext cx="274140" cy="169423"/>
          </a:xfrm>
          <a:prstGeom prst="rect">
            <a:avLst/>
          </a:prstGeom>
        </p:spPr>
        <p:txBody>
          <a:bodyPr lIns="0" tIns="0" rIns="0" bIns="0" anchor="ctr"/>
          <a:lstStyle>
            <a:lvl1pPr algn="l">
              <a:lnSpc>
                <a:spcPct val="100000"/>
              </a:lnSpc>
              <a:spcBef>
                <a:spcPts val="0"/>
              </a:spcBef>
              <a:defRPr sz="1000" b="0" i="0">
                <a:solidFill>
                  <a:schemeClr val="accent6"/>
                </a:solidFill>
                <a:latin typeface="+mn-lt"/>
                <a:cs typeface="Calibri" panose="020F0502020204030204" pitchFamily="34" charset="0"/>
              </a:defRPr>
            </a:lvl1pPr>
          </a:lstStyle>
          <a:p>
            <a:fld id="{523A240F-EAFE-E84F-B44C-6D7A08E0E409}" type="slidenum">
              <a:rPr lang="en-US" smtClean="0"/>
              <a:pPr/>
              <a:t>‹#›</a:t>
            </a:fld>
            <a:endParaRPr lang="en-US" dirty="0"/>
          </a:p>
        </p:txBody>
      </p:sp>
      <p:sp>
        <p:nvSpPr>
          <p:cNvPr id="28" name="Footer Placeholder 1">
            <a:extLst>
              <a:ext uri="{FF2B5EF4-FFF2-40B4-BE49-F238E27FC236}">
                <a16:creationId xmlns:a16="http://schemas.microsoft.com/office/drawing/2014/main" id="{87D6DEF4-DC22-A54C-3A3D-0098B7E92153}"/>
              </a:ext>
            </a:extLst>
          </p:cNvPr>
          <p:cNvSpPr>
            <a:spLocks noGrp="1"/>
          </p:cNvSpPr>
          <p:nvPr>
            <p:ph type="ftr" sz="quarter" idx="3"/>
          </p:nvPr>
        </p:nvSpPr>
        <p:spPr>
          <a:xfrm>
            <a:off x="639834" y="6529754"/>
            <a:ext cx="2186354" cy="168275"/>
          </a:xfrm>
          <a:prstGeom prst="rect">
            <a:avLst/>
          </a:prstGeom>
        </p:spPr>
        <p:txBody>
          <a:bodyPr vert="horz" lIns="0" tIns="45720" rIns="91440" bIns="45720" rtlCol="0" anchor="ctr"/>
          <a:lstStyle>
            <a:lvl1pPr algn="l">
              <a:defRPr sz="1000" b="0" i="0">
                <a:solidFill>
                  <a:schemeClr val="accent6"/>
                </a:solidFill>
                <a:latin typeface="+mn-lt"/>
              </a:defRPr>
            </a:lvl1pPr>
          </a:lstStyle>
          <a:p>
            <a:r>
              <a:rPr lang="en-US"/>
              <a:t>PRIVATE AND CONFIDENTIAL</a:t>
            </a:r>
            <a:endParaRPr lang="en-US" dirty="0"/>
          </a:p>
        </p:txBody>
      </p:sp>
      <p:sp>
        <p:nvSpPr>
          <p:cNvPr id="30" name="Picture Placeholder 2">
            <a:extLst>
              <a:ext uri="{FF2B5EF4-FFF2-40B4-BE49-F238E27FC236}">
                <a16:creationId xmlns:a16="http://schemas.microsoft.com/office/drawing/2014/main" id="{A8CDBBEB-1B6D-AFE5-D661-B3D190F1C33E}"/>
              </a:ext>
            </a:extLst>
          </p:cNvPr>
          <p:cNvSpPr>
            <a:spLocks noGrp="1"/>
          </p:cNvSpPr>
          <p:nvPr>
            <p:ph type="pic" sz="quarter" idx="28"/>
          </p:nvPr>
        </p:nvSpPr>
        <p:spPr>
          <a:xfrm>
            <a:off x="2661291" y="2111574"/>
            <a:ext cx="2242800" cy="2628000"/>
          </a:xfrm>
          <a:prstGeom prst="rect">
            <a:avLst/>
          </a:prstGeom>
          <a:solidFill>
            <a:schemeClr val="accent3"/>
          </a:solidFill>
        </p:spPr>
        <p:txBody>
          <a:bodyPr/>
          <a:lstStyle>
            <a:lvl1pPr marL="0" indent="0">
              <a:buNone/>
              <a:defRPr sz="1800" b="0" i="0">
                <a:latin typeface="+mn-lt"/>
              </a:defRPr>
            </a:lvl1pPr>
          </a:lstStyle>
          <a:p>
            <a:r>
              <a:rPr lang="en-US"/>
              <a:t>Click icon to add picture</a:t>
            </a:r>
            <a:endParaRPr lang="en-US" dirty="0"/>
          </a:p>
        </p:txBody>
      </p:sp>
      <p:sp>
        <p:nvSpPr>
          <p:cNvPr id="38" name="Picture Placeholder 2">
            <a:extLst>
              <a:ext uri="{FF2B5EF4-FFF2-40B4-BE49-F238E27FC236}">
                <a16:creationId xmlns:a16="http://schemas.microsoft.com/office/drawing/2014/main" id="{275FDDD8-AA1A-2097-6B0C-AF5D94B3BCA4}"/>
              </a:ext>
            </a:extLst>
          </p:cNvPr>
          <p:cNvSpPr>
            <a:spLocks noGrp="1"/>
          </p:cNvSpPr>
          <p:nvPr>
            <p:ph type="pic" sz="quarter" idx="29"/>
          </p:nvPr>
        </p:nvSpPr>
        <p:spPr>
          <a:xfrm>
            <a:off x="4984029" y="2111574"/>
            <a:ext cx="2242800" cy="2628000"/>
          </a:xfrm>
          <a:prstGeom prst="rect">
            <a:avLst/>
          </a:prstGeom>
          <a:solidFill>
            <a:schemeClr val="accent3"/>
          </a:solidFill>
        </p:spPr>
        <p:txBody>
          <a:bodyPr/>
          <a:lstStyle>
            <a:lvl1pPr marL="0" indent="0">
              <a:buNone/>
              <a:defRPr sz="1800" b="0" i="0">
                <a:latin typeface="+mn-lt"/>
              </a:defRPr>
            </a:lvl1pPr>
          </a:lstStyle>
          <a:p>
            <a:r>
              <a:rPr lang="en-US"/>
              <a:t>Click icon to add picture</a:t>
            </a:r>
            <a:endParaRPr lang="en-US" dirty="0"/>
          </a:p>
        </p:txBody>
      </p:sp>
      <p:sp>
        <p:nvSpPr>
          <p:cNvPr id="39" name="Picture Placeholder 2">
            <a:extLst>
              <a:ext uri="{FF2B5EF4-FFF2-40B4-BE49-F238E27FC236}">
                <a16:creationId xmlns:a16="http://schemas.microsoft.com/office/drawing/2014/main" id="{6AC7AF78-B46F-A574-E346-C9908426B037}"/>
              </a:ext>
            </a:extLst>
          </p:cNvPr>
          <p:cNvSpPr>
            <a:spLocks noGrp="1"/>
          </p:cNvSpPr>
          <p:nvPr>
            <p:ph type="pic" sz="quarter" idx="30"/>
          </p:nvPr>
        </p:nvSpPr>
        <p:spPr>
          <a:xfrm>
            <a:off x="7306051" y="2111574"/>
            <a:ext cx="2242800" cy="2628000"/>
          </a:xfrm>
          <a:prstGeom prst="rect">
            <a:avLst/>
          </a:prstGeom>
          <a:solidFill>
            <a:schemeClr val="accent3"/>
          </a:solidFill>
        </p:spPr>
        <p:txBody>
          <a:bodyPr/>
          <a:lstStyle>
            <a:lvl1pPr marL="0" indent="0">
              <a:buNone/>
              <a:defRPr sz="1800" b="0" i="0">
                <a:latin typeface="+mn-lt"/>
              </a:defRPr>
            </a:lvl1pPr>
          </a:lstStyle>
          <a:p>
            <a:r>
              <a:rPr lang="en-US"/>
              <a:t>Click icon to add picture</a:t>
            </a:r>
            <a:endParaRPr lang="en-US" dirty="0"/>
          </a:p>
        </p:txBody>
      </p:sp>
      <p:sp>
        <p:nvSpPr>
          <p:cNvPr id="40" name="Picture Placeholder 2">
            <a:extLst>
              <a:ext uri="{FF2B5EF4-FFF2-40B4-BE49-F238E27FC236}">
                <a16:creationId xmlns:a16="http://schemas.microsoft.com/office/drawing/2014/main" id="{96DAABD1-B5C3-F0B5-7624-616F44A54CE1}"/>
              </a:ext>
            </a:extLst>
          </p:cNvPr>
          <p:cNvSpPr>
            <a:spLocks noGrp="1"/>
          </p:cNvSpPr>
          <p:nvPr>
            <p:ph type="pic" sz="quarter" idx="31"/>
          </p:nvPr>
        </p:nvSpPr>
        <p:spPr>
          <a:xfrm>
            <a:off x="9627883" y="2111574"/>
            <a:ext cx="2242800" cy="2628000"/>
          </a:xfrm>
          <a:prstGeom prst="rect">
            <a:avLst/>
          </a:prstGeom>
          <a:solidFill>
            <a:schemeClr val="accent3"/>
          </a:solidFill>
        </p:spPr>
        <p:txBody>
          <a:bodyPr/>
          <a:lstStyle>
            <a:lvl1pPr marL="0" indent="0">
              <a:buNone/>
              <a:defRPr sz="1800" b="0" i="0">
                <a:latin typeface="+mn-lt"/>
              </a:defRPr>
            </a:lvl1pPr>
          </a:lstStyle>
          <a:p>
            <a:r>
              <a:rPr lang="en-US"/>
              <a:t>Click icon to add picture</a:t>
            </a:r>
            <a:endParaRPr lang="en-US" dirty="0"/>
          </a:p>
        </p:txBody>
      </p:sp>
      <p:sp>
        <p:nvSpPr>
          <p:cNvPr id="3" name="Title 2">
            <a:extLst>
              <a:ext uri="{FF2B5EF4-FFF2-40B4-BE49-F238E27FC236}">
                <a16:creationId xmlns:a16="http://schemas.microsoft.com/office/drawing/2014/main" id="{00E6827E-53B8-FA2F-6739-71F591189D6F}"/>
              </a:ext>
            </a:extLst>
          </p:cNvPr>
          <p:cNvSpPr>
            <a:spLocks noGrp="1"/>
          </p:cNvSpPr>
          <p:nvPr>
            <p:ph type="title" hasCustomPrompt="1"/>
          </p:nvPr>
        </p:nvSpPr>
        <p:spPr>
          <a:xfrm>
            <a:off x="344706" y="418239"/>
            <a:ext cx="11534141" cy="786231"/>
          </a:xfrm>
          <a:prstGeom prst="rect">
            <a:avLst/>
          </a:prstGeom>
        </p:spPr>
        <p:txBody>
          <a:bodyPr lIns="0"/>
          <a:lstStyle>
            <a:lvl1pPr>
              <a:lnSpc>
                <a:spcPct val="100000"/>
              </a:lnSpc>
              <a:defRPr lang="en-US" sz="2800" b="0" i="0" kern="1200" dirty="0" smtClean="0">
                <a:solidFill>
                  <a:schemeClr val="accent6"/>
                </a:solidFill>
                <a:latin typeface="+mj-lt"/>
                <a:ea typeface="+mn-ea"/>
                <a:cs typeface="+mn-cs"/>
              </a:defRPr>
            </a:lvl1pPr>
          </a:lstStyle>
          <a:p>
            <a:r>
              <a:rPr lang="en-US" dirty="0"/>
              <a:t>Title</a:t>
            </a:r>
          </a:p>
        </p:txBody>
      </p:sp>
    </p:spTree>
    <p:extLst>
      <p:ext uri="{BB962C8B-B14F-4D97-AF65-F5344CB8AC3E}">
        <p14:creationId xmlns:p14="http://schemas.microsoft.com/office/powerpoint/2010/main" val="365678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26 Core PPT Template_Section_LightTeal">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4E0A2B34-2075-CE6D-59AC-80A425132270}"/>
              </a:ext>
            </a:extLst>
          </p:cNvPr>
          <p:cNvGrpSpPr/>
          <p:nvPr userDrawn="1"/>
        </p:nvGrpSpPr>
        <p:grpSpPr>
          <a:xfrm>
            <a:off x="0" y="1"/>
            <a:ext cx="12192002" cy="6858001"/>
            <a:chOff x="0" y="1"/>
            <a:chExt cx="12192002" cy="6858001"/>
          </a:xfrm>
        </p:grpSpPr>
        <p:sp>
          <p:nvSpPr>
            <p:cNvPr id="6" name="Freeform 5">
              <a:extLst>
                <a:ext uri="{FF2B5EF4-FFF2-40B4-BE49-F238E27FC236}">
                  <a16:creationId xmlns:a16="http://schemas.microsoft.com/office/drawing/2014/main" id="{E7C41035-CC55-A76A-8692-EA36023FE78A}"/>
                </a:ext>
              </a:extLst>
            </p:cNvPr>
            <p:cNvSpPr/>
            <p:nvPr userDrawn="1"/>
          </p:nvSpPr>
          <p:spPr>
            <a:xfrm>
              <a:off x="0" y="1"/>
              <a:ext cx="12192000" cy="6857999"/>
            </a:xfrm>
            <a:custGeom>
              <a:avLst/>
              <a:gdLst>
                <a:gd name="connsiteX0" fmla="*/ 0 w 7676444"/>
                <a:gd name="connsiteY0" fmla="*/ 0 h 4317999"/>
                <a:gd name="connsiteX1" fmla="*/ 7676445 w 7676444"/>
                <a:gd name="connsiteY1" fmla="*/ 0 h 4317999"/>
                <a:gd name="connsiteX2" fmla="*/ 7676445 w 7676444"/>
                <a:gd name="connsiteY2" fmla="*/ 4318000 h 4317999"/>
                <a:gd name="connsiteX3" fmla="*/ 0 w 7676444"/>
                <a:gd name="connsiteY3" fmla="*/ 4318000 h 4317999"/>
              </a:gdLst>
              <a:ahLst/>
              <a:cxnLst>
                <a:cxn ang="0">
                  <a:pos x="connsiteX0" y="connsiteY0"/>
                </a:cxn>
                <a:cxn ang="0">
                  <a:pos x="connsiteX1" y="connsiteY1"/>
                </a:cxn>
                <a:cxn ang="0">
                  <a:pos x="connsiteX2" y="connsiteY2"/>
                </a:cxn>
                <a:cxn ang="0">
                  <a:pos x="connsiteX3" y="connsiteY3"/>
                </a:cxn>
              </a:cxnLst>
              <a:rect l="l" t="t" r="r" b="b"/>
              <a:pathLst>
                <a:path w="7676444" h="4317999">
                  <a:moveTo>
                    <a:pt x="0" y="0"/>
                  </a:moveTo>
                  <a:lnTo>
                    <a:pt x="7676445" y="0"/>
                  </a:lnTo>
                  <a:lnTo>
                    <a:pt x="7676445" y="4318000"/>
                  </a:lnTo>
                  <a:lnTo>
                    <a:pt x="0" y="4318000"/>
                  </a:lnTo>
                  <a:close/>
                </a:path>
              </a:pathLst>
            </a:custGeom>
            <a:solidFill>
              <a:schemeClr val="bg2"/>
            </a:solidFill>
            <a:ln w="4798" cap="flat">
              <a:noFill/>
              <a:prstDash val="solid"/>
              <a:miter/>
            </a:ln>
          </p:spPr>
          <p:txBody>
            <a:bodyPr rtlCol="0" anchor="ctr"/>
            <a:lstStyle/>
            <a:p>
              <a:endParaRPr lang="en-US">
                <a:latin typeface="+mn-lt"/>
              </a:endParaRPr>
            </a:p>
          </p:txBody>
        </p:sp>
        <p:sp>
          <p:nvSpPr>
            <p:cNvPr id="2" name="Freeform 1">
              <a:extLst>
                <a:ext uri="{FF2B5EF4-FFF2-40B4-BE49-F238E27FC236}">
                  <a16:creationId xmlns:a16="http://schemas.microsoft.com/office/drawing/2014/main" id="{C1718F1A-459F-5EAB-9E16-474037B18E89}"/>
                </a:ext>
              </a:extLst>
            </p:cNvPr>
            <p:cNvSpPr/>
            <p:nvPr/>
          </p:nvSpPr>
          <p:spPr>
            <a:xfrm>
              <a:off x="1824533" y="1"/>
              <a:ext cx="10367469" cy="6858001"/>
            </a:xfrm>
            <a:custGeom>
              <a:avLst/>
              <a:gdLst>
                <a:gd name="connsiteX0" fmla="*/ 6858229 w 10367469"/>
                <a:gd name="connsiteY0" fmla="*/ 0 h 6858001"/>
                <a:gd name="connsiteX1" fmla="*/ 7039585 w 10367469"/>
                <a:gd name="connsiteY1" fmla="*/ 0 h 6858001"/>
                <a:gd name="connsiteX2" fmla="*/ 7179719 w 10367469"/>
                <a:gd name="connsiteY2" fmla="*/ 0 h 6858001"/>
                <a:gd name="connsiteX3" fmla="*/ 10367469 w 10367469"/>
                <a:gd name="connsiteY3" fmla="*/ 0 h 6858001"/>
                <a:gd name="connsiteX4" fmla="*/ 10367469 w 10367469"/>
                <a:gd name="connsiteY4" fmla="*/ 6858001 h 6858001"/>
                <a:gd name="connsiteX5" fmla="*/ 7179719 w 10367469"/>
                <a:gd name="connsiteY5" fmla="*/ 6858001 h 6858001"/>
                <a:gd name="connsiteX6" fmla="*/ 7039585 w 10367469"/>
                <a:gd name="connsiteY6" fmla="*/ 6858001 h 6858001"/>
                <a:gd name="connsiteX7" fmla="*/ 0 w 10367469"/>
                <a:gd name="connsiteY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67469" h="6858001">
                  <a:moveTo>
                    <a:pt x="6858229" y="0"/>
                  </a:moveTo>
                  <a:lnTo>
                    <a:pt x="7039585" y="0"/>
                  </a:lnTo>
                  <a:lnTo>
                    <a:pt x="7179719" y="0"/>
                  </a:lnTo>
                  <a:lnTo>
                    <a:pt x="10367469" y="0"/>
                  </a:lnTo>
                  <a:lnTo>
                    <a:pt x="10367469" y="6858001"/>
                  </a:lnTo>
                  <a:lnTo>
                    <a:pt x="7179719" y="6858001"/>
                  </a:lnTo>
                  <a:lnTo>
                    <a:pt x="7039585" y="6858001"/>
                  </a:lnTo>
                  <a:lnTo>
                    <a:pt x="0" y="6858001"/>
                  </a:lnTo>
                  <a:close/>
                </a:path>
              </a:pathLst>
            </a:custGeom>
            <a:solidFill>
              <a:srgbClr val="30CEBB"/>
            </a:solidFill>
            <a:ln w="4798" cap="flat">
              <a:noFill/>
              <a:prstDash val="solid"/>
              <a:miter/>
            </a:ln>
          </p:spPr>
          <p:txBody>
            <a:bodyPr rtlCol="0" anchor="ctr"/>
            <a:lstStyle/>
            <a:p>
              <a:endParaRPr lang="en-US">
                <a:latin typeface="+mn-lt"/>
              </a:endParaRPr>
            </a:p>
          </p:txBody>
        </p:sp>
      </p:grpSp>
      <p:sp>
        <p:nvSpPr>
          <p:cNvPr id="7" name="Text Placeholder 4">
            <a:extLst>
              <a:ext uri="{FF2B5EF4-FFF2-40B4-BE49-F238E27FC236}">
                <a16:creationId xmlns:a16="http://schemas.microsoft.com/office/drawing/2014/main" id="{4D89D77F-CF17-650D-CCC9-6E09359C0320}"/>
              </a:ext>
            </a:extLst>
          </p:cNvPr>
          <p:cNvSpPr>
            <a:spLocks noGrp="1"/>
          </p:cNvSpPr>
          <p:nvPr>
            <p:ph type="body" sz="quarter" idx="11" hasCustomPrompt="1"/>
          </p:nvPr>
        </p:nvSpPr>
        <p:spPr>
          <a:xfrm>
            <a:off x="344709" y="1850799"/>
            <a:ext cx="3764583" cy="1578182"/>
          </a:xfrm>
          <a:prstGeom prst="rect">
            <a:avLst/>
          </a:prstGeom>
        </p:spPr>
        <p:txBody>
          <a:bodyPr lIns="0" tIns="0" rIns="0" bIns="0"/>
          <a:lstStyle>
            <a:lvl1pPr marL="0" indent="0">
              <a:lnSpc>
                <a:spcPct val="100000"/>
              </a:lnSpc>
              <a:spcBef>
                <a:spcPts val="0"/>
              </a:spcBef>
              <a:spcAft>
                <a:spcPts val="1200"/>
              </a:spcAft>
              <a:buNone/>
              <a:defRPr sz="1600" b="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grpSp>
        <p:nvGrpSpPr>
          <p:cNvPr id="15" name="Graphic 4">
            <a:extLst>
              <a:ext uri="{FF2B5EF4-FFF2-40B4-BE49-F238E27FC236}">
                <a16:creationId xmlns:a16="http://schemas.microsoft.com/office/drawing/2014/main" id="{6777F88F-B22D-CEA7-A202-53B2981F50A6}"/>
              </a:ext>
            </a:extLst>
          </p:cNvPr>
          <p:cNvGrpSpPr>
            <a:grpSpLocks noChangeAspect="1"/>
          </p:cNvGrpSpPr>
          <p:nvPr userDrawn="1"/>
        </p:nvGrpSpPr>
        <p:grpSpPr>
          <a:xfrm>
            <a:off x="11428809" y="6521346"/>
            <a:ext cx="437338" cy="172466"/>
            <a:chOff x="1847850" y="5010150"/>
            <a:chExt cx="2714372" cy="1070431"/>
          </a:xfrm>
          <a:solidFill>
            <a:schemeClr val="accent6"/>
          </a:solidFill>
        </p:grpSpPr>
        <p:sp>
          <p:nvSpPr>
            <p:cNvPr id="16" name="Freeform 15">
              <a:extLst>
                <a:ext uri="{FF2B5EF4-FFF2-40B4-BE49-F238E27FC236}">
                  <a16:creationId xmlns:a16="http://schemas.microsoft.com/office/drawing/2014/main" id="{C2DAA45F-6674-124F-8B5F-23727B96C90D}"/>
                </a:ext>
              </a:extLst>
            </p:cNvPr>
            <p:cNvSpPr/>
            <p:nvPr/>
          </p:nvSpPr>
          <p:spPr>
            <a:xfrm>
              <a:off x="1847850" y="5028933"/>
              <a:ext cx="895875" cy="1051576"/>
            </a:xfrm>
            <a:custGeom>
              <a:avLst/>
              <a:gdLst>
                <a:gd name="connsiteX0" fmla="*/ 670684 w 895875"/>
                <a:gd name="connsiteY0" fmla="*/ 600922 h 1051576"/>
                <a:gd name="connsiteX1" fmla="*/ 447866 w 895875"/>
                <a:gd name="connsiteY1" fmla="*/ 845032 h 1051576"/>
                <a:gd name="connsiteX2" fmla="*/ 225047 w 895875"/>
                <a:gd name="connsiteY2" fmla="*/ 600922 h 1051576"/>
                <a:gd name="connsiteX3" fmla="*/ 225047 w 895875"/>
                <a:gd name="connsiteY3" fmla="*/ 0 h 1051576"/>
                <a:gd name="connsiteX4" fmla="*/ 0 w 895875"/>
                <a:gd name="connsiteY4" fmla="*/ 0 h 1051576"/>
                <a:gd name="connsiteX5" fmla="*/ 0 w 895875"/>
                <a:gd name="connsiteY5" fmla="*/ 600922 h 1051576"/>
                <a:gd name="connsiteX6" fmla="*/ 447938 w 895875"/>
                <a:gd name="connsiteY6" fmla="*/ 1051577 h 1051576"/>
                <a:gd name="connsiteX7" fmla="*/ 895875 w 895875"/>
                <a:gd name="connsiteY7" fmla="*/ 600922 h 1051576"/>
                <a:gd name="connsiteX8" fmla="*/ 895875 w 895875"/>
                <a:gd name="connsiteY8" fmla="*/ 0 h 1051576"/>
                <a:gd name="connsiteX9" fmla="*/ 670756 w 895875"/>
                <a:gd name="connsiteY9" fmla="*/ 0 h 1051576"/>
                <a:gd name="connsiteX10" fmla="*/ 670756 w 895875"/>
                <a:gd name="connsiteY10" fmla="*/ 600922 h 10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5875" h="1051576">
                  <a:moveTo>
                    <a:pt x="670684" y="600922"/>
                  </a:moveTo>
                  <a:cubicBezTo>
                    <a:pt x="670684" y="775441"/>
                    <a:pt x="572253" y="845032"/>
                    <a:pt x="447866" y="845032"/>
                  </a:cubicBezTo>
                  <a:cubicBezTo>
                    <a:pt x="323479" y="845032"/>
                    <a:pt x="225047" y="775441"/>
                    <a:pt x="225047" y="600922"/>
                  </a:cubicBezTo>
                  <a:lnTo>
                    <a:pt x="225047" y="0"/>
                  </a:lnTo>
                  <a:lnTo>
                    <a:pt x="0" y="0"/>
                  </a:lnTo>
                  <a:lnTo>
                    <a:pt x="0" y="600922"/>
                  </a:lnTo>
                  <a:cubicBezTo>
                    <a:pt x="0" y="874899"/>
                    <a:pt x="199235" y="1051577"/>
                    <a:pt x="447938" y="1051577"/>
                  </a:cubicBezTo>
                  <a:cubicBezTo>
                    <a:pt x="696640" y="1051577"/>
                    <a:pt x="895875" y="874827"/>
                    <a:pt x="895875" y="600922"/>
                  </a:cubicBezTo>
                  <a:lnTo>
                    <a:pt x="895875" y="0"/>
                  </a:lnTo>
                  <a:lnTo>
                    <a:pt x="670756" y="0"/>
                  </a:lnTo>
                  <a:lnTo>
                    <a:pt x="670756" y="600922"/>
                  </a:lnTo>
                  <a:close/>
                </a:path>
              </a:pathLst>
            </a:custGeom>
            <a:grpFill/>
            <a:ln w="7190" cap="flat">
              <a:noFill/>
              <a:prstDash val="solid"/>
              <a:miter/>
            </a:ln>
          </p:spPr>
          <p:txBody>
            <a:bodyPr rtlCol="0" anchor="ctr"/>
            <a:lstStyle/>
            <a:p>
              <a:endParaRPr lang="en-US">
                <a:solidFill>
                  <a:schemeClr val="accent6"/>
                </a:solidFill>
                <a:latin typeface="+mn-lt"/>
              </a:endParaRPr>
            </a:p>
          </p:txBody>
        </p:sp>
        <p:sp>
          <p:nvSpPr>
            <p:cNvPr id="17" name="Freeform 16">
              <a:extLst>
                <a:ext uri="{FF2B5EF4-FFF2-40B4-BE49-F238E27FC236}">
                  <a16:creationId xmlns:a16="http://schemas.microsoft.com/office/drawing/2014/main" id="{85776374-894E-E7CA-A450-49E87A655833}"/>
                </a:ext>
              </a:extLst>
            </p:cNvPr>
            <p:cNvSpPr/>
            <p:nvPr/>
          </p:nvSpPr>
          <p:spPr>
            <a:xfrm>
              <a:off x="2903271" y="5028933"/>
              <a:ext cx="823831" cy="509658"/>
            </a:xfrm>
            <a:custGeom>
              <a:avLst/>
              <a:gdLst>
                <a:gd name="connsiteX0" fmla="*/ 380352 w 823831"/>
                <a:gd name="connsiteY0" fmla="*/ 443890 h 509658"/>
                <a:gd name="connsiteX1" fmla="*/ 823831 w 823831"/>
                <a:gd name="connsiteY1" fmla="*/ 0 h 509658"/>
                <a:gd name="connsiteX2" fmla="*/ 531989 w 823831"/>
                <a:gd name="connsiteY2" fmla="*/ 0 h 509658"/>
                <a:gd name="connsiteX3" fmla="*/ 225119 w 823831"/>
                <a:gd name="connsiteY3" fmla="*/ 307154 h 509658"/>
                <a:gd name="connsiteX4" fmla="*/ 225119 w 823831"/>
                <a:gd name="connsiteY4" fmla="*/ 0 h 509658"/>
                <a:gd name="connsiteX5" fmla="*/ 0 w 823831"/>
                <a:gd name="connsiteY5" fmla="*/ 0 h 509658"/>
                <a:gd name="connsiteX6" fmla="*/ 0 w 823831"/>
                <a:gd name="connsiteY6" fmla="*/ 286211 h 509658"/>
                <a:gd name="connsiteX7" fmla="*/ 380352 w 823831"/>
                <a:gd name="connsiteY7" fmla="*/ 443890 h 50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831" h="509658">
                  <a:moveTo>
                    <a:pt x="380352" y="443890"/>
                  </a:moveTo>
                  <a:lnTo>
                    <a:pt x="823831" y="0"/>
                  </a:lnTo>
                  <a:lnTo>
                    <a:pt x="531989" y="0"/>
                  </a:lnTo>
                  <a:lnTo>
                    <a:pt x="225119" y="307154"/>
                  </a:lnTo>
                  <a:lnTo>
                    <a:pt x="225119" y="0"/>
                  </a:lnTo>
                  <a:lnTo>
                    <a:pt x="0" y="0"/>
                  </a:lnTo>
                  <a:lnTo>
                    <a:pt x="0" y="286211"/>
                  </a:lnTo>
                  <a:cubicBezTo>
                    <a:pt x="0" y="484911"/>
                    <a:pt x="240003" y="584369"/>
                    <a:pt x="380352" y="443890"/>
                  </a:cubicBezTo>
                </a:path>
              </a:pathLst>
            </a:custGeom>
            <a:grpFill/>
            <a:ln w="7190" cap="flat">
              <a:noFill/>
              <a:prstDash val="solid"/>
              <a:miter/>
            </a:ln>
          </p:spPr>
          <p:txBody>
            <a:bodyPr rtlCol="0" anchor="ctr"/>
            <a:lstStyle/>
            <a:p>
              <a:endParaRPr lang="en-US">
                <a:solidFill>
                  <a:schemeClr val="accent6"/>
                </a:solidFill>
                <a:latin typeface="+mn-lt"/>
              </a:endParaRPr>
            </a:p>
          </p:txBody>
        </p:sp>
        <p:sp>
          <p:nvSpPr>
            <p:cNvPr id="18" name="Freeform 17">
              <a:extLst>
                <a:ext uri="{FF2B5EF4-FFF2-40B4-BE49-F238E27FC236}">
                  <a16:creationId xmlns:a16="http://schemas.microsoft.com/office/drawing/2014/main" id="{4B3BA65F-7440-40B7-DD7D-695782F60DFF}"/>
                </a:ext>
              </a:extLst>
            </p:cNvPr>
            <p:cNvSpPr/>
            <p:nvPr/>
          </p:nvSpPr>
          <p:spPr>
            <a:xfrm>
              <a:off x="2903271" y="5552068"/>
              <a:ext cx="823831" cy="509730"/>
            </a:xfrm>
            <a:custGeom>
              <a:avLst/>
              <a:gdLst>
                <a:gd name="connsiteX0" fmla="*/ 0 w 823831"/>
                <a:gd name="connsiteY0" fmla="*/ 223519 h 509730"/>
                <a:gd name="connsiteX1" fmla="*/ 0 w 823831"/>
                <a:gd name="connsiteY1" fmla="*/ 509731 h 509730"/>
                <a:gd name="connsiteX2" fmla="*/ 225119 w 823831"/>
                <a:gd name="connsiteY2" fmla="*/ 509731 h 509730"/>
                <a:gd name="connsiteX3" fmla="*/ 225119 w 823831"/>
                <a:gd name="connsiteY3" fmla="*/ 202577 h 509730"/>
                <a:gd name="connsiteX4" fmla="*/ 531989 w 823831"/>
                <a:gd name="connsiteY4" fmla="*/ 509731 h 509730"/>
                <a:gd name="connsiteX5" fmla="*/ 823831 w 823831"/>
                <a:gd name="connsiteY5" fmla="*/ 509731 h 509730"/>
                <a:gd name="connsiteX6" fmla="*/ 380352 w 823831"/>
                <a:gd name="connsiteY6" fmla="*/ 65768 h 509730"/>
                <a:gd name="connsiteX7" fmla="*/ 0 w 823831"/>
                <a:gd name="connsiteY7" fmla="*/ 223447 h 50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831" h="509730">
                  <a:moveTo>
                    <a:pt x="0" y="223519"/>
                  </a:moveTo>
                  <a:lnTo>
                    <a:pt x="0" y="509731"/>
                  </a:lnTo>
                  <a:lnTo>
                    <a:pt x="225119" y="509731"/>
                  </a:lnTo>
                  <a:lnTo>
                    <a:pt x="225119" y="202577"/>
                  </a:lnTo>
                  <a:lnTo>
                    <a:pt x="531989" y="509731"/>
                  </a:lnTo>
                  <a:lnTo>
                    <a:pt x="823831" y="509731"/>
                  </a:lnTo>
                  <a:lnTo>
                    <a:pt x="380352" y="65768"/>
                  </a:lnTo>
                  <a:cubicBezTo>
                    <a:pt x="240003" y="-74711"/>
                    <a:pt x="0" y="24747"/>
                    <a:pt x="0" y="223447"/>
                  </a:cubicBezTo>
                </a:path>
              </a:pathLst>
            </a:custGeom>
            <a:grpFill/>
            <a:ln w="7190" cap="flat">
              <a:noFill/>
              <a:prstDash val="solid"/>
              <a:miter/>
            </a:ln>
          </p:spPr>
          <p:txBody>
            <a:bodyPr rtlCol="0" anchor="ctr"/>
            <a:lstStyle/>
            <a:p>
              <a:endParaRPr lang="en-US">
                <a:solidFill>
                  <a:schemeClr val="accent6"/>
                </a:solidFill>
                <a:latin typeface="+mn-lt"/>
              </a:endParaRPr>
            </a:p>
          </p:txBody>
        </p:sp>
        <p:sp>
          <p:nvSpPr>
            <p:cNvPr id="20" name="Freeform 19">
              <a:extLst>
                <a:ext uri="{FF2B5EF4-FFF2-40B4-BE49-F238E27FC236}">
                  <a16:creationId xmlns:a16="http://schemas.microsoft.com/office/drawing/2014/main" id="{B9710EFD-ED6E-C108-E1C6-F133D28485F2}"/>
                </a:ext>
              </a:extLst>
            </p:cNvPr>
            <p:cNvSpPr/>
            <p:nvPr/>
          </p:nvSpPr>
          <p:spPr>
            <a:xfrm>
              <a:off x="3637371" y="5010150"/>
              <a:ext cx="924850" cy="1070431"/>
            </a:xfrm>
            <a:custGeom>
              <a:avLst/>
              <a:gdLst>
                <a:gd name="connsiteX0" fmla="*/ 699444 w 924850"/>
                <a:gd name="connsiteY0" fmla="*/ 833590 h 1070431"/>
                <a:gd name="connsiteX1" fmla="*/ 533642 w 924850"/>
                <a:gd name="connsiteY1" fmla="*/ 863816 h 1070431"/>
                <a:gd name="connsiteX2" fmla="*/ 224760 w 924850"/>
                <a:gd name="connsiteY2" fmla="*/ 535144 h 1070431"/>
                <a:gd name="connsiteX3" fmla="*/ 533283 w 924850"/>
                <a:gd name="connsiteY3" fmla="*/ 206544 h 1070431"/>
                <a:gd name="connsiteX4" fmla="*/ 776665 w 924850"/>
                <a:gd name="connsiteY4" fmla="*/ 300533 h 1070431"/>
                <a:gd name="connsiteX5" fmla="*/ 919530 w 924850"/>
                <a:gd name="connsiteY5" fmla="*/ 154656 h 1070431"/>
                <a:gd name="connsiteX6" fmla="*/ 525446 w 924850"/>
                <a:gd name="connsiteY6" fmla="*/ 0 h 1070431"/>
                <a:gd name="connsiteX7" fmla="*/ 0 w 924850"/>
                <a:gd name="connsiteY7" fmla="*/ 535216 h 1070431"/>
                <a:gd name="connsiteX8" fmla="*/ 521348 w 924850"/>
                <a:gd name="connsiteY8" fmla="*/ 1070432 h 1070431"/>
                <a:gd name="connsiteX9" fmla="*/ 924851 w 924850"/>
                <a:gd name="connsiteY9" fmla="*/ 966224 h 1070431"/>
                <a:gd name="connsiteX10" fmla="*/ 924851 w 924850"/>
                <a:gd name="connsiteY10" fmla="*/ 535216 h 1070431"/>
                <a:gd name="connsiteX11" fmla="*/ 699516 w 924850"/>
                <a:gd name="connsiteY11" fmla="*/ 535216 h 1070431"/>
                <a:gd name="connsiteX12" fmla="*/ 699516 w 924850"/>
                <a:gd name="connsiteY12" fmla="*/ 833590 h 107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50" h="1070431">
                  <a:moveTo>
                    <a:pt x="699444" y="833590"/>
                  </a:moveTo>
                  <a:cubicBezTo>
                    <a:pt x="643362" y="852517"/>
                    <a:pt x="598784" y="863816"/>
                    <a:pt x="533642" y="863816"/>
                  </a:cubicBezTo>
                  <a:cubicBezTo>
                    <a:pt x="349938" y="863816"/>
                    <a:pt x="224760" y="728878"/>
                    <a:pt x="224760" y="535144"/>
                  </a:cubicBezTo>
                  <a:cubicBezTo>
                    <a:pt x="224760" y="341410"/>
                    <a:pt x="341022" y="206544"/>
                    <a:pt x="533283" y="206544"/>
                  </a:cubicBezTo>
                  <a:cubicBezTo>
                    <a:pt x="622080" y="206544"/>
                    <a:pt x="701817" y="238569"/>
                    <a:pt x="776665" y="300533"/>
                  </a:cubicBezTo>
                  <a:lnTo>
                    <a:pt x="919530" y="154656"/>
                  </a:lnTo>
                  <a:cubicBezTo>
                    <a:pt x="821602" y="55990"/>
                    <a:pt x="683770" y="0"/>
                    <a:pt x="525446" y="0"/>
                  </a:cubicBezTo>
                  <a:cubicBezTo>
                    <a:pt x="219727" y="0"/>
                    <a:pt x="0" y="223241"/>
                    <a:pt x="0" y="535216"/>
                  </a:cubicBezTo>
                  <a:cubicBezTo>
                    <a:pt x="0" y="847191"/>
                    <a:pt x="219727" y="1070432"/>
                    <a:pt x="521348" y="1070432"/>
                  </a:cubicBezTo>
                  <a:cubicBezTo>
                    <a:pt x="626969" y="1070432"/>
                    <a:pt x="831021" y="1032506"/>
                    <a:pt x="924851" y="966224"/>
                  </a:cubicBezTo>
                  <a:lnTo>
                    <a:pt x="924851" y="535216"/>
                  </a:lnTo>
                  <a:lnTo>
                    <a:pt x="699516" y="535216"/>
                  </a:lnTo>
                  <a:lnTo>
                    <a:pt x="699516" y="833590"/>
                  </a:lnTo>
                  <a:close/>
                </a:path>
              </a:pathLst>
            </a:custGeom>
            <a:grpFill/>
            <a:ln w="7190" cap="flat">
              <a:noFill/>
              <a:prstDash val="solid"/>
              <a:miter/>
            </a:ln>
          </p:spPr>
          <p:txBody>
            <a:bodyPr rtlCol="0" anchor="ctr"/>
            <a:lstStyle/>
            <a:p>
              <a:endParaRPr lang="en-US">
                <a:solidFill>
                  <a:schemeClr val="accent6"/>
                </a:solidFill>
                <a:latin typeface="+mn-lt"/>
              </a:endParaRPr>
            </a:p>
          </p:txBody>
        </p:sp>
      </p:grpSp>
      <p:sp>
        <p:nvSpPr>
          <p:cNvPr id="21" name="Slide Number">
            <a:extLst>
              <a:ext uri="{FF2B5EF4-FFF2-40B4-BE49-F238E27FC236}">
                <a16:creationId xmlns:a16="http://schemas.microsoft.com/office/drawing/2014/main" id="{6060B0A6-8BE8-1CF8-B2C3-0A20E102CC31}"/>
              </a:ext>
            </a:extLst>
          </p:cNvPr>
          <p:cNvSpPr>
            <a:spLocks noGrp="1"/>
          </p:cNvSpPr>
          <p:nvPr>
            <p:ph type="sldNum" sz="quarter" idx="13"/>
          </p:nvPr>
        </p:nvSpPr>
        <p:spPr>
          <a:xfrm>
            <a:off x="344709" y="6528388"/>
            <a:ext cx="274140" cy="169423"/>
          </a:xfrm>
          <a:prstGeom prst="rect">
            <a:avLst/>
          </a:prstGeom>
        </p:spPr>
        <p:txBody>
          <a:bodyPr lIns="0" tIns="0" rIns="0" bIns="0" anchor="ctr"/>
          <a:lstStyle>
            <a:lvl1pPr algn="l">
              <a:lnSpc>
                <a:spcPct val="100000"/>
              </a:lnSpc>
              <a:spcBef>
                <a:spcPts val="0"/>
              </a:spcBef>
              <a:defRPr sz="1000" b="0" i="0">
                <a:solidFill>
                  <a:schemeClr val="accent6"/>
                </a:solidFill>
                <a:latin typeface="+mn-lt"/>
                <a:cs typeface="Calibri" panose="020F0502020204030204" pitchFamily="34" charset="0"/>
              </a:defRPr>
            </a:lvl1pPr>
          </a:lstStyle>
          <a:p>
            <a:fld id="{523A240F-EAFE-E84F-B44C-6D7A08E0E409}" type="slidenum">
              <a:rPr lang="en-US" smtClean="0"/>
              <a:pPr/>
              <a:t>‹#›</a:t>
            </a:fld>
            <a:endParaRPr lang="en-US" dirty="0"/>
          </a:p>
        </p:txBody>
      </p:sp>
      <p:sp>
        <p:nvSpPr>
          <p:cNvPr id="26" name="Footer Placeholder 1">
            <a:extLst>
              <a:ext uri="{FF2B5EF4-FFF2-40B4-BE49-F238E27FC236}">
                <a16:creationId xmlns:a16="http://schemas.microsoft.com/office/drawing/2014/main" id="{E3F00B99-4375-2797-4E84-B42EA39D379F}"/>
              </a:ext>
            </a:extLst>
          </p:cNvPr>
          <p:cNvSpPr>
            <a:spLocks noGrp="1"/>
          </p:cNvSpPr>
          <p:nvPr>
            <p:ph type="ftr" sz="quarter" idx="3"/>
          </p:nvPr>
        </p:nvSpPr>
        <p:spPr>
          <a:xfrm>
            <a:off x="639834" y="6529754"/>
            <a:ext cx="2186354" cy="168275"/>
          </a:xfrm>
          <a:prstGeom prst="rect">
            <a:avLst/>
          </a:prstGeom>
        </p:spPr>
        <p:txBody>
          <a:bodyPr vert="horz" lIns="0" tIns="45720" rIns="91440" bIns="45720" rtlCol="0" anchor="ctr"/>
          <a:lstStyle>
            <a:lvl1pPr algn="l">
              <a:defRPr sz="1000" b="0" i="0">
                <a:solidFill>
                  <a:schemeClr val="accent6"/>
                </a:solidFill>
                <a:latin typeface="+mn-lt"/>
              </a:defRPr>
            </a:lvl1pPr>
          </a:lstStyle>
          <a:p>
            <a:r>
              <a:rPr lang="en-US"/>
              <a:t>PRIVATE AND CONFIDENTIAL</a:t>
            </a:r>
            <a:endParaRPr lang="en-US" dirty="0"/>
          </a:p>
        </p:txBody>
      </p:sp>
      <p:sp>
        <p:nvSpPr>
          <p:cNvPr id="3" name="Title 2">
            <a:extLst>
              <a:ext uri="{FF2B5EF4-FFF2-40B4-BE49-F238E27FC236}">
                <a16:creationId xmlns:a16="http://schemas.microsoft.com/office/drawing/2014/main" id="{E363EC2C-4FD6-A840-E050-33C6E458A50A}"/>
              </a:ext>
            </a:extLst>
          </p:cNvPr>
          <p:cNvSpPr>
            <a:spLocks noGrp="1"/>
          </p:cNvSpPr>
          <p:nvPr>
            <p:ph type="title" hasCustomPrompt="1"/>
          </p:nvPr>
        </p:nvSpPr>
        <p:spPr>
          <a:xfrm>
            <a:off x="344706" y="418239"/>
            <a:ext cx="5484593" cy="1272371"/>
          </a:xfrm>
          <a:prstGeom prst="rect">
            <a:avLst/>
          </a:prstGeom>
        </p:spPr>
        <p:txBody>
          <a:bodyPr lIns="0"/>
          <a:lstStyle>
            <a:lvl1pPr>
              <a:lnSpc>
                <a:spcPct val="100000"/>
              </a:lnSpc>
              <a:defRPr lang="en-US" sz="2800" b="0" i="0" kern="1200" dirty="0" smtClean="0">
                <a:solidFill>
                  <a:schemeClr val="accent6"/>
                </a:solidFill>
                <a:latin typeface="+mj-lt"/>
                <a:ea typeface="+mn-ea"/>
                <a:cs typeface="+mn-cs"/>
              </a:defRPr>
            </a:lvl1pPr>
          </a:lstStyle>
          <a:p>
            <a:r>
              <a:rPr lang="en-US" dirty="0"/>
              <a:t>Title</a:t>
            </a:r>
          </a:p>
        </p:txBody>
      </p:sp>
    </p:spTree>
    <p:extLst>
      <p:ext uri="{BB962C8B-B14F-4D97-AF65-F5344CB8AC3E}">
        <p14:creationId xmlns:p14="http://schemas.microsoft.com/office/powerpoint/2010/main" val="428256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26 Core PPT Template_Section_DarkTeal">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E7C41035-CC55-A76A-8692-EA36023FE78A}"/>
              </a:ext>
            </a:extLst>
          </p:cNvPr>
          <p:cNvSpPr/>
          <p:nvPr userDrawn="1"/>
        </p:nvSpPr>
        <p:spPr>
          <a:xfrm>
            <a:off x="0" y="1"/>
            <a:ext cx="12192000" cy="6857999"/>
          </a:xfrm>
          <a:custGeom>
            <a:avLst/>
            <a:gdLst>
              <a:gd name="connsiteX0" fmla="*/ 0 w 7676444"/>
              <a:gd name="connsiteY0" fmla="*/ 0 h 4317999"/>
              <a:gd name="connsiteX1" fmla="*/ 7676445 w 7676444"/>
              <a:gd name="connsiteY1" fmla="*/ 0 h 4317999"/>
              <a:gd name="connsiteX2" fmla="*/ 7676445 w 7676444"/>
              <a:gd name="connsiteY2" fmla="*/ 4318000 h 4317999"/>
              <a:gd name="connsiteX3" fmla="*/ 0 w 7676444"/>
              <a:gd name="connsiteY3" fmla="*/ 4318000 h 4317999"/>
            </a:gdLst>
            <a:ahLst/>
            <a:cxnLst>
              <a:cxn ang="0">
                <a:pos x="connsiteX0" y="connsiteY0"/>
              </a:cxn>
              <a:cxn ang="0">
                <a:pos x="connsiteX1" y="connsiteY1"/>
              </a:cxn>
              <a:cxn ang="0">
                <a:pos x="connsiteX2" y="connsiteY2"/>
              </a:cxn>
              <a:cxn ang="0">
                <a:pos x="connsiteX3" y="connsiteY3"/>
              </a:cxn>
            </a:cxnLst>
            <a:rect l="l" t="t" r="r" b="b"/>
            <a:pathLst>
              <a:path w="7676444" h="4317999">
                <a:moveTo>
                  <a:pt x="0" y="0"/>
                </a:moveTo>
                <a:lnTo>
                  <a:pt x="7676445" y="0"/>
                </a:lnTo>
                <a:lnTo>
                  <a:pt x="7676445" y="4318000"/>
                </a:lnTo>
                <a:lnTo>
                  <a:pt x="0" y="4318000"/>
                </a:lnTo>
                <a:close/>
              </a:path>
            </a:pathLst>
          </a:custGeom>
          <a:solidFill>
            <a:schemeClr val="tx2"/>
          </a:solidFill>
          <a:ln w="4798" cap="flat">
            <a:noFill/>
            <a:prstDash val="solid"/>
            <a:miter/>
          </a:ln>
        </p:spPr>
        <p:txBody>
          <a:bodyPr rtlCol="0" anchor="ctr"/>
          <a:lstStyle/>
          <a:p>
            <a:endParaRPr lang="en-US" b="0" i="0">
              <a:latin typeface="+mn-lt"/>
            </a:endParaRPr>
          </a:p>
        </p:txBody>
      </p:sp>
      <p:sp>
        <p:nvSpPr>
          <p:cNvPr id="2" name="Freeform 1">
            <a:extLst>
              <a:ext uri="{FF2B5EF4-FFF2-40B4-BE49-F238E27FC236}">
                <a16:creationId xmlns:a16="http://schemas.microsoft.com/office/drawing/2014/main" id="{C1718F1A-459F-5EAB-9E16-474037B18E89}"/>
              </a:ext>
            </a:extLst>
          </p:cNvPr>
          <p:cNvSpPr/>
          <p:nvPr/>
        </p:nvSpPr>
        <p:spPr>
          <a:xfrm>
            <a:off x="1824533" y="1"/>
            <a:ext cx="10367469" cy="6858001"/>
          </a:xfrm>
          <a:custGeom>
            <a:avLst/>
            <a:gdLst>
              <a:gd name="connsiteX0" fmla="*/ 6858229 w 10367469"/>
              <a:gd name="connsiteY0" fmla="*/ 0 h 6858001"/>
              <a:gd name="connsiteX1" fmla="*/ 7039585 w 10367469"/>
              <a:gd name="connsiteY1" fmla="*/ 0 h 6858001"/>
              <a:gd name="connsiteX2" fmla="*/ 7179719 w 10367469"/>
              <a:gd name="connsiteY2" fmla="*/ 0 h 6858001"/>
              <a:gd name="connsiteX3" fmla="*/ 10367469 w 10367469"/>
              <a:gd name="connsiteY3" fmla="*/ 0 h 6858001"/>
              <a:gd name="connsiteX4" fmla="*/ 10367469 w 10367469"/>
              <a:gd name="connsiteY4" fmla="*/ 6858001 h 6858001"/>
              <a:gd name="connsiteX5" fmla="*/ 7179719 w 10367469"/>
              <a:gd name="connsiteY5" fmla="*/ 6858001 h 6858001"/>
              <a:gd name="connsiteX6" fmla="*/ 7039585 w 10367469"/>
              <a:gd name="connsiteY6" fmla="*/ 6858001 h 6858001"/>
              <a:gd name="connsiteX7" fmla="*/ 0 w 10367469"/>
              <a:gd name="connsiteY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67469" h="6858001">
                <a:moveTo>
                  <a:pt x="6858229" y="0"/>
                </a:moveTo>
                <a:lnTo>
                  <a:pt x="7039585" y="0"/>
                </a:lnTo>
                <a:lnTo>
                  <a:pt x="7179719" y="0"/>
                </a:lnTo>
                <a:lnTo>
                  <a:pt x="10367469" y="0"/>
                </a:lnTo>
                <a:lnTo>
                  <a:pt x="10367469" y="6858001"/>
                </a:lnTo>
                <a:lnTo>
                  <a:pt x="7179719" y="6858001"/>
                </a:lnTo>
                <a:lnTo>
                  <a:pt x="7039585" y="6858001"/>
                </a:lnTo>
                <a:lnTo>
                  <a:pt x="0" y="6858001"/>
                </a:lnTo>
                <a:close/>
              </a:path>
            </a:pathLst>
          </a:custGeom>
          <a:solidFill>
            <a:schemeClr val="accent6"/>
          </a:solidFill>
          <a:ln w="4798" cap="flat">
            <a:noFill/>
            <a:prstDash val="solid"/>
            <a:miter/>
          </a:ln>
        </p:spPr>
        <p:txBody>
          <a:bodyPr rtlCol="0" anchor="ctr"/>
          <a:lstStyle/>
          <a:p>
            <a:endParaRPr lang="en-US" b="0" i="0">
              <a:latin typeface="+mn-lt"/>
            </a:endParaRPr>
          </a:p>
        </p:txBody>
      </p:sp>
      <p:sp>
        <p:nvSpPr>
          <p:cNvPr id="13" name="Text Placeholder 4">
            <a:extLst>
              <a:ext uri="{FF2B5EF4-FFF2-40B4-BE49-F238E27FC236}">
                <a16:creationId xmlns:a16="http://schemas.microsoft.com/office/drawing/2014/main" id="{D79FE13A-0307-4698-E99F-A86130E63B62}"/>
              </a:ext>
            </a:extLst>
          </p:cNvPr>
          <p:cNvSpPr>
            <a:spLocks noGrp="1"/>
          </p:cNvSpPr>
          <p:nvPr>
            <p:ph type="body" sz="quarter" idx="11" hasCustomPrompt="1"/>
          </p:nvPr>
        </p:nvSpPr>
        <p:spPr>
          <a:xfrm>
            <a:off x="344709" y="1850799"/>
            <a:ext cx="3764583" cy="1578182"/>
          </a:xfrm>
          <a:prstGeom prst="rect">
            <a:avLst/>
          </a:prstGeom>
        </p:spPr>
        <p:txBody>
          <a:bodyPr lIns="0" tIns="0" rIns="0" bIns="0"/>
          <a:lstStyle>
            <a:lvl1pPr marL="0" indent="0">
              <a:lnSpc>
                <a:spcPct val="100000"/>
              </a:lnSpc>
              <a:spcBef>
                <a:spcPts val="0"/>
              </a:spcBef>
              <a:spcAft>
                <a:spcPts val="1200"/>
              </a:spcAft>
              <a:buNone/>
              <a:defRPr sz="160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grpSp>
        <p:nvGrpSpPr>
          <p:cNvPr id="11" name="Graphic 4">
            <a:extLst>
              <a:ext uri="{FF2B5EF4-FFF2-40B4-BE49-F238E27FC236}">
                <a16:creationId xmlns:a16="http://schemas.microsoft.com/office/drawing/2014/main" id="{BD93991E-3E50-CB83-A69D-7C84A48DF564}"/>
              </a:ext>
            </a:extLst>
          </p:cNvPr>
          <p:cNvGrpSpPr>
            <a:grpSpLocks noChangeAspect="1"/>
          </p:cNvGrpSpPr>
          <p:nvPr userDrawn="1"/>
        </p:nvGrpSpPr>
        <p:grpSpPr>
          <a:xfrm>
            <a:off x="11428809" y="6521346"/>
            <a:ext cx="437338" cy="172466"/>
            <a:chOff x="1847850" y="5010150"/>
            <a:chExt cx="2714372" cy="1070431"/>
          </a:xfrm>
          <a:solidFill>
            <a:schemeClr val="bg1"/>
          </a:solidFill>
        </p:grpSpPr>
        <p:sp>
          <p:nvSpPr>
            <p:cNvPr id="14" name="Freeform 13">
              <a:extLst>
                <a:ext uri="{FF2B5EF4-FFF2-40B4-BE49-F238E27FC236}">
                  <a16:creationId xmlns:a16="http://schemas.microsoft.com/office/drawing/2014/main" id="{16137C6C-DB13-A8F6-D8A8-06F30D03E697}"/>
                </a:ext>
              </a:extLst>
            </p:cNvPr>
            <p:cNvSpPr/>
            <p:nvPr/>
          </p:nvSpPr>
          <p:spPr>
            <a:xfrm>
              <a:off x="1847850" y="5028933"/>
              <a:ext cx="895875" cy="1051576"/>
            </a:xfrm>
            <a:custGeom>
              <a:avLst/>
              <a:gdLst>
                <a:gd name="connsiteX0" fmla="*/ 670684 w 895875"/>
                <a:gd name="connsiteY0" fmla="*/ 600922 h 1051576"/>
                <a:gd name="connsiteX1" fmla="*/ 447866 w 895875"/>
                <a:gd name="connsiteY1" fmla="*/ 845032 h 1051576"/>
                <a:gd name="connsiteX2" fmla="*/ 225047 w 895875"/>
                <a:gd name="connsiteY2" fmla="*/ 600922 h 1051576"/>
                <a:gd name="connsiteX3" fmla="*/ 225047 w 895875"/>
                <a:gd name="connsiteY3" fmla="*/ 0 h 1051576"/>
                <a:gd name="connsiteX4" fmla="*/ 0 w 895875"/>
                <a:gd name="connsiteY4" fmla="*/ 0 h 1051576"/>
                <a:gd name="connsiteX5" fmla="*/ 0 w 895875"/>
                <a:gd name="connsiteY5" fmla="*/ 600922 h 1051576"/>
                <a:gd name="connsiteX6" fmla="*/ 447938 w 895875"/>
                <a:gd name="connsiteY6" fmla="*/ 1051577 h 1051576"/>
                <a:gd name="connsiteX7" fmla="*/ 895875 w 895875"/>
                <a:gd name="connsiteY7" fmla="*/ 600922 h 1051576"/>
                <a:gd name="connsiteX8" fmla="*/ 895875 w 895875"/>
                <a:gd name="connsiteY8" fmla="*/ 0 h 1051576"/>
                <a:gd name="connsiteX9" fmla="*/ 670756 w 895875"/>
                <a:gd name="connsiteY9" fmla="*/ 0 h 1051576"/>
                <a:gd name="connsiteX10" fmla="*/ 670756 w 895875"/>
                <a:gd name="connsiteY10" fmla="*/ 600922 h 10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5875" h="1051576">
                  <a:moveTo>
                    <a:pt x="670684" y="600922"/>
                  </a:moveTo>
                  <a:cubicBezTo>
                    <a:pt x="670684" y="775441"/>
                    <a:pt x="572253" y="845032"/>
                    <a:pt x="447866" y="845032"/>
                  </a:cubicBezTo>
                  <a:cubicBezTo>
                    <a:pt x="323479" y="845032"/>
                    <a:pt x="225047" y="775441"/>
                    <a:pt x="225047" y="600922"/>
                  </a:cubicBezTo>
                  <a:lnTo>
                    <a:pt x="225047" y="0"/>
                  </a:lnTo>
                  <a:lnTo>
                    <a:pt x="0" y="0"/>
                  </a:lnTo>
                  <a:lnTo>
                    <a:pt x="0" y="600922"/>
                  </a:lnTo>
                  <a:cubicBezTo>
                    <a:pt x="0" y="874899"/>
                    <a:pt x="199235" y="1051577"/>
                    <a:pt x="447938" y="1051577"/>
                  </a:cubicBezTo>
                  <a:cubicBezTo>
                    <a:pt x="696640" y="1051577"/>
                    <a:pt x="895875" y="874827"/>
                    <a:pt x="895875" y="600922"/>
                  </a:cubicBezTo>
                  <a:lnTo>
                    <a:pt x="895875" y="0"/>
                  </a:lnTo>
                  <a:lnTo>
                    <a:pt x="670756" y="0"/>
                  </a:lnTo>
                  <a:lnTo>
                    <a:pt x="670756" y="600922"/>
                  </a:lnTo>
                  <a:close/>
                </a:path>
              </a:pathLst>
            </a:custGeom>
            <a:grpFill/>
            <a:ln w="7190" cap="flat">
              <a:noFill/>
              <a:prstDash val="solid"/>
              <a:miter/>
            </a:ln>
          </p:spPr>
          <p:txBody>
            <a:bodyPr rtlCol="0" anchor="ctr"/>
            <a:lstStyle/>
            <a:p>
              <a:endParaRPr lang="en-US" b="0" i="0">
                <a:solidFill>
                  <a:schemeClr val="bg1"/>
                </a:solidFill>
                <a:latin typeface="+mn-lt"/>
              </a:endParaRPr>
            </a:p>
          </p:txBody>
        </p:sp>
        <p:sp>
          <p:nvSpPr>
            <p:cNvPr id="15" name="Freeform 14">
              <a:extLst>
                <a:ext uri="{FF2B5EF4-FFF2-40B4-BE49-F238E27FC236}">
                  <a16:creationId xmlns:a16="http://schemas.microsoft.com/office/drawing/2014/main" id="{2F1BEEFE-60F1-3AF7-E72D-2018BA0EF391}"/>
                </a:ext>
              </a:extLst>
            </p:cNvPr>
            <p:cNvSpPr/>
            <p:nvPr/>
          </p:nvSpPr>
          <p:spPr>
            <a:xfrm>
              <a:off x="2903271" y="5028933"/>
              <a:ext cx="823831" cy="509658"/>
            </a:xfrm>
            <a:custGeom>
              <a:avLst/>
              <a:gdLst>
                <a:gd name="connsiteX0" fmla="*/ 380352 w 823831"/>
                <a:gd name="connsiteY0" fmla="*/ 443890 h 509658"/>
                <a:gd name="connsiteX1" fmla="*/ 823831 w 823831"/>
                <a:gd name="connsiteY1" fmla="*/ 0 h 509658"/>
                <a:gd name="connsiteX2" fmla="*/ 531989 w 823831"/>
                <a:gd name="connsiteY2" fmla="*/ 0 h 509658"/>
                <a:gd name="connsiteX3" fmla="*/ 225119 w 823831"/>
                <a:gd name="connsiteY3" fmla="*/ 307154 h 509658"/>
                <a:gd name="connsiteX4" fmla="*/ 225119 w 823831"/>
                <a:gd name="connsiteY4" fmla="*/ 0 h 509658"/>
                <a:gd name="connsiteX5" fmla="*/ 0 w 823831"/>
                <a:gd name="connsiteY5" fmla="*/ 0 h 509658"/>
                <a:gd name="connsiteX6" fmla="*/ 0 w 823831"/>
                <a:gd name="connsiteY6" fmla="*/ 286211 h 509658"/>
                <a:gd name="connsiteX7" fmla="*/ 380352 w 823831"/>
                <a:gd name="connsiteY7" fmla="*/ 443890 h 50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831" h="509658">
                  <a:moveTo>
                    <a:pt x="380352" y="443890"/>
                  </a:moveTo>
                  <a:lnTo>
                    <a:pt x="823831" y="0"/>
                  </a:lnTo>
                  <a:lnTo>
                    <a:pt x="531989" y="0"/>
                  </a:lnTo>
                  <a:lnTo>
                    <a:pt x="225119" y="307154"/>
                  </a:lnTo>
                  <a:lnTo>
                    <a:pt x="225119" y="0"/>
                  </a:lnTo>
                  <a:lnTo>
                    <a:pt x="0" y="0"/>
                  </a:lnTo>
                  <a:lnTo>
                    <a:pt x="0" y="286211"/>
                  </a:lnTo>
                  <a:cubicBezTo>
                    <a:pt x="0" y="484911"/>
                    <a:pt x="240003" y="584369"/>
                    <a:pt x="380352" y="443890"/>
                  </a:cubicBezTo>
                </a:path>
              </a:pathLst>
            </a:custGeom>
            <a:grpFill/>
            <a:ln w="7190" cap="flat">
              <a:noFill/>
              <a:prstDash val="solid"/>
              <a:miter/>
            </a:ln>
          </p:spPr>
          <p:txBody>
            <a:bodyPr rtlCol="0" anchor="ctr"/>
            <a:lstStyle/>
            <a:p>
              <a:endParaRPr lang="en-US" b="0" i="0">
                <a:solidFill>
                  <a:schemeClr val="bg1"/>
                </a:solidFill>
                <a:latin typeface="+mn-lt"/>
              </a:endParaRPr>
            </a:p>
          </p:txBody>
        </p:sp>
        <p:sp>
          <p:nvSpPr>
            <p:cNvPr id="16" name="Freeform 15">
              <a:extLst>
                <a:ext uri="{FF2B5EF4-FFF2-40B4-BE49-F238E27FC236}">
                  <a16:creationId xmlns:a16="http://schemas.microsoft.com/office/drawing/2014/main" id="{67B23CF4-2E6D-CFD7-E757-69ECE63CEB15}"/>
                </a:ext>
              </a:extLst>
            </p:cNvPr>
            <p:cNvSpPr/>
            <p:nvPr/>
          </p:nvSpPr>
          <p:spPr>
            <a:xfrm>
              <a:off x="2903271" y="5552068"/>
              <a:ext cx="823831" cy="509730"/>
            </a:xfrm>
            <a:custGeom>
              <a:avLst/>
              <a:gdLst>
                <a:gd name="connsiteX0" fmla="*/ 0 w 823831"/>
                <a:gd name="connsiteY0" fmla="*/ 223519 h 509730"/>
                <a:gd name="connsiteX1" fmla="*/ 0 w 823831"/>
                <a:gd name="connsiteY1" fmla="*/ 509731 h 509730"/>
                <a:gd name="connsiteX2" fmla="*/ 225119 w 823831"/>
                <a:gd name="connsiteY2" fmla="*/ 509731 h 509730"/>
                <a:gd name="connsiteX3" fmla="*/ 225119 w 823831"/>
                <a:gd name="connsiteY3" fmla="*/ 202577 h 509730"/>
                <a:gd name="connsiteX4" fmla="*/ 531989 w 823831"/>
                <a:gd name="connsiteY4" fmla="*/ 509731 h 509730"/>
                <a:gd name="connsiteX5" fmla="*/ 823831 w 823831"/>
                <a:gd name="connsiteY5" fmla="*/ 509731 h 509730"/>
                <a:gd name="connsiteX6" fmla="*/ 380352 w 823831"/>
                <a:gd name="connsiteY6" fmla="*/ 65768 h 509730"/>
                <a:gd name="connsiteX7" fmla="*/ 0 w 823831"/>
                <a:gd name="connsiteY7" fmla="*/ 223447 h 50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831" h="509730">
                  <a:moveTo>
                    <a:pt x="0" y="223519"/>
                  </a:moveTo>
                  <a:lnTo>
                    <a:pt x="0" y="509731"/>
                  </a:lnTo>
                  <a:lnTo>
                    <a:pt x="225119" y="509731"/>
                  </a:lnTo>
                  <a:lnTo>
                    <a:pt x="225119" y="202577"/>
                  </a:lnTo>
                  <a:lnTo>
                    <a:pt x="531989" y="509731"/>
                  </a:lnTo>
                  <a:lnTo>
                    <a:pt x="823831" y="509731"/>
                  </a:lnTo>
                  <a:lnTo>
                    <a:pt x="380352" y="65768"/>
                  </a:lnTo>
                  <a:cubicBezTo>
                    <a:pt x="240003" y="-74711"/>
                    <a:pt x="0" y="24747"/>
                    <a:pt x="0" y="223447"/>
                  </a:cubicBezTo>
                </a:path>
              </a:pathLst>
            </a:custGeom>
            <a:grpFill/>
            <a:ln w="7190" cap="flat">
              <a:noFill/>
              <a:prstDash val="solid"/>
              <a:miter/>
            </a:ln>
          </p:spPr>
          <p:txBody>
            <a:bodyPr rtlCol="0" anchor="ctr"/>
            <a:lstStyle/>
            <a:p>
              <a:endParaRPr lang="en-US" b="0" i="0">
                <a:solidFill>
                  <a:schemeClr val="bg1"/>
                </a:solidFill>
                <a:latin typeface="+mn-lt"/>
              </a:endParaRPr>
            </a:p>
          </p:txBody>
        </p:sp>
        <p:sp>
          <p:nvSpPr>
            <p:cNvPr id="17" name="Freeform 16">
              <a:extLst>
                <a:ext uri="{FF2B5EF4-FFF2-40B4-BE49-F238E27FC236}">
                  <a16:creationId xmlns:a16="http://schemas.microsoft.com/office/drawing/2014/main" id="{198B077C-F2A0-A6CA-011B-7575AF47CAC6}"/>
                </a:ext>
              </a:extLst>
            </p:cNvPr>
            <p:cNvSpPr/>
            <p:nvPr/>
          </p:nvSpPr>
          <p:spPr>
            <a:xfrm>
              <a:off x="3637371" y="5010150"/>
              <a:ext cx="924850" cy="1070431"/>
            </a:xfrm>
            <a:custGeom>
              <a:avLst/>
              <a:gdLst>
                <a:gd name="connsiteX0" fmla="*/ 699444 w 924850"/>
                <a:gd name="connsiteY0" fmla="*/ 833590 h 1070431"/>
                <a:gd name="connsiteX1" fmla="*/ 533642 w 924850"/>
                <a:gd name="connsiteY1" fmla="*/ 863816 h 1070431"/>
                <a:gd name="connsiteX2" fmla="*/ 224760 w 924850"/>
                <a:gd name="connsiteY2" fmla="*/ 535144 h 1070431"/>
                <a:gd name="connsiteX3" fmla="*/ 533283 w 924850"/>
                <a:gd name="connsiteY3" fmla="*/ 206544 h 1070431"/>
                <a:gd name="connsiteX4" fmla="*/ 776665 w 924850"/>
                <a:gd name="connsiteY4" fmla="*/ 300533 h 1070431"/>
                <a:gd name="connsiteX5" fmla="*/ 919530 w 924850"/>
                <a:gd name="connsiteY5" fmla="*/ 154656 h 1070431"/>
                <a:gd name="connsiteX6" fmla="*/ 525446 w 924850"/>
                <a:gd name="connsiteY6" fmla="*/ 0 h 1070431"/>
                <a:gd name="connsiteX7" fmla="*/ 0 w 924850"/>
                <a:gd name="connsiteY7" fmla="*/ 535216 h 1070431"/>
                <a:gd name="connsiteX8" fmla="*/ 521348 w 924850"/>
                <a:gd name="connsiteY8" fmla="*/ 1070432 h 1070431"/>
                <a:gd name="connsiteX9" fmla="*/ 924851 w 924850"/>
                <a:gd name="connsiteY9" fmla="*/ 966224 h 1070431"/>
                <a:gd name="connsiteX10" fmla="*/ 924851 w 924850"/>
                <a:gd name="connsiteY10" fmla="*/ 535216 h 1070431"/>
                <a:gd name="connsiteX11" fmla="*/ 699516 w 924850"/>
                <a:gd name="connsiteY11" fmla="*/ 535216 h 1070431"/>
                <a:gd name="connsiteX12" fmla="*/ 699516 w 924850"/>
                <a:gd name="connsiteY12" fmla="*/ 833590 h 107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50" h="1070431">
                  <a:moveTo>
                    <a:pt x="699444" y="833590"/>
                  </a:moveTo>
                  <a:cubicBezTo>
                    <a:pt x="643362" y="852517"/>
                    <a:pt x="598784" y="863816"/>
                    <a:pt x="533642" y="863816"/>
                  </a:cubicBezTo>
                  <a:cubicBezTo>
                    <a:pt x="349938" y="863816"/>
                    <a:pt x="224760" y="728878"/>
                    <a:pt x="224760" y="535144"/>
                  </a:cubicBezTo>
                  <a:cubicBezTo>
                    <a:pt x="224760" y="341410"/>
                    <a:pt x="341022" y="206544"/>
                    <a:pt x="533283" y="206544"/>
                  </a:cubicBezTo>
                  <a:cubicBezTo>
                    <a:pt x="622080" y="206544"/>
                    <a:pt x="701817" y="238569"/>
                    <a:pt x="776665" y="300533"/>
                  </a:cubicBezTo>
                  <a:lnTo>
                    <a:pt x="919530" y="154656"/>
                  </a:lnTo>
                  <a:cubicBezTo>
                    <a:pt x="821602" y="55990"/>
                    <a:pt x="683770" y="0"/>
                    <a:pt x="525446" y="0"/>
                  </a:cubicBezTo>
                  <a:cubicBezTo>
                    <a:pt x="219727" y="0"/>
                    <a:pt x="0" y="223241"/>
                    <a:pt x="0" y="535216"/>
                  </a:cubicBezTo>
                  <a:cubicBezTo>
                    <a:pt x="0" y="847191"/>
                    <a:pt x="219727" y="1070432"/>
                    <a:pt x="521348" y="1070432"/>
                  </a:cubicBezTo>
                  <a:cubicBezTo>
                    <a:pt x="626969" y="1070432"/>
                    <a:pt x="831021" y="1032506"/>
                    <a:pt x="924851" y="966224"/>
                  </a:cubicBezTo>
                  <a:lnTo>
                    <a:pt x="924851" y="535216"/>
                  </a:lnTo>
                  <a:lnTo>
                    <a:pt x="699516" y="535216"/>
                  </a:lnTo>
                  <a:lnTo>
                    <a:pt x="699516" y="833590"/>
                  </a:lnTo>
                  <a:close/>
                </a:path>
              </a:pathLst>
            </a:custGeom>
            <a:grpFill/>
            <a:ln w="7190" cap="flat">
              <a:noFill/>
              <a:prstDash val="solid"/>
              <a:miter/>
            </a:ln>
          </p:spPr>
          <p:txBody>
            <a:bodyPr rtlCol="0" anchor="ctr"/>
            <a:lstStyle/>
            <a:p>
              <a:endParaRPr lang="en-US" b="0" i="0">
                <a:solidFill>
                  <a:schemeClr val="bg1"/>
                </a:solidFill>
                <a:latin typeface="+mn-lt"/>
              </a:endParaRPr>
            </a:p>
          </p:txBody>
        </p:sp>
      </p:grpSp>
      <p:sp>
        <p:nvSpPr>
          <p:cNvPr id="18" name="Slide Number">
            <a:extLst>
              <a:ext uri="{FF2B5EF4-FFF2-40B4-BE49-F238E27FC236}">
                <a16:creationId xmlns:a16="http://schemas.microsoft.com/office/drawing/2014/main" id="{162E39C4-B35A-AF68-A058-BBAA1DD38224}"/>
              </a:ext>
            </a:extLst>
          </p:cNvPr>
          <p:cNvSpPr>
            <a:spLocks noGrp="1"/>
          </p:cNvSpPr>
          <p:nvPr>
            <p:ph type="sldNum" sz="quarter" idx="13"/>
          </p:nvPr>
        </p:nvSpPr>
        <p:spPr>
          <a:xfrm>
            <a:off x="344709" y="6528388"/>
            <a:ext cx="274140" cy="169423"/>
          </a:xfrm>
          <a:prstGeom prst="rect">
            <a:avLst/>
          </a:prstGeom>
        </p:spPr>
        <p:txBody>
          <a:bodyPr lIns="0" tIns="0" rIns="0" bIns="0" anchor="ctr"/>
          <a:lstStyle>
            <a:lvl1pPr algn="l">
              <a:lnSpc>
                <a:spcPct val="100000"/>
              </a:lnSpc>
              <a:spcBef>
                <a:spcPts val="0"/>
              </a:spcBef>
              <a:defRPr sz="1000" b="0" i="0">
                <a:solidFill>
                  <a:schemeClr val="bg1"/>
                </a:solidFill>
                <a:latin typeface="+mn-lt"/>
                <a:cs typeface="Calibri" panose="020F0502020204030204" pitchFamily="34" charset="0"/>
              </a:defRPr>
            </a:lvl1pPr>
          </a:lstStyle>
          <a:p>
            <a:fld id="{523A240F-EAFE-E84F-B44C-6D7A08E0E409}" type="slidenum">
              <a:rPr lang="en-US" smtClean="0"/>
              <a:pPr/>
              <a:t>‹#›</a:t>
            </a:fld>
            <a:endParaRPr lang="en-US" dirty="0"/>
          </a:p>
        </p:txBody>
      </p:sp>
      <p:sp>
        <p:nvSpPr>
          <p:cNvPr id="19" name="Footer Placeholder 1">
            <a:extLst>
              <a:ext uri="{FF2B5EF4-FFF2-40B4-BE49-F238E27FC236}">
                <a16:creationId xmlns:a16="http://schemas.microsoft.com/office/drawing/2014/main" id="{DC08B43F-E57F-12F2-BF44-4A8CCDF4AABC}"/>
              </a:ext>
            </a:extLst>
          </p:cNvPr>
          <p:cNvSpPr>
            <a:spLocks noGrp="1"/>
          </p:cNvSpPr>
          <p:nvPr>
            <p:ph type="ftr" sz="quarter" idx="3"/>
          </p:nvPr>
        </p:nvSpPr>
        <p:spPr>
          <a:xfrm>
            <a:off x="639834" y="6529754"/>
            <a:ext cx="2186354" cy="168275"/>
          </a:xfrm>
          <a:prstGeom prst="rect">
            <a:avLst/>
          </a:prstGeom>
        </p:spPr>
        <p:txBody>
          <a:bodyPr vert="horz" lIns="0" tIns="45720" rIns="91440" bIns="45720" rtlCol="0" anchor="ctr"/>
          <a:lstStyle>
            <a:lvl1pPr algn="l">
              <a:defRPr sz="1000" b="0" i="0">
                <a:solidFill>
                  <a:schemeClr val="bg1"/>
                </a:solidFill>
                <a:latin typeface="+mn-lt"/>
              </a:defRPr>
            </a:lvl1pPr>
          </a:lstStyle>
          <a:p>
            <a:r>
              <a:rPr lang="en-US"/>
              <a:t>PRIVATE AND CONFIDENTIAL</a:t>
            </a:r>
            <a:endParaRPr lang="en-US" dirty="0"/>
          </a:p>
        </p:txBody>
      </p:sp>
      <p:sp>
        <p:nvSpPr>
          <p:cNvPr id="3" name="Title 2">
            <a:extLst>
              <a:ext uri="{FF2B5EF4-FFF2-40B4-BE49-F238E27FC236}">
                <a16:creationId xmlns:a16="http://schemas.microsoft.com/office/drawing/2014/main" id="{8C77F3B8-4E64-D9F3-2533-1A403C3DF540}"/>
              </a:ext>
            </a:extLst>
          </p:cNvPr>
          <p:cNvSpPr>
            <a:spLocks noGrp="1"/>
          </p:cNvSpPr>
          <p:nvPr>
            <p:ph type="title" hasCustomPrompt="1"/>
          </p:nvPr>
        </p:nvSpPr>
        <p:spPr>
          <a:xfrm>
            <a:off x="344706" y="418239"/>
            <a:ext cx="5484593" cy="1272371"/>
          </a:xfrm>
          <a:prstGeom prst="rect">
            <a:avLst/>
          </a:prstGeom>
        </p:spPr>
        <p:txBody>
          <a:bodyPr lIns="0"/>
          <a:lstStyle>
            <a:lvl1pPr>
              <a:lnSpc>
                <a:spcPct val="100000"/>
              </a:lnSpc>
              <a:defRPr lang="en-US" sz="2800" b="0" i="0" kern="1200" dirty="0" smtClean="0">
                <a:solidFill>
                  <a:schemeClr val="accent4"/>
                </a:solidFill>
                <a:latin typeface="+mj-lt"/>
                <a:ea typeface="+mn-ea"/>
                <a:cs typeface="+mn-cs"/>
              </a:defRPr>
            </a:lvl1pPr>
          </a:lstStyle>
          <a:p>
            <a:r>
              <a:rPr lang="en-US" dirty="0"/>
              <a:t>Title</a:t>
            </a:r>
          </a:p>
        </p:txBody>
      </p:sp>
    </p:spTree>
    <p:extLst>
      <p:ext uri="{BB962C8B-B14F-4D97-AF65-F5344CB8AC3E}">
        <p14:creationId xmlns:p14="http://schemas.microsoft.com/office/powerpoint/2010/main" val="94923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026 Core PPT Template_Content_LightTeal">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E7C41035-CC55-A76A-8692-EA36023FE78A}"/>
              </a:ext>
            </a:extLst>
          </p:cNvPr>
          <p:cNvSpPr/>
          <p:nvPr userDrawn="1"/>
        </p:nvSpPr>
        <p:spPr>
          <a:xfrm>
            <a:off x="0" y="1"/>
            <a:ext cx="12192000" cy="6857999"/>
          </a:xfrm>
          <a:custGeom>
            <a:avLst/>
            <a:gdLst>
              <a:gd name="connsiteX0" fmla="*/ 0 w 7676444"/>
              <a:gd name="connsiteY0" fmla="*/ 0 h 4317999"/>
              <a:gd name="connsiteX1" fmla="*/ 7676445 w 7676444"/>
              <a:gd name="connsiteY1" fmla="*/ 0 h 4317999"/>
              <a:gd name="connsiteX2" fmla="*/ 7676445 w 7676444"/>
              <a:gd name="connsiteY2" fmla="*/ 4318000 h 4317999"/>
              <a:gd name="connsiteX3" fmla="*/ 0 w 7676444"/>
              <a:gd name="connsiteY3" fmla="*/ 4318000 h 4317999"/>
            </a:gdLst>
            <a:ahLst/>
            <a:cxnLst>
              <a:cxn ang="0">
                <a:pos x="connsiteX0" y="connsiteY0"/>
              </a:cxn>
              <a:cxn ang="0">
                <a:pos x="connsiteX1" y="connsiteY1"/>
              </a:cxn>
              <a:cxn ang="0">
                <a:pos x="connsiteX2" y="connsiteY2"/>
              </a:cxn>
              <a:cxn ang="0">
                <a:pos x="connsiteX3" y="connsiteY3"/>
              </a:cxn>
            </a:cxnLst>
            <a:rect l="l" t="t" r="r" b="b"/>
            <a:pathLst>
              <a:path w="7676444" h="4317999">
                <a:moveTo>
                  <a:pt x="0" y="0"/>
                </a:moveTo>
                <a:lnTo>
                  <a:pt x="7676445" y="0"/>
                </a:lnTo>
                <a:lnTo>
                  <a:pt x="7676445" y="4318000"/>
                </a:lnTo>
                <a:lnTo>
                  <a:pt x="0" y="4318000"/>
                </a:lnTo>
                <a:close/>
              </a:path>
            </a:pathLst>
          </a:custGeom>
          <a:solidFill>
            <a:schemeClr val="bg2"/>
          </a:solidFill>
          <a:ln w="4798" cap="flat">
            <a:noFill/>
            <a:prstDash val="solid"/>
            <a:miter/>
          </a:ln>
        </p:spPr>
        <p:txBody>
          <a:bodyPr rtlCol="0" anchor="ctr"/>
          <a:lstStyle/>
          <a:p>
            <a:endParaRPr lang="en-US" b="0" i="0" dirty="0">
              <a:latin typeface="+mn-lt"/>
            </a:endParaRPr>
          </a:p>
        </p:txBody>
      </p:sp>
      <p:sp>
        <p:nvSpPr>
          <p:cNvPr id="13" name="Text Placeholder 12">
            <a:extLst>
              <a:ext uri="{FF2B5EF4-FFF2-40B4-BE49-F238E27FC236}">
                <a16:creationId xmlns:a16="http://schemas.microsoft.com/office/drawing/2014/main" id="{F32C9E5F-E0ED-6C38-909E-6B5F6D7426F1}"/>
              </a:ext>
            </a:extLst>
          </p:cNvPr>
          <p:cNvSpPr>
            <a:spLocks noGrp="1"/>
          </p:cNvSpPr>
          <p:nvPr>
            <p:ph type="body" sz="quarter" idx="14" hasCustomPrompt="1"/>
          </p:nvPr>
        </p:nvSpPr>
        <p:spPr>
          <a:xfrm>
            <a:off x="344708" y="1301750"/>
            <a:ext cx="11534556" cy="5001260"/>
          </a:xfrm>
          <a:prstGeom prst="rect">
            <a:avLst/>
          </a:prstGeom>
        </p:spPr>
        <p:txBody>
          <a:bodyPr lIns="0" tIns="0" rIns="0" bIns="0"/>
          <a:lstStyle>
            <a:lvl1pPr marL="0" indent="0">
              <a:buNone/>
              <a:defRPr sz="1600" b="0" i="0">
                <a:latin typeface="+mn-lt"/>
              </a:defRPr>
            </a:lvl1pPr>
            <a:lvl2pPr marL="685800" indent="-228600">
              <a:buFont typeface="Wingdings" pitchFamily="2" charset="2"/>
              <a:buChar char="§"/>
              <a:defRPr sz="1600" b="0" i="0">
                <a:latin typeface="+mn-lt"/>
              </a:defRPr>
            </a:lvl2pPr>
            <a:lvl3pPr marL="1143000" indent="-228600">
              <a:buFont typeface="Wingdings" pitchFamily="2" charset="2"/>
              <a:buChar char="§"/>
              <a:defRPr sz="1600" b="0" i="0">
                <a:latin typeface="+mn-lt"/>
              </a:defRPr>
            </a:lvl3pPr>
            <a:lvl4pPr marL="1600200" indent="-228600">
              <a:buFont typeface="Wingdings" pitchFamily="2" charset="2"/>
              <a:buChar char="§"/>
              <a:defRPr sz="1600" b="0" i="0">
                <a:latin typeface="+mn-lt"/>
              </a:defRPr>
            </a:lvl4pPr>
            <a:lvl5pPr marL="2057400" indent="-228600">
              <a:buFont typeface="Wingdings" pitchFamily="2" charset="2"/>
              <a:buChar char="§"/>
              <a:defRPr sz="1600" b="0" i="0">
                <a:latin typeface="+mn-lt"/>
              </a:defRPr>
            </a:lvl5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C2663DEF-D727-6228-6660-CE175F2AF2E8}"/>
              </a:ext>
            </a:extLst>
          </p:cNvPr>
          <p:cNvCxnSpPr>
            <a:cxnSpLocks/>
          </p:cNvCxnSpPr>
          <p:nvPr userDrawn="1"/>
        </p:nvCxnSpPr>
        <p:spPr>
          <a:xfrm>
            <a:off x="344708" y="6400283"/>
            <a:ext cx="1152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aphic 4">
            <a:extLst>
              <a:ext uri="{FF2B5EF4-FFF2-40B4-BE49-F238E27FC236}">
                <a16:creationId xmlns:a16="http://schemas.microsoft.com/office/drawing/2014/main" id="{F91E2001-62C7-9C93-F833-91557648715C}"/>
              </a:ext>
            </a:extLst>
          </p:cNvPr>
          <p:cNvGrpSpPr>
            <a:grpSpLocks noChangeAspect="1"/>
          </p:cNvGrpSpPr>
          <p:nvPr userDrawn="1"/>
        </p:nvGrpSpPr>
        <p:grpSpPr>
          <a:xfrm>
            <a:off x="11428809" y="6521346"/>
            <a:ext cx="437338" cy="172466"/>
            <a:chOff x="1847850" y="5010150"/>
            <a:chExt cx="2714372" cy="1070431"/>
          </a:xfrm>
          <a:solidFill>
            <a:schemeClr val="accent6"/>
          </a:solidFill>
        </p:grpSpPr>
        <p:sp>
          <p:nvSpPr>
            <p:cNvPr id="21" name="Freeform 20">
              <a:extLst>
                <a:ext uri="{FF2B5EF4-FFF2-40B4-BE49-F238E27FC236}">
                  <a16:creationId xmlns:a16="http://schemas.microsoft.com/office/drawing/2014/main" id="{6A1D3660-8F48-745E-6509-B6F7A4E9D269}"/>
                </a:ext>
              </a:extLst>
            </p:cNvPr>
            <p:cNvSpPr/>
            <p:nvPr/>
          </p:nvSpPr>
          <p:spPr>
            <a:xfrm>
              <a:off x="1847850" y="5028933"/>
              <a:ext cx="895875" cy="1051576"/>
            </a:xfrm>
            <a:custGeom>
              <a:avLst/>
              <a:gdLst>
                <a:gd name="connsiteX0" fmla="*/ 670684 w 895875"/>
                <a:gd name="connsiteY0" fmla="*/ 600922 h 1051576"/>
                <a:gd name="connsiteX1" fmla="*/ 447866 w 895875"/>
                <a:gd name="connsiteY1" fmla="*/ 845032 h 1051576"/>
                <a:gd name="connsiteX2" fmla="*/ 225047 w 895875"/>
                <a:gd name="connsiteY2" fmla="*/ 600922 h 1051576"/>
                <a:gd name="connsiteX3" fmla="*/ 225047 w 895875"/>
                <a:gd name="connsiteY3" fmla="*/ 0 h 1051576"/>
                <a:gd name="connsiteX4" fmla="*/ 0 w 895875"/>
                <a:gd name="connsiteY4" fmla="*/ 0 h 1051576"/>
                <a:gd name="connsiteX5" fmla="*/ 0 w 895875"/>
                <a:gd name="connsiteY5" fmla="*/ 600922 h 1051576"/>
                <a:gd name="connsiteX6" fmla="*/ 447938 w 895875"/>
                <a:gd name="connsiteY6" fmla="*/ 1051577 h 1051576"/>
                <a:gd name="connsiteX7" fmla="*/ 895875 w 895875"/>
                <a:gd name="connsiteY7" fmla="*/ 600922 h 1051576"/>
                <a:gd name="connsiteX8" fmla="*/ 895875 w 895875"/>
                <a:gd name="connsiteY8" fmla="*/ 0 h 1051576"/>
                <a:gd name="connsiteX9" fmla="*/ 670756 w 895875"/>
                <a:gd name="connsiteY9" fmla="*/ 0 h 1051576"/>
                <a:gd name="connsiteX10" fmla="*/ 670756 w 895875"/>
                <a:gd name="connsiteY10" fmla="*/ 600922 h 10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5875" h="1051576">
                  <a:moveTo>
                    <a:pt x="670684" y="600922"/>
                  </a:moveTo>
                  <a:cubicBezTo>
                    <a:pt x="670684" y="775441"/>
                    <a:pt x="572253" y="845032"/>
                    <a:pt x="447866" y="845032"/>
                  </a:cubicBezTo>
                  <a:cubicBezTo>
                    <a:pt x="323479" y="845032"/>
                    <a:pt x="225047" y="775441"/>
                    <a:pt x="225047" y="600922"/>
                  </a:cubicBezTo>
                  <a:lnTo>
                    <a:pt x="225047" y="0"/>
                  </a:lnTo>
                  <a:lnTo>
                    <a:pt x="0" y="0"/>
                  </a:lnTo>
                  <a:lnTo>
                    <a:pt x="0" y="600922"/>
                  </a:lnTo>
                  <a:cubicBezTo>
                    <a:pt x="0" y="874899"/>
                    <a:pt x="199235" y="1051577"/>
                    <a:pt x="447938" y="1051577"/>
                  </a:cubicBezTo>
                  <a:cubicBezTo>
                    <a:pt x="696640" y="1051577"/>
                    <a:pt x="895875" y="874827"/>
                    <a:pt x="895875" y="600922"/>
                  </a:cubicBezTo>
                  <a:lnTo>
                    <a:pt x="895875" y="0"/>
                  </a:lnTo>
                  <a:lnTo>
                    <a:pt x="670756" y="0"/>
                  </a:lnTo>
                  <a:lnTo>
                    <a:pt x="670756" y="600922"/>
                  </a:lnTo>
                  <a:close/>
                </a:path>
              </a:pathLst>
            </a:custGeom>
            <a:grpFill/>
            <a:ln w="7190" cap="flat">
              <a:noFill/>
              <a:prstDash val="solid"/>
              <a:miter/>
            </a:ln>
          </p:spPr>
          <p:txBody>
            <a:bodyPr rtlCol="0" anchor="ctr"/>
            <a:lstStyle/>
            <a:p>
              <a:endParaRPr lang="en-US" b="0" i="0">
                <a:solidFill>
                  <a:schemeClr val="accent6"/>
                </a:solidFill>
                <a:latin typeface="+mn-lt"/>
              </a:endParaRPr>
            </a:p>
          </p:txBody>
        </p:sp>
        <p:sp>
          <p:nvSpPr>
            <p:cNvPr id="22" name="Freeform 21">
              <a:extLst>
                <a:ext uri="{FF2B5EF4-FFF2-40B4-BE49-F238E27FC236}">
                  <a16:creationId xmlns:a16="http://schemas.microsoft.com/office/drawing/2014/main" id="{C11B4532-1720-BF7E-3BF4-E86CED3025C7}"/>
                </a:ext>
              </a:extLst>
            </p:cNvPr>
            <p:cNvSpPr/>
            <p:nvPr/>
          </p:nvSpPr>
          <p:spPr>
            <a:xfrm>
              <a:off x="2903271" y="5028933"/>
              <a:ext cx="823831" cy="509658"/>
            </a:xfrm>
            <a:custGeom>
              <a:avLst/>
              <a:gdLst>
                <a:gd name="connsiteX0" fmla="*/ 380352 w 823831"/>
                <a:gd name="connsiteY0" fmla="*/ 443890 h 509658"/>
                <a:gd name="connsiteX1" fmla="*/ 823831 w 823831"/>
                <a:gd name="connsiteY1" fmla="*/ 0 h 509658"/>
                <a:gd name="connsiteX2" fmla="*/ 531989 w 823831"/>
                <a:gd name="connsiteY2" fmla="*/ 0 h 509658"/>
                <a:gd name="connsiteX3" fmla="*/ 225119 w 823831"/>
                <a:gd name="connsiteY3" fmla="*/ 307154 h 509658"/>
                <a:gd name="connsiteX4" fmla="*/ 225119 w 823831"/>
                <a:gd name="connsiteY4" fmla="*/ 0 h 509658"/>
                <a:gd name="connsiteX5" fmla="*/ 0 w 823831"/>
                <a:gd name="connsiteY5" fmla="*/ 0 h 509658"/>
                <a:gd name="connsiteX6" fmla="*/ 0 w 823831"/>
                <a:gd name="connsiteY6" fmla="*/ 286211 h 509658"/>
                <a:gd name="connsiteX7" fmla="*/ 380352 w 823831"/>
                <a:gd name="connsiteY7" fmla="*/ 443890 h 50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831" h="509658">
                  <a:moveTo>
                    <a:pt x="380352" y="443890"/>
                  </a:moveTo>
                  <a:lnTo>
                    <a:pt x="823831" y="0"/>
                  </a:lnTo>
                  <a:lnTo>
                    <a:pt x="531989" y="0"/>
                  </a:lnTo>
                  <a:lnTo>
                    <a:pt x="225119" y="307154"/>
                  </a:lnTo>
                  <a:lnTo>
                    <a:pt x="225119" y="0"/>
                  </a:lnTo>
                  <a:lnTo>
                    <a:pt x="0" y="0"/>
                  </a:lnTo>
                  <a:lnTo>
                    <a:pt x="0" y="286211"/>
                  </a:lnTo>
                  <a:cubicBezTo>
                    <a:pt x="0" y="484911"/>
                    <a:pt x="240003" y="584369"/>
                    <a:pt x="380352" y="443890"/>
                  </a:cubicBezTo>
                </a:path>
              </a:pathLst>
            </a:custGeom>
            <a:grpFill/>
            <a:ln w="7190" cap="flat">
              <a:noFill/>
              <a:prstDash val="solid"/>
              <a:miter/>
            </a:ln>
          </p:spPr>
          <p:txBody>
            <a:bodyPr rtlCol="0" anchor="ctr"/>
            <a:lstStyle/>
            <a:p>
              <a:endParaRPr lang="en-US" b="0" i="0">
                <a:solidFill>
                  <a:schemeClr val="accent6"/>
                </a:solidFill>
                <a:latin typeface="+mn-lt"/>
              </a:endParaRPr>
            </a:p>
          </p:txBody>
        </p:sp>
        <p:sp>
          <p:nvSpPr>
            <p:cNvPr id="23" name="Freeform 22">
              <a:extLst>
                <a:ext uri="{FF2B5EF4-FFF2-40B4-BE49-F238E27FC236}">
                  <a16:creationId xmlns:a16="http://schemas.microsoft.com/office/drawing/2014/main" id="{488DD4EA-ADC6-4C23-43B0-9EDDDF1F8ABE}"/>
                </a:ext>
              </a:extLst>
            </p:cNvPr>
            <p:cNvSpPr/>
            <p:nvPr/>
          </p:nvSpPr>
          <p:spPr>
            <a:xfrm>
              <a:off x="2903271" y="5552068"/>
              <a:ext cx="823831" cy="509730"/>
            </a:xfrm>
            <a:custGeom>
              <a:avLst/>
              <a:gdLst>
                <a:gd name="connsiteX0" fmla="*/ 0 w 823831"/>
                <a:gd name="connsiteY0" fmla="*/ 223519 h 509730"/>
                <a:gd name="connsiteX1" fmla="*/ 0 w 823831"/>
                <a:gd name="connsiteY1" fmla="*/ 509731 h 509730"/>
                <a:gd name="connsiteX2" fmla="*/ 225119 w 823831"/>
                <a:gd name="connsiteY2" fmla="*/ 509731 h 509730"/>
                <a:gd name="connsiteX3" fmla="*/ 225119 w 823831"/>
                <a:gd name="connsiteY3" fmla="*/ 202577 h 509730"/>
                <a:gd name="connsiteX4" fmla="*/ 531989 w 823831"/>
                <a:gd name="connsiteY4" fmla="*/ 509731 h 509730"/>
                <a:gd name="connsiteX5" fmla="*/ 823831 w 823831"/>
                <a:gd name="connsiteY5" fmla="*/ 509731 h 509730"/>
                <a:gd name="connsiteX6" fmla="*/ 380352 w 823831"/>
                <a:gd name="connsiteY6" fmla="*/ 65768 h 509730"/>
                <a:gd name="connsiteX7" fmla="*/ 0 w 823831"/>
                <a:gd name="connsiteY7" fmla="*/ 223447 h 50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831" h="509730">
                  <a:moveTo>
                    <a:pt x="0" y="223519"/>
                  </a:moveTo>
                  <a:lnTo>
                    <a:pt x="0" y="509731"/>
                  </a:lnTo>
                  <a:lnTo>
                    <a:pt x="225119" y="509731"/>
                  </a:lnTo>
                  <a:lnTo>
                    <a:pt x="225119" y="202577"/>
                  </a:lnTo>
                  <a:lnTo>
                    <a:pt x="531989" y="509731"/>
                  </a:lnTo>
                  <a:lnTo>
                    <a:pt x="823831" y="509731"/>
                  </a:lnTo>
                  <a:lnTo>
                    <a:pt x="380352" y="65768"/>
                  </a:lnTo>
                  <a:cubicBezTo>
                    <a:pt x="240003" y="-74711"/>
                    <a:pt x="0" y="24747"/>
                    <a:pt x="0" y="223447"/>
                  </a:cubicBezTo>
                </a:path>
              </a:pathLst>
            </a:custGeom>
            <a:grpFill/>
            <a:ln w="7190" cap="flat">
              <a:noFill/>
              <a:prstDash val="solid"/>
              <a:miter/>
            </a:ln>
          </p:spPr>
          <p:txBody>
            <a:bodyPr rtlCol="0" anchor="ctr"/>
            <a:lstStyle/>
            <a:p>
              <a:endParaRPr lang="en-US" b="0" i="0">
                <a:solidFill>
                  <a:schemeClr val="accent6"/>
                </a:solidFill>
                <a:latin typeface="+mn-lt"/>
              </a:endParaRPr>
            </a:p>
          </p:txBody>
        </p:sp>
        <p:sp>
          <p:nvSpPr>
            <p:cNvPr id="24" name="Freeform 23">
              <a:extLst>
                <a:ext uri="{FF2B5EF4-FFF2-40B4-BE49-F238E27FC236}">
                  <a16:creationId xmlns:a16="http://schemas.microsoft.com/office/drawing/2014/main" id="{F364B7C5-B4A3-58BE-4DCB-C661C9BAA275}"/>
                </a:ext>
              </a:extLst>
            </p:cNvPr>
            <p:cNvSpPr/>
            <p:nvPr/>
          </p:nvSpPr>
          <p:spPr>
            <a:xfrm>
              <a:off x="3637371" y="5010150"/>
              <a:ext cx="924850" cy="1070431"/>
            </a:xfrm>
            <a:custGeom>
              <a:avLst/>
              <a:gdLst>
                <a:gd name="connsiteX0" fmla="*/ 699444 w 924850"/>
                <a:gd name="connsiteY0" fmla="*/ 833590 h 1070431"/>
                <a:gd name="connsiteX1" fmla="*/ 533642 w 924850"/>
                <a:gd name="connsiteY1" fmla="*/ 863816 h 1070431"/>
                <a:gd name="connsiteX2" fmla="*/ 224760 w 924850"/>
                <a:gd name="connsiteY2" fmla="*/ 535144 h 1070431"/>
                <a:gd name="connsiteX3" fmla="*/ 533283 w 924850"/>
                <a:gd name="connsiteY3" fmla="*/ 206544 h 1070431"/>
                <a:gd name="connsiteX4" fmla="*/ 776665 w 924850"/>
                <a:gd name="connsiteY4" fmla="*/ 300533 h 1070431"/>
                <a:gd name="connsiteX5" fmla="*/ 919530 w 924850"/>
                <a:gd name="connsiteY5" fmla="*/ 154656 h 1070431"/>
                <a:gd name="connsiteX6" fmla="*/ 525446 w 924850"/>
                <a:gd name="connsiteY6" fmla="*/ 0 h 1070431"/>
                <a:gd name="connsiteX7" fmla="*/ 0 w 924850"/>
                <a:gd name="connsiteY7" fmla="*/ 535216 h 1070431"/>
                <a:gd name="connsiteX8" fmla="*/ 521348 w 924850"/>
                <a:gd name="connsiteY8" fmla="*/ 1070432 h 1070431"/>
                <a:gd name="connsiteX9" fmla="*/ 924851 w 924850"/>
                <a:gd name="connsiteY9" fmla="*/ 966224 h 1070431"/>
                <a:gd name="connsiteX10" fmla="*/ 924851 w 924850"/>
                <a:gd name="connsiteY10" fmla="*/ 535216 h 1070431"/>
                <a:gd name="connsiteX11" fmla="*/ 699516 w 924850"/>
                <a:gd name="connsiteY11" fmla="*/ 535216 h 1070431"/>
                <a:gd name="connsiteX12" fmla="*/ 699516 w 924850"/>
                <a:gd name="connsiteY12" fmla="*/ 833590 h 107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50" h="1070431">
                  <a:moveTo>
                    <a:pt x="699444" y="833590"/>
                  </a:moveTo>
                  <a:cubicBezTo>
                    <a:pt x="643362" y="852517"/>
                    <a:pt x="598784" y="863816"/>
                    <a:pt x="533642" y="863816"/>
                  </a:cubicBezTo>
                  <a:cubicBezTo>
                    <a:pt x="349938" y="863816"/>
                    <a:pt x="224760" y="728878"/>
                    <a:pt x="224760" y="535144"/>
                  </a:cubicBezTo>
                  <a:cubicBezTo>
                    <a:pt x="224760" y="341410"/>
                    <a:pt x="341022" y="206544"/>
                    <a:pt x="533283" y="206544"/>
                  </a:cubicBezTo>
                  <a:cubicBezTo>
                    <a:pt x="622080" y="206544"/>
                    <a:pt x="701817" y="238569"/>
                    <a:pt x="776665" y="300533"/>
                  </a:cubicBezTo>
                  <a:lnTo>
                    <a:pt x="919530" y="154656"/>
                  </a:lnTo>
                  <a:cubicBezTo>
                    <a:pt x="821602" y="55990"/>
                    <a:pt x="683770" y="0"/>
                    <a:pt x="525446" y="0"/>
                  </a:cubicBezTo>
                  <a:cubicBezTo>
                    <a:pt x="219727" y="0"/>
                    <a:pt x="0" y="223241"/>
                    <a:pt x="0" y="535216"/>
                  </a:cubicBezTo>
                  <a:cubicBezTo>
                    <a:pt x="0" y="847191"/>
                    <a:pt x="219727" y="1070432"/>
                    <a:pt x="521348" y="1070432"/>
                  </a:cubicBezTo>
                  <a:cubicBezTo>
                    <a:pt x="626969" y="1070432"/>
                    <a:pt x="831021" y="1032506"/>
                    <a:pt x="924851" y="966224"/>
                  </a:cubicBezTo>
                  <a:lnTo>
                    <a:pt x="924851" y="535216"/>
                  </a:lnTo>
                  <a:lnTo>
                    <a:pt x="699516" y="535216"/>
                  </a:lnTo>
                  <a:lnTo>
                    <a:pt x="699516" y="833590"/>
                  </a:lnTo>
                  <a:close/>
                </a:path>
              </a:pathLst>
            </a:custGeom>
            <a:grpFill/>
            <a:ln w="7190" cap="flat">
              <a:noFill/>
              <a:prstDash val="solid"/>
              <a:miter/>
            </a:ln>
          </p:spPr>
          <p:txBody>
            <a:bodyPr rtlCol="0" anchor="ctr"/>
            <a:lstStyle/>
            <a:p>
              <a:endParaRPr lang="en-US" b="0" i="0">
                <a:solidFill>
                  <a:schemeClr val="accent6"/>
                </a:solidFill>
                <a:latin typeface="+mn-lt"/>
              </a:endParaRPr>
            </a:p>
          </p:txBody>
        </p:sp>
      </p:grpSp>
      <p:sp>
        <p:nvSpPr>
          <p:cNvPr id="25" name="Slide Number">
            <a:extLst>
              <a:ext uri="{FF2B5EF4-FFF2-40B4-BE49-F238E27FC236}">
                <a16:creationId xmlns:a16="http://schemas.microsoft.com/office/drawing/2014/main" id="{7088468E-8B64-1F9E-C62C-6CAAA29D1283}"/>
              </a:ext>
            </a:extLst>
          </p:cNvPr>
          <p:cNvSpPr>
            <a:spLocks noGrp="1"/>
          </p:cNvSpPr>
          <p:nvPr>
            <p:ph type="sldNum" sz="quarter" idx="13"/>
          </p:nvPr>
        </p:nvSpPr>
        <p:spPr>
          <a:xfrm>
            <a:off x="344709" y="6528388"/>
            <a:ext cx="274140" cy="169423"/>
          </a:xfrm>
          <a:prstGeom prst="rect">
            <a:avLst/>
          </a:prstGeom>
        </p:spPr>
        <p:txBody>
          <a:bodyPr lIns="0" tIns="0" rIns="0" bIns="0" anchor="ctr"/>
          <a:lstStyle>
            <a:lvl1pPr algn="l">
              <a:lnSpc>
                <a:spcPct val="100000"/>
              </a:lnSpc>
              <a:spcBef>
                <a:spcPts val="0"/>
              </a:spcBef>
              <a:defRPr sz="1000" b="0" i="0">
                <a:solidFill>
                  <a:schemeClr val="accent6"/>
                </a:solidFill>
                <a:latin typeface="+mn-lt"/>
                <a:cs typeface="Calibri" panose="020F0502020204030204" pitchFamily="34" charset="0"/>
              </a:defRPr>
            </a:lvl1pPr>
          </a:lstStyle>
          <a:p>
            <a:fld id="{523A240F-EAFE-E84F-B44C-6D7A08E0E409}" type="slidenum">
              <a:rPr lang="en-US" smtClean="0"/>
              <a:pPr/>
              <a:t>‹#›</a:t>
            </a:fld>
            <a:endParaRPr lang="en-US" dirty="0"/>
          </a:p>
        </p:txBody>
      </p:sp>
      <p:sp>
        <p:nvSpPr>
          <p:cNvPr id="26" name="Footer Placeholder 1">
            <a:extLst>
              <a:ext uri="{FF2B5EF4-FFF2-40B4-BE49-F238E27FC236}">
                <a16:creationId xmlns:a16="http://schemas.microsoft.com/office/drawing/2014/main" id="{DA4F0C5F-BD00-8725-E763-AFE761531B5A}"/>
              </a:ext>
            </a:extLst>
          </p:cNvPr>
          <p:cNvSpPr>
            <a:spLocks noGrp="1"/>
          </p:cNvSpPr>
          <p:nvPr>
            <p:ph type="ftr" sz="quarter" idx="3"/>
          </p:nvPr>
        </p:nvSpPr>
        <p:spPr>
          <a:xfrm>
            <a:off x="639834" y="6529754"/>
            <a:ext cx="2186354" cy="168275"/>
          </a:xfrm>
          <a:prstGeom prst="rect">
            <a:avLst/>
          </a:prstGeom>
        </p:spPr>
        <p:txBody>
          <a:bodyPr vert="horz" lIns="0" tIns="45720" rIns="91440" bIns="45720" rtlCol="0" anchor="ctr"/>
          <a:lstStyle>
            <a:lvl1pPr algn="l">
              <a:defRPr sz="1000" b="0" i="0">
                <a:solidFill>
                  <a:schemeClr val="accent6"/>
                </a:solidFill>
                <a:latin typeface="+mn-lt"/>
              </a:defRPr>
            </a:lvl1pPr>
          </a:lstStyle>
          <a:p>
            <a:r>
              <a:rPr lang="en-US"/>
              <a:t>PRIVATE AND CONFIDENTIAL</a:t>
            </a:r>
            <a:endParaRPr lang="en-US" dirty="0"/>
          </a:p>
        </p:txBody>
      </p:sp>
      <p:sp>
        <p:nvSpPr>
          <p:cNvPr id="3" name="Title 2">
            <a:extLst>
              <a:ext uri="{FF2B5EF4-FFF2-40B4-BE49-F238E27FC236}">
                <a16:creationId xmlns:a16="http://schemas.microsoft.com/office/drawing/2014/main" id="{6302B85E-71BD-4BAA-73F3-A9AF839AAC79}"/>
              </a:ext>
            </a:extLst>
          </p:cNvPr>
          <p:cNvSpPr>
            <a:spLocks noGrp="1"/>
          </p:cNvSpPr>
          <p:nvPr>
            <p:ph type="title" hasCustomPrompt="1"/>
          </p:nvPr>
        </p:nvSpPr>
        <p:spPr>
          <a:xfrm>
            <a:off x="344706" y="418239"/>
            <a:ext cx="11534141" cy="786231"/>
          </a:xfrm>
          <a:prstGeom prst="rect">
            <a:avLst/>
          </a:prstGeom>
        </p:spPr>
        <p:txBody>
          <a:bodyPr lIns="0"/>
          <a:lstStyle>
            <a:lvl1pPr>
              <a:lnSpc>
                <a:spcPct val="100000"/>
              </a:lnSpc>
              <a:defRPr lang="en-US" sz="2800" b="0" i="0" kern="1200" dirty="0" smtClean="0">
                <a:solidFill>
                  <a:schemeClr val="accent6"/>
                </a:solidFill>
                <a:latin typeface="+mj-lt"/>
                <a:ea typeface="+mn-ea"/>
                <a:cs typeface="+mn-cs"/>
              </a:defRPr>
            </a:lvl1pPr>
          </a:lstStyle>
          <a:p>
            <a:r>
              <a:rPr lang="en-US" dirty="0"/>
              <a:t>Title</a:t>
            </a:r>
          </a:p>
        </p:txBody>
      </p:sp>
    </p:spTree>
    <p:extLst>
      <p:ext uri="{BB962C8B-B14F-4D97-AF65-F5344CB8AC3E}">
        <p14:creationId xmlns:p14="http://schemas.microsoft.com/office/powerpoint/2010/main" val="329684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26 Core PPT Template_Content_DarkTeal">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E7C41035-CC55-A76A-8692-EA36023FE78A}"/>
              </a:ext>
            </a:extLst>
          </p:cNvPr>
          <p:cNvSpPr/>
          <p:nvPr userDrawn="1"/>
        </p:nvSpPr>
        <p:spPr>
          <a:xfrm>
            <a:off x="0" y="1"/>
            <a:ext cx="12192000" cy="6857999"/>
          </a:xfrm>
          <a:custGeom>
            <a:avLst/>
            <a:gdLst>
              <a:gd name="connsiteX0" fmla="*/ 0 w 7676444"/>
              <a:gd name="connsiteY0" fmla="*/ 0 h 4317999"/>
              <a:gd name="connsiteX1" fmla="*/ 7676445 w 7676444"/>
              <a:gd name="connsiteY1" fmla="*/ 0 h 4317999"/>
              <a:gd name="connsiteX2" fmla="*/ 7676445 w 7676444"/>
              <a:gd name="connsiteY2" fmla="*/ 4318000 h 4317999"/>
              <a:gd name="connsiteX3" fmla="*/ 0 w 7676444"/>
              <a:gd name="connsiteY3" fmla="*/ 4318000 h 4317999"/>
            </a:gdLst>
            <a:ahLst/>
            <a:cxnLst>
              <a:cxn ang="0">
                <a:pos x="connsiteX0" y="connsiteY0"/>
              </a:cxn>
              <a:cxn ang="0">
                <a:pos x="connsiteX1" y="connsiteY1"/>
              </a:cxn>
              <a:cxn ang="0">
                <a:pos x="connsiteX2" y="connsiteY2"/>
              </a:cxn>
              <a:cxn ang="0">
                <a:pos x="connsiteX3" y="connsiteY3"/>
              </a:cxn>
            </a:cxnLst>
            <a:rect l="l" t="t" r="r" b="b"/>
            <a:pathLst>
              <a:path w="7676444" h="4317999">
                <a:moveTo>
                  <a:pt x="0" y="0"/>
                </a:moveTo>
                <a:lnTo>
                  <a:pt x="7676445" y="0"/>
                </a:lnTo>
                <a:lnTo>
                  <a:pt x="7676445" y="4318000"/>
                </a:lnTo>
                <a:lnTo>
                  <a:pt x="0" y="4318000"/>
                </a:lnTo>
                <a:close/>
              </a:path>
            </a:pathLst>
          </a:custGeom>
          <a:solidFill>
            <a:schemeClr val="tx2"/>
          </a:solidFill>
          <a:ln w="4798" cap="flat">
            <a:noFill/>
            <a:prstDash val="solid"/>
            <a:miter/>
          </a:ln>
        </p:spPr>
        <p:txBody>
          <a:bodyPr rtlCol="0" anchor="ctr"/>
          <a:lstStyle/>
          <a:p>
            <a:endParaRPr lang="en-US" b="0" i="0" dirty="0">
              <a:solidFill>
                <a:schemeClr val="bg1"/>
              </a:solidFill>
              <a:latin typeface="+mn-lt"/>
            </a:endParaRPr>
          </a:p>
        </p:txBody>
      </p:sp>
      <p:sp>
        <p:nvSpPr>
          <p:cNvPr id="13" name="Text Placeholder 12">
            <a:extLst>
              <a:ext uri="{FF2B5EF4-FFF2-40B4-BE49-F238E27FC236}">
                <a16:creationId xmlns:a16="http://schemas.microsoft.com/office/drawing/2014/main" id="{F32C9E5F-E0ED-6C38-909E-6B5F6D7426F1}"/>
              </a:ext>
            </a:extLst>
          </p:cNvPr>
          <p:cNvSpPr>
            <a:spLocks noGrp="1"/>
          </p:cNvSpPr>
          <p:nvPr>
            <p:ph type="body" sz="quarter" idx="14" hasCustomPrompt="1"/>
          </p:nvPr>
        </p:nvSpPr>
        <p:spPr>
          <a:xfrm>
            <a:off x="344708" y="1301750"/>
            <a:ext cx="11534556" cy="5001260"/>
          </a:xfrm>
          <a:prstGeom prst="rect">
            <a:avLst/>
          </a:prstGeom>
        </p:spPr>
        <p:txBody>
          <a:bodyPr lIns="0" tIns="0" rIns="0" bIns="0"/>
          <a:lstStyle>
            <a:lvl1pPr marL="0" indent="0">
              <a:buNone/>
              <a:defRPr sz="1600" b="0" i="0">
                <a:solidFill>
                  <a:schemeClr val="bg1"/>
                </a:solidFill>
                <a:latin typeface="+mn-lt"/>
              </a:defRPr>
            </a:lvl1pPr>
            <a:lvl2pPr marL="685800" indent="-228600">
              <a:buFont typeface="Wingdings" pitchFamily="2" charset="2"/>
              <a:buChar char="§"/>
              <a:defRPr sz="1600" b="0" i="0">
                <a:solidFill>
                  <a:schemeClr val="bg1"/>
                </a:solidFill>
                <a:latin typeface="+mn-lt"/>
              </a:defRPr>
            </a:lvl2pPr>
            <a:lvl3pPr marL="1143000" indent="-228600">
              <a:buFont typeface="Wingdings" pitchFamily="2" charset="2"/>
              <a:buChar char="§"/>
              <a:defRPr sz="1600" b="0" i="0">
                <a:solidFill>
                  <a:schemeClr val="bg1"/>
                </a:solidFill>
                <a:latin typeface="+mn-lt"/>
              </a:defRPr>
            </a:lvl3pPr>
            <a:lvl4pPr marL="1600200" indent="-228600">
              <a:buFont typeface="Wingdings" pitchFamily="2" charset="2"/>
              <a:buChar char="§"/>
              <a:defRPr sz="1600" b="0" i="0">
                <a:solidFill>
                  <a:schemeClr val="bg1"/>
                </a:solidFill>
                <a:latin typeface="+mn-lt"/>
              </a:defRPr>
            </a:lvl4pPr>
            <a:lvl5pPr marL="2057400" indent="-228600">
              <a:buFont typeface="Wingdings" pitchFamily="2" charset="2"/>
              <a:buChar char="§"/>
              <a:defRPr sz="1600" b="0" i="0">
                <a:solidFill>
                  <a:schemeClr val="bg1"/>
                </a:solidFill>
                <a:latin typeface="+mn-lt"/>
              </a:defRPr>
            </a:lvl5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D7121BA5-9F44-371D-C40E-E85A928D47A9}"/>
              </a:ext>
            </a:extLst>
          </p:cNvPr>
          <p:cNvCxnSpPr>
            <a:cxnSpLocks/>
          </p:cNvCxnSpPr>
          <p:nvPr userDrawn="1"/>
        </p:nvCxnSpPr>
        <p:spPr>
          <a:xfrm>
            <a:off x="344708" y="6400283"/>
            <a:ext cx="1152144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Graphic 4">
            <a:extLst>
              <a:ext uri="{FF2B5EF4-FFF2-40B4-BE49-F238E27FC236}">
                <a16:creationId xmlns:a16="http://schemas.microsoft.com/office/drawing/2014/main" id="{FB89F795-D89C-E8F2-4E79-19F7D3D636F5}"/>
              </a:ext>
            </a:extLst>
          </p:cNvPr>
          <p:cNvGrpSpPr>
            <a:grpSpLocks noChangeAspect="1"/>
          </p:cNvGrpSpPr>
          <p:nvPr userDrawn="1"/>
        </p:nvGrpSpPr>
        <p:grpSpPr>
          <a:xfrm>
            <a:off x="11428809" y="6521346"/>
            <a:ext cx="437338" cy="172466"/>
            <a:chOff x="1847850" y="5010150"/>
            <a:chExt cx="2714372" cy="1070431"/>
          </a:xfrm>
          <a:solidFill>
            <a:schemeClr val="bg1"/>
          </a:solidFill>
        </p:grpSpPr>
        <p:sp>
          <p:nvSpPr>
            <p:cNvPr id="21" name="Freeform 20">
              <a:extLst>
                <a:ext uri="{FF2B5EF4-FFF2-40B4-BE49-F238E27FC236}">
                  <a16:creationId xmlns:a16="http://schemas.microsoft.com/office/drawing/2014/main" id="{DB31DC16-922F-00EE-B938-F8669AA692BC}"/>
                </a:ext>
              </a:extLst>
            </p:cNvPr>
            <p:cNvSpPr/>
            <p:nvPr/>
          </p:nvSpPr>
          <p:spPr>
            <a:xfrm>
              <a:off x="1847850" y="5028933"/>
              <a:ext cx="895875" cy="1051576"/>
            </a:xfrm>
            <a:custGeom>
              <a:avLst/>
              <a:gdLst>
                <a:gd name="connsiteX0" fmla="*/ 670684 w 895875"/>
                <a:gd name="connsiteY0" fmla="*/ 600922 h 1051576"/>
                <a:gd name="connsiteX1" fmla="*/ 447866 w 895875"/>
                <a:gd name="connsiteY1" fmla="*/ 845032 h 1051576"/>
                <a:gd name="connsiteX2" fmla="*/ 225047 w 895875"/>
                <a:gd name="connsiteY2" fmla="*/ 600922 h 1051576"/>
                <a:gd name="connsiteX3" fmla="*/ 225047 w 895875"/>
                <a:gd name="connsiteY3" fmla="*/ 0 h 1051576"/>
                <a:gd name="connsiteX4" fmla="*/ 0 w 895875"/>
                <a:gd name="connsiteY4" fmla="*/ 0 h 1051576"/>
                <a:gd name="connsiteX5" fmla="*/ 0 w 895875"/>
                <a:gd name="connsiteY5" fmla="*/ 600922 h 1051576"/>
                <a:gd name="connsiteX6" fmla="*/ 447938 w 895875"/>
                <a:gd name="connsiteY6" fmla="*/ 1051577 h 1051576"/>
                <a:gd name="connsiteX7" fmla="*/ 895875 w 895875"/>
                <a:gd name="connsiteY7" fmla="*/ 600922 h 1051576"/>
                <a:gd name="connsiteX8" fmla="*/ 895875 w 895875"/>
                <a:gd name="connsiteY8" fmla="*/ 0 h 1051576"/>
                <a:gd name="connsiteX9" fmla="*/ 670756 w 895875"/>
                <a:gd name="connsiteY9" fmla="*/ 0 h 1051576"/>
                <a:gd name="connsiteX10" fmla="*/ 670756 w 895875"/>
                <a:gd name="connsiteY10" fmla="*/ 600922 h 10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5875" h="1051576">
                  <a:moveTo>
                    <a:pt x="670684" y="600922"/>
                  </a:moveTo>
                  <a:cubicBezTo>
                    <a:pt x="670684" y="775441"/>
                    <a:pt x="572253" y="845032"/>
                    <a:pt x="447866" y="845032"/>
                  </a:cubicBezTo>
                  <a:cubicBezTo>
                    <a:pt x="323479" y="845032"/>
                    <a:pt x="225047" y="775441"/>
                    <a:pt x="225047" y="600922"/>
                  </a:cubicBezTo>
                  <a:lnTo>
                    <a:pt x="225047" y="0"/>
                  </a:lnTo>
                  <a:lnTo>
                    <a:pt x="0" y="0"/>
                  </a:lnTo>
                  <a:lnTo>
                    <a:pt x="0" y="600922"/>
                  </a:lnTo>
                  <a:cubicBezTo>
                    <a:pt x="0" y="874899"/>
                    <a:pt x="199235" y="1051577"/>
                    <a:pt x="447938" y="1051577"/>
                  </a:cubicBezTo>
                  <a:cubicBezTo>
                    <a:pt x="696640" y="1051577"/>
                    <a:pt x="895875" y="874827"/>
                    <a:pt x="895875" y="600922"/>
                  </a:cubicBezTo>
                  <a:lnTo>
                    <a:pt x="895875" y="0"/>
                  </a:lnTo>
                  <a:lnTo>
                    <a:pt x="670756" y="0"/>
                  </a:lnTo>
                  <a:lnTo>
                    <a:pt x="670756" y="600922"/>
                  </a:lnTo>
                  <a:close/>
                </a:path>
              </a:pathLst>
            </a:custGeom>
            <a:grpFill/>
            <a:ln w="7190" cap="flat">
              <a:noFill/>
              <a:prstDash val="solid"/>
              <a:miter/>
            </a:ln>
          </p:spPr>
          <p:txBody>
            <a:bodyPr rtlCol="0" anchor="ctr"/>
            <a:lstStyle/>
            <a:p>
              <a:endParaRPr lang="en-US" b="0" i="0">
                <a:solidFill>
                  <a:schemeClr val="bg1"/>
                </a:solidFill>
                <a:latin typeface="+mn-lt"/>
              </a:endParaRPr>
            </a:p>
          </p:txBody>
        </p:sp>
        <p:sp>
          <p:nvSpPr>
            <p:cNvPr id="22" name="Freeform 21">
              <a:extLst>
                <a:ext uri="{FF2B5EF4-FFF2-40B4-BE49-F238E27FC236}">
                  <a16:creationId xmlns:a16="http://schemas.microsoft.com/office/drawing/2014/main" id="{3902EC7C-904D-1FB8-07D6-4C9421DA029E}"/>
                </a:ext>
              </a:extLst>
            </p:cNvPr>
            <p:cNvSpPr/>
            <p:nvPr/>
          </p:nvSpPr>
          <p:spPr>
            <a:xfrm>
              <a:off x="2903271" y="5028933"/>
              <a:ext cx="823831" cy="509658"/>
            </a:xfrm>
            <a:custGeom>
              <a:avLst/>
              <a:gdLst>
                <a:gd name="connsiteX0" fmla="*/ 380352 w 823831"/>
                <a:gd name="connsiteY0" fmla="*/ 443890 h 509658"/>
                <a:gd name="connsiteX1" fmla="*/ 823831 w 823831"/>
                <a:gd name="connsiteY1" fmla="*/ 0 h 509658"/>
                <a:gd name="connsiteX2" fmla="*/ 531989 w 823831"/>
                <a:gd name="connsiteY2" fmla="*/ 0 h 509658"/>
                <a:gd name="connsiteX3" fmla="*/ 225119 w 823831"/>
                <a:gd name="connsiteY3" fmla="*/ 307154 h 509658"/>
                <a:gd name="connsiteX4" fmla="*/ 225119 w 823831"/>
                <a:gd name="connsiteY4" fmla="*/ 0 h 509658"/>
                <a:gd name="connsiteX5" fmla="*/ 0 w 823831"/>
                <a:gd name="connsiteY5" fmla="*/ 0 h 509658"/>
                <a:gd name="connsiteX6" fmla="*/ 0 w 823831"/>
                <a:gd name="connsiteY6" fmla="*/ 286211 h 509658"/>
                <a:gd name="connsiteX7" fmla="*/ 380352 w 823831"/>
                <a:gd name="connsiteY7" fmla="*/ 443890 h 50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831" h="509658">
                  <a:moveTo>
                    <a:pt x="380352" y="443890"/>
                  </a:moveTo>
                  <a:lnTo>
                    <a:pt x="823831" y="0"/>
                  </a:lnTo>
                  <a:lnTo>
                    <a:pt x="531989" y="0"/>
                  </a:lnTo>
                  <a:lnTo>
                    <a:pt x="225119" y="307154"/>
                  </a:lnTo>
                  <a:lnTo>
                    <a:pt x="225119" y="0"/>
                  </a:lnTo>
                  <a:lnTo>
                    <a:pt x="0" y="0"/>
                  </a:lnTo>
                  <a:lnTo>
                    <a:pt x="0" y="286211"/>
                  </a:lnTo>
                  <a:cubicBezTo>
                    <a:pt x="0" y="484911"/>
                    <a:pt x="240003" y="584369"/>
                    <a:pt x="380352" y="443890"/>
                  </a:cubicBezTo>
                </a:path>
              </a:pathLst>
            </a:custGeom>
            <a:grpFill/>
            <a:ln w="7190" cap="flat">
              <a:noFill/>
              <a:prstDash val="solid"/>
              <a:miter/>
            </a:ln>
          </p:spPr>
          <p:txBody>
            <a:bodyPr rtlCol="0" anchor="ctr"/>
            <a:lstStyle/>
            <a:p>
              <a:endParaRPr lang="en-US" b="0" i="0">
                <a:solidFill>
                  <a:schemeClr val="bg1"/>
                </a:solidFill>
                <a:latin typeface="+mn-lt"/>
              </a:endParaRPr>
            </a:p>
          </p:txBody>
        </p:sp>
        <p:sp>
          <p:nvSpPr>
            <p:cNvPr id="23" name="Freeform 22">
              <a:extLst>
                <a:ext uri="{FF2B5EF4-FFF2-40B4-BE49-F238E27FC236}">
                  <a16:creationId xmlns:a16="http://schemas.microsoft.com/office/drawing/2014/main" id="{58B38E89-FE9B-C45B-1693-CE5EEC51A32A}"/>
                </a:ext>
              </a:extLst>
            </p:cNvPr>
            <p:cNvSpPr/>
            <p:nvPr/>
          </p:nvSpPr>
          <p:spPr>
            <a:xfrm>
              <a:off x="2903271" y="5552068"/>
              <a:ext cx="823831" cy="509730"/>
            </a:xfrm>
            <a:custGeom>
              <a:avLst/>
              <a:gdLst>
                <a:gd name="connsiteX0" fmla="*/ 0 w 823831"/>
                <a:gd name="connsiteY0" fmla="*/ 223519 h 509730"/>
                <a:gd name="connsiteX1" fmla="*/ 0 w 823831"/>
                <a:gd name="connsiteY1" fmla="*/ 509731 h 509730"/>
                <a:gd name="connsiteX2" fmla="*/ 225119 w 823831"/>
                <a:gd name="connsiteY2" fmla="*/ 509731 h 509730"/>
                <a:gd name="connsiteX3" fmla="*/ 225119 w 823831"/>
                <a:gd name="connsiteY3" fmla="*/ 202577 h 509730"/>
                <a:gd name="connsiteX4" fmla="*/ 531989 w 823831"/>
                <a:gd name="connsiteY4" fmla="*/ 509731 h 509730"/>
                <a:gd name="connsiteX5" fmla="*/ 823831 w 823831"/>
                <a:gd name="connsiteY5" fmla="*/ 509731 h 509730"/>
                <a:gd name="connsiteX6" fmla="*/ 380352 w 823831"/>
                <a:gd name="connsiteY6" fmla="*/ 65768 h 509730"/>
                <a:gd name="connsiteX7" fmla="*/ 0 w 823831"/>
                <a:gd name="connsiteY7" fmla="*/ 223447 h 50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831" h="509730">
                  <a:moveTo>
                    <a:pt x="0" y="223519"/>
                  </a:moveTo>
                  <a:lnTo>
                    <a:pt x="0" y="509731"/>
                  </a:lnTo>
                  <a:lnTo>
                    <a:pt x="225119" y="509731"/>
                  </a:lnTo>
                  <a:lnTo>
                    <a:pt x="225119" y="202577"/>
                  </a:lnTo>
                  <a:lnTo>
                    <a:pt x="531989" y="509731"/>
                  </a:lnTo>
                  <a:lnTo>
                    <a:pt x="823831" y="509731"/>
                  </a:lnTo>
                  <a:lnTo>
                    <a:pt x="380352" y="65768"/>
                  </a:lnTo>
                  <a:cubicBezTo>
                    <a:pt x="240003" y="-74711"/>
                    <a:pt x="0" y="24747"/>
                    <a:pt x="0" y="223447"/>
                  </a:cubicBezTo>
                </a:path>
              </a:pathLst>
            </a:custGeom>
            <a:grpFill/>
            <a:ln w="7190" cap="flat">
              <a:noFill/>
              <a:prstDash val="solid"/>
              <a:miter/>
            </a:ln>
          </p:spPr>
          <p:txBody>
            <a:bodyPr rtlCol="0" anchor="ctr"/>
            <a:lstStyle/>
            <a:p>
              <a:endParaRPr lang="en-US" b="0" i="0">
                <a:solidFill>
                  <a:schemeClr val="bg1"/>
                </a:solidFill>
                <a:latin typeface="+mn-lt"/>
              </a:endParaRPr>
            </a:p>
          </p:txBody>
        </p:sp>
        <p:sp>
          <p:nvSpPr>
            <p:cNvPr id="24" name="Freeform 23">
              <a:extLst>
                <a:ext uri="{FF2B5EF4-FFF2-40B4-BE49-F238E27FC236}">
                  <a16:creationId xmlns:a16="http://schemas.microsoft.com/office/drawing/2014/main" id="{DC796D84-785E-D6A2-BA8C-52916AA9DD24}"/>
                </a:ext>
              </a:extLst>
            </p:cNvPr>
            <p:cNvSpPr/>
            <p:nvPr/>
          </p:nvSpPr>
          <p:spPr>
            <a:xfrm>
              <a:off x="3637371" y="5010150"/>
              <a:ext cx="924850" cy="1070431"/>
            </a:xfrm>
            <a:custGeom>
              <a:avLst/>
              <a:gdLst>
                <a:gd name="connsiteX0" fmla="*/ 699444 w 924850"/>
                <a:gd name="connsiteY0" fmla="*/ 833590 h 1070431"/>
                <a:gd name="connsiteX1" fmla="*/ 533642 w 924850"/>
                <a:gd name="connsiteY1" fmla="*/ 863816 h 1070431"/>
                <a:gd name="connsiteX2" fmla="*/ 224760 w 924850"/>
                <a:gd name="connsiteY2" fmla="*/ 535144 h 1070431"/>
                <a:gd name="connsiteX3" fmla="*/ 533283 w 924850"/>
                <a:gd name="connsiteY3" fmla="*/ 206544 h 1070431"/>
                <a:gd name="connsiteX4" fmla="*/ 776665 w 924850"/>
                <a:gd name="connsiteY4" fmla="*/ 300533 h 1070431"/>
                <a:gd name="connsiteX5" fmla="*/ 919530 w 924850"/>
                <a:gd name="connsiteY5" fmla="*/ 154656 h 1070431"/>
                <a:gd name="connsiteX6" fmla="*/ 525446 w 924850"/>
                <a:gd name="connsiteY6" fmla="*/ 0 h 1070431"/>
                <a:gd name="connsiteX7" fmla="*/ 0 w 924850"/>
                <a:gd name="connsiteY7" fmla="*/ 535216 h 1070431"/>
                <a:gd name="connsiteX8" fmla="*/ 521348 w 924850"/>
                <a:gd name="connsiteY8" fmla="*/ 1070432 h 1070431"/>
                <a:gd name="connsiteX9" fmla="*/ 924851 w 924850"/>
                <a:gd name="connsiteY9" fmla="*/ 966224 h 1070431"/>
                <a:gd name="connsiteX10" fmla="*/ 924851 w 924850"/>
                <a:gd name="connsiteY10" fmla="*/ 535216 h 1070431"/>
                <a:gd name="connsiteX11" fmla="*/ 699516 w 924850"/>
                <a:gd name="connsiteY11" fmla="*/ 535216 h 1070431"/>
                <a:gd name="connsiteX12" fmla="*/ 699516 w 924850"/>
                <a:gd name="connsiteY12" fmla="*/ 833590 h 107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50" h="1070431">
                  <a:moveTo>
                    <a:pt x="699444" y="833590"/>
                  </a:moveTo>
                  <a:cubicBezTo>
                    <a:pt x="643362" y="852517"/>
                    <a:pt x="598784" y="863816"/>
                    <a:pt x="533642" y="863816"/>
                  </a:cubicBezTo>
                  <a:cubicBezTo>
                    <a:pt x="349938" y="863816"/>
                    <a:pt x="224760" y="728878"/>
                    <a:pt x="224760" y="535144"/>
                  </a:cubicBezTo>
                  <a:cubicBezTo>
                    <a:pt x="224760" y="341410"/>
                    <a:pt x="341022" y="206544"/>
                    <a:pt x="533283" y="206544"/>
                  </a:cubicBezTo>
                  <a:cubicBezTo>
                    <a:pt x="622080" y="206544"/>
                    <a:pt x="701817" y="238569"/>
                    <a:pt x="776665" y="300533"/>
                  </a:cubicBezTo>
                  <a:lnTo>
                    <a:pt x="919530" y="154656"/>
                  </a:lnTo>
                  <a:cubicBezTo>
                    <a:pt x="821602" y="55990"/>
                    <a:pt x="683770" y="0"/>
                    <a:pt x="525446" y="0"/>
                  </a:cubicBezTo>
                  <a:cubicBezTo>
                    <a:pt x="219727" y="0"/>
                    <a:pt x="0" y="223241"/>
                    <a:pt x="0" y="535216"/>
                  </a:cubicBezTo>
                  <a:cubicBezTo>
                    <a:pt x="0" y="847191"/>
                    <a:pt x="219727" y="1070432"/>
                    <a:pt x="521348" y="1070432"/>
                  </a:cubicBezTo>
                  <a:cubicBezTo>
                    <a:pt x="626969" y="1070432"/>
                    <a:pt x="831021" y="1032506"/>
                    <a:pt x="924851" y="966224"/>
                  </a:cubicBezTo>
                  <a:lnTo>
                    <a:pt x="924851" y="535216"/>
                  </a:lnTo>
                  <a:lnTo>
                    <a:pt x="699516" y="535216"/>
                  </a:lnTo>
                  <a:lnTo>
                    <a:pt x="699516" y="833590"/>
                  </a:lnTo>
                  <a:close/>
                </a:path>
              </a:pathLst>
            </a:custGeom>
            <a:grpFill/>
            <a:ln w="7190" cap="flat">
              <a:noFill/>
              <a:prstDash val="solid"/>
              <a:miter/>
            </a:ln>
          </p:spPr>
          <p:txBody>
            <a:bodyPr rtlCol="0" anchor="ctr"/>
            <a:lstStyle/>
            <a:p>
              <a:endParaRPr lang="en-US" b="0" i="0">
                <a:solidFill>
                  <a:schemeClr val="bg1"/>
                </a:solidFill>
                <a:latin typeface="+mn-lt"/>
              </a:endParaRPr>
            </a:p>
          </p:txBody>
        </p:sp>
      </p:grpSp>
      <p:sp>
        <p:nvSpPr>
          <p:cNvPr id="25" name="Slide Number">
            <a:extLst>
              <a:ext uri="{FF2B5EF4-FFF2-40B4-BE49-F238E27FC236}">
                <a16:creationId xmlns:a16="http://schemas.microsoft.com/office/drawing/2014/main" id="{F31E459F-00F1-E025-D77C-8780DF3A8BE2}"/>
              </a:ext>
            </a:extLst>
          </p:cNvPr>
          <p:cNvSpPr>
            <a:spLocks noGrp="1"/>
          </p:cNvSpPr>
          <p:nvPr>
            <p:ph type="sldNum" sz="quarter" idx="13"/>
          </p:nvPr>
        </p:nvSpPr>
        <p:spPr>
          <a:xfrm>
            <a:off x="344709" y="6528388"/>
            <a:ext cx="274140" cy="169423"/>
          </a:xfrm>
          <a:prstGeom prst="rect">
            <a:avLst/>
          </a:prstGeom>
        </p:spPr>
        <p:txBody>
          <a:bodyPr lIns="0" tIns="0" rIns="0" bIns="0" anchor="ctr"/>
          <a:lstStyle>
            <a:lvl1pPr algn="l">
              <a:lnSpc>
                <a:spcPct val="100000"/>
              </a:lnSpc>
              <a:spcBef>
                <a:spcPts val="0"/>
              </a:spcBef>
              <a:defRPr sz="1000" b="0" i="0">
                <a:solidFill>
                  <a:schemeClr val="bg1"/>
                </a:solidFill>
                <a:latin typeface="+mn-lt"/>
                <a:cs typeface="Calibri" panose="020F0502020204030204" pitchFamily="34" charset="0"/>
              </a:defRPr>
            </a:lvl1pPr>
          </a:lstStyle>
          <a:p>
            <a:fld id="{523A240F-EAFE-E84F-B44C-6D7A08E0E409}" type="slidenum">
              <a:rPr lang="en-US" smtClean="0"/>
              <a:pPr/>
              <a:t>‹#›</a:t>
            </a:fld>
            <a:endParaRPr lang="en-US" dirty="0"/>
          </a:p>
        </p:txBody>
      </p:sp>
      <p:sp>
        <p:nvSpPr>
          <p:cNvPr id="26" name="Footer Placeholder 1">
            <a:extLst>
              <a:ext uri="{FF2B5EF4-FFF2-40B4-BE49-F238E27FC236}">
                <a16:creationId xmlns:a16="http://schemas.microsoft.com/office/drawing/2014/main" id="{AEBBAD68-DD47-76F9-100E-6820F48EF266}"/>
              </a:ext>
            </a:extLst>
          </p:cNvPr>
          <p:cNvSpPr>
            <a:spLocks noGrp="1"/>
          </p:cNvSpPr>
          <p:nvPr>
            <p:ph type="ftr" sz="quarter" idx="3"/>
          </p:nvPr>
        </p:nvSpPr>
        <p:spPr>
          <a:xfrm>
            <a:off x="639834" y="6529754"/>
            <a:ext cx="2186354" cy="168275"/>
          </a:xfrm>
          <a:prstGeom prst="rect">
            <a:avLst/>
          </a:prstGeom>
        </p:spPr>
        <p:txBody>
          <a:bodyPr vert="horz" lIns="0" tIns="45720" rIns="91440" bIns="45720" rtlCol="0" anchor="ctr"/>
          <a:lstStyle>
            <a:lvl1pPr algn="l">
              <a:defRPr sz="1000" b="0" i="0">
                <a:solidFill>
                  <a:schemeClr val="bg1"/>
                </a:solidFill>
                <a:latin typeface="+mn-lt"/>
              </a:defRPr>
            </a:lvl1pPr>
          </a:lstStyle>
          <a:p>
            <a:r>
              <a:rPr lang="en-US"/>
              <a:t>PRIVATE AND CONFIDENTIAL</a:t>
            </a:r>
            <a:endParaRPr lang="en-US" dirty="0"/>
          </a:p>
        </p:txBody>
      </p:sp>
      <p:sp>
        <p:nvSpPr>
          <p:cNvPr id="3" name="Title 2">
            <a:extLst>
              <a:ext uri="{FF2B5EF4-FFF2-40B4-BE49-F238E27FC236}">
                <a16:creationId xmlns:a16="http://schemas.microsoft.com/office/drawing/2014/main" id="{AD10879C-9B76-A362-F1F8-C1C396E31041}"/>
              </a:ext>
            </a:extLst>
          </p:cNvPr>
          <p:cNvSpPr>
            <a:spLocks noGrp="1"/>
          </p:cNvSpPr>
          <p:nvPr>
            <p:ph type="title" hasCustomPrompt="1"/>
          </p:nvPr>
        </p:nvSpPr>
        <p:spPr>
          <a:xfrm>
            <a:off x="344706" y="418239"/>
            <a:ext cx="11534141" cy="786231"/>
          </a:xfrm>
          <a:prstGeom prst="rect">
            <a:avLst/>
          </a:prstGeom>
        </p:spPr>
        <p:txBody>
          <a:bodyPr lIns="0"/>
          <a:lstStyle>
            <a:lvl1pPr>
              <a:lnSpc>
                <a:spcPct val="100000"/>
              </a:lnSpc>
              <a:defRPr lang="en-US" sz="2800" b="0" i="0" kern="1200" dirty="0" smtClean="0">
                <a:solidFill>
                  <a:schemeClr val="accent4"/>
                </a:solidFill>
                <a:latin typeface="+mj-lt"/>
                <a:ea typeface="+mn-ea"/>
                <a:cs typeface="+mn-cs"/>
              </a:defRPr>
            </a:lvl1pPr>
          </a:lstStyle>
          <a:p>
            <a:r>
              <a:rPr lang="en-US" dirty="0"/>
              <a:t>Title</a:t>
            </a:r>
          </a:p>
        </p:txBody>
      </p:sp>
    </p:spTree>
    <p:extLst>
      <p:ext uri="{BB962C8B-B14F-4D97-AF65-F5344CB8AC3E}">
        <p14:creationId xmlns:p14="http://schemas.microsoft.com/office/powerpoint/2010/main" val="39581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26 Core PPT Template_Content_LightGray">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E7C41035-CC55-A76A-8692-EA36023FE78A}"/>
              </a:ext>
            </a:extLst>
          </p:cNvPr>
          <p:cNvSpPr/>
          <p:nvPr userDrawn="1"/>
        </p:nvSpPr>
        <p:spPr>
          <a:xfrm>
            <a:off x="0" y="1"/>
            <a:ext cx="12192000" cy="6857999"/>
          </a:xfrm>
          <a:custGeom>
            <a:avLst/>
            <a:gdLst>
              <a:gd name="connsiteX0" fmla="*/ 0 w 7676444"/>
              <a:gd name="connsiteY0" fmla="*/ 0 h 4317999"/>
              <a:gd name="connsiteX1" fmla="*/ 7676445 w 7676444"/>
              <a:gd name="connsiteY1" fmla="*/ 0 h 4317999"/>
              <a:gd name="connsiteX2" fmla="*/ 7676445 w 7676444"/>
              <a:gd name="connsiteY2" fmla="*/ 4318000 h 4317999"/>
              <a:gd name="connsiteX3" fmla="*/ 0 w 7676444"/>
              <a:gd name="connsiteY3" fmla="*/ 4318000 h 4317999"/>
            </a:gdLst>
            <a:ahLst/>
            <a:cxnLst>
              <a:cxn ang="0">
                <a:pos x="connsiteX0" y="connsiteY0"/>
              </a:cxn>
              <a:cxn ang="0">
                <a:pos x="connsiteX1" y="connsiteY1"/>
              </a:cxn>
              <a:cxn ang="0">
                <a:pos x="connsiteX2" y="connsiteY2"/>
              </a:cxn>
              <a:cxn ang="0">
                <a:pos x="connsiteX3" y="connsiteY3"/>
              </a:cxn>
            </a:cxnLst>
            <a:rect l="l" t="t" r="r" b="b"/>
            <a:pathLst>
              <a:path w="7676444" h="4317999">
                <a:moveTo>
                  <a:pt x="0" y="0"/>
                </a:moveTo>
                <a:lnTo>
                  <a:pt x="7676445" y="0"/>
                </a:lnTo>
                <a:lnTo>
                  <a:pt x="7676445" y="4318000"/>
                </a:lnTo>
                <a:lnTo>
                  <a:pt x="0" y="4318000"/>
                </a:lnTo>
                <a:close/>
              </a:path>
            </a:pathLst>
          </a:custGeom>
          <a:solidFill>
            <a:schemeClr val="accent2"/>
          </a:solidFill>
          <a:ln w="4798" cap="flat">
            <a:noFill/>
            <a:prstDash val="solid"/>
            <a:miter/>
          </a:ln>
        </p:spPr>
        <p:txBody>
          <a:bodyPr rtlCol="0" anchor="ctr"/>
          <a:lstStyle/>
          <a:p>
            <a:endParaRPr lang="en-US" b="0" i="0" dirty="0">
              <a:latin typeface="+mn-lt"/>
            </a:endParaRPr>
          </a:p>
        </p:txBody>
      </p:sp>
      <p:sp>
        <p:nvSpPr>
          <p:cNvPr id="13" name="Text Placeholder 12">
            <a:extLst>
              <a:ext uri="{FF2B5EF4-FFF2-40B4-BE49-F238E27FC236}">
                <a16:creationId xmlns:a16="http://schemas.microsoft.com/office/drawing/2014/main" id="{F32C9E5F-E0ED-6C38-909E-6B5F6D7426F1}"/>
              </a:ext>
            </a:extLst>
          </p:cNvPr>
          <p:cNvSpPr>
            <a:spLocks noGrp="1"/>
          </p:cNvSpPr>
          <p:nvPr>
            <p:ph type="body" sz="quarter" idx="14" hasCustomPrompt="1"/>
          </p:nvPr>
        </p:nvSpPr>
        <p:spPr>
          <a:xfrm>
            <a:off x="344708" y="1301750"/>
            <a:ext cx="11534556" cy="5001260"/>
          </a:xfrm>
          <a:prstGeom prst="rect">
            <a:avLst/>
          </a:prstGeom>
        </p:spPr>
        <p:txBody>
          <a:bodyPr lIns="0" tIns="0" rIns="0" bIns="0"/>
          <a:lstStyle>
            <a:lvl1pPr marL="0" indent="0">
              <a:buNone/>
              <a:defRPr sz="1600" b="0" i="0">
                <a:latin typeface="+mn-lt"/>
              </a:defRPr>
            </a:lvl1pPr>
            <a:lvl2pPr marL="685800" indent="-228600">
              <a:buFont typeface="Wingdings" pitchFamily="2" charset="2"/>
              <a:buChar char="§"/>
              <a:defRPr sz="1600" b="0" i="0">
                <a:latin typeface="+mn-lt"/>
              </a:defRPr>
            </a:lvl2pPr>
            <a:lvl3pPr marL="1143000" indent="-228600">
              <a:buFont typeface="Wingdings" pitchFamily="2" charset="2"/>
              <a:buChar char="§"/>
              <a:defRPr sz="1600" b="0" i="0">
                <a:latin typeface="+mn-lt"/>
              </a:defRPr>
            </a:lvl3pPr>
            <a:lvl4pPr marL="1600200" indent="-228600">
              <a:buFont typeface="Wingdings" pitchFamily="2" charset="2"/>
              <a:buChar char="§"/>
              <a:defRPr sz="1600" b="0" i="0">
                <a:latin typeface="+mn-lt"/>
              </a:defRPr>
            </a:lvl4pPr>
            <a:lvl5pPr marL="2057400" indent="-228600">
              <a:buFont typeface="Wingdings" pitchFamily="2" charset="2"/>
              <a:buChar char="§"/>
              <a:defRPr sz="1600" b="0" i="0">
                <a:latin typeface="+mn-lt"/>
              </a:defRPr>
            </a:lvl5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1" name="Straight Connector 20">
            <a:extLst>
              <a:ext uri="{FF2B5EF4-FFF2-40B4-BE49-F238E27FC236}">
                <a16:creationId xmlns:a16="http://schemas.microsoft.com/office/drawing/2014/main" id="{C1D2A416-2490-3721-BB38-0B457938D550}"/>
              </a:ext>
            </a:extLst>
          </p:cNvPr>
          <p:cNvCxnSpPr>
            <a:cxnSpLocks/>
          </p:cNvCxnSpPr>
          <p:nvPr userDrawn="1"/>
        </p:nvCxnSpPr>
        <p:spPr>
          <a:xfrm>
            <a:off x="344708" y="6400283"/>
            <a:ext cx="1152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aphic 4">
            <a:extLst>
              <a:ext uri="{FF2B5EF4-FFF2-40B4-BE49-F238E27FC236}">
                <a16:creationId xmlns:a16="http://schemas.microsoft.com/office/drawing/2014/main" id="{6078000E-9065-E984-D476-128E9D3B3ED3}"/>
              </a:ext>
            </a:extLst>
          </p:cNvPr>
          <p:cNvGrpSpPr>
            <a:grpSpLocks noChangeAspect="1"/>
          </p:cNvGrpSpPr>
          <p:nvPr userDrawn="1"/>
        </p:nvGrpSpPr>
        <p:grpSpPr>
          <a:xfrm>
            <a:off x="11428809" y="6521346"/>
            <a:ext cx="437338" cy="172466"/>
            <a:chOff x="1847850" y="5010150"/>
            <a:chExt cx="2714372" cy="1070431"/>
          </a:xfrm>
          <a:solidFill>
            <a:schemeClr val="accent6"/>
          </a:solidFill>
        </p:grpSpPr>
        <p:sp>
          <p:nvSpPr>
            <p:cNvPr id="11" name="Freeform 10">
              <a:extLst>
                <a:ext uri="{FF2B5EF4-FFF2-40B4-BE49-F238E27FC236}">
                  <a16:creationId xmlns:a16="http://schemas.microsoft.com/office/drawing/2014/main" id="{3A8B4721-5F11-7E8C-E960-5C6187B26D8F}"/>
                </a:ext>
              </a:extLst>
            </p:cNvPr>
            <p:cNvSpPr/>
            <p:nvPr/>
          </p:nvSpPr>
          <p:spPr>
            <a:xfrm>
              <a:off x="1847850" y="5028933"/>
              <a:ext cx="895875" cy="1051576"/>
            </a:xfrm>
            <a:custGeom>
              <a:avLst/>
              <a:gdLst>
                <a:gd name="connsiteX0" fmla="*/ 670684 w 895875"/>
                <a:gd name="connsiteY0" fmla="*/ 600922 h 1051576"/>
                <a:gd name="connsiteX1" fmla="*/ 447866 w 895875"/>
                <a:gd name="connsiteY1" fmla="*/ 845032 h 1051576"/>
                <a:gd name="connsiteX2" fmla="*/ 225047 w 895875"/>
                <a:gd name="connsiteY2" fmla="*/ 600922 h 1051576"/>
                <a:gd name="connsiteX3" fmla="*/ 225047 w 895875"/>
                <a:gd name="connsiteY3" fmla="*/ 0 h 1051576"/>
                <a:gd name="connsiteX4" fmla="*/ 0 w 895875"/>
                <a:gd name="connsiteY4" fmla="*/ 0 h 1051576"/>
                <a:gd name="connsiteX5" fmla="*/ 0 w 895875"/>
                <a:gd name="connsiteY5" fmla="*/ 600922 h 1051576"/>
                <a:gd name="connsiteX6" fmla="*/ 447938 w 895875"/>
                <a:gd name="connsiteY6" fmla="*/ 1051577 h 1051576"/>
                <a:gd name="connsiteX7" fmla="*/ 895875 w 895875"/>
                <a:gd name="connsiteY7" fmla="*/ 600922 h 1051576"/>
                <a:gd name="connsiteX8" fmla="*/ 895875 w 895875"/>
                <a:gd name="connsiteY8" fmla="*/ 0 h 1051576"/>
                <a:gd name="connsiteX9" fmla="*/ 670756 w 895875"/>
                <a:gd name="connsiteY9" fmla="*/ 0 h 1051576"/>
                <a:gd name="connsiteX10" fmla="*/ 670756 w 895875"/>
                <a:gd name="connsiteY10" fmla="*/ 600922 h 10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5875" h="1051576">
                  <a:moveTo>
                    <a:pt x="670684" y="600922"/>
                  </a:moveTo>
                  <a:cubicBezTo>
                    <a:pt x="670684" y="775441"/>
                    <a:pt x="572253" y="845032"/>
                    <a:pt x="447866" y="845032"/>
                  </a:cubicBezTo>
                  <a:cubicBezTo>
                    <a:pt x="323479" y="845032"/>
                    <a:pt x="225047" y="775441"/>
                    <a:pt x="225047" y="600922"/>
                  </a:cubicBezTo>
                  <a:lnTo>
                    <a:pt x="225047" y="0"/>
                  </a:lnTo>
                  <a:lnTo>
                    <a:pt x="0" y="0"/>
                  </a:lnTo>
                  <a:lnTo>
                    <a:pt x="0" y="600922"/>
                  </a:lnTo>
                  <a:cubicBezTo>
                    <a:pt x="0" y="874899"/>
                    <a:pt x="199235" y="1051577"/>
                    <a:pt x="447938" y="1051577"/>
                  </a:cubicBezTo>
                  <a:cubicBezTo>
                    <a:pt x="696640" y="1051577"/>
                    <a:pt x="895875" y="874827"/>
                    <a:pt x="895875" y="600922"/>
                  </a:cubicBezTo>
                  <a:lnTo>
                    <a:pt x="895875" y="0"/>
                  </a:lnTo>
                  <a:lnTo>
                    <a:pt x="670756" y="0"/>
                  </a:lnTo>
                  <a:lnTo>
                    <a:pt x="670756" y="600922"/>
                  </a:lnTo>
                  <a:close/>
                </a:path>
              </a:pathLst>
            </a:custGeom>
            <a:grpFill/>
            <a:ln w="7190" cap="flat">
              <a:noFill/>
              <a:prstDash val="solid"/>
              <a:miter/>
            </a:ln>
          </p:spPr>
          <p:txBody>
            <a:bodyPr rtlCol="0" anchor="ctr"/>
            <a:lstStyle/>
            <a:p>
              <a:endParaRPr lang="en-US" b="0" i="0">
                <a:solidFill>
                  <a:schemeClr val="accent6"/>
                </a:solidFill>
                <a:latin typeface="+mn-lt"/>
              </a:endParaRPr>
            </a:p>
          </p:txBody>
        </p:sp>
        <p:sp>
          <p:nvSpPr>
            <p:cNvPr id="14" name="Freeform 13">
              <a:extLst>
                <a:ext uri="{FF2B5EF4-FFF2-40B4-BE49-F238E27FC236}">
                  <a16:creationId xmlns:a16="http://schemas.microsoft.com/office/drawing/2014/main" id="{ABCB5030-1155-E450-D5CD-1130B9652E4E}"/>
                </a:ext>
              </a:extLst>
            </p:cNvPr>
            <p:cNvSpPr/>
            <p:nvPr/>
          </p:nvSpPr>
          <p:spPr>
            <a:xfrm>
              <a:off x="2903271" y="5028933"/>
              <a:ext cx="823831" cy="509658"/>
            </a:xfrm>
            <a:custGeom>
              <a:avLst/>
              <a:gdLst>
                <a:gd name="connsiteX0" fmla="*/ 380352 w 823831"/>
                <a:gd name="connsiteY0" fmla="*/ 443890 h 509658"/>
                <a:gd name="connsiteX1" fmla="*/ 823831 w 823831"/>
                <a:gd name="connsiteY1" fmla="*/ 0 h 509658"/>
                <a:gd name="connsiteX2" fmla="*/ 531989 w 823831"/>
                <a:gd name="connsiteY2" fmla="*/ 0 h 509658"/>
                <a:gd name="connsiteX3" fmla="*/ 225119 w 823831"/>
                <a:gd name="connsiteY3" fmla="*/ 307154 h 509658"/>
                <a:gd name="connsiteX4" fmla="*/ 225119 w 823831"/>
                <a:gd name="connsiteY4" fmla="*/ 0 h 509658"/>
                <a:gd name="connsiteX5" fmla="*/ 0 w 823831"/>
                <a:gd name="connsiteY5" fmla="*/ 0 h 509658"/>
                <a:gd name="connsiteX6" fmla="*/ 0 w 823831"/>
                <a:gd name="connsiteY6" fmla="*/ 286211 h 509658"/>
                <a:gd name="connsiteX7" fmla="*/ 380352 w 823831"/>
                <a:gd name="connsiteY7" fmla="*/ 443890 h 50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831" h="509658">
                  <a:moveTo>
                    <a:pt x="380352" y="443890"/>
                  </a:moveTo>
                  <a:lnTo>
                    <a:pt x="823831" y="0"/>
                  </a:lnTo>
                  <a:lnTo>
                    <a:pt x="531989" y="0"/>
                  </a:lnTo>
                  <a:lnTo>
                    <a:pt x="225119" y="307154"/>
                  </a:lnTo>
                  <a:lnTo>
                    <a:pt x="225119" y="0"/>
                  </a:lnTo>
                  <a:lnTo>
                    <a:pt x="0" y="0"/>
                  </a:lnTo>
                  <a:lnTo>
                    <a:pt x="0" y="286211"/>
                  </a:lnTo>
                  <a:cubicBezTo>
                    <a:pt x="0" y="484911"/>
                    <a:pt x="240003" y="584369"/>
                    <a:pt x="380352" y="443890"/>
                  </a:cubicBezTo>
                </a:path>
              </a:pathLst>
            </a:custGeom>
            <a:grpFill/>
            <a:ln w="7190" cap="flat">
              <a:noFill/>
              <a:prstDash val="solid"/>
              <a:miter/>
            </a:ln>
          </p:spPr>
          <p:txBody>
            <a:bodyPr rtlCol="0" anchor="ctr"/>
            <a:lstStyle/>
            <a:p>
              <a:endParaRPr lang="en-US" b="0" i="0">
                <a:solidFill>
                  <a:schemeClr val="accent6"/>
                </a:solidFill>
                <a:latin typeface="+mn-lt"/>
              </a:endParaRPr>
            </a:p>
          </p:txBody>
        </p:sp>
        <p:sp>
          <p:nvSpPr>
            <p:cNvPr id="15" name="Freeform 14">
              <a:extLst>
                <a:ext uri="{FF2B5EF4-FFF2-40B4-BE49-F238E27FC236}">
                  <a16:creationId xmlns:a16="http://schemas.microsoft.com/office/drawing/2014/main" id="{46712F80-319D-59DF-4657-29AAB86820BE}"/>
                </a:ext>
              </a:extLst>
            </p:cNvPr>
            <p:cNvSpPr/>
            <p:nvPr/>
          </p:nvSpPr>
          <p:spPr>
            <a:xfrm>
              <a:off x="2903271" y="5552068"/>
              <a:ext cx="823831" cy="509730"/>
            </a:xfrm>
            <a:custGeom>
              <a:avLst/>
              <a:gdLst>
                <a:gd name="connsiteX0" fmla="*/ 0 w 823831"/>
                <a:gd name="connsiteY0" fmla="*/ 223519 h 509730"/>
                <a:gd name="connsiteX1" fmla="*/ 0 w 823831"/>
                <a:gd name="connsiteY1" fmla="*/ 509731 h 509730"/>
                <a:gd name="connsiteX2" fmla="*/ 225119 w 823831"/>
                <a:gd name="connsiteY2" fmla="*/ 509731 h 509730"/>
                <a:gd name="connsiteX3" fmla="*/ 225119 w 823831"/>
                <a:gd name="connsiteY3" fmla="*/ 202577 h 509730"/>
                <a:gd name="connsiteX4" fmla="*/ 531989 w 823831"/>
                <a:gd name="connsiteY4" fmla="*/ 509731 h 509730"/>
                <a:gd name="connsiteX5" fmla="*/ 823831 w 823831"/>
                <a:gd name="connsiteY5" fmla="*/ 509731 h 509730"/>
                <a:gd name="connsiteX6" fmla="*/ 380352 w 823831"/>
                <a:gd name="connsiteY6" fmla="*/ 65768 h 509730"/>
                <a:gd name="connsiteX7" fmla="*/ 0 w 823831"/>
                <a:gd name="connsiteY7" fmla="*/ 223447 h 50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831" h="509730">
                  <a:moveTo>
                    <a:pt x="0" y="223519"/>
                  </a:moveTo>
                  <a:lnTo>
                    <a:pt x="0" y="509731"/>
                  </a:lnTo>
                  <a:lnTo>
                    <a:pt x="225119" y="509731"/>
                  </a:lnTo>
                  <a:lnTo>
                    <a:pt x="225119" y="202577"/>
                  </a:lnTo>
                  <a:lnTo>
                    <a:pt x="531989" y="509731"/>
                  </a:lnTo>
                  <a:lnTo>
                    <a:pt x="823831" y="509731"/>
                  </a:lnTo>
                  <a:lnTo>
                    <a:pt x="380352" y="65768"/>
                  </a:lnTo>
                  <a:cubicBezTo>
                    <a:pt x="240003" y="-74711"/>
                    <a:pt x="0" y="24747"/>
                    <a:pt x="0" y="223447"/>
                  </a:cubicBezTo>
                </a:path>
              </a:pathLst>
            </a:custGeom>
            <a:grpFill/>
            <a:ln w="7190" cap="flat">
              <a:noFill/>
              <a:prstDash val="solid"/>
              <a:miter/>
            </a:ln>
          </p:spPr>
          <p:txBody>
            <a:bodyPr rtlCol="0" anchor="ctr"/>
            <a:lstStyle/>
            <a:p>
              <a:endParaRPr lang="en-US" b="0" i="0">
                <a:solidFill>
                  <a:schemeClr val="accent6"/>
                </a:solidFill>
                <a:latin typeface="+mn-lt"/>
              </a:endParaRPr>
            </a:p>
          </p:txBody>
        </p:sp>
        <p:sp>
          <p:nvSpPr>
            <p:cNvPr id="16" name="Freeform 15">
              <a:extLst>
                <a:ext uri="{FF2B5EF4-FFF2-40B4-BE49-F238E27FC236}">
                  <a16:creationId xmlns:a16="http://schemas.microsoft.com/office/drawing/2014/main" id="{E11057AE-B91F-65C9-3938-A267EFCEA424}"/>
                </a:ext>
              </a:extLst>
            </p:cNvPr>
            <p:cNvSpPr/>
            <p:nvPr/>
          </p:nvSpPr>
          <p:spPr>
            <a:xfrm>
              <a:off x="3637371" y="5010150"/>
              <a:ext cx="924850" cy="1070431"/>
            </a:xfrm>
            <a:custGeom>
              <a:avLst/>
              <a:gdLst>
                <a:gd name="connsiteX0" fmla="*/ 699444 w 924850"/>
                <a:gd name="connsiteY0" fmla="*/ 833590 h 1070431"/>
                <a:gd name="connsiteX1" fmla="*/ 533642 w 924850"/>
                <a:gd name="connsiteY1" fmla="*/ 863816 h 1070431"/>
                <a:gd name="connsiteX2" fmla="*/ 224760 w 924850"/>
                <a:gd name="connsiteY2" fmla="*/ 535144 h 1070431"/>
                <a:gd name="connsiteX3" fmla="*/ 533283 w 924850"/>
                <a:gd name="connsiteY3" fmla="*/ 206544 h 1070431"/>
                <a:gd name="connsiteX4" fmla="*/ 776665 w 924850"/>
                <a:gd name="connsiteY4" fmla="*/ 300533 h 1070431"/>
                <a:gd name="connsiteX5" fmla="*/ 919530 w 924850"/>
                <a:gd name="connsiteY5" fmla="*/ 154656 h 1070431"/>
                <a:gd name="connsiteX6" fmla="*/ 525446 w 924850"/>
                <a:gd name="connsiteY6" fmla="*/ 0 h 1070431"/>
                <a:gd name="connsiteX7" fmla="*/ 0 w 924850"/>
                <a:gd name="connsiteY7" fmla="*/ 535216 h 1070431"/>
                <a:gd name="connsiteX8" fmla="*/ 521348 w 924850"/>
                <a:gd name="connsiteY8" fmla="*/ 1070432 h 1070431"/>
                <a:gd name="connsiteX9" fmla="*/ 924851 w 924850"/>
                <a:gd name="connsiteY9" fmla="*/ 966224 h 1070431"/>
                <a:gd name="connsiteX10" fmla="*/ 924851 w 924850"/>
                <a:gd name="connsiteY10" fmla="*/ 535216 h 1070431"/>
                <a:gd name="connsiteX11" fmla="*/ 699516 w 924850"/>
                <a:gd name="connsiteY11" fmla="*/ 535216 h 1070431"/>
                <a:gd name="connsiteX12" fmla="*/ 699516 w 924850"/>
                <a:gd name="connsiteY12" fmla="*/ 833590 h 107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50" h="1070431">
                  <a:moveTo>
                    <a:pt x="699444" y="833590"/>
                  </a:moveTo>
                  <a:cubicBezTo>
                    <a:pt x="643362" y="852517"/>
                    <a:pt x="598784" y="863816"/>
                    <a:pt x="533642" y="863816"/>
                  </a:cubicBezTo>
                  <a:cubicBezTo>
                    <a:pt x="349938" y="863816"/>
                    <a:pt x="224760" y="728878"/>
                    <a:pt x="224760" y="535144"/>
                  </a:cubicBezTo>
                  <a:cubicBezTo>
                    <a:pt x="224760" y="341410"/>
                    <a:pt x="341022" y="206544"/>
                    <a:pt x="533283" y="206544"/>
                  </a:cubicBezTo>
                  <a:cubicBezTo>
                    <a:pt x="622080" y="206544"/>
                    <a:pt x="701817" y="238569"/>
                    <a:pt x="776665" y="300533"/>
                  </a:cubicBezTo>
                  <a:lnTo>
                    <a:pt x="919530" y="154656"/>
                  </a:lnTo>
                  <a:cubicBezTo>
                    <a:pt x="821602" y="55990"/>
                    <a:pt x="683770" y="0"/>
                    <a:pt x="525446" y="0"/>
                  </a:cubicBezTo>
                  <a:cubicBezTo>
                    <a:pt x="219727" y="0"/>
                    <a:pt x="0" y="223241"/>
                    <a:pt x="0" y="535216"/>
                  </a:cubicBezTo>
                  <a:cubicBezTo>
                    <a:pt x="0" y="847191"/>
                    <a:pt x="219727" y="1070432"/>
                    <a:pt x="521348" y="1070432"/>
                  </a:cubicBezTo>
                  <a:cubicBezTo>
                    <a:pt x="626969" y="1070432"/>
                    <a:pt x="831021" y="1032506"/>
                    <a:pt x="924851" y="966224"/>
                  </a:cubicBezTo>
                  <a:lnTo>
                    <a:pt x="924851" y="535216"/>
                  </a:lnTo>
                  <a:lnTo>
                    <a:pt x="699516" y="535216"/>
                  </a:lnTo>
                  <a:lnTo>
                    <a:pt x="699516" y="833590"/>
                  </a:lnTo>
                  <a:close/>
                </a:path>
              </a:pathLst>
            </a:custGeom>
            <a:grpFill/>
            <a:ln w="7190" cap="flat">
              <a:noFill/>
              <a:prstDash val="solid"/>
              <a:miter/>
            </a:ln>
          </p:spPr>
          <p:txBody>
            <a:bodyPr rtlCol="0" anchor="ctr"/>
            <a:lstStyle/>
            <a:p>
              <a:endParaRPr lang="en-US" b="0" i="0">
                <a:solidFill>
                  <a:schemeClr val="accent6"/>
                </a:solidFill>
                <a:latin typeface="+mn-lt"/>
              </a:endParaRPr>
            </a:p>
          </p:txBody>
        </p:sp>
      </p:grpSp>
      <p:sp>
        <p:nvSpPr>
          <p:cNvPr id="17" name="Slide Number">
            <a:extLst>
              <a:ext uri="{FF2B5EF4-FFF2-40B4-BE49-F238E27FC236}">
                <a16:creationId xmlns:a16="http://schemas.microsoft.com/office/drawing/2014/main" id="{CAD80497-C200-A583-C4D2-E23C9C466C9C}"/>
              </a:ext>
            </a:extLst>
          </p:cNvPr>
          <p:cNvSpPr>
            <a:spLocks noGrp="1"/>
          </p:cNvSpPr>
          <p:nvPr>
            <p:ph type="sldNum" sz="quarter" idx="13"/>
          </p:nvPr>
        </p:nvSpPr>
        <p:spPr>
          <a:xfrm>
            <a:off x="344709" y="6528388"/>
            <a:ext cx="274140" cy="169423"/>
          </a:xfrm>
          <a:prstGeom prst="rect">
            <a:avLst/>
          </a:prstGeom>
        </p:spPr>
        <p:txBody>
          <a:bodyPr lIns="0" tIns="0" rIns="0" bIns="0" anchor="ctr"/>
          <a:lstStyle>
            <a:lvl1pPr algn="l">
              <a:lnSpc>
                <a:spcPct val="100000"/>
              </a:lnSpc>
              <a:spcBef>
                <a:spcPts val="0"/>
              </a:spcBef>
              <a:defRPr sz="1000" b="0" i="0">
                <a:solidFill>
                  <a:schemeClr val="accent6"/>
                </a:solidFill>
                <a:latin typeface="+mn-lt"/>
                <a:cs typeface="Calibri" panose="020F0502020204030204" pitchFamily="34" charset="0"/>
              </a:defRPr>
            </a:lvl1pPr>
          </a:lstStyle>
          <a:p>
            <a:fld id="{523A240F-EAFE-E84F-B44C-6D7A08E0E409}" type="slidenum">
              <a:rPr lang="en-US" smtClean="0"/>
              <a:pPr/>
              <a:t>‹#›</a:t>
            </a:fld>
            <a:endParaRPr lang="en-US" dirty="0"/>
          </a:p>
        </p:txBody>
      </p:sp>
      <p:sp>
        <p:nvSpPr>
          <p:cNvPr id="18" name="Footer Placeholder 1">
            <a:extLst>
              <a:ext uri="{FF2B5EF4-FFF2-40B4-BE49-F238E27FC236}">
                <a16:creationId xmlns:a16="http://schemas.microsoft.com/office/drawing/2014/main" id="{C4056467-84E4-B79D-C1B1-3DE6E98DDB63}"/>
              </a:ext>
            </a:extLst>
          </p:cNvPr>
          <p:cNvSpPr>
            <a:spLocks noGrp="1"/>
          </p:cNvSpPr>
          <p:nvPr>
            <p:ph type="ftr" sz="quarter" idx="3"/>
          </p:nvPr>
        </p:nvSpPr>
        <p:spPr>
          <a:xfrm>
            <a:off x="639834" y="6529754"/>
            <a:ext cx="2186354" cy="168275"/>
          </a:xfrm>
          <a:prstGeom prst="rect">
            <a:avLst/>
          </a:prstGeom>
        </p:spPr>
        <p:txBody>
          <a:bodyPr vert="horz" lIns="0" tIns="45720" rIns="91440" bIns="45720" rtlCol="0" anchor="ctr"/>
          <a:lstStyle>
            <a:lvl1pPr algn="l">
              <a:defRPr sz="1000" b="0" i="0">
                <a:solidFill>
                  <a:schemeClr val="accent6"/>
                </a:solidFill>
                <a:latin typeface="+mn-lt"/>
              </a:defRPr>
            </a:lvl1pPr>
          </a:lstStyle>
          <a:p>
            <a:r>
              <a:rPr lang="en-US"/>
              <a:t>PRIVATE AND CONFIDENTIAL</a:t>
            </a:r>
            <a:endParaRPr lang="en-US" dirty="0"/>
          </a:p>
        </p:txBody>
      </p:sp>
      <p:sp>
        <p:nvSpPr>
          <p:cNvPr id="2" name="Title 2">
            <a:extLst>
              <a:ext uri="{FF2B5EF4-FFF2-40B4-BE49-F238E27FC236}">
                <a16:creationId xmlns:a16="http://schemas.microsoft.com/office/drawing/2014/main" id="{86AC81A8-AAD3-CC95-A774-216DE87B719C}"/>
              </a:ext>
            </a:extLst>
          </p:cNvPr>
          <p:cNvSpPr>
            <a:spLocks noGrp="1"/>
          </p:cNvSpPr>
          <p:nvPr>
            <p:ph type="title" hasCustomPrompt="1"/>
          </p:nvPr>
        </p:nvSpPr>
        <p:spPr>
          <a:xfrm>
            <a:off x="344706" y="418239"/>
            <a:ext cx="11534141" cy="786231"/>
          </a:xfrm>
          <a:prstGeom prst="rect">
            <a:avLst/>
          </a:prstGeom>
        </p:spPr>
        <p:txBody>
          <a:bodyPr lIns="0"/>
          <a:lstStyle>
            <a:lvl1pPr>
              <a:lnSpc>
                <a:spcPct val="100000"/>
              </a:lnSpc>
              <a:defRPr lang="en-US" sz="2800" b="0" i="0" kern="1200" dirty="0" smtClean="0">
                <a:solidFill>
                  <a:schemeClr val="accent6"/>
                </a:solidFill>
                <a:latin typeface="+mj-lt"/>
                <a:ea typeface="+mn-ea"/>
                <a:cs typeface="+mn-cs"/>
              </a:defRPr>
            </a:lvl1pPr>
          </a:lstStyle>
          <a:p>
            <a:r>
              <a:rPr lang="en-US" dirty="0"/>
              <a:t>Title</a:t>
            </a:r>
          </a:p>
        </p:txBody>
      </p:sp>
    </p:spTree>
    <p:extLst>
      <p:ext uri="{BB962C8B-B14F-4D97-AF65-F5344CB8AC3E}">
        <p14:creationId xmlns:p14="http://schemas.microsoft.com/office/powerpoint/2010/main" val="86013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CCB7AE-B046-07FD-4B5C-B2B947E82908}"/>
              </a:ext>
            </a:extLst>
          </p:cNvPr>
          <p:cNvSpPr>
            <a:spLocks noGrp="1"/>
          </p:cNvSpPr>
          <p:nvPr>
            <p:ph type="ftr" sz="quarter" idx="3"/>
          </p:nvPr>
        </p:nvSpPr>
        <p:spPr>
          <a:xfrm>
            <a:off x="603738" y="6529754"/>
            <a:ext cx="2186354" cy="168275"/>
          </a:xfrm>
          <a:prstGeom prst="rect">
            <a:avLst/>
          </a:prstGeom>
        </p:spPr>
        <p:txBody>
          <a:bodyPr vert="horz" lIns="0" tIns="45720" rIns="91440" bIns="45720" rtlCol="0" anchor="ctr"/>
          <a:lstStyle>
            <a:lvl1pPr algn="l">
              <a:defRPr sz="1000" b="0" i="0">
                <a:solidFill>
                  <a:schemeClr val="accent6"/>
                </a:solidFill>
                <a:latin typeface="+mn-lt"/>
              </a:defRPr>
            </a:lvl1pPr>
          </a:lstStyle>
          <a:p>
            <a:r>
              <a:rPr lang="en-US" dirty="0"/>
              <a:t>PRIVATE AND CONFIDENTIAL</a:t>
            </a:r>
          </a:p>
        </p:txBody>
      </p:sp>
    </p:spTree>
    <p:extLst>
      <p:ext uri="{BB962C8B-B14F-4D97-AF65-F5344CB8AC3E}">
        <p14:creationId xmlns:p14="http://schemas.microsoft.com/office/powerpoint/2010/main" val="1214395436"/>
      </p:ext>
    </p:extLst>
  </p:cSld>
  <p:clrMap bg1="lt1" tx1="dk1" bg2="lt2" tx2="dk2" accent1="accent1" accent2="accent2" accent3="accent3" accent4="accent4" accent5="accent5" accent6="accent6" hlink="hlink" folHlink="folHlink"/>
  <p:sldLayoutIdLst>
    <p:sldLayoutId id="2147484013" r:id="rId1"/>
    <p:sldLayoutId id="2147484205" r:id="rId2"/>
    <p:sldLayoutId id="2147484213" r:id="rId3"/>
    <p:sldLayoutId id="2147484234" r:id="rId4"/>
    <p:sldLayoutId id="2147483814" r:id="rId5"/>
    <p:sldLayoutId id="2147483815" r:id="rId6"/>
    <p:sldLayoutId id="2147483964" r:id="rId7"/>
    <p:sldLayoutId id="2147483965" r:id="rId8"/>
    <p:sldLayoutId id="2147483967" r:id="rId9"/>
    <p:sldLayoutId id="2147484269" r:id="rId10"/>
    <p:sldLayoutId id="2147484272" r:id="rId11"/>
    <p:sldLayoutId id="2147484259" r:id="rId12"/>
    <p:sldLayoutId id="2147484260" r:id="rId13"/>
    <p:sldLayoutId id="2147484261" r:id="rId14"/>
    <p:sldLayoutId id="2147484256" r:id="rId15"/>
    <p:sldLayoutId id="2147483840" r:id="rId16"/>
    <p:sldLayoutId id="2147483838" r:id="rId17"/>
    <p:sldLayoutId id="2147484049"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0.xml"/><Relationship Id="rId1" Type="http://schemas.openxmlformats.org/officeDocument/2006/relationships/video" Target="https://player.vimeo.com/video/776811579?app_id=122963" TargetMode="External"/><Relationship Id="rId4" Type="http://schemas.openxmlformats.org/officeDocument/2006/relationships/hyperlink" Target="https://vimeo.com/77681157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7FFE5D2C_F0ACE30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1.svg"/></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www.itic.org/policy/accessibility/vpat"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hyperlink" Target="https://kstatic.googleusercontent.com/files/2be51ee9dc5b5201d8f941aaa588c0a5c459c42d5e3f1e542665a992702b2b7595afc99dcfea0e1c000803fe1d85efea1ea6e28809a7d55041c077c56cadc7d0" TargetMode="External"/><Relationship Id="rId7" Type="http://schemas.openxmlformats.org/officeDocument/2006/relationships/hyperlink" Target="https://www.esri.com/en-us/accessibility/conformance-reports" TargetMode="External"/><Relationship Id="rId2" Type="http://schemas.openxmlformats.org/officeDocument/2006/relationships/hyperlink" Target="https://belonging.google/accessibility-conformance-reports/" TargetMode="External"/><Relationship Id="rId1" Type="http://schemas.openxmlformats.org/officeDocument/2006/relationships/slideLayout" Target="../slideLayouts/slideLayout8.xml"/><Relationship Id="rId6" Type="http://schemas.openxmlformats.org/officeDocument/2006/relationships/hyperlink" Target="https://www.zoom.com/en/accessibility/" TargetMode="External"/><Relationship Id="rId5" Type="http://schemas.openxmlformats.org/officeDocument/2006/relationships/hyperlink" Target="https://www.microsoft.com/en-us/accessibility/conformance-reports" TargetMode="External"/><Relationship Id="rId4" Type="http://schemas.openxmlformats.org/officeDocument/2006/relationships/hyperlink" Target="https://hr.nih.gov/sites/default/files/public/documents/2023-02/vpat-nih-workplace-civility-and-equity-survey.pdf"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svg"/></Relationships>
</file>

<file path=ppt/slides/_rels/slide50.xml.rels><?xml version="1.0" encoding="UTF-8" standalone="yes"?>
<Relationships xmlns="http://schemas.openxmlformats.org/package/2006/relationships"><Relationship Id="rId8" Type="http://schemas.openxmlformats.org/officeDocument/2006/relationships/hyperlink" Target="https://tetralogical.com/" TargetMode="External"/><Relationship Id="rId3" Type="http://schemas.openxmlformats.org/officeDocument/2006/relationships/hyperlink" Target="https://webaim.org/" TargetMode="External"/><Relationship Id="rId7" Type="http://schemas.openxmlformats.org/officeDocument/2006/relationships/hyperlink" Target="https://www.tpgi.com/" TargetMode="External"/><Relationship Id="rId2" Type="http://schemas.openxmlformats.org/officeDocument/2006/relationships/hyperlink" Target="https://www.w3.org/WAI/" TargetMode="External"/><Relationship Id="rId1" Type="http://schemas.openxmlformats.org/officeDocument/2006/relationships/slideLayout" Target="../slideLayouts/slideLayout8.xml"/><Relationship Id="rId6" Type="http://schemas.openxmlformats.org/officeDocument/2006/relationships/hyperlink" Target="https://www.levelaccess.com/" TargetMode="External"/><Relationship Id="rId5" Type="http://schemas.openxmlformats.org/officeDocument/2006/relationships/hyperlink" Target="https://www.deque.com/" TargetMode="External"/><Relationship Id="rId4" Type="http://schemas.openxmlformats.org/officeDocument/2006/relationships/hyperlink" Target="https://knowbility.org/" TargetMode="External"/><Relationship Id="rId9" Type="http://schemas.openxmlformats.org/officeDocument/2006/relationships/hyperlink" Target="https://knowbility.org/blog/2018/keyboard-testing-basics"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mailto:becky@weba11y.com" TargetMode="External"/><Relationship Id="rId2" Type="http://schemas.openxmlformats.org/officeDocument/2006/relationships/hyperlink" Target="mailto:becky.gibson@ukg.com" TargetMode="Externa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49811-FC2C-D850-813B-3D7F74E6589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85BB442-5920-5DAB-E529-6DF9B7419C93}"/>
              </a:ext>
            </a:extLst>
          </p:cNvPr>
          <p:cNvSpPr>
            <a:spLocks noGrp="1"/>
          </p:cNvSpPr>
          <p:nvPr>
            <p:ph type="title"/>
          </p:nvPr>
        </p:nvSpPr>
        <p:spPr>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lvl="0"/>
            <a:r>
              <a:rPr lang="en-US" sz="4400" noProof="0" dirty="0"/>
              <a:t>Unlocking the ABCs of procuring accessible products</a:t>
            </a:r>
          </a:p>
        </p:txBody>
      </p:sp>
      <p:sp>
        <p:nvSpPr>
          <p:cNvPr id="3" name="Text Placeholder 2">
            <a:extLst>
              <a:ext uri="{FF2B5EF4-FFF2-40B4-BE49-F238E27FC236}">
                <a16:creationId xmlns:a16="http://schemas.microsoft.com/office/drawing/2014/main" id="{3917821B-65C8-75DF-1488-77A34DEA8799}"/>
              </a:ext>
            </a:extLst>
          </p:cNvPr>
          <p:cNvSpPr>
            <a:spLocks noGrp="1"/>
          </p:cNvSpPr>
          <p:nvPr>
            <p:ph type="body" sz="quarter" idx="11"/>
          </p:nvPr>
        </p:nvSpPr>
        <p:spPr/>
        <p:txBody>
          <a:bodyPr/>
          <a:lstStyle/>
          <a:p>
            <a:r>
              <a:rPr lang="en-US" sz="2400" dirty="0"/>
              <a:t>Nov 21, 2025</a:t>
            </a:r>
          </a:p>
          <a:p>
            <a:r>
              <a:rPr lang="en-US" sz="2400" noProof="0" dirty="0"/>
              <a:t>Becky Gibson</a:t>
            </a:r>
          </a:p>
          <a:p>
            <a:r>
              <a:rPr lang="en-US" sz="2400" noProof="0" dirty="0"/>
              <a:t>Lead Accessibility Specialist</a:t>
            </a:r>
          </a:p>
        </p:txBody>
      </p:sp>
    </p:spTree>
    <p:extLst>
      <p:ext uri="{BB962C8B-B14F-4D97-AF65-F5344CB8AC3E}">
        <p14:creationId xmlns:p14="http://schemas.microsoft.com/office/powerpoint/2010/main" val="350653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6B074-6777-D748-2419-6C3A8B286766}"/>
              </a:ext>
            </a:extLst>
          </p:cNvPr>
          <p:cNvSpPr>
            <a:spLocks noGrp="1"/>
          </p:cNvSpPr>
          <p:nvPr>
            <p:ph type="title"/>
          </p:nvPr>
        </p:nvSpPr>
        <p:spPr>
          <a:xfrm>
            <a:off x="344706" y="418239"/>
            <a:ext cx="5979894" cy="1272371"/>
          </a:xfrm>
        </p:spPr>
        <p:txBody>
          <a:bodyPr/>
          <a:lstStyle/>
          <a:p>
            <a:r>
              <a:rPr lang="en-US" sz="3600" dirty="0"/>
              <a:t>How people with disabilities navigate the web</a:t>
            </a:r>
          </a:p>
        </p:txBody>
      </p:sp>
    </p:spTree>
    <p:extLst>
      <p:ext uri="{BB962C8B-B14F-4D97-AF65-F5344CB8AC3E}">
        <p14:creationId xmlns:p14="http://schemas.microsoft.com/office/powerpoint/2010/main" val="322098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837;p128" descr="Types of Disabilities&#10;">
            <a:extLst>
              <a:ext uri="{FF2B5EF4-FFF2-40B4-BE49-F238E27FC236}">
                <a16:creationId xmlns:a16="http://schemas.microsoft.com/office/drawing/2014/main" id="{99ACDBE9-EBDD-E24B-8E50-57340C78A18F}"/>
              </a:ext>
            </a:extLst>
          </p:cNvPr>
          <p:cNvSpPr txBox="1">
            <a:spLocks noGrp="1"/>
          </p:cNvSpPr>
          <p:nvPr>
            <p:ph type="title"/>
          </p:nvPr>
        </p:nvSpPr>
        <p:spPr>
          <a:xfrm>
            <a:off x="344709" y="354739"/>
            <a:ext cx="11534141" cy="786231"/>
          </a:xfrm>
          <a:prstGeom prst="rect">
            <a:avLst/>
          </a:prstGeom>
        </p:spPr>
        <p:txBody>
          <a:bodyPr spcFirstLastPara="1" wrap="square" lIns="121900" tIns="121900" rIns="121900" bIns="121900" anchor="t" anchorCtr="0">
            <a:noAutofit/>
          </a:bodyPr>
          <a:lstStyle/>
          <a:p>
            <a:r>
              <a:rPr lang="en" sz="3600" dirty="0"/>
              <a:t>Types of disabilities</a:t>
            </a:r>
            <a:endParaRPr sz="3600" dirty="0"/>
          </a:p>
        </p:txBody>
      </p:sp>
      <p:pic>
        <p:nvPicPr>
          <p:cNvPr id="9" name="Google Shape;838;p128" descr="Image described in slide notes">
            <a:extLst>
              <a:ext uri="{FF2B5EF4-FFF2-40B4-BE49-F238E27FC236}">
                <a16:creationId xmlns:a16="http://schemas.microsoft.com/office/drawing/2014/main" id="{A724EB0E-2FB5-0242-9FA6-876BB58598F3}"/>
              </a:ext>
              <a:ext uri="{C183D7F6-B498-43B3-948B-1728B52AA6E4}">
                <adec:decorative xmlns:adec="http://schemas.microsoft.com/office/drawing/2017/decorative" val="0"/>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406401" y="1185743"/>
            <a:ext cx="5105399" cy="2376832"/>
          </a:xfrm>
          <a:prstGeom prst="rect">
            <a:avLst/>
          </a:prstGeom>
          <a:noFill/>
          <a:ln>
            <a:noFill/>
          </a:ln>
        </p:spPr>
      </p:pic>
      <p:pic>
        <p:nvPicPr>
          <p:cNvPr id="11" name="Google Shape;839;p128">
            <a:extLst>
              <a:ext uri="{FF2B5EF4-FFF2-40B4-BE49-F238E27FC236}">
                <a16:creationId xmlns:a16="http://schemas.microsoft.com/office/drawing/2014/main" id="{188DA83B-5984-4842-9E66-6DFE99B70E7B}"/>
              </a:ext>
              <a:ext uri="{C183D7F6-B498-43B3-948B-1728B52AA6E4}">
                <adec:decorative xmlns:adec="http://schemas.microsoft.com/office/drawing/2017/decorative" val="1"/>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6198001" y="1182075"/>
            <a:ext cx="5456216" cy="2343759"/>
          </a:xfrm>
          <a:prstGeom prst="rect">
            <a:avLst/>
          </a:prstGeom>
          <a:noFill/>
          <a:ln>
            <a:noFill/>
          </a:ln>
        </p:spPr>
      </p:pic>
      <p:pic>
        <p:nvPicPr>
          <p:cNvPr id="12" name="Google Shape;840;p128">
            <a:extLst>
              <a:ext uri="{FF2B5EF4-FFF2-40B4-BE49-F238E27FC236}">
                <a16:creationId xmlns:a16="http://schemas.microsoft.com/office/drawing/2014/main" id="{32563306-214B-824D-9AFD-AF7FDBE7CFDE}"/>
              </a:ext>
              <a:ext uri="{C183D7F6-B498-43B3-948B-1728B52AA6E4}">
                <adec:decorative xmlns:adec="http://schemas.microsoft.com/office/drawing/2017/decorative" val="1"/>
              </a:ext>
            </a:extLst>
          </p:cNvPr>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406401" y="3862726"/>
            <a:ext cx="5143934" cy="2248915"/>
          </a:xfrm>
          <a:prstGeom prst="rect">
            <a:avLst/>
          </a:prstGeom>
          <a:noFill/>
          <a:ln>
            <a:noFill/>
          </a:ln>
        </p:spPr>
      </p:pic>
      <p:pic>
        <p:nvPicPr>
          <p:cNvPr id="13" name="Google Shape;841;p128">
            <a:extLst>
              <a:ext uri="{FF2B5EF4-FFF2-40B4-BE49-F238E27FC236}">
                <a16:creationId xmlns:a16="http://schemas.microsoft.com/office/drawing/2014/main" id="{08E64F96-BF71-5D46-B18E-A6921E041064}"/>
              </a:ext>
              <a:ext uri="{C183D7F6-B498-43B3-948B-1728B52AA6E4}">
                <adec:decorative xmlns:adec="http://schemas.microsoft.com/office/drawing/2017/decorative" val="1"/>
              </a:ext>
            </a:extLst>
          </p:cNvPr>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6198000" y="3864743"/>
            <a:ext cx="5497399" cy="2248915"/>
          </a:xfrm>
          <a:prstGeom prst="rect">
            <a:avLst/>
          </a:prstGeom>
          <a:noFill/>
          <a:ln>
            <a:noFill/>
          </a:ln>
        </p:spPr>
      </p:pic>
      <p:sp>
        <p:nvSpPr>
          <p:cNvPr id="14" name="Google Shape;842;p128">
            <a:extLst>
              <a:ext uri="{FF2B5EF4-FFF2-40B4-BE49-F238E27FC236}">
                <a16:creationId xmlns:a16="http://schemas.microsoft.com/office/drawing/2014/main" id="{161782BC-7F99-3A47-91B0-B0E886EE1A53}"/>
              </a:ext>
            </a:extLst>
          </p:cNvPr>
          <p:cNvSpPr txBox="1">
            <a:spLocks/>
          </p:cNvSpPr>
          <p:nvPr/>
        </p:nvSpPr>
        <p:spPr>
          <a:xfrm>
            <a:off x="496600" y="5980083"/>
            <a:ext cx="10994800" cy="507200"/>
          </a:xfrm>
          <a:prstGeom prst="rect">
            <a:avLst/>
          </a:prstGeom>
        </p:spPr>
        <p:txBody>
          <a:bodyPr spcFirstLastPara="1" wrap="square" lIns="121900" tIns="121900" rIns="121900" bIns="121900" anchor="ctr" anchorCtr="0">
            <a:noAutofit/>
          </a:bodyPr>
          <a:lstStyle>
            <a:lvl1pPr algn="l" defTabSz="457200" rtl="0" eaLnBrk="1" latinLnBrk="0" hangingPunct="1">
              <a:lnSpc>
                <a:spcPct val="100000"/>
              </a:lnSpc>
              <a:spcBef>
                <a:spcPts val="0"/>
              </a:spcBef>
              <a:buNone/>
              <a:defRPr sz="4400" b="1" kern="1200">
                <a:solidFill>
                  <a:schemeClr val="tx2"/>
                </a:solidFill>
                <a:latin typeface="+mj-lt"/>
                <a:ea typeface="+mj-ea"/>
                <a:cs typeface="+mj-cs"/>
              </a:defRPr>
            </a:lvl1pPr>
          </a:lstStyle>
          <a:p>
            <a:pPr>
              <a:buClr>
                <a:schemeClr val="dk1"/>
              </a:buClr>
              <a:buSzPts val="1100"/>
            </a:pPr>
            <a:r>
              <a:rPr lang="en-US" sz="1467" dirty="0">
                <a:latin typeface="Roboto"/>
                <a:ea typeface="Roboto"/>
                <a:cs typeface="Roboto"/>
                <a:sym typeface="Roboto"/>
              </a:rPr>
              <a:t>Source: Microsoft Inclusive Design Toolkit</a:t>
            </a:r>
          </a:p>
        </p:txBody>
      </p:sp>
      <p:sp>
        <p:nvSpPr>
          <p:cNvPr id="3" name="Slide Number ">
            <a:extLst>
              <a:ext uri="{FF2B5EF4-FFF2-40B4-BE49-F238E27FC236}">
                <a16:creationId xmlns:a16="http://schemas.microsoft.com/office/drawing/2014/main" id="{5B45D274-8B75-CB45-99FD-32F31BDAA306}"/>
              </a:ext>
            </a:extLst>
          </p:cNvPr>
          <p:cNvSpPr>
            <a:spLocks noGrp="1"/>
          </p:cNvSpPr>
          <p:nvPr>
            <p:ph type="sldNum" sz="quarter" idx="13"/>
          </p:nvPr>
        </p:nvSpPr>
        <p:spPr/>
        <p:txBody>
          <a:bodyPr/>
          <a:lstStyle/>
          <a:p>
            <a:fld id="{523A240F-EAFE-E84F-B44C-6D7A08E0E409}" type="slidenum">
              <a:rPr lang="en-US" smtClean="0"/>
              <a:pPr/>
              <a:t>11</a:t>
            </a:fld>
            <a:endParaRPr lang="en-US"/>
          </a:p>
        </p:txBody>
      </p:sp>
    </p:spTree>
    <p:extLst>
      <p:ext uri="{BB962C8B-B14F-4D97-AF65-F5344CB8AC3E}">
        <p14:creationId xmlns:p14="http://schemas.microsoft.com/office/powerpoint/2010/main" val="242264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A6602-1FF7-323A-614B-2AA45D02F017}"/>
              </a:ext>
            </a:extLst>
          </p:cNvPr>
          <p:cNvSpPr>
            <a:spLocks noGrp="1"/>
          </p:cNvSpPr>
          <p:nvPr>
            <p:ph type="title"/>
          </p:nvPr>
        </p:nvSpPr>
        <p:spPr/>
        <p:txBody>
          <a:bodyPr anchor="ctr"/>
          <a:lstStyle/>
          <a:p>
            <a:r>
              <a:rPr lang="en-US" sz="3600" dirty="0">
                <a:solidFill>
                  <a:schemeClr val="tx2"/>
                </a:solidFill>
              </a:rPr>
              <a:t>AT in action</a:t>
            </a:r>
          </a:p>
        </p:txBody>
      </p:sp>
      <p:pic>
        <p:nvPicPr>
          <p:cNvPr id="5" name="Online Media 4" descr="Apple - The Greatest video ">
            <a:hlinkClick r:id="" action="ppaction://media"/>
            <a:extLst>
              <a:ext uri="{FF2B5EF4-FFF2-40B4-BE49-F238E27FC236}">
                <a16:creationId xmlns:a16="http://schemas.microsoft.com/office/drawing/2014/main" id="{3073B88D-15CE-39CE-251C-D21F50580F85}"/>
              </a:ext>
            </a:extLst>
          </p:cNvPr>
          <p:cNvPicPr>
            <a:picLocks noRot="1" noChangeAspect="1"/>
          </p:cNvPicPr>
          <p:nvPr>
            <a:videoFile r:link="rId1"/>
          </p:nvPr>
        </p:nvPicPr>
        <p:blipFill>
          <a:blip r:embed="rId3"/>
          <a:stretch>
            <a:fillRect/>
          </a:stretch>
        </p:blipFill>
        <p:spPr>
          <a:xfrm>
            <a:off x="2650603" y="1204470"/>
            <a:ext cx="8356921" cy="4708124"/>
          </a:xfrm>
          <a:prstGeom prst="rect">
            <a:avLst/>
          </a:prstGeom>
        </p:spPr>
      </p:pic>
      <p:sp>
        <p:nvSpPr>
          <p:cNvPr id="3" name="TextBox 2">
            <a:extLst>
              <a:ext uri="{FF2B5EF4-FFF2-40B4-BE49-F238E27FC236}">
                <a16:creationId xmlns:a16="http://schemas.microsoft.com/office/drawing/2014/main" id="{1C5ED7ED-3F01-6563-998C-ED85C5C58B05}"/>
              </a:ext>
            </a:extLst>
          </p:cNvPr>
          <p:cNvSpPr txBox="1"/>
          <p:nvPr/>
        </p:nvSpPr>
        <p:spPr>
          <a:xfrm>
            <a:off x="344706" y="5912594"/>
            <a:ext cx="3844066" cy="369332"/>
          </a:xfrm>
          <a:prstGeom prst="rect">
            <a:avLst/>
          </a:prstGeom>
          <a:noFill/>
        </p:spPr>
        <p:txBody>
          <a:bodyPr wrap="none" rtlCol="0">
            <a:spAutoFit/>
          </a:bodyPr>
          <a:lstStyle/>
          <a:p>
            <a:r>
              <a:rPr lang="en-US" dirty="0">
                <a:solidFill>
                  <a:schemeClr val="tx2"/>
                </a:solidFill>
              </a:rPr>
              <a:t>The Apple </a:t>
            </a:r>
            <a:r>
              <a:rPr lang="en-US" dirty="0" err="1">
                <a:solidFill>
                  <a:srgbClr val="FFFFFF"/>
                </a:solidFill>
                <a:hlinkClick r:id="rId4"/>
              </a:rPr>
              <a:t>Greatist</a:t>
            </a:r>
            <a:r>
              <a:rPr lang="en-US" dirty="0">
                <a:solidFill>
                  <a:srgbClr val="FFFFFF"/>
                </a:solidFill>
                <a:hlinkClick r:id="rId4"/>
              </a:rPr>
              <a:t> Video on Vimeo </a:t>
            </a:r>
            <a:endParaRPr lang="en-US" dirty="0">
              <a:solidFill>
                <a:srgbClr val="FFFFFF"/>
              </a:solidFill>
            </a:endParaRPr>
          </a:p>
        </p:txBody>
      </p:sp>
    </p:spTree>
    <p:extLst>
      <p:ext uri="{BB962C8B-B14F-4D97-AF65-F5344CB8AC3E}">
        <p14:creationId xmlns:p14="http://schemas.microsoft.com/office/powerpoint/2010/main" val="154034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77CEA-F61D-364F-96B5-25CC5F04ACCF}"/>
              </a:ext>
            </a:extLst>
          </p:cNvPr>
          <p:cNvSpPr>
            <a:spLocks noGrp="1"/>
          </p:cNvSpPr>
          <p:nvPr>
            <p:ph type="title"/>
          </p:nvPr>
        </p:nvSpPr>
        <p:spPr>
          <a:prstGeom prst="rect">
            <a:avLst/>
          </a:prstGeom>
        </p:spPr>
        <p:txBody>
          <a:bodyPr lIns="0" tIns="0" rIns="0" bIns="0" anchor="t"/>
          <a:lstStyle/>
          <a:p>
            <a:r>
              <a:rPr lang="en-US" sz="3600" dirty="0">
                <a:solidFill>
                  <a:schemeClr val="tx2"/>
                </a:solidFill>
              </a:rPr>
              <a:t>Speech input</a:t>
            </a:r>
            <a:endParaRPr lang="en-US" sz="3600" dirty="0">
              <a:solidFill>
                <a:schemeClr val="tx2"/>
              </a:solidFill>
              <a:ea typeface="Calibri"/>
              <a:cs typeface="Calibri"/>
            </a:endParaRPr>
          </a:p>
        </p:txBody>
      </p:sp>
      <p:pic>
        <p:nvPicPr>
          <p:cNvPr id="6" name="Picture 5" descr="silhouette of woman speaking into a microphone attached to laptop computer">
            <a:extLst>
              <a:ext uri="{FF2B5EF4-FFF2-40B4-BE49-F238E27FC236}">
                <a16:creationId xmlns:a16="http://schemas.microsoft.com/office/drawing/2014/main" id="{66F22FF4-194F-3A47-B6C6-5DF7AC86F070}"/>
              </a:ext>
              <a:ext uri="{C183D7F6-B498-43B3-948B-1728B52AA6E4}">
                <adec:decorative xmlns:adec="http://schemas.microsoft.com/office/drawing/2017/decorative" val="0"/>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4000" contrast="10000"/>
                    </a14:imgEffect>
                  </a14:imgLayer>
                </a14:imgProps>
              </a:ext>
              <a:ext uri="{28A0092B-C50C-407E-A947-70E740481C1C}">
                <a14:useLocalDpi xmlns:a14="http://schemas.microsoft.com/office/drawing/2010/main"/>
              </a:ext>
            </a:extLst>
          </a:blip>
          <a:stretch>
            <a:fillRect/>
          </a:stretch>
        </p:blipFill>
        <p:spPr>
          <a:xfrm>
            <a:off x="3634448" y="733204"/>
            <a:ext cx="4730676" cy="5570621"/>
          </a:xfrm>
          <a:prstGeom prst="rect">
            <a:avLst/>
          </a:prstGeom>
          <a:scene3d>
            <a:camera prst="orthographicFront">
              <a:rot lat="0" lon="10800000" rev="0"/>
            </a:camera>
            <a:lightRig rig="threePt" dir="t"/>
          </a:scene3d>
        </p:spPr>
      </p:pic>
      <p:sp>
        <p:nvSpPr>
          <p:cNvPr id="3" name="Slide Number Placeholder 2">
            <a:extLst>
              <a:ext uri="{FF2B5EF4-FFF2-40B4-BE49-F238E27FC236}">
                <a16:creationId xmlns:a16="http://schemas.microsoft.com/office/drawing/2014/main" id="{82475699-897B-3345-83E6-2C2F85902128}"/>
              </a:ext>
            </a:extLst>
          </p:cNvPr>
          <p:cNvSpPr>
            <a:spLocks noGrp="1"/>
          </p:cNvSpPr>
          <p:nvPr>
            <p:ph type="sldNum" sz="quarter" idx="13"/>
          </p:nvPr>
        </p:nvSpPr>
        <p:spPr/>
        <p:txBody>
          <a:bodyPr/>
          <a:lstStyle/>
          <a:p>
            <a:fld id="{86CB4B4D-7CA3-9044-876B-883B54F8677D}" type="slidenum">
              <a:rPr lang="en-US" smtClean="0"/>
              <a:pPr/>
              <a:t>13</a:t>
            </a:fld>
            <a:endParaRPr lang="en-US"/>
          </a:p>
        </p:txBody>
      </p:sp>
    </p:spTree>
    <p:extLst>
      <p:ext uri="{BB962C8B-B14F-4D97-AF65-F5344CB8AC3E}">
        <p14:creationId xmlns:p14="http://schemas.microsoft.com/office/powerpoint/2010/main" val="403786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654649-BF36-A242-8F02-4341F93748E9}"/>
              </a:ext>
            </a:extLst>
          </p:cNvPr>
          <p:cNvSpPr>
            <a:spLocks noGrp="1"/>
          </p:cNvSpPr>
          <p:nvPr>
            <p:ph type="title"/>
          </p:nvPr>
        </p:nvSpPr>
        <p:spPr>
          <a:prstGeom prst="rect">
            <a:avLst/>
          </a:prstGeom>
        </p:spPr>
        <p:txBody>
          <a:bodyPr lIns="0" tIns="0" rIns="0" bIns="0" anchor="t"/>
          <a:lstStyle/>
          <a:p>
            <a:r>
              <a:rPr lang="en-US" sz="3600" dirty="0">
                <a:solidFill>
                  <a:schemeClr val="tx2"/>
                </a:solidFill>
              </a:rPr>
              <a:t>Zoom </a:t>
            </a:r>
            <a:r>
              <a:rPr lang="en-US" dirty="0">
                <a:solidFill>
                  <a:schemeClr val="tx2"/>
                </a:solidFill>
              </a:rPr>
              <a:t>/ </a:t>
            </a:r>
            <a:r>
              <a:rPr lang="en-US" sz="3600" dirty="0">
                <a:solidFill>
                  <a:schemeClr val="tx2"/>
                </a:solidFill>
              </a:rPr>
              <a:t>magnification</a:t>
            </a:r>
            <a:endParaRPr lang="en-US" dirty="0">
              <a:solidFill>
                <a:schemeClr val="tx2"/>
              </a:solidFill>
              <a:ea typeface="Calibri"/>
              <a:cs typeface="Calibri"/>
            </a:endParaRPr>
          </a:p>
        </p:txBody>
      </p:sp>
      <p:pic>
        <p:nvPicPr>
          <p:cNvPr id="6" name="Picture 5" descr="Man looking at a screen of text with one side magnified">
            <a:extLst>
              <a:ext uri="{FF2B5EF4-FFF2-40B4-BE49-F238E27FC236}">
                <a16:creationId xmlns:a16="http://schemas.microsoft.com/office/drawing/2014/main" id="{919834FE-0421-F26A-1BD5-F7BB42273F1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46233" y="1247157"/>
            <a:ext cx="6596422" cy="4915188"/>
          </a:xfrm>
          <a:prstGeom prst="rect">
            <a:avLst/>
          </a:prstGeom>
        </p:spPr>
      </p:pic>
      <p:sp>
        <p:nvSpPr>
          <p:cNvPr id="3" name="Slide Number Placeholder 2">
            <a:extLst>
              <a:ext uri="{FF2B5EF4-FFF2-40B4-BE49-F238E27FC236}">
                <a16:creationId xmlns:a16="http://schemas.microsoft.com/office/drawing/2014/main" id="{666F31ED-63B2-564E-8BDB-EE382BF2B96A}"/>
              </a:ext>
            </a:extLst>
          </p:cNvPr>
          <p:cNvSpPr>
            <a:spLocks noGrp="1"/>
          </p:cNvSpPr>
          <p:nvPr>
            <p:ph type="sldNum" sz="quarter" idx="13"/>
          </p:nvPr>
        </p:nvSpPr>
        <p:spPr/>
        <p:txBody>
          <a:bodyPr/>
          <a:lstStyle/>
          <a:p>
            <a:fld id="{86CB4B4D-7CA3-9044-876B-883B54F8677D}" type="slidenum">
              <a:rPr lang="en-US" smtClean="0"/>
              <a:pPr/>
              <a:t>14</a:t>
            </a:fld>
            <a:endParaRPr lang="en-US"/>
          </a:p>
        </p:txBody>
      </p:sp>
    </p:spTree>
    <p:extLst>
      <p:ext uri="{BB962C8B-B14F-4D97-AF65-F5344CB8AC3E}">
        <p14:creationId xmlns:p14="http://schemas.microsoft.com/office/powerpoint/2010/main" val="236744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D21FBB-5565-034E-83FF-F69BC900FA69}"/>
              </a:ext>
            </a:extLst>
          </p:cNvPr>
          <p:cNvSpPr>
            <a:spLocks noGrp="1"/>
          </p:cNvSpPr>
          <p:nvPr>
            <p:ph type="title"/>
          </p:nvPr>
        </p:nvSpPr>
        <p:spPr>
          <a:prstGeom prst="rect">
            <a:avLst/>
          </a:prstGeom>
        </p:spPr>
        <p:txBody>
          <a:bodyPr lIns="0" tIns="0" rIns="0" bIns="0" anchor="t"/>
          <a:lstStyle/>
          <a:p>
            <a:r>
              <a:rPr lang="en-US" sz="3600" dirty="0">
                <a:solidFill>
                  <a:schemeClr val="tx2"/>
                </a:solidFill>
              </a:rPr>
              <a:t>High contrast &amp; custom settings</a:t>
            </a:r>
            <a:endParaRPr lang="en-US" sz="3600" dirty="0">
              <a:solidFill>
                <a:schemeClr val="tx2"/>
              </a:solidFill>
              <a:ea typeface="Calibri"/>
              <a:cs typeface="Calibri"/>
            </a:endParaRPr>
          </a:p>
        </p:txBody>
      </p:sp>
      <p:pic>
        <p:nvPicPr>
          <p:cNvPr id="2" name="Content Placeholder 7" descr="Screenshot of Dimensions home page in Windows High contrast mode&#10;">
            <a:extLst>
              <a:ext uri="{FF2B5EF4-FFF2-40B4-BE49-F238E27FC236}">
                <a16:creationId xmlns:a16="http://schemas.microsoft.com/office/drawing/2014/main" id="{BFEFFE34-9E50-7560-2DB0-0374E74AAC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50195" y="1582804"/>
            <a:ext cx="9726778" cy="4823769"/>
          </a:xfrm>
          <a:prstGeom prst="rect">
            <a:avLst/>
          </a:prstGeom>
        </p:spPr>
      </p:pic>
      <p:sp>
        <p:nvSpPr>
          <p:cNvPr id="3" name="Slide Number Placeholder 2">
            <a:extLst>
              <a:ext uri="{FF2B5EF4-FFF2-40B4-BE49-F238E27FC236}">
                <a16:creationId xmlns:a16="http://schemas.microsoft.com/office/drawing/2014/main" id="{1FB7CE9D-8D37-CE42-9E35-3FED40A44B90}"/>
              </a:ext>
            </a:extLst>
          </p:cNvPr>
          <p:cNvSpPr>
            <a:spLocks noGrp="1"/>
          </p:cNvSpPr>
          <p:nvPr>
            <p:ph type="sldNum" sz="quarter" idx="13"/>
          </p:nvPr>
        </p:nvSpPr>
        <p:spPr/>
        <p:txBody>
          <a:bodyPr/>
          <a:lstStyle/>
          <a:p>
            <a:fld id="{86CB4B4D-7CA3-9044-876B-883B54F8677D}" type="slidenum">
              <a:rPr lang="en-US" smtClean="0"/>
              <a:pPr/>
              <a:t>15</a:t>
            </a:fld>
            <a:endParaRPr lang="en-US"/>
          </a:p>
        </p:txBody>
      </p:sp>
    </p:spTree>
    <p:extLst>
      <p:ext uri="{BB962C8B-B14F-4D97-AF65-F5344CB8AC3E}">
        <p14:creationId xmlns:p14="http://schemas.microsoft.com/office/powerpoint/2010/main" val="61495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FC239E-C58A-6A46-AA32-7BFAC1493508}"/>
              </a:ext>
            </a:extLst>
          </p:cNvPr>
          <p:cNvSpPr>
            <a:spLocks noGrp="1"/>
          </p:cNvSpPr>
          <p:nvPr>
            <p:ph type="title"/>
          </p:nvPr>
        </p:nvSpPr>
        <p:spPr>
          <a:prstGeom prst="rect">
            <a:avLst/>
          </a:prstGeom>
        </p:spPr>
        <p:txBody>
          <a:bodyPr/>
          <a:lstStyle/>
          <a:p>
            <a:r>
              <a:rPr lang="en-US" sz="3600" dirty="0">
                <a:solidFill>
                  <a:schemeClr val="tx2"/>
                </a:solidFill>
              </a:rPr>
              <a:t>Screen reader &amp; braille</a:t>
            </a:r>
          </a:p>
        </p:txBody>
      </p:sp>
      <p:pic>
        <p:nvPicPr>
          <p:cNvPr id="2" name="Picture 1" descr="Woman seated in front of a laptop using a braille disply. ">
            <a:extLst>
              <a:ext uri="{FF2B5EF4-FFF2-40B4-BE49-F238E27FC236}">
                <a16:creationId xmlns:a16="http://schemas.microsoft.com/office/drawing/2014/main" id="{51F24AF0-5BAA-4929-822A-A3DDAA2E76A7}"/>
              </a:ext>
            </a:extLst>
          </p:cNvPr>
          <p:cNvPicPr>
            <a:picLocks noChangeAspect="1"/>
          </p:cNvPicPr>
          <p:nvPr/>
        </p:nvPicPr>
        <p:blipFill>
          <a:blip r:embed="rId3"/>
          <a:stretch>
            <a:fillRect/>
          </a:stretch>
        </p:blipFill>
        <p:spPr>
          <a:xfrm>
            <a:off x="1354111" y="1333285"/>
            <a:ext cx="8317100" cy="4664988"/>
          </a:xfrm>
          <a:prstGeom prst="rect">
            <a:avLst/>
          </a:prstGeom>
        </p:spPr>
      </p:pic>
      <p:sp>
        <p:nvSpPr>
          <p:cNvPr id="3" name="Slide Number Placeholder 2">
            <a:extLst>
              <a:ext uri="{FF2B5EF4-FFF2-40B4-BE49-F238E27FC236}">
                <a16:creationId xmlns:a16="http://schemas.microsoft.com/office/drawing/2014/main" id="{F3838206-0A2F-B246-97FB-B1E9AA52C0B7}"/>
              </a:ext>
            </a:extLst>
          </p:cNvPr>
          <p:cNvSpPr>
            <a:spLocks noGrp="1"/>
          </p:cNvSpPr>
          <p:nvPr>
            <p:ph type="sldNum" sz="quarter" idx="13"/>
          </p:nvPr>
        </p:nvSpPr>
        <p:spPr/>
        <p:txBody>
          <a:bodyPr/>
          <a:lstStyle/>
          <a:p>
            <a:fld id="{86CB4B4D-7CA3-9044-876B-883B54F8677D}" type="slidenum">
              <a:rPr lang="en-US" smtClean="0"/>
              <a:pPr/>
              <a:t>16</a:t>
            </a:fld>
            <a:endParaRPr lang="en-US"/>
          </a:p>
        </p:txBody>
      </p:sp>
    </p:spTree>
    <p:extLst>
      <p:ext uri="{BB962C8B-B14F-4D97-AF65-F5344CB8AC3E}">
        <p14:creationId xmlns:p14="http://schemas.microsoft.com/office/powerpoint/2010/main" val="119200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B74FF6-DB15-AE45-AAFF-F94FB73C1406}"/>
              </a:ext>
            </a:extLst>
          </p:cNvPr>
          <p:cNvSpPr>
            <a:spLocks noGrp="1"/>
          </p:cNvSpPr>
          <p:nvPr>
            <p:ph type="title"/>
          </p:nvPr>
        </p:nvSpPr>
        <p:spPr>
          <a:prstGeom prst="rect">
            <a:avLst/>
          </a:prstGeom>
        </p:spPr>
        <p:txBody>
          <a:bodyPr/>
          <a:lstStyle/>
          <a:p>
            <a:r>
              <a:rPr lang="en-US" sz="3600" dirty="0">
                <a:solidFill>
                  <a:schemeClr val="tx2"/>
                </a:solidFill>
              </a:rPr>
              <a:t>Switch devices &amp; alternative input</a:t>
            </a:r>
          </a:p>
        </p:txBody>
      </p:sp>
      <p:pic>
        <p:nvPicPr>
          <p:cNvPr id="8" name="Picture 5" descr="Man in a wheelchair interactive with a computer via a mouth stick ">
            <a:extLst>
              <a:ext uri="{FF2B5EF4-FFF2-40B4-BE49-F238E27FC236}">
                <a16:creationId xmlns:a16="http://schemas.microsoft.com/office/drawing/2014/main" id="{4DE4F483-BA26-9540-87B9-FAF0991DC92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527717" y="1571542"/>
            <a:ext cx="8271463" cy="4589774"/>
          </a:xfrm>
          <a:prstGeom prst="rect">
            <a:avLst/>
          </a:prstGeom>
          <a:ln w="12700">
            <a:miter lim="400000"/>
          </a:ln>
        </p:spPr>
      </p:pic>
      <p:sp>
        <p:nvSpPr>
          <p:cNvPr id="3" name="Slide Number Placeholder 2">
            <a:extLst>
              <a:ext uri="{FF2B5EF4-FFF2-40B4-BE49-F238E27FC236}">
                <a16:creationId xmlns:a16="http://schemas.microsoft.com/office/drawing/2014/main" id="{F3838206-0A2F-B246-97FB-B1E9AA52C0B7}"/>
              </a:ext>
            </a:extLst>
          </p:cNvPr>
          <p:cNvSpPr>
            <a:spLocks noGrp="1"/>
          </p:cNvSpPr>
          <p:nvPr>
            <p:ph type="sldNum" sz="quarter" idx="13"/>
          </p:nvPr>
        </p:nvSpPr>
        <p:spPr/>
        <p:txBody>
          <a:bodyPr/>
          <a:lstStyle/>
          <a:p>
            <a:fld id="{86CB4B4D-7CA3-9044-876B-883B54F8677D}" type="slidenum">
              <a:rPr lang="en-US" smtClean="0"/>
              <a:pPr/>
              <a:t>17</a:t>
            </a:fld>
            <a:endParaRPr lang="en-US"/>
          </a:p>
        </p:txBody>
      </p:sp>
    </p:spTree>
    <p:extLst>
      <p:ext uri="{BB962C8B-B14F-4D97-AF65-F5344CB8AC3E}">
        <p14:creationId xmlns:p14="http://schemas.microsoft.com/office/powerpoint/2010/main" val="202674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B74FF6-DB15-AE45-AAFF-F94FB73C1406}"/>
              </a:ext>
            </a:extLst>
          </p:cNvPr>
          <p:cNvSpPr>
            <a:spLocks noGrp="1"/>
          </p:cNvSpPr>
          <p:nvPr>
            <p:ph type="title"/>
          </p:nvPr>
        </p:nvSpPr>
        <p:spPr>
          <a:prstGeom prst="rect">
            <a:avLst/>
          </a:prstGeom>
        </p:spPr>
        <p:txBody>
          <a:bodyPr/>
          <a:lstStyle/>
          <a:p>
            <a:r>
              <a:rPr lang="en-US" sz="3600" dirty="0">
                <a:solidFill>
                  <a:schemeClr val="tx2"/>
                </a:solidFill>
              </a:rPr>
              <a:t>Captions &amp; sign language</a:t>
            </a:r>
          </a:p>
        </p:txBody>
      </p:sp>
      <p:pic>
        <p:nvPicPr>
          <p:cNvPr id="8" name="Picture 5" descr="Screenshot of 2024 presidential debate with sign language interpretation.">
            <a:extLst>
              <a:ext uri="{FF2B5EF4-FFF2-40B4-BE49-F238E27FC236}">
                <a16:creationId xmlns:a16="http://schemas.microsoft.com/office/drawing/2014/main" id="{4DE4F483-BA26-9540-87B9-FAF0991DC928}"/>
              </a:ext>
              <a:ext uri="{C183D7F6-B498-43B3-948B-1728B52AA6E4}">
                <adec:decorative xmlns:adec="http://schemas.microsoft.com/office/drawing/2017/decorative" val="0"/>
              </a:ext>
            </a:extLst>
          </p:cNvPr>
          <p:cNvPicPr>
            <a:picLocks noChangeAspect="1"/>
          </p:cNvPicPr>
          <p:nvPr/>
        </p:nvPicPr>
        <p:blipFill>
          <a:blip r:embed="rId3"/>
          <a:srcRect/>
          <a:stretch/>
        </p:blipFill>
        <p:spPr>
          <a:xfrm>
            <a:off x="2388017" y="1498390"/>
            <a:ext cx="8572406" cy="4404171"/>
          </a:xfrm>
          <a:prstGeom prst="rect">
            <a:avLst/>
          </a:prstGeom>
          <a:ln w="12700">
            <a:miter lim="400000"/>
          </a:ln>
        </p:spPr>
      </p:pic>
      <p:sp>
        <p:nvSpPr>
          <p:cNvPr id="3" name="Slide Number Placeholder 2">
            <a:extLst>
              <a:ext uri="{FF2B5EF4-FFF2-40B4-BE49-F238E27FC236}">
                <a16:creationId xmlns:a16="http://schemas.microsoft.com/office/drawing/2014/main" id="{F3838206-0A2F-B246-97FB-B1E9AA52C0B7}"/>
              </a:ext>
            </a:extLst>
          </p:cNvPr>
          <p:cNvSpPr>
            <a:spLocks noGrp="1"/>
          </p:cNvSpPr>
          <p:nvPr>
            <p:ph type="sldNum" sz="quarter" idx="13"/>
          </p:nvPr>
        </p:nvSpPr>
        <p:spPr/>
        <p:txBody>
          <a:bodyPr/>
          <a:lstStyle/>
          <a:p>
            <a:fld id="{86CB4B4D-7CA3-9044-876B-883B54F8677D}" type="slidenum">
              <a:rPr lang="en-US" smtClean="0"/>
              <a:pPr/>
              <a:t>18</a:t>
            </a:fld>
            <a:endParaRPr lang="en-US"/>
          </a:p>
        </p:txBody>
      </p:sp>
    </p:spTree>
    <p:extLst>
      <p:ext uri="{BB962C8B-B14F-4D97-AF65-F5344CB8AC3E}">
        <p14:creationId xmlns:p14="http://schemas.microsoft.com/office/powerpoint/2010/main" val="204056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170259-8A08-D6E2-33C8-038CFAA45860}"/>
              </a:ext>
            </a:extLst>
          </p:cNvPr>
          <p:cNvSpPr>
            <a:spLocks noGrp="1"/>
          </p:cNvSpPr>
          <p:nvPr>
            <p:ph type="title"/>
          </p:nvPr>
        </p:nvSpPr>
        <p:spPr/>
        <p:txBody>
          <a:bodyPr/>
          <a:lstStyle/>
          <a:p>
            <a:r>
              <a:rPr lang="en-US" sz="3600" dirty="0">
                <a:solidFill>
                  <a:schemeClr val="accent5"/>
                </a:solidFill>
              </a:rPr>
              <a:t>WCAG</a:t>
            </a:r>
          </a:p>
        </p:txBody>
      </p:sp>
      <p:sp>
        <p:nvSpPr>
          <p:cNvPr id="2" name="Text Placeholder 1">
            <a:extLst>
              <a:ext uri="{FF2B5EF4-FFF2-40B4-BE49-F238E27FC236}">
                <a16:creationId xmlns:a16="http://schemas.microsoft.com/office/drawing/2014/main" id="{ED378FEC-7CEA-AD38-1981-9C04E5DA9F7C}"/>
              </a:ext>
            </a:extLst>
          </p:cNvPr>
          <p:cNvSpPr>
            <a:spLocks noGrp="1"/>
          </p:cNvSpPr>
          <p:nvPr>
            <p:ph type="body" sz="quarter" idx="11"/>
          </p:nvPr>
        </p:nvSpPr>
        <p:spPr>
          <a:xfrm>
            <a:off x="344709" y="1850798"/>
            <a:ext cx="4735291" cy="1921101"/>
          </a:xfrm>
        </p:spPr>
        <p:txBody>
          <a:bodyPr/>
          <a:lstStyle/>
          <a:p>
            <a:r>
              <a:rPr lang="en-US" sz="2400" dirty="0"/>
              <a:t>Web Content Accessibility Guidelines</a:t>
            </a:r>
          </a:p>
        </p:txBody>
      </p:sp>
      <p:sp>
        <p:nvSpPr>
          <p:cNvPr id="3" name="Slide Number Placeholder 2">
            <a:extLst>
              <a:ext uri="{FF2B5EF4-FFF2-40B4-BE49-F238E27FC236}">
                <a16:creationId xmlns:a16="http://schemas.microsoft.com/office/drawing/2014/main" id="{68A73543-6D25-E95B-F23C-B509F9DD6EFB}"/>
              </a:ext>
            </a:extLst>
          </p:cNvPr>
          <p:cNvSpPr>
            <a:spLocks noGrp="1"/>
          </p:cNvSpPr>
          <p:nvPr>
            <p:ph type="sldNum" sz="quarter" idx="13"/>
          </p:nvPr>
        </p:nvSpPr>
        <p:spPr/>
        <p:txBody>
          <a:bodyPr/>
          <a:lstStyle/>
          <a:p>
            <a:fld id="{523A240F-EAFE-E84F-B44C-6D7A08E0E409}" type="slidenum">
              <a:rPr lang="en-US" smtClean="0"/>
              <a:pPr/>
              <a:t>19</a:t>
            </a:fld>
            <a:endParaRPr lang="en-US" dirty="0"/>
          </a:p>
        </p:txBody>
      </p:sp>
    </p:spTree>
    <p:extLst>
      <p:ext uri="{BB962C8B-B14F-4D97-AF65-F5344CB8AC3E}">
        <p14:creationId xmlns:p14="http://schemas.microsoft.com/office/powerpoint/2010/main" val="226188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8517A-B1EB-0024-88BA-CFD4524D8101}"/>
            </a:ext>
          </a:extLst>
        </p:cNvPr>
        <p:cNvGrpSpPr/>
        <p:nvPr/>
      </p:nvGrpSpPr>
      <p:grpSpPr>
        <a:xfrm>
          <a:off x="0" y="0"/>
          <a:ext cx="0" cy="0"/>
          <a:chOff x="0" y="0"/>
          <a:chExt cx="0" cy="0"/>
        </a:xfrm>
      </p:grpSpPr>
      <p:sp>
        <p:nvSpPr>
          <p:cNvPr id="5" name="Text Placeholder 7">
            <a:extLst>
              <a:ext uri="{FF2B5EF4-FFF2-40B4-BE49-F238E27FC236}">
                <a16:creationId xmlns:a16="http://schemas.microsoft.com/office/drawing/2014/main" id="{E93CD9AE-903C-4185-BAB0-08A15902A59F}"/>
              </a:ext>
            </a:extLst>
          </p:cNvPr>
          <p:cNvSpPr>
            <a:spLocks noGrp="1"/>
          </p:cNvSpPr>
          <p:nvPr>
            <p:ph type="title"/>
          </p:nvPr>
        </p:nvSpPr>
        <p:spPr>
          <a:xfrm>
            <a:off x="344706" y="418239"/>
            <a:ext cx="4993104" cy="655184"/>
          </a:xfrm>
        </p:spPr>
        <p:txBody>
          <a:bodyPr rot="0" spcFirstLastPara="0" vertOverflow="overflow" horzOverflow="overflow" vert="horz" lIns="0" tIns="0" rIns="0" bIns="0" numCol="1" spcCol="0" rtlCol="0" fromWordArt="0" anchorCtr="0" forceAA="0" compatLnSpc="1">
            <a:prstTxWarp prst="textNoShape">
              <a:avLst/>
            </a:prstTxWarp>
            <a:noAutofit/>
          </a:bodyPr>
          <a:lstStyle/>
          <a:p>
            <a:pPr lvl="0">
              <a:lnSpc>
                <a:spcPct val="90000"/>
              </a:lnSpc>
            </a:pPr>
            <a:r>
              <a:rPr lang="en-US" sz="3600" dirty="0"/>
              <a:t>Speaker introduction</a:t>
            </a:r>
            <a:br>
              <a:rPr lang="en-US" sz="1600" noProof="0" dirty="0"/>
            </a:br>
            <a:br>
              <a:rPr lang="en-US" sz="1600" noProof="0" dirty="0"/>
            </a:br>
            <a:endParaRPr lang="en-US" sz="1600" noProof="0" dirty="0"/>
          </a:p>
        </p:txBody>
      </p:sp>
      <p:sp>
        <p:nvSpPr>
          <p:cNvPr id="2" name="Content Placeholder 1">
            <a:extLst>
              <a:ext uri="{FF2B5EF4-FFF2-40B4-BE49-F238E27FC236}">
                <a16:creationId xmlns:a16="http://schemas.microsoft.com/office/drawing/2014/main" id="{9364A110-D522-EF9B-39C9-0B51ECBCAEE5}"/>
              </a:ext>
            </a:extLst>
          </p:cNvPr>
          <p:cNvSpPr>
            <a:spLocks noGrp="1"/>
          </p:cNvSpPr>
          <p:nvPr>
            <p:ph sz="quarter" idx="21"/>
          </p:nvPr>
        </p:nvSpPr>
        <p:spPr>
          <a:xfrm>
            <a:off x="344706" y="1413345"/>
            <a:ext cx="5877190" cy="3843336"/>
          </a:xfrm>
        </p:spPr>
        <p:txBody>
          <a:bodyPr>
            <a:normAutofit/>
          </a:bodyPr>
          <a:lstStyle/>
          <a:p>
            <a:r>
              <a:rPr lang="en-US" dirty="0"/>
              <a:t>30+ year career in high tech</a:t>
            </a:r>
          </a:p>
          <a:p>
            <a:r>
              <a:rPr lang="en-US" dirty="0"/>
              <a:t>20 years focusing on Accessibility</a:t>
            </a:r>
          </a:p>
          <a:p>
            <a:r>
              <a:rPr lang="en-US" dirty="0"/>
              <a:t>Passionate about making Web usable for all</a:t>
            </a:r>
          </a:p>
          <a:p>
            <a:r>
              <a:rPr lang="en-US" dirty="0"/>
              <a:t>Fun fact: Took up figure skating in my 40’s</a:t>
            </a:r>
          </a:p>
          <a:p>
            <a:endParaRPr lang="en-US" dirty="0"/>
          </a:p>
          <a:p>
            <a:endParaRPr lang="en-US" dirty="0"/>
          </a:p>
        </p:txBody>
      </p:sp>
      <p:pic>
        <p:nvPicPr>
          <p:cNvPr id="7" name="Picture Placeholder 6" descr="Becky has grey hair and blue eyes and in a bright red shirt. ">
            <a:extLst>
              <a:ext uri="{FF2B5EF4-FFF2-40B4-BE49-F238E27FC236}">
                <a16:creationId xmlns:a16="http://schemas.microsoft.com/office/drawing/2014/main" id="{D71ACD65-C99A-BFA5-C24F-47542EC0EDF5}"/>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r="-2"/>
          <a:stretch>
            <a:fillRect/>
          </a:stretch>
        </p:blipFill>
        <p:spPr>
          <a:xfrm>
            <a:off x="7817318" y="417513"/>
            <a:ext cx="4050000" cy="3843337"/>
          </a:xfrm>
          <a:noFill/>
        </p:spPr>
      </p:pic>
      <p:sp>
        <p:nvSpPr>
          <p:cNvPr id="27" name="Text Placeholder 26">
            <a:extLst>
              <a:ext uri="{FF2B5EF4-FFF2-40B4-BE49-F238E27FC236}">
                <a16:creationId xmlns:a16="http://schemas.microsoft.com/office/drawing/2014/main" id="{B53B831D-6A65-A41B-F73F-AAEFC409F99C}"/>
              </a:ext>
            </a:extLst>
          </p:cNvPr>
          <p:cNvSpPr>
            <a:spLocks noGrp="1"/>
          </p:cNvSpPr>
          <p:nvPr>
            <p:ph type="body" sz="quarter" idx="14"/>
          </p:nvPr>
        </p:nvSpPr>
        <p:spPr>
          <a:xfrm>
            <a:off x="7817324" y="4544145"/>
            <a:ext cx="4048821" cy="502971"/>
          </a:xfrm>
        </p:spPr>
        <p:txBody>
          <a:bodyPr>
            <a:normAutofit/>
          </a:bodyPr>
          <a:lstStyle/>
          <a:p>
            <a:pPr>
              <a:lnSpc>
                <a:spcPct val="90000"/>
              </a:lnSpc>
              <a:spcAft>
                <a:spcPts val="600"/>
              </a:spcAft>
            </a:pPr>
            <a:r>
              <a:rPr lang="en-US" sz="1400" noProof="0"/>
              <a:t>Becky Gibson</a:t>
            </a:r>
          </a:p>
          <a:p>
            <a:pPr>
              <a:lnSpc>
                <a:spcPct val="90000"/>
              </a:lnSpc>
              <a:spcAft>
                <a:spcPts val="600"/>
              </a:spcAft>
            </a:pPr>
            <a:r>
              <a:rPr lang="en-US" sz="1400" b="0"/>
              <a:t>She/her/hers</a:t>
            </a:r>
            <a:endParaRPr lang="en-US" sz="1400" b="0" noProof="0"/>
          </a:p>
        </p:txBody>
      </p:sp>
      <p:sp>
        <p:nvSpPr>
          <p:cNvPr id="28" name="Text Placeholder 27">
            <a:extLst>
              <a:ext uri="{FF2B5EF4-FFF2-40B4-BE49-F238E27FC236}">
                <a16:creationId xmlns:a16="http://schemas.microsoft.com/office/drawing/2014/main" id="{BBE9C348-AFA4-8FE9-A2A1-3BFC1347E17B}"/>
              </a:ext>
            </a:extLst>
          </p:cNvPr>
          <p:cNvSpPr>
            <a:spLocks noGrp="1"/>
          </p:cNvSpPr>
          <p:nvPr>
            <p:ph type="body" sz="quarter" idx="19"/>
          </p:nvPr>
        </p:nvSpPr>
        <p:spPr>
          <a:xfrm>
            <a:off x="7811164" y="5076835"/>
            <a:ext cx="4048824" cy="1064115"/>
          </a:xfrm>
        </p:spPr>
        <p:txBody>
          <a:bodyPr>
            <a:normAutofit/>
          </a:bodyPr>
          <a:lstStyle/>
          <a:p>
            <a:pPr>
              <a:spcAft>
                <a:spcPts val="600"/>
              </a:spcAft>
            </a:pPr>
            <a:r>
              <a:rPr lang="en-US" dirty="0"/>
              <a:t>Lead Accessibility Engineer</a:t>
            </a:r>
            <a:endParaRPr lang="en-US" noProof="0"/>
          </a:p>
        </p:txBody>
      </p:sp>
      <p:sp>
        <p:nvSpPr>
          <p:cNvPr id="6" name="Slide Number Placeholder 5">
            <a:extLst>
              <a:ext uri="{FF2B5EF4-FFF2-40B4-BE49-F238E27FC236}">
                <a16:creationId xmlns:a16="http://schemas.microsoft.com/office/drawing/2014/main" id="{D4CD038E-243C-613E-F800-3D197D8478BE}"/>
              </a:ext>
            </a:extLst>
          </p:cNvPr>
          <p:cNvSpPr>
            <a:spLocks noGrp="1"/>
          </p:cNvSpPr>
          <p:nvPr>
            <p:ph type="sldNum" sz="quarter" idx="13"/>
          </p:nvPr>
        </p:nvSpPr>
        <p:spPr>
          <a:xfrm>
            <a:off x="344709" y="6528388"/>
            <a:ext cx="274140" cy="169423"/>
          </a:xfrm>
        </p:spPr>
        <p:txBody>
          <a:bodyPr anchor="ctr">
            <a:normAutofit/>
          </a:bodyPr>
          <a:lstStyle/>
          <a:p>
            <a:pPr>
              <a:spcAft>
                <a:spcPts val="600"/>
              </a:spcAft>
            </a:pPr>
            <a:fld id="{523A240F-EAFE-E84F-B44C-6D7A08E0E409}" type="slidenum">
              <a:rPr lang="en-US" noProof="0" smtClean="0"/>
              <a:pPr>
                <a:spcAft>
                  <a:spcPts val="600"/>
                </a:spcAft>
              </a:pPr>
              <a:t>2</a:t>
            </a:fld>
            <a:endParaRPr lang="en-US" noProof="0"/>
          </a:p>
        </p:txBody>
      </p:sp>
    </p:spTree>
    <p:extLst>
      <p:ext uri="{BB962C8B-B14F-4D97-AF65-F5344CB8AC3E}">
        <p14:creationId xmlns:p14="http://schemas.microsoft.com/office/powerpoint/2010/main" val="34726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BD9CD7-C474-9EBC-DA25-43764DC854E8}"/>
              </a:ext>
            </a:extLst>
          </p:cNvPr>
          <p:cNvSpPr>
            <a:spLocks noGrp="1"/>
          </p:cNvSpPr>
          <p:nvPr>
            <p:ph type="title"/>
          </p:nvPr>
        </p:nvSpPr>
        <p:spPr/>
        <p:txBody>
          <a:bodyPr/>
          <a:lstStyle/>
          <a:p>
            <a:r>
              <a:rPr lang="en-US" sz="3600" dirty="0"/>
              <a:t>Four principles of accessibility - </a:t>
            </a:r>
            <a:r>
              <a:rPr lang="en-US" sz="3600" dirty="0">
                <a:solidFill>
                  <a:schemeClr val="accent5"/>
                </a:solidFill>
              </a:rPr>
              <a:t>POUR</a:t>
            </a:r>
          </a:p>
        </p:txBody>
      </p:sp>
      <p:pic>
        <p:nvPicPr>
          <p:cNvPr id="18" name="Picture 9">
            <a:extLst>
              <a:ext uri="{FF2B5EF4-FFF2-40B4-BE49-F238E27FC236}">
                <a16:creationId xmlns:a16="http://schemas.microsoft.com/office/drawing/2014/main" id="{158219F9-1C46-23D2-F4E4-C574BF6BDF7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2750" y="1429848"/>
            <a:ext cx="11146499" cy="2424652"/>
          </a:xfrm>
          <a:prstGeom prst="rect">
            <a:avLst/>
          </a:prstGeom>
          <a:solidFill>
            <a:schemeClr val="tx2"/>
          </a:solidFill>
          <a:ln w="28575">
            <a:noFill/>
          </a:ln>
        </p:spPr>
      </p:pic>
      <p:sp>
        <p:nvSpPr>
          <p:cNvPr id="12" name="Rectangle 11">
            <a:extLst>
              <a:ext uri="{FF2B5EF4-FFF2-40B4-BE49-F238E27FC236}">
                <a16:creationId xmlns:a16="http://schemas.microsoft.com/office/drawing/2014/main" id="{AC3EEFC1-65C2-E132-D3E0-59B1DCDA21D0}"/>
              </a:ext>
              <a:ext uri="{C183D7F6-B498-43B3-948B-1728B52AA6E4}">
                <adec:decorative xmlns:adec="http://schemas.microsoft.com/office/drawing/2017/decorative" val="1"/>
              </a:ext>
            </a:extLst>
          </p:cNvPr>
          <p:cNvSpPr/>
          <p:nvPr/>
        </p:nvSpPr>
        <p:spPr>
          <a:xfrm>
            <a:off x="522750" y="3854500"/>
            <a:ext cx="11146499" cy="7794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AB76F6CE-195B-56E6-976B-C1BB630852C8}"/>
              </a:ext>
            </a:extLst>
          </p:cNvPr>
          <p:cNvSpPr txBox="1">
            <a:spLocks/>
          </p:cNvSpPr>
          <p:nvPr/>
        </p:nvSpPr>
        <p:spPr>
          <a:xfrm>
            <a:off x="672612" y="3963728"/>
            <a:ext cx="2220913" cy="3476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t>Perceivable</a:t>
            </a:r>
          </a:p>
        </p:txBody>
      </p:sp>
      <p:sp>
        <p:nvSpPr>
          <p:cNvPr id="14" name="Text Placeholder 7">
            <a:extLst>
              <a:ext uri="{FF2B5EF4-FFF2-40B4-BE49-F238E27FC236}">
                <a16:creationId xmlns:a16="http://schemas.microsoft.com/office/drawing/2014/main" id="{3C4E971C-EFB9-8E55-500C-52156299853E}"/>
              </a:ext>
            </a:extLst>
          </p:cNvPr>
          <p:cNvSpPr txBox="1">
            <a:spLocks/>
          </p:cNvSpPr>
          <p:nvPr/>
        </p:nvSpPr>
        <p:spPr>
          <a:xfrm>
            <a:off x="3280001" y="3942027"/>
            <a:ext cx="2220913" cy="3476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t>Operable</a:t>
            </a:r>
          </a:p>
        </p:txBody>
      </p:sp>
      <p:sp>
        <p:nvSpPr>
          <p:cNvPr id="15" name="Text Placeholder 8">
            <a:extLst>
              <a:ext uri="{FF2B5EF4-FFF2-40B4-BE49-F238E27FC236}">
                <a16:creationId xmlns:a16="http://schemas.microsoft.com/office/drawing/2014/main" id="{1734B08A-9022-D32F-C81E-4970DD5F3A23}"/>
              </a:ext>
            </a:extLst>
          </p:cNvPr>
          <p:cNvSpPr txBox="1">
            <a:spLocks/>
          </p:cNvSpPr>
          <p:nvPr/>
        </p:nvSpPr>
        <p:spPr>
          <a:xfrm>
            <a:off x="6047973" y="3917453"/>
            <a:ext cx="2853302" cy="3476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t>Understandable</a:t>
            </a:r>
          </a:p>
        </p:txBody>
      </p:sp>
      <p:sp>
        <p:nvSpPr>
          <p:cNvPr id="16" name="Text Placeholder 9">
            <a:extLst>
              <a:ext uri="{FF2B5EF4-FFF2-40B4-BE49-F238E27FC236}">
                <a16:creationId xmlns:a16="http://schemas.microsoft.com/office/drawing/2014/main" id="{0C548AE9-2616-BD1A-17E4-44BBCB243B2D}"/>
              </a:ext>
            </a:extLst>
          </p:cNvPr>
          <p:cNvSpPr txBox="1">
            <a:spLocks/>
          </p:cNvSpPr>
          <p:nvPr/>
        </p:nvSpPr>
        <p:spPr>
          <a:xfrm>
            <a:off x="9448335" y="3925230"/>
            <a:ext cx="2220913" cy="3476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t>Robust</a:t>
            </a:r>
          </a:p>
        </p:txBody>
      </p:sp>
      <p:sp>
        <p:nvSpPr>
          <p:cNvPr id="17" name="Isosceles Triangle 10">
            <a:extLst>
              <a:ext uri="{FF2B5EF4-FFF2-40B4-BE49-F238E27FC236}">
                <a16:creationId xmlns:a16="http://schemas.microsoft.com/office/drawing/2014/main" id="{41553340-5991-1008-879E-41AF7F73CCAE}"/>
              </a:ext>
              <a:ext uri="{C183D7F6-B498-43B3-948B-1728B52AA6E4}">
                <adec:decorative xmlns:adec="http://schemas.microsoft.com/office/drawing/2017/decorative" val="1"/>
              </a:ext>
            </a:extLst>
          </p:cNvPr>
          <p:cNvSpPr/>
          <p:nvPr/>
        </p:nvSpPr>
        <p:spPr>
          <a:xfrm rot="10800000">
            <a:off x="2693154" y="4615651"/>
            <a:ext cx="6919359" cy="914400"/>
          </a:xfrm>
          <a:prstGeom prst="triangl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BCC6D27E-529A-4270-F944-3C89C7F8E25C}"/>
              </a:ext>
            </a:extLst>
          </p:cNvPr>
          <p:cNvSpPr>
            <a:spLocks noGrp="1"/>
          </p:cNvSpPr>
          <p:nvPr>
            <p:ph type="body" sz="quarter" idx="14"/>
          </p:nvPr>
        </p:nvSpPr>
        <p:spPr>
          <a:xfrm>
            <a:off x="385555" y="5667777"/>
            <a:ext cx="11534556" cy="623426"/>
          </a:xfrm>
        </p:spPr>
        <p:txBody>
          <a:bodyPr/>
          <a:lstStyle/>
          <a:p>
            <a:pPr algn="ctr"/>
            <a:r>
              <a:rPr lang="en-US" sz="3200" dirty="0"/>
              <a:t>Web Content Accessibility Guidelines</a:t>
            </a:r>
          </a:p>
        </p:txBody>
      </p:sp>
      <p:sp>
        <p:nvSpPr>
          <p:cNvPr id="3" name="Slide Number Placeholder 2">
            <a:extLst>
              <a:ext uri="{FF2B5EF4-FFF2-40B4-BE49-F238E27FC236}">
                <a16:creationId xmlns:a16="http://schemas.microsoft.com/office/drawing/2014/main" id="{A4CEEB20-A854-624F-5F4A-5E2AEEDD4576}"/>
              </a:ext>
            </a:extLst>
          </p:cNvPr>
          <p:cNvSpPr>
            <a:spLocks noGrp="1"/>
          </p:cNvSpPr>
          <p:nvPr>
            <p:ph type="sldNum" sz="quarter" idx="13"/>
          </p:nvPr>
        </p:nvSpPr>
        <p:spPr/>
        <p:txBody>
          <a:bodyPr/>
          <a:lstStyle/>
          <a:p>
            <a:fld id="{523A240F-EAFE-E84F-B44C-6D7A08E0E409}" type="slidenum">
              <a:rPr lang="en-US" smtClean="0"/>
              <a:pPr/>
              <a:t>20</a:t>
            </a:fld>
            <a:endParaRPr lang="en-US" dirty="0"/>
          </a:p>
        </p:txBody>
      </p:sp>
    </p:spTree>
    <p:extLst>
      <p:ext uri="{BB962C8B-B14F-4D97-AF65-F5344CB8AC3E}">
        <p14:creationId xmlns:p14="http://schemas.microsoft.com/office/powerpoint/2010/main" val="428955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2E597E-EE6B-84FA-26C8-579F85869882}"/>
              </a:ext>
            </a:extLst>
          </p:cNvPr>
          <p:cNvSpPr>
            <a:spLocks noGrp="1"/>
          </p:cNvSpPr>
          <p:nvPr>
            <p:ph type="title"/>
          </p:nvPr>
        </p:nvSpPr>
        <p:spPr/>
        <p:txBody>
          <a:bodyPr/>
          <a:lstStyle/>
          <a:p>
            <a:r>
              <a:rPr lang="en-US" sz="3600" dirty="0"/>
              <a:t>WCAG 2.2 structure</a:t>
            </a:r>
          </a:p>
        </p:txBody>
      </p:sp>
      <p:grpSp>
        <p:nvGrpSpPr>
          <p:cNvPr id="5" name="Group 4" descr="WCAG 2.2 is made of 4 principles, 13 guidelines, and 86 success criteria.">
            <a:extLst>
              <a:ext uri="{FF2B5EF4-FFF2-40B4-BE49-F238E27FC236}">
                <a16:creationId xmlns:a16="http://schemas.microsoft.com/office/drawing/2014/main" id="{9042F073-05D4-5D8E-E1D7-A7C1983FA790}"/>
              </a:ext>
              <a:ext uri="{C183D7F6-B498-43B3-948B-1728B52AA6E4}">
                <adec:decorative xmlns:adec="http://schemas.microsoft.com/office/drawing/2017/decorative" val="0"/>
              </a:ext>
            </a:extLst>
          </p:cNvPr>
          <p:cNvGrpSpPr>
            <a:grpSpLocks noChangeAspect="1"/>
          </p:cNvGrpSpPr>
          <p:nvPr/>
        </p:nvGrpSpPr>
        <p:grpSpPr>
          <a:xfrm>
            <a:off x="5031866" y="670007"/>
            <a:ext cx="5582111" cy="5471515"/>
            <a:chOff x="1883318" y="5486399"/>
            <a:chExt cx="3731531" cy="3657600"/>
          </a:xfrm>
        </p:grpSpPr>
        <p:sp>
          <p:nvSpPr>
            <p:cNvPr id="6" name="Oval 5">
              <a:extLst>
                <a:ext uri="{FF2B5EF4-FFF2-40B4-BE49-F238E27FC236}">
                  <a16:creationId xmlns:a16="http://schemas.microsoft.com/office/drawing/2014/main" id="{0E797F3E-077A-5692-EB13-E75305F3F104}"/>
                </a:ext>
              </a:extLst>
            </p:cNvPr>
            <p:cNvSpPr>
              <a:spLocks noChangeAspect="1"/>
            </p:cNvSpPr>
            <p:nvPr/>
          </p:nvSpPr>
          <p:spPr>
            <a:xfrm>
              <a:off x="2808267" y="6544457"/>
              <a:ext cx="1630848" cy="16336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7DB2D03-8E19-9BF0-1284-4F96397878CB}"/>
                </a:ext>
              </a:extLst>
            </p:cNvPr>
            <p:cNvGrpSpPr>
              <a:grpSpLocks noChangeAspect="1"/>
            </p:cNvGrpSpPr>
            <p:nvPr/>
          </p:nvGrpSpPr>
          <p:grpSpPr>
            <a:xfrm>
              <a:off x="1883318" y="5486399"/>
              <a:ext cx="3731531" cy="3657600"/>
              <a:chOff x="-1289539" y="-614083"/>
              <a:chExt cx="6781947" cy="6647575"/>
            </a:xfrm>
          </p:grpSpPr>
          <p:sp>
            <p:nvSpPr>
              <p:cNvPr id="8" name="Freeform 7">
                <a:extLst>
                  <a:ext uri="{FF2B5EF4-FFF2-40B4-BE49-F238E27FC236}">
                    <a16:creationId xmlns:a16="http://schemas.microsoft.com/office/drawing/2014/main" id="{906518CE-18B7-69F6-9848-062924395BD9}"/>
                  </a:ext>
                  <a:ext uri="{C183D7F6-B498-43B3-948B-1728B52AA6E4}">
                    <adec:decorative xmlns:adec="http://schemas.microsoft.com/office/drawing/2017/decorative" val="1"/>
                  </a:ext>
                </a:extLst>
              </p:cNvPr>
              <p:cNvSpPr/>
              <p:nvPr/>
            </p:nvSpPr>
            <p:spPr>
              <a:xfrm>
                <a:off x="2034686" y="-613205"/>
                <a:ext cx="3324225" cy="5521131"/>
              </a:xfrm>
              <a:custGeom>
                <a:avLst/>
                <a:gdLst>
                  <a:gd name="connsiteX0" fmla="*/ 1812140 w 1812618"/>
                  <a:gd name="connsiteY0" fmla="*/ 1812619 h 3010537"/>
                  <a:gd name="connsiteX1" fmla="*/ 0 w 1812618"/>
                  <a:gd name="connsiteY1" fmla="*/ 0 h 3010537"/>
                  <a:gd name="connsiteX2" fmla="*/ 583481 w 1812618"/>
                  <a:gd name="connsiteY2" fmla="*/ 583481 h 3010537"/>
                  <a:gd name="connsiteX3" fmla="*/ 58348 w 1812618"/>
                  <a:gd name="connsiteY3" fmla="*/ 1164093 h 3010537"/>
                  <a:gd name="connsiteX4" fmla="*/ 651873 w 1812618"/>
                  <a:gd name="connsiteY4" fmla="*/ 1812619 h 3010537"/>
                  <a:gd name="connsiteX5" fmla="*/ 589699 w 1812618"/>
                  <a:gd name="connsiteY5" fmla="*/ 2088576 h 3010537"/>
                  <a:gd name="connsiteX6" fmla="*/ 559568 w 1812618"/>
                  <a:gd name="connsiteY6" fmla="*/ 2135446 h 3010537"/>
                  <a:gd name="connsiteX7" fmla="*/ 772874 w 1812618"/>
                  <a:gd name="connsiteY7" fmla="*/ 2932233 h 3010537"/>
                  <a:gd name="connsiteX8" fmla="*/ 1569661 w 1812618"/>
                  <a:gd name="connsiteY8" fmla="*/ 2718928 h 3010537"/>
                  <a:gd name="connsiteX9" fmla="*/ 1574922 w 1812618"/>
                  <a:gd name="connsiteY9" fmla="*/ 2708406 h 3010537"/>
                  <a:gd name="connsiteX10" fmla="*/ 1812619 w 1812618"/>
                  <a:gd name="connsiteY10" fmla="*/ 1812619 h 30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2618" h="3010537">
                    <a:moveTo>
                      <a:pt x="1812140" y="1812619"/>
                    </a:moveTo>
                    <a:cubicBezTo>
                      <a:pt x="1812140" y="811613"/>
                      <a:pt x="1001005" y="0"/>
                      <a:pt x="0" y="0"/>
                    </a:cubicBezTo>
                    <a:cubicBezTo>
                      <a:pt x="322349" y="0"/>
                      <a:pt x="583481" y="261132"/>
                      <a:pt x="583481" y="583481"/>
                    </a:cubicBezTo>
                    <a:cubicBezTo>
                      <a:pt x="583481" y="885744"/>
                      <a:pt x="353437" y="1134441"/>
                      <a:pt x="58348" y="1164093"/>
                    </a:cubicBezTo>
                    <a:cubicBezTo>
                      <a:pt x="390741" y="1193746"/>
                      <a:pt x="651873" y="1472573"/>
                      <a:pt x="651873" y="1812619"/>
                    </a:cubicBezTo>
                    <a:cubicBezTo>
                      <a:pt x="651873" y="1911619"/>
                      <a:pt x="629395" y="2004880"/>
                      <a:pt x="589699" y="2088576"/>
                    </a:cubicBezTo>
                    <a:cubicBezTo>
                      <a:pt x="579177" y="2103403"/>
                      <a:pt x="568655" y="2119185"/>
                      <a:pt x="559568" y="2135446"/>
                    </a:cubicBezTo>
                    <a:cubicBezTo>
                      <a:pt x="398393" y="2414274"/>
                      <a:pt x="494046" y="2771058"/>
                      <a:pt x="772874" y="2932233"/>
                    </a:cubicBezTo>
                    <a:cubicBezTo>
                      <a:pt x="1051701" y="3093408"/>
                      <a:pt x="1408486" y="2997755"/>
                      <a:pt x="1569661" y="2718928"/>
                    </a:cubicBezTo>
                    <a:cubicBezTo>
                      <a:pt x="1571574" y="2715580"/>
                      <a:pt x="1573008" y="2712232"/>
                      <a:pt x="1574922" y="2708406"/>
                    </a:cubicBezTo>
                    <a:cubicBezTo>
                      <a:pt x="1725575" y="2443926"/>
                      <a:pt x="1812619" y="2138794"/>
                      <a:pt x="1812619" y="1812619"/>
                    </a:cubicBezTo>
                    <a:close/>
                  </a:path>
                </a:pathLst>
              </a:custGeom>
              <a:solidFill>
                <a:schemeClr val="accent4"/>
              </a:solidFill>
              <a:ln w="4775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160A925-2291-26AB-B284-74A209DB9113}"/>
                  </a:ext>
                  <a:ext uri="{C183D7F6-B498-43B3-948B-1728B52AA6E4}">
                    <adec:decorative xmlns:adec="http://schemas.microsoft.com/office/drawing/2017/decorative" val="1"/>
                  </a:ext>
                </a:extLst>
              </p:cNvPr>
              <p:cNvSpPr/>
              <p:nvPr/>
            </p:nvSpPr>
            <p:spPr>
              <a:xfrm>
                <a:off x="-1289539" y="-614083"/>
                <a:ext cx="4394292" cy="4968795"/>
              </a:xfrm>
              <a:custGeom>
                <a:avLst/>
                <a:gdLst>
                  <a:gd name="connsiteX0" fmla="*/ 1160745 w 2396099"/>
                  <a:gd name="connsiteY0" fmla="*/ 1813097 h 2709362"/>
                  <a:gd name="connsiteX1" fmla="*/ 1812619 w 2396099"/>
                  <a:gd name="connsiteY1" fmla="*/ 1161224 h 2709362"/>
                  <a:gd name="connsiteX2" fmla="*/ 1870967 w 2396099"/>
                  <a:gd name="connsiteY2" fmla="*/ 1164093 h 2709362"/>
                  <a:gd name="connsiteX3" fmla="*/ 2396100 w 2396099"/>
                  <a:gd name="connsiteY3" fmla="*/ 583481 h 2709362"/>
                  <a:gd name="connsiteX4" fmla="*/ 1812619 w 2396099"/>
                  <a:gd name="connsiteY4" fmla="*/ 0 h 2709362"/>
                  <a:gd name="connsiteX5" fmla="*/ 0 w 2396099"/>
                  <a:gd name="connsiteY5" fmla="*/ 1813097 h 2709362"/>
                  <a:gd name="connsiteX6" fmla="*/ 237697 w 2396099"/>
                  <a:gd name="connsiteY6" fmla="*/ 2709362 h 2709362"/>
                  <a:gd name="connsiteX7" fmla="*/ 456263 w 2396099"/>
                  <a:gd name="connsiteY7" fmla="*/ 1922619 h 2709362"/>
                  <a:gd name="connsiteX8" fmla="*/ 1222441 w 2396099"/>
                  <a:gd name="connsiteY8" fmla="*/ 2088576 h 2709362"/>
                  <a:gd name="connsiteX9" fmla="*/ 1160745 w 2396099"/>
                  <a:gd name="connsiteY9" fmla="*/ 1813097 h 270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6099" h="2709362">
                    <a:moveTo>
                      <a:pt x="1160745" y="1813097"/>
                    </a:moveTo>
                    <a:cubicBezTo>
                      <a:pt x="1160745" y="1452964"/>
                      <a:pt x="1452486" y="1161224"/>
                      <a:pt x="1812619" y="1161224"/>
                    </a:cubicBezTo>
                    <a:cubicBezTo>
                      <a:pt x="1832227" y="1161224"/>
                      <a:pt x="1851836" y="1162658"/>
                      <a:pt x="1870967" y="1164093"/>
                    </a:cubicBezTo>
                    <a:cubicBezTo>
                      <a:pt x="2165577" y="1134919"/>
                      <a:pt x="2396100" y="886222"/>
                      <a:pt x="2396100" y="583481"/>
                    </a:cubicBezTo>
                    <a:cubicBezTo>
                      <a:pt x="2396100" y="261132"/>
                      <a:pt x="2134968" y="0"/>
                      <a:pt x="1812619" y="0"/>
                    </a:cubicBezTo>
                    <a:cubicBezTo>
                      <a:pt x="811613" y="478"/>
                      <a:pt x="0" y="812091"/>
                      <a:pt x="0" y="1813097"/>
                    </a:cubicBezTo>
                    <a:cubicBezTo>
                      <a:pt x="0" y="2139272"/>
                      <a:pt x="87044" y="2444883"/>
                      <a:pt x="237697" y="2709362"/>
                    </a:cubicBezTo>
                    <a:cubicBezTo>
                      <a:pt x="84653" y="2431970"/>
                      <a:pt x="180784" y="2081881"/>
                      <a:pt x="456263" y="1922619"/>
                    </a:cubicBezTo>
                    <a:cubicBezTo>
                      <a:pt x="718830" y="1771010"/>
                      <a:pt x="1049788" y="1846575"/>
                      <a:pt x="1222441" y="2088576"/>
                    </a:cubicBezTo>
                    <a:cubicBezTo>
                      <a:pt x="1183224" y="2004880"/>
                      <a:pt x="1160745" y="1911619"/>
                      <a:pt x="1160745" y="1813097"/>
                    </a:cubicBezTo>
                    <a:close/>
                  </a:path>
                </a:pathLst>
              </a:custGeom>
              <a:solidFill>
                <a:schemeClr val="accent5"/>
              </a:solidFill>
              <a:ln w="4775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FB65821-9169-1B05-697E-5A310857767C}"/>
                  </a:ext>
                  <a:ext uri="{C183D7F6-B498-43B3-948B-1728B52AA6E4}">
                    <adec:decorative xmlns:adec="http://schemas.microsoft.com/office/drawing/2017/decorative" val="1"/>
                  </a:ext>
                </a:extLst>
              </p:cNvPr>
              <p:cNvSpPr/>
              <p:nvPr/>
            </p:nvSpPr>
            <p:spPr>
              <a:xfrm>
                <a:off x="-987578" y="2767390"/>
                <a:ext cx="5886884" cy="3266102"/>
              </a:xfrm>
              <a:custGeom>
                <a:avLst/>
                <a:gdLst>
                  <a:gd name="connsiteX0" fmla="*/ 2420361 w 3209973"/>
                  <a:gd name="connsiteY0" fmla="*/ 1088878 h 1780925"/>
                  <a:gd name="connsiteX1" fmla="*/ 2180751 w 3209973"/>
                  <a:gd name="connsiteY1" fmla="*/ 343265 h 1780925"/>
                  <a:gd name="connsiteX2" fmla="*/ 1647965 w 3209973"/>
                  <a:gd name="connsiteY2" fmla="*/ 620658 h 1780925"/>
                  <a:gd name="connsiteX3" fmla="*/ 1057788 w 3209973"/>
                  <a:gd name="connsiteY3" fmla="*/ 244265 h 1780925"/>
                  <a:gd name="connsiteX4" fmla="*/ 291610 w 3209973"/>
                  <a:gd name="connsiteY4" fmla="*/ 78307 h 1780925"/>
                  <a:gd name="connsiteX5" fmla="*/ 78305 w 3209973"/>
                  <a:gd name="connsiteY5" fmla="*/ 875094 h 1780925"/>
                  <a:gd name="connsiteX6" fmla="*/ 85000 w 3209973"/>
                  <a:gd name="connsiteY6" fmla="*/ 885616 h 1780925"/>
                  <a:gd name="connsiteX7" fmla="*/ 1647487 w 3209973"/>
                  <a:gd name="connsiteY7" fmla="*/ 1780925 h 1780925"/>
                  <a:gd name="connsiteX8" fmla="*/ 3209974 w 3209973"/>
                  <a:gd name="connsiteY8" fmla="*/ 885616 h 1780925"/>
                  <a:gd name="connsiteX9" fmla="*/ 2420361 w 3209973"/>
                  <a:gd name="connsiteY9" fmla="*/ 1087922 h 178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9973" h="1780925">
                    <a:moveTo>
                      <a:pt x="2420361" y="1088878"/>
                    </a:moveTo>
                    <a:cubicBezTo>
                      <a:pt x="2158272" y="937747"/>
                      <a:pt x="2057837" y="613484"/>
                      <a:pt x="2180751" y="343265"/>
                    </a:cubicBezTo>
                    <a:cubicBezTo>
                      <a:pt x="2062620" y="510658"/>
                      <a:pt x="1868445" y="620658"/>
                      <a:pt x="1647965" y="620658"/>
                    </a:cubicBezTo>
                    <a:cubicBezTo>
                      <a:pt x="1386355" y="620658"/>
                      <a:pt x="1161571" y="466179"/>
                      <a:pt x="1057788" y="244265"/>
                    </a:cubicBezTo>
                    <a:cubicBezTo>
                      <a:pt x="885135" y="2263"/>
                      <a:pt x="554177" y="-73302"/>
                      <a:pt x="291610" y="78307"/>
                    </a:cubicBezTo>
                    <a:cubicBezTo>
                      <a:pt x="12783" y="239482"/>
                      <a:pt x="-82870" y="596267"/>
                      <a:pt x="78305" y="875094"/>
                    </a:cubicBezTo>
                    <a:cubicBezTo>
                      <a:pt x="80218" y="878920"/>
                      <a:pt x="83087" y="882268"/>
                      <a:pt x="85000" y="885616"/>
                    </a:cubicBezTo>
                    <a:cubicBezTo>
                      <a:pt x="399698" y="1421271"/>
                      <a:pt x="981266" y="1780925"/>
                      <a:pt x="1647487" y="1780925"/>
                    </a:cubicBezTo>
                    <a:cubicBezTo>
                      <a:pt x="2313708" y="1780925"/>
                      <a:pt x="2894798" y="1421271"/>
                      <a:pt x="3209974" y="885616"/>
                    </a:cubicBezTo>
                    <a:cubicBezTo>
                      <a:pt x="3045929" y="1155835"/>
                      <a:pt x="2695362" y="1247183"/>
                      <a:pt x="2420361" y="1087922"/>
                    </a:cubicBezTo>
                    <a:close/>
                  </a:path>
                </a:pathLst>
              </a:custGeom>
              <a:solidFill>
                <a:schemeClr val="accent6"/>
              </a:solidFill>
              <a:ln w="47750"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CA7AE3A1-6B88-B2CF-4F0D-64E911A4F306}"/>
                  </a:ext>
                </a:extLst>
              </p:cNvPr>
              <p:cNvSpPr txBox="1"/>
              <p:nvPr/>
            </p:nvSpPr>
            <p:spPr>
              <a:xfrm>
                <a:off x="-500904" y="631001"/>
                <a:ext cx="2817020" cy="496939"/>
              </a:xfrm>
              <a:prstGeom prst="rect">
                <a:avLst/>
              </a:prstGeom>
              <a:noFill/>
            </p:spPr>
            <p:txBody>
              <a:bodyPr wrap="square" rtlCol="0">
                <a:spAutoFit/>
              </a:bodyPr>
              <a:lstStyle/>
              <a:p>
                <a:pPr algn="ctr">
                  <a:lnSpc>
                    <a:spcPct val="85000"/>
                  </a:lnSpc>
                </a:pPr>
                <a:r>
                  <a:rPr lang="en-US" sz="2400" b="1" dirty="0">
                    <a:solidFill>
                      <a:schemeClr val="tx2"/>
                    </a:solidFill>
                  </a:rPr>
                  <a:t>4 Principles</a:t>
                </a:r>
              </a:p>
            </p:txBody>
          </p:sp>
          <p:sp>
            <p:nvSpPr>
              <p:cNvPr id="12" name="TextBox 11">
                <a:extLst>
                  <a:ext uri="{FF2B5EF4-FFF2-40B4-BE49-F238E27FC236}">
                    <a16:creationId xmlns:a16="http://schemas.microsoft.com/office/drawing/2014/main" id="{3C5C37F1-EC61-0879-25FA-08945A37F7E7}"/>
                  </a:ext>
                </a:extLst>
              </p:cNvPr>
              <p:cNvSpPr txBox="1"/>
              <p:nvPr/>
            </p:nvSpPr>
            <p:spPr>
              <a:xfrm>
                <a:off x="3306428" y="2017081"/>
                <a:ext cx="2185980" cy="878349"/>
              </a:xfrm>
              <a:prstGeom prst="rect">
                <a:avLst/>
              </a:prstGeom>
              <a:noFill/>
            </p:spPr>
            <p:txBody>
              <a:bodyPr wrap="square" rtlCol="0">
                <a:spAutoFit/>
              </a:bodyPr>
              <a:lstStyle/>
              <a:p>
                <a:pPr algn="ctr">
                  <a:lnSpc>
                    <a:spcPct val="85000"/>
                  </a:lnSpc>
                </a:pPr>
                <a:r>
                  <a:rPr lang="en-US" sz="2400" b="1" dirty="0"/>
                  <a:t>13 Guidelines</a:t>
                </a:r>
              </a:p>
            </p:txBody>
          </p:sp>
          <p:sp>
            <p:nvSpPr>
              <p:cNvPr id="13" name="TextBox 12">
                <a:extLst>
                  <a:ext uri="{FF2B5EF4-FFF2-40B4-BE49-F238E27FC236}">
                    <a16:creationId xmlns:a16="http://schemas.microsoft.com/office/drawing/2014/main" id="{7AFF6C98-DC48-08DE-FA14-18950AA612CC}"/>
                  </a:ext>
                </a:extLst>
              </p:cNvPr>
              <p:cNvSpPr txBox="1"/>
              <p:nvPr/>
            </p:nvSpPr>
            <p:spPr>
              <a:xfrm>
                <a:off x="26320" y="4517683"/>
                <a:ext cx="2817019" cy="878349"/>
              </a:xfrm>
              <a:prstGeom prst="rect">
                <a:avLst/>
              </a:prstGeom>
              <a:noFill/>
            </p:spPr>
            <p:txBody>
              <a:bodyPr wrap="square" rtlCol="0">
                <a:spAutoFit/>
              </a:bodyPr>
              <a:lstStyle/>
              <a:p>
                <a:pPr algn="ctr">
                  <a:lnSpc>
                    <a:spcPct val="85000"/>
                  </a:lnSpc>
                </a:pPr>
                <a:r>
                  <a:rPr lang="en-US" sz="2400" b="1" dirty="0">
                    <a:solidFill>
                      <a:schemeClr val="bg1"/>
                    </a:solidFill>
                  </a:rPr>
                  <a:t>86 Success Criteria</a:t>
                </a:r>
              </a:p>
            </p:txBody>
          </p:sp>
        </p:grpSp>
      </p:grpSp>
      <p:pic>
        <p:nvPicPr>
          <p:cNvPr id="14" name="Graphic 13" descr="WCAG 2.2 is made of 4 principles, 13 guidelines, and 86 success criteria.">
            <a:extLst>
              <a:ext uri="{FF2B5EF4-FFF2-40B4-BE49-F238E27FC236}">
                <a16:creationId xmlns:a16="http://schemas.microsoft.com/office/drawing/2014/main" id="{14D6DB2B-D5B6-BE3D-09CA-F9CCE7E2C860}"/>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69123" y="2237978"/>
            <a:ext cx="2393641" cy="2393641"/>
          </a:xfrm>
          <a:prstGeom prst="rect">
            <a:avLst/>
          </a:prstGeom>
        </p:spPr>
      </p:pic>
      <p:sp>
        <p:nvSpPr>
          <p:cNvPr id="15" name="TextBox 14" descr="WCAG 2.2 is made of 4 principles, 13 guidelines, and 86 success criteria.">
            <a:extLst>
              <a:ext uri="{FF2B5EF4-FFF2-40B4-BE49-F238E27FC236}">
                <a16:creationId xmlns:a16="http://schemas.microsoft.com/office/drawing/2014/main" id="{A46E0BBE-E825-C487-BB23-FF3E900F7381}"/>
              </a:ext>
              <a:ext uri="{C183D7F6-B498-43B3-948B-1728B52AA6E4}">
                <adec:decorative xmlns:adec="http://schemas.microsoft.com/office/drawing/2017/decorative" val="0"/>
              </a:ext>
            </a:extLst>
          </p:cNvPr>
          <p:cNvSpPr txBox="1"/>
          <p:nvPr/>
        </p:nvSpPr>
        <p:spPr>
          <a:xfrm>
            <a:off x="6784855" y="3281521"/>
            <a:ext cx="2279003" cy="400110"/>
          </a:xfrm>
          <a:prstGeom prst="rect">
            <a:avLst/>
          </a:prstGeom>
          <a:noFill/>
        </p:spPr>
        <p:txBody>
          <a:bodyPr wrap="square" rtlCol="0">
            <a:spAutoFit/>
          </a:bodyPr>
          <a:lstStyle/>
          <a:p>
            <a:r>
              <a:rPr lang="en-US" dirty="0">
                <a:solidFill>
                  <a:schemeClr val="bg1"/>
                </a:solidFill>
              </a:rPr>
              <a:t>WCAG</a:t>
            </a:r>
            <a:r>
              <a:rPr lang="en-US" sz="2000" dirty="0">
                <a:solidFill>
                  <a:schemeClr val="bg1"/>
                </a:solidFill>
              </a:rPr>
              <a:t>        2.2</a:t>
            </a:r>
          </a:p>
        </p:txBody>
      </p:sp>
      <p:sp>
        <p:nvSpPr>
          <p:cNvPr id="3" name="Slide Number Placeholder 2">
            <a:extLst>
              <a:ext uri="{FF2B5EF4-FFF2-40B4-BE49-F238E27FC236}">
                <a16:creationId xmlns:a16="http://schemas.microsoft.com/office/drawing/2014/main" id="{BD5EB953-A743-595C-BA6C-7C44FB72664C}"/>
              </a:ext>
            </a:extLst>
          </p:cNvPr>
          <p:cNvSpPr>
            <a:spLocks noGrp="1"/>
          </p:cNvSpPr>
          <p:nvPr>
            <p:ph type="sldNum" sz="quarter" idx="13"/>
          </p:nvPr>
        </p:nvSpPr>
        <p:spPr/>
        <p:txBody>
          <a:bodyPr/>
          <a:lstStyle/>
          <a:p>
            <a:fld id="{523A240F-EAFE-E84F-B44C-6D7A08E0E409}" type="slidenum">
              <a:rPr lang="en-US" smtClean="0"/>
              <a:pPr/>
              <a:t>21</a:t>
            </a:fld>
            <a:endParaRPr lang="en-US" dirty="0"/>
          </a:p>
        </p:txBody>
      </p:sp>
    </p:spTree>
    <p:extLst>
      <p:ext uri="{BB962C8B-B14F-4D97-AF65-F5344CB8AC3E}">
        <p14:creationId xmlns:p14="http://schemas.microsoft.com/office/powerpoint/2010/main" val="330218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639C7F-3DF6-3DDF-9244-154BB8B3CD2D}"/>
              </a:ext>
            </a:extLst>
          </p:cNvPr>
          <p:cNvSpPr>
            <a:spLocks noGrp="1"/>
          </p:cNvSpPr>
          <p:nvPr>
            <p:ph type="title"/>
          </p:nvPr>
        </p:nvSpPr>
        <p:spPr/>
        <p:txBody>
          <a:bodyPr/>
          <a:lstStyle/>
          <a:p>
            <a:r>
              <a:rPr lang="en-US" sz="3600" dirty="0"/>
              <a:t>1. Perceivable</a:t>
            </a:r>
          </a:p>
        </p:txBody>
      </p:sp>
      <p:sp>
        <p:nvSpPr>
          <p:cNvPr id="8" name="Round Diagonal Corner Rectangle 7" descr="Users must be able to percieve the site in some way using one of more senses. ">
            <a:extLst>
              <a:ext uri="{FF2B5EF4-FFF2-40B4-BE49-F238E27FC236}">
                <a16:creationId xmlns:a16="http://schemas.microsoft.com/office/drawing/2014/main" id="{DCC983F7-4C28-8CE6-C46B-5166E81FDE74}"/>
              </a:ext>
              <a:ext uri="{C183D7F6-B498-43B3-948B-1728B52AA6E4}">
                <adec:decorative xmlns:adec="http://schemas.microsoft.com/office/drawing/2017/decorative" val="0"/>
              </a:ext>
            </a:extLst>
          </p:cNvPr>
          <p:cNvSpPr/>
          <p:nvPr/>
        </p:nvSpPr>
        <p:spPr>
          <a:xfrm>
            <a:off x="344706" y="1349015"/>
            <a:ext cx="4375230" cy="1185120"/>
          </a:xfrm>
          <a:prstGeom prst="round2Diag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2"/>
                </a:solidFill>
              </a:rPr>
              <a:t>Users must be able to perceive the site in some way using one or more senses.</a:t>
            </a:r>
          </a:p>
        </p:txBody>
      </p:sp>
      <p:sp>
        <p:nvSpPr>
          <p:cNvPr id="7" name="Text Placeholder 6">
            <a:extLst>
              <a:ext uri="{FF2B5EF4-FFF2-40B4-BE49-F238E27FC236}">
                <a16:creationId xmlns:a16="http://schemas.microsoft.com/office/drawing/2014/main" id="{56C9B287-CFFE-453B-7643-13E4FF4EFE6B}"/>
              </a:ext>
            </a:extLst>
          </p:cNvPr>
          <p:cNvSpPr>
            <a:spLocks noGrp="1"/>
          </p:cNvSpPr>
          <p:nvPr>
            <p:ph type="body" sz="quarter" idx="14"/>
          </p:nvPr>
        </p:nvSpPr>
        <p:spPr>
          <a:xfrm>
            <a:off x="344706" y="2678680"/>
            <a:ext cx="11534556" cy="3671361"/>
          </a:xfrm>
        </p:spPr>
        <p:txBody>
          <a:bodyPr/>
          <a:lstStyle/>
          <a:p>
            <a:r>
              <a:rPr lang="en-US" sz="2400" b="1" dirty="0"/>
              <a:t>1.1 Text Alternatives</a:t>
            </a:r>
            <a:br>
              <a:rPr lang="en-US" sz="2800" dirty="0"/>
            </a:br>
            <a:r>
              <a:rPr lang="en-US" sz="2400" dirty="0"/>
              <a:t>Success Criterion 1.1.1</a:t>
            </a:r>
            <a:endParaRPr lang="en-US" sz="2800" dirty="0"/>
          </a:p>
          <a:p>
            <a:r>
              <a:rPr lang="en-US" sz="2400" b="1" dirty="0"/>
              <a:t>1.2 Time-based Media</a:t>
            </a:r>
            <a:br>
              <a:rPr lang="en-US" sz="2400" dirty="0"/>
            </a:br>
            <a:r>
              <a:rPr lang="en-US" sz="2400" dirty="0"/>
              <a:t>Success Criterion 1.2.1 – 1.2.9</a:t>
            </a:r>
          </a:p>
          <a:p>
            <a:r>
              <a:rPr lang="en-US" sz="2400" b="1" dirty="0"/>
              <a:t>1.3 Adaptable</a:t>
            </a:r>
            <a:br>
              <a:rPr lang="en-US" sz="2400" dirty="0"/>
            </a:br>
            <a:r>
              <a:rPr lang="en-US" sz="2400" dirty="0"/>
              <a:t>Success Criterion 1.3.1 – 1.3.6</a:t>
            </a:r>
          </a:p>
          <a:p>
            <a:r>
              <a:rPr lang="en-US" sz="2400" b="1" dirty="0"/>
              <a:t>1.4 Distinguishable</a:t>
            </a:r>
            <a:br>
              <a:rPr lang="en-US" sz="2400" dirty="0"/>
            </a:br>
            <a:r>
              <a:rPr lang="en-US" sz="2400" dirty="0"/>
              <a:t>Success Criterion 1.4.1 – 1.4.13</a:t>
            </a:r>
          </a:p>
          <a:p>
            <a:endParaRPr lang="en-US" dirty="0"/>
          </a:p>
        </p:txBody>
      </p:sp>
      <p:sp>
        <p:nvSpPr>
          <p:cNvPr id="9" name="Oval 8">
            <a:extLst>
              <a:ext uri="{FF2B5EF4-FFF2-40B4-BE49-F238E27FC236}">
                <a16:creationId xmlns:a16="http://schemas.microsoft.com/office/drawing/2014/main" id="{6DC76453-C02C-0A96-3309-D21DBF76DF59}"/>
              </a:ext>
              <a:ext uri="{C183D7F6-B498-43B3-948B-1728B52AA6E4}">
                <adec:decorative xmlns:adec="http://schemas.microsoft.com/office/drawing/2017/decorative" val="1"/>
              </a:ext>
            </a:extLst>
          </p:cNvPr>
          <p:cNvSpPr/>
          <p:nvPr/>
        </p:nvSpPr>
        <p:spPr>
          <a:xfrm>
            <a:off x="5848543" y="478137"/>
            <a:ext cx="5775767" cy="5436433"/>
          </a:xfrm>
          <a:prstGeom prst="ellipse">
            <a:avLst/>
          </a:prstGeom>
          <a:blipFill>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8A6EA7C-4545-912C-33DA-1D10E3FBA438}"/>
              </a:ext>
            </a:extLst>
          </p:cNvPr>
          <p:cNvSpPr>
            <a:spLocks noGrp="1"/>
          </p:cNvSpPr>
          <p:nvPr>
            <p:ph type="sldNum" sz="quarter" idx="13"/>
          </p:nvPr>
        </p:nvSpPr>
        <p:spPr/>
        <p:txBody>
          <a:bodyPr/>
          <a:lstStyle/>
          <a:p>
            <a:fld id="{523A240F-EAFE-E84F-B44C-6D7A08E0E409}" type="slidenum">
              <a:rPr lang="en-US" smtClean="0"/>
              <a:pPr/>
              <a:t>22</a:t>
            </a:fld>
            <a:endParaRPr lang="en-US" dirty="0"/>
          </a:p>
        </p:txBody>
      </p:sp>
    </p:spTree>
    <p:extLst>
      <p:ext uri="{BB962C8B-B14F-4D97-AF65-F5344CB8AC3E}">
        <p14:creationId xmlns:p14="http://schemas.microsoft.com/office/powerpoint/2010/main" val="249924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40E8A-6CEC-9AA6-5E5E-12F79750560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6EB9538-2E7B-848B-BC19-9EABB62C897C}"/>
              </a:ext>
            </a:extLst>
          </p:cNvPr>
          <p:cNvSpPr>
            <a:spLocks noGrp="1"/>
          </p:cNvSpPr>
          <p:nvPr>
            <p:ph type="title"/>
          </p:nvPr>
        </p:nvSpPr>
        <p:spPr/>
        <p:txBody>
          <a:bodyPr/>
          <a:lstStyle/>
          <a:p>
            <a:r>
              <a:rPr lang="en-US" sz="3600" dirty="0"/>
              <a:t>2. Operable</a:t>
            </a:r>
          </a:p>
        </p:txBody>
      </p:sp>
      <p:sp>
        <p:nvSpPr>
          <p:cNvPr id="8" name="Round Diagonal Corner Rectangle 7" descr="Users must be able to control and navigate interactive elements. &#13;&#10;">
            <a:extLst>
              <a:ext uri="{FF2B5EF4-FFF2-40B4-BE49-F238E27FC236}">
                <a16:creationId xmlns:a16="http://schemas.microsoft.com/office/drawing/2014/main" id="{3688A1FB-7664-84EC-C391-B9CBFF4078F0}"/>
              </a:ext>
              <a:ext uri="{C183D7F6-B498-43B3-948B-1728B52AA6E4}">
                <adec:decorative xmlns:adec="http://schemas.microsoft.com/office/drawing/2017/decorative" val="0"/>
              </a:ext>
            </a:extLst>
          </p:cNvPr>
          <p:cNvSpPr/>
          <p:nvPr/>
        </p:nvSpPr>
        <p:spPr>
          <a:xfrm>
            <a:off x="344706" y="1349015"/>
            <a:ext cx="4375230" cy="1185120"/>
          </a:xfrm>
          <a:prstGeom prst="round2Diag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2"/>
                </a:solidFill>
              </a:rPr>
              <a:t>Users must be able to control and navigate interactive elements. </a:t>
            </a:r>
          </a:p>
        </p:txBody>
      </p:sp>
      <p:sp>
        <p:nvSpPr>
          <p:cNvPr id="7" name="Text Placeholder 6">
            <a:extLst>
              <a:ext uri="{FF2B5EF4-FFF2-40B4-BE49-F238E27FC236}">
                <a16:creationId xmlns:a16="http://schemas.microsoft.com/office/drawing/2014/main" id="{C40904B0-BBB9-9B12-EF96-80B78C84661D}"/>
              </a:ext>
            </a:extLst>
          </p:cNvPr>
          <p:cNvSpPr>
            <a:spLocks noGrp="1"/>
          </p:cNvSpPr>
          <p:nvPr>
            <p:ph type="body" sz="quarter" idx="14"/>
          </p:nvPr>
        </p:nvSpPr>
        <p:spPr>
          <a:xfrm>
            <a:off x="344706" y="2678680"/>
            <a:ext cx="11534556" cy="3671361"/>
          </a:xfrm>
        </p:spPr>
        <p:txBody>
          <a:bodyPr/>
          <a:lstStyle/>
          <a:p>
            <a:r>
              <a:rPr lang="en-US" sz="2400" b="1" dirty="0"/>
              <a:t>2.1 Keyboard accessible</a:t>
            </a:r>
            <a:br>
              <a:rPr lang="en-US" sz="2400" dirty="0"/>
            </a:br>
            <a:r>
              <a:rPr lang="en-US" sz="2000" dirty="0"/>
              <a:t>Success Criterion 2.1.1 – 2.1.4</a:t>
            </a:r>
          </a:p>
          <a:p>
            <a:r>
              <a:rPr lang="en-US" sz="2400" b="1" dirty="0"/>
              <a:t>2.2 Enough Time</a:t>
            </a:r>
            <a:br>
              <a:rPr lang="en-US" sz="2400" dirty="0"/>
            </a:br>
            <a:r>
              <a:rPr lang="en-US" sz="2000" dirty="0"/>
              <a:t>Success Criterion 2.2.1 – 2.2.6</a:t>
            </a:r>
          </a:p>
          <a:p>
            <a:r>
              <a:rPr lang="en-US" sz="2400" b="1" dirty="0"/>
              <a:t>2.3 Seizures &amp; Physical Reactions</a:t>
            </a:r>
            <a:br>
              <a:rPr lang="en-US" sz="2400" dirty="0"/>
            </a:br>
            <a:r>
              <a:rPr lang="en-US" sz="2000" dirty="0"/>
              <a:t>Success Criterion 2.3.1 – 2.3.3</a:t>
            </a:r>
          </a:p>
          <a:p>
            <a:r>
              <a:rPr lang="en-US" sz="2400" b="1" dirty="0"/>
              <a:t>2.4 Navigable</a:t>
            </a:r>
            <a:br>
              <a:rPr lang="en-US" sz="2400" b="1" dirty="0"/>
            </a:br>
            <a:r>
              <a:rPr lang="en-US" sz="2000" dirty="0"/>
              <a:t>Success Criterion 2.4.1 – 2.4.13</a:t>
            </a:r>
          </a:p>
          <a:p>
            <a:r>
              <a:rPr lang="en-US" sz="2400" b="1" dirty="0"/>
              <a:t>2.5 Input Modalities</a:t>
            </a:r>
            <a:br>
              <a:rPr lang="en-US" sz="2400" b="1" dirty="0"/>
            </a:br>
            <a:r>
              <a:rPr lang="en-US" sz="2000" dirty="0"/>
              <a:t>Success Criterion 2.5.1 – 2.5.8</a:t>
            </a:r>
            <a:endParaRPr lang="en-US" sz="2400" b="1" dirty="0"/>
          </a:p>
          <a:p>
            <a:endParaRPr lang="en-US" sz="1200" dirty="0"/>
          </a:p>
        </p:txBody>
      </p:sp>
      <p:sp>
        <p:nvSpPr>
          <p:cNvPr id="2" name="Slide Number Placeholder 1">
            <a:extLst>
              <a:ext uri="{FF2B5EF4-FFF2-40B4-BE49-F238E27FC236}">
                <a16:creationId xmlns:a16="http://schemas.microsoft.com/office/drawing/2014/main" id="{B9B49593-E709-AD36-0CBE-C0D92B76EF44}"/>
              </a:ext>
            </a:extLst>
          </p:cNvPr>
          <p:cNvSpPr>
            <a:spLocks noGrp="1"/>
          </p:cNvSpPr>
          <p:nvPr>
            <p:ph type="sldNum" sz="quarter" idx="13"/>
          </p:nvPr>
        </p:nvSpPr>
        <p:spPr/>
        <p:txBody>
          <a:bodyPr/>
          <a:lstStyle/>
          <a:p>
            <a:fld id="{523A240F-EAFE-E84F-B44C-6D7A08E0E409}" type="slidenum">
              <a:rPr lang="en-US" smtClean="0"/>
              <a:pPr/>
              <a:t>23</a:t>
            </a:fld>
            <a:endParaRPr lang="en-US" dirty="0"/>
          </a:p>
        </p:txBody>
      </p:sp>
      <p:sp>
        <p:nvSpPr>
          <p:cNvPr id="3" name="Rounded Rectangle 2">
            <a:extLst>
              <a:ext uri="{FF2B5EF4-FFF2-40B4-BE49-F238E27FC236}">
                <a16:creationId xmlns:a16="http://schemas.microsoft.com/office/drawing/2014/main" id="{CD4889AB-CE9A-7950-D10F-381241AF6574}"/>
              </a:ext>
              <a:ext uri="{C183D7F6-B498-43B3-948B-1728B52AA6E4}">
                <adec:decorative xmlns:adec="http://schemas.microsoft.com/office/drawing/2017/decorative" val="1"/>
              </a:ext>
            </a:extLst>
          </p:cNvPr>
          <p:cNvSpPr/>
          <p:nvPr/>
        </p:nvSpPr>
        <p:spPr>
          <a:xfrm>
            <a:off x="6855834" y="891180"/>
            <a:ext cx="2947923" cy="5278126"/>
          </a:xfrm>
          <a:prstGeom prst="roundRect">
            <a:avLst/>
          </a:prstGeom>
          <a:blipFill>
            <a:blip r:embed="rId2" cstate="screen">
              <a:extLst>
                <a:ext uri="{28A0092B-C50C-407E-A947-70E740481C1C}">
                  <a14:useLocalDpi xmlns:a14="http://schemas.microsoft.com/office/drawing/2010/main"/>
                </a:ext>
              </a:extLst>
            </a:blip>
            <a:stretch>
              <a:fillRect/>
            </a:stretch>
          </a:blip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1522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87822-5B7D-03AD-9ED4-59E65635106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AAF9CB3-B725-752C-23C1-7C5DA2DE8D91}"/>
              </a:ext>
            </a:extLst>
          </p:cNvPr>
          <p:cNvSpPr>
            <a:spLocks noGrp="1"/>
          </p:cNvSpPr>
          <p:nvPr>
            <p:ph type="title"/>
          </p:nvPr>
        </p:nvSpPr>
        <p:spPr/>
        <p:txBody>
          <a:bodyPr/>
          <a:lstStyle/>
          <a:p>
            <a:r>
              <a:rPr lang="en-US" sz="3600" dirty="0"/>
              <a:t>3. Understandable</a:t>
            </a:r>
          </a:p>
        </p:txBody>
      </p:sp>
      <p:sp>
        <p:nvSpPr>
          <p:cNvPr id="8" name="Round Diagonal Corner Rectangle 7" descr="Users must be able to control and navigate interactive elements. &#13;&#10;">
            <a:extLst>
              <a:ext uri="{FF2B5EF4-FFF2-40B4-BE49-F238E27FC236}">
                <a16:creationId xmlns:a16="http://schemas.microsoft.com/office/drawing/2014/main" id="{DD739C8D-5D7C-DCA6-5B69-79096BE048A9}"/>
              </a:ext>
              <a:ext uri="{C183D7F6-B498-43B3-948B-1728B52AA6E4}">
                <adec:decorative xmlns:adec="http://schemas.microsoft.com/office/drawing/2017/decorative" val="0"/>
              </a:ext>
            </a:extLst>
          </p:cNvPr>
          <p:cNvSpPr/>
          <p:nvPr/>
        </p:nvSpPr>
        <p:spPr>
          <a:xfrm>
            <a:off x="344706" y="1349015"/>
            <a:ext cx="4375230" cy="1185120"/>
          </a:xfrm>
          <a:prstGeom prst="round2Diag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2"/>
                </a:solidFill>
              </a:rPr>
              <a:t>Users must be able to control and navigate interactive elements. </a:t>
            </a:r>
          </a:p>
        </p:txBody>
      </p:sp>
      <p:sp>
        <p:nvSpPr>
          <p:cNvPr id="7" name="Text Placeholder 6">
            <a:extLst>
              <a:ext uri="{FF2B5EF4-FFF2-40B4-BE49-F238E27FC236}">
                <a16:creationId xmlns:a16="http://schemas.microsoft.com/office/drawing/2014/main" id="{047D7512-B58B-26BF-635A-756655C0CD20}"/>
              </a:ext>
            </a:extLst>
          </p:cNvPr>
          <p:cNvSpPr>
            <a:spLocks noGrp="1"/>
          </p:cNvSpPr>
          <p:nvPr>
            <p:ph type="body" sz="quarter" idx="14"/>
          </p:nvPr>
        </p:nvSpPr>
        <p:spPr>
          <a:xfrm>
            <a:off x="344706" y="2678680"/>
            <a:ext cx="11534556" cy="3671361"/>
          </a:xfrm>
        </p:spPr>
        <p:txBody>
          <a:bodyPr/>
          <a:lstStyle/>
          <a:p>
            <a:r>
              <a:rPr lang="en-US" sz="2400" b="1" dirty="0"/>
              <a:t>3.1 Readable</a:t>
            </a:r>
            <a:br>
              <a:rPr lang="en-US" sz="2400" b="1" dirty="0"/>
            </a:br>
            <a:r>
              <a:rPr lang="en-US" sz="2400" dirty="0"/>
              <a:t>Success Criterion 3.1.1 – 3.1.6</a:t>
            </a:r>
          </a:p>
          <a:p>
            <a:r>
              <a:rPr lang="en-US" sz="2400" b="1" dirty="0"/>
              <a:t>3.2 Predictable</a:t>
            </a:r>
            <a:br>
              <a:rPr lang="en-US" sz="2400" b="1" dirty="0"/>
            </a:br>
            <a:r>
              <a:rPr lang="en-US" sz="2400" dirty="0"/>
              <a:t>Success Criterion 3.2.1 – 3.2.6</a:t>
            </a:r>
          </a:p>
          <a:p>
            <a:r>
              <a:rPr lang="en-US" sz="2400" b="1" dirty="0"/>
              <a:t>3.3 Input Assistance</a:t>
            </a:r>
            <a:br>
              <a:rPr lang="en-US" sz="2400" b="1" dirty="0"/>
            </a:br>
            <a:r>
              <a:rPr lang="en-US" sz="2400" dirty="0"/>
              <a:t>Success Criterion 3.3.1 – 3.3.9</a:t>
            </a:r>
          </a:p>
          <a:p>
            <a:endParaRPr lang="en-US" sz="2400" b="1" dirty="0"/>
          </a:p>
          <a:p>
            <a:endParaRPr lang="en-US" dirty="0"/>
          </a:p>
        </p:txBody>
      </p:sp>
      <p:grpSp>
        <p:nvGrpSpPr>
          <p:cNvPr id="3" name="Group 2">
            <a:extLst>
              <a:ext uri="{FF2B5EF4-FFF2-40B4-BE49-F238E27FC236}">
                <a16:creationId xmlns:a16="http://schemas.microsoft.com/office/drawing/2014/main" id="{1315CBD2-EAA2-818A-A0CA-08927F5C2013}"/>
              </a:ext>
              <a:ext uri="{C183D7F6-B498-43B3-948B-1728B52AA6E4}">
                <adec:decorative xmlns:adec="http://schemas.microsoft.com/office/drawing/2017/decorative" val="1"/>
              </a:ext>
            </a:extLst>
          </p:cNvPr>
          <p:cNvGrpSpPr/>
          <p:nvPr/>
        </p:nvGrpSpPr>
        <p:grpSpPr>
          <a:xfrm>
            <a:off x="5953871" y="895982"/>
            <a:ext cx="6513129" cy="8432379"/>
            <a:chOff x="5953871" y="895982"/>
            <a:chExt cx="6513129" cy="8432379"/>
          </a:xfrm>
        </p:grpSpPr>
        <p:sp>
          <p:nvSpPr>
            <p:cNvPr id="4" name="Oval 3">
              <a:extLst>
                <a:ext uri="{FF2B5EF4-FFF2-40B4-BE49-F238E27FC236}">
                  <a16:creationId xmlns:a16="http://schemas.microsoft.com/office/drawing/2014/main" id="{3989FB2E-5883-7843-07EB-B211F446A68E}"/>
                </a:ext>
                <a:ext uri="{C183D7F6-B498-43B3-948B-1728B52AA6E4}">
                  <adec:decorative xmlns:adec="http://schemas.microsoft.com/office/drawing/2017/decorative" val="1"/>
                </a:ext>
              </a:extLst>
            </p:cNvPr>
            <p:cNvSpPr/>
            <p:nvPr/>
          </p:nvSpPr>
          <p:spPr>
            <a:xfrm>
              <a:off x="6551271" y="895982"/>
              <a:ext cx="4699322" cy="494923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9558B7C1-9802-E5F4-1A57-F96C0D9D827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53871" y="1605623"/>
              <a:ext cx="6513129" cy="7722738"/>
            </a:xfrm>
            <a:prstGeom prst="rect">
              <a:avLst/>
            </a:prstGeom>
          </p:spPr>
        </p:pic>
      </p:grpSp>
      <p:sp>
        <p:nvSpPr>
          <p:cNvPr id="2" name="Slide Number Placeholder 1">
            <a:extLst>
              <a:ext uri="{FF2B5EF4-FFF2-40B4-BE49-F238E27FC236}">
                <a16:creationId xmlns:a16="http://schemas.microsoft.com/office/drawing/2014/main" id="{F5F2B08C-406F-F53D-06F9-6DD9367E13C2}"/>
              </a:ext>
            </a:extLst>
          </p:cNvPr>
          <p:cNvSpPr>
            <a:spLocks noGrp="1"/>
          </p:cNvSpPr>
          <p:nvPr>
            <p:ph type="sldNum" sz="quarter" idx="13"/>
          </p:nvPr>
        </p:nvSpPr>
        <p:spPr/>
        <p:txBody>
          <a:bodyPr/>
          <a:lstStyle/>
          <a:p>
            <a:fld id="{523A240F-EAFE-E84F-B44C-6D7A08E0E409}" type="slidenum">
              <a:rPr lang="en-US" smtClean="0"/>
              <a:pPr/>
              <a:t>24</a:t>
            </a:fld>
            <a:endParaRPr lang="en-US" dirty="0"/>
          </a:p>
        </p:txBody>
      </p:sp>
    </p:spTree>
    <p:extLst>
      <p:ext uri="{BB962C8B-B14F-4D97-AF65-F5344CB8AC3E}">
        <p14:creationId xmlns:p14="http://schemas.microsoft.com/office/powerpoint/2010/main" val="325622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BE7E3-9BB0-CF42-CC17-B6AF7860A4F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0FF0991-980A-36EC-C07A-0593C00EC115}"/>
              </a:ext>
            </a:extLst>
          </p:cNvPr>
          <p:cNvSpPr>
            <a:spLocks noGrp="1"/>
          </p:cNvSpPr>
          <p:nvPr>
            <p:ph type="title"/>
          </p:nvPr>
        </p:nvSpPr>
        <p:spPr/>
        <p:txBody>
          <a:bodyPr/>
          <a:lstStyle/>
          <a:p>
            <a:r>
              <a:rPr lang="en-US" sz="3600" dirty="0"/>
              <a:t>4. Robust</a:t>
            </a:r>
          </a:p>
        </p:txBody>
      </p:sp>
      <p:sp>
        <p:nvSpPr>
          <p:cNvPr id="8" name="Round Diagonal Corner Rectangle 7" descr="Content must be robust enough that it can be interpreted by a wide variety of browsers and assistive technologies now and into the future.">
            <a:extLst>
              <a:ext uri="{FF2B5EF4-FFF2-40B4-BE49-F238E27FC236}">
                <a16:creationId xmlns:a16="http://schemas.microsoft.com/office/drawing/2014/main" id="{6C01CF5E-64AE-0C49-3FEE-663564C35184}"/>
              </a:ext>
              <a:ext uri="{C183D7F6-B498-43B3-948B-1728B52AA6E4}">
                <adec:decorative xmlns:adec="http://schemas.microsoft.com/office/drawing/2017/decorative" val="0"/>
              </a:ext>
            </a:extLst>
          </p:cNvPr>
          <p:cNvSpPr/>
          <p:nvPr/>
        </p:nvSpPr>
        <p:spPr>
          <a:xfrm>
            <a:off x="344706" y="1054100"/>
            <a:ext cx="5370294" cy="1446233"/>
          </a:xfrm>
          <a:prstGeom prst="round2Diag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000" dirty="0">
              <a:solidFill>
                <a:schemeClr val="tx2"/>
              </a:solidFill>
            </a:endParaRPr>
          </a:p>
          <a:p>
            <a:r>
              <a:rPr lang="en-US" sz="2000" dirty="0">
                <a:solidFill>
                  <a:schemeClr val="tx2"/>
                </a:solidFill>
              </a:rPr>
              <a:t>Content must be robust enough that it can be interpreted by a wide variety of browsers and assistive technologies now and into the future.</a:t>
            </a:r>
          </a:p>
          <a:p>
            <a:endParaRPr lang="en-US" sz="2000" dirty="0">
              <a:solidFill>
                <a:schemeClr val="tx2"/>
              </a:solidFill>
            </a:endParaRPr>
          </a:p>
        </p:txBody>
      </p:sp>
      <p:sp>
        <p:nvSpPr>
          <p:cNvPr id="7" name="Text Placeholder 6">
            <a:extLst>
              <a:ext uri="{FF2B5EF4-FFF2-40B4-BE49-F238E27FC236}">
                <a16:creationId xmlns:a16="http://schemas.microsoft.com/office/drawing/2014/main" id="{B80BC5A6-6A54-5670-1BF8-5DB6CDC08777}"/>
              </a:ext>
            </a:extLst>
          </p:cNvPr>
          <p:cNvSpPr>
            <a:spLocks noGrp="1"/>
          </p:cNvSpPr>
          <p:nvPr>
            <p:ph type="body" sz="quarter" idx="14"/>
          </p:nvPr>
        </p:nvSpPr>
        <p:spPr>
          <a:xfrm>
            <a:off x="344706" y="2678680"/>
            <a:ext cx="5370294" cy="3671361"/>
          </a:xfrm>
        </p:spPr>
        <p:txBody>
          <a:bodyPr/>
          <a:lstStyle/>
          <a:p>
            <a:r>
              <a:rPr lang="en-US" sz="2400" b="1" dirty="0"/>
              <a:t>4.1 Compatible</a:t>
            </a:r>
            <a:br>
              <a:rPr lang="en-US" sz="2400" dirty="0"/>
            </a:br>
            <a:r>
              <a:rPr lang="en-US" sz="2400" dirty="0"/>
              <a:t>Success Criterion 4.1.1, 4.1.3</a:t>
            </a:r>
          </a:p>
          <a:p>
            <a:endParaRPr lang="en-US" dirty="0"/>
          </a:p>
        </p:txBody>
      </p:sp>
      <p:sp>
        <p:nvSpPr>
          <p:cNvPr id="3" name="Rounded Rectangle 1">
            <a:extLst>
              <a:ext uri="{FF2B5EF4-FFF2-40B4-BE49-F238E27FC236}">
                <a16:creationId xmlns:a16="http://schemas.microsoft.com/office/drawing/2014/main" id="{4164DA1D-D588-6D28-73F2-E52DEEB684B4}"/>
              </a:ext>
              <a:ext uri="{C183D7F6-B498-43B3-948B-1728B52AA6E4}">
                <adec:decorative xmlns:adec="http://schemas.microsoft.com/office/drawing/2017/decorative" val="1"/>
              </a:ext>
            </a:extLst>
          </p:cNvPr>
          <p:cNvSpPr/>
          <p:nvPr/>
        </p:nvSpPr>
        <p:spPr>
          <a:xfrm>
            <a:off x="6282285" y="767224"/>
            <a:ext cx="5565009" cy="5323551"/>
          </a:xfrm>
          <a:prstGeom prst="round2DiagRect">
            <a:avLst/>
          </a:prstGeom>
          <a:blipFill>
            <a:blip r:embed="rId2"/>
            <a:stretch>
              <a:fillRect/>
            </a:stretch>
          </a:blip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0FFFB3E-0FD0-F380-3FCC-F42A93AE8F7D}"/>
              </a:ext>
            </a:extLst>
          </p:cNvPr>
          <p:cNvSpPr>
            <a:spLocks noGrp="1"/>
          </p:cNvSpPr>
          <p:nvPr>
            <p:ph type="sldNum" sz="quarter" idx="13"/>
          </p:nvPr>
        </p:nvSpPr>
        <p:spPr/>
        <p:txBody>
          <a:bodyPr/>
          <a:lstStyle/>
          <a:p>
            <a:fld id="{523A240F-EAFE-E84F-B44C-6D7A08E0E409}" type="slidenum">
              <a:rPr lang="en-US" smtClean="0"/>
              <a:pPr/>
              <a:t>25</a:t>
            </a:fld>
            <a:endParaRPr lang="en-US" dirty="0"/>
          </a:p>
        </p:txBody>
      </p:sp>
    </p:spTree>
    <p:extLst>
      <p:ext uri="{BB962C8B-B14F-4D97-AF65-F5344CB8AC3E}">
        <p14:creationId xmlns:p14="http://schemas.microsoft.com/office/powerpoint/2010/main" val="242021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565A4-1DC5-638A-8326-841EAC264C78}"/>
            </a:ext>
          </a:extLst>
        </p:cNvPr>
        <p:cNvGrpSpPr/>
        <p:nvPr/>
      </p:nvGrpSpPr>
      <p:grpSpPr>
        <a:xfrm>
          <a:off x="0" y="0"/>
          <a:ext cx="0" cy="0"/>
          <a:chOff x="0" y="0"/>
          <a:chExt cx="0" cy="0"/>
        </a:xfrm>
      </p:grpSpPr>
      <p:sp>
        <p:nvSpPr>
          <p:cNvPr id="17" name="Text Placeholder 4">
            <a:extLst>
              <a:ext uri="{FF2B5EF4-FFF2-40B4-BE49-F238E27FC236}">
                <a16:creationId xmlns:a16="http://schemas.microsoft.com/office/drawing/2014/main" id="{110845D5-46E7-8A8F-F35A-1A8AD12281DA}"/>
              </a:ext>
            </a:extLst>
          </p:cNvPr>
          <p:cNvSpPr>
            <a:spLocks noGrp="1"/>
          </p:cNvSpPr>
          <p:nvPr>
            <p:ph type="title"/>
          </p:nvPr>
        </p:nvSpPr>
        <p:spPr>
          <a:xfrm>
            <a:off x="344706" y="418239"/>
            <a:ext cx="11534141" cy="786231"/>
          </a:xfr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lvl="0"/>
            <a:r>
              <a:rPr lang="en-US" sz="3600" dirty="0"/>
              <a:t>3 Levels of accessibility – A</a:t>
            </a:r>
            <a:endParaRPr lang="en-US" sz="3600" noProof="0" dirty="0"/>
          </a:p>
        </p:txBody>
      </p:sp>
      <p:sp>
        <p:nvSpPr>
          <p:cNvPr id="6" name="Text Placeholder 5">
            <a:extLst>
              <a:ext uri="{FF2B5EF4-FFF2-40B4-BE49-F238E27FC236}">
                <a16:creationId xmlns:a16="http://schemas.microsoft.com/office/drawing/2014/main" id="{CAE30B07-EE99-15F8-A857-27A5670898D2}"/>
              </a:ext>
            </a:extLst>
          </p:cNvPr>
          <p:cNvSpPr>
            <a:spLocks noGrp="1"/>
          </p:cNvSpPr>
          <p:nvPr>
            <p:ph type="body" sz="quarter" idx="15"/>
          </p:nvPr>
        </p:nvSpPr>
        <p:spPr/>
        <p:txBody>
          <a:bodyPr/>
          <a:lstStyle/>
          <a:p>
            <a:r>
              <a:rPr lang="en-US" sz="2000" dirty="0"/>
              <a:t>Level A - minimum</a:t>
            </a:r>
          </a:p>
        </p:txBody>
      </p:sp>
      <p:sp>
        <p:nvSpPr>
          <p:cNvPr id="31" name="Rectangle 30">
            <a:extLst>
              <a:ext uri="{FF2B5EF4-FFF2-40B4-BE49-F238E27FC236}">
                <a16:creationId xmlns:a16="http://schemas.microsoft.com/office/drawing/2014/main" id="{CA379B7D-A229-E421-702B-6ECB1626778B}"/>
              </a:ext>
              <a:ext uri="{C183D7F6-B498-43B3-948B-1728B52AA6E4}">
                <adec:decorative xmlns:adec="http://schemas.microsoft.com/office/drawing/2017/decorative" val="1"/>
              </a:ext>
            </a:extLst>
          </p:cNvPr>
          <p:cNvSpPr/>
          <p:nvPr/>
        </p:nvSpPr>
        <p:spPr>
          <a:xfrm>
            <a:off x="20328" y="3321696"/>
            <a:ext cx="4054674" cy="303195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mj-lt"/>
            </a:endParaRPr>
          </a:p>
        </p:txBody>
      </p:sp>
      <p:sp>
        <p:nvSpPr>
          <p:cNvPr id="7" name="Text Placeholder 6">
            <a:extLst>
              <a:ext uri="{FF2B5EF4-FFF2-40B4-BE49-F238E27FC236}">
                <a16:creationId xmlns:a16="http://schemas.microsoft.com/office/drawing/2014/main" id="{9FAB3EE4-7F27-7399-1459-07100C92B1F5}"/>
              </a:ext>
            </a:extLst>
          </p:cNvPr>
          <p:cNvSpPr>
            <a:spLocks noGrp="1"/>
          </p:cNvSpPr>
          <p:nvPr>
            <p:ph type="body" sz="quarter" idx="16"/>
          </p:nvPr>
        </p:nvSpPr>
        <p:spPr/>
        <p:txBody>
          <a:bodyPr anchor="ctr"/>
          <a:lstStyle/>
          <a:p>
            <a:pPr algn="ctr"/>
            <a:r>
              <a:rPr lang="en-US" sz="6600" dirty="0">
                <a:latin typeface="DM Sans 14pt" pitchFamily="2" charset="77"/>
              </a:rPr>
              <a:t>31</a:t>
            </a:r>
          </a:p>
          <a:p>
            <a:pPr algn="ctr"/>
            <a:r>
              <a:rPr lang="en-US" sz="2000" dirty="0">
                <a:latin typeface="DM Sans 14pt" pitchFamily="2" charset="77"/>
              </a:rPr>
              <a:t>Success Criteria</a:t>
            </a:r>
          </a:p>
        </p:txBody>
      </p:sp>
      <p:sp>
        <p:nvSpPr>
          <p:cNvPr id="8" name="Text Placeholder 7">
            <a:extLst>
              <a:ext uri="{FF2B5EF4-FFF2-40B4-BE49-F238E27FC236}">
                <a16:creationId xmlns:a16="http://schemas.microsoft.com/office/drawing/2014/main" id="{237ECE73-77A9-CFFB-9920-520016451817}"/>
              </a:ext>
            </a:extLst>
          </p:cNvPr>
          <p:cNvSpPr>
            <a:spLocks noGrp="1"/>
          </p:cNvSpPr>
          <p:nvPr>
            <p:ph type="body" sz="quarter" idx="17"/>
          </p:nvPr>
        </p:nvSpPr>
        <p:spPr/>
        <p:txBody>
          <a:bodyPr/>
          <a:lstStyle/>
          <a:p>
            <a:r>
              <a:rPr lang="en-US" sz="2000" dirty="0"/>
              <a:t>Level AA – must have</a:t>
            </a:r>
          </a:p>
        </p:txBody>
      </p:sp>
      <p:sp>
        <p:nvSpPr>
          <p:cNvPr id="12" name="Text Placeholder 11">
            <a:extLst>
              <a:ext uri="{FF2B5EF4-FFF2-40B4-BE49-F238E27FC236}">
                <a16:creationId xmlns:a16="http://schemas.microsoft.com/office/drawing/2014/main" id="{595DACE7-9895-CF2D-2FFE-5E970DCF26BB}"/>
              </a:ext>
            </a:extLst>
          </p:cNvPr>
          <p:cNvSpPr>
            <a:spLocks noGrp="1"/>
          </p:cNvSpPr>
          <p:nvPr>
            <p:ph type="body" sz="quarter" idx="19"/>
          </p:nvPr>
        </p:nvSpPr>
        <p:spPr/>
        <p:txBody>
          <a:bodyPr/>
          <a:lstStyle/>
          <a:p>
            <a:r>
              <a:rPr lang="en-US" dirty="0"/>
              <a:t>Level AAA – more specific</a:t>
            </a:r>
          </a:p>
        </p:txBody>
      </p:sp>
      <p:sp>
        <p:nvSpPr>
          <p:cNvPr id="13" name="Slide Number Placeholder 12">
            <a:extLst>
              <a:ext uri="{FF2B5EF4-FFF2-40B4-BE49-F238E27FC236}">
                <a16:creationId xmlns:a16="http://schemas.microsoft.com/office/drawing/2014/main" id="{C891CE01-839C-BDE3-D0F1-9C805D64BD55}"/>
              </a:ext>
            </a:extLst>
          </p:cNvPr>
          <p:cNvSpPr>
            <a:spLocks noGrp="1"/>
          </p:cNvSpPr>
          <p:nvPr>
            <p:ph type="sldNum" sz="quarter" idx="13"/>
          </p:nvPr>
        </p:nvSpPr>
        <p:spPr>
          <a:xfrm>
            <a:off x="344709" y="6528388"/>
            <a:ext cx="274140" cy="169423"/>
          </a:xfrm>
        </p:spPr>
        <p:txBody>
          <a:bodyPr/>
          <a:lstStyle/>
          <a:p>
            <a:fld id="{523A240F-EAFE-E84F-B44C-6D7A08E0E409}" type="slidenum">
              <a:rPr lang="en-US" noProof="0" smtClean="0"/>
              <a:pPr/>
              <a:t>26</a:t>
            </a:fld>
            <a:endParaRPr lang="en-US" noProof="0" dirty="0"/>
          </a:p>
        </p:txBody>
      </p:sp>
    </p:spTree>
    <p:extLst>
      <p:ext uri="{BB962C8B-B14F-4D97-AF65-F5344CB8AC3E}">
        <p14:creationId xmlns:p14="http://schemas.microsoft.com/office/powerpoint/2010/main" val="315346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5564D-558B-D6B8-79E2-52CCFAF0F803}"/>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454B8764-84EA-4A43-0794-0D5AA2570D57}"/>
              </a:ext>
              <a:ext uri="{C183D7F6-B498-43B3-948B-1728B52AA6E4}">
                <adec:decorative xmlns:adec="http://schemas.microsoft.com/office/drawing/2017/decorative" val="1"/>
              </a:ext>
            </a:extLst>
          </p:cNvPr>
          <p:cNvSpPr/>
          <p:nvPr/>
        </p:nvSpPr>
        <p:spPr>
          <a:xfrm>
            <a:off x="4084439" y="3352800"/>
            <a:ext cx="4054674" cy="303195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mj-lt"/>
            </a:endParaRPr>
          </a:p>
        </p:txBody>
      </p:sp>
      <p:sp>
        <p:nvSpPr>
          <p:cNvPr id="17" name="Text Placeholder 4">
            <a:extLst>
              <a:ext uri="{FF2B5EF4-FFF2-40B4-BE49-F238E27FC236}">
                <a16:creationId xmlns:a16="http://schemas.microsoft.com/office/drawing/2014/main" id="{480A3AB4-0FEC-B3B4-B84F-2714E062C92D}"/>
              </a:ext>
            </a:extLst>
          </p:cNvPr>
          <p:cNvSpPr>
            <a:spLocks noGrp="1"/>
          </p:cNvSpPr>
          <p:nvPr>
            <p:ph type="title"/>
          </p:nvPr>
        </p:nvSpPr>
        <p:spPr>
          <a:xfrm>
            <a:off x="344706" y="418239"/>
            <a:ext cx="11534141" cy="786231"/>
          </a:xfr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lvl="0"/>
            <a:r>
              <a:rPr lang="en-US" sz="3600" noProof="0" dirty="0"/>
              <a:t>3 Levels of accessibility – AA</a:t>
            </a:r>
          </a:p>
        </p:txBody>
      </p:sp>
      <p:sp>
        <p:nvSpPr>
          <p:cNvPr id="3" name="Content Placeholder 21">
            <a:extLst>
              <a:ext uri="{FF2B5EF4-FFF2-40B4-BE49-F238E27FC236}">
                <a16:creationId xmlns:a16="http://schemas.microsoft.com/office/drawing/2014/main" id="{9C465821-F203-CCDA-B9D9-97F36B81C1A4}"/>
              </a:ext>
            </a:extLst>
          </p:cNvPr>
          <p:cNvSpPr txBox="1">
            <a:spLocks/>
          </p:cNvSpPr>
          <p:nvPr/>
        </p:nvSpPr>
        <p:spPr>
          <a:xfrm>
            <a:off x="481779" y="1390408"/>
            <a:ext cx="11071862" cy="799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t>Most software vendors target Level AA </a:t>
            </a:r>
          </a:p>
        </p:txBody>
      </p:sp>
      <p:sp>
        <p:nvSpPr>
          <p:cNvPr id="6" name="Text Placeholder 5">
            <a:extLst>
              <a:ext uri="{FF2B5EF4-FFF2-40B4-BE49-F238E27FC236}">
                <a16:creationId xmlns:a16="http://schemas.microsoft.com/office/drawing/2014/main" id="{D7BF3F1A-A9AC-108B-8BEF-579964A7E5B7}"/>
              </a:ext>
            </a:extLst>
          </p:cNvPr>
          <p:cNvSpPr>
            <a:spLocks noGrp="1"/>
          </p:cNvSpPr>
          <p:nvPr>
            <p:ph type="body" sz="quarter" idx="15"/>
          </p:nvPr>
        </p:nvSpPr>
        <p:spPr/>
        <p:txBody>
          <a:bodyPr/>
          <a:lstStyle/>
          <a:p>
            <a:r>
              <a:rPr lang="en-US" sz="2000" dirty="0"/>
              <a:t>Level A - minimum</a:t>
            </a:r>
          </a:p>
        </p:txBody>
      </p:sp>
      <p:sp>
        <p:nvSpPr>
          <p:cNvPr id="7" name="Text Placeholder 6">
            <a:extLst>
              <a:ext uri="{FF2B5EF4-FFF2-40B4-BE49-F238E27FC236}">
                <a16:creationId xmlns:a16="http://schemas.microsoft.com/office/drawing/2014/main" id="{65F6F948-B509-6C6E-920E-4E4BDA5A62E7}"/>
              </a:ext>
            </a:extLst>
          </p:cNvPr>
          <p:cNvSpPr>
            <a:spLocks noGrp="1"/>
          </p:cNvSpPr>
          <p:nvPr>
            <p:ph type="body" sz="quarter" idx="16"/>
          </p:nvPr>
        </p:nvSpPr>
        <p:spPr/>
        <p:txBody>
          <a:bodyPr anchor="ctr"/>
          <a:lstStyle/>
          <a:p>
            <a:pPr algn="ctr"/>
            <a:r>
              <a:rPr lang="en-US" sz="6600" dirty="0">
                <a:latin typeface="DM Sans 14pt" pitchFamily="2" charset="77"/>
              </a:rPr>
              <a:t>31</a:t>
            </a:r>
          </a:p>
          <a:p>
            <a:pPr algn="ctr"/>
            <a:r>
              <a:rPr lang="en-US" sz="2000" dirty="0">
                <a:latin typeface="DM Sans 14pt" pitchFamily="2" charset="77"/>
              </a:rPr>
              <a:t>Success Criteria</a:t>
            </a:r>
          </a:p>
        </p:txBody>
      </p:sp>
      <p:sp>
        <p:nvSpPr>
          <p:cNvPr id="8" name="Text Placeholder 7">
            <a:extLst>
              <a:ext uri="{FF2B5EF4-FFF2-40B4-BE49-F238E27FC236}">
                <a16:creationId xmlns:a16="http://schemas.microsoft.com/office/drawing/2014/main" id="{821A5A8D-E216-31FF-A0CE-40F477B77FEA}"/>
              </a:ext>
            </a:extLst>
          </p:cNvPr>
          <p:cNvSpPr>
            <a:spLocks noGrp="1"/>
          </p:cNvSpPr>
          <p:nvPr>
            <p:ph type="body" sz="quarter" idx="17"/>
          </p:nvPr>
        </p:nvSpPr>
        <p:spPr/>
        <p:txBody>
          <a:bodyPr/>
          <a:lstStyle/>
          <a:p>
            <a:r>
              <a:rPr lang="en-US" sz="2000" dirty="0"/>
              <a:t>Level AA – must have</a:t>
            </a:r>
          </a:p>
        </p:txBody>
      </p:sp>
      <p:sp>
        <p:nvSpPr>
          <p:cNvPr id="2" name="Text Placeholder 6">
            <a:extLst>
              <a:ext uri="{FF2B5EF4-FFF2-40B4-BE49-F238E27FC236}">
                <a16:creationId xmlns:a16="http://schemas.microsoft.com/office/drawing/2014/main" id="{FD847CE6-B07C-5A31-5EA2-6D782F2AACE0}"/>
              </a:ext>
            </a:extLst>
          </p:cNvPr>
          <p:cNvSpPr txBox="1">
            <a:spLocks/>
          </p:cNvSpPr>
          <p:nvPr/>
        </p:nvSpPr>
        <p:spPr>
          <a:xfrm>
            <a:off x="4191000" y="3757700"/>
            <a:ext cx="3406352" cy="2421219"/>
          </a:xfrm>
          <a:prstGeom prst="rect">
            <a:avLst/>
          </a:prstGeom>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16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6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6600" dirty="0">
                <a:latin typeface="DM Sans 14pt" pitchFamily="2" charset="77"/>
              </a:rPr>
              <a:t>24</a:t>
            </a:r>
          </a:p>
          <a:p>
            <a:pPr algn="ctr"/>
            <a:r>
              <a:rPr lang="en-US" sz="2000" dirty="0">
                <a:latin typeface="DM Sans 14pt" pitchFamily="2" charset="77"/>
              </a:rPr>
              <a:t>Success Criteria</a:t>
            </a:r>
          </a:p>
        </p:txBody>
      </p:sp>
      <p:sp>
        <p:nvSpPr>
          <p:cNvPr id="12" name="Text Placeholder 11">
            <a:extLst>
              <a:ext uri="{FF2B5EF4-FFF2-40B4-BE49-F238E27FC236}">
                <a16:creationId xmlns:a16="http://schemas.microsoft.com/office/drawing/2014/main" id="{8CC298D7-1940-7EB6-A54F-112320C06C02}"/>
              </a:ext>
            </a:extLst>
          </p:cNvPr>
          <p:cNvSpPr>
            <a:spLocks noGrp="1"/>
          </p:cNvSpPr>
          <p:nvPr>
            <p:ph type="body" sz="quarter" idx="19"/>
          </p:nvPr>
        </p:nvSpPr>
        <p:spPr/>
        <p:txBody>
          <a:bodyPr/>
          <a:lstStyle/>
          <a:p>
            <a:r>
              <a:rPr lang="en-US" sz="2000" dirty="0"/>
              <a:t>Level AAA – more specific</a:t>
            </a:r>
          </a:p>
        </p:txBody>
      </p:sp>
      <p:sp>
        <p:nvSpPr>
          <p:cNvPr id="13" name="Slide Number Placeholder 12">
            <a:extLst>
              <a:ext uri="{FF2B5EF4-FFF2-40B4-BE49-F238E27FC236}">
                <a16:creationId xmlns:a16="http://schemas.microsoft.com/office/drawing/2014/main" id="{ACAC3902-070A-7B32-ABE9-BDF668DD3906}"/>
              </a:ext>
            </a:extLst>
          </p:cNvPr>
          <p:cNvSpPr>
            <a:spLocks noGrp="1"/>
          </p:cNvSpPr>
          <p:nvPr>
            <p:ph type="sldNum" sz="quarter" idx="13"/>
          </p:nvPr>
        </p:nvSpPr>
        <p:spPr>
          <a:xfrm>
            <a:off x="344709" y="6528388"/>
            <a:ext cx="274140" cy="169423"/>
          </a:xfrm>
        </p:spPr>
        <p:txBody>
          <a:bodyPr/>
          <a:lstStyle/>
          <a:p>
            <a:fld id="{523A240F-EAFE-E84F-B44C-6D7A08E0E409}" type="slidenum">
              <a:rPr lang="en-US" noProof="0" smtClean="0"/>
              <a:pPr/>
              <a:t>27</a:t>
            </a:fld>
            <a:endParaRPr lang="en-US" noProof="0" dirty="0"/>
          </a:p>
        </p:txBody>
      </p:sp>
    </p:spTree>
    <p:extLst>
      <p:ext uri="{BB962C8B-B14F-4D97-AF65-F5344CB8AC3E}">
        <p14:creationId xmlns:p14="http://schemas.microsoft.com/office/powerpoint/2010/main" val="182289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12003-9DDA-4D4B-6594-0F0672F6A47C}"/>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3417E10F-CC3A-4765-9382-878F9B7D0118}"/>
              </a:ext>
              <a:ext uri="{C183D7F6-B498-43B3-948B-1728B52AA6E4}">
                <adec:decorative xmlns:adec="http://schemas.microsoft.com/office/drawing/2017/decorative" val="1"/>
              </a:ext>
            </a:extLst>
          </p:cNvPr>
          <p:cNvSpPr/>
          <p:nvPr/>
        </p:nvSpPr>
        <p:spPr>
          <a:xfrm>
            <a:off x="8077200" y="3352800"/>
            <a:ext cx="4054674" cy="303195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mj-lt"/>
            </a:endParaRPr>
          </a:p>
        </p:txBody>
      </p:sp>
      <p:sp>
        <p:nvSpPr>
          <p:cNvPr id="17" name="Text Placeholder 4">
            <a:extLst>
              <a:ext uri="{FF2B5EF4-FFF2-40B4-BE49-F238E27FC236}">
                <a16:creationId xmlns:a16="http://schemas.microsoft.com/office/drawing/2014/main" id="{41087F17-FE48-4DE6-F477-A9812647A191}"/>
              </a:ext>
            </a:extLst>
          </p:cNvPr>
          <p:cNvSpPr>
            <a:spLocks noGrp="1"/>
          </p:cNvSpPr>
          <p:nvPr>
            <p:ph type="title"/>
          </p:nvPr>
        </p:nvSpPr>
        <p:spPr>
          <a:xfrm>
            <a:off x="344706" y="418239"/>
            <a:ext cx="11534141" cy="786231"/>
          </a:xfr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lvl="0"/>
            <a:r>
              <a:rPr lang="en-US" sz="3600" noProof="0" dirty="0"/>
              <a:t>3 Levels of accessibility – AAA</a:t>
            </a:r>
          </a:p>
        </p:txBody>
      </p:sp>
      <p:sp>
        <p:nvSpPr>
          <p:cNvPr id="3" name="Content Placeholder 21">
            <a:extLst>
              <a:ext uri="{FF2B5EF4-FFF2-40B4-BE49-F238E27FC236}">
                <a16:creationId xmlns:a16="http://schemas.microsoft.com/office/drawing/2014/main" id="{5C278C7A-885A-79BF-2A08-5E5FC14325AF}"/>
              </a:ext>
            </a:extLst>
          </p:cNvPr>
          <p:cNvSpPr txBox="1">
            <a:spLocks/>
          </p:cNvSpPr>
          <p:nvPr/>
        </p:nvSpPr>
        <p:spPr>
          <a:xfrm>
            <a:off x="481779" y="1390408"/>
            <a:ext cx="11071862" cy="7997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t>Most software vendors target Level AA </a:t>
            </a:r>
          </a:p>
        </p:txBody>
      </p:sp>
      <p:sp>
        <p:nvSpPr>
          <p:cNvPr id="6" name="Text Placeholder 5">
            <a:extLst>
              <a:ext uri="{FF2B5EF4-FFF2-40B4-BE49-F238E27FC236}">
                <a16:creationId xmlns:a16="http://schemas.microsoft.com/office/drawing/2014/main" id="{7320758F-81E6-E906-3AD7-29D5B1D5E314}"/>
              </a:ext>
            </a:extLst>
          </p:cNvPr>
          <p:cNvSpPr>
            <a:spLocks noGrp="1"/>
          </p:cNvSpPr>
          <p:nvPr>
            <p:ph type="body" sz="quarter" idx="15"/>
          </p:nvPr>
        </p:nvSpPr>
        <p:spPr/>
        <p:txBody>
          <a:bodyPr/>
          <a:lstStyle/>
          <a:p>
            <a:r>
              <a:rPr lang="en-US" sz="2000" dirty="0"/>
              <a:t>Level A - minimum</a:t>
            </a:r>
          </a:p>
        </p:txBody>
      </p:sp>
      <p:sp>
        <p:nvSpPr>
          <p:cNvPr id="7" name="Text Placeholder 6">
            <a:extLst>
              <a:ext uri="{FF2B5EF4-FFF2-40B4-BE49-F238E27FC236}">
                <a16:creationId xmlns:a16="http://schemas.microsoft.com/office/drawing/2014/main" id="{369EC0BB-E20C-38BE-DA79-F62213B2FAFA}"/>
              </a:ext>
            </a:extLst>
          </p:cNvPr>
          <p:cNvSpPr>
            <a:spLocks noGrp="1"/>
          </p:cNvSpPr>
          <p:nvPr>
            <p:ph type="body" sz="quarter" idx="16"/>
          </p:nvPr>
        </p:nvSpPr>
        <p:spPr/>
        <p:txBody>
          <a:bodyPr anchor="ctr"/>
          <a:lstStyle/>
          <a:p>
            <a:pPr algn="ctr"/>
            <a:r>
              <a:rPr lang="en-US" sz="6600" dirty="0">
                <a:latin typeface="DM Sans 14pt" pitchFamily="2" charset="77"/>
              </a:rPr>
              <a:t>31</a:t>
            </a:r>
          </a:p>
          <a:p>
            <a:pPr algn="ctr"/>
            <a:r>
              <a:rPr lang="en-US" sz="2000" dirty="0">
                <a:latin typeface="DM Sans 14pt" pitchFamily="2" charset="77"/>
              </a:rPr>
              <a:t>Success Criteria</a:t>
            </a:r>
          </a:p>
        </p:txBody>
      </p:sp>
      <p:sp>
        <p:nvSpPr>
          <p:cNvPr id="8" name="Text Placeholder 7">
            <a:extLst>
              <a:ext uri="{FF2B5EF4-FFF2-40B4-BE49-F238E27FC236}">
                <a16:creationId xmlns:a16="http://schemas.microsoft.com/office/drawing/2014/main" id="{0A5455D1-6F21-A36C-B6F4-A19348D2ED56}"/>
              </a:ext>
            </a:extLst>
          </p:cNvPr>
          <p:cNvSpPr>
            <a:spLocks noGrp="1"/>
          </p:cNvSpPr>
          <p:nvPr>
            <p:ph type="body" sz="quarter" idx="17"/>
          </p:nvPr>
        </p:nvSpPr>
        <p:spPr/>
        <p:txBody>
          <a:bodyPr/>
          <a:lstStyle/>
          <a:p>
            <a:r>
              <a:rPr lang="en-US" sz="2000" dirty="0"/>
              <a:t>Level AA – must have</a:t>
            </a:r>
          </a:p>
        </p:txBody>
      </p:sp>
      <p:sp>
        <p:nvSpPr>
          <p:cNvPr id="2" name="Text Placeholder 6">
            <a:extLst>
              <a:ext uri="{FF2B5EF4-FFF2-40B4-BE49-F238E27FC236}">
                <a16:creationId xmlns:a16="http://schemas.microsoft.com/office/drawing/2014/main" id="{E1120ABB-BA63-2E7B-C02C-116130354E1D}"/>
              </a:ext>
            </a:extLst>
          </p:cNvPr>
          <p:cNvSpPr txBox="1">
            <a:spLocks/>
          </p:cNvSpPr>
          <p:nvPr/>
        </p:nvSpPr>
        <p:spPr>
          <a:xfrm>
            <a:off x="4314534" y="3794300"/>
            <a:ext cx="3406352" cy="2421219"/>
          </a:xfrm>
          <a:prstGeom prst="rect">
            <a:avLst/>
          </a:prstGeom>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16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6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6600" dirty="0">
                <a:latin typeface="DM Sans 14pt" pitchFamily="2" charset="77"/>
              </a:rPr>
              <a:t>24</a:t>
            </a:r>
          </a:p>
          <a:p>
            <a:pPr algn="ctr"/>
            <a:r>
              <a:rPr lang="en-US" sz="2000" dirty="0">
                <a:latin typeface="DM Sans 14pt" pitchFamily="2" charset="77"/>
              </a:rPr>
              <a:t>Success Criteria</a:t>
            </a:r>
          </a:p>
        </p:txBody>
      </p:sp>
      <p:sp>
        <p:nvSpPr>
          <p:cNvPr id="12" name="Text Placeholder 11">
            <a:extLst>
              <a:ext uri="{FF2B5EF4-FFF2-40B4-BE49-F238E27FC236}">
                <a16:creationId xmlns:a16="http://schemas.microsoft.com/office/drawing/2014/main" id="{1CF1847E-4C9A-3590-06C9-1C3BF9378BB9}"/>
              </a:ext>
            </a:extLst>
          </p:cNvPr>
          <p:cNvSpPr>
            <a:spLocks noGrp="1"/>
          </p:cNvSpPr>
          <p:nvPr>
            <p:ph type="body" sz="quarter" idx="19"/>
          </p:nvPr>
        </p:nvSpPr>
        <p:spPr/>
        <p:txBody>
          <a:bodyPr/>
          <a:lstStyle/>
          <a:p>
            <a:r>
              <a:rPr lang="en-US" sz="2000" dirty="0"/>
              <a:t>Level AAA – more specific</a:t>
            </a:r>
          </a:p>
        </p:txBody>
      </p:sp>
      <p:sp>
        <p:nvSpPr>
          <p:cNvPr id="4" name="Text Placeholder 6">
            <a:extLst>
              <a:ext uri="{FF2B5EF4-FFF2-40B4-BE49-F238E27FC236}">
                <a16:creationId xmlns:a16="http://schemas.microsoft.com/office/drawing/2014/main" id="{70486554-16D7-BCE7-25AF-3723A01EAF8A}"/>
              </a:ext>
            </a:extLst>
          </p:cNvPr>
          <p:cNvSpPr txBox="1">
            <a:spLocks/>
          </p:cNvSpPr>
          <p:nvPr/>
        </p:nvSpPr>
        <p:spPr>
          <a:xfrm>
            <a:off x="8401361" y="3757699"/>
            <a:ext cx="3406352" cy="2421219"/>
          </a:xfrm>
          <a:prstGeom prst="rect">
            <a:avLst/>
          </a:prstGeom>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16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6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6600" dirty="0">
                <a:latin typeface="DM Sans 14pt" pitchFamily="2" charset="77"/>
              </a:rPr>
              <a:t>31</a:t>
            </a:r>
          </a:p>
          <a:p>
            <a:pPr algn="ctr"/>
            <a:r>
              <a:rPr lang="en-US" sz="2000" dirty="0">
                <a:latin typeface="DM Sans 14pt" pitchFamily="2" charset="77"/>
              </a:rPr>
              <a:t>Success Criteria</a:t>
            </a:r>
          </a:p>
        </p:txBody>
      </p:sp>
      <p:sp>
        <p:nvSpPr>
          <p:cNvPr id="13" name="Slide Number Placeholder 12">
            <a:extLst>
              <a:ext uri="{FF2B5EF4-FFF2-40B4-BE49-F238E27FC236}">
                <a16:creationId xmlns:a16="http://schemas.microsoft.com/office/drawing/2014/main" id="{2699A79E-433E-5286-E405-D513D21B7ECA}"/>
              </a:ext>
            </a:extLst>
          </p:cNvPr>
          <p:cNvSpPr>
            <a:spLocks noGrp="1"/>
          </p:cNvSpPr>
          <p:nvPr>
            <p:ph type="sldNum" sz="quarter" idx="13"/>
          </p:nvPr>
        </p:nvSpPr>
        <p:spPr>
          <a:xfrm>
            <a:off x="344709" y="6528388"/>
            <a:ext cx="274140" cy="169423"/>
          </a:xfrm>
        </p:spPr>
        <p:txBody>
          <a:bodyPr/>
          <a:lstStyle/>
          <a:p>
            <a:fld id="{523A240F-EAFE-E84F-B44C-6D7A08E0E409}" type="slidenum">
              <a:rPr lang="en-US" noProof="0" smtClean="0"/>
              <a:pPr/>
              <a:t>28</a:t>
            </a:fld>
            <a:endParaRPr lang="en-US" noProof="0" dirty="0"/>
          </a:p>
        </p:txBody>
      </p:sp>
    </p:spTree>
    <p:extLst>
      <p:ext uri="{BB962C8B-B14F-4D97-AF65-F5344CB8AC3E}">
        <p14:creationId xmlns:p14="http://schemas.microsoft.com/office/powerpoint/2010/main" val="275276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0E73B2-6D97-2B40-ABED-DA4968F23913}"/>
              </a:ext>
            </a:extLst>
          </p:cNvPr>
          <p:cNvSpPr>
            <a:spLocks noGrp="1"/>
          </p:cNvSpPr>
          <p:nvPr>
            <p:ph type="title"/>
          </p:nvPr>
        </p:nvSpPr>
        <p:spPr/>
        <p:txBody>
          <a:bodyPr/>
          <a:lstStyle/>
          <a:p>
            <a:r>
              <a:rPr lang="en-US" sz="3600" dirty="0"/>
              <a:t>Success criteria</a:t>
            </a:r>
          </a:p>
        </p:txBody>
      </p:sp>
      <p:sp>
        <p:nvSpPr>
          <p:cNvPr id="2" name="Text Placeholder 1">
            <a:extLst>
              <a:ext uri="{FF2B5EF4-FFF2-40B4-BE49-F238E27FC236}">
                <a16:creationId xmlns:a16="http://schemas.microsoft.com/office/drawing/2014/main" id="{8E648506-85BF-B430-3BB4-E4500CFE4553}"/>
              </a:ext>
            </a:extLst>
          </p:cNvPr>
          <p:cNvSpPr>
            <a:spLocks noGrp="1"/>
          </p:cNvSpPr>
          <p:nvPr>
            <p:ph type="body" sz="quarter" idx="14"/>
          </p:nvPr>
        </p:nvSpPr>
        <p:spPr/>
        <p:txBody>
          <a:bodyPr/>
          <a:lstStyle/>
          <a:p>
            <a:pPr marL="342900" indent="-342900">
              <a:buFont typeface="Arial" panose="020B0604020202020204" pitchFamily="34" charset="0"/>
              <a:buChar char="•"/>
            </a:pPr>
            <a:r>
              <a:rPr lang="en-US" sz="2400" dirty="0"/>
              <a:t>Address various accessibility needs</a:t>
            </a:r>
          </a:p>
          <a:p>
            <a:pPr marL="576263" lvl="1" indent="-342900"/>
            <a:r>
              <a:rPr lang="en-US" sz="2200" dirty="0"/>
              <a:t>Vision / Color</a:t>
            </a:r>
          </a:p>
          <a:p>
            <a:pPr marL="576263" lvl="1" indent="-342900"/>
            <a:r>
              <a:rPr lang="en-US" sz="2200" dirty="0"/>
              <a:t>Auditory</a:t>
            </a:r>
          </a:p>
          <a:p>
            <a:pPr marL="576263" lvl="1" indent="-342900"/>
            <a:r>
              <a:rPr lang="en-US" sz="2200" dirty="0"/>
              <a:t>Mobility </a:t>
            </a:r>
          </a:p>
          <a:p>
            <a:pPr marL="576263" lvl="1" indent="-342900"/>
            <a:r>
              <a:rPr lang="en-US" sz="2200" dirty="0"/>
              <a:t>Cognitive</a:t>
            </a:r>
          </a:p>
          <a:p>
            <a:pPr marL="342900" indent="-342900">
              <a:buFont typeface="Arial" panose="020B0604020202020204" pitchFamily="34" charset="0"/>
              <a:buChar char="•"/>
            </a:pPr>
            <a:r>
              <a:rPr lang="en-US" sz="2400" dirty="0"/>
              <a:t>Are testable statements</a:t>
            </a:r>
          </a:p>
          <a:p>
            <a:pPr marL="342900" indent="-342900">
              <a:buFont typeface="Arial" panose="020B0604020202020204" pitchFamily="34" charset="0"/>
              <a:buChar char="•"/>
            </a:pPr>
            <a:r>
              <a:rPr lang="en-US" sz="2400" dirty="0"/>
              <a:t>Specification provides documentation for each</a:t>
            </a:r>
          </a:p>
          <a:p>
            <a:pPr marL="576263" lvl="1" indent="-342900"/>
            <a:r>
              <a:rPr lang="en-US" sz="2200" dirty="0"/>
              <a:t>Understanding </a:t>
            </a:r>
          </a:p>
          <a:p>
            <a:pPr marL="576263" lvl="1" indent="-342900"/>
            <a:r>
              <a:rPr lang="en-US" sz="2200" dirty="0"/>
              <a:t>How to Meet</a:t>
            </a:r>
          </a:p>
        </p:txBody>
      </p:sp>
      <p:pic>
        <p:nvPicPr>
          <p:cNvPr id="5" name="Graphic 4">
            <a:extLst>
              <a:ext uri="{FF2B5EF4-FFF2-40B4-BE49-F238E27FC236}">
                <a16:creationId xmlns:a16="http://schemas.microsoft.com/office/drawing/2014/main" id="{3BD150FA-C236-AA88-55E7-94B5ED2073D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67600" y="1670050"/>
            <a:ext cx="3886200" cy="3886200"/>
          </a:xfrm>
          <a:prstGeom prst="rect">
            <a:avLst/>
          </a:prstGeom>
        </p:spPr>
      </p:pic>
      <p:sp>
        <p:nvSpPr>
          <p:cNvPr id="3" name="Slide Number Placeholder 2">
            <a:extLst>
              <a:ext uri="{FF2B5EF4-FFF2-40B4-BE49-F238E27FC236}">
                <a16:creationId xmlns:a16="http://schemas.microsoft.com/office/drawing/2014/main" id="{2782395E-3148-912C-F19B-733C8982D8B6}"/>
              </a:ext>
            </a:extLst>
          </p:cNvPr>
          <p:cNvSpPr>
            <a:spLocks noGrp="1"/>
          </p:cNvSpPr>
          <p:nvPr>
            <p:ph type="sldNum" sz="quarter" idx="13"/>
          </p:nvPr>
        </p:nvSpPr>
        <p:spPr/>
        <p:txBody>
          <a:bodyPr/>
          <a:lstStyle/>
          <a:p>
            <a:fld id="{523A240F-EAFE-E84F-B44C-6D7A08E0E409}" type="slidenum">
              <a:rPr lang="en-US" smtClean="0"/>
              <a:pPr/>
              <a:t>29</a:t>
            </a:fld>
            <a:endParaRPr lang="en-US" dirty="0"/>
          </a:p>
        </p:txBody>
      </p:sp>
    </p:spTree>
    <p:extLst>
      <p:ext uri="{BB962C8B-B14F-4D97-AF65-F5344CB8AC3E}">
        <p14:creationId xmlns:p14="http://schemas.microsoft.com/office/powerpoint/2010/main" val="98877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1B8338-EEC0-5B34-F049-304F006D744C}"/>
              </a:ext>
            </a:extLst>
          </p:cNvPr>
          <p:cNvSpPr>
            <a:spLocks noGrp="1"/>
          </p:cNvSpPr>
          <p:nvPr>
            <p:ph type="title"/>
          </p:nvPr>
        </p:nvSpPr>
        <p:spPr/>
        <p:txBody>
          <a:bodyPr/>
          <a:lstStyle/>
          <a:p>
            <a:r>
              <a:rPr lang="en-US" dirty="0"/>
              <a:t>Session takeaways</a:t>
            </a:r>
          </a:p>
        </p:txBody>
      </p:sp>
      <p:sp>
        <p:nvSpPr>
          <p:cNvPr id="4" name="Text Placeholder 3">
            <a:extLst>
              <a:ext uri="{FF2B5EF4-FFF2-40B4-BE49-F238E27FC236}">
                <a16:creationId xmlns:a16="http://schemas.microsoft.com/office/drawing/2014/main" id="{2C5E5887-4C26-E968-D2F6-450A2EAC3C4D}"/>
              </a:ext>
            </a:extLst>
          </p:cNvPr>
          <p:cNvSpPr>
            <a:spLocks noGrp="1"/>
          </p:cNvSpPr>
          <p:nvPr>
            <p:ph type="body" sz="quarter" idx="15"/>
          </p:nvPr>
        </p:nvSpPr>
        <p:spPr>
          <a:xfrm>
            <a:off x="344488" y="2390685"/>
            <a:ext cx="2465328" cy="709615"/>
          </a:xfrm>
        </p:spPr>
        <p:txBody>
          <a:bodyPr/>
          <a:lstStyle/>
          <a:p>
            <a:r>
              <a:rPr lang="en-US" sz="2400" dirty="0">
                <a:solidFill>
                  <a:schemeClr val="bg2">
                    <a:lumMod val="10000"/>
                  </a:schemeClr>
                </a:solidFill>
                <a:latin typeface="+mj-lt"/>
              </a:rPr>
              <a:t>Interpret Accessibility Terms</a:t>
            </a:r>
            <a:endParaRPr lang="en-US" sz="2400" dirty="0">
              <a:latin typeface="+mj-lt"/>
            </a:endParaRPr>
          </a:p>
          <a:p>
            <a:endParaRPr lang="en-US" sz="2400" dirty="0">
              <a:latin typeface="+mj-lt"/>
            </a:endParaRPr>
          </a:p>
        </p:txBody>
      </p:sp>
      <p:sp>
        <p:nvSpPr>
          <p:cNvPr id="5" name="Text Placeholder 4">
            <a:extLst>
              <a:ext uri="{FF2B5EF4-FFF2-40B4-BE49-F238E27FC236}">
                <a16:creationId xmlns:a16="http://schemas.microsoft.com/office/drawing/2014/main" id="{F0EA5E40-B697-DD83-E4E5-8FDA94601A91}"/>
              </a:ext>
            </a:extLst>
          </p:cNvPr>
          <p:cNvSpPr>
            <a:spLocks noGrp="1"/>
          </p:cNvSpPr>
          <p:nvPr>
            <p:ph type="body" sz="quarter" idx="16"/>
          </p:nvPr>
        </p:nvSpPr>
        <p:spPr/>
        <p:txBody>
          <a:bodyPr/>
          <a:lstStyle/>
          <a:p>
            <a:r>
              <a:rPr lang="en-US" sz="2000" dirty="0">
                <a:solidFill>
                  <a:schemeClr val="bg2">
                    <a:lumMod val="10000"/>
                  </a:schemeClr>
                </a:solidFill>
              </a:rPr>
              <a:t>WCAG, VPAT, ACR, A11y, AT, ARIA</a:t>
            </a:r>
            <a:endParaRPr lang="en-US" sz="2000" b="1" dirty="0">
              <a:solidFill>
                <a:schemeClr val="bg2">
                  <a:lumMod val="10000"/>
                </a:schemeClr>
              </a:solidFill>
            </a:endParaRPr>
          </a:p>
          <a:p>
            <a:endParaRPr lang="en-US" dirty="0"/>
          </a:p>
        </p:txBody>
      </p:sp>
      <p:sp>
        <p:nvSpPr>
          <p:cNvPr id="6" name="Text Placeholder 5">
            <a:extLst>
              <a:ext uri="{FF2B5EF4-FFF2-40B4-BE49-F238E27FC236}">
                <a16:creationId xmlns:a16="http://schemas.microsoft.com/office/drawing/2014/main" id="{C37D0925-D060-37FD-DCB9-2BAAF5D33493}"/>
              </a:ext>
            </a:extLst>
          </p:cNvPr>
          <p:cNvSpPr>
            <a:spLocks noGrp="1"/>
          </p:cNvSpPr>
          <p:nvPr>
            <p:ph type="body" sz="quarter" idx="17"/>
          </p:nvPr>
        </p:nvSpPr>
        <p:spPr/>
        <p:txBody>
          <a:bodyPr/>
          <a:lstStyle/>
          <a:p>
            <a:r>
              <a:rPr lang="en-US" sz="2400" dirty="0"/>
              <a:t>Assistive Technologies</a:t>
            </a:r>
          </a:p>
          <a:p>
            <a:endParaRPr lang="en-US" sz="2400" dirty="0"/>
          </a:p>
        </p:txBody>
      </p:sp>
      <p:sp>
        <p:nvSpPr>
          <p:cNvPr id="7" name="Text Placeholder 6">
            <a:extLst>
              <a:ext uri="{FF2B5EF4-FFF2-40B4-BE49-F238E27FC236}">
                <a16:creationId xmlns:a16="http://schemas.microsoft.com/office/drawing/2014/main" id="{6BE909D4-F4F3-0336-2FCD-7DC7653AE556}"/>
              </a:ext>
            </a:extLst>
          </p:cNvPr>
          <p:cNvSpPr>
            <a:spLocks noGrp="1"/>
          </p:cNvSpPr>
          <p:nvPr>
            <p:ph type="body" sz="quarter" idx="18"/>
          </p:nvPr>
        </p:nvSpPr>
        <p:spPr/>
        <p:txBody>
          <a:bodyPr/>
          <a:lstStyle/>
          <a:p>
            <a:r>
              <a:rPr lang="en-US" sz="2000" dirty="0">
                <a:solidFill>
                  <a:schemeClr val="bg2">
                    <a:lumMod val="10000"/>
                  </a:schemeClr>
                </a:solidFill>
              </a:rPr>
              <a:t>Perceive how people with disabilities navigate the digital world</a:t>
            </a:r>
          </a:p>
          <a:p>
            <a:endParaRPr lang="en-US" sz="2000" dirty="0"/>
          </a:p>
        </p:txBody>
      </p:sp>
      <p:sp>
        <p:nvSpPr>
          <p:cNvPr id="8" name="Text Placeholder 7">
            <a:extLst>
              <a:ext uri="{FF2B5EF4-FFF2-40B4-BE49-F238E27FC236}">
                <a16:creationId xmlns:a16="http://schemas.microsoft.com/office/drawing/2014/main" id="{A6C9A263-A9F9-EDD0-B4BC-C67AB980083F}"/>
              </a:ext>
            </a:extLst>
          </p:cNvPr>
          <p:cNvSpPr>
            <a:spLocks noGrp="1"/>
          </p:cNvSpPr>
          <p:nvPr>
            <p:ph type="body" sz="quarter" idx="19"/>
          </p:nvPr>
        </p:nvSpPr>
        <p:spPr/>
        <p:txBody>
          <a:bodyPr/>
          <a:lstStyle/>
          <a:p>
            <a:r>
              <a:rPr lang="en-US" sz="2400" dirty="0"/>
              <a:t>WCAG</a:t>
            </a:r>
          </a:p>
        </p:txBody>
      </p:sp>
      <p:sp>
        <p:nvSpPr>
          <p:cNvPr id="9" name="Text Placeholder 8">
            <a:extLst>
              <a:ext uri="{FF2B5EF4-FFF2-40B4-BE49-F238E27FC236}">
                <a16:creationId xmlns:a16="http://schemas.microsoft.com/office/drawing/2014/main" id="{C09809A6-5FE7-25D6-43A0-FD3131C8A8A7}"/>
              </a:ext>
            </a:extLst>
          </p:cNvPr>
          <p:cNvSpPr>
            <a:spLocks noGrp="1"/>
          </p:cNvSpPr>
          <p:nvPr>
            <p:ph type="body" sz="quarter" idx="20"/>
          </p:nvPr>
        </p:nvSpPr>
        <p:spPr/>
        <p:txBody>
          <a:bodyPr/>
          <a:lstStyle/>
          <a:p>
            <a:r>
              <a:rPr lang="en-US" sz="2000" dirty="0"/>
              <a:t>Learn the basics of the Web Content Accessibility Guidelines (WCAG)</a:t>
            </a:r>
          </a:p>
          <a:p>
            <a:endParaRPr lang="en-US" sz="2000" dirty="0"/>
          </a:p>
        </p:txBody>
      </p:sp>
      <p:sp>
        <p:nvSpPr>
          <p:cNvPr id="10" name="Text Placeholder 9">
            <a:extLst>
              <a:ext uri="{FF2B5EF4-FFF2-40B4-BE49-F238E27FC236}">
                <a16:creationId xmlns:a16="http://schemas.microsoft.com/office/drawing/2014/main" id="{F8732AC9-B616-CC18-C4EE-30B5C4486E2B}"/>
              </a:ext>
            </a:extLst>
          </p:cNvPr>
          <p:cNvSpPr>
            <a:spLocks noGrp="1"/>
          </p:cNvSpPr>
          <p:nvPr>
            <p:ph type="body" sz="quarter" idx="21"/>
          </p:nvPr>
        </p:nvSpPr>
        <p:spPr/>
        <p:txBody>
          <a:bodyPr/>
          <a:lstStyle/>
          <a:p>
            <a:r>
              <a:rPr lang="en-US" sz="2400" dirty="0"/>
              <a:t>ACR</a:t>
            </a:r>
          </a:p>
        </p:txBody>
      </p:sp>
      <p:sp>
        <p:nvSpPr>
          <p:cNvPr id="11" name="Text Placeholder 10">
            <a:extLst>
              <a:ext uri="{FF2B5EF4-FFF2-40B4-BE49-F238E27FC236}">
                <a16:creationId xmlns:a16="http://schemas.microsoft.com/office/drawing/2014/main" id="{2FE6CADB-A535-89D7-E9B1-92851329FAC0}"/>
              </a:ext>
            </a:extLst>
          </p:cNvPr>
          <p:cNvSpPr>
            <a:spLocks noGrp="1"/>
          </p:cNvSpPr>
          <p:nvPr>
            <p:ph type="body" sz="quarter" idx="22"/>
          </p:nvPr>
        </p:nvSpPr>
        <p:spPr/>
        <p:txBody>
          <a:bodyPr/>
          <a:lstStyle/>
          <a:p>
            <a:r>
              <a:rPr lang="en-US" sz="2000" dirty="0"/>
              <a:t>Gain confidence reviewing an Accessibility Conformance Report (ACR)</a:t>
            </a:r>
          </a:p>
          <a:p>
            <a:endParaRPr lang="en-US" sz="2000" dirty="0"/>
          </a:p>
          <a:p>
            <a:endParaRPr lang="en-US" sz="2000" dirty="0"/>
          </a:p>
        </p:txBody>
      </p:sp>
      <p:sp>
        <p:nvSpPr>
          <p:cNvPr id="2" name="Slide Number Placeholder 1">
            <a:extLst>
              <a:ext uri="{FF2B5EF4-FFF2-40B4-BE49-F238E27FC236}">
                <a16:creationId xmlns:a16="http://schemas.microsoft.com/office/drawing/2014/main" id="{1C5E8B31-2881-8732-EA9C-8593A4E34490}"/>
              </a:ext>
            </a:extLst>
          </p:cNvPr>
          <p:cNvSpPr>
            <a:spLocks noGrp="1"/>
          </p:cNvSpPr>
          <p:nvPr>
            <p:ph type="sldNum" sz="quarter" idx="13"/>
          </p:nvPr>
        </p:nvSpPr>
        <p:spPr/>
        <p:txBody>
          <a:bodyPr/>
          <a:lstStyle/>
          <a:p>
            <a:fld id="{523A240F-EAFE-E84F-B44C-6D7A08E0E409}" type="slidenum">
              <a:rPr lang="en-US" smtClean="0"/>
              <a:pPr/>
              <a:t>3</a:t>
            </a:fld>
            <a:endParaRPr lang="en-US" dirty="0"/>
          </a:p>
        </p:txBody>
      </p:sp>
    </p:spTree>
    <p:extLst>
      <p:ext uri="{BB962C8B-B14F-4D97-AF65-F5344CB8AC3E}">
        <p14:creationId xmlns:p14="http://schemas.microsoft.com/office/powerpoint/2010/main" val="319931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EEFE9A-C5A6-F800-282C-CF551D63BE43}"/>
              </a:ext>
            </a:extLst>
          </p:cNvPr>
          <p:cNvSpPr>
            <a:spLocks noGrp="1"/>
          </p:cNvSpPr>
          <p:nvPr>
            <p:ph type="title"/>
          </p:nvPr>
        </p:nvSpPr>
        <p:spPr/>
        <p:txBody>
          <a:bodyPr/>
          <a:lstStyle/>
          <a:p>
            <a:r>
              <a:rPr lang="en-US" dirty="0"/>
              <a:t>Example success criterion</a:t>
            </a:r>
          </a:p>
        </p:txBody>
      </p:sp>
      <p:pic>
        <p:nvPicPr>
          <p:cNvPr id="7" name="Content Placeholder 9" descr="Screenshot of Success Criterion 1.3.4 Orientation from WCAG 2.1 ">
            <a:extLst>
              <a:ext uri="{FF2B5EF4-FFF2-40B4-BE49-F238E27FC236}">
                <a16:creationId xmlns:a16="http://schemas.microsoft.com/office/drawing/2014/main" id="{293AB06D-6F88-5CFB-B580-728288FBA4F9}"/>
              </a:ext>
            </a:extLst>
          </p:cNvPr>
          <p:cNvPicPr>
            <a:picLocks noChangeAspect="1"/>
          </p:cNvPicPr>
          <p:nvPr/>
        </p:nvPicPr>
        <p:blipFill>
          <a:blip r:embed="rId2"/>
          <a:stretch>
            <a:fillRect/>
          </a:stretch>
        </p:blipFill>
        <p:spPr>
          <a:xfrm>
            <a:off x="972683" y="1735138"/>
            <a:ext cx="10551434" cy="4149725"/>
          </a:xfrm>
          <a:prstGeom prst="rect">
            <a:avLst/>
          </a:prstGeom>
        </p:spPr>
      </p:pic>
      <p:sp>
        <p:nvSpPr>
          <p:cNvPr id="6" name="Rectangle 5">
            <a:extLst>
              <a:ext uri="{FF2B5EF4-FFF2-40B4-BE49-F238E27FC236}">
                <a16:creationId xmlns:a16="http://schemas.microsoft.com/office/drawing/2014/main" id="{1B625BE8-0789-DFE9-6408-C151CAF1CEB6}"/>
              </a:ext>
              <a:ext uri="{C183D7F6-B498-43B3-948B-1728B52AA6E4}">
                <adec:decorative xmlns:adec="http://schemas.microsoft.com/office/drawing/2017/decorative" val="1"/>
              </a:ext>
            </a:extLst>
          </p:cNvPr>
          <p:cNvSpPr/>
          <p:nvPr/>
        </p:nvSpPr>
        <p:spPr>
          <a:xfrm>
            <a:off x="8077200" y="2209800"/>
            <a:ext cx="2800350" cy="842962"/>
          </a:xfrm>
          <a:prstGeom prst="rect">
            <a:avLst/>
          </a:prstGeom>
          <a:noFill/>
          <a:ln w="50800">
            <a:solidFill>
              <a:srgbClr val="C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A4F8489-7DFE-8D86-FF90-C9DF3411D351}"/>
              </a:ext>
            </a:extLst>
          </p:cNvPr>
          <p:cNvSpPr>
            <a:spLocks noGrp="1"/>
          </p:cNvSpPr>
          <p:nvPr>
            <p:ph type="sldNum" sz="quarter" idx="13"/>
          </p:nvPr>
        </p:nvSpPr>
        <p:spPr/>
        <p:txBody>
          <a:bodyPr/>
          <a:lstStyle/>
          <a:p>
            <a:fld id="{523A240F-EAFE-E84F-B44C-6D7A08E0E409}" type="slidenum">
              <a:rPr lang="en-US" smtClean="0"/>
              <a:pPr/>
              <a:t>30</a:t>
            </a:fld>
            <a:endParaRPr lang="en-US" dirty="0"/>
          </a:p>
        </p:txBody>
      </p:sp>
    </p:spTree>
    <p:extLst>
      <p:ext uri="{BB962C8B-B14F-4D97-AF65-F5344CB8AC3E}">
        <p14:creationId xmlns:p14="http://schemas.microsoft.com/office/powerpoint/2010/main" val="194679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0CC74-7F0C-2285-F83F-C3D48F5AF1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FEDA51-B6DD-96F3-DDA4-24423E3C4569}"/>
              </a:ext>
            </a:extLst>
          </p:cNvPr>
          <p:cNvSpPr>
            <a:spLocks noGrp="1"/>
          </p:cNvSpPr>
          <p:nvPr>
            <p:ph type="title"/>
          </p:nvPr>
        </p:nvSpPr>
        <p:spPr>
          <a:xfrm>
            <a:off x="344706" y="418239"/>
            <a:ext cx="5979894" cy="1272371"/>
          </a:xfrm>
        </p:spPr>
        <p:txBody>
          <a:bodyPr/>
          <a:lstStyle/>
          <a:p>
            <a:r>
              <a:rPr lang="en-US" sz="3600" dirty="0"/>
              <a:t>ACR format</a:t>
            </a:r>
            <a:br>
              <a:rPr lang="en-US" sz="3600" dirty="0"/>
            </a:br>
            <a:br>
              <a:rPr lang="en-US" sz="3600" dirty="0"/>
            </a:br>
            <a:r>
              <a:rPr lang="en-US" dirty="0"/>
              <a:t>Accessibility Conformance Report</a:t>
            </a:r>
            <a:endParaRPr lang="en-US" sz="3600" dirty="0"/>
          </a:p>
        </p:txBody>
      </p:sp>
    </p:spTree>
    <p:extLst>
      <p:ext uri="{BB962C8B-B14F-4D97-AF65-F5344CB8AC3E}">
        <p14:creationId xmlns:p14="http://schemas.microsoft.com/office/powerpoint/2010/main" val="215397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DB2D04-4750-70A9-E286-203E4459A9CB}"/>
              </a:ext>
            </a:extLst>
          </p:cNvPr>
          <p:cNvSpPr>
            <a:spLocks noGrp="1"/>
          </p:cNvSpPr>
          <p:nvPr>
            <p:ph type="title"/>
          </p:nvPr>
        </p:nvSpPr>
        <p:spPr/>
        <p:txBody>
          <a:bodyPr/>
          <a:lstStyle/>
          <a:p>
            <a:r>
              <a:rPr lang="en-US" sz="3600" dirty="0">
                <a:solidFill>
                  <a:schemeClr val="tx2"/>
                </a:solidFill>
              </a:rPr>
              <a:t>VPAT editions and versions</a:t>
            </a:r>
          </a:p>
        </p:txBody>
      </p:sp>
      <p:sp>
        <p:nvSpPr>
          <p:cNvPr id="2" name="Text Placeholder 1">
            <a:extLst>
              <a:ext uri="{FF2B5EF4-FFF2-40B4-BE49-F238E27FC236}">
                <a16:creationId xmlns:a16="http://schemas.microsoft.com/office/drawing/2014/main" id="{E1407FC0-3DC4-1BD8-4FB1-F860EA9E8758}"/>
              </a:ext>
            </a:extLst>
          </p:cNvPr>
          <p:cNvSpPr>
            <a:spLocks noGrp="1"/>
          </p:cNvSpPr>
          <p:nvPr>
            <p:ph type="body" sz="quarter" idx="14"/>
          </p:nvPr>
        </p:nvSpPr>
        <p:spPr>
          <a:xfrm>
            <a:off x="357406" y="1340399"/>
            <a:ext cx="6500594" cy="5001260"/>
          </a:xfrm>
        </p:spPr>
        <p:txBody>
          <a:bodyPr/>
          <a:lstStyle/>
          <a:p>
            <a:pPr marL="342900" indent="-342900">
              <a:buFont typeface="Arial" panose="020B0604020202020204" pitchFamily="34" charset="0"/>
              <a:buChar char="•"/>
            </a:pPr>
            <a:r>
              <a:rPr lang="en-US" sz="2400" dirty="0">
                <a:solidFill>
                  <a:schemeClr val="tx2"/>
                </a:solidFill>
              </a:rPr>
              <a:t>4 Editions</a:t>
            </a:r>
          </a:p>
          <a:p>
            <a:pPr marL="576263" lvl="1" indent="-342900"/>
            <a:r>
              <a:rPr lang="en-US" sz="2200" dirty="0">
                <a:solidFill>
                  <a:schemeClr val="tx2"/>
                </a:solidFill>
              </a:rPr>
              <a:t>EU – supports EN 349 501 and WCAG 2.0, 2.1</a:t>
            </a:r>
          </a:p>
          <a:p>
            <a:pPr marL="576263" lvl="1" indent="-342900"/>
            <a:r>
              <a:rPr lang="en-US" sz="2200" dirty="0">
                <a:solidFill>
                  <a:schemeClr val="tx2"/>
                </a:solidFill>
              </a:rPr>
              <a:t>508 – supports US Section 508 and WCAG 2.0</a:t>
            </a:r>
          </a:p>
          <a:p>
            <a:pPr marL="576263" lvl="1" indent="-342900"/>
            <a:r>
              <a:rPr lang="en-US" sz="2200" dirty="0">
                <a:solidFill>
                  <a:schemeClr val="tx2"/>
                </a:solidFill>
              </a:rPr>
              <a:t>WCAG – supports WCAG version 2.0, 2.1, 2.2</a:t>
            </a:r>
          </a:p>
          <a:p>
            <a:pPr marL="576263" lvl="1" indent="-342900"/>
            <a:r>
              <a:rPr lang="en-US" sz="2200" dirty="0">
                <a:solidFill>
                  <a:schemeClr val="tx2"/>
                </a:solidFill>
              </a:rPr>
              <a:t>International – combines above 3 into one template</a:t>
            </a:r>
          </a:p>
          <a:p>
            <a:pPr marL="342900" indent="-342900">
              <a:buFont typeface="Arial" panose="020B0604020202020204" pitchFamily="34" charset="0"/>
              <a:buChar char="•"/>
            </a:pPr>
            <a:r>
              <a:rPr lang="en-US" sz="2400" dirty="0">
                <a:solidFill>
                  <a:schemeClr val="tx2"/>
                </a:solidFill>
              </a:rPr>
              <a:t>Current Version is 2.5Rev from April 2025</a:t>
            </a:r>
          </a:p>
          <a:p>
            <a:pPr marL="342900" indent="-342900">
              <a:buFont typeface="Arial" panose="020B0604020202020204" pitchFamily="34" charset="0"/>
              <a:buChar char="•"/>
            </a:pPr>
            <a:r>
              <a:rPr lang="en-US" sz="2400" dirty="0">
                <a:solidFill>
                  <a:schemeClr val="tx2"/>
                </a:solidFill>
              </a:rPr>
              <a:t>Download VPAT from </a:t>
            </a:r>
            <a:r>
              <a:rPr lang="en-US" sz="2400" dirty="0">
                <a:solidFill>
                  <a:srgbClr val="002060"/>
                </a:solidFill>
                <a:hlinkClick r:id="rId3">
                  <a:extLst>
                    <a:ext uri="{A12FA001-AC4F-418D-AE19-62706E023703}">
                      <ahyp:hlinkClr xmlns:ahyp="http://schemas.microsoft.com/office/drawing/2018/hyperlinkcolor" val="tx"/>
                    </a:ext>
                  </a:extLst>
                </a:hlinkClick>
              </a:rPr>
              <a:t>Information Technology Industry Council (ITI)</a:t>
            </a:r>
            <a:endParaRPr lang="en-US" sz="2400" dirty="0">
              <a:solidFill>
                <a:srgbClr val="002060"/>
              </a:solidFill>
            </a:endParaRPr>
          </a:p>
          <a:p>
            <a:endParaRPr lang="en-US" dirty="0"/>
          </a:p>
          <a:p>
            <a:endParaRPr lang="en-US" dirty="0">
              <a:solidFill>
                <a:schemeClr val="tx2"/>
              </a:solidFill>
            </a:endParaRPr>
          </a:p>
          <a:p>
            <a:endParaRPr lang="en-US" dirty="0"/>
          </a:p>
        </p:txBody>
      </p:sp>
      <p:pic>
        <p:nvPicPr>
          <p:cNvPr id="5" name="Picture 4" descr="Screenshot listing the different versions of the VPAT template">
            <a:extLst>
              <a:ext uri="{FF2B5EF4-FFF2-40B4-BE49-F238E27FC236}">
                <a16:creationId xmlns:a16="http://schemas.microsoft.com/office/drawing/2014/main" id="{A93FA47D-EDC8-12E3-8323-3AAE1B3F5098}"/>
              </a:ext>
            </a:extLst>
          </p:cNvPr>
          <p:cNvPicPr preferRelativeResize="0">
            <a:picLocks noChangeAspect="1"/>
          </p:cNvPicPr>
          <p:nvPr/>
        </p:nvPicPr>
        <p:blipFill>
          <a:blip r:embed="rId4"/>
          <a:stretch/>
        </p:blipFill>
        <p:spPr>
          <a:xfrm>
            <a:off x="7086600" y="418239"/>
            <a:ext cx="4502177" cy="2401161"/>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59FE1614-FE23-2C30-BBA8-3E981341A553}"/>
              </a:ext>
            </a:extLst>
          </p:cNvPr>
          <p:cNvSpPr txBox="1"/>
          <p:nvPr/>
        </p:nvSpPr>
        <p:spPr>
          <a:xfrm>
            <a:off x="344706" y="5638800"/>
            <a:ext cx="9561294" cy="461665"/>
          </a:xfrm>
          <a:prstGeom prst="rect">
            <a:avLst/>
          </a:prstGeom>
          <a:noFill/>
        </p:spPr>
        <p:txBody>
          <a:bodyPr wrap="square">
            <a:spAutoFit/>
          </a:bodyPr>
          <a:lstStyle/>
          <a:p>
            <a:r>
              <a:rPr lang="en-US" sz="2400" dirty="0">
                <a:solidFill>
                  <a:schemeClr val="tx2"/>
                </a:solidFill>
              </a:rPr>
              <a:t>This template is the </a:t>
            </a:r>
            <a:r>
              <a:rPr lang="en-US" sz="2400" dirty="0" err="1">
                <a:solidFill>
                  <a:schemeClr val="tx2"/>
                </a:solidFill>
              </a:rPr>
              <a:t>defacto</a:t>
            </a:r>
            <a:r>
              <a:rPr lang="en-US" sz="2400" dirty="0">
                <a:solidFill>
                  <a:schemeClr val="tx2"/>
                </a:solidFill>
              </a:rPr>
              <a:t> standard but is not required</a:t>
            </a:r>
          </a:p>
        </p:txBody>
      </p:sp>
      <p:sp>
        <p:nvSpPr>
          <p:cNvPr id="3" name="Slide Number Placeholder 2">
            <a:extLst>
              <a:ext uri="{FF2B5EF4-FFF2-40B4-BE49-F238E27FC236}">
                <a16:creationId xmlns:a16="http://schemas.microsoft.com/office/drawing/2014/main" id="{B8DDBA65-9FE0-B216-5303-821CCE8BCC06}"/>
              </a:ext>
            </a:extLst>
          </p:cNvPr>
          <p:cNvSpPr>
            <a:spLocks noGrp="1"/>
          </p:cNvSpPr>
          <p:nvPr>
            <p:ph type="sldNum" sz="quarter" idx="13"/>
          </p:nvPr>
        </p:nvSpPr>
        <p:spPr/>
        <p:txBody>
          <a:bodyPr/>
          <a:lstStyle/>
          <a:p>
            <a:fld id="{523A240F-EAFE-E84F-B44C-6D7A08E0E409}" type="slidenum">
              <a:rPr lang="en-US" smtClean="0"/>
              <a:pPr/>
              <a:t>32</a:t>
            </a:fld>
            <a:endParaRPr lang="en-US" dirty="0"/>
          </a:p>
        </p:txBody>
      </p:sp>
    </p:spTree>
    <p:extLst>
      <p:ext uri="{BB962C8B-B14F-4D97-AF65-F5344CB8AC3E}">
        <p14:creationId xmlns:p14="http://schemas.microsoft.com/office/powerpoint/2010/main" val="92306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7EB383-395D-08DC-C9C8-C18C45791D34}"/>
              </a:ext>
            </a:extLst>
          </p:cNvPr>
          <p:cNvSpPr>
            <a:spLocks noGrp="1"/>
          </p:cNvSpPr>
          <p:nvPr>
            <p:ph type="title"/>
          </p:nvPr>
        </p:nvSpPr>
        <p:spPr>
          <a:xfrm>
            <a:off x="6466586" y="467438"/>
            <a:ext cx="5016500" cy="2077077"/>
          </a:xfrm>
        </p:spPr>
        <p:txBody>
          <a:bodyPr/>
          <a:lstStyle/>
          <a:p>
            <a:r>
              <a:rPr lang="en-US" sz="3600" dirty="0"/>
              <a:t>Standard ACR header</a:t>
            </a:r>
          </a:p>
        </p:txBody>
      </p:sp>
      <p:pic>
        <p:nvPicPr>
          <p:cNvPr id="5" name="Picture 4" descr="Screenshot of first page of VPAT showing required information">
            <a:extLst>
              <a:ext uri="{FF2B5EF4-FFF2-40B4-BE49-F238E27FC236}">
                <a16:creationId xmlns:a16="http://schemas.microsoft.com/office/drawing/2014/main" id="{77AC2B14-0A26-617A-CA80-88431182F7CA}"/>
              </a:ext>
            </a:extLst>
          </p:cNvPr>
          <p:cNvPicPr>
            <a:picLocks noChangeAspect="1"/>
          </p:cNvPicPr>
          <p:nvPr/>
        </p:nvPicPr>
        <p:blipFill>
          <a:blip r:embed="rId2"/>
          <a:stretch>
            <a:fillRect/>
          </a:stretch>
        </p:blipFill>
        <p:spPr>
          <a:xfrm>
            <a:off x="708914" y="430569"/>
            <a:ext cx="5041900" cy="3619500"/>
          </a:xfrm>
          <a:prstGeom prst="rect">
            <a:avLst/>
          </a:prstGeom>
        </p:spPr>
      </p:pic>
      <p:pic>
        <p:nvPicPr>
          <p:cNvPr id="6" name="Picture 5" descr="Screenshot of second page of VPAT">
            <a:extLst>
              <a:ext uri="{FF2B5EF4-FFF2-40B4-BE49-F238E27FC236}">
                <a16:creationId xmlns:a16="http://schemas.microsoft.com/office/drawing/2014/main" id="{012E7C91-D0F1-C1C4-96BD-85D958445DC0}"/>
              </a:ext>
            </a:extLst>
          </p:cNvPr>
          <p:cNvPicPr>
            <a:picLocks noChangeAspect="1"/>
          </p:cNvPicPr>
          <p:nvPr/>
        </p:nvPicPr>
        <p:blipFill>
          <a:blip r:embed="rId3"/>
          <a:stretch>
            <a:fillRect/>
          </a:stretch>
        </p:blipFill>
        <p:spPr>
          <a:xfrm>
            <a:off x="6441188" y="2544515"/>
            <a:ext cx="5016500" cy="3619500"/>
          </a:xfrm>
          <a:prstGeom prst="rect">
            <a:avLst/>
          </a:prstGeom>
        </p:spPr>
      </p:pic>
      <p:sp>
        <p:nvSpPr>
          <p:cNvPr id="3" name="Slide Number Placeholder 2">
            <a:extLst>
              <a:ext uri="{FF2B5EF4-FFF2-40B4-BE49-F238E27FC236}">
                <a16:creationId xmlns:a16="http://schemas.microsoft.com/office/drawing/2014/main" id="{346CE693-AD5B-F288-448E-9C0D05833D53}"/>
              </a:ext>
            </a:extLst>
          </p:cNvPr>
          <p:cNvSpPr>
            <a:spLocks noGrp="1"/>
          </p:cNvSpPr>
          <p:nvPr>
            <p:ph type="sldNum" sz="quarter" idx="13"/>
          </p:nvPr>
        </p:nvSpPr>
        <p:spPr/>
        <p:txBody>
          <a:bodyPr/>
          <a:lstStyle/>
          <a:p>
            <a:fld id="{523A240F-EAFE-E84F-B44C-6D7A08E0E409}" type="slidenum">
              <a:rPr lang="en-US" smtClean="0"/>
              <a:pPr/>
              <a:t>33</a:t>
            </a:fld>
            <a:endParaRPr lang="en-US" dirty="0"/>
          </a:p>
        </p:txBody>
      </p:sp>
    </p:spTree>
    <p:extLst>
      <p:ext uri="{BB962C8B-B14F-4D97-AF65-F5344CB8AC3E}">
        <p14:creationId xmlns:p14="http://schemas.microsoft.com/office/powerpoint/2010/main" val="374535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637EFF-ECC6-7A1C-63B4-E7BC05273077}"/>
              </a:ext>
            </a:extLst>
          </p:cNvPr>
          <p:cNvSpPr>
            <a:spLocks noGrp="1"/>
          </p:cNvSpPr>
          <p:nvPr>
            <p:ph type="title"/>
          </p:nvPr>
        </p:nvSpPr>
        <p:spPr/>
        <p:txBody>
          <a:bodyPr/>
          <a:lstStyle/>
          <a:p>
            <a:r>
              <a:rPr lang="en-US" sz="3600" dirty="0">
                <a:solidFill>
                  <a:schemeClr val="tx2"/>
                </a:solidFill>
              </a:rPr>
              <a:t>VPAT / ACR terms</a:t>
            </a:r>
          </a:p>
        </p:txBody>
      </p:sp>
      <p:sp>
        <p:nvSpPr>
          <p:cNvPr id="2" name="Text Placeholder 1">
            <a:extLst>
              <a:ext uri="{FF2B5EF4-FFF2-40B4-BE49-F238E27FC236}">
                <a16:creationId xmlns:a16="http://schemas.microsoft.com/office/drawing/2014/main" id="{A3C30AC7-926B-F5C0-0301-C14527EE93F9}"/>
              </a:ext>
            </a:extLst>
          </p:cNvPr>
          <p:cNvSpPr>
            <a:spLocks noGrp="1"/>
          </p:cNvSpPr>
          <p:nvPr>
            <p:ph type="body" sz="quarter" idx="14"/>
          </p:nvPr>
        </p:nvSpPr>
        <p:spPr>
          <a:xfrm>
            <a:off x="344708" y="1301750"/>
            <a:ext cx="11534556" cy="4260850"/>
          </a:xfrm>
        </p:spPr>
        <p:txBody>
          <a:bodyPr/>
          <a:lstStyle/>
          <a:p>
            <a:r>
              <a:rPr lang="en-US" sz="2400" dirty="0"/>
              <a:t>The terms used in the Conformance Level information are defined as follows:</a:t>
            </a:r>
          </a:p>
          <a:p>
            <a:endParaRPr lang="en-US" sz="2400" dirty="0"/>
          </a:p>
          <a:p>
            <a:pPr marL="342900" indent="-342900">
              <a:buFont typeface="Arial" panose="020B0604020202020204" pitchFamily="34" charset="0"/>
              <a:buChar char="•"/>
            </a:pPr>
            <a:r>
              <a:rPr lang="en-US" sz="2400" b="1" dirty="0">
                <a:solidFill>
                  <a:schemeClr val="tx2"/>
                </a:solidFill>
              </a:rPr>
              <a:t>Supports</a:t>
            </a:r>
            <a:r>
              <a:rPr lang="en-US" sz="2400" dirty="0"/>
              <a:t>: The functionality of the product has at least one method that meets the criterion without known defects or meets with equivalent facilitation.</a:t>
            </a:r>
          </a:p>
          <a:p>
            <a:pPr marL="342900" indent="-342900">
              <a:buFont typeface="Arial" panose="020B0604020202020204" pitchFamily="34" charset="0"/>
              <a:buChar char="•"/>
            </a:pPr>
            <a:r>
              <a:rPr lang="en-US" sz="2400" b="1" dirty="0">
                <a:solidFill>
                  <a:schemeClr val="tx2"/>
                </a:solidFill>
              </a:rPr>
              <a:t>Partially Supports</a:t>
            </a:r>
            <a:r>
              <a:rPr lang="en-US" sz="2400" dirty="0"/>
              <a:t>: Some functionality of the product does not meet the criterion.</a:t>
            </a:r>
          </a:p>
          <a:p>
            <a:pPr marL="342900" indent="-342900">
              <a:buFont typeface="Arial" panose="020B0604020202020204" pitchFamily="34" charset="0"/>
              <a:buChar char="•"/>
            </a:pPr>
            <a:r>
              <a:rPr lang="en-US" sz="2400" b="1" dirty="0">
                <a:solidFill>
                  <a:schemeClr val="tx2"/>
                </a:solidFill>
              </a:rPr>
              <a:t>Does Not Support</a:t>
            </a:r>
            <a:r>
              <a:rPr lang="en-US" sz="2400" dirty="0"/>
              <a:t>: The majority of product functionality does not meet the criterion.</a:t>
            </a:r>
          </a:p>
          <a:p>
            <a:pPr marL="342900" indent="-342900">
              <a:buFont typeface="Arial" panose="020B0604020202020204" pitchFamily="34" charset="0"/>
              <a:buChar char="•"/>
            </a:pPr>
            <a:r>
              <a:rPr lang="en-US" sz="2400" b="1" dirty="0">
                <a:solidFill>
                  <a:schemeClr val="tx2"/>
                </a:solidFill>
              </a:rPr>
              <a:t>Not Applicable*</a:t>
            </a:r>
            <a:r>
              <a:rPr lang="en-US" sz="2400" dirty="0"/>
              <a:t>: The criterion is not relevant to the product.</a:t>
            </a:r>
          </a:p>
          <a:p>
            <a:pPr marL="342900" indent="-342900">
              <a:buFont typeface="Arial" panose="020B0604020202020204" pitchFamily="34" charset="0"/>
              <a:buChar char="•"/>
            </a:pPr>
            <a:r>
              <a:rPr lang="en-US" sz="2400" b="1" dirty="0">
                <a:solidFill>
                  <a:schemeClr val="tx2"/>
                </a:solidFill>
              </a:rPr>
              <a:t>Not Evaluated</a:t>
            </a:r>
            <a:r>
              <a:rPr lang="en-US" sz="2400" dirty="0"/>
              <a:t>: The product has not been evaluated against the criterion. This can be used only in WCAG 2.0 Level AAA.</a:t>
            </a:r>
          </a:p>
          <a:p>
            <a:endParaRPr lang="en-US" dirty="0"/>
          </a:p>
        </p:txBody>
      </p:sp>
      <p:sp>
        <p:nvSpPr>
          <p:cNvPr id="5" name="Text Placeholder 1">
            <a:extLst>
              <a:ext uri="{FF2B5EF4-FFF2-40B4-BE49-F238E27FC236}">
                <a16:creationId xmlns:a16="http://schemas.microsoft.com/office/drawing/2014/main" id="{ED51367A-F99A-44CE-76D6-6B97EF0D2EB4}"/>
              </a:ext>
            </a:extLst>
          </p:cNvPr>
          <p:cNvSpPr txBox="1">
            <a:spLocks/>
          </p:cNvSpPr>
          <p:nvPr/>
        </p:nvSpPr>
        <p:spPr>
          <a:xfrm>
            <a:off x="457200" y="5685280"/>
            <a:ext cx="11064241" cy="266441"/>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16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6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*Can use Supports when there is no content to which a success criterion applies, thus it is satisfied.</a:t>
            </a:r>
          </a:p>
        </p:txBody>
      </p:sp>
      <p:sp>
        <p:nvSpPr>
          <p:cNvPr id="3" name="Slide Number Placeholder 2">
            <a:extLst>
              <a:ext uri="{FF2B5EF4-FFF2-40B4-BE49-F238E27FC236}">
                <a16:creationId xmlns:a16="http://schemas.microsoft.com/office/drawing/2014/main" id="{78A5AECE-7D93-2AF6-6D0C-DC54E18A51F2}"/>
              </a:ext>
            </a:extLst>
          </p:cNvPr>
          <p:cNvSpPr>
            <a:spLocks noGrp="1"/>
          </p:cNvSpPr>
          <p:nvPr>
            <p:ph type="sldNum" sz="quarter" idx="13"/>
          </p:nvPr>
        </p:nvSpPr>
        <p:spPr/>
        <p:txBody>
          <a:bodyPr/>
          <a:lstStyle/>
          <a:p>
            <a:fld id="{523A240F-EAFE-E84F-B44C-6D7A08E0E409}" type="slidenum">
              <a:rPr lang="en-US" smtClean="0"/>
              <a:pPr/>
              <a:t>34</a:t>
            </a:fld>
            <a:endParaRPr lang="en-US" dirty="0"/>
          </a:p>
        </p:txBody>
      </p:sp>
    </p:spTree>
    <p:extLst>
      <p:ext uri="{BB962C8B-B14F-4D97-AF65-F5344CB8AC3E}">
        <p14:creationId xmlns:p14="http://schemas.microsoft.com/office/powerpoint/2010/main" val="282248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C726A5-4AE8-06AF-94CF-E17A733EAF00}"/>
              </a:ext>
            </a:extLst>
          </p:cNvPr>
          <p:cNvSpPr>
            <a:spLocks noGrp="1"/>
          </p:cNvSpPr>
          <p:nvPr>
            <p:ph type="title"/>
          </p:nvPr>
        </p:nvSpPr>
        <p:spPr>
          <a:xfrm>
            <a:off x="344707" y="418239"/>
            <a:ext cx="2246094" cy="786231"/>
          </a:xfrm>
        </p:spPr>
        <p:txBody>
          <a:bodyPr/>
          <a:lstStyle/>
          <a:p>
            <a:r>
              <a:rPr lang="en-US" sz="3600" dirty="0">
                <a:solidFill>
                  <a:schemeClr val="tx2"/>
                </a:solidFill>
              </a:rPr>
              <a:t>ACR example</a:t>
            </a:r>
          </a:p>
        </p:txBody>
      </p:sp>
      <p:pic>
        <p:nvPicPr>
          <p:cNvPr id="6" name="Content Placeholder 10" descr="Screenshot of a section of an ACR table showing 3 success criteria rows">
            <a:extLst>
              <a:ext uri="{FF2B5EF4-FFF2-40B4-BE49-F238E27FC236}">
                <a16:creationId xmlns:a16="http://schemas.microsoft.com/office/drawing/2014/main" id="{8450EA1E-6C2D-16E1-5A1F-6705EFEB9CE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904566" y="641523"/>
            <a:ext cx="8882798" cy="5574954"/>
          </a:xfrm>
          <a:prstGeom prst="rect">
            <a:avLst/>
          </a:prstGeom>
        </p:spPr>
      </p:pic>
      <p:sp>
        <p:nvSpPr>
          <p:cNvPr id="3" name="Slide Number Placeholder 2">
            <a:extLst>
              <a:ext uri="{FF2B5EF4-FFF2-40B4-BE49-F238E27FC236}">
                <a16:creationId xmlns:a16="http://schemas.microsoft.com/office/drawing/2014/main" id="{4ADA2B2B-9795-C795-94B3-35CC9A8FF305}"/>
              </a:ext>
            </a:extLst>
          </p:cNvPr>
          <p:cNvSpPr>
            <a:spLocks noGrp="1"/>
          </p:cNvSpPr>
          <p:nvPr>
            <p:ph type="sldNum" sz="quarter" idx="13"/>
          </p:nvPr>
        </p:nvSpPr>
        <p:spPr/>
        <p:txBody>
          <a:bodyPr/>
          <a:lstStyle/>
          <a:p>
            <a:fld id="{523A240F-EAFE-E84F-B44C-6D7A08E0E409}" type="slidenum">
              <a:rPr lang="en-US" smtClean="0"/>
              <a:pPr/>
              <a:t>35</a:t>
            </a:fld>
            <a:endParaRPr lang="en-US" dirty="0"/>
          </a:p>
        </p:txBody>
      </p:sp>
    </p:spTree>
    <p:extLst>
      <p:ext uri="{BB962C8B-B14F-4D97-AF65-F5344CB8AC3E}">
        <p14:creationId xmlns:p14="http://schemas.microsoft.com/office/powerpoint/2010/main" val="418790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FC2EE-10A4-26CC-EC3E-8D07246BAD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4B24AE-72AF-2BF1-03D6-5F531DFA6090}"/>
              </a:ext>
            </a:extLst>
          </p:cNvPr>
          <p:cNvSpPr>
            <a:spLocks noGrp="1"/>
          </p:cNvSpPr>
          <p:nvPr>
            <p:ph type="title"/>
          </p:nvPr>
        </p:nvSpPr>
        <p:spPr/>
        <p:txBody>
          <a:bodyPr/>
          <a:lstStyle/>
          <a:p>
            <a:r>
              <a:rPr lang="en-US" sz="3600" dirty="0">
                <a:solidFill>
                  <a:schemeClr val="accent5"/>
                </a:solidFill>
              </a:rPr>
              <a:t>Requesting and reviewing an ACR</a:t>
            </a:r>
          </a:p>
        </p:txBody>
      </p:sp>
      <p:sp>
        <p:nvSpPr>
          <p:cNvPr id="3" name="Slide Number Placeholder 2">
            <a:extLst>
              <a:ext uri="{FF2B5EF4-FFF2-40B4-BE49-F238E27FC236}">
                <a16:creationId xmlns:a16="http://schemas.microsoft.com/office/drawing/2014/main" id="{1BC45E85-E3DE-0AF7-ACB9-8BEF618EF7FF}"/>
              </a:ext>
            </a:extLst>
          </p:cNvPr>
          <p:cNvSpPr>
            <a:spLocks noGrp="1"/>
          </p:cNvSpPr>
          <p:nvPr>
            <p:ph type="sldNum" sz="quarter" idx="13"/>
          </p:nvPr>
        </p:nvSpPr>
        <p:spPr/>
        <p:txBody>
          <a:bodyPr/>
          <a:lstStyle/>
          <a:p>
            <a:fld id="{523A240F-EAFE-E84F-B44C-6D7A08E0E409}" type="slidenum">
              <a:rPr lang="en-US" smtClean="0"/>
              <a:pPr/>
              <a:t>36</a:t>
            </a:fld>
            <a:endParaRPr lang="en-US" dirty="0"/>
          </a:p>
        </p:txBody>
      </p:sp>
    </p:spTree>
    <p:extLst>
      <p:ext uri="{BB962C8B-B14F-4D97-AF65-F5344CB8AC3E}">
        <p14:creationId xmlns:p14="http://schemas.microsoft.com/office/powerpoint/2010/main" val="391734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5E1533-408F-6D9B-14E5-1B990D6E9F36}"/>
              </a:ext>
            </a:extLst>
          </p:cNvPr>
          <p:cNvSpPr>
            <a:spLocks noGrp="1"/>
          </p:cNvSpPr>
          <p:nvPr>
            <p:ph type="title"/>
          </p:nvPr>
        </p:nvSpPr>
        <p:spPr/>
        <p:txBody>
          <a:bodyPr/>
          <a:lstStyle/>
          <a:p>
            <a:r>
              <a:rPr lang="en-US" dirty="0"/>
              <a:t>Where to obtain an ACR</a:t>
            </a:r>
          </a:p>
        </p:txBody>
      </p:sp>
      <p:sp>
        <p:nvSpPr>
          <p:cNvPr id="2" name="Text Placeholder 1">
            <a:extLst>
              <a:ext uri="{FF2B5EF4-FFF2-40B4-BE49-F238E27FC236}">
                <a16:creationId xmlns:a16="http://schemas.microsoft.com/office/drawing/2014/main" id="{5721C230-8714-1B32-2943-96D835BBCFB8}"/>
              </a:ext>
            </a:extLst>
          </p:cNvPr>
          <p:cNvSpPr>
            <a:spLocks noGrp="1"/>
          </p:cNvSpPr>
          <p:nvPr>
            <p:ph type="body" sz="quarter" idx="14"/>
          </p:nvPr>
        </p:nvSpPr>
        <p:spPr/>
        <p:txBody>
          <a:bodyPr/>
          <a:lstStyle/>
          <a:p>
            <a:pPr marL="342900" indent="-342900">
              <a:buFont typeface="Arial" panose="020B0604020202020204" pitchFamily="34" charset="0"/>
              <a:buChar char="•"/>
            </a:pPr>
            <a:r>
              <a:rPr lang="en-US" sz="2400" dirty="0"/>
              <a:t>Make it part of your RFP (request for proposal)</a:t>
            </a:r>
          </a:p>
          <a:p>
            <a:pPr marL="342900" indent="-342900">
              <a:buFont typeface="Arial" panose="020B0604020202020204" pitchFamily="34" charset="0"/>
              <a:buChar char="•"/>
            </a:pPr>
            <a:r>
              <a:rPr lang="en-US" sz="2400" dirty="0"/>
              <a:t>Look on a company’s website</a:t>
            </a:r>
          </a:p>
          <a:p>
            <a:pPr marL="342900" indent="-342900">
              <a:buFont typeface="Arial" panose="020B0604020202020204" pitchFamily="34" charset="0"/>
              <a:buChar char="•"/>
            </a:pPr>
            <a:r>
              <a:rPr lang="en-US" sz="2400" dirty="0"/>
              <a:t>Submit a formal request </a:t>
            </a:r>
          </a:p>
          <a:p>
            <a:pPr marL="576263" lvl="1" indent="-342900"/>
            <a:r>
              <a:rPr lang="en-US" sz="2200" dirty="0"/>
              <a:t>Many companies do not publicly post</a:t>
            </a:r>
          </a:p>
          <a:p>
            <a:endParaRPr lang="en-US" dirty="0"/>
          </a:p>
        </p:txBody>
      </p:sp>
      <p:sp>
        <p:nvSpPr>
          <p:cNvPr id="3" name="Slide Number Placeholder 2">
            <a:extLst>
              <a:ext uri="{FF2B5EF4-FFF2-40B4-BE49-F238E27FC236}">
                <a16:creationId xmlns:a16="http://schemas.microsoft.com/office/drawing/2014/main" id="{C4AB63E7-3581-EE6E-23FC-8E94E38E0BF5}"/>
              </a:ext>
            </a:extLst>
          </p:cNvPr>
          <p:cNvSpPr>
            <a:spLocks noGrp="1"/>
          </p:cNvSpPr>
          <p:nvPr>
            <p:ph type="sldNum" sz="quarter" idx="13"/>
          </p:nvPr>
        </p:nvSpPr>
        <p:spPr/>
        <p:txBody>
          <a:bodyPr/>
          <a:lstStyle/>
          <a:p>
            <a:fld id="{523A240F-EAFE-E84F-B44C-6D7A08E0E409}" type="slidenum">
              <a:rPr lang="en-US" smtClean="0"/>
              <a:pPr/>
              <a:t>37</a:t>
            </a:fld>
            <a:endParaRPr lang="en-US" dirty="0"/>
          </a:p>
        </p:txBody>
      </p:sp>
    </p:spTree>
    <p:extLst>
      <p:ext uri="{BB962C8B-B14F-4D97-AF65-F5344CB8AC3E}">
        <p14:creationId xmlns:p14="http://schemas.microsoft.com/office/powerpoint/2010/main" val="124052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5609CB-46D8-EF00-443F-D59B2B2A7D55}"/>
              </a:ext>
            </a:extLst>
          </p:cNvPr>
          <p:cNvSpPr>
            <a:spLocks noGrp="1"/>
          </p:cNvSpPr>
          <p:nvPr>
            <p:ph type="title"/>
          </p:nvPr>
        </p:nvSpPr>
        <p:spPr/>
        <p:txBody>
          <a:bodyPr/>
          <a:lstStyle/>
          <a:p>
            <a:r>
              <a:rPr lang="en-US" sz="3600" dirty="0"/>
              <a:t>RFP language examples</a:t>
            </a:r>
          </a:p>
        </p:txBody>
      </p:sp>
      <p:sp>
        <p:nvSpPr>
          <p:cNvPr id="2" name="Text Placeholder 1">
            <a:extLst>
              <a:ext uri="{FF2B5EF4-FFF2-40B4-BE49-F238E27FC236}">
                <a16:creationId xmlns:a16="http://schemas.microsoft.com/office/drawing/2014/main" id="{CFF0207D-6888-F04D-C29A-4C07F331F89E}"/>
              </a:ext>
            </a:extLst>
          </p:cNvPr>
          <p:cNvSpPr>
            <a:spLocks noGrp="1"/>
          </p:cNvSpPr>
          <p:nvPr>
            <p:ph type="body" sz="quarter" idx="14"/>
          </p:nvPr>
        </p:nvSpPr>
        <p:spPr/>
        <p:txBody>
          <a:bodyPr/>
          <a:lstStyle/>
          <a:p>
            <a:pPr marL="342900" indent="-342900">
              <a:buFont typeface="Arial" panose="020B0604020202020204" pitchFamily="34" charset="0"/>
              <a:buChar char="•"/>
            </a:pPr>
            <a:r>
              <a:rPr lang="en-US" sz="2400" dirty="0"/>
              <a:t>Is this product compliant with WCAG 2.2 accessibility requirements? If no, is WCAG 2.2 compliance on the product roadmap? If yes, please send the most recent product VPAT supporting compliance with WCAG 2.2.</a:t>
            </a:r>
            <a:br>
              <a:rPr lang="en-US" sz="2400" dirty="0"/>
            </a:br>
            <a:endParaRPr lang="en-US" sz="2400" dirty="0">
              <a:ea typeface="Calibri"/>
              <a:cs typeface="Calibri"/>
            </a:endParaRPr>
          </a:p>
          <a:p>
            <a:pPr marL="342900" indent="-342900">
              <a:buFont typeface="Arial" panose="020B0604020202020204" pitchFamily="34" charset="0"/>
              <a:buChar char="•"/>
            </a:pPr>
            <a:r>
              <a:rPr lang="en-US" sz="2400" dirty="0"/>
              <a:t>Proposers shall include an Accessibility Conformance Report (ACR) with their proposal, detailing how the proposed solution meets accessibility standards.</a:t>
            </a:r>
            <a:br>
              <a:rPr lang="en-US" sz="2400" dirty="0"/>
            </a:br>
            <a:r>
              <a:rPr lang="en-US" sz="2400" dirty="0"/>
              <a:t> </a:t>
            </a:r>
            <a:endParaRPr lang="en-US" sz="2400" dirty="0">
              <a:ea typeface="Calibri"/>
              <a:cs typeface="Calibri"/>
            </a:endParaRPr>
          </a:p>
          <a:p>
            <a:pPr marL="342900" indent="-342900">
              <a:buFont typeface="Arial" panose="020B0604020202020204" pitchFamily="34" charset="0"/>
              <a:buChar char="•"/>
            </a:pPr>
            <a:r>
              <a:rPr lang="en-US" sz="2400" dirty="0"/>
              <a:t>Proposers are required to provide an Accessibility Conformance Report (ACR) demonstrating conformance to WCAG 2.2 Level AA and Section 508 requirements for all proposed products and services. The ACR must include [specific requirements like VPAT version, evidence of testing, remediation plans].</a:t>
            </a:r>
            <a:endParaRPr lang="en-US" sz="2400" dirty="0">
              <a:ea typeface="Calibri"/>
              <a:cs typeface="Calibri"/>
            </a:endParaRPr>
          </a:p>
          <a:p>
            <a:endParaRPr lang="en-US" dirty="0"/>
          </a:p>
        </p:txBody>
      </p:sp>
      <p:sp>
        <p:nvSpPr>
          <p:cNvPr id="3" name="Slide Number Placeholder 2">
            <a:extLst>
              <a:ext uri="{FF2B5EF4-FFF2-40B4-BE49-F238E27FC236}">
                <a16:creationId xmlns:a16="http://schemas.microsoft.com/office/drawing/2014/main" id="{C360C39E-D1EB-F973-F2BE-309B018CFF4E}"/>
              </a:ext>
            </a:extLst>
          </p:cNvPr>
          <p:cNvSpPr>
            <a:spLocks noGrp="1"/>
          </p:cNvSpPr>
          <p:nvPr>
            <p:ph type="sldNum" sz="quarter" idx="13"/>
          </p:nvPr>
        </p:nvSpPr>
        <p:spPr/>
        <p:txBody>
          <a:bodyPr/>
          <a:lstStyle/>
          <a:p>
            <a:fld id="{523A240F-EAFE-E84F-B44C-6D7A08E0E409}" type="slidenum">
              <a:rPr lang="en-US" smtClean="0"/>
              <a:pPr/>
              <a:t>38</a:t>
            </a:fld>
            <a:endParaRPr lang="en-US" dirty="0"/>
          </a:p>
        </p:txBody>
      </p:sp>
    </p:spTree>
    <p:extLst>
      <p:ext uri="{BB962C8B-B14F-4D97-AF65-F5344CB8AC3E}">
        <p14:creationId xmlns:p14="http://schemas.microsoft.com/office/powerpoint/2010/main" val="85111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B9746-3F7D-596A-B019-37D2033A1949}"/>
              </a:ext>
            </a:extLst>
          </p:cNvPr>
          <p:cNvSpPr>
            <a:spLocks noGrp="1"/>
          </p:cNvSpPr>
          <p:nvPr>
            <p:ph type="title"/>
          </p:nvPr>
        </p:nvSpPr>
        <p:spPr/>
        <p:txBody>
          <a:bodyPr/>
          <a:lstStyle/>
          <a:p>
            <a:r>
              <a:rPr lang="en-US" sz="3600" dirty="0"/>
              <a:t>ACR != good accessibility</a:t>
            </a:r>
          </a:p>
        </p:txBody>
      </p:sp>
      <p:sp>
        <p:nvSpPr>
          <p:cNvPr id="2" name="Text Placeholder 1">
            <a:extLst>
              <a:ext uri="{FF2B5EF4-FFF2-40B4-BE49-F238E27FC236}">
                <a16:creationId xmlns:a16="http://schemas.microsoft.com/office/drawing/2014/main" id="{D120CBBE-64A4-C1BC-CA4C-6961ED5E1055}"/>
              </a:ext>
            </a:extLst>
          </p:cNvPr>
          <p:cNvSpPr>
            <a:spLocks noGrp="1"/>
          </p:cNvSpPr>
          <p:nvPr>
            <p:ph type="body" sz="quarter" idx="14"/>
          </p:nvPr>
        </p:nvSpPr>
        <p:spPr>
          <a:xfrm>
            <a:off x="344708" y="1301750"/>
            <a:ext cx="6437092" cy="5001260"/>
          </a:xfrm>
        </p:spPr>
        <p:txBody>
          <a:bodyPr/>
          <a:lstStyle/>
          <a:p>
            <a:pPr marL="342900" indent="-342900">
              <a:buFont typeface="Arial" panose="020B0604020202020204" pitchFamily="34" charset="0"/>
              <a:buChar char="•"/>
            </a:pPr>
            <a:r>
              <a:rPr lang="en-US" sz="2400" dirty="0"/>
              <a:t>The existence of an ACR does not imply an accessible product</a:t>
            </a:r>
          </a:p>
          <a:p>
            <a:pPr marL="342900" indent="-342900">
              <a:buFont typeface="Arial" panose="020B0604020202020204" pitchFamily="34" charset="0"/>
              <a:buChar char="•"/>
            </a:pPr>
            <a:r>
              <a:rPr lang="en-US" sz="2400" dirty="0"/>
              <a:t>Beware of ACR’s that have Supports for all entries</a:t>
            </a:r>
          </a:p>
          <a:p>
            <a:pPr marL="342900" indent="-342900">
              <a:buFont typeface="Arial" panose="020B0604020202020204" pitchFamily="34" charset="0"/>
              <a:buChar char="•"/>
            </a:pPr>
            <a:r>
              <a:rPr lang="en-US" sz="2400" dirty="0"/>
              <a:t>Uses correct terms </a:t>
            </a:r>
          </a:p>
          <a:p>
            <a:pPr marL="576263" lvl="1" indent="-342900"/>
            <a:r>
              <a:rPr lang="en-US" sz="2200" dirty="0"/>
              <a:t>Not tested is not a valid response</a:t>
            </a:r>
          </a:p>
          <a:p>
            <a:pPr marL="576263" lvl="1" indent="-342900"/>
            <a:r>
              <a:rPr lang="en-US" sz="2200" dirty="0"/>
              <a:t>Understand how “Not Applicable” has been used</a:t>
            </a:r>
          </a:p>
          <a:p>
            <a:pPr marL="576263" lvl="1" indent="-342900"/>
            <a:r>
              <a:rPr lang="en-US" sz="2200" dirty="0"/>
              <a:t>Not evaluated is only valid if reporting on Level AAA</a:t>
            </a:r>
          </a:p>
          <a:p>
            <a:endParaRPr lang="en-US" dirty="0"/>
          </a:p>
        </p:txBody>
      </p:sp>
      <p:pic>
        <p:nvPicPr>
          <p:cNvPr id="5" name="Graphic 4">
            <a:extLst>
              <a:ext uri="{FF2B5EF4-FFF2-40B4-BE49-F238E27FC236}">
                <a16:creationId xmlns:a16="http://schemas.microsoft.com/office/drawing/2014/main" id="{2C6CDEC7-E830-CDBB-23EF-12CAE5CDDEC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83854" y="1125414"/>
            <a:ext cx="4513384" cy="4513384"/>
          </a:xfrm>
          <a:prstGeom prst="rect">
            <a:avLst/>
          </a:prstGeom>
        </p:spPr>
      </p:pic>
      <p:sp>
        <p:nvSpPr>
          <p:cNvPr id="3" name="Slide Number Placeholder 2">
            <a:extLst>
              <a:ext uri="{FF2B5EF4-FFF2-40B4-BE49-F238E27FC236}">
                <a16:creationId xmlns:a16="http://schemas.microsoft.com/office/drawing/2014/main" id="{0C00C68A-9D28-D43F-3CD6-4426E13BB948}"/>
              </a:ext>
            </a:extLst>
          </p:cNvPr>
          <p:cNvSpPr>
            <a:spLocks noGrp="1"/>
          </p:cNvSpPr>
          <p:nvPr>
            <p:ph type="sldNum" sz="quarter" idx="13"/>
          </p:nvPr>
        </p:nvSpPr>
        <p:spPr/>
        <p:txBody>
          <a:bodyPr/>
          <a:lstStyle/>
          <a:p>
            <a:fld id="{523A240F-EAFE-E84F-B44C-6D7A08E0E409}" type="slidenum">
              <a:rPr lang="en-US" smtClean="0"/>
              <a:pPr/>
              <a:t>39</a:t>
            </a:fld>
            <a:endParaRPr lang="en-US" dirty="0"/>
          </a:p>
        </p:txBody>
      </p:sp>
    </p:spTree>
    <p:extLst>
      <p:ext uri="{BB962C8B-B14F-4D97-AF65-F5344CB8AC3E}">
        <p14:creationId xmlns:p14="http://schemas.microsoft.com/office/powerpoint/2010/main" val="97186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88D8C-9858-2BA2-C99A-2C00628249D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7FE38F0-77CC-ABDC-E084-D32902C6991F}"/>
              </a:ext>
            </a:extLst>
          </p:cNvPr>
          <p:cNvSpPr>
            <a:spLocks noGrp="1"/>
          </p:cNvSpPr>
          <p:nvPr>
            <p:ph type="title"/>
          </p:nvPr>
        </p:nvSpPr>
        <p:spPr/>
        <p:txBody>
          <a:bodyPr/>
          <a:lstStyle/>
          <a:p>
            <a:pPr algn="ctr"/>
            <a:r>
              <a:rPr lang="en-US" sz="4400" dirty="0"/>
              <a:t>Accessibility </a:t>
            </a:r>
            <a:r>
              <a:rPr lang="en-US" sz="4400" dirty="0" err="1"/>
              <a:t>Numeronym</a:t>
            </a:r>
            <a:br>
              <a:rPr lang="en-US" sz="4400" dirty="0"/>
            </a:br>
            <a:r>
              <a:rPr lang="en-US" sz="4400" dirty="0"/>
              <a:t>A</a:t>
            </a:r>
            <a:r>
              <a:rPr lang="en-US" sz="4400" dirty="0">
                <a:solidFill>
                  <a:schemeClr val="accent5"/>
                </a:solidFill>
              </a:rPr>
              <a:t>ccessibilit</a:t>
            </a:r>
            <a:r>
              <a:rPr lang="en-US" sz="4400" dirty="0"/>
              <a:t>y</a:t>
            </a:r>
            <a:br>
              <a:rPr lang="en-US" sz="4400" dirty="0"/>
            </a:br>
            <a:r>
              <a:rPr lang="en-US" sz="4400" dirty="0"/>
              <a:t>A</a:t>
            </a:r>
            <a:r>
              <a:rPr lang="en-US" sz="4400" dirty="0">
                <a:solidFill>
                  <a:schemeClr val="accent5"/>
                </a:solidFill>
              </a:rPr>
              <a:t>[11 letters]</a:t>
            </a:r>
            <a:r>
              <a:rPr lang="en-US" sz="4400" dirty="0"/>
              <a:t>Y</a:t>
            </a:r>
            <a:br>
              <a:rPr lang="en-US" sz="4400" dirty="0"/>
            </a:br>
            <a:r>
              <a:rPr lang="en-US" sz="4400" dirty="0"/>
              <a:t>A11y</a:t>
            </a:r>
          </a:p>
        </p:txBody>
      </p:sp>
      <p:sp>
        <p:nvSpPr>
          <p:cNvPr id="8" name="Slide Number Placeholder 7">
            <a:extLst>
              <a:ext uri="{FF2B5EF4-FFF2-40B4-BE49-F238E27FC236}">
                <a16:creationId xmlns:a16="http://schemas.microsoft.com/office/drawing/2014/main" id="{89878A1B-BB52-32F7-E37F-F7ADB107C461}"/>
              </a:ext>
            </a:extLst>
          </p:cNvPr>
          <p:cNvSpPr>
            <a:spLocks noGrp="1"/>
          </p:cNvSpPr>
          <p:nvPr>
            <p:ph type="sldNum" sz="quarter" idx="13"/>
          </p:nvPr>
        </p:nvSpPr>
        <p:spPr>
          <a:xfrm>
            <a:off x="344709" y="6528388"/>
            <a:ext cx="274140" cy="169423"/>
          </a:xfrm>
        </p:spPr>
        <p:txBody>
          <a:bodyPr/>
          <a:lstStyle/>
          <a:p>
            <a:fld id="{523A240F-EAFE-E84F-B44C-6D7A08E0E409}" type="slidenum">
              <a:rPr lang="en-US" noProof="0" smtClean="0"/>
              <a:pPr/>
              <a:t>4</a:t>
            </a:fld>
            <a:endParaRPr lang="en-US" noProof="0" dirty="0"/>
          </a:p>
        </p:txBody>
      </p:sp>
    </p:spTree>
    <p:extLst>
      <p:ext uri="{BB962C8B-B14F-4D97-AF65-F5344CB8AC3E}">
        <p14:creationId xmlns:p14="http://schemas.microsoft.com/office/powerpoint/2010/main" val="49533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1F5FFE-FC0B-B379-2178-7D2D05245861}"/>
              </a:ext>
            </a:extLst>
          </p:cNvPr>
          <p:cNvSpPr>
            <a:spLocks noGrp="1"/>
          </p:cNvSpPr>
          <p:nvPr>
            <p:ph type="title"/>
          </p:nvPr>
        </p:nvSpPr>
        <p:spPr/>
        <p:txBody>
          <a:bodyPr/>
          <a:lstStyle/>
          <a:p>
            <a:r>
              <a:rPr lang="en-US" sz="3600" dirty="0"/>
              <a:t>What to look for in an ACR</a:t>
            </a:r>
          </a:p>
        </p:txBody>
      </p:sp>
      <p:sp>
        <p:nvSpPr>
          <p:cNvPr id="2" name="Text Placeholder 1">
            <a:extLst>
              <a:ext uri="{FF2B5EF4-FFF2-40B4-BE49-F238E27FC236}">
                <a16:creationId xmlns:a16="http://schemas.microsoft.com/office/drawing/2014/main" id="{AB4A2163-AC5F-F0ED-B966-52181CCB8C41}"/>
              </a:ext>
            </a:extLst>
          </p:cNvPr>
          <p:cNvSpPr>
            <a:spLocks noGrp="1"/>
          </p:cNvSpPr>
          <p:nvPr>
            <p:ph type="body" sz="quarter" idx="14"/>
          </p:nvPr>
        </p:nvSpPr>
        <p:spPr>
          <a:xfrm>
            <a:off x="344708" y="1301750"/>
            <a:ext cx="7122892" cy="5001260"/>
          </a:xfrm>
        </p:spPr>
        <p:txBody>
          <a:bodyPr/>
          <a:lstStyle/>
          <a:p>
            <a:pPr marL="342900" indent="-342900">
              <a:buFont typeface="Arial" panose="020B0604020202020204" pitchFamily="34" charset="0"/>
              <a:buChar char="•"/>
            </a:pPr>
            <a:r>
              <a:rPr lang="en-US" sz="2400" dirty="0"/>
              <a:t>Was it created by a third party or internally?</a:t>
            </a:r>
          </a:p>
          <a:p>
            <a:pPr marL="342900" indent="-342900">
              <a:buFont typeface="Arial" panose="020B0604020202020204" pitchFamily="34" charset="0"/>
              <a:buChar char="•"/>
            </a:pPr>
            <a:r>
              <a:rPr lang="en-US" sz="2400" dirty="0"/>
              <a:t>What assistive technologies were used for testing?</a:t>
            </a:r>
          </a:p>
          <a:p>
            <a:pPr marL="342900" indent="-342900">
              <a:buFont typeface="Arial" panose="020B0604020202020204" pitchFamily="34" charset="0"/>
              <a:buChar char="•"/>
            </a:pPr>
            <a:r>
              <a:rPr lang="en-US" sz="2400" dirty="0"/>
              <a:t>Are specific use cases listed?</a:t>
            </a:r>
          </a:p>
          <a:p>
            <a:pPr marL="342900" indent="-342900">
              <a:buFont typeface="Arial" panose="020B0604020202020204" pitchFamily="34" charset="0"/>
              <a:buChar char="•"/>
            </a:pPr>
            <a:r>
              <a:rPr lang="en-US" sz="2400" dirty="0"/>
              <a:t>Items marked </a:t>
            </a:r>
            <a:r>
              <a:rPr lang="en-US" sz="2400" b="1" dirty="0">
                <a:solidFill>
                  <a:schemeClr val="accent5"/>
                </a:solidFill>
              </a:rPr>
              <a:t>partially supports </a:t>
            </a:r>
            <a:r>
              <a:rPr lang="en-US" sz="2400" dirty="0"/>
              <a:t>have an explanation </a:t>
            </a:r>
          </a:p>
          <a:p>
            <a:pPr marL="342900" indent="-342900">
              <a:buFont typeface="Arial" panose="020B0604020202020204" pitchFamily="34" charset="0"/>
              <a:buChar char="•"/>
            </a:pPr>
            <a:r>
              <a:rPr lang="en-US" sz="2400" dirty="0"/>
              <a:t>Number of each response type: </a:t>
            </a:r>
          </a:p>
          <a:p>
            <a:pPr marL="576263" lvl="1" indent="-342900"/>
            <a:r>
              <a:rPr lang="en-US" sz="2200" b="1" dirty="0">
                <a:solidFill>
                  <a:schemeClr val="accent5"/>
                </a:solidFill>
              </a:rPr>
              <a:t>Supports, Partially Supports, Does Not Support</a:t>
            </a:r>
          </a:p>
          <a:p>
            <a:pPr marL="576263" lvl="1" indent="-342900"/>
            <a:r>
              <a:rPr lang="en-US" sz="2200" dirty="0">
                <a:solidFill>
                  <a:srgbClr val="FFFFFF"/>
                </a:solidFill>
              </a:rPr>
              <a:t>Understand how Supports is used</a:t>
            </a:r>
          </a:p>
          <a:p>
            <a:endParaRPr lang="en-US" dirty="0"/>
          </a:p>
        </p:txBody>
      </p:sp>
      <p:pic>
        <p:nvPicPr>
          <p:cNvPr id="5" name="Graphic 4">
            <a:extLst>
              <a:ext uri="{FF2B5EF4-FFF2-40B4-BE49-F238E27FC236}">
                <a16:creationId xmlns:a16="http://schemas.microsoft.com/office/drawing/2014/main" id="{0B256720-5548-67F9-6AA8-A6116DF71AF3}"/>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96200" y="1301750"/>
            <a:ext cx="3415552" cy="3415552"/>
          </a:xfrm>
          <a:prstGeom prst="rect">
            <a:avLst/>
          </a:prstGeom>
        </p:spPr>
      </p:pic>
      <p:sp>
        <p:nvSpPr>
          <p:cNvPr id="3" name="Slide Number Placeholder 2">
            <a:extLst>
              <a:ext uri="{FF2B5EF4-FFF2-40B4-BE49-F238E27FC236}">
                <a16:creationId xmlns:a16="http://schemas.microsoft.com/office/drawing/2014/main" id="{3696ABCB-2DE7-0B71-7BBD-00E3668AF2DC}"/>
              </a:ext>
            </a:extLst>
          </p:cNvPr>
          <p:cNvSpPr>
            <a:spLocks noGrp="1"/>
          </p:cNvSpPr>
          <p:nvPr>
            <p:ph type="sldNum" sz="quarter" idx="13"/>
          </p:nvPr>
        </p:nvSpPr>
        <p:spPr/>
        <p:txBody>
          <a:bodyPr/>
          <a:lstStyle/>
          <a:p>
            <a:fld id="{523A240F-EAFE-E84F-B44C-6D7A08E0E409}" type="slidenum">
              <a:rPr lang="en-US" smtClean="0"/>
              <a:pPr/>
              <a:t>40</a:t>
            </a:fld>
            <a:endParaRPr lang="en-US" dirty="0"/>
          </a:p>
        </p:txBody>
      </p:sp>
    </p:spTree>
    <p:extLst>
      <p:ext uri="{BB962C8B-B14F-4D97-AF65-F5344CB8AC3E}">
        <p14:creationId xmlns:p14="http://schemas.microsoft.com/office/powerpoint/2010/main" val="174329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5A258A-9565-30B0-EB55-DF8260405412}"/>
              </a:ext>
            </a:extLst>
          </p:cNvPr>
          <p:cNvSpPr>
            <a:spLocks noGrp="1"/>
          </p:cNvSpPr>
          <p:nvPr>
            <p:ph type="title"/>
          </p:nvPr>
        </p:nvSpPr>
        <p:spPr/>
        <p:txBody>
          <a:bodyPr/>
          <a:lstStyle/>
          <a:p>
            <a:r>
              <a:rPr lang="en-US" sz="3600" dirty="0"/>
              <a:t>Your goals</a:t>
            </a:r>
          </a:p>
        </p:txBody>
      </p:sp>
      <p:sp>
        <p:nvSpPr>
          <p:cNvPr id="2" name="Text Placeholder 1">
            <a:extLst>
              <a:ext uri="{FF2B5EF4-FFF2-40B4-BE49-F238E27FC236}">
                <a16:creationId xmlns:a16="http://schemas.microsoft.com/office/drawing/2014/main" id="{3AA35BD0-9CBF-F45D-5ACA-6D5D4C6BB38C}"/>
              </a:ext>
            </a:extLst>
          </p:cNvPr>
          <p:cNvSpPr>
            <a:spLocks noGrp="1"/>
          </p:cNvSpPr>
          <p:nvPr>
            <p:ph type="body" sz="quarter" idx="14"/>
          </p:nvPr>
        </p:nvSpPr>
        <p:spPr>
          <a:xfrm>
            <a:off x="344706" y="1448898"/>
            <a:ext cx="6513292" cy="5001260"/>
          </a:xfrm>
        </p:spPr>
        <p:txBody>
          <a:bodyPr/>
          <a:lstStyle/>
          <a:p>
            <a:pPr marL="342900" indent="-342900">
              <a:buFont typeface="Arial" panose="020B0604020202020204" pitchFamily="34" charset="0"/>
              <a:buChar char="•"/>
            </a:pPr>
            <a:r>
              <a:rPr lang="en-US" sz="2400" dirty="0"/>
              <a:t>Establish the accuracy of the ACR</a:t>
            </a:r>
          </a:p>
          <a:p>
            <a:pPr marL="342900" indent="-342900">
              <a:buFont typeface="Arial" panose="020B0604020202020204" pitchFamily="34" charset="0"/>
              <a:buChar char="•"/>
            </a:pPr>
            <a:r>
              <a:rPr lang="en-US" sz="2400" dirty="0"/>
              <a:t>Evaluate the vendor’s accessibility knowledge</a:t>
            </a:r>
          </a:p>
          <a:p>
            <a:pPr marL="342900" indent="-342900">
              <a:buFont typeface="Arial" panose="020B0604020202020204" pitchFamily="34" charset="0"/>
              <a:buChar char="•"/>
            </a:pPr>
            <a:r>
              <a:rPr lang="en-US" sz="2400" dirty="0"/>
              <a:t>Determine the vendor’s commitment to accessibility</a:t>
            </a:r>
          </a:p>
          <a:p>
            <a:pPr marL="342900" indent="-342900">
              <a:buFont typeface="Arial" panose="020B0604020202020204" pitchFamily="34" charset="0"/>
              <a:buChar char="•"/>
            </a:pPr>
            <a:r>
              <a:rPr lang="en-US" sz="2400" dirty="0"/>
              <a:t>Have confidence your employees can successfully use the product</a:t>
            </a:r>
          </a:p>
          <a:p>
            <a:pPr marL="342900" indent="-342900">
              <a:buFont typeface="Arial" panose="020B0604020202020204" pitchFamily="34" charset="0"/>
              <a:buChar char="•"/>
            </a:pPr>
            <a:r>
              <a:rPr lang="en-US" sz="2400" dirty="0"/>
              <a:t>Know that accessibility concerns will be addressed</a:t>
            </a:r>
          </a:p>
          <a:p>
            <a:endParaRPr lang="en-US" dirty="0"/>
          </a:p>
        </p:txBody>
      </p:sp>
      <p:pic>
        <p:nvPicPr>
          <p:cNvPr id="5" name="Graphic 4">
            <a:extLst>
              <a:ext uri="{FF2B5EF4-FFF2-40B4-BE49-F238E27FC236}">
                <a16:creationId xmlns:a16="http://schemas.microsoft.com/office/drawing/2014/main" id="{E9868CD3-52ED-1836-1AC4-5F1698E6E3AE}"/>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67600" y="1204470"/>
            <a:ext cx="3429000" cy="3429000"/>
          </a:xfrm>
          <a:prstGeom prst="rect">
            <a:avLst/>
          </a:prstGeom>
        </p:spPr>
      </p:pic>
      <p:sp>
        <p:nvSpPr>
          <p:cNvPr id="3" name="Slide Number Placeholder 2">
            <a:extLst>
              <a:ext uri="{FF2B5EF4-FFF2-40B4-BE49-F238E27FC236}">
                <a16:creationId xmlns:a16="http://schemas.microsoft.com/office/drawing/2014/main" id="{B2FA96FA-8769-6B4C-C77B-A891E3124279}"/>
              </a:ext>
            </a:extLst>
          </p:cNvPr>
          <p:cNvSpPr>
            <a:spLocks noGrp="1"/>
          </p:cNvSpPr>
          <p:nvPr>
            <p:ph type="sldNum" sz="quarter" idx="13"/>
          </p:nvPr>
        </p:nvSpPr>
        <p:spPr/>
        <p:txBody>
          <a:bodyPr/>
          <a:lstStyle/>
          <a:p>
            <a:fld id="{523A240F-EAFE-E84F-B44C-6D7A08E0E409}" type="slidenum">
              <a:rPr lang="en-US" smtClean="0"/>
              <a:pPr/>
              <a:t>41</a:t>
            </a:fld>
            <a:endParaRPr lang="en-US" dirty="0"/>
          </a:p>
        </p:txBody>
      </p:sp>
    </p:spTree>
    <p:extLst>
      <p:ext uri="{BB962C8B-B14F-4D97-AF65-F5344CB8AC3E}">
        <p14:creationId xmlns:p14="http://schemas.microsoft.com/office/powerpoint/2010/main" val="28274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186E15-B304-B56C-6873-37D99602527F}"/>
              </a:ext>
            </a:extLst>
          </p:cNvPr>
          <p:cNvSpPr>
            <a:spLocks noGrp="1"/>
          </p:cNvSpPr>
          <p:nvPr>
            <p:ph type="title"/>
          </p:nvPr>
        </p:nvSpPr>
        <p:spPr/>
        <p:txBody>
          <a:bodyPr/>
          <a:lstStyle/>
          <a:p>
            <a:r>
              <a:rPr lang="en-US" sz="3600" dirty="0"/>
              <a:t>Questions to ask the vendor</a:t>
            </a:r>
          </a:p>
        </p:txBody>
      </p:sp>
      <p:sp>
        <p:nvSpPr>
          <p:cNvPr id="2" name="Text Placeholder 1">
            <a:extLst>
              <a:ext uri="{FF2B5EF4-FFF2-40B4-BE49-F238E27FC236}">
                <a16:creationId xmlns:a16="http://schemas.microsoft.com/office/drawing/2014/main" id="{E189E1C8-96BC-39C2-4D33-BCB1C915C3E9}"/>
              </a:ext>
            </a:extLst>
          </p:cNvPr>
          <p:cNvSpPr>
            <a:spLocks noGrp="1"/>
          </p:cNvSpPr>
          <p:nvPr>
            <p:ph type="body" sz="quarter" idx="14"/>
          </p:nvPr>
        </p:nvSpPr>
        <p:spPr>
          <a:xfrm>
            <a:off x="344708" y="1301750"/>
            <a:ext cx="6741892" cy="5001260"/>
          </a:xfrm>
        </p:spPr>
        <p:txBody>
          <a:bodyPr/>
          <a:lstStyle/>
          <a:p>
            <a:pPr marL="342900" indent="-342900">
              <a:buFont typeface="Arial" panose="020B0604020202020204" pitchFamily="34" charset="0"/>
              <a:buChar char="•"/>
            </a:pPr>
            <a:r>
              <a:rPr lang="en-US" sz="2400" dirty="0"/>
              <a:t>Who created the ACR?</a:t>
            </a:r>
          </a:p>
          <a:p>
            <a:pPr marL="342900" indent="-342900">
              <a:buFont typeface="Arial" panose="020B0604020202020204" pitchFamily="34" charset="0"/>
              <a:buChar char="•"/>
            </a:pPr>
            <a:r>
              <a:rPr lang="en-US" sz="2400" dirty="0"/>
              <a:t>How often is the ACR updated?</a:t>
            </a:r>
          </a:p>
          <a:p>
            <a:pPr marL="342900" indent="-342900">
              <a:buFont typeface="Arial" panose="020B0604020202020204" pitchFamily="34" charset="0"/>
              <a:buChar char="•"/>
            </a:pPr>
            <a:r>
              <a:rPr lang="en-US" sz="2400" dirty="0"/>
              <a:t>Is there a roadmap to address accessibility issues? </a:t>
            </a:r>
          </a:p>
          <a:p>
            <a:pPr marL="342900" indent="-342900">
              <a:buFont typeface="Arial" panose="020B0604020202020204" pitchFamily="34" charset="0"/>
              <a:buChar char="•"/>
            </a:pPr>
            <a:r>
              <a:rPr lang="en-US" sz="2400" dirty="0"/>
              <a:t>Is there an accessibility team? </a:t>
            </a:r>
          </a:p>
          <a:p>
            <a:pPr marL="576263" lvl="1" indent="-342900"/>
            <a:r>
              <a:rPr lang="en-US" sz="2200" dirty="0"/>
              <a:t>What is their background, certifications, experience? </a:t>
            </a:r>
          </a:p>
          <a:p>
            <a:pPr marL="342900" indent="-342900">
              <a:buFont typeface="Arial" panose="020B0604020202020204" pitchFamily="34" charset="0"/>
              <a:buChar char="•"/>
            </a:pPr>
            <a:r>
              <a:rPr lang="en-US" sz="2400" dirty="0"/>
              <a:t>How are accessibility issues reported?</a:t>
            </a:r>
          </a:p>
          <a:p>
            <a:pPr marL="576263" lvl="1" indent="-342900"/>
            <a:r>
              <a:rPr lang="en-US" sz="2200" dirty="0"/>
              <a:t>How are they addressed? </a:t>
            </a:r>
          </a:p>
          <a:p>
            <a:endParaRPr lang="en-US" dirty="0"/>
          </a:p>
        </p:txBody>
      </p:sp>
      <p:pic>
        <p:nvPicPr>
          <p:cNvPr id="5" name="Picture 6">
            <a:extLst>
              <a:ext uri="{FF2B5EF4-FFF2-40B4-BE49-F238E27FC236}">
                <a16:creationId xmlns:a16="http://schemas.microsoft.com/office/drawing/2014/main" id="{BCED9080-DE65-0360-0140-F772622E2B72}"/>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7315200" y="1301750"/>
            <a:ext cx="3984811" cy="3984811"/>
          </a:xfrm>
          <a:prstGeom prst="rect">
            <a:avLst/>
          </a:prstGeom>
        </p:spPr>
      </p:pic>
      <p:sp>
        <p:nvSpPr>
          <p:cNvPr id="3" name="Slide Number Placeholder 2">
            <a:extLst>
              <a:ext uri="{FF2B5EF4-FFF2-40B4-BE49-F238E27FC236}">
                <a16:creationId xmlns:a16="http://schemas.microsoft.com/office/drawing/2014/main" id="{62E6123C-C1D1-74D6-4ACF-574655144ACA}"/>
              </a:ext>
            </a:extLst>
          </p:cNvPr>
          <p:cNvSpPr>
            <a:spLocks noGrp="1"/>
          </p:cNvSpPr>
          <p:nvPr>
            <p:ph type="sldNum" sz="quarter" idx="13"/>
          </p:nvPr>
        </p:nvSpPr>
        <p:spPr/>
        <p:txBody>
          <a:bodyPr/>
          <a:lstStyle/>
          <a:p>
            <a:fld id="{523A240F-EAFE-E84F-B44C-6D7A08E0E409}" type="slidenum">
              <a:rPr lang="en-US" smtClean="0"/>
              <a:pPr/>
              <a:t>42</a:t>
            </a:fld>
            <a:endParaRPr lang="en-US" dirty="0"/>
          </a:p>
        </p:txBody>
      </p:sp>
    </p:spTree>
    <p:extLst>
      <p:ext uri="{BB962C8B-B14F-4D97-AF65-F5344CB8AC3E}">
        <p14:creationId xmlns:p14="http://schemas.microsoft.com/office/powerpoint/2010/main" val="156536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BFB09A-5807-17B5-DAF2-103E1C269D03}"/>
              </a:ext>
            </a:extLst>
          </p:cNvPr>
          <p:cNvSpPr>
            <a:spLocks noGrp="1"/>
          </p:cNvSpPr>
          <p:nvPr>
            <p:ph type="title"/>
          </p:nvPr>
        </p:nvSpPr>
        <p:spPr/>
        <p:txBody>
          <a:bodyPr/>
          <a:lstStyle/>
          <a:p>
            <a:r>
              <a:rPr lang="en-US" dirty="0"/>
              <a:t>Let’s look at some ACRS</a:t>
            </a:r>
          </a:p>
        </p:txBody>
      </p:sp>
      <p:sp>
        <p:nvSpPr>
          <p:cNvPr id="2" name="Text Placeholder 1">
            <a:extLst>
              <a:ext uri="{FF2B5EF4-FFF2-40B4-BE49-F238E27FC236}">
                <a16:creationId xmlns:a16="http://schemas.microsoft.com/office/drawing/2014/main" id="{BF5A32D5-9ACE-453E-DF5B-1ACBBD79525D}"/>
              </a:ext>
            </a:extLst>
          </p:cNvPr>
          <p:cNvSpPr>
            <a:spLocks noGrp="1"/>
          </p:cNvSpPr>
          <p:nvPr>
            <p:ph type="body" sz="quarter" idx="14"/>
          </p:nvPr>
        </p:nvSpPr>
        <p:spPr/>
        <p:txBody>
          <a:bodyPr/>
          <a:lstStyle/>
          <a:p>
            <a:pPr marL="342900" indent="-342900">
              <a:buFont typeface="Arial" panose="020B0604020202020204" pitchFamily="34" charset="0"/>
              <a:buChar char="•"/>
            </a:pPr>
            <a:r>
              <a:rPr lang="en-US" sz="2400" dirty="0">
                <a:solidFill>
                  <a:schemeClr val="accent5"/>
                </a:solidFill>
                <a:hlinkClick r:id="rId2">
                  <a:extLst>
                    <a:ext uri="{A12FA001-AC4F-418D-AE19-62706E023703}">
                      <ahyp:hlinkClr xmlns:ahyp="http://schemas.microsoft.com/office/drawing/2018/hyperlinkcolor" val="tx"/>
                    </a:ext>
                  </a:extLst>
                </a:hlinkClick>
              </a:rPr>
              <a:t>Google</a:t>
            </a:r>
            <a:r>
              <a:rPr lang="en-US" sz="2400" dirty="0"/>
              <a:t>  </a:t>
            </a:r>
            <a:r>
              <a:rPr lang="en-US" sz="2400" dirty="0">
                <a:solidFill>
                  <a:schemeClr val="accent5"/>
                </a:solidFill>
                <a:hlinkClick r:id="rId3">
                  <a:extLst>
                    <a:ext uri="{A12FA001-AC4F-418D-AE19-62706E023703}">
                      <ahyp:hlinkClr xmlns:ahyp="http://schemas.microsoft.com/office/drawing/2018/hyperlinkcolor" val="tx"/>
                    </a:ext>
                  </a:extLst>
                </a:hlinkClick>
              </a:rPr>
              <a:t>Gmail</a:t>
            </a:r>
            <a:endParaRPr lang="en-US" sz="2400" dirty="0">
              <a:solidFill>
                <a:schemeClr val="accent5"/>
              </a:solidFill>
            </a:endParaRPr>
          </a:p>
          <a:p>
            <a:pPr marL="342900" indent="-342900">
              <a:buFont typeface="Arial" panose="020B0604020202020204" pitchFamily="34" charset="0"/>
              <a:buChar char="•"/>
            </a:pPr>
            <a:r>
              <a:rPr lang="en-US" sz="2400" dirty="0">
                <a:solidFill>
                  <a:schemeClr val="accent5"/>
                </a:solidFill>
                <a:hlinkClick r:id="rId4">
                  <a:extLst>
                    <a:ext uri="{A12FA001-AC4F-418D-AE19-62706E023703}">
                      <ahyp:hlinkClr xmlns:ahyp="http://schemas.microsoft.com/office/drawing/2018/hyperlinkcolor" val="tx"/>
                    </a:ext>
                  </a:extLst>
                </a:hlinkClick>
              </a:rPr>
              <a:t>NIH Workplace Equity and Diversity Survey</a:t>
            </a:r>
            <a:endParaRPr lang="en-US" sz="2400" dirty="0">
              <a:solidFill>
                <a:schemeClr val="accent5"/>
              </a:solidFill>
            </a:endParaRPr>
          </a:p>
          <a:p>
            <a:pPr marL="342900" indent="-342900">
              <a:buFont typeface="Arial" panose="020B0604020202020204" pitchFamily="34" charset="0"/>
              <a:buChar char="•"/>
            </a:pPr>
            <a:r>
              <a:rPr lang="en-US" sz="2400" dirty="0">
                <a:solidFill>
                  <a:schemeClr val="accent5"/>
                </a:solidFill>
                <a:hlinkClick r:id="rId5">
                  <a:extLst>
                    <a:ext uri="{A12FA001-AC4F-418D-AE19-62706E023703}">
                      <ahyp:hlinkClr xmlns:ahyp="http://schemas.microsoft.com/office/drawing/2018/hyperlinkcolor" val="tx"/>
                    </a:ext>
                  </a:extLst>
                </a:hlinkClick>
              </a:rPr>
              <a:t>Microsoft</a:t>
            </a:r>
            <a:r>
              <a:rPr lang="en-US" sz="2400" dirty="0">
                <a:solidFill>
                  <a:schemeClr val="accent5"/>
                </a:solidFill>
              </a:rPr>
              <a:t> </a:t>
            </a:r>
            <a:r>
              <a:rPr lang="en-US" sz="2400" dirty="0"/>
              <a:t>(downloads for all products)</a:t>
            </a:r>
          </a:p>
          <a:p>
            <a:pPr marL="342900" indent="-342900">
              <a:buFont typeface="Arial" panose="020B0604020202020204" pitchFamily="34" charset="0"/>
              <a:buChar char="•"/>
            </a:pPr>
            <a:r>
              <a:rPr lang="en-US" sz="2400" dirty="0">
                <a:solidFill>
                  <a:schemeClr val="accent5"/>
                </a:solidFill>
                <a:hlinkClick r:id="rId6">
                  <a:extLst>
                    <a:ext uri="{A12FA001-AC4F-418D-AE19-62706E023703}">
                      <ahyp:hlinkClr xmlns:ahyp="http://schemas.microsoft.com/office/drawing/2018/hyperlinkcolor" val="tx"/>
                    </a:ext>
                  </a:extLst>
                </a:hlinkClick>
              </a:rPr>
              <a:t>Zoom</a:t>
            </a:r>
            <a:endParaRPr lang="en-US" sz="2400" dirty="0">
              <a:solidFill>
                <a:schemeClr val="accent5"/>
              </a:solidFill>
            </a:endParaRPr>
          </a:p>
          <a:p>
            <a:pPr marL="342900" indent="-342900">
              <a:buFont typeface="Arial" panose="020B0604020202020204" pitchFamily="34" charset="0"/>
              <a:buChar char="•"/>
            </a:pPr>
            <a:r>
              <a:rPr lang="en-US" sz="2400" dirty="0">
                <a:solidFill>
                  <a:schemeClr val="accent5"/>
                </a:solidFill>
                <a:hlinkClick r:id="rId7">
                  <a:extLst>
                    <a:ext uri="{A12FA001-AC4F-418D-AE19-62706E023703}">
                      <ahyp:hlinkClr xmlns:ahyp="http://schemas.microsoft.com/office/drawing/2018/hyperlinkcolor" val="tx"/>
                    </a:ext>
                  </a:extLst>
                </a:hlinkClick>
              </a:rPr>
              <a:t>ESRI</a:t>
            </a:r>
            <a:endParaRPr lang="en-US" dirty="0">
              <a:solidFill>
                <a:schemeClr val="accent5"/>
              </a:solidFill>
            </a:endParaRPr>
          </a:p>
        </p:txBody>
      </p:sp>
      <p:sp>
        <p:nvSpPr>
          <p:cNvPr id="3" name="Slide Number Placeholder 2">
            <a:extLst>
              <a:ext uri="{FF2B5EF4-FFF2-40B4-BE49-F238E27FC236}">
                <a16:creationId xmlns:a16="http://schemas.microsoft.com/office/drawing/2014/main" id="{D622A451-9A2A-3E36-7703-7DE5BB135B43}"/>
              </a:ext>
            </a:extLst>
          </p:cNvPr>
          <p:cNvSpPr>
            <a:spLocks noGrp="1"/>
          </p:cNvSpPr>
          <p:nvPr>
            <p:ph type="sldNum" sz="quarter" idx="13"/>
          </p:nvPr>
        </p:nvSpPr>
        <p:spPr/>
        <p:txBody>
          <a:bodyPr/>
          <a:lstStyle/>
          <a:p>
            <a:fld id="{523A240F-EAFE-E84F-B44C-6D7A08E0E409}" type="slidenum">
              <a:rPr lang="en-US" smtClean="0"/>
              <a:pPr/>
              <a:t>43</a:t>
            </a:fld>
            <a:endParaRPr lang="en-US" dirty="0"/>
          </a:p>
        </p:txBody>
      </p:sp>
    </p:spTree>
    <p:extLst>
      <p:ext uri="{BB962C8B-B14F-4D97-AF65-F5344CB8AC3E}">
        <p14:creationId xmlns:p14="http://schemas.microsoft.com/office/powerpoint/2010/main" val="54405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EB4EF-C65E-E9E3-1219-0CABBC2B09A5}"/>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0F1629C8-923C-61F0-9C2A-E63475E46082}"/>
              </a:ext>
              <a:ext uri="{C183D7F6-B498-43B3-948B-1728B52AA6E4}">
                <adec:decorative xmlns:adec="http://schemas.microsoft.com/office/drawing/2017/decorative" val="1"/>
              </a:ext>
            </a:extLst>
          </p:cNvPr>
          <p:cNvSpPr/>
          <p:nvPr/>
        </p:nvSpPr>
        <p:spPr>
          <a:xfrm>
            <a:off x="-4890" y="3163888"/>
            <a:ext cx="2437200" cy="322767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Text Placeholder 3">
            <a:extLst>
              <a:ext uri="{FF2B5EF4-FFF2-40B4-BE49-F238E27FC236}">
                <a16:creationId xmlns:a16="http://schemas.microsoft.com/office/drawing/2014/main" id="{76DF1BD3-ED7E-A037-98A8-8E88B3C4A11C}"/>
              </a:ext>
            </a:extLst>
          </p:cNvPr>
          <p:cNvSpPr>
            <a:spLocks noGrp="1"/>
          </p:cNvSpPr>
          <p:nvPr>
            <p:ph type="title"/>
          </p:nvPr>
        </p:nvSpPr>
        <p:spPr>
          <a:xfrm>
            <a:off x="344706" y="418239"/>
            <a:ext cx="11534141" cy="786231"/>
          </a:xfr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lvl="0"/>
            <a:r>
              <a:rPr lang="en-US" sz="3600" noProof="0" dirty="0"/>
              <a:t>Your Mission</a:t>
            </a:r>
          </a:p>
        </p:txBody>
      </p:sp>
      <p:sp>
        <p:nvSpPr>
          <p:cNvPr id="5" name="Text Placeholder 4">
            <a:extLst>
              <a:ext uri="{FF2B5EF4-FFF2-40B4-BE49-F238E27FC236}">
                <a16:creationId xmlns:a16="http://schemas.microsoft.com/office/drawing/2014/main" id="{3E104C4C-7476-0474-F62B-E78BF22E24C9}"/>
              </a:ext>
            </a:extLst>
          </p:cNvPr>
          <p:cNvSpPr>
            <a:spLocks noGrp="1"/>
          </p:cNvSpPr>
          <p:nvPr>
            <p:ph type="body" sz="quarter" idx="15"/>
          </p:nvPr>
        </p:nvSpPr>
        <p:spPr>
          <a:xfrm>
            <a:off x="320212" y="2441548"/>
            <a:ext cx="1898254" cy="585515"/>
          </a:xfrm>
        </p:spPr>
        <p:txBody>
          <a:bodyPr/>
          <a:lstStyle/>
          <a:p>
            <a:r>
              <a:rPr lang="en-US" sz="2400" dirty="0"/>
              <a:t>Raise Awareness</a:t>
            </a:r>
          </a:p>
        </p:txBody>
      </p:sp>
      <p:sp>
        <p:nvSpPr>
          <p:cNvPr id="11" name="Text Placeholder 10">
            <a:extLst>
              <a:ext uri="{FF2B5EF4-FFF2-40B4-BE49-F238E27FC236}">
                <a16:creationId xmlns:a16="http://schemas.microsoft.com/office/drawing/2014/main" id="{6FFCD286-FC36-6041-995D-25B1AAEA071E}"/>
              </a:ext>
            </a:extLst>
          </p:cNvPr>
          <p:cNvSpPr>
            <a:spLocks noGrp="1"/>
          </p:cNvSpPr>
          <p:nvPr>
            <p:ph type="body" sz="quarter" idx="16"/>
          </p:nvPr>
        </p:nvSpPr>
        <p:spPr>
          <a:xfrm>
            <a:off x="344488" y="3572472"/>
            <a:ext cx="1898254" cy="2606447"/>
          </a:xfrm>
        </p:spPr>
        <p:txBody>
          <a:bodyPr/>
          <a:lstStyle/>
          <a:p>
            <a:r>
              <a:rPr lang="en-US" sz="2000" dirty="0"/>
              <a:t>Know the Accessibility acronyms and share</a:t>
            </a:r>
          </a:p>
        </p:txBody>
      </p:sp>
      <p:sp>
        <p:nvSpPr>
          <p:cNvPr id="17" name="Text Placeholder 16">
            <a:extLst>
              <a:ext uri="{FF2B5EF4-FFF2-40B4-BE49-F238E27FC236}">
                <a16:creationId xmlns:a16="http://schemas.microsoft.com/office/drawing/2014/main" id="{9456F9E7-42DF-BF8C-4762-A91AFC942139}"/>
              </a:ext>
              <a:ext uri="{C183D7F6-B498-43B3-948B-1728B52AA6E4}">
                <adec:decorative xmlns:adec="http://schemas.microsoft.com/office/drawing/2017/decorative" val="1"/>
              </a:ext>
            </a:extLst>
          </p:cNvPr>
          <p:cNvSpPr>
            <a:spLocks noGrp="1"/>
          </p:cNvSpPr>
          <p:nvPr>
            <p:ph type="body" sz="quarter" idx="17"/>
          </p:nvPr>
        </p:nvSpPr>
        <p:spPr>
          <a:xfrm>
            <a:off x="2619855" y="2577721"/>
            <a:ext cx="2035458" cy="585515"/>
          </a:xfrm>
        </p:spPr>
        <p:txBody>
          <a:bodyPr/>
          <a:lstStyle/>
          <a:p>
            <a:r>
              <a:rPr lang="en-US" dirty="0"/>
              <a:t>Understand your audience</a:t>
            </a:r>
          </a:p>
        </p:txBody>
      </p:sp>
      <p:sp>
        <p:nvSpPr>
          <p:cNvPr id="28" name="Text Placeholder 27">
            <a:extLst>
              <a:ext uri="{FF2B5EF4-FFF2-40B4-BE49-F238E27FC236}">
                <a16:creationId xmlns:a16="http://schemas.microsoft.com/office/drawing/2014/main" id="{B1B3332A-417C-46D4-BBC8-01CB12A6E403}"/>
              </a:ext>
              <a:ext uri="{C183D7F6-B498-43B3-948B-1728B52AA6E4}">
                <adec:decorative xmlns:adec="http://schemas.microsoft.com/office/drawing/2017/decorative" val="1"/>
              </a:ext>
            </a:extLst>
          </p:cNvPr>
          <p:cNvSpPr>
            <a:spLocks noGrp="1"/>
          </p:cNvSpPr>
          <p:nvPr>
            <p:ph type="body" sz="quarter" idx="18"/>
          </p:nvPr>
        </p:nvSpPr>
        <p:spPr>
          <a:xfrm>
            <a:off x="2619855" y="3572472"/>
            <a:ext cx="2035458" cy="2606447"/>
          </a:xfrm>
        </p:spPr>
        <p:txBody>
          <a:bodyPr/>
          <a:lstStyle/>
          <a:p>
            <a:r>
              <a:rPr lang="en-US" dirty="0"/>
              <a:t>Understand how all people use the Web</a:t>
            </a:r>
          </a:p>
        </p:txBody>
      </p:sp>
      <p:sp>
        <p:nvSpPr>
          <p:cNvPr id="30" name="Text Placeholder 29">
            <a:extLst>
              <a:ext uri="{FF2B5EF4-FFF2-40B4-BE49-F238E27FC236}">
                <a16:creationId xmlns:a16="http://schemas.microsoft.com/office/drawing/2014/main" id="{7DEA4990-F16B-7BD3-143A-6C6298CF5511}"/>
              </a:ext>
              <a:ext uri="{C183D7F6-B498-43B3-948B-1728B52AA6E4}">
                <adec:decorative xmlns:adec="http://schemas.microsoft.com/office/drawing/2017/decorative" val="1"/>
              </a:ext>
            </a:extLst>
          </p:cNvPr>
          <p:cNvSpPr>
            <a:spLocks noGrp="1"/>
          </p:cNvSpPr>
          <p:nvPr>
            <p:ph type="body" sz="quarter" idx="19"/>
          </p:nvPr>
        </p:nvSpPr>
        <p:spPr>
          <a:xfrm>
            <a:off x="5056702" y="2577721"/>
            <a:ext cx="2052774" cy="585515"/>
          </a:xfrm>
        </p:spPr>
        <p:txBody>
          <a:bodyPr/>
          <a:lstStyle/>
          <a:p>
            <a:r>
              <a:rPr lang="en-US" dirty="0"/>
              <a:t>Know the basics</a:t>
            </a:r>
          </a:p>
        </p:txBody>
      </p:sp>
      <p:sp>
        <p:nvSpPr>
          <p:cNvPr id="31" name="Text Placeholder 30">
            <a:extLst>
              <a:ext uri="{FF2B5EF4-FFF2-40B4-BE49-F238E27FC236}">
                <a16:creationId xmlns:a16="http://schemas.microsoft.com/office/drawing/2014/main" id="{7AD0B51B-C72B-4A82-4634-91754540B413}"/>
              </a:ext>
              <a:ext uri="{C183D7F6-B498-43B3-948B-1728B52AA6E4}">
                <adec:decorative xmlns:adec="http://schemas.microsoft.com/office/drawing/2017/decorative" val="1"/>
              </a:ext>
            </a:extLst>
          </p:cNvPr>
          <p:cNvSpPr>
            <a:spLocks noGrp="1"/>
          </p:cNvSpPr>
          <p:nvPr>
            <p:ph type="body" sz="quarter" idx="20"/>
          </p:nvPr>
        </p:nvSpPr>
        <p:spPr>
          <a:xfrm>
            <a:off x="5056702" y="3572472"/>
            <a:ext cx="2052774" cy="2606447"/>
          </a:xfrm>
        </p:spPr>
        <p:txBody>
          <a:bodyPr/>
          <a:lstStyle/>
          <a:p>
            <a:r>
              <a:rPr lang="en-US" dirty="0"/>
              <a:t>Awareness of WCAG and POUR</a:t>
            </a:r>
          </a:p>
        </p:txBody>
      </p:sp>
      <p:sp>
        <p:nvSpPr>
          <p:cNvPr id="32" name="Text Placeholder 31">
            <a:extLst>
              <a:ext uri="{FF2B5EF4-FFF2-40B4-BE49-F238E27FC236}">
                <a16:creationId xmlns:a16="http://schemas.microsoft.com/office/drawing/2014/main" id="{CA3362CA-44D8-A69E-374E-06FD3459B05C}"/>
              </a:ext>
              <a:ext uri="{C183D7F6-B498-43B3-948B-1728B52AA6E4}">
                <adec:decorative xmlns:adec="http://schemas.microsoft.com/office/drawing/2017/decorative" val="1"/>
              </a:ext>
            </a:extLst>
          </p:cNvPr>
          <p:cNvSpPr>
            <a:spLocks noGrp="1"/>
          </p:cNvSpPr>
          <p:nvPr>
            <p:ph type="body" sz="quarter" idx="21"/>
          </p:nvPr>
        </p:nvSpPr>
        <p:spPr>
          <a:xfrm>
            <a:off x="7478497" y="2577721"/>
            <a:ext cx="2052771" cy="585515"/>
          </a:xfrm>
        </p:spPr>
        <p:txBody>
          <a:bodyPr/>
          <a:lstStyle/>
          <a:p>
            <a:r>
              <a:rPr lang="en-US" dirty="0"/>
              <a:t>Prioritize Accessibility</a:t>
            </a:r>
          </a:p>
        </p:txBody>
      </p:sp>
      <p:sp>
        <p:nvSpPr>
          <p:cNvPr id="33" name="Text Placeholder 32">
            <a:extLst>
              <a:ext uri="{FF2B5EF4-FFF2-40B4-BE49-F238E27FC236}">
                <a16:creationId xmlns:a16="http://schemas.microsoft.com/office/drawing/2014/main" id="{06CDB47F-FA41-986E-63EB-0A05E43EAE32}"/>
              </a:ext>
              <a:ext uri="{C183D7F6-B498-43B3-948B-1728B52AA6E4}">
                <adec:decorative xmlns:adec="http://schemas.microsoft.com/office/drawing/2017/decorative" val="1"/>
              </a:ext>
            </a:extLst>
          </p:cNvPr>
          <p:cNvSpPr>
            <a:spLocks noGrp="1"/>
          </p:cNvSpPr>
          <p:nvPr>
            <p:ph type="body" sz="quarter" idx="22"/>
          </p:nvPr>
        </p:nvSpPr>
        <p:spPr>
          <a:xfrm>
            <a:off x="7478497" y="3572472"/>
            <a:ext cx="2052771" cy="2606447"/>
          </a:xfrm>
        </p:spPr>
        <p:txBody>
          <a:bodyPr/>
          <a:lstStyle/>
          <a:p>
            <a:r>
              <a:rPr lang="en-US" dirty="0"/>
              <a:t>Request and review ACRs to select accessible products</a:t>
            </a:r>
          </a:p>
        </p:txBody>
      </p:sp>
      <p:sp>
        <p:nvSpPr>
          <p:cNvPr id="34" name="Text Placeholder 33">
            <a:extLst>
              <a:ext uri="{FF2B5EF4-FFF2-40B4-BE49-F238E27FC236}">
                <a16:creationId xmlns:a16="http://schemas.microsoft.com/office/drawing/2014/main" id="{22155D32-10C1-37C8-3DEA-8C1724B8B44D}"/>
              </a:ext>
              <a:ext uri="{C183D7F6-B498-43B3-948B-1728B52AA6E4}">
                <adec:decorative xmlns:adec="http://schemas.microsoft.com/office/drawing/2017/decorative" val="1"/>
              </a:ext>
            </a:extLst>
          </p:cNvPr>
          <p:cNvSpPr>
            <a:spLocks noGrp="1"/>
          </p:cNvSpPr>
          <p:nvPr>
            <p:ph type="body" sz="quarter" idx="23"/>
          </p:nvPr>
        </p:nvSpPr>
        <p:spPr>
          <a:xfrm>
            <a:off x="9948841" y="2577721"/>
            <a:ext cx="2052771" cy="585515"/>
          </a:xfrm>
        </p:spPr>
        <p:txBody>
          <a:bodyPr/>
          <a:lstStyle/>
          <a:p>
            <a:r>
              <a:rPr lang="en-US" dirty="0"/>
              <a:t>Hold vendors accountable</a:t>
            </a:r>
          </a:p>
        </p:txBody>
      </p:sp>
      <p:sp>
        <p:nvSpPr>
          <p:cNvPr id="35" name="Text Placeholder 34">
            <a:extLst>
              <a:ext uri="{FF2B5EF4-FFF2-40B4-BE49-F238E27FC236}">
                <a16:creationId xmlns:a16="http://schemas.microsoft.com/office/drawing/2014/main" id="{BEC7FCDA-2FB4-5A46-4324-40AE132F33C0}"/>
              </a:ext>
              <a:ext uri="{C183D7F6-B498-43B3-948B-1728B52AA6E4}">
                <adec:decorative xmlns:adec="http://schemas.microsoft.com/office/drawing/2017/decorative" val="1"/>
              </a:ext>
            </a:extLst>
          </p:cNvPr>
          <p:cNvSpPr>
            <a:spLocks noGrp="1"/>
          </p:cNvSpPr>
          <p:nvPr>
            <p:ph type="body" sz="quarter" idx="24"/>
          </p:nvPr>
        </p:nvSpPr>
        <p:spPr>
          <a:xfrm>
            <a:off x="9948841" y="3572472"/>
            <a:ext cx="2052771" cy="2606447"/>
          </a:xfrm>
        </p:spPr>
        <p:txBody>
          <a:bodyPr/>
          <a:lstStyle/>
          <a:p>
            <a:r>
              <a:rPr lang="en-US" dirty="0"/>
              <a:t>Negotiate with vendors to support accessibility</a:t>
            </a:r>
          </a:p>
        </p:txBody>
      </p:sp>
      <p:sp>
        <p:nvSpPr>
          <p:cNvPr id="29" name="Slide Number Placeholder 4">
            <a:extLst>
              <a:ext uri="{FF2B5EF4-FFF2-40B4-BE49-F238E27FC236}">
                <a16:creationId xmlns:a16="http://schemas.microsoft.com/office/drawing/2014/main" id="{EDA7F77C-4549-C324-47D5-9BAE9D9FECF2}"/>
              </a:ext>
            </a:extLst>
          </p:cNvPr>
          <p:cNvSpPr>
            <a:spLocks noGrp="1"/>
          </p:cNvSpPr>
          <p:nvPr>
            <p:ph type="sldNum" sz="quarter" idx="13"/>
          </p:nvPr>
        </p:nvSpPr>
        <p:spPr>
          <a:xfrm>
            <a:off x="344709" y="6528388"/>
            <a:ext cx="274140" cy="169423"/>
          </a:xfrm>
        </p:spPr>
        <p:txBody>
          <a:bodyPr/>
          <a:lstStyle/>
          <a:p>
            <a:fld id="{523A240F-EAFE-E84F-B44C-6D7A08E0E409}" type="slidenum">
              <a:rPr lang="en-US" noProof="0" smtClean="0"/>
              <a:pPr/>
              <a:t>44</a:t>
            </a:fld>
            <a:endParaRPr lang="en-US" noProof="0" dirty="0"/>
          </a:p>
        </p:txBody>
      </p:sp>
    </p:spTree>
    <p:extLst>
      <p:ext uri="{BB962C8B-B14F-4D97-AF65-F5344CB8AC3E}">
        <p14:creationId xmlns:p14="http://schemas.microsoft.com/office/powerpoint/2010/main" val="41241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FEEA0-A605-137A-637B-D8B6E3AEB354}"/>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5F9CA189-1329-D1D6-B574-022627C90703}"/>
              </a:ext>
              <a:ext uri="{C183D7F6-B498-43B3-948B-1728B52AA6E4}">
                <adec:decorative xmlns:adec="http://schemas.microsoft.com/office/drawing/2017/decorative" val="1"/>
              </a:ext>
            </a:extLst>
          </p:cNvPr>
          <p:cNvSpPr/>
          <p:nvPr/>
        </p:nvSpPr>
        <p:spPr>
          <a:xfrm>
            <a:off x="2434992" y="3163236"/>
            <a:ext cx="2437200" cy="322767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Text Placeholder 3">
            <a:extLst>
              <a:ext uri="{FF2B5EF4-FFF2-40B4-BE49-F238E27FC236}">
                <a16:creationId xmlns:a16="http://schemas.microsoft.com/office/drawing/2014/main" id="{30F52356-B409-A125-65C7-674ED6DD0FA0}"/>
              </a:ext>
            </a:extLst>
          </p:cNvPr>
          <p:cNvSpPr>
            <a:spLocks noGrp="1"/>
          </p:cNvSpPr>
          <p:nvPr>
            <p:ph type="title"/>
          </p:nvPr>
        </p:nvSpPr>
        <p:spPr>
          <a:xfrm>
            <a:off x="344706" y="418239"/>
            <a:ext cx="11534141" cy="786231"/>
          </a:xfr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lvl="0"/>
            <a:r>
              <a:rPr lang="en-US" sz="3600" noProof="0" dirty="0"/>
              <a:t>Your Mission 2 of 5</a:t>
            </a:r>
          </a:p>
        </p:txBody>
      </p:sp>
      <p:sp>
        <p:nvSpPr>
          <p:cNvPr id="5" name="Text Placeholder 4">
            <a:extLst>
              <a:ext uri="{FF2B5EF4-FFF2-40B4-BE49-F238E27FC236}">
                <a16:creationId xmlns:a16="http://schemas.microsoft.com/office/drawing/2014/main" id="{E8917EC2-6494-A564-4A4C-4B2CAE56C368}"/>
              </a:ext>
              <a:ext uri="{C183D7F6-B498-43B3-948B-1728B52AA6E4}">
                <adec:decorative xmlns:adec="http://schemas.microsoft.com/office/drawing/2017/decorative" val="1"/>
              </a:ext>
            </a:extLst>
          </p:cNvPr>
          <p:cNvSpPr>
            <a:spLocks noGrp="1"/>
          </p:cNvSpPr>
          <p:nvPr>
            <p:ph type="body" sz="quarter" idx="15"/>
          </p:nvPr>
        </p:nvSpPr>
        <p:spPr>
          <a:xfrm>
            <a:off x="344490" y="2577721"/>
            <a:ext cx="1898254" cy="585515"/>
          </a:xfrm>
        </p:spPr>
        <p:txBody>
          <a:bodyPr/>
          <a:lstStyle/>
          <a:p>
            <a:r>
              <a:rPr lang="en-US" dirty="0"/>
              <a:t>Raise Awareness</a:t>
            </a:r>
          </a:p>
        </p:txBody>
      </p:sp>
      <p:sp>
        <p:nvSpPr>
          <p:cNvPr id="11" name="Text Placeholder 10">
            <a:extLst>
              <a:ext uri="{FF2B5EF4-FFF2-40B4-BE49-F238E27FC236}">
                <a16:creationId xmlns:a16="http://schemas.microsoft.com/office/drawing/2014/main" id="{F23203D2-5131-2037-43F3-66E94B1AF496}"/>
              </a:ext>
              <a:ext uri="{C183D7F6-B498-43B3-948B-1728B52AA6E4}">
                <adec:decorative xmlns:adec="http://schemas.microsoft.com/office/drawing/2017/decorative" val="1"/>
              </a:ext>
            </a:extLst>
          </p:cNvPr>
          <p:cNvSpPr>
            <a:spLocks noGrp="1"/>
          </p:cNvSpPr>
          <p:nvPr>
            <p:ph type="body" sz="quarter" idx="16"/>
          </p:nvPr>
        </p:nvSpPr>
        <p:spPr>
          <a:xfrm>
            <a:off x="344488" y="3572472"/>
            <a:ext cx="1898254" cy="2606447"/>
          </a:xfrm>
        </p:spPr>
        <p:txBody>
          <a:bodyPr/>
          <a:lstStyle/>
          <a:p>
            <a:r>
              <a:rPr lang="en-US" dirty="0"/>
              <a:t>Know the Accessibility acronyms and share</a:t>
            </a:r>
          </a:p>
        </p:txBody>
      </p:sp>
      <p:sp>
        <p:nvSpPr>
          <p:cNvPr id="17" name="Text Placeholder 16">
            <a:extLst>
              <a:ext uri="{FF2B5EF4-FFF2-40B4-BE49-F238E27FC236}">
                <a16:creationId xmlns:a16="http://schemas.microsoft.com/office/drawing/2014/main" id="{4A607EB3-C7D9-470D-0C96-4A3F720DBEBD}"/>
              </a:ext>
            </a:extLst>
          </p:cNvPr>
          <p:cNvSpPr>
            <a:spLocks noGrp="1"/>
          </p:cNvSpPr>
          <p:nvPr>
            <p:ph type="body" sz="quarter" idx="17"/>
          </p:nvPr>
        </p:nvSpPr>
        <p:spPr>
          <a:xfrm>
            <a:off x="2631994" y="2120734"/>
            <a:ext cx="2035458" cy="585515"/>
          </a:xfrm>
        </p:spPr>
        <p:txBody>
          <a:bodyPr/>
          <a:lstStyle/>
          <a:p>
            <a:r>
              <a:rPr lang="en-US" sz="2400" dirty="0"/>
              <a:t>Understand your audience</a:t>
            </a:r>
          </a:p>
        </p:txBody>
      </p:sp>
      <p:sp>
        <p:nvSpPr>
          <p:cNvPr id="28" name="Text Placeholder 27">
            <a:extLst>
              <a:ext uri="{FF2B5EF4-FFF2-40B4-BE49-F238E27FC236}">
                <a16:creationId xmlns:a16="http://schemas.microsoft.com/office/drawing/2014/main" id="{8EAFDABD-080F-A217-A914-C75D10F51261}"/>
              </a:ext>
            </a:extLst>
          </p:cNvPr>
          <p:cNvSpPr>
            <a:spLocks noGrp="1"/>
          </p:cNvSpPr>
          <p:nvPr>
            <p:ph type="body" sz="quarter" idx="18"/>
          </p:nvPr>
        </p:nvSpPr>
        <p:spPr>
          <a:xfrm>
            <a:off x="2619855" y="3572472"/>
            <a:ext cx="2035458" cy="2606447"/>
          </a:xfrm>
        </p:spPr>
        <p:txBody>
          <a:bodyPr/>
          <a:lstStyle/>
          <a:p>
            <a:r>
              <a:rPr lang="en-US" sz="2000" dirty="0"/>
              <a:t>Understand how all people use the Web</a:t>
            </a:r>
          </a:p>
        </p:txBody>
      </p:sp>
      <p:sp>
        <p:nvSpPr>
          <p:cNvPr id="30" name="Text Placeholder 29">
            <a:extLst>
              <a:ext uri="{FF2B5EF4-FFF2-40B4-BE49-F238E27FC236}">
                <a16:creationId xmlns:a16="http://schemas.microsoft.com/office/drawing/2014/main" id="{84BAB6E0-E1BA-B66F-2095-7484C94C6A34}"/>
              </a:ext>
              <a:ext uri="{C183D7F6-B498-43B3-948B-1728B52AA6E4}">
                <adec:decorative xmlns:adec="http://schemas.microsoft.com/office/drawing/2017/decorative" val="1"/>
              </a:ext>
            </a:extLst>
          </p:cNvPr>
          <p:cNvSpPr>
            <a:spLocks noGrp="1"/>
          </p:cNvSpPr>
          <p:nvPr>
            <p:ph type="body" sz="quarter" idx="19"/>
          </p:nvPr>
        </p:nvSpPr>
        <p:spPr>
          <a:xfrm>
            <a:off x="5056702" y="2577721"/>
            <a:ext cx="2052774" cy="585515"/>
          </a:xfrm>
        </p:spPr>
        <p:txBody>
          <a:bodyPr/>
          <a:lstStyle/>
          <a:p>
            <a:r>
              <a:rPr lang="en-US" dirty="0"/>
              <a:t>Know the basics</a:t>
            </a:r>
          </a:p>
        </p:txBody>
      </p:sp>
      <p:sp>
        <p:nvSpPr>
          <p:cNvPr id="31" name="Text Placeholder 30">
            <a:extLst>
              <a:ext uri="{FF2B5EF4-FFF2-40B4-BE49-F238E27FC236}">
                <a16:creationId xmlns:a16="http://schemas.microsoft.com/office/drawing/2014/main" id="{C2D33CA8-89BD-F7F5-82D4-171632337BDE}"/>
              </a:ext>
              <a:ext uri="{C183D7F6-B498-43B3-948B-1728B52AA6E4}">
                <adec:decorative xmlns:adec="http://schemas.microsoft.com/office/drawing/2017/decorative" val="1"/>
              </a:ext>
            </a:extLst>
          </p:cNvPr>
          <p:cNvSpPr>
            <a:spLocks noGrp="1"/>
          </p:cNvSpPr>
          <p:nvPr>
            <p:ph type="body" sz="quarter" idx="20"/>
          </p:nvPr>
        </p:nvSpPr>
        <p:spPr>
          <a:xfrm>
            <a:off x="5056702" y="3572472"/>
            <a:ext cx="2052774" cy="2606447"/>
          </a:xfrm>
        </p:spPr>
        <p:txBody>
          <a:bodyPr/>
          <a:lstStyle/>
          <a:p>
            <a:r>
              <a:rPr lang="en-US" dirty="0"/>
              <a:t>Awareness of WCAG and POUR</a:t>
            </a:r>
          </a:p>
        </p:txBody>
      </p:sp>
      <p:sp>
        <p:nvSpPr>
          <p:cNvPr id="32" name="Text Placeholder 31">
            <a:extLst>
              <a:ext uri="{FF2B5EF4-FFF2-40B4-BE49-F238E27FC236}">
                <a16:creationId xmlns:a16="http://schemas.microsoft.com/office/drawing/2014/main" id="{AE8498AA-102B-927F-7281-A40410FEEE02}"/>
              </a:ext>
            </a:extLst>
          </p:cNvPr>
          <p:cNvSpPr>
            <a:spLocks noGrp="1"/>
          </p:cNvSpPr>
          <p:nvPr>
            <p:ph type="body" sz="quarter" idx="21"/>
          </p:nvPr>
        </p:nvSpPr>
        <p:spPr>
          <a:xfrm>
            <a:off x="7478497" y="2577721"/>
            <a:ext cx="2052771" cy="585515"/>
          </a:xfrm>
        </p:spPr>
        <p:txBody>
          <a:bodyPr/>
          <a:lstStyle/>
          <a:p>
            <a:r>
              <a:rPr lang="en-US" dirty="0"/>
              <a:t>Prioritize Accessibility</a:t>
            </a:r>
          </a:p>
        </p:txBody>
      </p:sp>
      <p:sp>
        <p:nvSpPr>
          <p:cNvPr id="33" name="Text Placeholder 32">
            <a:extLst>
              <a:ext uri="{FF2B5EF4-FFF2-40B4-BE49-F238E27FC236}">
                <a16:creationId xmlns:a16="http://schemas.microsoft.com/office/drawing/2014/main" id="{C4D13EFB-B218-245E-5297-E141ABE12A87}"/>
              </a:ext>
              <a:ext uri="{C183D7F6-B498-43B3-948B-1728B52AA6E4}">
                <adec:decorative xmlns:adec="http://schemas.microsoft.com/office/drawing/2017/decorative" val="1"/>
              </a:ext>
            </a:extLst>
          </p:cNvPr>
          <p:cNvSpPr>
            <a:spLocks noGrp="1"/>
          </p:cNvSpPr>
          <p:nvPr>
            <p:ph type="body" sz="quarter" idx="22"/>
          </p:nvPr>
        </p:nvSpPr>
        <p:spPr>
          <a:xfrm>
            <a:off x="7478497" y="3572472"/>
            <a:ext cx="2052771" cy="2606447"/>
          </a:xfrm>
        </p:spPr>
        <p:txBody>
          <a:bodyPr/>
          <a:lstStyle/>
          <a:p>
            <a:r>
              <a:rPr lang="en-US" dirty="0"/>
              <a:t>Request and review ACRs to select accessible products</a:t>
            </a:r>
          </a:p>
        </p:txBody>
      </p:sp>
      <p:sp>
        <p:nvSpPr>
          <p:cNvPr id="34" name="Text Placeholder 33">
            <a:extLst>
              <a:ext uri="{FF2B5EF4-FFF2-40B4-BE49-F238E27FC236}">
                <a16:creationId xmlns:a16="http://schemas.microsoft.com/office/drawing/2014/main" id="{107251E5-BCB1-9331-32C0-A42C68314A0E}"/>
              </a:ext>
            </a:extLst>
          </p:cNvPr>
          <p:cNvSpPr>
            <a:spLocks noGrp="1"/>
          </p:cNvSpPr>
          <p:nvPr>
            <p:ph type="body" sz="quarter" idx="23"/>
          </p:nvPr>
        </p:nvSpPr>
        <p:spPr>
          <a:xfrm>
            <a:off x="9948841" y="2577721"/>
            <a:ext cx="2052771" cy="585515"/>
          </a:xfrm>
        </p:spPr>
        <p:txBody>
          <a:bodyPr/>
          <a:lstStyle/>
          <a:p>
            <a:r>
              <a:rPr lang="en-US" dirty="0"/>
              <a:t>Hold vendors accountable</a:t>
            </a:r>
          </a:p>
        </p:txBody>
      </p:sp>
      <p:sp>
        <p:nvSpPr>
          <p:cNvPr id="35" name="Text Placeholder 34">
            <a:extLst>
              <a:ext uri="{FF2B5EF4-FFF2-40B4-BE49-F238E27FC236}">
                <a16:creationId xmlns:a16="http://schemas.microsoft.com/office/drawing/2014/main" id="{F191635B-00BA-92A5-222A-8D9886058242}"/>
              </a:ext>
              <a:ext uri="{C183D7F6-B498-43B3-948B-1728B52AA6E4}">
                <adec:decorative xmlns:adec="http://schemas.microsoft.com/office/drawing/2017/decorative" val="1"/>
              </a:ext>
            </a:extLst>
          </p:cNvPr>
          <p:cNvSpPr>
            <a:spLocks noGrp="1"/>
          </p:cNvSpPr>
          <p:nvPr>
            <p:ph type="body" sz="quarter" idx="24"/>
          </p:nvPr>
        </p:nvSpPr>
        <p:spPr>
          <a:xfrm>
            <a:off x="9948841" y="3572472"/>
            <a:ext cx="2052771" cy="2606447"/>
          </a:xfrm>
        </p:spPr>
        <p:txBody>
          <a:bodyPr/>
          <a:lstStyle/>
          <a:p>
            <a:r>
              <a:rPr lang="en-US" dirty="0"/>
              <a:t>Negotiate with vendors to support accessibility</a:t>
            </a:r>
          </a:p>
        </p:txBody>
      </p:sp>
      <p:sp>
        <p:nvSpPr>
          <p:cNvPr id="29" name="Slide Number Placeholder 4">
            <a:extLst>
              <a:ext uri="{FF2B5EF4-FFF2-40B4-BE49-F238E27FC236}">
                <a16:creationId xmlns:a16="http://schemas.microsoft.com/office/drawing/2014/main" id="{1B1EE34C-2E12-23B0-C021-84CB7A2F02B2}"/>
              </a:ext>
            </a:extLst>
          </p:cNvPr>
          <p:cNvSpPr>
            <a:spLocks noGrp="1"/>
          </p:cNvSpPr>
          <p:nvPr>
            <p:ph type="sldNum" sz="quarter" idx="13"/>
          </p:nvPr>
        </p:nvSpPr>
        <p:spPr>
          <a:xfrm>
            <a:off x="344709" y="6528388"/>
            <a:ext cx="274140" cy="169423"/>
          </a:xfrm>
        </p:spPr>
        <p:txBody>
          <a:bodyPr/>
          <a:lstStyle/>
          <a:p>
            <a:fld id="{523A240F-EAFE-E84F-B44C-6D7A08E0E409}" type="slidenum">
              <a:rPr lang="en-US" noProof="0" smtClean="0"/>
              <a:pPr/>
              <a:t>45</a:t>
            </a:fld>
            <a:endParaRPr lang="en-US" noProof="0" dirty="0"/>
          </a:p>
        </p:txBody>
      </p:sp>
    </p:spTree>
    <p:extLst>
      <p:ext uri="{BB962C8B-B14F-4D97-AF65-F5344CB8AC3E}">
        <p14:creationId xmlns:p14="http://schemas.microsoft.com/office/powerpoint/2010/main" val="3936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83E8C-74CB-3758-4B02-891A7442E010}"/>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911F8DF5-7FBC-2946-3381-0D12D917E1E7}"/>
              </a:ext>
              <a:ext uri="{C183D7F6-B498-43B3-948B-1728B52AA6E4}">
                <adec:decorative xmlns:adec="http://schemas.microsoft.com/office/drawing/2017/decorative" val="1"/>
              </a:ext>
            </a:extLst>
          </p:cNvPr>
          <p:cNvSpPr/>
          <p:nvPr/>
        </p:nvSpPr>
        <p:spPr>
          <a:xfrm>
            <a:off x="4877400" y="3150536"/>
            <a:ext cx="2437200" cy="322767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Text Placeholder 3">
            <a:extLst>
              <a:ext uri="{FF2B5EF4-FFF2-40B4-BE49-F238E27FC236}">
                <a16:creationId xmlns:a16="http://schemas.microsoft.com/office/drawing/2014/main" id="{C5EE23BF-F38B-929C-A03C-B97A8287F48A}"/>
              </a:ext>
            </a:extLst>
          </p:cNvPr>
          <p:cNvSpPr>
            <a:spLocks noGrp="1"/>
          </p:cNvSpPr>
          <p:nvPr>
            <p:ph type="title"/>
          </p:nvPr>
        </p:nvSpPr>
        <p:spPr>
          <a:xfrm>
            <a:off x="344706" y="418239"/>
            <a:ext cx="11534141" cy="786231"/>
          </a:xfr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lvl="0"/>
            <a:r>
              <a:rPr lang="en-US" sz="3600" noProof="0" dirty="0"/>
              <a:t>Your Mission 3 of 5</a:t>
            </a:r>
          </a:p>
        </p:txBody>
      </p:sp>
      <p:sp>
        <p:nvSpPr>
          <p:cNvPr id="5" name="Text Placeholder 4">
            <a:extLst>
              <a:ext uri="{FF2B5EF4-FFF2-40B4-BE49-F238E27FC236}">
                <a16:creationId xmlns:a16="http://schemas.microsoft.com/office/drawing/2014/main" id="{6C15EEC4-7C3C-2E5D-1B87-436F4664CA73}"/>
              </a:ext>
              <a:ext uri="{C183D7F6-B498-43B3-948B-1728B52AA6E4}">
                <adec:decorative xmlns:adec="http://schemas.microsoft.com/office/drawing/2017/decorative" val="1"/>
              </a:ext>
            </a:extLst>
          </p:cNvPr>
          <p:cNvSpPr>
            <a:spLocks noGrp="1"/>
          </p:cNvSpPr>
          <p:nvPr>
            <p:ph type="body" sz="quarter" idx="15"/>
          </p:nvPr>
        </p:nvSpPr>
        <p:spPr>
          <a:xfrm>
            <a:off x="344490" y="2577721"/>
            <a:ext cx="1898254" cy="585515"/>
          </a:xfrm>
        </p:spPr>
        <p:txBody>
          <a:bodyPr/>
          <a:lstStyle/>
          <a:p>
            <a:r>
              <a:rPr lang="en-US" dirty="0"/>
              <a:t>Raise Awareness</a:t>
            </a:r>
          </a:p>
        </p:txBody>
      </p:sp>
      <p:sp>
        <p:nvSpPr>
          <p:cNvPr id="11" name="Text Placeholder 10">
            <a:extLst>
              <a:ext uri="{FF2B5EF4-FFF2-40B4-BE49-F238E27FC236}">
                <a16:creationId xmlns:a16="http://schemas.microsoft.com/office/drawing/2014/main" id="{05E7A477-C71F-F7AF-63FE-986C809D05B6}"/>
              </a:ext>
              <a:ext uri="{C183D7F6-B498-43B3-948B-1728B52AA6E4}">
                <adec:decorative xmlns:adec="http://schemas.microsoft.com/office/drawing/2017/decorative" val="1"/>
              </a:ext>
            </a:extLst>
          </p:cNvPr>
          <p:cNvSpPr>
            <a:spLocks noGrp="1"/>
          </p:cNvSpPr>
          <p:nvPr>
            <p:ph type="body" sz="quarter" idx="16"/>
          </p:nvPr>
        </p:nvSpPr>
        <p:spPr>
          <a:xfrm>
            <a:off x="344488" y="3572472"/>
            <a:ext cx="1898254" cy="2606447"/>
          </a:xfrm>
        </p:spPr>
        <p:txBody>
          <a:bodyPr/>
          <a:lstStyle/>
          <a:p>
            <a:r>
              <a:rPr lang="en-US" dirty="0"/>
              <a:t>Know the Accessibility acronyms and share</a:t>
            </a:r>
          </a:p>
        </p:txBody>
      </p:sp>
      <p:sp>
        <p:nvSpPr>
          <p:cNvPr id="17" name="Text Placeholder 16">
            <a:extLst>
              <a:ext uri="{FF2B5EF4-FFF2-40B4-BE49-F238E27FC236}">
                <a16:creationId xmlns:a16="http://schemas.microsoft.com/office/drawing/2014/main" id="{83A9DE5B-3326-8221-78BE-C038A12E1FD9}"/>
              </a:ext>
              <a:ext uri="{C183D7F6-B498-43B3-948B-1728B52AA6E4}">
                <adec:decorative xmlns:adec="http://schemas.microsoft.com/office/drawing/2017/decorative" val="1"/>
              </a:ext>
            </a:extLst>
          </p:cNvPr>
          <p:cNvSpPr>
            <a:spLocks noGrp="1"/>
          </p:cNvSpPr>
          <p:nvPr>
            <p:ph type="body" sz="quarter" idx="17"/>
          </p:nvPr>
        </p:nvSpPr>
        <p:spPr>
          <a:xfrm>
            <a:off x="2619855" y="2577721"/>
            <a:ext cx="2035458" cy="585515"/>
          </a:xfrm>
        </p:spPr>
        <p:txBody>
          <a:bodyPr/>
          <a:lstStyle/>
          <a:p>
            <a:r>
              <a:rPr lang="en-US" dirty="0"/>
              <a:t>Understand your audience</a:t>
            </a:r>
          </a:p>
        </p:txBody>
      </p:sp>
      <p:sp>
        <p:nvSpPr>
          <p:cNvPr id="28" name="Text Placeholder 27">
            <a:extLst>
              <a:ext uri="{FF2B5EF4-FFF2-40B4-BE49-F238E27FC236}">
                <a16:creationId xmlns:a16="http://schemas.microsoft.com/office/drawing/2014/main" id="{15FE6597-1E5F-B508-B450-05361BA70007}"/>
              </a:ext>
              <a:ext uri="{C183D7F6-B498-43B3-948B-1728B52AA6E4}">
                <adec:decorative xmlns:adec="http://schemas.microsoft.com/office/drawing/2017/decorative" val="1"/>
              </a:ext>
            </a:extLst>
          </p:cNvPr>
          <p:cNvSpPr>
            <a:spLocks noGrp="1"/>
          </p:cNvSpPr>
          <p:nvPr>
            <p:ph type="body" sz="quarter" idx="18"/>
          </p:nvPr>
        </p:nvSpPr>
        <p:spPr>
          <a:xfrm>
            <a:off x="2619855" y="3572472"/>
            <a:ext cx="2035458" cy="2606447"/>
          </a:xfrm>
        </p:spPr>
        <p:txBody>
          <a:bodyPr/>
          <a:lstStyle/>
          <a:p>
            <a:r>
              <a:rPr lang="en-US" dirty="0"/>
              <a:t>Understand how all people use the Web</a:t>
            </a:r>
          </a:p>
        </p:txBody>
      </p:sp>
      <p:sp>
        <p:nvSpPr>
          <p:cNvPr id="30" name="Text Placeholder 29">
            <a:extLst>
              <a:ext uri="{FF2B5EF4-FFF2-40B4-BE49-F238E27FC236}">
                <a16:creationId xmlns:a16="http://schemas.microsoft.com/office/drawing/2014/main" id="{0C653B7F-E42B-8F0D-599C-289043D2D07E}"/>
              </a:ext>
            </a:extLst>
          </p:cNvPr>
          <p:cNvSpPr>
            <a:spLocks noGrp="1"/>
          </p:cNvSpPr>
          <p:nvPr>
            <p:ph type="body" sz="quarter" idx="19"/>
          </p:nvPr>
        </p:nvSpPr>
        <p:spPr>
          <a:xfrm>
            <a:off x="5056702" y="2390750"/>
            <a:ext cx="2052774" cy="585515"/>
          </a:xfrm>
        </p:spPr>
        <p:txBody>
          <a:bodyPr/>
          <a:lstStyle/>
          <a:p>
            <a:r>
              <a:rPr lang="en-US" sz="2400" dirty="0"/>
              <a:t>Know the basics</a:t>
            </a:r>
          </a:p>
        </p:txBody>
      </p:sp>
      <p:sp>
        <p:nvSpPr>
          <p:cNvPr id="31" name="Text Placeholder 30">
            <a:extLst>
              <a:ext uri="{FF2B5EF4-FFF2-40B4-BE49-F238E27FC236}">
                <a16:creationId xmlns:a16="http://schemas.microsoft.com/office/drawing/2014/main" id="{C8D41767-AAAB-5A81-0D9F-87C0F65654E1}"/>
              </a:ext>
            </a:extLst>
          </p:cNvPr>
          <p:cNvSpPr>
            <a:spLocks noGrp="1"/>
          </p:cNvSpPr>
          <p:nvPr>
            <p:ph type="body" sz="quarter" idx="20"/>
          </p:nvPr>
        </p:nvSpPr>
        <p:spPr>
          <a:xfrm>
            <a:off x="5056702" y="3572472"/>
            <a:ext cx="2052774" cy="2606447"/>
          </a:xfrm>
        </p:spPr>
        <p:txBody>
          <a:bodyPr/>
          <a:lstStyle/>
          <a:p>
            <a:r>
              <a:rPr lang="en-US" sz="2000" dirty="0"/>
              <a:t>Awareness of WCAG and POUR</a:t>
            </a:r>
          </a:p>
        </p:txBody>
      </p:sp>
      <p:sp>
        <p:nvSpPr>
          <p:cNvPr id="32" name="Text Placeholder 31">
            <a:extLst>
              <a:ext uri="{FF2B5EF4-FFF2-40B4-BE49-F238E27FC236}">
                <a16:creationId xmlns:a16="http://schemas.microsoft.com/office/drawing/2014/main" id="{7CC9D6A1-AB41-4552-D1EE-31CE7E27CD91}"/>
              </a:ext>
              <a:ext uri="{C183D7F6-B498-43B3-948B-1728B52AA6E4}">
                <adec:decorative xmlns:adec="http://schemas.microsoft.com/office/drawing/2017/decorative" val="1"/>
              </a:ext>
            </a:extLst>
          </p:cNvPr>
          <p:cNvSpPr>
            <a:spLocks noGrp="1"/>
          </p:cNvSpPr>
          <p:nvPr>
            <p:ph type="body" sz="quarter" idx="21"/>
          </p:nvPr>
        </p:nvSpPr>
        <p:spPr>
          <a:xfrm>
            <a:off x="7478497" y="2577721"/>
            <a:ext cx="2052771" cy="585515"/>
          </a:xfrm>
        </p:spPr>
        <p:txBody>
          <a:bodyPr/>
          <a:lstStyle/>
          <a:p>
            <a:r>
              <a:rPr lang="en-US" dirty="0"/>
              <a:t>Prioritize Accessibility</a:t>
            </a:r>
          </a:p>
        </p:txBody>
      </p:sp>
      <p:sp>
        <p:nvSpPr>
          <p:cNvPr id="33" name="Text Placeholder 32">
            <a:extLst>
              <a:ext uri="{FF2B5EF4-FFF2-40B4-BE49-F238E27FC236}">
                <a16:creationId xmlns:a16="http://schemas.microsoft.com/office/drawing/2014/main" id="{6F0A7796-1C67-1CD1-2890-A3A5FA9EA8F4}"/>
              </a:ext>
              <a:ext uri="{C183D7F6-B498-43B3-948B-1728B52AA6E4}">
                <adec:decorative xmlns:adec="http://schemas.microsoft.com/office/drawing/2017/decorative" val="1"/>
              </a:ext>
            </a:extLst>
          </p:cNvPr>
          <p:cNvSpPr>
            <a:spLocks noGrp="1"/>
          </p:cNvSpPr>
          <p:nvPr>
            <p:ph type="body" sz="quarter" idx="22"/>
          </p:nvPr>
        </p:nvSpPr>
        <p:spPr>
          <a:xfrm>
            <a:off x="7478497" y="3572472"/>
            <a:ext cx="2052771" cy="2606447"/>
          </a:xfrm>
        </p:spPr>
        <p:txBody>
          <a:bodyPr/>
          <a:lstStyle/>
          <a:p>
            <a:r>
              <a:rPr lang="en-US" dirty="0"/>
              <a:t>Request and review ACRs to select accessible products</a:t>
            </a:r>
          </a:p>
        </p:txBody>
      </p:sp>
      <p:sp>
        <p:nvSpPr>
          <p:cNvPr id="34" name="Text Placeholder 33">
            <a:extLst>
              <a:ext uri="{FF2B5EF4-FFF2-40B4-BE49-F238E27FC236}">
                <a16:creationId xmlns:a16="http://schemas.microsoft.com/office/drawing/2014/main" id="{D62540CD-FA2D-CB2F-A2D1-64971F576241}"/>
              </a:ext>
              <a:ext uri="{C183D7F6-B498-43B3-948B-1728B52AA6E4}">
                <adec:decorative xmlns:adec="http://schemas.microsoft.com/office/drawing/2017/decorative" val="1"/>
              </a:ext>
            </a:extLst>
          </p:cNvPr>
          <p:cNvSpPr>
            <a:spLocks noGrp="1"/>
          </p:cNvSpPr>
          <p:nvPr>
            <p:ph type="body" sz="quarter" idx="23"/>
          </p:nvPr>
        </p:nvSpPr>
        <p:spPr>
          <a:xfrm>
            <a:off x="9948841" y="2577721"/>
            <a:ext cx="2052771" cy="585515"/>
          </a:xfrm>
        </p:spPr>
        <p:txBody>
          <a:bodyPr/>
          <a:lstStyle/>
          <a:p>
            <a:r>
              <a:rPr lang="en-US" dirty="0"/>
              <a:t>Hold vendors accountable</a:t>
            </a:r>
          </a:p>
        </p:txBody>
      </p:sp>
      <p:sp>
        <p:nvSpPr>
          <p:cNvPr id="35" name="Text Placeholder 34">
            <a:extLst>
              <a:ext uri="{FF2B5EF4-FFF2-40B4-BE49-F238E27FC236}">
                <a16:creationId xmlns:a16="http://schemas.microsoft.com/office/drawing/2014/main" id="{D146D022-46D4-C391-0887-C8D3E9BDA0E9}"/>
              </a:ext>
              <a:ext uri="{C183D7F6-B498-43B3-948B-1728B52AA6E4}">
                <adec:decorative xmlns:adec="http://schemas.microsoft.com/office/drawing/2017/decorative" val="1"/>
              </a:ext>
            </a:extLst>
          </p:cNvPr>
          <p:cNvSpPr>
            <a:spLocks noGrp="1"/>
          </p:cNvSpPr>
          <p:nvPr>
            <p:ph type="body" sz="quarter" idx="24"/>
          </p:nvPr>
        </p:nvSpPr>
        <p:spPr>
          <a:xfrm>
            <a:off x="9948841" y="3572472"/>
            <a:ext cx="2052771" cy="2606447"/>
          </a:xfrm>
        </p:spPr>
        <p:txBody>
          <a:bodyPr/>
          <a:lstStyle/>
          <a:p>
            <a:r>
              <a:rPr lang="en-US" dirty="0"/>
              <a:t>Negotiate with vendors to support accessibility</a:t>
            </a:r>
          </a:p>
        </p:txBody>
      </p:sp>
      <p:sp>
        <p:nvSpPr>
          <p:cNvPr id="29" name="Slide Number Placeholder 4">
            <a:extLst>
              <a:ext uri="{FF2B5EF4-FFF2-40B4-BE49-F238E27FC236}">
                <a16:creationId xmlns:a16="http://schemas.microsoft.com/office/drawing/2014/main" id="{354E9A2D-9551-3FBB-DA77-AD51EEF0144E}"/>
              </a:ext>
            </a:extLst>
          </p:cNvPr>
          <p:cNvSpPr>
            <a:spLocks noGrp="1"/>
          </p:cNvSpPr>
          <p:nvPr>
            <p:ph type="sldNum" sz="quarter" idx="13"/>
          </p:nvPr>
        </p:nvSpPr>
        <p:spPr>
          <a:xfrm>
            <a:off x="344709" y="6528388"/>
            <a:ext cx="274140" cy="169423"/>
          </a:xfrm>
        </p:spPr>
        <p:txBody>
          <a:bodyPr/>
          <a:lstStyle/>
          <a:p>
            <a:fld id="{523A240F-EAFE-E84F-B44C-6D7A08E0E409}" type="slidenum">
              <a:rPr lang="en-US" noProof="0" smtClean="0"/>
              <a:pPr/>
              <a:t>46</a:t>
            </a:fld>
            <a:endParaRPr lang="en-US" noProof="0" dirty="0"/>
          </a:p>
        </p:txBody>
      </p:sp>
    </p:spTree>
    <p:extLst>
      <p:ext uri="{BB962C8B-B14F-4D97-AF65-F5344CB8AC3E}">
        <p14:creationId xmlns:p14="http://schemas.microsoft.com/office/powerpoint/2010/main" val="287536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E3812-F1B3-3E1D-58CA-FB75600B6B99}"/>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A3EA6362-1149-6D5C-0D26-90C5E28955D3}"/>
              </a:ext>
              <a:ext uri="{C183D7F6-B498-43B3-948B-1728B52AA6E4}">
                <adec:decorative xmlns:adec="http://schemas.microsoft.com/office/drawing/2017/decorative" val="1"/>
              </a:ext>
            </a:extLst>
          </p:cNvPr>
          <p:cNvSpPr/>
          <p:nvPr/>
        </p:nvSpPr>
        <p:spPr>
          <a:xfrm>
            <a:off x="7302855" y="3150536"/>
            <a:ext cx="2437200" cy="322767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Text Placeholder 3">
            <a:extLst>
              <a:ext uri="{FF2B5EF4-FFF2-40B4-BE49-F238E27FC236}">
                <a16:creationId xmlns:a16="http://schemas.microsoft.com/office/drawing/2014/main" id="{634C67F2-8B8D-68CE-7744-88E12204FB0D}"/>
              </a:ext>
            </a:extLst>
          </p:cNvPr>
          <p:cNvSpPr>
            <a:spLocks noGrp="1"/>
          </p:cNvSpPr>
          <p:nvPr>
            <p:ph type="title"/>
          </p:nvPr>
        </p:nvSpPr>
        <p:spPr>
          <a:xfrm>
            <a:off x="344706" y="418239"/>
            <a:ext cx="11534141" cy="786231"/>
          </a:xfr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lvl="0"/>
            <a:r>
              <a:rPr lang="en-US" sz="3600" noProof="0" dirty="0"/>
              <a:t>Your Mission 4 of 5</a:t>
            </a:r>
          </a:p>
        </p:txBody>
      </p:sp>
      <p:sp>
        <p:nvSpPr>
          <p:cNvPr id="5" name="Text Placeholder 4">
            <a:extLst>
              <a:ext uri="{FF2B5EF4-FFF2-40B4-BE49-F238E27FC236}">
                <a16:creationId xmlns:a16="http://schemas.microsoft.com/office/drawing/2014/main" id="{C0E72F29-F6C6-22BD-139C-2E99F33A1A93}"/>
              </a:ext>
              <a:ext uri="{C183D7F6-B498-43B3-948B-1728B52AA6E4}">
                <adec:decorative xmlns:adec="http://schemas.microsoft.com/office/drawing/2017/decorative" val="1"/>
              </a:ext>
            </a:extLst>
          </p:cNvPr>
          <p:cNvSpPr>
            <a:spLocks noGrp="1"/>
          </p:cNvSpPr>
          <p:nvPr>
            <p:ph type="body" sz="quarter" idx="15"/>
          </p:nvPr>
        </p:nvSpPr>
        <p:spPr>
          <a:xfrm>
            <a:off x="344490" y="2577721"/>
            <a:ext cx="1898254" cy="585515"/>
          </a:xfrm>
        </p:spPr>
        <p:txBody>
          <a:bodyPr/>
          <a:lstStyle/>
          <a:p>
            <a:r>
              <a:rPr lang="en-US" dirty="0"/>
              <a:t>Raise Awareness</a:t>
            </a:r>
          </a:p>
        </p:txBody>
      </p:sp>
      <p:sp>
        <p:nvSpPr>
          <p:cNvPr id="11" name="Text Placeholder 10">
            <a:extLst>
              <a:ext uri="{FF2B5EF4-FFF2-40B4-BE49-F238E27FC236}">
                <a16:creationId xmlns:a16="http://schemas.microsoft.com/office/drawing/2014/main" id="{835A7224-C382-83B6-B363-6B9DFD5CC03A}"/>
              </a:ext>
              <a:ext uri="{C183D7F6-B498-43B3-948B-1728B52AA6E4}">
                <adec:decorative xmlns:adec="http://schemas.microsoft.com/office/drawing/2017/decorative" val="1"/>
              </a:ext>
            </a:extLst>
          </p:cNvPr>
          <p:cNvSpPr>
            <a:spLocks noGrp="1"/>
          </p:cNvSpPr>
          <p:nvPr>
            <p:ph type="body" sz="quarter" idx="16"/>
          </p:nvPr>
        </p:nvSpPr>
        <p:spPr>
          <a:xfrm>
            <a:off x="344488" y="3572472"/>
            <a:ext cx="1898254" cy="2606447"/>
          </a:xfrm>
        </p:spPr>
        <p:txBody>
          <a:bodyPr/>
          <a:lstStyle/>
          <a:p>
            <a:r>
              <a:rPr lang="en-US" dirty="0"/>
              <a:t>Know the Accessibility acronyms and share</a:t>
            </a:r>
          </a:p>
        </p:txBody>
      </p:sp>
      <p:sp>
        <p:nvSpPr>
          <p:cNvPr id="17" name="Text Placeholder 16">
            <a:extLst>
              <a:ext uri="{FF2B5EF4-FFF2-40B4-BE49-F238E27FC236}">
                <a16:creationId xmlns:a16="http://schemas.microsoft.com/office/drawing/2014/main" id="{9FBD4E98-E588-CD21-D795-8BACA1532013}"/>
              </a:ext>
              <a:ext uri="{C183D7F6-B498-43B3-948B-1728B52AA6E4}">
                <adec:decorative xmlns:adec="http://schemas.microsoft.com/office/drawing/2017/decorative" val="1"/>
              </a:ext>
            </a:extLst>
          </p:cNvPr>
          <p:cNvSpPr>
            <a:spLocks noGrp="1"/>
          </p:cNvSpPr>
          <p:nvPr>
            <p:ph type="body" sz="quarter" idx="17"/>
          </p:nvPr>
        </p:nvSpPr>
        <p:spPr>
          <a:xfrm>
            <a:off x="2619855" y="2577721"/>
            <a:ext cx="2035458" cy="585515"/>
          </a:xfrm>
        </p:spPr>
        <p:txBody>
          <a:bodyPr/>
          <a:lstStyle/>
          <a:p>
            <a:r>
              <a:rPr lang="en-US" dirty="0"/>
              <a:t>Understand your audience</a:t>
            </a:r>
          </a:p>
        </p:txBody>
      </p:sp>
      <p:sp>
        <p:nvSpPr>
          <p:cNvPr id="28" name="Text Placeholder 27">
            <a:extLst>
              <a:ext uri="{FF2B5EF4-FFF2-40B4-BE49-F238E27FC236}">
                <a16:creationId xmlns:a16="http://schemas.microsoft.com/office/drawing/2014/main" id="{3625E5D4-2AFC-ACF2-599C-79E5983D73B9}"/>
              </a:ext>
              <a:ext uri="{C183D7F6-B498-43B3-948B-1728B52AA6E4}">
                <adec:decorative xmlns:adec="http://schemas.microsoft.com/office/drawing/2017/decorative" val="1"/>
              </a:ext>
            </a:extLst>
          </p:cNvPr>
          <p:cNvSpPr>
            <a:spLocks noGrp="1"/>
          </p:cNvSpPr>
          <p:nvPr>
            <p:ph type="body" sz="quarter" idx="18"/>
          </p:nvPr>
        </p:nvSpPr>
        <p:spPr>
          <a:xfrm>
            <a:off x="2619855" y="3572472"/>
            <a:ext cx="2035458" cy="2606447"/>
          </a:xfrm>
        </p:spPr>
        <p:txBody>
          <a:bodyPr/>
          <a:lstStyle/>
          <a:p>
            <a:r>
              <a:rPr lang="en-US" dirty="0"/>
              <a:t>Understand how all people use the Web</a:t>
            </a:r>
          </a:p>
        </p:txBody>
      </p:sp>
      <p:sp>
        <p:nvSpPr>
          <p:cNvPr id="30" name="Text Placeholder 29">
            <a:extLst>
              <a:ext uri="{FF2B5EF4-FFF2-40B4-BE49-F238E27FC236}">
                <a16:creationId xmlns:a16="http://schemas.microsoft.com/office/drawing/2014/main" id="{660EB687-DF25-4149-0860-584F64AE68BE}"/>
              </a:ext>
              <a:ext uri="{C183D7F6-B498-43B3-948B-1728B52AA6E4}">
                <adec:decorative xmlns:adec="http://schemas.microsoft.com/office/drawing/2017/decorative" val="1"/>
              </a:ext>
            </a:extLst>
          </p:cNvPr>
          <p:cNvSpPr>
            <a:spLocks noGrp="1"/>
          </p:cNvSpPr>
          <p:nvPr>
            <p:ph type="body" sz="quarter" idx="19"/>
          </p:nvPr>
        </p:nvSpPr>
        <p:spPr>
          <a:xfrm>
            <a:off x="5056702" y="2577721"/>
            <a:ext cx="2052774" cy="585515"/>
          </a:xfrm>
        </p:spPr>
        <p:txBody>
          <a:bodyPr/>
          <a:lstStyle/>
          <a:p>
            <a:r>
              <a:rPr lang="en-US" dirty="0"/>
              <a:t>Know the basics</a:t>
            </a:r>
          </a:p>
        </p:txBody>
      </p:sp>
      <p:sp>
        <p:nvSpPr>
          <p:cNvPr id="31" name="Text Placeholder 30">
            <a:extLst>
              <a:ext uri="{FF2B5EF4-FFF2-40B4-BE49-F238E27FC236}">
                <a16:creationId xmlns:a16="http://schemas.microsoft.com/office/drawing/2014/main" id="{34AB2026-6F48-4C35-02A7-F6EED0551CD4}"/>
              </a:ext>
              <a:ext uri="{C183D7F6-B498-43B3-948B-1728B52AA6E4}">
                <adec:decorative xmlns:adec="http://schemas.microsoft.com/office/drawing/2017/decorative" val="1"/>
              </a:ext>
            </a:extLst>
          </p:cNvPr>
          <p:cNvSpPr>
            <a:spLocks noGrp="1"/>
          </p:cNvSpPr>
          <p:nvPr>
            <p:ph type="body" sz="quarter" idx="20"/>
          </p:nvPr>
        </p:nvSpPr>
        <p:spPr>
          <a:xfrm>
            <a:off x="5056702" y="3572472"/>
            <a:ext cx="2052774" cy="2606447"/>
          </a:xfrm>
        </p:spPr>
        <p:txBody>
          <a:bodyPr/>
          <a:lstStyle/>
          <a:p>
            <a:r>
              <a:rPr lang="en-US" dirty="0"/>
              <a:t>Awareness of WCAG and POUR</a:t>
            </a:r>
          </a:p>
        </p:txBody>
      </p:sp>
      <p:sp>
        <p:nvSpPr>
          <p:cNvPr id="32" name="Text Placeholder 31">
            <a:extLst>
              <a:ext uri="{FF2B5EF4-FFF2-40B4-BE49-F238E27FC236}">
                <a16:creationId xmlns:a16="http://schemas.microsoft.com/office/drawing/2014/main" id="{7C2D23F8-3AB1-15F2-41C0-8B1D37806CF9}"/>
              </a:ext>
              <a:ext uri="{C183D7F6-B498-43B3-948B-1728B52AA6E4}">
                <adec:decorative xmlns:adec="http://schemas.microsoft.com/office/drawing/2017/decorative" val="0"/>
              </a:ext>
            </a:extLst>
          </p:cNvPr>
          <p:cNvSpPr>
            <a:spLocks noGrp="1"/>
          </p:cNvSpPr>
          <p:nvPr>
            <p:ph type="body" sz="quarter" idx="21"/>
          </p:nvPr>
        </p:nvSpPr>
        <p:spPr>
          <a:xfrm>
            <a:off x="7478497" y="2365729"/>
            <a:ext cx="2052771" cy="585515"/>
          </a:xfrm>
        </p:spPr>
        <p:txBody>
          <a:bodyPr/>
          <a:lstStyle/>
          <a:p>
            <a:r>
              <a:rPr lang="en-US" sz="2400" dirty="0"/>
              <a:t>Prioritize Accessibility</a:t>
            </a:r>
          </a:p>
        </p:txBody>
      </p:sp>
      <p:sp>
        <p:nvSpPr>
          <p:cNvPr id="33" name="Text Placeholder 32">
            <a:extLst>
              <a:ext uri="{FF2B5EF4-FFF2-40B4-BE49-F238E27FC236}">
                <a16:creationId xmlns:a16="http://schemas.microsoft.com/office/drawing/2014/main" id="{D6A82B5A-AE94-69A4-849D-4088E739C6D2}"/>
              </a:ext>
              <a:ext uri="{C183D7F6-B498-43B3-948B-1728B52AA6E4}">
                <adec:decorative xmlns:adec="http://schemas.microsoft.com/office/drawing/2017/decorative" val="0"/>
              </a:ext>
            </a:extLst>
          </p:cNvPr>
          <p:cNvSpPr>
            <a:spLocks noGrp="1"/>
          </p:cNvSpPr>
          <p:nvPr>
            <p:ph type="body" sz="quarter" idx="22"/>
          </p:nvPr>
        </p:nvSpPr>
        <p:spPr>
          <a:xfrm>
            <a:off x="7478497" y="3572472"/>
            <a:ext cx="2052771" cy="2606447"/>
          </a:xfrm>
        </p:spPr>
        <p:txBody>
          <a:bodyPr/>
          <a:lstStyle/>
          <a:p>
            <a:r>
              <a:rPr lang="en-US" sz="2000" dirty="0"/>
              <a:t>Request and review ACRs to select accessible products</a:t>
            </a:r>
          </a:p>
        </p:txBody>
      </p:sp>
      <p:sp>
        <p:nvSpPr>
          <p:cNvPr id="34" name="Text Placeholder 33">
            <a:extLst>
              <a:ext uri="{FF2B5EF4-FFF2-40B4-BE49-F238E27FC236}">
                <a16:creationId xmlns:a16="http://schemas.microsoft.com/office/drawing/2014/main" id="{FC63DFFE-687A-AE2E-D367-ADDE75CEC93A}"/>
              </a:ext>
              <a:ext uri="{C183D7F6-B498-43B3-948B-1728B52AA6E4}">
                <adec:decorative xmlns:adec="http://schemas.microsoft.com/office/drawing/2017/decorative" val="1"/>
              </a:ext>
            </a:extLst>
          </p:cNvPr>
          <p:cNvSpPr>
            <a:spLocks noGrp="1"/>
          </p:cNvSpPr>
          <p:nvPr>
            <p:ph type="body" sz="quarter" idx="23"/>
          </p:nvPr>
        </p:nvSpPr>
        <p:spPr>
          <a:xfrm>
            <a:off x="9948841" y="2577721"/>
            <a:ext cx="2052771" cy="585515"/>
          </a:xfrm>
        </p:spPr>
        <p:txBody>
          <a:bodyPr/>
          <a:lstStyle/>
          <a:p>
            <a:r>
              <a:rPr lang="en-US" dirty="0"/>
              <a:t>Hold vendors accountable</a:t>
            </a:r>
          </a:p>
        </p:txBody>
      </p:sp>
      <p:sp>
        <p:nvSpPr>
          <p:cNvPr id="35" name="Text Placeholder 34">
            <a:extLst>
              <a:ext uri="{FF2B5EF4-FFF2-40B4-BE49-F238E27FC236}">
                <a16:creationId xmlns:a16="http://schemas.microsoft.com/office/drawing/2014/main" id="{252279B9-5AFC-8DA4-0252-1428781BF3AE}"/>
              </a:ext>
              <a:ext uri="{C183D7F6-B498-43B3-948B-1728B52AA6E4}">
                <adec:decorative xmlns:adec="http://schemas.microsoft.com/office/drawing/2017/decorative" val="1"/>
              </a:ext>
            </a:extLst>
          </p:cNvPr>
          <p:cNvSpPr>
            <a:spLocks noGrp="1"/>
          </p:cNvSpPr>
          <p:nvPr>
            <p:ph type="body" sz="quarter" idx="24"/>
          </p:nvPr>
        </p:nvSpPr>
        <p:spPr>
          <a:xfrm>
            <a:off x="9948841" y="3572472"/>
            <a:ext cx="2052771" cy="2606447"/>
          </a:xfrm>
        </p:spPr>
        <p:txBody>
          <a:bodyPr/>
          <a:lstStyle/>
          <a:p>
            <a:r>
              <a:rPr lang="en-US" dirty="0"/>
              <a:t>Negotiate with vendors to support accessibility</a:t>
            </a:r>
          </a:p>
        </p:txBody>
      </p:sp>
      <p:sp>
        <p:nvSpPr>
          <p:cNvPr id="29" name="Slide Number Placeholder 4">
            <a:extLst>
              <a:ext uri="{FF2B5EF4-FFF2-40B4-BE49-F238E27FC236}">
                <a16:creationId xmlns:a16="http://schemas.microsoft.com/office/drawing/2014/main" id="{F2DFA644-E207-9AB0-9CF1-2C618997FE04}"/>
              </a:ext>
            </a:extLst>
          </p:cNvPr>
          <p:cNvSpPr>
            <a:spLocks noGrp="1"/>
          </p:cNvSpPr>
          <p:nvPr>
            <p:ph type="sldNum" sz="quarter" idx="13"/>
          </p:nvPr>
        </p:nvSpPr>
        <p:spPr>
          <a:xfrm>
            <a:off x="344709" y="6528388"/>
            <a:ext cx="274140" cy="169423"/>
          </a:xfrm>
        </p:spPr>
        <p:txBody>
          <a:bodyPr/>
          <a:lstStyle/>
          <a:p>
            <a:fld id="{523A240F-EAFE-E84F-B44C-6D7A08E0E409}" type="slidenum">
              <a:rPr lang="en-US" noProof="0" smtClean="0"/>
              <a:pPr/>
              <a:t>47</a:t>
            </a:fld>
            <a:endParaRPr lang="en-US" noProof="0" dirty="0"/>
          </a:p>
        </p:txBody>
      </p:sp>
    </p:spTree>
    <p:extLst>
      <p:ext uri="{BB962C8B-B14F-4D97-AF65-F5344CB8AC3E}">
        <p14:creationId xmlns:p14="http://schemas.microsoft.com/office/powerpoint/2010/main" val="417139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47793-CD3B-F1BF-9C51-C79962D1E282}"/>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9550DABC-07B0-1C43-7591-E86A7BE9C124}"/>
              </a:ext>
              <a:ext uri="{C183D7F6-B498-43B3-948B-1728B52AA6E4}">
                <adec:decorative xmlns:adec="http://schemas.microsoft.com/office/drawing/2017/decorative" val="1"/>
              </a:ext>
            </a:extLst>
          </p:cNvPr>
          <p:cNvSpPr/>
          <p:nvPr/>
        </p:nvSpPr>
        <p:spPr>
          <a:xfrm>
            <a:off x="9754800" y="3163236"/>
            <a:ext cx="2437200" cy="322767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Text Placeholder 3">
            <a:extLst>
              <a:ext uri="{FF2B5EF4-FFF2-40B4-BE49-F238E27FC236}">
                <a16:creationId xmlns:a16="http://schemas.microsoft.com/office/drawing/2014/main" id="{B580C729-1A76-F098-375E-9AD1E669D0C9}"/>
              </a:ext>
            </a:extLst>
          </p:cNvPr>
          <p:cNvSpPr>
            <a:spLocks noGrp="1"/>
          </p:cNvSpPr>
          <p:nvPr>
            <p:ph type="title"/>
          </p:nvPr>
        </p:nvSpPr>
        <p:spPr>
          <a:xfrm>
            <a:off x="344706" y="418239"/>
            <a:ext cx="11534141" cy="786231"/>
          </a:xfr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lvl="0"/>
            <a:r>
              <a:rPr lang="en-US" sz="3600" noProof="0" dirty="0"/>
              <a:t>Your Mission 5 of 5</a:t>
            </a:r>
            <a:br>
              <a:rPr lang="en-US" sz="3600" noProof="0" dirty="0"/>
            </a:br>
            <a:endParaRPr lang="en-US" sz="3600" noProof="0" dirty="0"/>
          </a:p>
        </p:txBody>
      </p:sp>
      <p:sp>
        <p:nvSpPr>
          <p:cNvPr id="5" name="Text Placeholder 4">
            <a:extLst>
              <a:ext uri="{FF2B5EF4-FFF2-40B4-BE49-F238E27FC236}">
                <a16:creationId xmlns:a16="http://schemas.microsoft.com/office/drawing/2014/main" id="{4585FAD3-EF94-E392-76FC-C572D7B5FF5D}"/>
              </a:ext>
              <a:ext uri="{C183D7F6-B498-43B3-948B-1728B52AA6E4}">
                <adec:decorative xmlns:adec="http://schemas.microsoft.com/office/drawing/2017/decorative" val="1"/>
              </a:ext>
            </a:extLst>
          </p:cNvPr>
          <p:cNvSpPr>
            <a:spLocks noGrp="1"/>
          </p:cNvSpPr>
          <p:nvPr>
            <p:ph type="body" sz="quarter" idx="15"/>
          </p:nvPr>
        </p:nvSpPr>
        <p:spPr>
          <a:xfrm>
            <a:off x="344488" y="2519086"/>
            <a:ext cx="1898254" cy="585515"/>
          </a:xfrm>
        </p:spPr>
        <p:txBody>
          <a:bodyPr/>
          <a:lstStyle/>
          <a:p>
            <a:r>
              <a:rPr lang="en-US" sz="2400" dirty="0"/>
              <a:t>Raise Awareness</a:t>
            </a:r>
          </a:p>
        </p:txBody>
      </p:sp>
      <p:sp>
        <p:nvSpPr>
          <p:cNvPr id="11" name="Text Placeholder 10">
            <a:extLst>
              <a:ext uri="{FF2B5EF4-FFF2-40B4-BE49-F238E27FC236}">
                <a16:creationId xmlns:a16="http://schemas.microsoft.com/office/drawing/2014/main" id="{39F26F76-E65D-6952-0526-F8AA848CCC12}"/>
              </a:ext>
              <a:ext uri="{C183D7F6-B498-43B3-948B-1728B52AA6E4}">
                <adec:decorative xmlns:adec="http://schemas.microsoft.com/office/drawing/2017/decorative" val="1"/>
              </a:ext>
            </a:extLst>
          </p:cNvPr>
          <p:cNvSpPr>
            <a:spLocks noGrp="1"/>
          </p:cNvSpPr>
          <p:nvPr>
            <p:ph type="body" sz="quarter" idx="16"/>
          </p:nvPr>
        </p:nvSpPr>
        <p:spPr>
          <a:xfrm>
            <a:off x="344488" y="3572472"/>
            <a:ext cx="1898254" cy="2606447"/>
          </a:xfrm>
        </p:spPr>
        <p:txBody>
          <a:bodyPr/>
          <a:lstStyle/>
          <a:p>
            <a:r>
              <a:rPr lang="en-US" sz="2400" dirty="0"/>
              <a:t>Know the Accessibility acronyms and share</a:t>
            </a:r>
          </a:p>
        </p:txBody>
      </p:sp>
      <p:sp>
        <p:nvSpPr>
          <p:cNvPr id="17" name="Text Placeholder 16">
            <a:extLst>
              <a:ext uri="{FF2B5EF4-FFF2-40B4-BE49-F238E27FC236}">
                <a16:creationId xmlns:a16="http://schemas.microsoft.com/office/drawing/2014/main" id="{5EF03903-EA31-1337-C8B7-D004B2A843CE}"/>
              </a:ext>
              <a:ext uri="{C183D7F6-B498-43B3-948B-1728B52AA6E4}">
                <adec:decorative xmlns:adec="http://schemas.microsoft.com/office/drawing/2017/decorative" val="1"/>
              </a:ext>
            </a:extLst>
          </p:cNvPr>
          <p:cNvSpPr>
            <a:spLocks noGrp="1"/>
          </p:cNvSpPr>
          <p:nvPr>
            <p:ph type="body" sz="quarter" idx="17"/>
          </p:nvPr>
        </p:nvSpPr>
        <p:spPr>
          <a:xfrm>
            <a:off x="2619855" y="2577721"/>
            <a:ext cx="2035458" cy="585515"/>
          </a:xfrm>
        </p:spPr>
        <p:txBody>
          <a:bodyPr/>
          <a:lstStyle/>
          <a:p>
            <a:r>
              <a:rPr lang="en-US" dirty="0"/>
              <a:t>Understand your audience</a:t>
            </a:r>
          </a:p>
        </p:txBody>
      </p:sp>
      <p:sp>
        <p:nvSpPr>
          <p:cNvPr id="28" name="Text Placeholder 27">
            <a:extLst>
              <a:ext uri="{FF2B5EF4-FFF2-40B4-BE49-F238E27FC236}">
                <a16:creationId xmlns:a16="http://schemas.microsoft.com/office/drawing/2014/main" id="{EDF91103-B3B1-418B-B4B1-70B1C2297767}"/>
              </a:ext>
              <a:ext uri="{C183D7F6-B498-43B3-948B-1728B52AA6E4}">
                <adec:decorative xmlns:adec="http://schemas.microsoft.com/office/drawing/2017/decorative" val="1"/>
              </a:ext>
            </a:extLst>
          </p:cNvPr>
          <p:cNvSpPr>
            <a:spLocks noGrp="1"/>
          </p:cNvSpPr>
          <p:nvPr>
            <p:ph type="body" sz="quarter" idx="18"/>
          </p:nvPr>
        </p:nvSpPr>
        <p:spPr>
          <a:xfrm>
            <a:off x="2619855" y="3572472"/>
            <a:ext cx="2035458" cy="2606447"/>
          </a:xfrm>
        </p:spPr>
        <p:txBody>
          <a:bodyPr/>
          <a:lstStyle/>
          <a:p>
            <a:r>
              <a:rPr lang="en-US" dirty="0"/>
              <a:t>Understand how all people use the Web</a:t>
            </a:r>
          </a:p>
        </p:txBody>
      </p:sp>
      <p:sp>
        <p:nvSpPr>
          <p:cNvPr id="30" name="Text Placeholder 29">
            <a:extLst>
              <a:ext uri="{FF2B5EF4-FFF2-40B4-BE49-F238E27FC236}">
                <a16:creationId xmlns:a16="http://schemas.microsoft.com/office/drawing/2014/main" id="{A34C4C10-5CFB-F4F7-3C0E-4A88C578E222}"/>
              </a:ext>
              <a:ext uri="{C183D7F6-B498-43B3-948B-1728B52AA6E4}">
                <adec:decorative xmlns:adec="http://schemas.microsoft.com/office/drawing/2017/decorative" val="1"/>
              </a:ext>
            </a:extLst>
          </p:cNvPr>
          <p:cNvSpPr>
            <a:spLocks noGrp="1"/>
          </p:cNvSpPr>
          <p:nvPr>
            <p:ph type="body" sz="quarter" idx="19"/>
          </p:nvPr>
        </p:nvSpPr>
        <p:spPr>
          <a:xfrm>
            <a:off x="5056702" y="2577721"/>
            <a:ext cx="2052774" cy="585515"/>
          </a:xfrm>
        </p:spPr>
        <p:txBody>
          <a:bodyPr/>
          <a:lstStyle/>
          <a:p>
            <a:r>
              <a:rPr lang="en-US" dirty="0"/>
              <a:t>Know the basics</a:t>
            </a:r>
          </a:p>
        </p:txBody>
      </p:sp>
      <p:sp>
        <p:nvSpPr>
          <p:cNvPr id="31" name="Text Placeholder 30">
            <a:extLst>
              <a:ext uri="{FF2B5EF4-FFF2-40B4-BE49-F238E27FC236}">
                <a16:creationId xmlns:a16="http://schemas.microsoft.com/office/drawing/2014/main" id="{7B659BC7-F590-DD73-4800-73E1201B5239}"/>
              </a:ext>
              <a:ext uri="{C183D7F6-B498-43B3-948B-1728B52AA6E4}">
                <adec:decorative xmlns:adec="http://schemas.microsoft.com/office/drawing/2017/decorative" val="1"/>
              </a:ext>
            </a:extLst>
          </p:cNvPr>
          <p:cNvSpPr>
            <a:spLocks noGrp="1"/>
          </p:cNvSpPr>
          <p:nvPr>
            <p:ph type="body" sz="quarter" idx="20"/>
          </p:nvPr>
        </p:nvSpPr>
        <p:spPr>
          <a:xfrm>
            <a:off x="5056702" y="3572472"/>
            <a:ext cx="2052774" cy="2606447"/>
          </a:xfrm>
        </p:spPr>
        <p:txBody>
          <a:bodyPr/>
          <a:lstStyle/>
          <a:p>
            <a:r>
              <a:rPr lang="en-US" dirty="0"/>
              <a:t>Awareness of WCAG and POUR</a:t>
            </a:r>
          </a:p>
        </p:txBody>
      </p:sp>
      <p:sp>
        <p:nvSpPr>
          <p:cNvPr id="32" name="Text Placeholder 31">
            <a:extLst>
              <a:ext uri="{FF2B5EF4-FFF2-40B4-BE49-F238E27FC236}">
                <a16:creationId xmlns:a16="http://schemas.microsoft.com/office/drawing/2014/main" id="{F739867B-3C63-92E0-C385-8CF40F824450}"/>
              </a:ext>
              <a:ext uri="{C183D7F6-B498-43B3-948B-1728B52AA6E4}">
                <adec:decorative xmlns:adec="http://schemas.microsoft.com/office/drawing/2017/decorative" val="1"/>
              </a:ext>
            </a:extLst>
          </p:cNvPr>
          <p:cNvSpPr>
            <a:spLocks noGrp="1"/>
          </p:cNvSpPr>
          <p:nvPr>
            <p:ph type="body" sz="quarter" idx="21"/>
          </p:nvPr>
        </p:nvSpPr>
        <p:spPr>
          <a:xfrm>
            <a:off x="7478497" y="2577721"/>
            <a:ext cx="2052771" cy="585515"/>
          </a:xfrm>
        </p:spPr>
        <p:txBody>
          <a:bodyPr/>
          <a:lstStyle/>
          <a:p>
            <a:r>
              <a:rPr lang="en-US" dirty="0"/>
              <a:t>Prioritize Accessibility</a:t>
            </a:r>
          </a:p>
        </p:txBody>
      </p:sp>
      <p:sp>
        <p:nvSpPr>
          <p:cNvPr id="33" name="Text Placeholder 32">
            <a:extLst>
              <a:ext uri="{FF2B5EF4-FFF2-40B4-BE49-F238E27FC236}">
                <a16:creationId xmlns:a16="http://schemas.microsoft.com/office/drawing/2014/main" id="{FB87C0BF-6768-AA97-F8E9-0F6ADDC72B05}"/>
              </a:ext>
              <a:ext uri="{C183D7F6-B498-43B3-948B-1728B52AA6E4}">
                <adec:decorative xmlns:adec="http://schemas.microsoft.com/office/drawing/2017/decorative" val="1"/>
              </a:ext>
            </a:extLst>
          </p:cNvPr>
          <p:cNvSpPr>
            <a:spLocks noGrp="1"/>
          </p:cNvSpPr>
          <p:nvPr>
            <p:ph type="body" sz="quarter" idx="22"/>
          </p:nvPr>
        </p:nvSpPr>
        <p:spPr>
          <a:xfrm>
            <a:off x="7478497" y="3572472"/>
            <a:ext cx="2052771" cy="2606447"/>
          </a:xfrm>
        </p:spPr>
        <p:txBody>
          <a:bodyPr/>
          <a:lstStyle/>
          <a:p>
            <a:r>
              <a:rPr lang="en-US" dirty="0"/>
              <a:t>Request and review ACRs to select accessible products</a:t>
            </a:r>
          </a:p>
        </p:txBody>
      </p:sp>
      <p:sp>
        <p:nvSpPr>
          <p:cNvPr id="34" name="Text Placeholder 33">
            <a:extLst>
              <a:ext uri="{FF2B5EF4-FFF2-40B4-BE49-F238E27FC236}">
                <a16:creationId xmlns:a16="http://schemas.microsoft.com/office/drawing/2014/main" id="{007677C6-5F5C-C316-AD34-3D900343804F}"/>
              </a:ext>
            </a:extLst>
          </p:cNvPr>
          <p:cNvSpPr>
            <a:spLocks noGrp="1"/>
          </p:cNvSpPr>
          <p:nvPr>
            <p:ph type="body" sz="quarter" idx="23"/>
          </p:nvPr>
        </p:nvSpPr>
        <p:spPr>
          <a:xfrm>
            <a:off x="9936141" y="2378050"/>
            <a:ext cx="2052771" cy="585515"/>
          </a:xfrm>
        </p:spPr>
        <p:txBody>
          <a:bodyPr/>
          <a:lstStyle/>
          <a:p>
            <a:r>
              <a:rPr lang="en-US" sz="2400" dirty="0"/>
              <a:t>Hold vendors accountable</a:t>
            </a:r>
          </a:p>
        </p:txBody>
      </p:sp>
      <p:sp>
        <p:nvSpPr>
          <p:cNvPr id="35" name="Text Placeholder 34">
            <a:extLst>
              <a:ext uri="{FF2B5EF4-FFF2-40B4-BE49-F238E27FC236}">
                <a16:creationId xmlns:a16="http://schemas.microsoft.com/office/drawing/2014/main" id="{44978C90-7278-8753-D7B4-EFCA1ABD9895}"/>
              </a:ext>
            </a:extLst>
          </p:cNvPr>
          <p:cNvSpPr>
            <a:spLocks noGrp="1"/>
          </p:cNvSpPr>
          <p:nvPr>
            <p:ph type="body" sz="quarter" idx="24"/>
          </p:nvPr>
        </p:nvSpPr>
        <p:spPr>
          <a:xfrm>
            <a:off x="9948841" y="3572472"/>
            <a:ext cx="2052771" cy="2606447"/>
          </a:xfrm>
        </p:spPr>
        <p:txBody>
          <a:bodyPr/>
          <a:lstStyle/>
          <a:p>
            <a:r>
              <a:rPr lang="en-US" sz="2000" dirty="0"/>
              <a:t>Negotiate with vendors to support accessibility</a:t>
            </a:r>
          </a:p>
        </p:txBody>
      </p:sp>
      <p:sp>
        <p:nvSpPr>
          <p:cNvPr id="29" name="Slide Number Placeholder 4">
            <a:extLst>
              <a:ext uri="{FF2B5EF4-FFF2-40B4-BE49-F238E27FC236}">
                <a16:creationId xmlns:a16="http://schemas.microsoft.com/office/drawing/2014/main" id="{29BF3926-7A90-930D-E10D-A9D5ED94DBD8}"/>
              </a:ext>
            </a:extLst>
          </p:cNvPr>
          <p:cNvSpPr>
            <a:spLocks noGrp="1"/>
          </p:cNvSpPr>
          <p:nvPr>
            <p:ph type="sldNum" sz="quarter" idx="13"/>
          </p:nvPr>
        </p:nvSpPr>
        <p:spPr>
          <a:xfrm>
            <a:off x="344709" y="6528388"/>
            <a:ext cx="274140" cy="169423"/>
          </a:xfrm>
        </p:spPr>
        <p:txBody>
          <a:bodyPr/>
          <a:lstStyle/>
          <a:p>
            <a:fld id="{523A240F-EAFE-E84F-B44C-6D7A08E0E409}" type="slidenum">
              <a:rPr lang="en-US" noProof="0" smtClean="0"/>
              <a:pPr/>
              <a:t>48</a:t>
            </a:fld>
            <a:endParaRPr lang="en-US" noProof="0" dirty="0"/>
          </a:p>
        </p:txBody>
      </p:sp>
    </p:spTree>
    <p:extLst>
      <p:ext uri="{BB962C8B-B14F-4D97-AF65-F5344CB8AC3E}">
        <p14:creationId xmlns:p14="http://schemas.microsoft.com/office/powerpoint/2010/main" val="272852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31DE3-F4DC-3960-E2B5-F39E7ACA554D}"/>
            </a:ext>
          </a:extLst>
        </p:cNvPr>
        <p:cNvGrpSpPr/>
        <p:nvPr/>
      </p:nvGrpSpPr>
      <p:grpSpPr>
        <a:xfrm>
          <a:off x="0" y="0"/>
          <a:ext cx="0" cy="0"/>
          <a:chOff x="0" y="0"/>
          <a:chExt cx="0" cy="0"/>
        </a:xfrm>
      </p:grpSpPr>
      <p:pic>
        <p:nvPicPr>
          <p:cNvPr id="15" name="Picture Placeholder 15">
            <a:extLst>
              <a:ext uri="{FF2B5EF4-FFF2-40B4-BE49-F238E27FC236}">
                <a16:creationId xmlns:a16="http://schemas.microsoft.com/office/drawing/2014/main" id="{12954F6E-CEFE-BC35-9F9F-05D8806C7C96}"/>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p:blipFill>
        <p:spPr>
          <a:xfrm>
            <a:off x="0" y="0"/>
            <a:ext cx="12192000" cy="6858000"/>
          </a:xfrm>
        </p:spPr>
      </p:pic>
      <p:sp>
        <p:nvSpPr>
          <p:cNvPr id="4" name="Right Triangle 3">
            <a:extLst>
              <a:ext uri="{FF2B5EF4-FFF2-40B4-BE49-F238E27FC236}">
                <a16:creationId xmlns:a16="http://schemas.microsoft.com/office/drawing/2014/main" id="{A23DBF5C-FD3D-61A3-937F-8603374D9670}"/>
              </a:ext>
              <a:ext uri="{C183D7F6-B498-43B3-948B-1728B52AA6E4}">
                <adec:decorative xmlns:adec="http://schemas.microsoft.com/office/drawing/2017/decorative" val="1"/>
              </a:ext>
            </a:extLst>
          </p:cNvPr>
          <p:cNvSpPr/>
          <p:nvPr/>
        </p:nvSpPr>
        <p:spPr>
          <a:xfrm rot="10800000" flipV="1">
            <a:off x="5334000" y="0"/>
            <a:ext cx="6858000" cy="6858000"/>
          </a:xfrm>
          <a:prstGeom prst="rtTriangle">
            <a:avLst/>
          </a:prstGeom>
          <a:solidFill>
            <a:schemeClr val="accent1">
              <a:alpha val="8671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mj-lt"/>
            </a:endParaRPr>
          </a:p>
        </p:txBody>
      </p:sp>
      <p:sp>
        <p:nvSpPr>
          <p:cNvPr id="10" name="Text Placeholder 11">
            <a:extLst>
              <a:ext uri="{FF2B5EF4-FFF2-40B4-BE49-F238E27FC236}">
                <a16:creationId xmlns:a16="http://schemas.microsoft.com/office/drawing/2014/main" id="{CE96C0C9-10A6-5022-1B48-E9CA215EAA72}"/>
              </a:ext>
            </a:extLst>
          </p:cNvPr>
          <p:cNvSpPr txBox="1">
            <a:spLocks noGrp="1"/>
          </p:cNvSpPr>
          <p:nvPr>
            <p:ph type="title" idx="4294967295"/>
          </p:nvPr>
        </p:nvSpPr>
        <p:spPr>
          <a:xfrm>
            <a:off x="8458200" y="4191000"/>
            <a:ext cx="3563085" cy="1364076"/>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tx1"/>
                </a:solidFill>
                <a:effectLst/>
                <a:uLnTx/>
                <a:uFillTx/>
                <a:latin typeface="DM Sans 14pt" pitchFamily="2" charset="77"/>
                <a:ea typeface="+mn-ea"/>
                <a:cs typeface="+mn-cs"/>
              </a:rPr>
              <a:t>Hold companies accountable for accessibility</a:t>
            </a:r>
          </a:p>
        </p:txBody>
      </p:sp>
      <p:sp>
        <p:nvSpPr>
          <p:cNvPr id="7" name="Slide Number Placeholder 6">
            <a:extLst>
              <a:ext uri="{FF2B5EF4-FFF2-40B4-BE49-F238E27FC236}">
                <a16:creationId xmlns:a16="http://schemas.microsoft.com/office/drawing/2014/main" id="{304E299A-4AC3-38C0-3B06-4A21FC7D67DA}"/>
              </a:ext>
            </a:extLst>
          </p:cNvPr>
          <p:cNvSpPr>
            <a:spLocks noGrp="1"/>
          </p:cNvSpPr>
          <p:nvPr>
            <p:ph type="sldNum" sz="quarter" idx="13"/>
          </p:nvPr>
        </p:nvSpPr>
        <p:spPr>
          <a:xfrm>
            <a:off x="344709" y="6528388"/>
            <a:ext cx="274140" cy="169423"/>
          </a:xfrm>
        </p:spPr>
        <p:txBody>
          <a:bodyPr/>
          <a:lstStyle/>
          <a:p>
            <a:fld id="{523A240F-EAFE-E84F-B44C-6D7A08E0E409}" type="slidenum">
              <a:rPr lang="en-US" noProof="0" smtClean="0"/>
              <a:pPr/>
              <a:t>49</a:t>
            </a:fld>
            <a:endParaRPr lang="en-US" noProof="0" dirty="0"/>
          </a:p>
        </p:txBody>
      </p:sp>
    </p:spTree>
    <p:extLst>
      <p:ext uri="{BB962C8B-B14F-4D97-AF65-F5344CB8AC3E}">
        <p14:creationId xmlns:p14="http://schemas.microsoft.com/office/powerpoint/2010/main" val="879163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A1C14D-86BA-4B34-797F-20168F5CA8ED}"/>
              </a:ext>
            </a:extLst>
          </p:cNvPr>
          <p:cNvSpPr>
            <a:spLocks noGrp="1"/>
          </p:cNvSpPr>
          <p:nvPr>
            <p:ph type="title"/>
          </p:nvPr>
        </p:nvSpPr>
        <p:spPr>
          <a:xfrm>
            <a:off x="344706" y="418239"/>
            <a:ext cx="9853394" cy="1272371"/>
          </a:xfrm>
        </p:spPr>
        <p:txBody>
          <a:bodyPr>
            <a:normAutofit/>
          </a:bodyPr>
          <a:lstStyle/>
          <a:p>
            <a:r>
              <a:rPr lang="en-US" sz="3600" dirty="0">
                <a:solidFill>
                  <a:schemeClr val="accent5"/>
                </a:solidFill>
              </a:rPr>
              <a:t>WCAG</a:t>
            </a:r>
            <a:r>
              <a:rPr lang="en-US" sz="3600" dirty="0"/>
              <a:t> – Web Content Accessibility Guidelines</a:t>
            </a:r>
          </a:p>
        </p:txBody>
      </p:sp>
      <p:sp>
        <p:nvSpPr>
          <p:cNvPr id="3" name="Content Placeholder 2">
            <a:extLst>
              <a:ext uri="{FF2B5EF4-FFF2-40B4-BE49-F238E27FC236}">
                <a16:creationId xmlns:a16="http://schemas.microsoft.com/office/drawing/2014/main" id="{BB7246CD-349B-F4C3-446C-CC7FB450A0ED}"/>
              </a:ext>
            </a:extLst>
          </p:cNvPr>
          <p:cNvSpPr>
            <a:spLocks noGrp="1"/>
          </p:cNvSpPr>
          <p:nvPr>
            <p:ph idx="4294967295"/>
          </p:nvPr>
        </p:nvSpPr>
        <p:spPr>
          <a:xfrm>
            <a:off x="481779" y="2170611"/>
            <a:ext cx="5283200" cy="1578201"/>
          </a:xfrm>
          <a:prstGeom prst="rect">
            <a:avLst/>
          </a:prstGeom>
        </p:spPr>
        <p:txBody>
          <a:bodyPr lIns="0" tIns="0" rIns="0" bIns="0">
            <a:normAutofit/>
          </a:bodyPr>
          <a:lstStyle/>
          <a:p>
            <a:pPr marL="0" indent="0">
              <a:buNone/>
            </a:pPr>
            <a:r>
              <a:rPr lang="en-US" sz="2400" dirty="0">
                <a:solidFill>
                  <a:schemeClr val="accent4"/>
                </a:solidFill>
              </a:rPr>
              <a:t>A set of guidelines to make websites usable for everyone, especially people with disabilities.</a:t>
            </a:r>
          </a:p>
          <a:p>
            <a:pPr marL="0" indent="0">
              <a:buNone/>
            </a:pPr>
            <a:endParaRPr lang="en-US" sz="2400" dirty="0">
              <a:solidFill>
                <a:schemeClr val="accent4"/>
              </a:solidFill>
            </a:endParaRPr>
          </a:p>
        </p:txBody>
      </p:sp>
      <p:sp>
        <p:nvSpPr>
          <p:cNvPr id="2" name="Text Placeholder 1">
            <a:extLst>
              <a:ext uri="{FF2B5EF4-FFF2-40B4-BE49-F238E27FC236}">
                <a16:creationId xmlns:a16="http://schemas.microsoft.com/office/drawing/2014/main" id="{E5889619-6C99-5A25-C153-83C270F139CB}"/>
              </a:ext>
            </a:extLst>
          </p:cNvPr>
          <p:cNvSpPr>
            <a:spLocks noGrp="1"/>
          </p:cNvSpPr>
          <p:nvPr>
            <p:ph type="body" sz="quarter" idx="11"/>
          </p:nvPr>
        </p:nvSpPr>
        <p:spPr>
          <a:xfrm>
            <a:off x="618849" y="5807016"/>
            <a:ext cx="7176411" cy="457440"/>
          </a:xfrm>
        </p:spPr>
        <p:txBody>
          <a:bodyPr anchor="b">
            <a:normAutofit/>
          </a:bodyPr>
          <a:lstStyle/>
          <a:p>
            <a:pPr>
              <a:lnSpc>
                <a:spcPct val="90000"/>
              </a:lnSpc>
              <a:spcAft>
                <a:spcPts val="600"/>
              </a:spcAft>
            </a:pPr>
            <a:r>
              <a:rPr lang="en-US" dirty="0"/>
              <a:t>W3C = World Wide Web Consortium; WAI = Web Accessibility Initiative</a:t>
            </a:r>
          </a:p>
        </p:txBody>
      </p:sp>
      <p:pic>
        <p:nvPicPr>
          <p:cNvPr id="5" name="Graphic 4">
            <a:extLst>
              <a:ext uri="{FF2B5EF4-FFF2-40B4-BE49-F238E27FC236}">
                <a16:creationId xmlns:a16="http://schemas.microsoft.com/office/drawing/2014/main" id="{338CD16B-721A-69EA-DD20-E470E75D625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00800" y="3596525"/>
            <a:ext cx="5283909" cy="1866598"/>
          </a:xfrm>
          <a:prstGeom prst="rect">
            <a:avLst/>
          </a:prstGeom>
        </p:spPr>
      </p:pic>
      <p:sp>
        <p:nvSpPr>
          <p:cNvPr id="10" name="Slide Number Placeholder 1">
            <a:extLst>
              <a:ext uri="{FF2B5EF4-FFF2-40B4-BE49-F238E27FC236}">
                <a16:creationId xmlns:a16="http://schemas.microsoft.com/office/drawing/2014/main" id="{C1D605F4-CD51-1260-B11F-525F0870A5BB}"/>
              </a:ext>
            </a:extLst>
          </p:cNvPr>
          <p:cNvSpPr>
            <a:spLocks noGrp="1"/>
          </p:cNvSpPr>
          <p:nvPr>
            <p:ph type="sldNum" sz="quarter" idx="13"/>
          </p:nvPr>
        </p:nvSpPr>
        <p:spPr/>
        <p:txBody>
          <a:bodyPr/>
          <a:lstStyle/>
          <a:p>
            <a:pPr>
              <a:spcAft>
                <a:spcPts val="600"/>
              </a:spcAft>
            </a:pPr>
            <a:fld id="{523A240F-EAFE-E84F-B44C-6D7A08E0E409}" type="slidenum">
              <a:rPr lang="en-US" smtClean="0"/>
              <a:pPr>
                <a:spcAft>
                  <a:spcPts val="600"/>
                </a:spcAft>
              </a:pPr>
              <a:t>5</a:t>
            </a:fld>
            <a:endParaRPr lang="en-US"/>
          </a:p>
        </p:txBody>
      </p:sp>
    </p:spTree>
    <p:extLst>
      <p:ext uri="{BB962C8B-B14F-4D97-AF65-F5344CB8AC3E}">
        <p14:creationId xmlns:p14="http://schemas.microsoft.com/office/powerpoint/2010/main" val="351273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A9BD5D-90A0-D813-03D7-6305D82DED28}"/>
              </a:ext>
            </a:extLst>
          </p:cNvPr>
          <p:cNvSpPr>
            <a:spLocks noGrp="1"/>
          </p:cNvSpPr>
          <p:nvPr>
            <p:ph type="title"/>
          </p:nvPr>
        </p:nvSpPr>
        <p:spPr/>
        <p:txBody>
          <a:bodyPr/>
          <a:lstStyle/>
          <a:p>
            <a:r>
              <a:rPr lang="en-US" sz="3600" dirty="0"/>
              <a:t>Learn more about Accessibility</a:t>
            </a:r>
          </a:p>
        </p:txBody>
      </p:sp>
      <p:sp>
        <p:nvSpPr>
          <p:cNvPr id="7" name="Text Placeholder 6">
            <a:extLst>
              <a:ext uri="{FF2B5EF4-FFF2-40B4-BE49-F238E27FC236}">
                <a16:creationId xmlns:a16="http://schemas.microsoft.com/office/drawing/2014/main" id="{A4E50993-E520-7884-0095-C2A2A7086C9F}"/>
              </a:ext>
            </a:extLst>
          </p:cNvPr>
          <p:cNvSpPr>
            <a:spLocks noGrp="1"/>
          </p:cNvSpPr>
          <p:nvPr>
            <p:ph type="body" sz="quarter" idx="14"/>
          </p:nvPr>
        </p:nvSpPr>
        <p:spPr/>
        <p:txBody>
          <a:bodyPr/>
          <a:lstStyle/>
          <a:p>
            <a:pPr marL="342900" indent="-342900"/>
            <a:r>
              <a:rPr lang="en-US" sz="2400" dirty="0"/>
              <a:t>World Wide Web Consortium Web Accessibility Initiative – </a:t>
            </a:r>
            <a:r>
              <a:rPr lang="en-US" sz="2400" dirty="0">
                <a:solidFill>
                  <a:schemeClr val="accent5"/>
                </a:solidFill>
                <a:hlinkClick r:id="rId2">
                  <a:extLst>
                    <a:ext uri="{A12FA001-AC4F-418D-AE19-62706E023703}">
                      <ahyp:hlinkClr xmlns:ahyp="http://schemas.microsoft.com/office/drawing/2018/hyperlinkcolor" val="tx"/>
                    </a:ext>
                  </a:extLst>
                </a:hlinkClick>
              </a:rPr>
              <a:t>w3.org/WAI</a:t>
            </a:r>
            <a:endParaRPr lang="en-US" sz="2400" dirty="0">
              <a:solidFill>
                <a:schemeClr val="accent5"/>
              </a:solidFill>
            </a:endParaRPr>
          </a:p>
          <a:p>
            <a:pPr marL="342900" indent="-342900"/>
            <a:r>
              <a:rPr lang="en-US" sz="2400" dirty="0"/>
              <a:t>Non-Profit organizations</a:t>
            </a:r>
            <a:endParaRPr lang="en-US" sz="2400" dirty="0">
              <a:ea typeface="Calibri"/>
              <a:cs typeface="Calibri"/>
            </a:endParaRPr>
          </a:p>
          <a:p>
            <a:pPr marL="575945" lvl="1" indent="-342900"/>
            <a:r>
              <a:rPr lang="en-US" sz="2400" dirty="0"/>
              <a:t>Web Accessibility in Mind, learning resources, training, WAVE evaluation tool– </a:t>
            </a:r>
            <a:r>
              <a:rPr lang="en-US" sz="2400" dirty="0">
                <a:solidFill>
                  <a:schemeClr val="accent5"/>
                </a:solidFill>
                <a:hlinkClick r:id="rId3">
                  <a:extLst>
                    <a:ext uri="{A12FA001-AC4F-418D-AE19-62706E023703}">
                      <ahyp:hlinkClr xmlns:ahyp="http://schemas.microsoft.com/office/drawing/2018/hyperlinkcolor" val="tx"/>
                    </a:ext>
                  </a:extLst>
                </a:hlinkClick>
              </a:rPr>
              <a:t>WebAIM.org</a:t>
            </a:r>
            <a:endParaRPr lang="en-US" sz="2400" dirty="0">
              <a:solidFill>
                <a:schemeClr val="accent5"/>
              </a:solidFill>
              <a:ea typeface="Calibri" panose="020F0502020204030204"/>
              <a:cs typeface="Calibri" panose="020F0502020204030204"/>
            </a:endParaRPr>
          </a:p>
          <a:p>
            <a:pPr marL="575945" lvl="1" indent="-342900"/>
            <a:r>
              <a:rPr lang="en-US" sz="2400" dirty="0" err="1"/>
              <a:t>Knowbility</a:t>
            </a:r>
            <a:r>
              <a:rPr lang="en-US" sz="2400" dirty="0"/>
              <a:t> – learning resources &amp; yearly conference, research assistance – </a:t>
            </a:r>
            <a:r>
              <a:rPr lang="en-US" sz="2400" dirty="0">
                <a:solidFill>
                  <a:schemeClr val="accent5"/>
                </a:solidFill>
                <a:hlinkClick r:id="rId4">
                  <a:extLst>
                    <a:ext uri="{A12FA001-AC4F-418D-AE19-62706E023703}">
                      <ahyp:hlinkClr xmlns:ahyp="http://schemas.microsoft.com/office/drawing/2018/hyperlinkcolor" val="tx"/>
                    </a:ext>
                  </a:extLst>
                </a:hlinkClick>
              </a:rPr>
              <a:t>Knowbility.org</a:t>
            </a:r>
            <a:endParaRPr lang="en-US" sz="2400" dirty="0">
              <a:solidFill>
                <a:schemeClr val="accent5"/>
              </a:solidFill>
              <a:ea typeface="Calibri" panose="020F0502020204030204"/>
              <a:cs typeface="Calibri" panose="020F0502020204030204"/>
            </a:endParaRPr>
          </a:p>
          <a:p>
            <a:pPr marL="342900" indent="-342900"/>
            <a:r>
              <a:rPr lang="en-US" sz="2400" dirty="0"/>
              <a:t>Accessibility Consulting Organizations</a:t>
            </a:r>
            <a:endParaRPr lang="en-US" sz="2400" dirty="0">
              <a:ea typeface="Calibri"/>
              <a:cs typeface="Calibri"/>
            </a:endParaRPr>
          </a:p>
          <a:p>
            <a:pPr marL="575945" lvl="1" indent="-342900"/>
            <a:r>
              <a:rPr lang="en-US" sz="2400" dirty="0">
                <a:solidFill>
                  <a:schemeClr val="accent5"/>
                </a:solidFill>
                <a:hlinkClick r:id="rId5">
                  <a:extLst>
                    <a:ext uri="{A12FA001-AC4F-418D-AE19-62706E023703}">
                      <ahyp:hlinkClr xmlns:ahyp="http://schemas.microsoft.com/office/drawing/2018/hyperlinkcolor" val="tx"/>
                    </a:ext>
                  </a:extLst>
                </a:hlinkClick>
              </a:rPr>
              <a:t>Deque</a:t>
            </a:r>
            <a:endParaRPr lang="en-US" sz="2400" dirty="0">
              <a:solidFill>
                <a:schemeClr val="accent5"/>
              </a:solidFill>
              <a:ea typeface="Calibri" panose="020F0502020204030204"/>
              <a:cs typeface="Calibri" panose="020F0502020204030204"/>
            </a:endParaRPr>
          </a:p>
          <a:p>
            <a:pPr marL="575945" lvl="1" indent="-342900"/>
            <a:r>
              <a:rPr lang="en-US" sz="2400" dirty="0">
                <a:solidFill>
                  <a:schemeClr val="accent5"/>
                </a:solidFill>
                <a:hlinkClick r:id="rId6">
                  <a:extLst>
                    <a:ext uri="{A12FA001-AC4F-418D-AE19-62706E023703}">
                      <ahyp:hlinkClr xmlns:ahyp="http://schemas.microsoft.com/office/drawing/2018/hyperlinkcolor" val="tx"/>
                    </a:ext>
                  </a:extLst>
                </a:hlinkClick>
              </a:rPr>
              <a:t>Level Access</a:t>
            </a:r>
            <a:endParaRPr lang="en-US" sz="2400" dirty="0">
              <a:solidFill>
                <a:schemeClr val="accent5"/>
              </a:solidFill>
              <a:ea typeface="Calibri" panose="020F0502020204030204"/>
              <a:cs typeface="Calibri" panose="020F0502020204030204"/>
            </a:endParaRPr>
          </a:p>
          <a:p>
            <a:pPr marL="575945" lvl="1" indent="-342900"/>
            <a:r>
              <a:rPr lang="en-US" sz="2400" dirty="0">
                <a:solidFill>
                  <a:schemeClr val="accent5"/>
                </a:solidFill>
                <a:hlinkClick r:id="rId7">
                  <a:extLst>
                    <a:ext uri="{A12FA001-AC4F-418D-AE19-62706E023703}">
                      <ahyp:hlinkClr xmlns:ahyp="http://schemas.microsoft.com/office/drawing/2018/hyperlinkcolor" val="tx"/>
                    </a:ext>
                  </a:extLst>
                </a:hlinkClick>
              </a:rPr>
              <a:t>TPGi</a:t>
            </a:r>
            <a:endParaRPr lang="en-US" sz="2400" dirty="0">
              <a:solidFill>
                <a:schemeClr val="accent5"/>
              </a:solidFill>
              <a:ea typeface="Calibri" panose="020F0502020204030204"/>
              <a:cs typeface="Calibri" panose="020F0502020204030204"/>
            </a:endParaRPr>
          </a:p>
          <a:p>
            <a:pPr marL="575945" lvl="1" indent="-342900"/>
            <a:r>
              <a:rPr lang="en-US" sz="2400" dirty="0">
                <a:solidFill>
                  <a:schemeClr val="accent5"/>
                </a:solidFill>
                <a:hlinkClick r:id="rId8">
                  <a:extLst>
                    <a:ext uri="{A12FA001-AC4F-418D-AE19-62706E023703}">
                      <ahyp:hlinkClr xmlns:ahyp="http://schemas.microsoft.com/office/drawing/2018/hyperlinkcolor" val="tx"/>
                    </a:ext>
                  </a:extLst>
                </a:hlinkClick>
              </a:rPr>
              <a:t>Tetralogical</a:t>
            </a:r>
            <a:endParaRPr lang="en-US" sz="2400" dirty="0">
              <a:solidFill>
                <a:schemeClr val="accent5"/>
              </a:solidFill>
              <a:ea typeface="Calibri" panose="020F0502020204030204"/>
              <a:cs typeface="Calibri" panose="020F0502020204030204"/>
            </a:endParaRPr>
          </a:p>
          <a:p>
            <a:pPr marL="342900" indent="-342900"/>
            <a:r>
              <a:rPr lang="en-US" sz="2400" dirty="0">
                <a:solidFill>
                  <a:schemeClr val="accent5"/>
                </a:solidFill>
                <a:hlinkClick r:id="rId9">
                  <a:extLst>
                    <a:ext uri="{A12FA001-AC4F-418D-AE19-62706E023703}">
                      <ahyp:hlinkClr xmlns:ahyp="http://schemas.microsoft.com/office/drawing/2018/hyperlinkcolor" val="tx"/>
                    </a:ext>
                  </a:extLst>
                </a:hlinkClick>
              </a:rPr>
              <a:t>Learn to use a keyboard </a:t>
            </a:r>
            <a:r>
              <a:rPr lang="en-US" sz="2400" dirty="0"/>
              <a:t>and check for visible focus</a:t>
            </a:r>
            <a:endParaRPr lang="en-US" sz="2400" dirty="0">
              <a:ea typeface="Calibri"/>
              <a:cs typeface="Calibri"/>
            </a:endParaRPr>
          </a:p>
          <a:p>
            <a:endParaRPr lang="en-US" dirty="0"/>
          </a:p>
        </p:txBody>
      </p:sp>
      <p:sp>
        <p:nvSpPr>
          <p:cNvPr id="3" name="Slide Number Placeholder 2">
            <a:extLst>
              <a:ext uri="{FF2B5EF4-FFF2-40B4-BE49-F238E27FC236}">
                <a16:creationId xmlns:a16="http://schemas.microsoft.com/office/drawing/2014/main" id="{543B3A8B-FAAB-9E80-21F4-C092A2F4AED8}"/>
              </a:ext>
            </a:extLst>
          </p:cNvPr>
          <p:cNvSpPr>
            <a:spLocks noGrp="1"/>
          </p:cNvSpPr>
          <p:nvPr>
            <p:ph type="sldNum" sz="quarter" idx="13"/>
          </p:nvPr>
        </p:nvSpPr>
        <p:spPr/>
        <p:txBody>
          <a:bodyPr/>
          <a:lstStyle/>
          <a:p>
            <a:fld id="{523A240F-EAFE-E84F-B44C-6D7A08E0E409}" type="slidenum">
              <a:rPr lang="en-US" smtClean="0"/>
              <a:pPr/>
              <a:t>50</a:t>
            </a:fld>
            <a:endParaRPr lang="en-US" dirty="0"/>
          </a:p>
        </p:txBody>
      </p:sp>
    </p:spTree>
    <p:extLst>
      <p:ext uri="{BB962C8B-B14F-4D97-AF65-F5344CB8AC3E}">
        <p14:creationId xmlns:p14="http://schemas.microsoft.com/office/powerpoint/2010/main" val="311579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725301-BD99-9C21-B2AA-C1D58A1DD526}"/>
              </a:ext>
            </a:extLst>
          </p:cNvPr>
          <p:cNvSpPr>
            <a:spLocks noGrp="1"/>
          </p:cNvSpPr>
          <p:nvPr>
            <p:ph type="title"/>
          </p:nvPr>
        </p:nvSpPr>
        <p:spPr/>
        <p:txBody>
          <a:bodyPr/>
          <a:lstStyle/>
          <a:p>
            <a:r>
              <a:rPr lang="en-US" sz="4400"/>
              <a:t>Questions?</a:t>
            </a:r>
            <a:endParaRPr lang="en-US" sz="4400" dirty="0"/>
          </a:p>
        </p:txBody>
      </p:sp>
      <p:sp>
        <p:nvSpPr>
          <p:cNvPr id="2" name="Text Placeholder 1">
            <a:extLst>
              <a:ext uri="{FF2B5EF4-FFF2-40B4-BE49-F238E27FC236}">
                <a16:creationId xmlns:a16="http://schemas.microsoft.com/office/drawing/2014/main" id="{508C3505-0480-04ED-904F-4C0703CEAF52}"/>
              </a:ext>
            </a:extLst>
          </p:cNvPr>
          <p:cNvSpPr>
            <a:spLocks noGrp="1"/>
          </p:cNvSpPr>
          <p:nvPr>
            <p:ph type="body" sz="quarter" idx="11"/>
          </p:nvPr>
        </p:nvSpPr>
        <p:spPr/>
        <p:txBody>
          <a:bodyPr/>
          <a:lstStyle/>
          <a:p>
            <a:r>
              <a:rPr lang="en-US" sz="2400" dirty="0">
                <a:solidFill>
                  <a:schemeClr val="accent4"/>
                </a:solidFill>
              </a:rPr>
              <a:t>Becky Gibson</a:t>
            </a:r>
          </a:p>
          <a:p>
            <a:r>
              <a:rPr lang="en-US" sz="2400" dirty="0">
                <a:solidFill>
                  <a:schemeClr val="accent4"/>
                </a:solidFill>
                <a:hlinkClick r:id="rId2">
                  <a:extLst>
                    <a:ext uri="{A12FA001-AC4F-418D-AE19-62706E023703}">
                      <ahyp:hlinkClr xmlns:ahyp="http://schemas.microsoft.com/office/drawing/2018/hyperlinkcolor" val="tx"/>
                    </a:ext>
                  </a:extLst>
                </a:hlinkClick>
              </a:rPr>
              <a:t>becky.gibson@ukg.com</a:t>
            </a:r>
            <a:endParaRPr lang="en-US" sz="2400" dirty="0">
              <a:solidFill>
                <a:schemeClr val="accent4"/>
              </a:solidFill>
            </a:endParaRPr>
          </a:p>
          <a:p>
            <a:r>
              <a:rPr lang="en-US" sz="2400" dirty="0">
                <a:solidFill>
                  <a:schemeClr val="accent4"/>
                </a:solidFill>
                <a:hlinkClick r:id="rId3">
                  <a:extLst>
                    <a:ext uri="{A12FA001-AC4F-418D-AE19-62706E023703}">
                      <ahyp:hlinkClr xmlns:ahyp="http://schemas.microsoft.com/office/drawing/2018/hyperlinkcolor" val="tx"/>
                    </a:ext>
                  </a:extLst>
                </a:hlinkClick>
              </a:rPr>
              <a:t>becky@weba11y.com</a:t>
            </a:r>
            <a:endParaRPr lang="en-US" sz="2400" dirty="0">
              <a:solidFill>
                <a:schemeClr val="accent4"/>
              </a:solidFill>
            </a:endParaRPr>
          </a:p>
        </p:txBody>
      </p:sp>
      <p:pic>
        <p:nvPicPr>
          <p:cNvPr id="6" name="Picture 5" descr="Becky standing in front of an stylized iron statue of a woman holding a staff.">
            <a:extLst>
              <a:ext uri="{FF2B5EF4-FFF2-40B4-BE49-F238E27FC236}">
                <a16:creationId xmlns:a16="http://schemas.microsoft.com/office/drawing/2014/main" id="{89873AAB-F0A0-D49D-8F86-D61EE5B56A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29400" y="552000"/>
            <a:ext cx="4315471" cy="5753961"/>
          </a:xfrm>
          <a:prstGeom prst="rect">
            <a:avLst/>
          </a:prstGeom>
        </p:spPr>
      </p:pic>
      <p:sp>
        <p:nvSpPr>
          <p:cNvPr id="3" name="Slide Number Placeholder 2">
            <a:extLst>
              <a:ext uri="{FF2B5EF4-FFF2-40B4-BE49-F238E27FC236}">
                <a16:creationId xmlns:a16="http://schemas.microsoft.com/office/drawing/2014/main" id="{3787577A-11C2-E210-946F-3CC2C9B9E95B}"/>
              </a:ext>
            </a:extLst>
          </p:cNvPr>
          <p:cNvSpPr>
            <a:spLocks noGrp="1"/>
          </p:cNvSpPr>
          <p:nvPr>
            <p:ph type="sldNum" sz="quarter" idx="13"/>
          </p:nvPr>
        </p:nvSpPr>
        <p:spPr/>
        <p:txBody>
          <a:bodyPr/>
          <a:lstStyle/>
          <a:p>
            <a:fld id="{523A240F-EAFE-E84F-B44C-6D7A08E0E409}" type="slidenum">
              <a:rPr lang="en-US" smtClean="0"/>
              <a:pPr/>
              <a:t>51</a:t>
            </a:fld>
            <a:endParaRPr lang="en-US" dirty="0"/>
          </a:p>
        </p:txBody>
      </p:sp>
    </p:spTree>
    <p:extLst>
      <p:ext uri="{BB962C8B-B14F-4D97-AF65-F5344CB8AC3E}">
        <p14:creationId xmlns:p14="http://schemas.microsoft.com/office/powerpoint/2010/main" val="287061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AECBBD-E358-74F9-3ED5-FBD135575EBE}"/>
              </a:ext>
            </a:extLst>
          </p:cNvPr>
          <p:cNvSpPr>
            <a:spLocks noGrp="1"/>
          </p:cNvSpPr>
          <p:nvPr>
            <p:ph type="title"/>
          </p:nvPr>
        </p:nvSpPr>
        <p:spPr>
          <a:xfrm>
            <a:off x="344706" y="418239"/>
            <a:ext cx="7681694" cy="1272371"/>
          </a:xfrm>
        </p:spPr>
        <p:txBody>
          <a:bodyPr/>
          <a:lstStyle/>
          <a:p>
            <a:r>
              <a:rPr lang="en-US" sz="3600" dirty="0">
                <a:solidFill>
                  <a:schemeClr val="accent5"/>
                </a:solidFill>
              </a:rPr>
              <a:t>ACR</a:t>
            </a:r>
            <a:r>
              <a:rPr lang="en-US" sz="3600" dirty="0">
                <a:solidFill>
                  <a:schemeClr val="accent4"/>
                </a:solidFill>
              </a:rPr>
              <a:t> – Accessibility Conformance Report</a:t>
            </a:r>
          </a:p>
        </p:txBody>
      </p:sp>
      <p:sp>
        <p:nvSpPr>
          <p:cNvPr id="3" name="Content Placeholder 2">
            <a:extLst>
              <a:ext uri="{FF2B5EF4-FFF2-40B4-BE49-F238E27FC236}">
                <a16:creationId xmlns:a16="http://schemas.microsoft.com/office/drawing/2014/main" id="{7F23F260-8B97-3FFA-76E0-23F26EADACEA}"/>
              </a:ext>
            </a:extLst>
          </p:cNvPr>
          <p:cNvSpPr>
            <a:spLocks noGrp="1"/>
          </p:cNvSpPr>
          <p:nvPr>
            <p:ph type="body" sz="quarter" idx="11"/>
          </p:nvPr>
        </p:nvSpPr>
        <p:spPr>
          <a:xfrm>
            <a:off x="344709" y="1850799"/>
            <a:ext cx="5751291" cy="1578182"/>
          </a:xfrm>
        </p:spPr>
        <p:txBody>
          <a:bodyPr lIns="0" tIns="0" rIns="0" bIns="0" anchor="t"/>
          <a:lstStyle/>
          <a:p>
            <a:pPr marL="342900" indent="-342900">
              <a:buFont typeface="Arial" panose="020B0604020202020204" pitchFamily="34" charset="0"/>
              <a:buChar char="•"/>
            </a:pPr>
            <a:r>
              <a:rPr lang="en-US" sz="2400" dirty="0">
                <a:solidFill>
                  <a:schemeClr val="accent4"/>
                </a:solidFill>
              </a:rPr>
              <a:t>A document  to demonstrate how accessible a product is for people with disabilities.</a:t>
            </a:r>
          </a:p>
          <a:p>
            <a:pPr marL="342900" indent="-342900">
              <a:buFont typeface="Arial" panose="020B0604020202020204" pitchFamily="34" charset="0"/>
              <a:buChar char="•"/>
            </a:pPr>
            <a:r>
              <a:rPr lang="en-US" sz="2400" dirty="0">
                <a:solidFill>
                  <a:schemeClr val="accent4"/>
                </a:solidFill>
              </a:rPr>
              <a:t>Think of it as a report card for accessibility.</a:t>
            </a:r>
          </a:p>
          <a:p>
            <a:pPr marL="342900" indent="-342900">
              <a:buFont typeface="Arial" panose="020B0604020202020204" pitchFamily="34" charset="0"/>
              <a:buChar char="•"/>
            </a:pPr>
            <a:r>
              <a:rPr lang="en-US" sz="2400" dirty="0">
                <a:solidFill>
                  <a:schemeClr val="accent4"/>
                </a:solidFill>
              </a:rPr>
              <a:t>Not just for Web products</a:t>
            </a:r>
          </a:p>
        </p:txBody>
      </p:sp>
      <p:sp>
        <p:nvSpPr>
          <p:cNvPr id="2" name="Rectangle: Rounded Corners 1">
            <a:extLst>
              <a:ext uri="{FF2B5EF4-FFF2-40B4-BE49-F238E27FC236}">
                <a16:creationId xmlns:a16="http://schemas.microsoft.com/office/drawing/2014/main" id="{BE552D7F-FA08-219F-E922-5F2D44DD835E}"/>
              </a:ext>
              <a:ext uri="{C183D7F6-B498-43B3-948B-1728B52AA6E4}">
                <adec:decorative xmlns:adec="http://schemas.microsoft.com/office/drawing/2017/decorative" val="1"/>
              </a:ext>
            </a:extLst>
          </p:cNvPr>
          <p:cNvSpPr/>
          <p:nvPr/>
        </p:nvSpPr>
        <p:spPr>
          <a:xfrm>
            <a:off x="7681383" y="1500717"/>
            <a:ext cx="4068233" cy="4152900"/>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4FD61C3-0980-D29F-0417-8A54B15CBEB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9703" y="1765692"/>
            <a:ext cx="3591591" cy="3591591"/>
          </a:xfrm>
          <a:prstGeom prst="rect">
            <a:avLst/>
          </a:prstGeom>
          <a:solidFill>
            <a:schemeClr val="bg1"/>
          </a:solidFill>
        </p:spPr>
      </p:pic>
      <p:sp>
        <p:nvSpPr>
          <p:cNvPr id="5" name="Slide Number Placeholder 4">
            <a:extLst>
              <a:ext uri="{FF2B5EF4-FFF2-40B4-BE49-F238E27FC236}">
                <a16:creationId xmlns:a16="http://schemas.microsoft.com/office/drawing/2014/main" id="{33EFCECC-1141-F1E3-D331-146D9BEFCFE2}"/>
              </a:ext>
            </a:extLst>
          </p:cNvPr>
          <p:cNvSpPr>
            <a:spLocks noGrp="1"/>
          </p:cNvSpPr>
          <p:nvPr>
            <p:ph type="sldNum" sz="quarter" idx="13"/>
          </p:nvPr>
        </p:nvSpPr>
        <p:spPr/>
        <p:txBody>
          <a:bodyPr/>
          <a:lstStyle/>
          <a:p>
            <a:fld id="{523A240F-EAFE-E84F-B44C-6D7A08E0E409}" type="slidenum">
              <a:rPr lang="en-US" smtClean="0"/>
              <a:pPr/>
              <a:t>6</a:t>
            </a:fld>
            <a:endParaRPr lang="en-US" dirty="0"/>
          </a:p>
        </p:txBody>
      </p:sp>
    </p:spTree>
    <p:extLst>
      <p:ext uri="{BB962C8B-B14F-4D97-AF65-F5344CB8AC3E}">
        <p14:creationId xmlns:p14="http://schemas.microsoft.com/office/powerpoint/2010/main" val="200768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B4BA40-12F3-A6C5-3005-65E163527FC6}"/>
              </a:ext>
            </a:extLst>
          </p:cNvPr>
          <p:cNvSpPr>
            <a:spLocks noGrp="1"/>
          </p:cNvSpPr>
          <p:nvPr>
            <p:ph type="title"/>
          </p:nvPr>
        </p:nvSpPr>
        <p:spPr>
          <a:xfrm>
            <a:off x="816141" y="307760"/>
            <a:ext cx="10559719" cy="915264"/>
          </a:xfrm>
        </p:spPr>
        <p:txBody>
          <a:bodyPr/>
          <a:lstStyle/>
          <a:p>
            <a:r>
              <a:rPr lang="en-US" sz="3600" dirty="0">
                <a:solidFill>
                  <a:schemeClr val="accent4"/>
                </a:solidFill>
              </a:rPr>
              <a:t>VPAT – Voluntary Product Accessibility Template</a:t>
            </a:r>
            <a:br>
              <a:rPr lang="en-US" sz="3600" dirty="0"/>
            </a:br>
            <a:endParaRPr lang="en-US" sz="3600" dirty="0">
              <a:solidFill>
                <a:schemeClr val="accent4"/>
              </a:solidFill>
            </a:endParaRPr>
          </a:p>
        </p:txBody>
      </p:sp>
      <p:grpSp>
        <p:nvGrpSpPr>
          <p:cNvPr id="2" name="Group 1" descr="A completed VPAT creates and ACR.">
            <a:extLst>
              <a:ext uri="{FF2B5EF4-FFF2-40B4-BE49-F238E27FC236}">
                <a16:creationId xmlns:a16="http://schemas.microsoft.com/office/drawing/2014/main" id="{F5C5523D-9378-895C-1807-4C42F9708384}"/>
              </a:ext>
            </a:extLst>
          </p:cNvPr>
          <p:cNvGrpSpPr/>
          <p:nvPr/>
        </p:nvGrpSpPr>
        <p:grpSpPr>
          <a:xfrm>
            <a:off x="2361364" y="1419440"/>
            <a:ext cx="6928844" cy="694485"/>
            <a:chOff x="2361364" y="1419440"/>
            <a:chExt cx="6928844" cy="694485"/>
          </a:xfrm>
        </p:grpSpPr>
        <p:sp>
          <p:nvSpPr>
            <p:cNvPr id="13" name="TextBox 12">
              <a:extLst>
                <a:ext uri="{FF2B5EF4-FFF2-40B4-BE49-F238E27FC236}">
                  <a16:creationId xmlns:a16="http://schemas.microsoft.com/office/drawing/2014/main" id="{C53AF57F-C45E-0DE1-519F-3EFE97D7E43C}"/>
                </a:ext>
              </a:extLst>
            </p:cNvPr>
            <p:cNvSpPr txBox="1"/>
            <p:nvPr/>
          </p:nvSpPr>
          <p:spPr>
            <a:xfrm>
              <a:off x="2361364" y="1467594"/>
              <a:ext cx="1347292" cy="646331"/>
            </a:xfrm>
            <a:prstGeom prst="rect">
              <a:avLst/>
            </a:prstGeom>
            <a:noFill/>
          </p:spPr>
          <p:txBody>
            <a:bodyPr wrap="none" rtlCol="0">
              <a:spAutoFit/>
            </a:bodyPr>
            <a:lstStyle/>
            <a:p>
              <a:r>
                <a:rPr lang="en-US" sz="3600" b="1" dirty="0">
                  <a:solidFill>
                    <a:schemeClr val="accent5"/>
                  </a:solidFill>
                </a:rPr>
                <a:t>VPAT</a:t>
              </a:r>
              <a:endParaRPr lang="en-US" sz="2800" b="1" dirty="0">
                <a:solidFill>
                  <a:schemeClr val="accent5"/>
                </a:solidFill>
              </a:endParaRPr>
            </a:p>
          </p:txBody>
        </p:sp>
        <p:sp>
          <p:nvSpPr>
            <p:cNvPr id="6" name="Right Arrow 5" descr="Arrow connecting a completed VPAT to an ACR">
              <a:extLst>
                <a:ext uri="{FF2B5EF4-FFF2-40B4-BE49-F238E27FC236}">
                  <a16:creationId xmlns:a16="http://schemas.microsoft.com/office/drawing/2014/main" id="{B31BB919-27DD-C178-E46D-457EE6A1A3F9}"/>
                </a:ext>
              </a:extLst>
            </p:cNvPr>
            <p:cNvSpPr/>
            <p:nvPr/>
          </p:nvSpPr>
          <p:spPr>
            <a:xfrm>
              <a:off x="4894646" y="1526601"/>
              <a:ext cx="2402707" cy="362648"/>
            </a:xfrm>
            <a:prstGeom prst="rightArrow">
              <a:avLst/>
            </a:prstGeom>
            <a:solidFill>
              <a:schemeClr val="tx2"/>
            </a:solidFill>
            <a:ln w="228600" cap="flat" cmpd="sng">
              <a:solidFill>
                <a:schemeClr val="accent4"/>
              </a:solidFill>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2"/>
                  </a:solidFill>
                </a:rPr>
                <a:t>Completed</a:t>
              </a:r>
            </a:p>
          </p:txBody>
        </p:sp>
        <p:sp>
          <p:nvSpPr>
            <p:cNvPr id="14" name="TextBox 13">
              <a:extLst>
                <a:ext uri="{FF2B5EF4-FFF2-40B4-BE49-F238E27FC236}">
                  <a16:creationId xmlns:a16="http://schemas.microsoft.com/office/drawing/2014/main" id="{05AD2C2F-CA16-4315-2AFC-5833A83489AA}"/>
                </a:ext>
              </a:extLst>
            </p:cNvPr>
            <p:cNvSpPr txBox="1"/>
            <p:nvPr/>
          </p:nvSpPr>
          <p:spPr>
            <a:xfrm>
              <a:off x="8105268" y="1419440"/>
              <a:ext cx="1184940" cy="646331"/>
            </a:xfrm>
            <a:prstGeom prst="rect">
              <a:avLst/>
            </a:prstGeom>
            <a:noFill/>
          </p:spPr>
          <p:txBody>
            <a:bodyPr wrap="none" rtlCol="0">
              <a:spAutoFit/>
            </a:bodyPr>
            <a:lstStyle/>
            <a:p>
              <a:r>
                <a:rPr lang="en-US" sz="3600" b="1" dirty="0">
                  <a:solidFill>
                    <a:schemeClr val="accent5"/>
                  </a:solidFill>
                </a:rPr>
                <a:t>ACR</a:t>
              </a:r>
              <a:endParaRPr lang="en-US" sz="2800" b="1" dirty="0">
                <a:solidFill>
                  <a:schemeClr val="accent5"/>
                </a:solidFill>
              </a:endParaRPr>
            </a:p>
          </p:txBody>
        </p:sp>
      </p:grpSp>
      <p:pic>
        <p:nvPicPr>
          <p:cNvPr id="10" name="Content Placeholder 9" descr="Screenshot of VPAT table with no data">
            <a:extLst>
              <a:ext uri="{FF2B5EF4-FFF2-40B4-BE49-F238E27FC236}">
                <a16:creationId xmlns:a16="http://schemas.microsoft.com/office/drawing/2014/main" id="{CA2B3A7C-F642-8A9D-1CCB-9560F6B317E3}"/>
              </a:ext>
            </a:extLst>
          </p:cNvPr>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812800" y="2165385"/>
            <a:ext cx="5283200" cy="3530600"/>
          </a:xfrm>
          <a:prstGeom prst="rect">
            <a:avLst/>
          </a:prstGeom>
        </p:spPr>
      </p:pic>
      <p:pic>
        <p:nvPicPr>
          <p:cNvPr id="12" name="Content Placeholder 11" descr="Screenshot of VPAT table containing data&#10;">
            <a:extLst>
              <a:ext uri="{FF2B5EF4-FFF2-40B4-BE49-F238E27FC236}">
                <a16:creationId xmlns:a16="http://schemas.microsoft.com/office/drawing/2014/main" id="{889C2CBD-DF0F-59C6-5736-31A4D8F0EF77}"/>
              </a:ext>
            </a:extLst>
          </p:cNvPr>
          <p:cNvPicPr>
            <a:picLocks noGrp="1" noChangeAspect="1"/>
          </p:cNvPicPr>
          <p:nvPr>
            <p:ph idx="4294967295"/>
          </p:nvPr>
        </p:nvPicPr>
        <p:blipFill>
          <a:blip r:embed="rId3" cstate="screen">
            <a:extLst>
              <a:ext uri="{28A0092B-C50C-407E-A947-70E740481C1C}">
                <a14:useLocalDpi xmlns:a14="http://schemas.microsoft.com/office/drawing/2010/main"/>
              </a:ext>
            </a:extLst>
          </a:blip>
          <a:stretch>
            <a:fillRect/>
          </a:stretch>
        </p:blipFill>
        <p:spPr>
          <a:xfrm>
            <a:off x="6426817" y="2140913"/>
            <a:ext cx="5283200" cy="3530600"/>
          </a:xfrm>
          <a:prstGeom prst="rect">
            <a:avLst/>
          </a:prstGeom>
        </p:spPr>
      </p:pic>
      <p:sp>
        <p:nvSpPr>
          <p:cNvPr id="3" name="Slide Number Placeholder 2">
            <a:extLst>
              <a:ext uri="{FF2B5EF4-FFF2-40B4-BE49-F238E27FC236}">
                <a16:creationId xmlns:a16="http://schemas.microsoft.com/office/drawing/2014/main" id="{8FD682E2-254F-948E-7E6E-3508A46DFB9B}"/>
              </a:ext>
            </a:extLst>
          </p:cNvPr>
          <p:cNvSpPr>
            <a:spLocks noGrp="1"/>
          </p:cNvSpPr>
          <p:nvPr>
            <p:ph type="sldNum" sz="quarter" idx="13"/>
          </p:nvPr>
        </p:nvSpPr>
        <p:spPr/>
        <p:txBody>
          <a:bodyPr/>
          <a:lstStyle/>
          <a:p>
            <a:fld id="{523A240F-EAFE-E84F-B44C-6D7A08E0E409}" type="slidenum">
              <a:rPr lang="en-US" smtClean="0"/>
              <a:pPr/>
              <a:t>7</a:t>
            </a:fld>
            <a:endParaRPr lang="en-US" dirty="0"/>
          </a:p>
        </p:txBody>
      </p:sp>
    </p:spTree>
    <p:extLst>
      <p:ext uri="{BB962C8B-B14F-4D97-AF65-F5344CB8AC3E}">
        <p14:creationId xmlns:p14="http://schemas.microsoft.com/office/powerpoint/2010/main" val="312070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AECBBD-E358-74F9-3ED5-FBD135575EBE}"/>
              </a:ext>
            </a:extLst>
          </p:cNvPr>
          <p:cNvSpPr>
            <a:spLocks noGrp="1"/>
          </p:cNvSpPr>
          <p:nvPr>
            <p:ph type="title"/>
          </p:nvPr>
        </p:nvSpPr>
        <p:spPr>
          <a:xfrm>
            <a:off x="816140" y="657373"/>
            <a:ext cx="10559719" cy="980928"/>
          </a:xfrm>
        </p:spPr>
        <p:txBody>
          <a:bodyPr lIns="0" tIns="0" rIns="0" bIns="0">
            <a:normAutofit/>
          </a:bodyPr>
          <a:lstStyle/>
          <a:p>
            <a:r>
              <a:rPr lang="en-US" sz="3600" b="1" kern="1200" dirty="0">
                <a:solidFill>
                  <a:schemeClr val="accent4"/>
                </a:solidFill>
                <a:latin typeface="+mj-lt"/>
                <a:ea typeface="+mj-ea"/>
                <a:cs typeface="+mj-cs"/>
              </a:rPr>
              <a:t>Accessibility </a:t>
            </a:r>
            <a:r>
              <a:rPr lang="en-US" sz="3600" b="1" kern="1200" dirty="0">
                <a:solidFill>
                  <a:schemeClr val="accent5"/>
                </a:solidFill>
                <a:latin typeface="+mj-lt"/>
                <a:ea typeface="+mj-ea"/>
                <a:cs typeface="+mj-cs"/>
              </a:rPr>
              <a:t>Audit</a:t>
            </a:r>
          </a:p>
        </p:txBody>
      </p:sp>
      <p:sp>
        <p:nvSpPr>
          <p:cNvPr id="8" name="Content Placeholder 3">
            <a:extLst>
              <a:ext uri="{FF2B5EF4-FFF2-40B4-BE49-F238E27FC236}">
                <a16:creationId xmlns:a16="http://schemas.microsoft.com/office/drawing/2014/main" id="{5BA02FA1-B5E7-DDBB-8259-ED589D9E7B74}"/>
              </a:ext>
            </a:extLst>
          </p:cNvPr>
          <p:cNvSpPr>
            <a:spLocks noGrp="1"/>
          </p:cNvSpPr>
          <p:nvPr>
            <p:ph type="body" sz="quarter" idx="14"/>
          </p:nvPr>
        </p:nvSpPr>
        <p:spPr>
          <a:xfrm>
            <a:off x="945290" y="1868200"/>
            <a:ext cx="8655910" cy="822956"/>
          </a:xfrm>
        </p:spPr>
        <p:txBody>
          <a:bodyPr/>
          <a:lstStyle/>
          <a:p>
            <a:pPr marL="342900" indent="-342900">
              <a:buFont typeface="Arial" panose="020B0604020202020204" pitchFamily="34" charset="0"/>
              <a:buChar char="•"/>
            </a:pPr>
            <a:r>
              <a:rPr lang="en-US" sz="2400" dirty="0">
                <a:solidFill>
                  <a:schemeClr val="accent4"/>
                </a:solidFill>
              </a:rPr>
              <a:t>Thorough review of  product using various tools and assistive technology</a:t>
            </a:r>
          </a:p>
          <a:p>
            <a:pPr marL="342900" indent="-342900">
              <a:buFont typeface="Arial" panose="020B0604020202020204" pitchFamily="34" charset="0"/>
              <a:buChar char="•"/>
            </a:pPr>
            <a:r>
              <a:rPr lang="en-US" sz="2400" dirty="0">
                <a:solidFill>
                  <a:schemeClr val="accent4"/>
                </a:solidFill>
              </a:rPr>
              <a:t>Lists each violation that is found</a:t>
            </a:r>
          </a:p>
          <a:p>
            <a:pPr marL="800100" lvl="1" indent="-342900">
              <a:buFont typeface="Arial" panose="020B0604020202020204" pitchFamily="34" charset="0"/>
              <a:buChar char="•"/>
            </a:pPr>
            <a:r>
              <a:rPr lang="en-US" sz="2200" dirty="0">
                <a:solidFill>
                  <a:schemeClr val="accent4"/>
                </a:solidFill>
              </a:rPr>
              <a:t>Usually based on common use cases</a:t>
            </a:r>
          </a:p>
          <a:p>
            <a:pPr marL="342900" indent="-342900">
              <a:buFont typeface="Arial" panose="020B0604020202020204" pitchFamily="34" charset="0"/>
              <a:buChar char="•"/>
            </a:pPr>
            <a:r>
              <a:rPr lang="en-US" sz="2400" dirty="0">
                <a:solidFill>
                  <a:schemeClr val="accent4"/>
                </a:solidFill>
              </a:rPr>
              <a:t>Report formats will vary, some include suggested fixes</a:t>
            </a:r>
          </a:p>
          <a:p>
            <a:pPr marL="342900" indent="-342900">
              <a:buFont typeface="Arial" panose="020B0604020202020204" pitchFamily="34" charset="0"/>
              <a:buChar char="•"/>
            </a:pPr>
            <a:r>
              <a:rPr lang="en-US" sz="2400" dirty="0">
                <a:solidFill>
                  <a:schemeClr val="accent4"/>
                </a:solidFill>
              </a:rPr>
              <a:t>More detailed than an ACR</a:t>
            </a:r>
          </a:p>
          <a:p>
            <a:pPr marL="342900" indent="-342900">
              <a:buFont typeface="Arial" panose="020B0604020202020204" pitchFamily="34" charset="0"/>
              <a:buChar char="•"/>
            </a:pPr>
            <a:r>
              <a:rPr lang="en-US" sz="2400" b="1" dirty="0">
                <a:solidFill>
                  <a:schemeClr val="accent4"/>
                </a:solidFill>
              </a:rPr>
              <a:t>You need an Audit to create an ACR</a:t>
            </a:r>
          </a:p>
        </p:txBody>
      </p:sp>
      <p:sp>
        <p:nvSpPr>
          <p:cNvPr id="2" name="Slide Number Placeholder 1">
            <a:extLst>
              <a:ext uri="{FF2B5EF4-FFF2-40B4-BE49-F238E27FC236}">
                <a16:creationId xmlns:a16="http://schemas.microsoft.com/office/drawing/2014/main" id="{3306C230-EC9D-8E7E-5845-F60C5D8DB6F6}"/>
              </a:ext>
            </a:extLst>
          </p:cNvPr>
          <p:cNvSpPr>
            <a:spLocks noGrp="1"/>
          </p:cNvSpPr>
          <p:nvPr>
            <p:ph type="sldNum" sz="quarter" idx="13"/>
          </p:nvPr>
        </p:nvSpPr>
        <p:spPr/>
        <p:txBody>
          <a:bodyPr/>
          <a:lstStyle/>
          <a:p>
            <a:fld id="{523A240F-EAFE-E84F-B44C-6D7A08E0E409}" type="slidenum">
              <a:rPr lang="en-US" smtClean="0"/>
              <a:pPr/>
              <a:t>8</a:t>
            </a:fld>
            <a:endParaRPr lang="en-US" dirty="0"/>
          </a:p>
        </p:txBody>
      </p:sp>
    </p:spTree>
    <p:extLst>
      <p:ext uri="{BB962C8B-B14F-4D97-AF65-F5344CB8AC3E}">
        <p14:creationId xmlns:p14="http://schemas.microsoft.com/office/powerpoint/2010/main" val="225644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alpha val="0"/>
          </a:schemeClr>
        </a:solidFill>
        <a:effectLst/>
      </p:bgPr>
    </p:bg>
    <p:spTree>
      <p:nvGrpSpPr>
        <p:cNvPr id="1" name="">
          <a:extLst>
            <a:ext uri="{FF2B5EF4-FFF2-40B4-BE49-F238E27FC236}">
              <a16:creationId xmlns:a16="http://schemas.microsoft.com/office/drawing/2014/main" id="{17E89D79-1994-85B5-7B6A-6EAB1009D11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0D083AF-C622-0DE3-D58E-CF80964230F4}"/>
              </a:ext>
            </a:extLst>
          </p:cNvPr>
          <p:cNvSpPr>
            <a:spLocks noGrp="1"/>
          </p:cNvSpPr>
          <p:nvPr>
            <p:ph type="title"/>
          </p:nvPr>
        </p:nvSpPr>
        <p:spPr>
          <a:xfrm>
            <a:off x="344706" y="418239"/>
            <a:ext cx="11534141" cy="786231"/>
          </a:xfr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lvl="0"/>
            <a:r>
              <a:rPr lang="en-US" sz="3600" b="1" noProof="0" dirty="0">
                <a:solidFill>
                  <a:schemeClr val="tx2"/>
                </a:solidFill>
              </a:rPr>
              <a:t>ARIA</a:t>
            </a:r>
            <a:r>
              <a:rPr lang="en-US" sz="3600" b="1" noProof="0" dirty="0"/>
              <a:t> </a:t>
            </a:r>
            <a:r>
              <a:rPr lang="en-US" sz="3600" noProof="0" dirty="0"/>
              <a:t>– Accessible Rich Internet Specification Info</a:t>
            </a:r>
          </a:p>
        </p:txBody>
      </p:sp>
      <p:sp>
        <p:nvSpPr>
          <p:cNvPr id="39" name="Rectangle 38">
            <a:extLst>
              <a:ext uri="{FF2B5EF4-FFF2-40B4-BE49-F238E27FC236}">
                <a16:creationId xmlns:a16="http://schemas.microsoft.com/office/drawing/2014/main" id="{D32F894F-66D2-D43B-8320-A46409844329}"/>
              </a:ext>
              <a:ext uri="{C183D7F6-B498-43B3-948B-1728B52AA6E4}">
                <adec:decorative xmlns:adec="http://schemas.microsoft.com/office/drawing/2017/decorative" val="1"/>
              </a:ext>
            </a:extLst>
          </p:cNvPr>
          <p:cNvSpPr/>
          <p:nvPr/>
        </p:nvSpPr>
        <p:spPr>
          <a:xfrm>
            <a:off x="344707" y="2832847"/>
            <a:ext cx="3695948" cy="35524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solidFill>
                <a:srgbClr val="13352C"/>
              </a:solidFill>
            </a:endParaRPr>
          </a:p>
        </p:txBody>
      </p:sp>
      <p:sp>
        <p:nvSpPr>
          <p:cNvPr id="41" name="TextBox 40">
            <a:extLst>
              <a:ext uri="{FF2B5EF4-FFF2-40B4-BE49-F238E27FC236}">
                <a16:creationId xmlns:a16="http://schemas.microsoft.com/office/drawing/2014/main" id="{5D24F8B0-5A6C-657E-5062-E07977A11701}"/>
              </a:ext>
            </a:extLst>
          </p:cNvPr>
          <p:cNvSpPr txBox="1"/>
          <p:nvPr/>
        </p:nvSpPr>
        <p:spPr>
          <a:xfrm>
            <a:off x="543179" y="3738253"/>
            <a:ext cx="2929084" cy="424732"/>
          </a:xfrm>
          <a:prstGeom prst="rect">
            <a:avLst/>
          </a:prstGeom>
          <a:noFill/>
        </p:spPr>
        <p:txBody>
          <a:bodyPr wrap="square" rtlCol="0">
            <a:spAutoFit/>
          </a:bodyPr>
          <a:lstStyle/>
          <a:p>
            <a:pPr>
              <a:lnSpc>
                <a:spcPct val="90000"/>
              </a:lnSpc>
            </a:pPr>
            <a:r>
              <a:rPr lang="en-US" sz="2400" noProof="0" dirty="0">
                <a:solidFill>
                  <a:schemeClr val="accent6"/>
                </a:solidFill>
                <a:ea typeface="+mj-ea"/>
                <a:cs typeface="+mj-cs"/>
              </a:rPr>
              <a:t>W3C specification</a:t>
            </a:r>
          </a:p>
        </p:txBody>
      </p:sp>
      <p:sp>
        <p:nvSpPr>
          <p:cNvPr id="42" name="Rectangle 41">
            <a:extLst>
              <a:ext uri="{FF2B5EF4-FFF2-40B4-BE49-F238E27FC236}">
                <a16:creationId xmlns:a16="http://schemas.microsoft.com/office/drawing/2014/main" id="{A0FC4DB8-AC98-BEA9-B059-EBC35E525250}"/>
              </a:ext>
              <a:ext uri="{C183D7F6-B498-43B3-948B-1728B52AA6E4}">
                <adec:decorative xmlns:adec="http://schemas.microsoft.com/office/drawing/2017/decorative" val="1"/>
              </a:ext>
            </a:extLst>
          </p:cNvPr>
          <p:cNvSpPr/>
          <p:nvPr/>
        </p:nvSpPr>
        <p:spPr>
          <a:xfrm>
            <a:off x="4231880" y="2832847"/>
            <a:ext cx="3728241" cy="35524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solidFill>
                <a:srgbClr val="13352C"/>
              </a:solidFill>
            </a:endParaRPr>
          </a:p>
        </p:txBody>
      </p:sp>
      <p:sp>
        <p:nvSpPr>
          <p:cNvPr id="45" name="TextBox 44">
            <a:extLst>
              <a:ext uri="{FF2B5EF4-FFF2-40B4-BE49-F238E27FC236}">
                <a16:creationId xmlns:a16="http://schemas.microsoft.com/office/drawing/2014/main" id="{2AC332E8-4AD1-89E1-27DE-C05D01EC0231}"/>
              </a:ext>
            </a:extLst>
          </p:cNvPr>
          <p:cNvSpPr txBox="1"/>
          <p:nvPr/>
        </p:nvSpPr>
        <p:spPr>
          <a:xfrm>
            <a:off x="4425863" y="3738253"/>
            <a:ext cx="2929084" cy="757130"/>
          </a:xfrm>
          <a:prstGeom prst="rect">
            <a:avLst/>
          </a:prstGeom>
          <a:noFill/>
        </p:spPr>
        <p:txBody>
          <a:bodyPr wrap="square" rtlCol="0">
            <a:spAutoFit/>
          </a:bodyPr>
          <a:lstStyle/>
          <a:p>
            <a:pPr>
              <a:lnSpc>
                <a:spcPct val="90000"/>
              </a:lnSpc>
            </a:pPr>
            <a:r>
              <a:rPr lang="en-US" sz="2400" noProof="0" dirty="0">
                <a:solidFill>
                  <a:schemeClr val="accent6"/>
                </a:solidFill>
                <a:ea typeface="+mj-ea"/>
                <a:cs typeface="+mj-cs"/>
              </a:rPr>
              <a:t>Enhances Accessibility</a:t>
            </a:r>
          </a:p>
        </p:txBody>
      </p:sp>
      <p:sp>
        <p:nvSpPr>
          <p:cNvPr id="43" name="Rectangle 42">
            <a:extLst>
              <a:ext uri="{FF2B5EF4-FFF2-40B4-BE49-F238E27FC236}">
                <a16:creationId xmlns:a16="http://schemas.microsoft.com/office/drawing/2014/main" id="{25B6E3A8-7DC3-B081-4BEC-42C5A91F8E26}"/>
              </a:ext>
              <a:ext uri="{C183D7F6-B498-43B3-948B-1728B52AA6E4}">
                <adec:decorative xmlns:adec="http://schemas.microsoft.com/office/drawing/2017/decorative" val="1"/>
              </a:ext>
            </a:extLst>
          </p:cNvPr>
          <p:cNvSpPr/>
          <p:nvPr/>
        </p:nvSpPr>
        <p:spPr>
          <a:xfrm>
            <a:off x="8151345" y="2832847"/>
            <a:ext cx="3728241" cy="35524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solidFill>
                <a:srgbClr val="13352C"/>
              </a:solidFill>
            </a:endParaRPr>
          </a:p>
        </p:txBody>
      </p:sp>
      <p:sp>
        <p:nvSpPr>
          <p:cNvPr id="47" name="TextBox 46">
            <a:extLst>
              <a:ext uri="{FF2B5EF4-FFF2-40B4-BE49-F238E27FC236}">
                <a16:creationId xmlns:a16="http://schemas.microsoft.com/office/drawing/2014/main" id="{E84689A7-4C27-1A4B-2355-35039208DCC2}"/>
              </a:ext>
            </a:extLst>
          </p:cNvPr>
          <p:cNvSpPr txBox="1"/>
          <p:nvPr/>
        </p:nvSpPr>
        <p:spPr>
          <a:xfrm>
            <a:off x="8322613" y="3738253"/>
            <a:ext cx="2929084" cy="757130"/>
          </a:xfrm>
          <a:prstGeom prst="rect">
            <a:avLst/>
          </a:prstGeom>
          <a:noFill/>
        </p:spPr>
        <p:txBody>
          <a:bodyPr wrap="square" rtlCol="0">
            <a:spAutoFit/>
          </a:bodyPr>
          <a:lstStyle/>
          <a:p>
            <a:pPr>
              <a:lnSpc>
                <a:spcPct val="90000"/>
              </a:lnSpc>
            </a:pPr>
            <a:r>
              <a:rPr lang="en-US" sz="2400" noProof="0" dirty="0">
                <a:solidFill>
                  <a:schemeClr val="accent6"/>
                </a:solidFill>
                <a:ea typeface="+mj-ea"/>
                <a:cs typeface="+mj-cs"/>
              </a:rPr>
              <a:t>Improves User Experience</a:t>
            </a:r>
          </a:p>
        </p:txBody>
      </p:sp>
      <p:sp>
        <p:nvSpPr>
          <p:cNvPr id="5" name="Slide Number Placeholder 6">
            <a:extLst>
              <a:ext uri="{FF2B5EF4-FFF2-40B4-BE49-F238E27FC236}">
                <a16:creationId xmlns:a16="http://schemas.microsoft.com/office/drawing/2014/main" id="{E212BA68-F3C7-05C9-936C-35D17A6C7FAA}"/>
              </a:ext>
            </a:extLst>
          </p:cNvPr>
          <p:cNvSpPr>
            <a:spLocks noGrp="1"/>
          </p:cNvSpPr>
          <p:nvPr>
            <p:ph type="sldNum" sz="quarter" idx="13"/>
          </p:nvPr>
        </p:nvSpPr>
        <p:spPr>
          <a:xfrm>
            <a:off x="344709" y="6528388"/>
            <a:ext cx="274140" cy="169423"/>
          </a:xfrm>
        </p:spPr>
        <p:txBody>
          <a:bodyPr/>
          <a:lstStyle/>
          <a:p>
            <a:fld id="{523A240F-EAFE-E84F-B44C-6D7A08E0E409}" type="slidenum">
              <a:rPr lang="en-US" noProof="0" smtClean="0"/>
              <a:pPr/>
              <a:t>9</a:t>
            </a:fld>
            <a:endParaRPr lang="en-US" noProof="0" dirty="0"/>
          </a:p>
        </p:txBody>
      </p:sp>
    </p:spTree>
    <p:extLst>
      <p:ext uri="{BB962C8B-B14F-4D97-AF65-F5344CB8AC3E}">
        <p14:creationId xmlns:p14="http://schemas.microsoft.com/office/powerpoint/2010/main" val="155844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2026 Core PPT Template">
  <a:themeElements>
    <a:clrScheme name="Custom 2">
      <a:dk1>
        <a:srgbClr val="000000"/>
      </a:dk1>
      <a:lt1>
        <a:srgbClr val="FFFFFF"/>
      </a:lt1>
      <a:dk2>
        <a:srgbClr val="005151"/>
      </a:dk2>
      <a:lt2>
        <a:srgbClr val="3AD6C5"/>
      </a:lt2>
      <a:accent1>
        <a:srgbClr val="E5FF1F"/>
      </a:accent1>
      <a:accent2>
        <a:srgbClr val="F5F5F5"/>
      </a:accent2>
      <a:accent3>
        <a:srgbClr val="D4D6D2"/>
      </a:accent3>
      <a:accent4>
        <a:srgbClr val="F4EBDB"/>
      </a:accent4>
      <a:accent5>
        <a:srgbClr val="E2E828"/>
      </a:accent5>
      <a:accent6>
        <a:srgbClr val="13342C"/>
      </a:accent6>
      <a:hlink>
        <a:srgbClr val="12352B"/>
      </a:hlink>
      <a:folHlink>
        <a:srgbClr val="30CE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G_PPT_Template-Arial" id="{CA211169-9F3C-FF4A-9BE3-93FEF9BB9222}" vid="{28D7B20C-73E4-C448-ADAD-F33AD24747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F6B37FBE23E14D9A57A6B97E606F73" ma:contentTypeVersion="20" ma:contentTypeDescription="Create a new document." ma:contentTypeScope="" ma:versionID="33fb0234de8e6e6633ad0141fd6dc9af">
  <xsd:schema xmlns:xsd="http://www.w3.org/2001/XMLSchema" xmlns:xs="http://www.w3.org/2001/XMLSchema" xmlns:p="http://schemas.microsoft.com/office/2006/metadata/properties" xmlns:ns2="c80a33bf-5c7c-4152-b1a4-1cf6a65743e1" xmlns:ns3="0f59a19b-2639-4f53-b107-6b4909ec5618" targetNamespace="http://schemas.microsoft.com/office/2006/metadata/properties" ma:root="true" ma:fieldsID="9d2b80fca57750bc4c00fd201c9d09e3" ns2:_="" ns3:_="">
    <xsd:import namespace="c80a33bf-5c7c-4152-b1a4-1cf6a65743e1"/>
    <xsd:import namespace="0f59a19b-2639-4f53-b107-6b4909ec56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DateTaken" minOccurs="0"/>
                <xsd:element ref="ns2:lcf76f155ced4ddcb4097134ff3c332f" minOccurs="0"/>
                <xsd:element ref="ns3:TaxCatchAll" minOccurs="0"/>
                <xsd:element ref="ns2:MediaServiceLocation" minOccurs="0"/>
                <xsd:element ref="ns2:DateAdded"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0a33bf-5c7c-4152-b1a4-1cf6a65743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8fdc660-233e-459b-89cc-75520a91d2e9"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DateAdded" ma:index="24" nillable="true" ma:displayName="Date Added" ma:format="DateTime" ma:internalName="DateAdded">
      <xsd:simpleType>
        <xsd:restriction base="dms:DateTim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59a19b-2639-4f53-b107-6b4909ec561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0785a22-a5da-4866-a4f2-a8a4cc52c5e4}" ma:internalName="TaxCatchAll" ma:showField="CatchAllData" ma:web="0f59a19b-2639-4f53-b107-6b4909ec56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f59a19b-2639-4f53-b107-6b4909ec5618" xsi:nil="true"/>
    <lcf76f155ced4ddcb4097134ff3c332f xmlns="c80a33bf-5c7c-4152-b1a4-1cf6a65743e1">
      <Terms xmlns="http://schemas.microsoft.com/office/infopath/2007/PartnerControls"/>
    </lcf76f155ced4ddcb4097134ff3c332f>
    <DateAdded xmlns="c80a33bf-5c7c-4152-b1a4-1cf6a65743e1" xsi:nil="true"/>
  </documentManagement>
</p:properties>
</file>

<file path=customXml/itemProps1.xml><?xml version="1.0" encoding="utf-8"?>
<ds:datastoreItem xmlns:ds="http://schemas.openxmlformats.org/officeDocument/2006/customXml" ds:itemID="{9035C41B-F136-42FF-A8E8-94BE4E22D330}">
  <ds:schemaRefs>
    <ds:schemaRef ds:uri="http://schemas.microsoft.com/sharepoint/v3/contenttype/forms"/>
  </ds:schemaRefs>
</ds:datastoreItem>
</file>

<file path=customXml/itemProps2.xml><?xml version="1.0" encoding="utf-8"?>
<ds:datastoreItem xmlns:ds="http://schemas.openxmlformats.org/officeDocument/2006/customXml" ds:itemID="{2B3ECF42-69E8-485A-B5DC-4D5D80ADB0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0a33bf-5c7c-4152-b1a4-1cf6a65743e1"/>
    <ds:schemaRef ds:uri="0f59a19b-2639-4f53-b107-6b4909ec56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C04484-B1DD-4C56-9644-4F293CEF6211}">
  <ds:schemaRefs>
    <ds:schemaRef ds:uri="0f59a19b-2639-4f53-b107-6b4909ec5618"/>
    <ds:schemaRef ds:uri="90205271-4a05-41d3-a0f0-857cac5f3121"/>
    <ds:schemaRef ds:uri="c80a33bf-5c7c-4152-b1a4-1cf6a65743e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2026 Core PPT Template</Template>
  <TotalTime>6107</TotalTime>
  <Words>1830</Words>
  <Application>Microsoft Macintosh PowerPoint</Application>
  <PresentationFormat>Widescreen</PresentationFormat>
  <Paragraphs>346</Paragraphs>
  <Slides>51</Slides>
  <Notes>20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Aptos</vt:lpstr>
      <vt:lpstr>Arial</vt:lpstr>
      <vt:lpstr>Calibri</vt:lpstr>
      <vt:lpstr>DM Sans 14pt</vt:lpstr>
      <vt:lpstr>Wingdings</vt:lpstr>
      <vt:lpstr>Roboto</vt:lpstr>
      <vt:lpstr>2026 Core PPT Template</vt:lpstr>
      <vt:lpstr>Unlocking the ABCs of procuring accessible products</vt:lpstr>
      <vt:lpstr>Speaker introduction  </vt:lpstr>
      <vt:lpstr>Session takeaways</vt:lpstr>
      <vt:lpstr>Accessibility Numeronym Accessibility A[11 letters]Y A11y</vt:lpstr>
      <vt:lpstr>WCAG – Web Content Accessibility Guidelines</vt:lpstr>
      <vt:lpstr>ACR – Accessibility Conformance Report</vt:lpstr>
      <vt:lpstr>VPAT – Voluntary Product Accessibility Template </vt:lpstr>
      <vt:lpstr>Accessibility Audit</vt:lpstr>
      <vt:lpstr>ARIA – Accessible Rich Internet Specification Info</vt:lpstr>
      <vt:lpstr>How people with disabilities navigate the web</vt:lpstr>
      <vt:lpstr>Types of disabilities</vt:lpstr>
      <vt:lpstr>AT in action</vt:lpstr>
      <vt:lpstr>Speech input</vt:lpstr>
      <vt:lpstr>Zoom / magnification</vt:lpstr>
      <vt:lpstr>High contrast &amp; custom settings</vt:lpstr>
      <vt:lpstr>Screen reader &amp; braille</vt:lpstr>
      <vt:lpstr>Switch devices &amp; alternative input</vt:lpstr>
      <vt:lpstr>Captions &amp; sign language</vt:lpstr>
      <vt:lpstr>WCAG</vt:lpstr>
      <vt:lpstr>Four principles of accessibility - POUR</vt:lpstr>
      <vt:lpstr>WCAG 2.2 structure</vt:lpstr>
      <vt:lpstr>1. Perceivable</vt:lpstr>
      <vt:lpstr>2. Operable</vt:lpstr>
      <vt:lpstr>3. Understandable</vt:lpstr>
      <vt:lpstr>4. Robust</vt:lpstr>
      <vt:lpstr>3 Levels of accessibility – A</vt:lpstr>
      <vt:lpstr>3 Levels of accessibility – AA</vt:lpstr>
      <vt:lpstr>3 Levels of accessibility – AAA</vt:lpstr>
      <vt:lpstr>Success criteria</vt:lpstr>
      <vt:lpstr>Example success criterion</vt:lpstr>
      <vt:lpstr>ACR format  Accessibility Conformance Report</vt:lpstr>
      <vt:lpstr>VPAT editions and versions</vt:lpstr>
      <vt:lpstr>Standard ACR header</vt:lpstr>
      <vt:lpstr>VPAT / ACR terms</vt:lpstr>
      <vt:lpstr>ACR example</vt:lpstr>
      <vt:lpstr>Requesting and reviewing an ACR</vt:lpstr>
      <vt:lpstr>Where to obtain an ACR</vt:lpstr>
      <vt:lpstr>RFP language examples</vt:lpstr>
      <vt:lpstr>ACR != good accessibility</vt:lpstr>
      <vt:lpstr>What to look for in an ACR</vt:lpstr>
      <vt:lpstr>Your goals</vt:lpstr>
      <vt:lpstr>Questions to ask the vendor</vt:lpstr>
      <vt:lpstr>Let’s look at some ACRS</vt:lpstr>
      <vt:lpstr>Your Mission</vt:lpstr>
      <vt:lpstr>Your Mission 2 of 5</vt:lpstr>
      <vt:lpstr>Your Mission 3 of 5</vt:lpstr>
      <vt:lpstr>Your Mission 4 of 5</vt:lpstr>
      <vt:lpstr>Your Mission 5 of 5 </vt:lpstr>
      <vt:lpstr>Hold companies accountable for accessibility</vt:lpstr>
      <vt:lpstr>Learn more about Accessibility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Becky Gibson</dc:creator>
  <cp:lastModifiedBy>Becky Gibson</cp:lastModifiedBy>
  <cp:revision>1</cp:revision>
  <dcterms:created xsi:type="dcterms:W3CDTF">2025-10-09T19:24:43Z</dcterms:created>
  <dcterms:modified xsi:type="dcterms:W3CDTF">2025-11-12T14:42:28Z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0x0101005CF6B37FBE23E14D9A57A6B97E606F73</vt:lpwstr>
  </property>
  <property fmtid="{D5CDD505-2E9C-101B-9397-08002B2CF9AE}" pid="3" name="MediaServiceImageTags">
    <vt:lpwstr/>
  </property>
  <property fmtid="{D5CDD505-2E9C-101B-9397-08002B2CF9AE}" pid="4" name="MSIP_Label_3337e18a-9674-4424-a628-84d3fdefa055_Enabled">
    <vt:lpwstr>true</vt:lpwstr>
  </property>
  <property fmtid="{D5CDD505-2E9C-101B-9397-08002B2CF9AE}" pid="5" name="MSIP_Label_3337e18a-9674-4424-a628-84d3fdefa055_SetDate">
    <vt:lpwstr>2025-11-12T14:42:18Z</vt:lpwstr>
  </property>
  <property fmtid="{D5CDD505-2E9C-101B-9397-08002B2CF9AE}" pid="6" name="MSIP_Label_3337e18a-9674-4424-a628-84d3fdefa055_Method">
    <vt:lpwstr>Privileged</vt:lpwstr>
  </property>
  <property fmtid="{D5CDD505-2E9C-101B-9397-08002B2CF9AE}" pid="7" name="MSIP_Label_3337e18a-9674-4424-a628-84d3fdefa055_Name">
    <vt:lpwstr>UKG DLP Public</vt:lpwstr>
  </property>
  <property fmtid="{D5CDD505-2E9C-101B-9397-08002B2CF9AE}" pid="8" name="MSIP_Label_3337e18a-9674-4424-a628-84d3fdefa055_SiteId">
    <vt:lpwstr>7b6f35d2-1f98-4e5e-82eb-e78f6ea5a1de</vt:lpwstr>
  </property>
  <property fmtid="{D5CDD505-2E9C-101B-9397-08002B2CF9AE}" pid="9" name="MSIP_Label_3337e18a-9674-4424-a628-84d3fdefa055_ActionId">
    <vt:lpwstr>a052805f-1e89-4def-9f53-33bd7c3315d0</vt:lpwstr>
  </property>
  <property fmtid="{D5CDD505-2E9C-101B-9397-08002B2CF9AE}" pid="10" name="MSIP_Label_3337e18a-9674-4424-a628-84d3fdefa055_ContentBits">
    <vt:lpwstr>0</vt:lpwstr>
  </property>
  <property fmtid="{D5CDD505-2E9C-101B-9397-08002B2CF9AE}" pid="11" name="MSIP_Label_3337e18a-9674-4424-a628-84d3fdefa055_Tag">
    <vt:lpwstr>50, 0, 1, 1</vt:lpwstr>
  </property>
</Properties>
</file>