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08" r:id="rId1"/>
    <p:sldMasterId id="2147483810" r:id="rId2"/>
  </p:sldMasterIdLst>
  <p:notesMasterIdLst>
    <p:notesMasterId r:id="rId4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embeddedFontLst>
    <p:embeddedFont>
      <p:font typeface="Figtree" panose="020B0604020202020204" charset="0"/>
      <p:regular r:id="rId41"/>
      <p:bold r:id="rId42"/>
      <p:italic r:id="rId43"/>
      <p:boldItalic r:id="rId44"/>
    </p:embeddedFont>
    <p:embeddedFont>
      <p:font typeface="Figtree ExtraBold" panose="020B0604020202020204" charset="0"/>
      <p:bold r:id="rId45"/>
      <p:boldItalic r:id="rId46"/>
    </p:embeddedFont>
    <p:embeddedFont>
      <p:font typeface="Figtree Light" panose="020B0604020202020204" charset="0"/>
      <p:regular r:id="rId47"/>
      <p:bold r:id="rId48"/>
      <p:italic r:id="rId49"/>
      <p:boldItalic r:id="rId50"/>
    </p:embeddedFont>
    <p:embeddedFont>
      <p:font typeface="Figtree Medium" panose="020B0604020202020204" charset="0"/>
      <p:regular r:id="rId51"/>
      <p:bold r:id="rId52"/>
      <p:italic r:id="rId53"/>
      <p:boldItalic r:id="rId54"/>
    </p:embeddedFont>
    <p:embeddedFont>
      <p:font typeface="Figtree SemiBold" panose="020B0604020202020204" charset="0"/>
      <p:regular r:id="rId55"/>
      <p:bold r:id="rId56"/>
      <p:italic r:id="rId57"/>
      <p:boldItalic r:id="rId58"/>
    </p:embeddedFont>
    <p:embeddedFont>
      <p:font typeface="Helvetica Neue" panose="020B0604020202020204" charset="0"/>
      <p:regular r:id="rId59"/>
      <p:bold r:id="rId60"/>
      <p:italic r:id="rId61"/>
      <p:boldItalic r:id="rId62"/>
    </p:embeddedFont>
    <p:embeddedFont>
      <p:font typeface="Inter" panose="020B0604020202020204" charset="0"/>
      <p:regular r:id="rId63"/>
      <p:bold r:id="rId64"/>
      <p:italic r:id="rId65"/>
      <p:boldItalic r:id="rId66"/>
    </p:embeddedFont>
    <p:embeddedFont>
      <p:font typeface="Inter SemiBold" panose="020B0604020202020204" charset="0"/>
      <p:regular r:id="rId67"/>
      <p:bold r:id="rId68"/>
      <p:italic r:id="rId69"/>
      <p:boldItalic r:id="rId70"/>
    </p:embeddedFont>
    <p:embeddedFont>
      <p:font typeface="Lato" panose="020B0604020202020204" charset="0"/>
      <p:regular r:id="rId71"/>
      <p:bold r:id="rId72"/>
      <p:italic r:id="rId73"/>
      <p:boldItalic r:id="rId74"/>
    </p:embeddedFont>
    <p:embeddedFont>
      <p:font typeface="Lato Black" panose="020B0604020202020204" charset="0"/>
      <p:bold r:id="rId75"/>
      <p:boldItalic r:id="rId76"/>
    </p:embeddedFont>
    <p:embeddedFont>
      <p:font typeface="Lexend Deca" panose="020B0604020202020204" charset="0"/>
      <p:regular r:id="rId77"/>
      <p:bold r:id="rId78"/>
    </p:embeddedFont>
    <p:embeddedFont>
      <p:font typeface="Open Sans" panose="020B0606030504020204" pitchFamily="34" charset="0"/>
      <p:regular r:id="rId79"/>
      <p:bold r:id="rId80"/>
      <p:italic r:id="rId81"/>
      <p:boldItalic r:id="rId82"/>
    </p:embeddedFont>
    <p:embeddedFont>
      <p:font typeface="Plus Jakarta Sans ExtraBold" panose="020B0604020202020204" charset="0"/>
      <p:bold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46" autoAdjust="0"/>
  </p:normalViewPr>
  <p:slideViewPr>
    <p:cSldViewPr snapToGrid="0">
      <p:cViewPr varScale="1">
        <p:scale>
          <a:sx n="62" d="100"/>
          <a:sy n="62" d="100"/>
        </p:scale>
        <p:origin x="75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84" Type="http://schemas.openxmlformats.org/officeDocument/2006/relationships/font" Target="fonts/font4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font" Target="fonts/font39.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 Target="slides/slide6.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font" Target="fonts/font40.fntdata"/><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83" Type="http://schemas.openxmlformats.org/officeDocument/2006/relationships/font" Target="fonts/font4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font" Target="fonts/font41.fntdata"/><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5.xml"/><Relationship Id="rId71"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 Id="rId87" Type="http://schemas.openxmlformats.org/officeDocument/2006/relationships/theme" Target="theme/theme1.xml"/><Relationship Id="rId61" Type="http://schemas.openxmlformats.org/officeDocument/2006/relationships/font" Target="fonts/font21.fntdata"/><Relationship Id="rId82" Type="http://schemas.openxmlformats.org/officeDocument/2006/relationships/font" Target="fonts/font4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a4fdd10c4f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6" name="Google Shape;946;g2a4fdd10c4f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a150a801e5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a150a801e5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a4fdd10c4f_0_8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i="1" dirty="0">
              <a:solidFill>
                <a:schemeClr val="dk1"/>
              </a:solidFill>
              <a:latin typeface="Figtree"/>
              <a:ea typeface="Figtree"/>
              <a:cs typeface="Figtree"/>
              <a:sym typeface="Figtree"/>
            </a:endParaRPr>
          </a:p>
        </p:txBody>
      </p:sp>
      <p:sp>
        <p:nvSpPr>
          <p:cNvPr id="1044" name="Google Shape;1044;g2a4fdd10c4f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2a4fdd10c4f_0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2a4fdd10c4f_0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2a4fdd10c4f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2a4fdd10c4f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3251de285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3251de285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6050a089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36050a089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360197bcd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4" name="Google Shape;1084;g360197bcd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60197bcd7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360197bcd7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360197bcd71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5" name="Google Shape;1105;g360197bcd71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60197bcd7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360197bcd7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370455f165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latin typeface="Figtree"/>
              <a:ea typeface="Figtree"/>
              <a:cs typeface="Figtree"/>
              <a:sym typeface="Figtree"/>
            </a:endParaRPr>
          </a:p>
        </p:txBody>
      </p:sp>
      <p:sp>
        <p:nvSpPr>
          <p:cNvPr id="952" name="Google Shape;952;g370455f16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360197bcd7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360197bcd7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360197bcd71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360197bcd71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100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360197bcd71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360197bcd71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360197bcd71_0_1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360197bcd71_0_1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2d87b2ed3d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2d87b2ed3d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6050a089f6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36050a089f6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2d87b2ed3d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2d87b2ed3d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2d87b2ed3d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2d87b2ed3d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360197bcd71_0_9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8" name="Google Shape;1208;g360197bcd71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360197bcd71_0_1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360197bcd71_0_1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3a150a801e5_0_2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a:latin typeface="Figtree"/>
              <a:ea typeface="Figtree"/>
              <a:cs typeface="Figtree"/>
              <a:sym typeface="Figtree"/>
            </a:endParaRPr>
          </a:p>
        </p:txBody>
      </p:sp>
      <p:sp>
        <p:nvSpPr>
          <p:cNvPr id="960" name="Google Shape;960;g3a150a801e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36050a089f6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36050a089f6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3a150a801e5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3a150a801e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360197bcd71_0_3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g360197bcd71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360197bcd71_0_20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g360197bcd71_0_2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360197bcd71_0_20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g360197bcd71_0_20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g360197bcd71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3" name="Google Shape;1273;g360197bcd71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6"/>
        <p:cNvGrpSpPr/>
        <p:nvPr/>
      </p:nvGrpSpPr>
      <p:grpSpPr>
        <a:xfrm>
          <a:off x="0" y="0"/>
          <a:ext cx="0" cy="0"/>
          <a:chOff x="0" y="0"/>
          <a:chExt cx="0" cy="0"/>
        </a:xfrm>
      </p:grpSpPr>
      <p:sp>
        <p:nvSpPr>
          <p:cNvPr id="1287" name="Google Shape;1287;g3a150a801e5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8" name="Google Shape;1288;g3a150a801e5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2d87b2ed3dd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2d87b2ed3dd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2d965345da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2d965345d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3a150a801e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3a150a801e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3a150a801e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3a150a801e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3a150a801e5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3a150a801e5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g3a150a801e5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4" name="Google Shape;1014;g3a150a801e5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3a150a801e5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3a150a801e5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endParaRPr>
              <a:solidFill>
                <a:srgbClr val="1D1D1F"/>
              </a:solidFill>
              <a:latin typeface="Figtree"/>
              <a:ea typeface="Figtree"/>
              <a:cs typeface="Figtree"/>
              <a:sym typeface="Figtree"/>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 - Cover - paper 1.1">
  <p:cSld name="TITLE_1">
    <p:bg>
      <p:bgPr>
        <a:solidFill>
          <a:schemeClr val="lt1"/>
        </a:solidFill>
        <a:effectLst/>
      </p:bgPr>
    </p:bg>
    <p:spTree>
      <p:nvGrpSpPr>
        <p:cNvPr id="1" name="Shape 70"/>
        <p:cNvGrpSpPr/>
        <p:nvPr/>
      </p:nvGrpSpPr>
      <p:grpSpPr>
        <a:xfrm>
          <a:off x="0" y="0"/>
          <a:ext cx="0" cy="0"/>
          <a:chOff x="0" y="0"/>
          <a:chExt cx="0" cy="0"/>
        </a:xfrm>
      </p:grpSpPr>
      <p:pic>
        <p:nvPicPr>
          <p:cNvPr id="71" name="Google Shape;71;p19"/>
          <p:cNvPicPr preferRelativeResize="0"/>
          <p:nvPr/>
        </p:nvPicPr>
        <p:blipFill rotWithShape="1">
          <a:blip r:embed="rId2">
            <a:alphaModFix/>
          </a:blip>
          <a:srcRect t="96011"/>
          <a:stretch/>
        </p:blipFill>
        <p:spPr>
          <a:xfrm>
            <a:off x="0" y="4938351"/>
            <a:ext cx="9144003" cy="205151"/>
          </a:xfrm>
          <a:prstGeom prst="rect">
            <a:avLst/>
          </a:prstGeom>
          <a:noFill/>
          <a:ln>
            <a:noFill/>
          </a:ln>
        </p:spPr>
      </p:pic>
      <p:sp>
        <p:nvSpPr>
          <p:cNvPr id="72" name="Google Shape;72;p19"/>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73" name="Google Shape;73;p19"/>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74" name="Google Shape;74;p19"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 - Divider - Black 1.1">
  <p:cSld name="TITLE_1_1_1_1_1_1_1">
    <p:bg>
      <p:bgPr>
        <a:solidFill>
          <a:schemeClr val="dk1"/>
        </a:solidFill>
        <a:effectLst/>
      </p:bgPr>
    </p:bg>
    <p:spTree>
      <p:nvGrpSpPr>
        <p:cNvPr id="1" name="Shape 113"/>
        <p:cNvGrpSpPr/>
        <p:nvPr/>
      </p:nvGrpSpPr>
      <p:grpSpPr>
        <a:xfrm>
          <a:off x="0" y="0"/>
          <a:ext cx="0" cy="0"/>
          <a:chOff x="0" y="0"/>
          <a:chExt cx="0" cy="0"/>
        </a:xfrm>
      </p:grpSpPr>
      <p:pic>
        <p:nvPicPr>
          <p:cNvPr id="114" name="Google Shape;114;p28"/>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115" name="Google Shape;115;p28"/>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 - Content - 1 column">
  <p:cSld name="TITLE_1_1_1_1_1_1_1_1">
    <p:bg>
      <p:bgPr>
        <a:solidFill>
          <a:schemeClr val="lt1"/>
        </a:solidFill>
        <a:effectLst/>
      </p:bgPr>
    </p:bg>
    <p:spTree>
      <p:nvGrpSpPr>
        <p:cNvPr id="1" name="Shape 116"/>
        <p:cNvGrpSpPr/>
        <p:nvPr/>
      </p:nvGrpSpPr>
      <p:grpSpPr>
        <a:xfrm>
          <a:off x="0" y="0"/>
          <a:ext cx="0" cy="0"/>
          <a:chOff x="0" y="0"/>
          <a:chExt cx="0" cy="0"/>
        </a:xfrm>
      </p:grpSpPr>
      <p:sp>
        <p:nvSpPr>
          <p:cNvPr id="117" name="Google Shape;117;p29"/>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18" name="Google Shape;118;p29"/>
          <p:cNvSpPr txBox="1">
            <a:spLocks noGrp="1"/>
          </p:cNvSpPr>
          <p:nvPr>
            <p:ph type="body" idx="1"/>
          </p:nvPr>
        </p:nvSpPr>
        <p:spPr>
          <a:xfrm>
            <a:off x="270000" y="1152475"/>
            <a:ext cx="64542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19" name="Google Shape;119;p29"/>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20" name="Google Shape;120;p2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21" name="Google Shape;121;p2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 - Content - 2 column">
  <p:cSld name="TITLE_1_1_1_1_1_1_1_1_1">
    <p:bg>
      <p:bgPr>
        <a:solidFill>
          <a:schemeClr val="lt1"/>
        </a:solidFill>
        <a:effectLst/>
      </p:bgPr>
    </p:bg>
    <p:spTree>
      <p:nvGrpSpPr>
        <p:cNvPr id="1" name="Shape 122"/>
        <p:cNvGrpSpPr/>
        <p:nvPr/>
      </p:nvGrpSpPr>
      <p:grpSpPr>
        <a:xfrm>
          <a:off x="0" y="0"/>
          <a:ext cx="0" cy="0"/>
          <a:chOff x="0" y="0"/>
          <a:chExt cx="0" cy="0"/>
        </a:xfrm>
      </p:grpSpPr>
      <p:sp>
        <p:nvSpPr>
          <p:cNvPr id="123" name="Google Shape;123;p30"/>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24" name="Google Shape;124;p30"/>
          <p:cNvSpPr txBox="1">
            <a:spLocks noGrp="1"/>
          </p:cNvSpPr>
          <p:nvPr>
            <p:ph type="body" idx="1"/>
          </p:nvPr>
        </p:nvSpPr>
        <p:spPr>
          <a:xfrm>
            <a:off x="2700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25" name="Google Shape;125;p30"/>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26" name="Google Shape;126;p3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27" name="Google Shape;127;p3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28" name="Google Shape;128;p30"/>
          <p:cNvSpPr txBox="1">
            <a:spLocks noGrp="1"/>
          </p:cNvSpPr>
          <p:nvPr>
            <p:ph type="body" idx="3"/>
          </p:nvPr>
        </p:nvSpPr>
        <p:spPr>
          <a:xfrm>
            <a:off x="46455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 - Content - 1 column + image 1.1">
  <p:cSld name="TITLE_1_1_1_1_1_1_1_1_1_1">
    <p:bg>
      <p:bgPr>
        <a:solidFill>
          <a:schemeClr val="lt1"/>
        </a:solidFill>
        <a:effectLst/>
      </p:bgPr>
    </p:bg>
    <p:spTree>
      <p:nvGrpSpPr>
        <p:cNvPr id="1" name="Shape 129"/>
        <p:cNvGrpSpPr/>
        <p:nvPr/>
      </p:nvGrpSpPr>
      <p:grpSpPr>
        <a:xfrm>
          <a:off x="0" y="0"/>
          <a:ext cx="0" cy="0"/>
          <a:chOff x="0" y="0"/>
          <a:chExt cx="0" cy="0"/>
        </a:xfrm>
      </p:grpSpPr>
      <p:sp>
        <p:nvSpPr>
          <p:cNvPr id="130" name="Google Shape;130;p31"/>
          <p:cNvSpPr txBox="1">
            <a:spLocks noGrp="1"/>
          </p:cNvSpPr>
          <p:nvPr>
            <p:ph type="title"/>
          </p:nvPr>
        </p:nvSpPr>
        <p:spPr>
          <a:xfrm>
            <a:off x="270000" y="270000"/>
            <a:ext cx="6288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31" name="Google Shape;131;p31"/>
          <p:cNvSpPr txBox="1">
            <a:spLocks noGrp="1"/>
          </p:cNvSpPr>
          <p:nvPr>
            <p:ph type="body" idx="1"/>
          </p:nvPr>
        </p:nvSpPr>
        <p:spPr>
          <a:xfrm>
            <a:off x="270000" y="1152475"/>
            <a:ext cx="6085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32" name="Google Shape;132;p31"/>
          <p:cNvSpPr txBox="1">
            <a:spLocks noGrp="1"/>
          </p:cNvSpPr>
          <p:nvPr>
            <p:ph type="subTitle" idx="2"/>
          </p:nvPr>
        </p:nvSpPr>
        <p:spPr>
          <a:xfrm>
            <a:off x="270000" y="648100"/>
            <a:ext cx="62889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33" name="Google Shape;133;p3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34" name="Google Shape;134;p3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35" name="Google Shape;135;p31"/>
          <p:cNvSpPr/>
          <p:nvPr/>
        </p:nvSpPr>
        <p:spPr>
          <a:xfrm>
            <a:off x="6724200" y="-8525"/>
            <a:ext cx="24198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 - Content - 1 column + image 1.2">
  <p:cSld name="TITLE_1_1_1_1_1_1_1_1_1_1_1">
    <p:bg>
      <p:bgPr>
        <a:solidFill>
          <a:schemeClr val="lt1"/>
        </a:solidFill>
        <a:effectLst/>
      </p:bgPr>
    </p:bg>
    <p:spTree>
      <p:nvGrpSpPr>
        <p:cNvPr id="1" name="Shape 136"/>
        <p:cNvGrpSpPr/>
        <p:nvPr/>
      </p:nvGrpSpPr>
      <p:grpSpPr>
        <a:xfrm>
          <a:off x="0" y="0"/>
          <a:ext cx="0" cy="0"/>
          <a:chOff x="0" y="0"/>
          <a:chExt cx="0" cy="0"/>
        </a:xfrm>
      </p:grpSpPr>
      <p:sp>
        <p:nvSpPr>
          <p:cNvPr id="137" name="Google Shape;137;p32"/>
          <p:cNvSpPr txBox="1">
            <a:spLocks noGrp="1"/>
          </p:cNvSpPr>
          <p:nvPr>
            <p:ph type="title"/>
          </p:nvPr>
        </p:nvSpPr>
        <p:spPr>
          <a:xfrm>
            <a:off x="270000" y="270000"/>
            <a:ext cx="48267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38" name="Google Shape;138;p32"/>
          <p:cNvSpPr txBox="1">
            <a:spLocks noGrp="1"/>
          </p:cNvSpPr>
          <p:nvPr>
            <p:ph type="body" idx="1"/>
          </p:nvPr>
        </p:nvSpPr>
        <p:spPr>
          <a:xfrm>
            <a:off x="270000" y="1152475"/>
            <a:ext cx="4729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39" name="Google Shape;139;p32"/>
          <p:cNvSpPr txBox="1">
            <a:spLocks noGrp="1"/>
          </p:cNvSpPr>
          <p:nvPr>
            <p:ph type="subTitle" idx="2"/>
          </p:nvPr>
        </p:nvSpPr>
        <p:spPr>
          <a:xfrm>
            <a:off x="270000" y="648100"/>
            <a:ext cx="482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40" name="Google Shape;140;p3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41" name="Google Shape;141;p3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42" name="Google Shape;142;p32"/>
          <p:cNvSpPr/>
          <p:nvPr/>
        </p:nvSpPr>
        <p:spPr>
          <a:xfrm>
            <a:off x="5310425" y="-8525"/>
            <a:ext cx="38334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 - Content - 1 column + image 1.3">
  <p:cSld name="TITLE_1_1_1_1_1_1_1_1_1_1_1_1">
    <p:bg>
      <p:bgPr>
        <a:solidFill>
          <a:schemeClr val="lt1"/>
        </a:solidFill>
        <a:effectLst/>
      </p:bgPr>
    </p:bg>
    <p:spTree>
      <p:nvGrpSpPr>
        <p:cNvPr id="1" name="Shape 143"/>
        <p:cNvGrpSpPr/>
        <p:nvPr/>
      </p:nvGrpSpPr>
      <p:grpSpPr>
        <a:xfrm>
          <a:off x="0" y="0"/>
          <a:ext cx="0" cy="0"/>
          <a:chOff x="0" y="0"/>
          <a:chExt cx="0" cy="0"/>
        </a:xfrm>
      </p:grpSpPr>
      <p:sp>
        <p:nvSpPr>
          <p:cNvPr id="144" name="Google Shape;144;p33"/>
          <p:cNvSpPr txBox="1">
            <a:spLocks noGrp="1"/>
          </p:cNvSpPr>
          <p:nvPr>
            <p:ph type="title"/>
          </p:nvPr>
        </p:nvSpPr>
        <p:spPr>
          <a:xfrm>
            <a:off x="270000" y="270000"/>
            <a:ext cx="4143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45" name="Google Shape;145;p33"/>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46" name="Google Shape;146;p33"/>
          <p:cNvSpPr txBox="1">
            <a:spLocks noGrp="1"/>
          </p:cNvSpPr>
          <p:nvPr>
            <p:ph type="subTitle" idx="2"/>
          </p:nvPr>
        </p:nvSpPr>
        <p:spPr>
          <a:xfrm>
            <a:off x="270000" y="648100"/>
            <a:ext cx="416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47" name="Google Shape;147;p3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48" name="Google Shape;148;p3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49" name="Google Shape;149;p33"/>
          <p:cNvSpPr/>
          <p:nvPr/>
        </p:nvSpPr>
        <p:spPr>
          <a:xfrm>
            <a:off x="4572000" y="-8525"/>
            <a:ext cx="45720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 - Content - 1 column + image 1.4">
  <p:cSld name="TITLE_1_1_1_1_1_1_1_1_1_1_1_1_2">
    <p:bg>
      <p:bgPr>
        <a:solidFill>
          <a:schemeClr val="lt1"/>
        </a:solidFill>
        <a:effectLst/>
      </p:bgPr>
    </p:bg>
    <p:spTree>
      <p:nvGrpSpPr>
        <p:cNvPr id="1" name="Shape 150"/>
        <p:cNvGrpSpPr/>
        <p:nvPr/>
      </p:nvGrpSpPr>
      <p:grpSpPr>
        <a:xfrm>
          <a:off x="0" y="0"/>
          <a:ext cx="0" cy="0"/>
          <a:chOff x="0" y="0"/>
          <a:chExt cx="0" cy="0"/>
        </a:xfrm>
      </p:grpSpPr>
      <p:pic>
        <p:nvPicPr>
          <p:cNvPr id="151" name="Google Shape;151;p34"/>
          <p:cNvPicPr preferRelativeResize="0"/>
          <p:nvPr/>
        </p:nvPicPr>
        <p:blipFill rotWithShape="1">
          <a:blip r:embed="rId2">
            <a:alphaModFix/>
          </a:blip>
          <a:srcRect l="48572"/>
          <a:stretch/>
        </p:blipFill>
        <p:spPr>
          <a:xfrm>
            <a:off x="4441373" y="0"/>
            <a:ext cx="4702623" cy="5143524"/>
          </a:xfrm>
          <a:prstGeom prst="rect">
            <a:avLst/>
          </a:prstGeom>
          <a:noFill/>
          <a:ln>
            <a:noFill/>
          </a:ln>
        </p:spPr>
      </p:pic>
      <p:sp>
        <p:nvSpPr>
          <p:cNvPr id="152" name="Google Shape;152;p34"/>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53" name="Google Shape;153;p34"/>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54" name="Google Shape;154;p34"/>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55" name="Google Shape;155;p3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56" name="Google Shape;156;p3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 - Content - 1 column + image 1.4 1">
  <p:cSld name="TITLE_1_1_1_1_1_1_1_1_1_1_1_1_2_1">
    <p:bg>
      <p:bgPr>
        <a:solidFill>
          <a:schemeClr val="lt1"/>
        </a:solidFill>
        <a:effectLst/>
      </p:bgPr>
    </p:bg>
    <p:spTree>
      <p:nvGrpSpPr>
        <p:cNvPr id="1" name="Shape 157"/>
        <p:cNvGrpSpPr/>
        <p:nvPr/>
      </p:nvGrpSpPr>
      <p:grpSpPr>
        <a:xfrm>
          <a:off x="0" y="0"/>
          <a:ext cx="0" cy="0"/>
          <a:chOff x="0" y="0"/>
          <a:chExt cx="0" cy="0"/>
        </a:xfrm>
      </p:grpSpPr>
      <p:sp>
        <p:nvSpPr>
          <p:cNvPr id="158" name="Google Shape;158;p35"/>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59" name="Google Shape;159;p35"/>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60" name="Google Shape;160;p35"/>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61" name="Google Shape;161;p3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62" name="Google Shape;162;p3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163" name="Google Shape;163;p35"/>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 - Content - 1 column + image 1.4 1 1">
  <p:cSld name="TITLE_1_1_1_1_1_1_1_1_1_1_1_1_2_1_1">
    <p:bg>
      <p:bgPr>
        <a:solidFill>
          <a:schemeClr val="lt1"/>
        </a:solidFill>
        <a:effectLst/>
      </p:bgPr>
    </p:bg>
    <p:spTree>
      <p:nvGrpSpPr>
        <p:cNvPr id="1" name="Shape 164"/>
        <p:cNvGrpSpPr/>
        <p:nvPr/>
      </p:nvGrpSpPr>
      <p:grpSpPr>
        <a:xfrm>
          <a:off x="0" y="0"/>
          <a:ext cx="0" cy="0"/>
          <a:chOff x="0" y="0"/>
          <a:chExt cx="0" cy="0"/>
        </a:xfrm>
      </p:grpSpPr>
      <p:sp>
        <p:nvSpPr>
          <p:cNvPr id="165" name="Google Shape;165;p36"/>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66" name="Google Shape;166;p36"/>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67" name="Google Shape;167;p36"/>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168" name="Google Shape;168;p36"/>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69" name="Google Shape;169;p36"/>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170" name="Google Shape;170;p36"/>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 - Content - Statement - Paper 1.1">
  <p:cSld name="TITLE_1_1_1_1_1_1_1_1_1_1_1_1_1">
    <p:bg>
      <p:bgPr>
        <a:solidFill>
          <a:schemeClr val="lt1"/>
        </a:solidFill>
        <a:effectLst/>
      </p:bgPr>
    </p:bg>
    <p:spTree>
      <p:nvGrpSpPr>
        <p:cNvPr id="1" name="Shape 171"/>
        <p:cNvGrpSpPr/>
        <p:nvPr/>
      </p:nvGrpSpPr>
      <p:grpSpPr>
        <a:xfrm>
          <a:off x="0" y="0"/>
          <a:ext cx="0" cy="0"/>
          <a:chOff x="0" y="0"/>
          <a:chExt cx="0" cy="0"/>
        </a:xfrm>
      </p:grpSpPr>
      <p:sp>
        <p:nvSpPr>
          <p:cNvPr id="172" name="Google Shape;172;p37"/>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73" name="Google Shape;173;p3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74" name="Google Shape;174;p3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 - Cover - paper 1.3">
  <p:cSld name="TITLE_1_2">
    <p:bg>
      <p:bgPr>
        <a:solidFill>
          <a:schemeClr val="lt1"/>
        </a:solidFill>
        <a:effectLst/>
      </p:bgPr>
    </p:bg>
    <p:spTree>
      <p:nvGrpSpPr>
        <p:cNvPr id="1" name="Shape 75"/>
        <p:cNvGrpSpPr/>
        <p:nvPr/>
      </p:nvGrpSpPr>
      <p:grpSpPr>
        <a:xfrm>
          <a:off x="0" y="0"/>
          <a:ext cx="0" cy="0"/>
          <a:chOff x="0" y="0"/>
          <a:chExt cx="0" cy="0"/>
        </a:xfrm>
      </p:grpSpPr>
      <p:pic>
        <p:nvPicPr>
          <p:cNvPr id="76" name="Google Shape;76;p20"/>
          <p:cNvPicPr preferRelativeResize="0"/>
          <p:nvPr/>
        </p:nvPicPr>
        <p:blipFill rotWithShape="1">
          <a:blip r:embed="rId2">
            <a:alphaModFix/>
          </a:blip>
          <a:srcRect l="62740"/>
          <a:stretch/>
        </p:blipFill>
        <p:spPr>
          <a:xfrm>
            <a:off x="5736977" y="0"/>
            <a:ext cx="3407027" cy="5143499"/>
          </a:xfrm>
          <a:prstGeom prst="rect">
            <a:avLst/>
          </a:prstGeom>
          <a:noFill/>
          <a:ln>
            <a:noFill/>
          </a:ln>
        </p:spPr>
      </p:pic>
      <p:sp>
        <p:nvSpPr>
          <p:cNvPr id="77" name="Google Shape;77;p20"/>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78" name="Google Shape;78;p20"/>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79" name="Google Shape;79;p20"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 - Content - Statement - Black 1.1">
  <p:cSld name="TITLE_1_1_1_1_1_1_1_1_1_1_1_1_1_2">
    <p:bg>
      <p:bgPr>
        <a:solidFill>
          <a:schemeClr val="dk1"/>
        </a:solidFill>
        <a:effectLst/>
      </p:bgPr>
    </p:bg>
    <p:spTree>
      <p:nvGrpSpPr>
        <p:cNvPr id="1" name="Shape 175"/>
        <p:cNvGrpSpPr/>
        <p:nvPr/>
      </p:nvGrpSpPr>
      <p:grpSpPr>
        <a:xfrm>
          <a:off x="0" y="0"/>
          <a:ext cx="0" cy="0"/>
          <a:chOff x="0" y="0"/>
          <a:chExt cx="0" cy="0"/>
        </a:xfrm>
      </p:grpSpPr>
      <p:sp>
        <p:nvSpPr>
          <p:cNvPr id="176" name="Google Shape;176;p38"/>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177" name="Google Shape;177;p3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78" name="Google Shape;178;p3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 - Content - Statement - Paper 1.2">
  <p:cSld name="TITLE_1_1_1_1_1_1_1_1_1_1_1_1_1_1">
    <p:bg>
      <p:bgPr>
        <a:solidFill>
          <a:schemeClr val="lt1"/>
        </a:solidFill>
        <a:effectLst/>
      </p:bgPr>
    </p:bg>
    <p:spTree>
      <p:nvGrpSpPr>
        <p:cNvPr id="1" name="Shape 179"/>
        <p:cNvGrpSpPr/>
        <p:nvPr/>
      </p:nvGrpSpPr>
      <p:grpSpPr>
        <a:xfrm>
          <a:off x="0" y="0"/>
          <a:ext cx="0" cy="0"/>
          <a:chOff x="0" y="0"/>
          <a:chExt cx="0" cy="0"/>
        </a:xfrm>
      </p:grpSpPr>
      <p:sp>
        <p:nvSpPr>
          <p:cNvPr id="180" name="Google Shape;180;p39"/>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181" name="Google Shape;181;p3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82" name="Google Shape;182;p3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83" name="Google Shape;183;p39"/>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 - Content - Statement - Black 1.2">
  <p:cSld name="TITLE_1_1_1_1_1_1_1_1_1_1_1_1_1_1_1">
    <p:bg>
      <p:bgPr>
        <a:solidFill>
          <a:schemeClr val="dk1"/>
        </a:solidFill>
        <a:effectLst/>
      </p:bgPr>
    </p:bg>
    <p:spTree>
      <p:nvGrpSpPr>
        <p:cNvPr id="1" name="Shape 184"/>
        <p:cNvGrpSpPr/>
        <p:nvPr/>
      </p:nvGrpSpPr>
      <p:grpSpPr>
        <a:xfrm>
          <a:off x="0" y="0"/>
          <a:ext cx="0" cy="0"/>
          <a:chOff x="0" y="0"/>
          <a:chExt cx="0" cy="0"/>
        </a:xfrm>
      </p:grpSpPr>
      <p:sp>
        <p:nvSpPr>
          <p:cNvPr id="185" name="Google Shape;185;p40"/>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186" name="Google Shape;186;p4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187" name="Google Shape;187;p4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188" name="Google Shape;188;p40"/>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 - Content - Split - 1.1">
  <p:cSld name="TITLE_1_1_1_1_1_1_1_1_1_1_1_1_1_1_1_1">
    <p:bg>
      <p:bgPr>
        <a:solidFill>
          <a:schemeClr val="lt1"/>
        </a:solidFill>
        <a:effectLst/>
      </p:bgPr>
    </p:bg>
    <p:spTree>
      <p:nvGrpSpPr>
        <p:cNvPr id="1" name="Shape 189"/>
        <p:cNvGrpSpPr/>
        <p:nvPr/>
      </p:nvGrpSpPr>
      <p:grpSpPr>
        <a:xfrm>
          <a:off x="0" y="0"/>
          <a:ext cx="0" cy="0"/>
          <a:chOff x="0" y="0"/>
          <a:chExt cx="0" cy="0"/>
        </a:xfrm>
      </p:grpSpPr>
      <p:sp>
        <p:nvSpPr>
          <p:cNvPr id="190" name="Google Shape;190;p4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91" name="Google Shape;191;p4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92" name="Google Shape;192;p41"/>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193" name="Google Shape;193;p41"/>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194" name="Google Shape;194;p41"/>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195" name="Google Shape;195;p41"/>
          <p:cNvSpPr txBox="1">
            <a:spLocks noGrp="1"/>
          </p:cNvSpPr>
          <p:nvPr>
            <p:ph type="subTitle" idx="2"/>
          </p:nvPr>
        </p:nvSpPr>
        <p:spPr>
          <a:xfrm>
            <a:off x="5310425" y="1149300"/>
            <a:ext cx="34737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 - Content - Split - 1.2">
  <p:cSld name="TITLE_1_1_1_1_1_1_1_1_1_1_1_1_1_1_1_1_3">
    <p:bg>
      <p:bgPr>
        <a:solidFill>
          <a:schemeClr val="lt1"/>
        </a:solidFill>
        <a:effectLst/>
      </p:bgPr>
    </p:bg>
    <p:spTree>
      <p:nvGrpSpPr>
        <p:cNvPr id="1" name="Shape 196"/>
        <p:cNvGrpSpPr/>
        <p:nvPr/>
      </p:nvGrpSpPr>
      <p:grpSpPr>
        <a:xfrm>
          <a:off x="0" y="0"/>
          <a:ext cx="0" cy="0"/>
          <a:chOff x="0" y="0"/>
          <a:chExt cx="0" cy="0"/>
        </a:xfrm>
      </p:grpSpPr>
      <p:sp>
        <p:nvSpPr>
          <p:cNvPr id="197" name="Google Shape;197;p4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198" name="Google Shape;198;p4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199" name="Google Shape;199;p42"/>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200" name="Google Shape;200;p42"/>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201" name="Google Shape;201;p42"/>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02" name="Google Shape;202;p42"/>
          <p:cNvSpPr txBox="1">
            <a:spLocks noGrp="1"/>
          </p:cNvSpPr>
          <p:nvPr>
            <p:ph type="subTitle" idx="2"/>
          </p:nvPr>
        </p:nvSpPr>
        <p:spPr>
          <a:xfrm>
            <a:off x="53104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203" name="Google Shape;203;p42"/>
          <p:cNvPicPr preferRelativeResize="0"/>
          <p:nvPr/>
        </p:nvPicPr>
        <p:blipFill>
          <a:blip r:embed="rId3">
            <a:alphaModFix/>
          </a:blip>
          <a:stretch>
            <a:fillRect/>
          </a:stretch>
        </p:blipFill>
        <p:spPr>
          <a:xfrm>
            <a:off x="5310425" y="1152479"/>
            <a:ext cx="484225" cy="1675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 - Content - Split - 1.3">
  <p:cSld name="TITLE_1_1_1_1_1_1_1_1_1_1_1_1_1_1_1_1_2">
    <p:bg>
      <p:bgPr>
        <a:solidFill>
          <a:schemeClr val="lt1"/>
        </a:solidFill>
        <a:effectLst/>
      </p:bgPr>
    </p:bg>
    <p:spTree>
      <p:nvGrpSpPr>
        <p:cNvPr id="1" name="Shape 204"/>
        <p:cNvGrpSpPr/>
        <p:nvPr/>
      </p:nvGrpSpPr>
      <p:grpSpPr>
        <a:xfrm>
          <a:off x="0" y="0"/>
          <a:ext cx="0" cy="0"/>
          <a:chOff x="0" y="0"/>
          <a:chExt cx="0" cy="0"/>
        </a:xfrm>
      </p:grpSpPr>
      <p:sp>
        <p:nvSpPr>
          <p:cNvPr id="205" name="Google Shape;205;p43"/>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206" name="Google Shape;206;p43"/>
          <p:cNvSpPr txBox="1">
            <a:spLocks noGrp="1"/>
          </p:cNvSpPr>
          <p:nvPr>
            <p:ph type="subTitle" idx="1"/>
          </p:nvPr>
        </p:nvSpPr>
        <p:spPr>
          <a:xfrm>
            <a:off x="360000" y="1149300"/>
            <a:ext cx="38442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207" name="Google Shape;207;p43"/>
          <p:cNvSpPr txBox="1">
            <a:spLocks noGrp="1"/>
          </p:cNvSpPr>
          <p:nvPr>
            <p:ph type="body" idx="2"/>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208" name="Google Shape;208;p43"/>
          <p:cNvPicPr preferRelativeResize="0"/>
          <p:nvPr/>
        </p:nvPicPr>
        <p:blipFill>
          <a:blip r:embed="rId2">
            <a:alphaModFix/>
          </a:blip>
          <a:stretch>
            <a:fillRect/>
          </a:stretch>
        </p:blipFill>
        <p:spPr>
          <a:xfrm>
            <a:off x="4554534" y="2209775"/>
            <a:ext cx="299600" cy="71792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E - Content - Split - 1.4">
  <p:cSld name="TITLE_1_1_1_1_1_1_1_1_1_1_1_1_1_1_1_1_2_1">
    <p:bg>
      <p:bgPr>
        <a:solidFill>
          <a:schemeClr val="lt1"/>
        </a:solidFill>
        <a:effectLst/>
      </p:bgPr>
    </p:bg>
    <p:spTree>
      <p:nvGrpSpPr>
        <p:cNvPr id="1" name="Shape 209"/>
        <p:cNvGrpSpPr/>
        <p:nvPr/>
      </p:nvGrpSpPr>
      <p:grpSpPr>
        <a:xfrm>
          <a:off x="0" y="0"/>
          <a:ext cx="0" cy="0"/>
          <a:chOff x="0" y="0"/>
          <a:chExt cx="0" cy="0"/>
        </a:xfrm>
      </p:grpSpPr>
      <p:sp>
        <p:nvSpPr>
          <p:cNvPr id="210" name="Google Shape;210;p44"/>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211" name="Google Shape;211;p4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212" name="Google Shape;212;p4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213" name="Google Shape;213;p44"/>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214" name="Google Shape;214;p44"/>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215" name="Google Shape;215;p44"/>
          <p:cNvSpPr txBox="1">
            <a:spLocks noGrp="1"/>
          </p:cNvSpPr>
          <p:nvPr>
            <p:ph type="subTitle" idx="2"/>
          </p:nvPr>
        </p:nvSpPr>
        <p:spPr>
          <a:xfrm>
            <a:off x="3497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216" name="Google Shape;216;p44"/>
          <p:cNvPicPr preferRelativeResize="0"/>
          <p:nvPr/>
        </p:nvPicPr>
        <p:blipFill>
          <a:blip r:embed="rId3">
            <a:alphaModFix/>
          </a:blip>
          <a:stretch>
            <a:fillRect/>
          </a:stretch>
        </p:blipFill>
        <p:spPr>
          <a:xfrm>
            <a:off x="349725" y="1152479"/>
            <a:ext cx="484225" cy="1675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E - Content - Split - 1.5">
  <p:cSld name="TITLE_1_1_1_1_1_1_1_1_1_1_1_1_1_1_1_1_1">
    <p:bg>
      <p:bgPr>
        <a:solidFill>
          <a:schemeClr val="lt1"/>
        </a:solidFill>
        <a:effectLst/>
      </p:bgPr>
    </p:bg>
    <p:spTree>
      <p:nvGrpSpPr>
        <p:cNvPr id="1" name="Shape 217"/>
        <p:cNvGrpSpPr/>
        <p:nvPr/>
      </p:nvGrpSpPr>
      <p:grpSpPr>
        <a:xfrm>
          <a:off x="0" y="0"/>
          <a:ext cx="0" cy="0"/>
          <a:chOff x="0" y="0"/>
          <a:chExt cx="0" cy="0"/>
        </a:xfrm>
      </p:grpSpPr>
      <p:sp>
        <p:nvSpPr>
          <p:cNvPr id="218" name="Google Shape;218;p4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19" name="Google Shape;219;p4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220" name="Google Shape;220;p45"/>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221" name="Google Shape;221;p45"/>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222" name="Google Shape;222;p45"/>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23" name="Google Shape;223;p45"/>
          <p:cNvSpPr txBox="1">
            <a:spLocks noGrp="1"/>
          </p:cNvSpPr>
          <p:nvPr>
            <p:ph type="title"/>
          </p:nvPr>
        </p:nvSpPr>
        <p:spPr>
          <a:xfrm>
            <a:off x="5310425" y="1152375"/>
            <a:ext cx="35637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 - Content - Split - 1.6">
  <p:cSld name="TITLE_1_1_1_1_1_1_1_1_1_1_1_1_1_1_1_1_1_2">
    <p:bg>
      <p:bgPr>
        <a:solidFill>
          <a:schemeClr val="lt1"/>
        </a:solidFill>
        <a:effectLst/>
      </p:bgPr>
    </p:bg>
    <p:spTree>
      <p:nvGrpSpPr>
        <p:cNvPr id="1" name="Shape 224"/>
        <p:cNvGrpSpPr/>
        <p:nvPr/>
      </p:nvGrpSpPr>
      <p:grpSpPr>
        <a:xfrm>
          <a:off x="0" y="0"/>
          <a:ext cx="0" cy="0"/>
          <a:chOff x="0" y="0"/>
          <a:chExt cx="0" cy="0"/>
        </a:xfrm>
      </p:grpSpPr>
      <p:sp>
        <p:nvSpPr>
          <p:cNvPr id="225" name="Google Shape;225;p46"/>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26" name="Google Shape;226;p46"/>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227" name="Google Shape;227;p46"/>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228" name="Google Shape;228;p46"/>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229" name="Google Shape;229;p46"/>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230" name="Google Shape;230;p46"/>
          <p:cNvSpPr txBox="1">
            <a:spLocks noGrp="1"/>
          </p:cNvSpPr>
          <p:nvPr>
            <p:ph type="title"/>
          </p:nvPr>
        </p:nvSpPr>
        <p:spPr>
          <a:xfrm>
            <a:off x="5310425"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231" name="Google Shape;231;p46"/>
          <p:cNvPicPr preferRelativeResize="0"/>
          <p:nvPr/>
        </p:nvPicPr>
        <p:blipFill>
          <a:blip r:embed="rId3">
            <a:alphaModFix/>
          </a:blip>
          <a:stretch>
            <a:fillRect/>
          </a:stretch>
        </p:blipFill>
        <p:spPr>
          <a:xfrm>
            <a:off x="5310425" y="1152475"/>
            <a:ext cx="522350" cy="1807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 - Content - Split - 1.7">
  <p:cSld name="TITLE_1_1_1_1_1_1_1_1_1_1_1_1_1_1_1_1_1_1">
    <p:bg>
      <p:bgPr>
        <a:solidFill>
          <a:schemeClr val="lt1"/>
        </a:solidFill>
        <a:effectLst/>
      </p:bgPr>
    </p:bg>
    <p:spTree>
      <p:nvGrpSpPr>
        <p:cNvPr id="1" name="Shape 232"/>
        <p:cNvGrpSpPr/>
        <p:nvPr/>
      </p:nvGrpSpPr>
      <p:grpSpPr>
        <a:xfrm>
          <a:off x="0" y="0"/>
          <a:ext cx="0" cy="0"/>
          <a:chOff x="0" y="0"/>
          <a:chExt cx="0" cy="0"/>
        </a:xfrm>
      </p:grpSpPr>
      <p:sp>
        <p:nvSpPr>
          <p:cNvPr id="233" name="Google Shape;233;p47"/>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234" name="Google Shape;234;p47"/>
          <p:cNvSpPr txBox="1">
            <a:spLocks noGrp="1"/>
          </p:cNvSpPr>
          <p:nvPr>
            <p:ph type="title"/>
          </p:nvPr>
        </p:nvSpPr>
        <p:spPr>
          <a:xfrm>
            <a:off x="360000" y="1152375"/>
            <a:ext cx="39342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235" name="Google Shape;235;p4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236" name="Google Shape;236;p4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237" name="Google Shape;237;p47"/>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238" name="Google Shape;238;p47"/>
          <p:cNvPicPr preferRelativeResize="0"/>
          <p:nvPr/>
        </p:nvPicPr>
        <p:blipFill>
          <a:blip r:embed="rId2">
            <a:alphaModFix/>
          </a:blip>
          <a:stretch>
            <a:fillRect/>
          </a:stretch>
        </p:blipFill>
        <p:spPr>
          <a:xfrm>
            <a:off x="4564059" y="2209775"/>
            <a:ext cx="299600" cy="7179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 - Cover - paper 1.4">
  <p:cSld name="TITLE_1_2_1">
    <p:bg>
      <p:bgPr>
        <a:solidFill>
          <a:schemeClr val="lt1"/>
        </a:solidFill>
        <a:effectLst/>
      </p:bgPr>
    </p:bg>
    <p:spTree>
      <p:nvGrpSpPr>
        <p:cNvPr id="1" name="Shape 80"/>
        <p:cNvGrpSpPr/>
        <p:nvPr/>
      </p:nvGrpSpPr>
      <p:grpSpPr>
        <a:xfrm>
          <a:off x="0" y="0"/>
          <a:ext cx="0" cy="0"/>
          <a:chOff x="0" y="0"/>
          <a:chExt cx="0" cy="0"/>
        </a:xfrm>
      </p:grpSpPr>
      <p:pic>
        <p:nvPicPr>
          <p:cNvPr id="81" name="Google Shape;81;p21"/>
          <p:cNvPicPr preferRelativeResize="0"/>
          <p:nvPr/>
        </p:nvPicPr>
        <p:blipFill rotWithShape="1">
          <a:blip r:embed="rId2">
            <a:alphaModFix/>
          </a:blip>
          <a:srcRect l="61939"/>
          <a:stretch/>
        </p:blipFill>
        <p:spPr>
          <a:xfrm>
            <a:off x="5663702" y="0"/>
            <a:ext cx="3480300" cy="5143499"/>
          </a:xfrm>
          <a:prstGeom prst="rect">
            <a:avLst/>
          </a:prstGeom>
          <a:noFill/>
          <a:ln>
            <a:noFill/>
          </a:ln>
        </p:spPr>
      </p:pic>
      <p:sp>
        <p:nvSpPr>
          <p:cNvPr id="82" name="Google Shape;82;p21"/>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83" name="Google Shape;83;p21"/>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84" name="Google Shape;84;p21"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 - Content - Split - 1.8">
  <p:cSld name="TITLE_1_1_1_1_1_1_1_1_1_1_1_1_1_1_1_1_1_1_1">
    <p:bg>
      <p:bgPr>
        <a:solidFill>
          <a:schemeClr val="lt1"/>
        </a:solidFill>
        <a:effectLst/>
      </p:bgPr>
    </p:bg>
    <p:spTree>
      <p:nvGrpSpPr>
        <p:cNvPr id="1" name="Shape 239"/>
        <p:cNvGrpSpPr/>
        <p:nvPr/>
      </p:nvGrpSpPr>
      <p:grpSpPr>
        <a:xfrm>
          <a:off x="0" y="0"/>
          <a:ext cx="0" cy="0"/>
          <a:chOff x="0" y="0"/>
          <a:chExt cx="0" cy="0"/>
        </a:xfrm>
      </p:grpSpPr>
      <p:sp>
        <p:nvSpPr>
          <p:cNvPr id="240" name="Google Shape;240;p48"/>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241" name="Google Shape;241;p4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242" name="Google Shape;242;p4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243" name="Google Shape;243;p48"/>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244" name="Google Shape;244;p48"/>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245" name="Google Shape;245;p48"/>
          <p:cNvSpPr txBox="1">
            <a:spLocks noGrp="1"/>
          </p:cNvSpPr>
          <p:nvPr>
            <p:ph type="title"/>
          </p:nvPr>
        </p:nvSpPr>
        <p:spPr>
          <a:xfrm>
            <a:off x="360000"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246" name="Google Shape;246;p48"/>
          <p:cNvPicPr preferRelativeResize="0"/>
          <p:nvPr/>
        </p:nvPicPr>
        <p:blipFill>
          <a:blip r:embed="rId3">
            <a:alphaModFix/>
          </a:blip>
          <a:stretch>
            <a:fillRect/>
          </a:stretch>
        </p:blipFill>
        <p:spPr>
          <a:xfrm>
            <a:off x="360000" y="1152475"/>
            <a:ext cx="522350" cy="1807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 - Content - Headings only 1.1">
  <p:cSld name="TITLE_1_1_1_1_1_1_1_1_1_1_1_1_1_1_1_1_1_1_1_1">
    <p:bg>
      <p:bgPr>
        <a:solidFill>
          <a:schemeClr val="lt1"/>
        </a:solidFill>
        <a:effectLst/>
      </p:bgPr>
    </p:bg>
    <p:spTree>
      <p:nvGrpSpPr>
        <p:cNvPr id="1" name="Shape 247"/>
        <p:cNvGrpSpPr/>
        <p:nvPr/>
      </p:nvGrpSpPr>
      <p:grpSpPr>
        <a:xfrm>
          <a:off x="0" y="0"/>
          <a:ext cx="0" cy="0"/>
          <a:chOff x="0" y="0"/>
          <a:chExt cx="0" cy="0"/>
        </a:xfrm>
      </p:grpSpPr>
      <p:sp>
        <p:nvSpPr>
          <p:cNvPr id="248" name="Google Shape;248;p49"/>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249" name="Google Shape;249;p49"/>
          <p:cNvSpPr txBox="1">
            <a:spLocks noGrp="1"/>
          </p:cNvSpPr>
          <p:nvPr>
            <p:ph type="subTitle" idx="1"/>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50" name="Google Shape;250;p4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51" name="Google Shape;251;p4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 - Content - Headings only 1.2">
  <p:cSld name="TITLE_1_1_1_1_1_1_1_1_1_1_1_1_1_1_1_1_1_1_1_1_1">
    <p:bg>
      <p:bgPr>
        <a:solidFill>
          <a:schemeClr val="lt1"/>
        </a:solidFill>
        <a:effectLst/>
      </p:bgPr>
    </p:bg>
    <p:spTree>
      <p:nvGrpSpPr>
        <p:cNvPr id="1" name="Shape 252"/>
        <p:cNvGrpSpPr/>
        <p:nvPr/>
      </p:nvGrpSpPr>
      <p:grpSpPr>
        <a:xfrm>
          <a:off x="0" y="0"/>
          <a:ext cx="0" cy="0"/>
          <a:chOff x="0" y="0"/>
          <a:chExt cx="0" cy="0"/>
        </a:xfrm>
      </p:grpSpPr>
      <p:sp>
        <p:nvSpPr>
          <p:cNvPr id="253" name="Google Shape;253;p50"/>
          <p:cNvSpPr txBox="1">
            <a:spLocks noGrp="1"/>
          </p:cNvSpPr>
          <p:nvPr>
            <p:ph type="subTitle" idx="1"/>
          </p:nvPr>
        </p:nvSpPr>
        <p:spPr>
          <a:xfrm>
            <a:off x="270000" y="2699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254" name="Google Shape;254;p5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55" name="Google Shape;255;p5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 - Content - No headings">
  <p:cSld name="TITLE_1_1_1_1_1_1_1_1_1_1_1_1_1_1_1_1_1_1_1_1_1_1">
    <p:bg>
      <p:bgPr>
        <a:solidFill>
          <a:schemeClr val="lt1"/>
        </a:solidFill>
        <a:effectLst/>
      </p:bgPr>
    </p:bg>
    <p:spTree>
      <p:nvGrpSpPr>
        <p:cNvPr id="1" name="Shape 256"/>
        <p:cNvGrpSpPr/>
        <p:nvPr/>
      </p:nvGrpSpPr>
      <p:grpSpPr>
        <a:xfrm>
          <a:off x="0" y="0"/>
          <a:ext cx="0" cy="0"/>
          <a:chOff x="0" y="0"/>
          <a:chExt cx="0" cy="0"/>
        </a:xfrm>
      </p:grpSpPr>
      <p:sp>
        <p:nvSpPr>
          <p:cNvPr id="257" name="Google Shape;257;p5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258" name="Google Shape;258;p5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9"/>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 - Logo slide">
  <p:cSld name="BLANK_1">
    <p:bg>
      <p:bgPr>
        <a:solidFill>
          <a:schemeClr val="dk1"/>
        </a:solidFill>
        <a:effectLst/>
      </p:bgPr>
    </p:bg>
    <p:spTree>
      <p:nvGrpSpPr>
        <p:cNvPr id="1" name="Shape 260"/>
        <p:cNvGrpSpPr/>
        <p:nvPr/>
      </p:nvGrpSpPr>
      <p:grpSpPr>
        <a:xfrm>
          <a:off x="0" y="0"/>
          <a:ext cx="0" cy="0"/>
          <a:chOff x="0" y="0"/>
          <a:chExt cx="0" cy="0"/>
        </a:xfrm>
      </p:grpSpPr>
      <p:pic>
        <p:nvPicPr>
          <p:cNvPr id="261" name="Google Shape;261;p53"/>
          <p:cNvPicPr preferRelativeResize="0"/>
          <p:nvPr/>
        </p:nvPicPr>
        <p:blipFill>
          <a:blip r:embed="rId2">
            <a:alphaModFix/>
          </a:blip>
          <a:stretch>
            <a:fillRect/>
          </a:stretch>
        </p:blipFill>
        <p:spPr>
          <a:xfrm>
            <a:off x="0" y="5026750"/>
            <a:ext cx="9144003" cy="116750"/>
          </a:xfrm>
          <a:prstGeom prst="rect">
            <a:avLst/>
          </a:prstGeom>
          <a:noFill/>
          <a:ln>
            <a:noFill/>
          </a:ln>
        </p:spPr>
      </p:pic>
      <p:pic>
        <p:nvPicPr>
          <p:cNvPr id="262" name="Google Shape;262;p53"/>
          <p:cNvPicPr preferRelativeResize="0"/>
          <p:nvPr/>
        </p:nvPicPr>
        <p:blipFill>
          <a:blip r:embed="rId3">
            <a:alphaModFix/>
          </a:blip>
          <a:stretch>
            <a:fillRect/>
          </a:stretch>
        </p:blipFill>
        <p:spPr>
          <a:xfrm>
            <a:off x="2755725" y="2047508"/>
            <a:ext cx="3632549" cy="8743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J - Website address">
  <p:cSld name="BLANK_1_1">
    <p:bg>
      <p:bgPr>
        <a:solidFill>
          <a:schemeClr val="dk1"/>
        </a:solidFill>
        <a:effectLst/>
      </p:bgPr>
    </p:bg>
    <p:spTree>
      <p:nvGrpSpPr>
        <p:cNvPr id="1" name="Shape 263"/>
        <p:cNvGrpSpPr/>
        <p:nvPr/>
      </p:nvGrpSpPr>
      <p:grpSpPr>
        <a:xfrm>
          <a:off x="0" y="0"/>
          <a:ext cx="0" cy="0"/>
          <a:chOff x="0" y="0"/>
          <a:chExt cx="0" cy="0"/>
        </a:xfrm>
      </p:grpSpPr>
      <p:sp>
        <p:nvSpPr>
          <p:cNvPr id="264" name="Google Shape;264;p54"/>
          <p:cNvSpPr txBox="1"/>
          <p:nvPr/>
        </p:nvSpPr>
        <p:spPr>
          <a:xfrm>
            <a:off x="0" y="2212258"/>
            <a:ext cx="9144000" cy="517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a:solidFill>
                  <a:srgbClr val="FCF5ED"/>
                </a:solidFill>
                <a:latin typeface="Figtree Medium"/>
                <a:ea typeface="Figtree Medium"/>
                <a:cs typeface="Figtree Medium"/>
                <a:sym typeface="Figtree Medium"/>
              </a:rPr>
              <a:t>everway.com</a:t>
            </a:r>
            <a:endParaRPr sz="2400">
              <a:solidFill>
                <a:srgbClr val="FCF5ED"/>
              </a:solidFill>
              <a:latin typeface="Figtree Medium"/>
              <a:ea typeface="Figtree Medium"/>
              <a:cs typeface="Figtree Medium"/>
              <a:sym typeface="Figtree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55"/>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7" name="Google Shape;267;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68" name="Google Shape;268;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69" name="Google Shape;269;p55"/>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0"/>
        <p:cNvGrpSpPr/>
        <p:nvPr/>
      </p:nvGrpSpPr>
      <p:grpSpPr>
        <a:xfrm>
          <a:off x="0" y="0"/>
          <a:ext cx="0" cy="0"/>
          <a:chOff x="0" y="0"/>
          <a:chExt cx="0" cy="0"/>
        </a:xfrm>
      </p:grpSpPr>
      <p:sp>
        <p:nvSpPr>
          <p:cNvPr id="271" name="Google Shape;271;p56"/>
          <p:cNvSpPr txBox="1">
            <a:spLocks noGrp="1"/>
          </p:cNvSpPr>
          <p:nvPr>
            <p:ph type="title"/>
          </p:nvPr>
        </p:nvSpPr>
        <p:spPr>
          <a:xfrm>
            <a:off x="526002" y="273844"/>
            <a:ext cx="8388300" cy="724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3300"/>
              <a:buFont typeface="Figtree"/>
              <a:buNone/>
              <a:defRPr b="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72" name="Google Shape;272;p56"/>
          <p:cNvSpPr txBox="1">
            <a:spLocks noGrp="1"/>
          </p:cNvSpPr>
          <p:nvPr>
            <p:ph type="body" idx="1"/>
          </p:nvPr>
        </p:nvSpPr>
        <p:spPr>
          <a:xfrm>
            <a:off x="526002" y="1245093"/>
            <a:ext cx="8388300" cy="33876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2100"/>
              <a:buNone/>
              <a:defRPr b="0"/>
            </a:lvl1pPr>
            <a:lvl2pPr marL="914400" lvl="1" indent="-342900" algn="l">
              <a:lnSpc>
                <a:spcPct val="90000"/>
              </a:lnSpc>
              <a:spcBef>
                <a:spcPts val="400"/>
              </a:spcBef>
              <a:spcAft>
                <a:spcPts val="0"/>
              </a:spcAft>
              <a:buClr>
                <a:schemeClr val="lt1"/>
              </a:buClr>
              <a:buSzPts val="1800"/>
              <a:buChar char="•"/>
              <a:defRPr b="0"/>
            </a:lvl2pPr>
            <a:lvl3pPr marL="1371600" lvl="2" indent="-323850" algn="l">
              <a:lnSpc>
                <a:spcPct val="90000"/>
              </a:lnSpc>
              <a:spcBef>
                <a:spcPts val="400"/>
              </a:spcBef>
              <a:spcAft>
                <a:spcPts val="0"/>
              </a:spcAft>
              <a:buClr>
                <a:schemeClr val="lt1"/>
              </a:buClr>
              <a:buSzPts val="1500"/>
              <a:buChar char="•"/>
              <a:defRPr b="0"/>
            </a:lvl3pPr>
            <a:lvl4pPr marL="1828800" lvl="3" indent="-317500" algn="l">
              <a:lnSpc>
                <a:spcPct val="90000"/>
              </a:lnSpc>
              <a:spcBef>
                <a:spcPts val="400"/>
              </a:spcBef>
              <a:spcAft>
                <a:spcPts val="0"/>
              </a:spcAft>
              <a:buClr>
                <a:schemeClr val="lt1"/>
              </a:buClr>
              <a:buSzPts val="1400"/>
              <a:buChar char="•"/>
              <a:defRPr b="0"/>
            </a:lvl4pPr>
            <a:lvl5pPr marL="2286000" lvl="4" indent="-317500" algn="l">
              <a:lnSpc>
                <a:spcPct val="90000"/>
              </a:lnSpc>
              <a:spcBef>
                <a:spcPts val="400"/>
              </a:spcBef>
              <a:spcAft>
                <a:spcPts val="0"/>
              </a:spcAft>
              <a:buClr>
                <a:schemeClr val="lt1"/>
              </a:buClr>
              <a:buSzPts val="1400"/>
              <a:buChar char="•"/>
              <a:defRPr b="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3" name="Google Shape;273;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74" name="Google Shape;274;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1pPr>
            <a:lvl2pPr marR="0" lvl="1"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2pPr>
            <a:lvl3pPr marR="0" lvl="2"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3pPr>
            <a:lvl4pPr marR="0" lvl="3"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4pPr>
            <a:lvl5pPr marR="0" lvl="4"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5pPr>
            <a:lvl6pPr marR="0" lvl="5"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6pPr>
            <a:lvl7pPr marR="0" lvl="6"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7pPr>
            <a:lvl8pPr marR="0" lvl="7"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8pPr>
            <a:lvl9pPr marR="0" lvl="8" algn="l">
              <a:lnSpc>
                <a:spcPct val="100000"/>
              </a:lnSpc>
              <a:spcBef>
                <a:spcPts val="0"/>
              </a:spcBef>
              <a:spcAft>
                <a:spcPts val="0"/>
              </a:spcAft>
              <a:buClr>
                <a:srgbClr val="000000"/>
              </a:buClr>
              <a:buSzPts val="1100"/>
              <a:buFont typeface="Arial"/>
              <a:buNone/>
              <a:defRPr sz="1400" b="0" i="0" u="none" strike="noStrike" cap="none">
                <a:solidFill>
                  <a:schemeClr val="dk1"/>
                </a:solidFill>
                <a:latin typeface="Figtree"/>
                <a:ea typeface="Figtree"/>
                <a:cs typeface="Figtree"/>
                <a:sym typeface="Figtree"/>
              </a:defRPr>
            </a:lvl9pPr>
          </a:lstStyle>
          <a:p>
            <a:endParaRPr/>
          </a:p>
        </p:txBody>
      </p:sp>
      <p:sp>
        <p:nvSpPr>
          <p:cNvPr id="275" name="Google Shape;275;p56"/>
          <p:cNvSpPr txBox="1">
            <a:spLocks noGrp="1"/>
          </p:cNvSpPr>
          <p:nvPr>
            <p:ph type="sldNum" idx="12"/>
          </p:nvPr>
        </p:nvSpPr>
        <p:spPr>
          <a:xfrm>
            <a:off x="8515350" y="4742156"/>
            <a:ext cx="3990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757575"/>
                </a:solidFill>
                <a:latin typeface="Figtree"/>
                <a:ea typeface="Figtree"/>
                <a:cs typeface="Figtree"/>
                <a:sym typeface="Figtre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276"/>
        <p:cNvGrpSpPr/>
        <p:nvPr/>
      </p:nvGrpSpPr>
      <p:grpSpPr>
        <a:xfrm>
          <a:off x="0" y="0"/>
          <a:ext cx="0" cy="0"/>
          <a:chOff x="0" y="0"/>
          <a:chExt cx="0" cy="0"/>
        </a:xfrm>
      </p:grpSpPr>
      <p:sp>
        <p:nvSpPr>
          <p:cNvPr id="277" name="Google Shape;277;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 - Cover - paper 1.2">
  <p:cSld name="TITLE_1_2_1_1">
    <p:bg>
      <p:bgPr>
        <a:solidFill>
          <a:schemeClr val="lt1"/>
        </a:solidFill>
        <a:effectLst/>
      </p:bgPr>
    </p:bg>
    <p:spTree>
      <p:nvGrpSpPr>
        <p:cNvPr id="1" name="Shape 85"/>
        <p:cNvGrpSpPr/>
        <p:nvPr/>
      </p:nvGrpSpPr>
      <p:grpSpPr>
        <a:xfrm>
          <a:off x="0" y="0"/>
          <a:ext cx="0" cy="0"/>
          <a:chOff x="0" y="0"/>
          <a:chExt cx="0" cy="0"/>
        </a:xfrm>
      </p:grpSpPr>
      <p:pic>
        <p:nvPicPr>
          <p:cNvPr id="86" name="Google Shape;86;p22"/>
          <p:cNvPicPr preferRelativeResize="0"/>
          <p:nvPr/>
        </p:nvPicPr>
        <p:blipFill rotWithShape="1">
          <a:blip r:embed="rId2">
            <a:alphaModFix/>
          </a:blip>
          <a:srcRect t="40599"/>
          <a:stretch/>
        </p:blipFill>
        <p:spPr>
          <a:xfrm>
            <a:off x="0" y="2088176"/>
            <a:ext cx="9144003" cy="3055326"/>
          </a:xfrm>
          <a:prstGeom prst="rect">
            <a:avLst/>
          </a:prstGeom>
          <a:noFill/>
          <a:ln>
            <a:noFill/>
          </a:ln>
        </p:spPr>
      </p:pic>
      <p:sp>
        <p:nvSpPr>
          <p:cNvPr id="87" name="Google Shape;87;p22"/>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88" name="Google Shape;88;p22"/>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89" name="Google Shape;89;p22"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278"/>
        <p:cNvGrpSpPr/>
        <p:nvPr/>
      </p:nvGrpSpPr>
      <p:grpSpPr>
        <a:xfrm>
          <a:off x="0" y="0"/>
          <a:ext cx="0" cy="0"/>
          <a:chOff x="0" y="0"/>
          <a:chExt cx="0" cy="0"/>
        </a:xfrm>
      </p:grpSpPr>
      <p:sp>
        <p:nvSpPr>
          <p:cNvPr id="279" name="Google Shape;279;p58"/>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80" name="Google Shape;280;p58"/>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81" name="Google Shape;281;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A - Cover - paper 1.1">
  <p:cSld name="TITLE_1">
    <p:bg>
      <p:bgPr>
        <a:solidFill>
          <a:schemeClr val="lt1"/>
        </a:solidFill>
        <a:effectLst/>
      </p:bgPr>
    </p:bg>
    <p:spTree>
      <p:nvGrpSpPr>
        <p:cNvPr id="1" name="Shape 409"/>
        <p:cNvGrpSpPr/>
        <p:nvPr/>
      </p:nvGrpSpPr>
      <p:grpSpPr>
        <a:xfrm>
          <a:off x="0" y="0"/>
          <a:ext cx="0" cy="0"/>
          <a:chOff x="0" y="0"/>
          <a:chExt cx="0" cy="0"/>
        </a:xfrm>
      </p:grpSpPr>
      <p:pic>
        <p:nvPicPr>
          <p:cNvPr id="410" name="Google Shape;410;p91"/>
          <p:cNvPicPr preferRelativeResize="0"/>
          <p:nvPr/>
        </p:nvPicPr>
        <p:blipFill rotWithShape="1">
          <a:blip r:embed="rId2">
            <a:alphaModFix/>
          </a:blip>
          <a:srcRect t="96011"/>
          <a:stretch/>
        </p:blipFill>
        <p:spPr>
          <a:xfrm>
            <a:off x="0" y="4938351"/>
            <a:ext cx="9144003" cy="205151"/>
          </a:xfrm>
          <a:prstGeom prst="rect">
            <a:avLst/>
          </a:prstGeom>
          <a:noFill/>
          <a:ln>
            <a:noFill/>
          </a:ln>
        </p:spPr>
      </p:pic>
      <p:sp>
        <p:nvSpPr>
          <p:cNvPr id="411" name="Google Shape;411;p91"/>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412" name="Google Shape;412;p91"/>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413" name="Google Shape;413;p91"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A - Cover - paper 1.3">
  <p:cSld name="TITLE_1_2">
    <p:bg>
      <p:bgPr>
        <a:solidFill>
          <a:schemeClr val="lt1"/>
        </a:solidFill>
        <a:effectLst/>
      </p:bgPr>
    </p:bg>
    <p:spTree>
      <p:nvGrpSpPr>
        <p:cNvPr id="1" name="Shape 414"/>
        <p:cNvGrpSpPr/>
        <p:nvPr/>
      </p:nvGrpSpPr>
      <p:grpSpPr>
        <a:xfrm>
          <a:off x="0" y="0"/>
          <a:ext cx="0" cy="0"/>
          <a:chOff x="0" y="0"/>
          <a:chExt cx="0" cy="0"/>
        </a:xfrm>
      </p:grpSpPr>
      <p:pic>
        <p:nvPicPr>
          <p:cNvPr id="415" name="Google Shape;415;p92"/>
          <p:cNvPicPr preferRelativeResize="0"/>
          <p:nvPr/>
        </p:nvPicPr>
        <p:blipFill rotWithShape="1">
          <a:blip r:embed="rId2">
            <a:alphaModFix/>
          </a:blip>
          <a:srcRect l="62740"/>
          <a:stretch/>
        </p:blipFill>
        <p:spPr>
          <a:xfrm>
            <a:off x="5736977" y="0"/>
            <a:ext cx="3407027" cy="5143499"/>
          </a:xfrm>
          <a:prstGeom prst="rect">
            <a:avLst/>
          </a:prstGeom>
          <a:noFill/>
          <a:ln>
            <a:noFill/>
          </a:ln>
        </p:spPr>
      </p:pic>
      <p:sp>
        <p:nvSpPr>
          <p:cNvPr id="416" name="Google Shape;416;p92"/>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417" name="Google Shape;417;p92"/>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418" name="Google Shape;418;p92"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 - Cover - paper 1.4">
  <p:cSld name="TITLE_1_2_1">
    <p:bg>
      <p:bgPr>
        <a:solidFill>
          <a:schemeClr val="lt1"/>
        </a:solidFill>
        <a:effectLst/>
      </p:bgPr>
    </p:bg>
    <p:spTree>
      <p:nvGrpSpPr>
        <p:cNvPr id="1" name="Shape 419"/>
        <p:cNvGrpSpPr/>
        <p:nvPr/>
      </p:nvGrpSpPr>
      <p:grpSpPr>
        <a:xfrm>
          <a:off x="0" y="0"/>
          <a:ext cx="0" cy="0"/>
          <a:chOff x="0" y="0"/>
          <a:chExt cx="0" cy="0"/>
        </a:xfrm>
      </p:grpSpPr>
      <p:pic>
        <p:nvPicPr>
          <p:cNvPr id="420" name="Google Shape;420;p93"/>
          <p:cNvPicPr preferRelativeResize="0"/>
          <p:nvPr/>
        </p:nvPicPr>
        <p:blipFill rotWithShape="1">
          <a:blip r:embed="rId2">
            <a:alphaModFix/>
          </a:blip>
          <a:srcRect l="61939"/>
          <a:stretch/>
        </p:blipFill>
        <p:spPr>
          <a:xfrm>
            <a:off x="5663702" y="0"/>
            <a:ext cx="3480300" cy="5143499"/>
          </a:xfrm>
          <a:prstGeom prst="rect">
            <a:avLst/>
          </a:prstGeom>
          <a:noFill/>
          <a:ln>
            <a:noFill/>
          </a:ln>
        </p:spPr>
      </p:pic>
      <p:sp>
        <p:nvSpPr>
          <p:cNvPr id="421" name="Google Shape;421;p93"/>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422" name="Google Shape;422;p93"/>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423" name="Google Shape;423;p93"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A - Cover - paper 1.2">
  <p:cSld name="TITLE_1_2_1_1">
    <p:bg>
      <p:bgPr>
        <a:solidFill>
          <a:schemeClr val="lt1"/>
        </a:solidFill>
        <a:effectLst/>
      </p:bgPr>
    </p:bg>
    <p:spTree>
      <p:nvGrpSpPr>
        <p:cNvPr id="1" name="Shape 424"/>
        <p:cNvGrpSpPr/>
        <p:nvPr/>
      </p:nvGrpSpPr>
      <p:grpSpPr>
        <a:xfrm>
          <a:off x="0" y="0"/>
          <a:ext cx="0" cy="0"/>
          <a:chOff x="0" y="0"/>
          <a:chExt cx="0" cy="0"/>
        </a:xfrm>
      </p:grpSpPr>
      <p:pic>
        <p:nvPicPr>
          <p:cNvPr id="425" name="Google Shape;425;p94"/>
          <p:cNvPicPr preferRelativeResize="0"/>
          <p:nvPr/>
        </p:nvPicPr>
        <p:blipFill rotWithShape="1">
          <a:blip r:embed="rId2">
            <a:alphaModFix/>
          </a:blip>
          <a:srcRect t="40599"/>
          <a:stretch/>
        </p:blipFill>
        <p:spPr>
          <a:xfrm>
            <a:off x="0" y="2088176"/>
            <a:ext cx="9144003" cy="3055326"/>
          </a:xfrm>
          <a:prstGeom prst="rect">
            <a:avLst/>
          </a:prstGeom>
          <a:noFill/>
          <a:ln>
            <a:noFill/>
          </a:ln>
        </p:spPr>
      </p:pic>
      <p:sp>
        <p:nvSpPr>
          <p:cNvPr id="426" name="Google Shape;426;p94"/>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
        <p:nvSpPr>
          <p:cNvPr id="427" name="Google Shape;427;p94"/>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chemeClr val="dk1"/>
              </a:buClr>
              <a:buSzPts val="1700"/>
              <a:buNone/>
              <a:defRPr sz="1700">
                <a:solidFill>
                  <a:schemeClr val="dk1"/>
                </a:solidFill>
              </a:defRPr>
            </a:lvl1pPr>
            <a:lvl2pPr lvl="1">
              <a:lnSpc>
                <a:spcPct val="85000"/>
              </a:lnSpc>
              <a:spcBef>
                <a:spcPts val="0"/>
              </a:spcBef>
              <a:spcAft>
                <a:spcPts val="0"/>
              </a:spcAft>
              <a:buClr>
                <a:schemeClr val="dk1"/>
              </a:buClr>
              <a:buSzPts val="1400"/>
              <a:buNone/>
              <a:defRPr>
                <a:solidFill>
                  <a:schemeClr val="dk1"/>
                </a:solidFill>
              </a:defRPr>
            </a:lvl2pPr>
            <a:lvl3pPr lvl="2">
              <a:lnSpc>
                <a:spcPct val="85000"/>
              </a:lnSpc>
              <a:spcBef>
                <a:spcPts val="0"/>
              </a:spcBef>
              <a:spcAft>
                <a:spcPts val="0"/>
              </a:spcAft>
              <a:buClr>
                <a:schemeClr val="dk1"/>
              </a:buClr>
              <a:buSzPts val="1400"/>
              <a:buNone/>
              <a:defRPr>
                <a:solidFill>
                  <a:schemeClr val="dk1"/>
                </a:solidFill>
              </a:defRPr>
            </a:lvl3pPr>
            <a:lvl4pPr lvl="3">
              <a:lnSpc>
                <a:spcPct val="85000"/>
              </a:lnSpc>
              <a:spcBef>
                <a:spcPts val="0"/>
              </a:spcBef>
              <a:spcAft>
                <a:spcPts val="0"/>
              </a:spcAft>
              <a:buClr>
                <a:schemeClr val="dk1"/>
              </a:buClr>
              <a:buSzPts val="1400"/>
              <a:buNone/>
              <a:defRPr>
                <a:solidFill>
                  <a:schemeClr val="dk1"/>
                </a:solidFill>
              </a:defRPr>
            </a:lvl4pPr>
            <a:lvl5pPr lvl="4">
              <a:lnSpc>
                <a:spcPct val="85000"/>
              </a:lnSpc>
              <a:spcBef>
                <a:spcPts val="0"/>
              </a:spcBef>
              <a:spcAft>
                <a:spcPts val="0"/>
              </a:spcAft>
              <a:buClr>
                <a:schemeClr val="dk1"/>
              </a:buClr>
              <a:buSzPts val="1400"/>
              <a:buNone/>
              <a:defRPr>
                <a:solidFill>
                  <a:schemeClr val="dk1"/>
                </a:solidFill>
              </a:defRPr>
            </a:lvl5pPr>
            <a:lvl6pPr lvl="5">
              <a:lnSpc>
                <a:spcPct val="85000"/>
              </a:lnSpc>
              <a:spcBef>
                <a:spcPts val="0"/>
              </a:spcBef>
              <a:spcAft>
                <a:spcPts val="0"/>
              </a:spcAft>
              <a:buClr>
                <a:schemeClr val="dk1"/>
              </a:buClr>
              <a:buSzPts val="1400"/>
              <a:buNone/>
              <a:defRPr>
                <a:solidFill>
                  <a:schemeClr val="dk1"/>
                </a:solidFill>
              </a:defRPr>
            </a:lvl6pPr>
            <a:lvl7pPr lvl="6">
              <a:lnSpc>
                <a:spcPct val="85000"/>
              </a:lnSpc>
              <a:spcBef>
                <a:spcPts val="0"/>
              </a:spcBef>
              <a:spcAft>
                <a:spcPts val="0"/>
              </a:spcAft>
              <a:buClr>
                <a:schemeClr val="dk1"/>
              </a:buClr>
              <a:buSzPts val="1400"/>
              <a:buNone/>
              <a:defRPr>
                <a:solidFill>
                  <a:schemeClr val="dk1"/>
                </a:solidFill>
              </a:defRPr>
            </a:lvl7pPr>
            <a:lvl8pPr lvl="7">
              <a:lnSpc>
                <a:spcPct val="85000"/>
              </a:lnSpc>
              <a:spcBef>
                <a:spcPts val="0"/>
              </a:spcBef>
              <a:spcAft>
                <a:spcPts val="0"/>
              </a:spcAft>
              <a:buClr>
                <a:schemeClr val="dk1"/>
              </a:buClr>
              <a:buSzPts val="1400"/>
              <a:buNone/>
              <a:defRPr>
                <a:solidFill>
                  <a:schemeClr val="dk1"/>
                </a:solidFill>
              </a:defRPr>
            </a:lvl8pPr>
            <a:lvl9pPr lvl="8">
              <a:lnSpc>
                <a:spcPct val="85000"/>
              </a:lnSpc>
              <a:spcBef>
                <a:spcPts val="0"/>
              </a:spcBef>
              <a:spcAft>
                <a:spcPts val="0"/>
              </a:spcAft>
              <a:buClr>
                <a:schemeClr val="dk1"/>
              </a:buClr>
              <a:buSzPts val="1400"/>
              <a:buNone/>
              <a:defRPr>
                <a:solidFill>
                  <a:schemeClr val="dk1"/>
                </a:solidFill>
              </a:defRPr>
            </a:lvl9pPr>
          </a:lstStyle>
          <a:p>
            <a:endParaRPr/>
          </a:p>
        </p:txBody>
      </p:sp>
      <p:pic>
        <p:nvPicPr>
          <p:cNvPr id="428" name="Google Shape;428;p94" descr="Everway logo"/>
          <p:cNvPicPr preferRelativeResize="0"/>
          <p:nvPr/>
        </p:nvPicPr>
        <p:blipFill>
          <a:blip r:embed="rId3">
            <a:alphaModFix/>
          </a:blip>
          <a:stretch>
            <a:fillRect/>
          </a:stretch>
        </p:blipFill>
        <p:spPr>
          <a:xfrm>
            <a:off x="630125" y="4071525"/>
            <a:ext cx="1791975" cy="43130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 - Cover - black 1.1">
  <p:cSld name="TITLE_1_1">
    <p:bg>
      <p:bgPr>
        <a:solidFill>
          <a:schemeClr val="dk1"/>
        </a:solidFill>
        <a:effectLst/>
      </p:bgPr>
    </p:bg>
    <p:spTree>
      <p:nvGrpSpPr>
        <p:cNvPr id="1" name="Shape 429"/>
        <p:cNvGrpSpPr/>
        <p:nvPr/>
      </p:nvGrpSpPr>
      <p:grpSpPr>
        <a:xfrm>
          <a:off x="0" y="0"/>
          <a:ext cx="0" cy="0"/>
          <a:chOff x="0" y="0"/>
          <a:chExt cx="0" cy="0"/>
        </a:xfrm>
      </p:grpSpPr>
      <p:pic>
        <p:nvPicPr>
          <p:cNvPr id="430" name="Google Shape;430;p95"/>
          <p:cNvPicPr preferRelativeResize="0"/>
          <p:nvPr/>
        </p:nvPicPr>
        <p:blipFill rotWithShape="1">
          <a:blip r:embed="rId2">
            <a:alphaModFix/>
          </a:blip>
          <a:srcRect t="93589"/>
          <a:stretch/>
        </p:blipFill>
        <p:spPr>
          <a:xfrm>
            <a:off x="0" y="4813801"/>
            <a:ext cx="9144003" cy="329700"/>
          </a:xfrm>
          <a:prstGeom prst="rect">
            <a:avLst/>
          </a:prstGeom>
          <a:noFill/>
          <a:ln>
            <a:noFill/>
          </a:ln>
        </p:spPr>
      </p:pic>
      <p:sp>
        <p:nvSpPr>
          <p:cNvPr id="431" name="Google Shape;431;p95"/>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432" name="Google Shape;432;p95"/>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433" name="Google Shape;433;p95"/>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 - Cover - black 1.3">
  <p:cSld name="TITLE_1_1_1">
    <p:bg>
      <p:bgPr>
        <a:solidFill>
          <a:schemeClr val="dk1"/>
        </a:solidFill>
        <a:effectLst/>
      </p:bgPr>
    </p:bg>
    <p:spTree>
      <p:nvGrpSpPr>
        <p:cNvPr id="1" name="Shape 434"/>
        <p:cNvGrpSpPr/>
        <p:nvPr/>
      </p:nvGrpSpPr>
      <p:grpSpPr>
        <a:xfrm>
          <a:off x="0" y="0"/>
          <a:ext cx="0" cy="0"/>
          <a:chOff x="0" y="0"/>
          <a:chExt cx="0" cy="0"/>
        </a:xfrm>
      </p:grpSpPr>
      <p:pic>
        <p:nvPicPr>
          <p:cNvPr id="435" name="Google Shape;435;p96"/>
          <p:cNvPicPr preferRelativeResize="0"/>
          <p:nvPr/>
        </p:nvPicPr>
        <p:blipFill rotWithShape="1">
          <a:blip r:embed="rId2">
            <a:alphaModFix/>
          </a:blip>
          <a:srcRect l="63460"/>
          <a:stretch/>
        </p:blipFill>
        <p:spPr>
          <a:xfrm>
            <a:off x="5802927" y="0"/>
            <a:ext cx="3341076" cy="5143499"/>
          </a:xfrm>
          <a:prstGeom prst="rect">
            <a:avLst/>
          </a:prstGeom>
          <a:noFill/>
          <a:ln>
            <a:noFill/>
          </a:ln>
        </p:spPr>
      </p:pic>
      <p:sp>
        <p:nvSpPr>
          <p:cNvPr id="436" name="Google Shape;436;p96"/>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437" name="Google Shape;437;p96"/>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438" name="Google Shape;438;p96"/>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A - Cover - black 1.4">
  <p:cSld name="TITLE_1_1_1_1">
    <p:bg>
      <p:bgPr>
        <a:solidFill>
          <a:schemeClr val="dk1"/>
        </a:solidFill>
        <a:effectLst/>
      </p:bgPr>
    </p:bg>
    <p:spTree>
      <p:nvGrpSpPr>
        <p:cNvPr id="1" name="Shape 439"/>
        <p:cNvGrpSpPr/>
        <p:nvPr/>
      </p:nvGrpSpPr>
      <p:grpSpPr>
        <a:xfrm>
          <a:off x="0" y="0"/>
          <a:ext cx="0" cy="0"/>
          <a:chOff x="0" y="0"/>
          <a:chExt cx="0" cy="0"/>
        </a:xfrm>
      </p:grpSpPr>
      <p:pic>
        <p:nvPicPr>
          <p:cNvPr id="440" name="Google Shape;440;p97"/>
          <p:cNvPicPr preferRelativeResize="0"/>
          <p:nvPr/>
        </p:nvPicPr>
        <p:blipFill rotWithShape="1">
          <a:blip r:embed="rId2">
            <a:alphaModFix/>
          </a:blip>
          <a:srcRect l="62580"/>
          <a:stretch/>
        </p:blipFill>
        <p:spPr>
          <a:xfrm>
            <a:off x="5722327" y="0"/>
            <a:ext cx="3421676" cy="5143499"/>
          </a:xfrm>
          <a:prstGeom prst="rect">
            <a:avLst/>
          </a:prstGeom>
          <a:noFill/>
          <a:ln>
            <a:noFill/>
          </a:ln>
        </p:spPr>
      </p:pic>
      <p:sp>
        <p:nvSpPr>
          <p:cNvPr id="441" name="Google Shape;441;p97"/>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442" name="Google Shape;442;p97"/>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443" name="Google Shape;443;p97"/>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A - Cover - black 1.2">
  <p:cSld name="TITLE_1_1_1_1_1">
    <p:bg>
      <p:bgPr>
        <a:solidFill>
          <a:schemeClr val="dk1"/>
        </a:solidFill>
        <a:effectLst/>
      </p:bgPr>
    </p:bg>
    <p:spTree>
      <p:nvGrpSpPr>
        <p:cNvPr id="1" name="Shape 444"/>
        <p:cNvGrpSpPr/>
        <p:nvPr/>
      </p:nvGrpSpPr>
      <p:grpSpPr>
        <a:xfrm>
          <a:off x="0" y="0"/>
          <a:ext cx="0" cy="0"/>
          <a:chOff x="0" y="0"/>
          <a:chExt cx="0" cy="0"/>
        </a:xfrm>
      </p:grpSpPr>
      <p:pic>
        <p:nvPicPr>
          <p:cNvPr id="445" name="Google Shape;445;p98"/>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446" name="Google Shape;446;p98"/>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447" name="Google Shape;447;p98"/>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448" name="Google Shape;448;p98"/>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 - Divider - paper 1.1">
  <p:cSld name="TITLE_1_1_1_1_1_1">
    <p:bg>
      <p:bgPr>
        <a:solidFill>
          <a:schemeClr val="lt1"/>
        </a:solidFill>
        <a:effectLst/>
      </p:bgPr>
    </p:bg>
    <p:spTree>
      <p:nvGrpSpPr>
        <p:cNvPr id="1" name="Shape 449"/>
        <p:cNvGrpSpPr/>
        <p:nvPr/>
      </p:nvGrpSpPr>
      <p:grpSpPr>
        <a:xfrm>
          <a:off x="0" y="0"/>
          <a:ext cx="0" cy="0"/>
          <a:chOff x="0" y="0"/>
          <a:chExt cx="0" cy="0"/>
        </a:xfrm>
      </p:grpSpPr>
      <p:pic>
        <p:nvPicPr>
          <p:cNvPr id="450" name="Google Shape;450;p99"/>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451" name="Google Shape;451;p99"/>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 - Cover - black 1.1">
  <p:cSld name="TITLE_1_1">
    <p:bg>
      <p:bgPr>
        <a:solidFill>
          <a:schemeClr val="dk1"/>
        </a:solidFill>
        <a:effectLst/>
      </p:bgPr>
    </p:bg>
    <p:spTree>
      <p:nvGrpSpPr>
        <p:cNvPr id="1" name="Shape 90"/>
        <p:cNvGrpSpPr/>
        <p:nvPr/>
      </p:nvGrpSpPr>
      <p:grpSpPr>
        <a:xfrm>
          <a:off x="0" y="0"/>
          <a:ext cx="0" cy="0"/>
          <a:chOff x="0" y="0"/>
          <a:chExt cx="0" cy="0"/>
        </a:xfrm>
      </p:grpSpPr>
      <p:pic>
        <p:nvPicPr>
          <p:cNvPr id="91" name="Google Shape;91;p23"/>
          <p:cNvPicPr preferRelativeResize="0"/>
          <p:nvPr/>
        </p:nvPicPr>
        <p:blipFill rotWithShape="1">
          <a:blip r:embed="rId2">
            <a:alphaModFix/>
          </a:blip>
          <a:srcRect t="93589"/>
          <a:stretch/>
        </p:blipFill>
        <p:spPr>
          <a:xfrm>
            <a:off x="0" y="4813801"/>
            <a:ext cx="9144003" cy="329700"/>
          </a:xfrm>
          <a:prstGeom prst="rect">
            <a:avLst/>
          </a:prstGeom>
          <a:noFill/>
          <a:ln>
            <a:noFill/>
          </a:ln>
        </p:spPr>
      </p:pic>
      <p:sp>
        <p:nvSpPr>
          <p:cNvPr id="92" name="Google Shape;92;p23"/>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93" name="Google Shape;93;p23"/>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94" name="Google Shape;94;p23"/>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 - Divider - Black 1.1">
  <p:cSld name="TITLE_1_1_1_1_1_1_1">
    <p:bg>
      <p:bgPr>
        <a:solidFill>
          <a:schemeClr val="dk1"/>
        </a:solidFill>
        <a:effectLst/>
      </p:bgPr>
    </p:bg>
    <p:spTree>
      <p:nvGrpSpPr>
        <p:cNvPr id="1" name="Shape 452"/>
        <p:cNvGrpSpPr/>
        <p:nvPr/>
      </p:nvGrpSpPr>
      <p:grpSpPr>
        <a:xfrm>
          <a:off x="0" y="0"/>
          <a:ext cx="0" cy="0"/>
          <a:chOff x="0" y="0"/>
          <a:chExt cx="0" cy="0"/>
        </a:xfrm>
      </p:grpSpPr>
      <p:pic>
        <p:nvPicPr>
          <p:cNvPr id="453" name="Google Shape;453;p100"/>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454" name="Google Shape;454;p100"/>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 - Content - 1 column">
  <p:cSld name="TITLE_1_1_1_1_1_1_1_1">
    <p:bg>
      <p:bgPr>
        <a:solidFill>
          <a:schemeClr val="lt1"/>
        </a:solidFill>
        <a:effectLst/>
      </p:bgPr>
    </p:bg>
    <p:spTree>
      <p:nvGrpSpPr>
        <p:cNvPr id="1" name="Shape 455"/>
        <p:cNvGrpSpPr/>
        <p:nvPr/>
      </p:nvGrpSpPr>
      <p:grpSpPr>
        <a:xfrm>
          <a:off x="0" y="0"/>
          <a:ext cx="0" cy="0"/>
          <a:chOff x="0" y="0"/>
          <a:chExt cx="0" cy="0"/>
        </a:xfrm>
      </p:grpSpPr>
      <p:sp>
        <p:nvSpPr>
          <p:cNvPr id="456" name="Google Shape;456;p101"/>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57" name="Google Shape;457;p101"/>
          <p:cNvSpPr txBox="1">
            <a:spLocks noGrp="1"/>
          </p:cNvSpPr>
          <p:nvPr>
            <p:ph type="body" idx="1"/>
          </p:nvPr>
        </p:nvSpPr>
        <p:spPr>
          <a:xfrm>
            <a:off x="270000" y="1152475"/>
            <a:ext cx="64542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58" name="Google Shape;458;p101"/>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59" name="Google Shape;459;p10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60" name="Google Shape;460;p10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 - Content - 2 column">
  <p:cSld name="TITLE_1_1_1_1_1_1_1_1_1">
    <p:bg>
      <p:bgPr>
        <a:solidFill>
          <a:schemeClr val="lt1"/>
        </a:solidFill>
        <a:effectLst/>
      </p:bgPr>
    </p:bg>
    <p:spTree>
      <p:nvGrpSpPr>
        <p:cNvPr id="1" name="Shape 461"/>
        <p:cNvGrpSpPr/>
        <p:nvPr/>
      </p:nvGrpSpPr>
      <p:grpSpPr>
        <a:xfrm>
          <a:off x="0" y="0"/>
          <a:ext cx="0" cy="0"/>
          <a:chOff x="0" y="0"/>
          <a:chExt cx="0" cy="0"/>
        </a:xfrm>
      </p:grpSpPr>
      <p:sp>
        <p:nvSpPr>
          <p:cNvPr id="462" name="Google Shape;462;p102"/>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63" name="Google Shape;463;p102"/>
          <p:cNvSpPr txBox="1">
            <a:spLocks noGrp="1"/>
          </p:cNvSpPr>
          <p:nvPr>
            <p:ph type="body" idx="1"/>
          </p:nvPr>
        </p:nvSpPr>
        <p:spPr>
          <a:xfrm>
            <a:off x="2700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64" name="Google Shape;464;p102"/>
          <p:cNvSpPr txBox="1">
            <a:spLocks noGrp="1"/>
          </p:cNvSpPr>
          <p:nvPr>
            <p:ph type="subTitle" idx="2"/>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65" name="Google Shape;465;p10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66" name="Google Shape;466;p10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467" name="Google Shape;467;p102"/>
          <p:cNvSpPr txBox="1">
            <a:spLocks noGrp="1"/>
          </p:cNvSpPr>
          <p:nvPr>
            <p:ph type="body" idx="3"/>
          </p:nvPr>
        </p:nvSpPr>
        <p:spPr>
          <a:xfrm>
            <a:off x="4645500" y="1152475"/>
            <a:ext cx="4228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 - Content - 1 column + image 1.1">
  <p:cSld name="TITLE_1_1_1_1_1_1_1_1_1_1">
    <p:bg>
      <p:bgPr>
        <a:solidFill>
          <a:schemeClr val="lt1"/>
        </a:solidFill>
        <a:effectLst/>
      </p:bgPr>
    </p:bg>
    <p:spTree>
      <p:nvGrpSpPr>
        <p:cNvPr id="1" name="Shape 468"/>
        <p:cNvGrpSpPr/>
        <p:nvPr/>
      </p:nvGrpSpPr>
      <p:grpSpPr>
        <a:xfrm>
          <a:off x="0" y="0"/>
          <a:ext cx="0" cy="0"/>
          <a:chOff x="0" y="0"/>
          <a:chExt cx="0" cy="0"/>
        </a:xfrm>
      </p:grpSpPr>
      <p:sp>
        <p:nvSpPr>
          <p:cNvPr id="469" name="Google Shape;469;p103"/>
          <p:cNvSpPr txBox="1">
            <a:spLocks noGrp="1"/>
          </p:cNvSpPr>
          <p:nvPr>
            <p:ph type="title"/>
          </p:nvPr>
        </p:nvSpPr>
        <p:spPr>
          <a:xfrm>
            <a:off x="270000" y="270000"/>
            <a:ext cx="6288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70" name="Google Shape;470;p103"/>
          <p:cNvSpPr txBox="1">
            <a:spLocks noGrp="1"/>
          </p:cNvSpPr>
          <p:nvPr>
            <p:ph type="body" idx="1"/>
          </p:nvPr>
        </p:nvSpPr>
        <p:spPr>
          <a:xfrm>
            <a:off x="270000" y="1152475"/>
            <a:ext cx="6085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71" name="Google Shape;471;p103"/>
          <p:cNvSpPr txBox="1">
            <a:spLocks noGrp="1"/>
          </p:cNvSpPr>
          <p:nvPr>
            <p:ph type="subTitle" idx="2"/>
          </p:nvPr>
        </p:nvSpPr>
        <p:spPr>
          <a:xfrm>
            <a:off x="270000" y="648100"/>
            <a:ext cx="62889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72" name="Google Shape;472;p10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73" name="Google Shape;473;p10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474" name="Google Shape;474;p103"/>
          <p:cNvSpPr/>
          <p:nvPr/>
        </p:nvSpPr>
        <p:spPr>
          <a:xfrm>
            <a:off x="6724200" y="-8525"/>
            <a:ext cx="24198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 - Content - 1 column + image 1.2">
  <p:cSld name="TITLE_1_1_1_1_1_1_1_1_1_1_1">
    <p:bg>
      <p:bgPr>
        <a:solidFill>
          <a:schemeClr val="lt1"/>
        </a:solidFill>
        <a:effectLst/>
      </p:bgPr>
    </p:bg>
    <p:spTree>
      <p:nvGrpSpPr>
        <p:cNvPr id="1" name="Shape 475"/>
        <p:cNvGrpSpPr/>
        <p:nvPr/>
      </p:nvGrpSpPr>
      <p:grpSpPr>
        <a:xfrm>
          <a:off x="0" y="0"/>
          <a:ext cx="0" cy="0"/>
          <a:chOff x="0" y="0"/>
          <a:chExt cx="0" cy="0"/>
        </a:xfrm>
      </p:grpSpPr>
      <p:sp>
        <p:nvSpPr>
          <p:cNvPr id="476" name="Google Shape;476;p104"/>
          <p:cNvSpPr txBox="1">
            <a:spLocks noGrp="1"/>
          </p:cNvSpPr>
          <p:nvPr>
            <p:ph type="title"/>
          </p:nvPr>
        </p:nvSpPr>
        <p:spPr>
          <a:xfrm>
            <a:off x="270000" y="270000"/>
            <a:ext cx="48267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77" name="Google Shape;477;p104"/>
          <p:cNvSpPr txBox="1">
            <a:spLocks noGrp="1"/>
          </p:cNvSpPr>
          <p:nvPr>
            <p:ph type="body" idx="1"/>
          </p:nvPr>
        </p:nvSpPr>
        <p:spPr>
          <a:xfrm>
            <a:off x="270000" y="1152475"/>
            <a:ext cx="47295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78" name="Google Shape;478;p104"/>
          <p:cNvSpPr txBox="1">
            <a:spLocks noGrp="1"/>
          </p:cNvSpPr>
          <p:nvPr>
            <p:ph type="subTitle" idx="2"/>
          </p:nvPr>
        </p:nvSpPr>
        <p:spPr>
          <a:xfrm>
            <a:off x="270000" y="648100"/>
            <a:ext cx="482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79" name="Google Shape;479;p10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80" name="Google Shape;480;p10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481" name="Google Shape;481;p104"/>
          <p:cNvSpPr/>
          <p:nvPr/>
        </p:nvSpPr>
        <p:spPr>
          <a:xfrm>
            <a:off x="5310425" y="-8525"/>
            <a:ext cx="38334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 - Content - 1 column + image 1.3">
  <p:cSld name="TITLE_1_1_1_1_1_1_1_1_1_1_1_1">
    <p:bg>
      <p:bgPr>
        <a:solidFill>
          <a:schemeClr val="lt1"/>
        </a:solidFill>
        <a:effectLst/>
      </p:bgPr>
    </p:bg>
    <p:spTree>
      <p:nvGrpSpPr>
        <p:cNvPr id="1" name="Shape 482"/>
        <p:cNvGrpSpPr/>
        <p:nvPr/>
      </p:nvGrpSpPr>
      <p:grpSpPr>
        <a:xfrm>
          <a:off x="0" y="0"/>
          <a:ext cx="0" cy="0"/>
          <a:chOff x="0" y="0"/>
          <a:chExt cx="0" cy="0"/>
        </a:xfrm>
      </p:grpSpPr>
      <p:sp>
        <p:nvSpPr>
          <p:cNvPr id="483" name="Google Shape;483;p105"/>
          <p:cNvSpPr txBox="1">
            <a:spLocks noGrp="1"/>
          </p:cNvSpPr>
          <p:nvPr>
            <p:ph type="title"/>
          </p:nvPr>
        </p:nvSpPr>
        <p:spPr>
          <a:xfrm>
            <a:off x="270000" y="270000"/>
            <a:ext cx="41439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84" name="Google Shape;484;p105"/>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85" name="Google Shape;485;p105"/>
          <p:cNvSpPr txBox="1">
            <a:spLocks noGrp="1"/>
          </p:cNvSpPr>
          <p:nvPr>
            <p:ph type="subTitle" idx="2"/>
          </p:nvPr>
        </p:nvSpPr>
        <p:spPr>
          <a:xfrm>
            <a:off x="270000" y="648100"/>
            <a:ext cx="41667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86" name="Google Shape;486;p10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87" name="Google Shape;487;p10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488" name="Google Shape;488;p105"/>
          <p:cNvSpPr/>
          <p:nvPr/>
        </p:nvSpPr>
        <p:spPr>
          <a:xfrm>
            <a:off x="4572000" y="-8525"/>
            <a:ext cx="4572000" cy="5151900"/>
          </a:xfrm>
          <a:prstGeom prst="rect">
            <a:avLst/>
          </a:prstGeom>
          <a:solidFill>
            <a:srgbClr val="D9D9D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Helvetica Neue"/>
                <a:ea typeface="Helvetica Neue"/>
                <a:cs typeface="Helvetica Neue"/>
                <a:sym typeface="Helvetica Neue"/>
              </a:rPr>
              <a:t>Insert image here</a:t>
            </a:r>
            <a:endParaRPr>
              <a:solidFill>
                <a:schemeClr val="lt1"/>
              </a:solidFill>
              <a:latin typeface="Helvetica Neue"/>
              <a:ea typeface="Helvetica Neue"/>
              <a:cs typeface="Helvetica Neue"/>
              <a:sym typeface="Helvetica Neue"/>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 - Content - 1 column + image 1.4">
  <p:cSld name="TITLE_1_1_1_1_1_1_1_1_1_1_1_1_2">
    <p:bg>
      <p:bgPr>
        <a:solidFill>
          <a:schemeClr val="lt1"/>
        </a:solidFill>
        <a:effectLst/>
      </p:bgPr>
    </p:bg>
    <p:spTree>
      <p:nvGrpSpPr>
        <p:cNvPr id="1" name="Shape 489"/>
        <p:cNvGrpSpPr/>
        <p:nvPr/>
      </p:nvGrpSpPr>
      <p:grpSpPr>
        <a:xfrm>
          <a:off x="0" y="0"/>
          <a:ext cx="0" cy="0"/>
          <a:chOff x="0" y="0"/>
          <a:chExt cx="0" cy="0"/>
        </a:xfrm>
      </p:grpSpPr>
      <p:pic>
        <p:nvPicPr>
          <p:cNvPr id="490" name="Google Shape;490;p106"/>
          <p:cNvPicPr preferRelativeResize="0"/>
          <p:nvPr/>
        </p:nvPicPr>
        <p:blipFill rotWithShape="1">
          <a:blip r:embed="rId2">
            <a:alphaModFix/>
          </a:blip>
          <a:srcRect l="48572"/>
          <a:stretch/>
        </p:blipFill>
        <p:spPr>
          <a:xfrm>
            <a:off x="4441373" y="0"/>
            <a:ext cx="4702623" cy="5143524"/>
          </a:xfrm>
          <a:prstGeom prst="rect">
            <a:avLst/>
          </a:prstGeom>
          <a:noFill/>
          <a:ln>
            <a:noFill/>
          </a:ln>
        </p:spPr>
      </p:pic>
      <p:sp>
        <p:nvSpPr>
          <p:cNvPr id="491" name="Google Shape;491;p106"/>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92" name="Google Shape;492;p106"/>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93" name="Google Shape;493;p106"/>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494" name="Google Shape;494;p106"/>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495" name="Google Shape;495;p106"/>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 - Content - 1 column + image 1.4 1">
  <p:cSld name="TITLE_1_1_1_1_1_1_1_1_1_1_1_1_2_1">
    <p:bg>
      <p:bgPr>
        <a:solidFill>
          <a:schemeClr val="lt1"/>
        </a:solidFill>
        <a:effectLst/>
      </p:bgPr>
    </p:bg>
    <p:spTree>
      <p:nvGrpSpPr>
        <p:cNvPr id="1" name="Shape 496"/>
        <p:cNvGrpSpPr/>
        <p:nvPr/>
      </p:nvGrpSpPr>
      <p:grpSpPr>
        <a:xfrm>
          <a:off x="0" y="0"/>
          <a:ext cx="0" cy="0"/>
          <a:chOff x="0" y="0"/>
          <a:chExt cx="0" cy="0"/>
        </a:xfrm>
      </p:grpSpPr>
      <p:sp>
        <p:nvSpPr>
          <p:cNvPr id="497" name="Google Shape;497;p107"/>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498" name="Google Shape;498;p107"/>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499" name="Google Shape;499;p107"/>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500" name="Google Shape;500;p10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01" name="Google Shape;501;p10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502" name="Google Shape;502;p107"/>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 - Content - 1 column + image 1.4 1 1">
  <p:cSld name="TITLE_1_1_1_1_1_1_1_1_1_1_1_1_2_1_1">
    <p:bg>
      <p:bgPr>
        <a:solidFill>
          <a:schemeClr val="lt1"/>
        </a:solidFill>
        <a:effectLst/>
      </p:bgPr>
    </p:bg>
    <p:spTree>
      <p:nvGrpSpPr>
        <p:cNvPr id="1" name="Shape 503"/>
        <p:cNvGrpSpPr/>
        <p:nvPr/>
      </p:nvGrpSpPr>
      <p:grpSpPr>
        <a:xfrm>
          <a:off x="0" y="0"/>
          <a:ext cx="0" cy="0"/>
          <a:chOff x="0" y="0"/>
          <a:chExt cx="0" cy="0"/>
        </a:xfrm>
      </p:grpSpPr>
      <p:sp>
        <p:nvSpPr>
          <p:cNvPr id="504" name="Google Shape;504;p108"/>
          <p:cNvSpPr txBox="1">
            <a:spLocks noGrp="1"/>
          </p:cNvSpPr>
          <p:nvPr>
            <p:ph type="title"/>
          </p:nvPr>
        </p:nvSpPr>
        <p:spPr>
          <a:xfrm>
            <a:off x="270000" y="270000"/>
            <a:ext cx="43410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505" name="Google Shape;505;p108"/>
          <p:cNvSpPr txBox="1">
            <a:spLocks noGrp="1"/>
          </p:cNvSpPr>
          <p:nvPr>
            <p:ph type="body" idx="1"/>
          </p:nvPr>
        </p:nvSpPr>
        <p:spPr>
          <a:xfrm>
            <a:off x="270000" y="1152475"/>
            <a:ext cx="4065000" cy="3630900"/>
          </a:xfrm>
          <a:prstGeom prst="rect">
            <a:avLst/>
          </a:prstGeom>
        </p:spPr>
        <p:txBody>
          <a:bodyPr spcFirstLastPara="1" wrap="square" lIns="0" tIns="0" rIns="0" bIns="0" anchor="t"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506" name="Google Shape;506;p108"/>
          <p:cNvSpPr txBox="1">
            <a:spLocks noGrp="1"/>
          </p:cNvSpPr>
          <p:nvPr>
            <p:ph type="subTitle" idx="2"/>
          </p:nvPr>
        </p:nvSpPr>
        <p:spPr>
          <a:xfrm>
            <a:off x="270000" y="648100"/>
            <a:ext cx="43410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507" name="Google Shape;507;p10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08" name="Google Shape;508;p10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pic>
        <p:nvPicPr>
          <p:cNvPr id="509" name="Google Shape;509;p108"/>
          <p:cNvPicPr preferRelativeResize="0"/>
          <p:nvPr/>
        </p:nvPicPr>
        <p:blipFill rotWithShape="1">
          <a:blip r:embed="rId2">
            <a:alphaModFix/>
          </a:blip>
          <a:srcRect l="49052"/>
          <a:stretch/>
        </p:blipFill>
        <p:spPr>
          <a:xfrm>
            <a:off x="4485351" y="0"/>
            <a:ext cx="4658652" cy="51434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 - Content - Statement - Paper 1.1">
  <p:cSld name="TITLE_1_1_1_1_1_1_1_1_1_1_1_1_1">
    <p:bg>
      <p:bgPr>
        <a:solidFill>
          <a:schemeClr val="lt1"/>
        </a:solidFill>
        <a:effectLst/>
      </p:bgPr>
    </p:bg>
    <p:spTree>
      <p:nvGrpSpPr>
        <p:cNvPr id="1" name="Shape 510"/>
        <p:cNvGrpSpPr/>
        <p:nvPr/>
      </p:nvGrpSpPr>
      <p:grpSpPr>
        <a:xfrm>
          <a:off x="0" y="0"/>
          <a:ext cx="0" cy="0"/>
          <a:chOff x="0" y="0"/>
          <a:chExt cx="0" cy="0"/>
        </a:xfrm>
      </p:grpSpPr>
      <p:sp>
        <p:nvSpPr>
          <p:cNvPr id="511" name="Google Shape;511;p109"/>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512" name="Google Shape;512;p10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13" name="Google Shape;513;p10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 - Cover - black 1.3">
  <p:cSld name="TITLE_1_1_1">
    <p:bg>
      <p:bgPr>
        <a:solidFill>
          <a:schemeClr val="dk1"/>
        </a:solidFill>
        <a:effectLst/>
      </p:bgPr>
    </p:bg>
    <p:spTree>
      <p:nvGrpSpPr>
        <p:cNvPr id="1" name="Shape 95"/>
        <p:cNvGrpSpPr/>
        <p:nvPr/>
      </p:nvGrpSpPr>
      <p:grpSpPr>
        <a:xfrm>
          <a:off x="0" y="0"/>
          <a:ext cx="0" cy="0"/>
          <a:chOff x="0" y="0"/>
          <a:chExt cx="0" cy="0"/>
        </a:xfrm>
      </p:grpSpPr>
      <p:pic>
        <p:nvPicPr>
          <p:cNvPr id="96" name="Google Shape;96;p24"/>
          <p:cNvPicPr preferRelativeResize="0"/>
          <p:nvPr/>
        </p:nvPicPr>
        <p:blipFill rotWithShape="1">
          <a:blip r:embed="rId2">
            <a:alphaModFix/>
          </a:blip>
          <a:srcRect l="63460"/>
          <a:stretch/>
        </p:blipFill>
        <p:spPr>
          <a:xfrm>
            <a:off x="5802927" y="0"/>
            <a:ext cx="3341076" cy="5143499"/>
          </a:xfrm>
          <a:prstGeom prst="rect">
            <a:avLst/>
          </a:prstGeom>
          <a:noFill/>
          <a:ln>
            <a:noFill/>
          </a:ln>
        </p:spPr>
      </p:pic>
      <p:sp>
        <p:nvSpPr>
          <p:cNvPr id="97" name="Google Shape;97;p24"/>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98" name="Google Shape;98;p24"/>
          <p:cNvSpPr txBox="1">
            <a:spLocks noGrp="1"/>
          </p:cNvSpPr>
          <p:nvPr>
            <p:ph type="subTitle" idx="1"/>
          </p:nvPr>
        </p:nvSpPr>
        <p:spPr>
          <a:xfrm>
            <a:off x="64800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99" name="Google Shape;99;p24"/>
          <p:cNvPicPr preferRelativeResize="0"/>
          <p:nvPr/>
        </p:nvPicPr>
        <p:blipFill rotWithShape="1">
          <a:blip r:embed="rId3">
            <a:alphaModFix/>
          </a:blip>
          <a:srcRect/>
          <a:stretch/>
        </p:blipFill>
        <p:spPr>
          <a:xfrm>
            <a:off x="720000" y="4069475"/>
            <a:ext cx="1792800" cy="43539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 - Content - Statement - Black 1.1">
  <p:cSld name="TITLE_1_1_1_1_1_1_1_1_1_1_1_1_1_2">
    <p:bg>
      <p:bgPr>
        <a:solidFill>
          <a:schemeClr val="dk1"/>
        </a:solidFill>
        <a:effectLst/>
      </p:bgPr>
    </p:bg>
    <p:spTree>
      <p:nvGrpSpPr>
        <p:cNvPr id="1" name="Shape 514"/>
        <p:cNvGrpSpPr/>
        <p:nvPr/>
      </p:nvGrpSpPr>
      <p:grpSpPr>
        <a:xfrm>
          <a:off x="0" y="0"/>
          <a:ext cx="0" cy="0"/>
          <a:chOff x="0" y="0"/>
          <a:chExt cx="0" cy="0"/>
        </a:xfrm>
      </p:grpSpPr>
      <p:sp>
        <p:nvSpPr>
          <p:cNvPr id="515" name="Google Shape;515;p110"/>
          <p:cNvSpPr txBox="1">
            <a:spLocks noGrp="1"/>
          </p:cNvSpPr>
          <p:nvPr>
            <p:ph type="title"/>
          </p:nvPr>
        </p:nvSpPr>
        <p:spPr>
          <a:xfrm>
            <a:off x="270000" y="270000"/>
            <a:ext cx="8520600" cy="45135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516" name="Google Shape;516;p11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517" name="Google Shape;517;p11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 - Content - Statement - Paper 1.2">
  <p:cSld name="TITLE_1_1_1_1_1_1_1_1_1_1_1_1_1_1">
    <p:bg>
      <p:bgPr>
        <a:solidFill>
          <a:schemeClr val="lt1"/>
        </a:solidFill>
        <a:effectLst/>
      </p:bgPr>
    </p:bg>
    <p:spTree>
      <p:nvGrpSpPr>
        <p:cNvPr id="1" name="Shape 518"/>
        <p:cNvGrpSpPr/>
        <p:nvPr/>
      </p:nvGrpSpPr>
      <p:grpSpPr>
        <a:xfrm>
          <a:off x="0" y="0"/>
          <a:ext cx="0" cy="0"/>
          <a:chOff x="0" y="0"/>
          <a:chExt cx="0" cy="0"/>
        </a:xfrm>
      </p:grpSpPr>
      <p:sp>
        <p:nvSpPr>
          <p:cNvPr id="519" name="Google Shape;519;p111"/>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520" name="Google Shape;520;p11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21" name="Google Shape;521;p11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522" name="Google Shape;522;p111"/>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 - Content - Statement - Black 1.2">
  <p:cSld name="TITLE_1_1_1_1_1_1_1_1_1_1_1_1_1_1_1">
    <p:bg>
      <p:bgPr>
        <a:solidFill>
          <a:schemeClr val="dk1"/>
        </a:solidFill>
        <a:effectLst/>
      </p:bgPr>
    </p:bg>
    <p:spTree>
      <p:nvGrpSpPr>
        <p:cNvPr id="1" name="Shape 523"/>
        <p:cNvGrpSpPr/>
        <p:nvPr/>
      </p:nvGrpSpPr>
      <p:grpSpPr>
        <a:xfrm>
          <a:off x="0" y="0"/>
          <a:ext cx="0" cy="0"/>
          <a:chOff x="0" y="0"/>
          <a:chExt cx="0" cy="0"/>
        </a:xfrm>
      </p:grpSpPr>
      <p:sp>
        <p:nvSpPr>
          <p:cNvPr id="524" name="Google Shape;524;p112"/>
          <p:cNvSpPr txBox="1">
            <a:spLocks noGrp="1"/>
          </p:cNvSpPr>
          <p:nvPr>
            <p:ph type="title"/>
          </p:nvPr>
        </p:nvSpPr>
        <p:spPr>
          <a:xfrm>
            <a:off x="270000" y="1459566"/>
            <a:ext cx="8520600" cy="24198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525" name="Google Shape;525;p11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526" name="Google Shape;526;p11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527" name="Google Shape;527;p112"/>
          <p:cNvSpPr txBox="1">
            <a:spLocks noGrp="1"/>
          </p:cNvSpPr>
          <p:nvPr>
            <p:ph type="subTitle" idx="1"/>
          </p:nvPr>
        </p:nvSpPr>
        <p:spPr>
          <a:xfrm>
            <a:off x="270000" y="1152475"/>
            <a:ext cx="7033200" cy="2526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 - Content - Split - 1.1">
  <p:cSld name="TITLE_1_1_1_1_1_1_1_1_1_1_1_1_1_1_1_1">
    <p:bg>
      <p:bgPr>
        <a:solidFill>
          <a:schemeClr val="lt1"/>
        </a:solidFill>
        <a:effectLst/>
      </p:bgPr>
    </p:bg>
    <p:spTree>
      <p:nvGrpSpPr>
        <p:cNvPr id="1" name="Shape 528"/>
        <p:cNvGrpSpPr/>
        <p:nvPr/>
      </p:nvGrpSpPr>
      <p:grpSpPr>
        <a:xfrm>
          <a:off x="0" y="0"/>
          <a:ext cx="0" cy="0"/>
          <a:chOff x="0" y="0"/>
          <a:chExt cx="0" cy="0"/>
        </a:xfrm>
      </p:grpSpPr>
      <p:sp>
        <p:nvSpPr>
          <p:cNvPr id="529" name="Google Shape;529;p11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30" name="Google Shape;530;p11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531" name="Google Shape;531;p113"/>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532" name="Google Shape;532;p113"/>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533" name="Google Shape;533;p113"/>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534" name="Google Shape;534;p113"/>
          <p:cNvSpPr txBox="1">
            <a:spLocks noGrp="1"/>
          </p:cNvSpPr>
          <p:nvPr>
            <p:ph type="subTitle" idx="2"/>
          </p:nvPr>
        </p:nvSpPr>
        <p:spPr>
          <a:xfrm>
            <a:off x="5310425" y="1149300"/>
            <a:ext cx="34737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 - Content - Split - 1.2">
  <p:cSld name="TITLE_1_1_1_1_1_1_1_1_1_1_1_1_1_1_1_1_3">
    <p:bg>
      <p:bgPr>
        <a:solidFill>
          <a:schemeClr val="lt1"/>
        </a:solidFill>
        <a:effectLst/>
      </p:bgPr>
    </p:bg>
    <p:spTree>
      <p:nvGrpSpPr>
        <p:cNvPr id="1" name="Shape 535"/>
        <p:cNvGrpSpPr/>
        <p:nvPr/>
      </p:nvGrpSpPr>
      <p:grpSpPr>
        <a:xfrm>
          <a:off x="0" y="0"/>
          <a:ext cx="0" cy="0"/>
          <a:chOff x="0" y="0"/>
          <a:chExt cx="0" cy="0"/>
        </a:xfrm>
      </p:grpSpPr>
      <p:sp>
        <p:nvSpPr>
          <p:cNvPr id="536" name="Google Shape;536;p114"/>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37" name="Google Shape;537;p114"/>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538" name="Google Shape;538;p114"/>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539" name="Google Shape;539;p114"/>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540" name="Google Shape;540;p114"/>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541" name="Google Shape;541;p114"/>
          <p:cNvSpPr txBox="1">
            <a:spLocks noGrp="1"/>
          </p:cNvSpPr>
          <p:nvPr>
            <p:ph type="subTitle" idx="2"/>
          </p:nvPr>
        </p:nvSpPr>
        <p:spPr>
          <a:xfrm>
            <a:off x="53104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542" name="Google Shape;542;p114"/>
          <p:cNvPicPr preferRelativeResize="0"/>
          <p:nvPr/>
        </p:nvPicPr>
        <p:blipFill>
          <a:blip r:embed="rId3">
            <a:alphaModFix/>
          </a:blip>
          <a:stretch>
            <a:fillRect/>
          </a:stretch>
        </p:blipFill>
        <p:spPr>
          <a:xfrm>
            <a:off x="5310425" y="1152479"/>
            <a:ext cx="484225" cy="1675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E - Content - Split - 1.3">
  <p:cSld name="TITLE_1_1_1_1_1_1_1_1_1_1_1_1_1_1_1_1_2">
    <p:bg>
      <p:bgPr>
        <a:solidFill>
          <a:schemeClr val="lt1"/>
        </a:solidFill>
        <a:effectLst/>
      </p:bgPr>
    </p:bg>
    <p:spTree>
      <p:nvGrpSpPr>
        <p:cNvPr id="1" name="Shape 543"/>
        <p:cNvGrpSpPr/>
        <p:nvPr/>
      </p:nvGrpSpPr>
      <p:grpSpPr>
        <a:xfrm>
          <a:off x="0" y="0"/>
          <a:ext cx="0" cy="0"/>
          <a:chOff x="0" y="0"/>
          <a:chExt cx="0" cy="0"/>
        </a:xfrm>
      </p:grpSpPr>
      <p:sp>
        <p:nvSpPr>
          <p:cNvPr id="544" name="Google Shape;544;p115"/>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545" name="Google Shape;545;p115"/>
          <p:cNvSpPr txBox="1">
            <a:spLocks noGrp="1"/>
          </p:cNvSpPr>
          <p:nvPr>
            <p:ph type="subTitle" idx="1"/>
          </p:nvPr>
        </p:nvSpPr>
        <p:spPr>
          <a:xfrm>
            <a:off x="360000" y="1149300"/>
            <a:ext cx="3844200" cy="2826300"/>
          </a:xfrm>
          <a:prstGeom prst="rect">
            <a:avLst/>
          </a:prstGeom>
        </p:spPr>
        <p:txBody>
          <a:bodyPr spcFirstLastPara="1" wrap="square" lIns="0" tIns="0" rIns="0" bIns="0" anchor="ctr"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sp>
        <p:nvSpPr>
          <p:cNvPr id="546" name="Google Shape;546;p115"/>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547" name="Google Shape;547;p115"/>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548" name="Google Shape;548;p115"/>
          <p:cNvSpPr txBox="1">
            <a:spLocks noGrp="1"/>
          </p:cNvSpPr>
          <p:nvPr>
            <p:ph type="body" idx="2"/>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549" name="Google Shape;549;p115"/>
          <p:cNvPicPr preferRelativeResize="0"/>
          <p:nvPr/>
        </p:nvPicPr>
        <p:blipFill>
          <a:blip r:embed="rId2">
            <a:alphaModFix/>
          </a:blip>
          <a:stretch>
            <a:fillRect/>
          </a:stretch>
        </p:blipFill>
        <p:spPr>
          <a:xfrm>
            <a:off x="4564059" y="2209775"/>
            <a:ext cx="299600" cy="7179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E - Content - Split - 1.4">
  <p:cSld name="TITLE_1_1_1_1_1_1_1_1_1_1_1_1_1_1_1_1_2_1">
    <p:bg>
      <p:bgPr>
        <a:solidFill>
          <a:schemeClr val="lt1"/>
        </a:solidFill>
        <a:effectLst/>
      </p:bgPr>
    </p:bg>
    <p:spTree>
      <p:nvGrpSpPr>
        <p:cNvPr id="1" name="Shape 550"/>
        <p:cNvGrpSpPr/>
        <p:nvPr/>
      </p:nvGrpSpPr>
      <p:grpSpPr>
        <a:xfrm>
          <a:off x="0" y="0"/>
          <a:ext cx="0" cy="0"/>
          <a:chOff x="0" y="0"/>
          <a:chExt cx="0" cy="0"/>
        </a:xfrm>
      </p:grpSpPr>
      <p:sp>
        <p:nvSpPr>
          <p:cNvPr id="551" name="Google Shape;551;p116"/>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552" name="Google Shape;552;p116"/>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553" name="Google Shape;553;p116"/>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554" name="Google Shape;554;p116"/>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555" name="Google Shape;555;p116"/>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556" name="Google Shape;556;p116"/>
          <p:cNvSpPr txBox="1">
            <a:spLocks noGrp="1"/>
          </p:cNvSpPr>
          <p:nvPr>
            <p:ph type="subTitle" idx="2"/>
          </p:nvPr>
        </p:nvSpPr>
        <p:spPr>
          <a:xfrm>
            <a:off x="349725" y="1465000"/>
            <a:ext cx="3473700" cy="25140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1700"/>
              <a:buFont typeface="Figtree SemiBold"/>
              <a:buNone/>
              <a:defRPr sz="1700">
                <a:solidFill>
                  <a:schemeClr val="lt1"/>
                </a:solidFill>
                <a:latin typeface="Figtree SemiBold"/>
                <a:ea typeface="Figtree SemiBold"/>
                <a:cs typeface="Figtree SemiBold"/>
                <a:sym typeface="Figtree SemiBold"/>
              </a:defRPr>
            </a:lvl1pPr>
            <a:lvl2pPr lvl="1">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2pPr>
            <a:lvl3pPr lvl="2">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3pPr>
            <a:lvl4pPr lvl="3">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4pPr>
            <a:lvl5pPr lvl="4">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5pPr>
            <a:lvl6pPr lvl="5">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6pPr>
            <a:lvl7pPr lvl="6">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7pPr>
            <a:lvl8pPr lvl="7">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8pPr>
            <a:lvl9pPr lvl="8">
              <a:spcBef>
                <a:spcPts val="0"/>
              </a:spcBef>
              <a:spcAft>
                <a:spcPts val="0"/>
              </a:spcAft>
              <a:buClr>
                <a:schemeClr val="lt1"/>
              </a:buClr>
              <a:buSzPts val="1400"/>
              <a:buFont typeface="Figtree SemiBold"/>
              <a:buNone/>
              <a:defRPr>
                <a:solidFill>
                  <a:schemeClr val="lt1"/>
                </a:solidFill>
                <a:latin typeface="Figtree SemiBold"/>
                <a:ea typeface="Figtree SemiBold"/>
                <a:cs typeface="Figtree SemiBold"/>
                <a:sym typeface="Figtree SemiBold"/>
              </a:defRPr>
            </a:lvl9pPr>
          </a:lstStyle>
          <a:p>
            <a:endParaRPr/>
          </a:p>
        </p:txBody>
      </p:sp>
      <p:pic>
        <p:nvPicPr>
          <p:cNvPr id="557" name="Google Shape;557;p116"/>
          <p:cNvPicPr preferRelativeResize="0"/>
          <p:nvPr/>
        </p:nvPicPr>
        <p:blipFill>
          <a:blip r:embed="rId3">
            <a:alphaModFix/>
          </a:blip>
          <a:stretch>
            <a:fillRect/>
          </a:stretch>
        </p:blipFill>
        <p:spPr>
          <a:xfrm>
            <a:off x="349725" y="1152479"/>
            <a:ext cx="484225" cy="167575"/>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E - Content - Split - 1.5">
  <p:cSld name="TITLE_1_1_1_1_1_1_1_1_1_1_1_1_1_1_1_1_1">
    <p:bg>
      <p:bgPr>
        <a:solidFill>
          <a:schemeClr val="lt1"/>
        </a:solidFill>
        <a:effectLst/>
      </p:bgPr>
    </p:bg>
    <p:spTree>
      <p:nvGrpSpPr>
        <p:cNvPr id="1" name="Shape 558"/>
        <p:cNvGrpSpPr/>
        <p:nvPr/>
      </p:nvGrpSpPr>
      <p:grpSpPr>
        <a:xfrm>
          <a:off x="0" y="0"/>
          <a:ext cx="0" cy="0"/>
          <a:chOff x="0" y="0"/>
          <a:chExt cx="0" cy="0"/>
        </a:xfrm>
      </p:grpSpPr>
      <p:sp>
        <p:nvSpPr>
          <p:cNvPr id="559" name="Google Shape;559;p117"/>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60" name="Google Shape;560;p117"/>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561" name="Google Shape;561;p117"/>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562" name="Google Shape;562;p117"/>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563" name="Google Shape;563;p117"/>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564" name="Google Shape;564;p117"/>
          <p:cNvSpPr txBox="1">
            <a:spLocks noGrp="1"/>
          </p:cNvSpPr>
          <p:nvPr>
            <p:ph type="title"/>
          </p:nvPr>
        </p:nvSpPr>
        <p:spPr>
          <a:xfrm>
            <a:off x="5310425" y="1152375"/>
            <a:ext cx="35637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 - Content - Split - 1.6">
  <p:cSld name="TITLE_1_1_1_1_1_1_1_1_1_1_1_1_1_1_1_1_1_2">
    <p:bg>
      <p:bgPr>
        <a:solidFill>
          <a:schemeClr val="lt1"/>
        </a:solidFill>
        <a:effectLst/>
      </p:bgPr>
    </p:bg>
    <p:spTree>
      <p:nvGrpSpPr>
        <p:cNvPr id="1" name="Shape 565"/>
        <p:cNvGrpSpPr/>
        <p:nvPr/>
      </p:nvGrpSpPr>
      <p:grpSpPr>
        <a:xfrm>
          <a:off x="0" y="0"/>
          <a:ext cx="0" cy="0"/>
          <a:chOff x="0" y="0"/>
          <a:chExt cx="0" cy="0"/>
        </a:xfrm>
      </p:grpSpPr>
      <p:sp>
        <p:nvSpPr>
          <p:cNvPr id="566" name="Google Shape;566;p118"/>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67" name="Google Shape;567;p118"/>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
        <p:nvSpPr>
          <p:cNvPr id="568" name="Google Shape;568;p118"/>
          <p:cNvSpPr/>
          <p:nvPr/>
        </p:nvSpPr>
        <p:spPr>
          <a:xfrm>
            <a:off x="457200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569" name="Google Shape;569;p118"/>
          <p:cNvPicPr preferRelativeResize="0"/>
          <p:nvPr/>
        </p:nvPicPr>
        <p:blipFill>
          <a:blip r:embed="rId2">
            <a:alphaModFix/>
          </a:blip>
          <a:stretch>
            <a:fillRect/>
          </a:stretch>
        </p:blipFill>
        <p:spPr>
          <a:xfrm>
            <a:off x="4566554" y="2209777"/>
            <a:ext cx="299600" cy="729325"/>
          </a:xfrm>
          <a:prstGeom prst="rect">
            <a:avLst/>
          </a:prstGeom>
          <a:noFill/>
          <a:ln>
            <a:noFill/>
          </a:ln>
        </p:spPr>
      </p:pic>
      <p:sp>
        <p:nvSpPr>
          <p:cNvPr id="570" name="Google Shape;570;p118"/>
          <p:cNvSpPr txBox="1">
            <a:spLocks noGrp="1"/>
          </p:cNvSpPr>
          <p:nvPr>
            <p:ph type="body" idx="1"/>
          </p:nvPr>
        </p:nvSpPr>
        <p:spPr>
          <a:xfrm>
            <a:off x="270000" y="1152475"/>
            <a:ext cx="40161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sp>
        <p:nvSpPr>
          <p:cNvPr id="571" name="Google Shape;571;p118"/>
          <p:cNvSpPr txBox="1">
            <a:spLocks noGrp="1"/>
          </p:cNvSpPr>
          <p:nvPr>
            <p:ph type="title"/>
          </p:nvPr>
        </p:nvSpPr>
        <p:spPr>
          <a:xfrm>
            <a:off x="5310425"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572" name="Google Shape;572;p118"/>
          <p:cNvPicPr preferRelativeResize="0"/>
          <p:nvPr/>
        </p:nvPicPr>
        <p:blipFill>
          <a:blip r:embed="rId3">
            <a:alphaModFix/>
          </a:blip>
          <a:stretch>
            <a:fillRect/>
          </a:stretch>
        </p:blipFill>
        <p:spPr>
          <a:xfrm>
            <a:off x="5310425" y="1152475"/>
            <a:ext cx="522350" cy="18075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E - Content - Split - 1.7">
  <p:cSld name="TITLE_1_1_1_1_1_1_1_1_1_1_1_1_1_1_1_1_1_1">
    <p:bg>
      <p:bgPr>
        <a:solidFill>
          <a:schemeClr val="lt1"/>
        </a:solidFill>
        <a:effectLst/>
      </p:bgPr>
    </p:bg>
    <p:spTree>
      <p:nvGrpSpPr>
        <p:cNvPr id="1" name="Shape 573"/>
        <p:cNvGrpSpPr/>
        <p:nvPr/>
      </p:nvGrpSpPr>
      <p:grpSpPr>
        <a:xfrm>
          <a:off x="0" y="0"/>
          <a:ext cx="0" cy="0"/>
          <a:chOff x="0" y="0"/>
          <a:chExt cx="0" cy="0"/>
        </a:xfrm>
      </p:grpSpPr>
      <p:sp>
        <p:nvSpPr>
          <p:cNvPr id="574" name="Google Shape;574;p119"/>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575" name="Google Shape;575;p119"/>
          <p:cNvSpPr txBox="1">
            <a:spLocks noGrp="1"/>
          </p:cNvSpPr>
          <p:nvPr>
            <p:ph type="title"/>
          </p:nvPr>
        </p:nvSpPr>
        <p:spPr>
          <a:xfrm>
            <a:off x="360000" y="1152375"/>
            <a:ext cx="3934200" cy="2826300"/>
          </a:xfrm>
          <a:prstGeom prst="rect">
            <a:avLst/>
          </a:prstGeom>
        </p:spPr>
        <p:txBody>
          <a:bodyPr spcFirstLastPara="1" wrap="square" lIns="0" tIns="0" rIns="0" bIns="0" anchor="ctr"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sp>
        <p:nvSpPr>
          <p:cNvPr id="576" name="Google Shape;576;p119"/>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577" name="Google Shape;577;p119"/>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578" name="Google Shape;578;p119"/>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579" name="Google Shape;579;p119"/>
          <p:cNvPicPr preferRelativeResize="0"/>
          <p:nvPr/>
        </p:nvPicPr>
        <p:blipFill>
          <a:blip r:embed="rId2">
            <a:alphaModFix/>
          </a:blip>
          <a:stretch>
            <a:fillRect/>
          </a:stretch>
        </p:blipFill>
        <p:spPr>
          <a:xfrm>
            <a:off x="4564059" y="2209775"/>
            <a:ext cx="299600" cy="7179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 - Cover - black 1.4">
  <p:cSld name="TITLE_1_1_1_1">
    <p:bg>
      <p:bgPr>
        <a:solidFill>
          <a:schemeClr val="dk1"/>
        </a:solidFill>
        <a:effectLst/>
      </p:bgPr>
    </p:bg>
    <p:spTree>
      <p:nvGrpSpPr>
        <p:cNvPr id="1" name="Shape 100"/>
        <p:cNvGrpSpPr/>
        <p:nvPr/>
      </p:nvGrpSpPr>
      <p:grpSpPr>
        <a:xfrm>
          <a:off x="0" y="0"/>
          <a:ext cx="0" cy="0"/>
          <a:chOff x="0" y="0"/>
          <a:chExt cx="0" cy="0"/>
        </a:xfrm>
      </p:grpSpPr>
      <p:pic>
        <p:nvPicPr>
          <p:cNvPr id="101" name="Google Shape;101;p25"/>
          <p:cNvPicPr preferRelativeResize="0"/>
          <p:nvPr/>
        </p:nvPicPr>
        <p:blipFill rotWithShape="1">
          <a:blip r:embed="rId2">
            <a:alphaModFix/>
          </a:blip>
          <a:srcRect l="62580"/>
          <a:stretch/>
        </p:blipFill>
        <p:spPr>
          <a:xfrm>
            <a:off x="5722327" y="0"/>
            <a:ext cx="3421676" cy="5143499"/>
          </a:xfrm>
          <a:prstGeom prst="rect">
            <a:avLst/>
          </a:prstGeom>
          <a:noFill/>
          <a:ln>
            <a:noFill/>
          </a:ln>
        </p:spPr>
      </p:pic>
      <p:sp>
        <p:nvSpPr>
          <p:cNvPr id="102" name="Google Shape;102;p25"/>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103" name="Google Shape;103;p25"/>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104" name="Google Shape;104;p25"/>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E - Content - Split - 1.8">
  <p:cSld name="TITLE_1_1_1_1_1_1_1_1_1_1_1_1_1_1_1_1_1_1_1">
    <p:bg>
      <p:bgPr>
        <a:solidFill>
          <a:schemeClr val="lt1"/>
        </a:solidFill>
        <a:effectLst/>
      </p:bgPr>
    </p:bg>
    <p:spTree>
      <p:nvGrpSpPr>
        <p:cNvPr id="1" name="Shape 580"/>
        <p:cNvGrpSpPr/>
        <p:nvPr/>
      </p:nvGrpSpPr>
      <p:grpSpPr>
        <a:xfrm>
          <a:off x="0" y="0"/>
          <a:ext cx="0" cy="0"/>
          <a:chOff x="0" y="0"/>
          <a:chExt cx="0" cy="0"/>
        </a:xfrm>
      </p:grpSpPr>
      <p:sp>
        <p:nvSpPr>
          <p:cNvPr id="581" name="Google Shape;581;p120"/>
          <p:cNvSpPr/>
          <p:nvPr/>
        </p:nvSpPr>
        <p:spPr>
          <a:xfrm>
            <a:off x="-7950" y="0"/>
            <a:ext cx="4572000" cy="51489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582" name="Google Shape;582;p120"/>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lt1"/>
                </a:solidFill>
                <a:latin typeface="Figtree Light"/>
                <a:ea typeface="Figtree Light"/>
                <a:cs typeface="Figtree Light"/>
                <a:sym typeface="Figtree Light"/>
              </a:rPr>
              <a:t>|   Confidential &amp; Proprietary</a:t>
            </a:r>
            <a:endParaRPr sz="800">
              <a:solidFill>
                <a:schemeClr val="lt1"/>
              </a:solidFill>
              <a:latin typeface="Figtree Light"/>
              <a:ea typeface="Figtree Light"/>
              <a:cs typeface="Figtree Light"/>
              <a:sym typeface="Figtree Light"/>
            </a:endParaRPr>
          </a:p>
        </p:txBody>
      </p:sp>
      <p:sp>
        <p:nvSpPr>
          <p:cNvPr id="583" name="Google Shape;583;p120"/>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lt1"/>
                </a:solidFill>
                <a:latin typeface="Figtree Light"/>
                <a:ea typeface="Figtree Light"/>
                <a:cs typeface="Figtree Light"/>
                <a:sym typeface="Figtree Light"/>
              </a:rPr>
              <a:t>‹#›</a:t>
            </a:fld>
            <a:endParaRPr sz="800">
              <a:solidFill>
                <a:schemeClr val="lt1"/>
              </a:solidFill>
              <a:latin typeface="Figtree Light"/>
              <a:ea typeface="Figtree Light"/>
              <a:cs typeface="Figtree Light"/>
              <a:sym typeface="Figtree Light"/>
            </a:endParaRPr>
          </a:p>
        </p:txBody>
      </p:sp>
      <p:sp>
        <p:nvSpPr>
          <p:cNvPr id="584" name="Google Shape;584;p120"/>
          <p:cNvSpPr txBox="1">
            <a:spLocks noGrp="1"/>
          </p:cNvSpPr>
          <p:nvPr>
            <p:ph type="body" idx="1"/>
          </p:nvPr>
        </p:nvSpPr>
        <p:spPr>
          <a:xfrm>
            <a:off x="5086650" y="1152475"/>
            <a:ext cx="3798000" cy="2826300"/>
          </a:xfrm>
          <a:prstGeom prst="rect">
            <a:avLst/>
          </a:prstGeom>
        </p:spPr>
        <p:txBody>
          <a:bodyPr spcFirstLastPara="1" wrap="square" lIns="0" tIns="0" rIns="0" bIns="0" anchor="ctr" anchorCtr="0">
            <a:normAutofit/>
          </a:bodyPr>
          <a:lstStyle>
            <a:lvl1pPr marL="457200" lvl="0" indent="-330200">
              <a:spcBef>
                <a:spcPts val="0"/>
              </a:spcBef>
              <a:spcAft>
                <a:spcPts val="0"/>
              </a:spcAft>
              <a:buSzPts val="1600"/>
              <a:buFont typeface="Figtree"/>
              <a:buChar char="●"/>
              <a:defRPr>
                <a:latin typeface="Figtree"/>
                <a:ea typeface="Figtree"/>
                <a:cs typeface="Figtree"/>
                <a:sym typeface="Figtree"/>
              </a:defRPr>
            </a:lvl1pPr>
            <a:lvl2pPr marL="914400" lvl="1" indent="-317500">
              <a:spcBef>
                <a:spcPts val="0"/>
              </a:spcBef>
              <a:spcAft>
                <a:spcPts val="0"/>
              </a:spcAft>
              <a:buSzPts val="1400"/>
              <a:buFont typeface="Figtree"/>
              <a:buChar char="○"/>
              <a:defRPr>
                <a:latin typeface="Figtree"/>
                <a:ea typeface="Figtree"/>
                <a:cs typeface="Figtree"/>
                <a:sym typeface="Figtree"/>
              </a:defRPr>
            </a:lvl2pPr>
            <a:lvl3pPr marL="1371600" lvl="2" indent="-317500">
              <a:spcBef>
                <a:spcPts val="0"/>
              </a:spcBef>
              <a:spcAft>
                <a:spcPts val="0"/>
              </a:spcAft>
              <a:buSzPts val="1400"/>
              <a:buFont typeface="Figtree"/>
              <a:buChar char="■"/>
              <a:defRPr>
                <a:latin typeface="Figtree"/>
                <a:ea typeface="Figtree"/>
                <a:cs typeface="Figtree"/>
                <a:sym typeface="Figtree"/>
              </a:defRPr>
            </a:lvl3pPr>
            <a:lvl4pPr marL="1828800" lvl="3" indent="-317500">
              <a:spcBef>
                <a:spcPts val="0"/>
              </a:spcBef>
              <a:spcAft>
                <a:spcPts val="0"/>
              </a:spcAft>
              <a:buSzPts val="1400"/>
              <a:buFont typeface="Figtree"/>
              <a:buChar char="●"/>
              <a:defRPr>
                <a:latin typeface="Figtree"/>
                <a:ea typeface="Figtree"/>
                <a:cs typeface="Figtree"/>
                <a:sym typeface="Figtree"/>
              </a:defRPr>
            </a:lvl4pPr>
            <a:lvl5pPr marL="2286000" lvl="4" indent="-317500">
              <a:spcBef>
                <a:spcPts val="0"/>
              </a:spcBef>
              <a:spcAft>
                <a:spcPts val="0"/>
              </a:spcAft>
              <a:buSzPts val="1400"/>
              <a:buFont typeface="Figtree"/>
              <a:buChar char="○"/>
              <a:defRPr>
                <a:latin typeface="Figtree"/>
                <a:ea typeface="Figtree"/>
                <a:cs typeface="Figtree"/>
                <a:sym typeface="Figtree"/>
              </a:defRPr>
            </a:lvl5pPr>
            <a:lvl6pPr marL="2743200" lvl="5" indent="-317500">
              <a:spcBef>
                <a:spcPts val="0"/>
              </a:spcBef>
              <a:spcAft>
                <a:spcPts val="0"/>
              </a:spcAft>
              <a:buSzPts val="1400"/>
              <a:buFont typeface="Figtree"/>
              <a:buChar char="■"/>
              <a:defRPr>
                <a:latin typeface="Figtree"/>
                <a:ea typeface="Figtree"/>
                <a:cs typeface="Figtree"/>
                <a:sym typeface="Figtree"/>
              </a:defRPr>
            </a:lvl6pPr>
            <a:lvl7pPr marL="3200400" lvl="6" indent="-317500">
              <a:spcBef>
                <a:spcPts val="0"/>
              </a:spcBef>
              <a:spcAft>
                <a:spcPts val="0"/>
              </a:spcAft>
              <a:buSzPts val="1400"/>
              <a:buFont typeface="Figtree"/>
              <a:buChar char="●"/>
              <a:defRPr>
                <a:latin typeface="Figtree"/>
                <a:ea typeface="Figtree"/>
                <a:cs typeface="Figtree"/>
                <a:sym typeface="Figtree"/>
              </a:defRPr>
            </a:lvl7pPr>
            <a:lvl8pPr marL="3657600" lvl="7" indent="-317500">
              <a:spcBef>
                <a:spcPts val="0"/>
              </a:spcBef>
              <a:spcAft>
                <a:spcPts val="0"/>
              </a:spcAft>
              <a:buSzPts val="1400"/>
              <a:buFont typeface="Figtree"/>
              <a:buChar char="○"/>
              <a:defRPr>
                <a:latin typeface="Figtree"/>
                <a:ea typeface="Figtree"/>
                <a:cs typeface="Figtree"/>
                <a:sym typeface="Figtree"/>
              </a:defRPr>
            </a:lvl8pPr>
            <a:lvl9pPr marL="4114800" lvl="8" indent="-317500">
              <a:spcBef>
                <a:spcPts val="0"/>
              </a:spcBef>
              <a:spcAft>
                <a:spcPts val="0"/>
              </a:spcAft>
              <a:buSzPts val="1400"/>
              <a:buFont typeface="Figtree"/>
              <a:buChar char="■"/>
              <a:defRPr>
                <a:latin typeface="Figtree"/>
                <a:ea typeface="Figtree"/>
                <a:cs typeface="Figtree"/>
                <a:sym typeface="Figtree"/>
              </a:defRPr>
            </a:lvl9pPr>
          </a:lstStyle>
          <a:p>
            <a:endParaRPr/>
          </a:p>
        </p:txBody>
      </p:sp>
      <p:pic>
        <p:nvPicPr>
          <p:cNvPr id="585" name="Google Shape;585;p120"/>
          <p:cNvPicPr preferRelativeResize="0"/>
          <p:nvPr/>
        </p:nvPicPr>
        <p:blipFill>
          <a:blip r:embed="rId2">
            <a:alphaModFix/>
          </a:blip>
          <a:stretch>
            <a:fillRect/>
          </a:stretch>
        </p:blipFill>
        <p:spPr>
          <a:xfrm>
            <a:off x="4564059" y="2209775"/>
            <a:ext cx="299600" cy="717925"/>
          </a:xfrm>
          <a:prstGeom prst="rect">
            <a:avLst/>
          </a:prstGeom>
          <a:noFill/>
          <a:ln>
            <a:noFill/>
          </a:ln>
        </p:spPr>
      </p:pic>
      <p:sp>
        <p:nvSpPr>
          <p:cNvPr id="586" name="Google Shape;586;p120"/>
          <p:cNvSpPr txBox="1">
            <a:spLocks noGrp="1"/>
          </p:cNvSpPr>
          <p:nvPr>
            <p:ph type="title"/>
          </p:nvPr>
        </p:nvSpPr>
        <p:spPr>
          <a:xfrm>
            <a:off x="360000" y="1503125"/>
            <a:ext cx="3563700" cy="2475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400"/>
              <a:buNone/>
              <a:defRPr>
                <a:solidFill>
                  <a:schemeClr val="lt1"/>
                </a:solidFill>
              </a:defRPr>
            </a:lvl1pPr>
            <a:lvl2pPr lvl="1">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2pPr>
            <a:lvl3pPr lvl="2">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3pPr>
            <a:lvl4pPr lvl="3">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4pPr>
            <a:lvl5pPr lvl="4">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5pPr>
            <a:lvl6pPr lvl="5">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6pPr>
            <a:lvl7pPr lvl="6">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7pPr>
            <a:lvl8pPr lvl="7">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8pPr>
            <a:lvl9pPr lvl="8">
              <a:spcBef>
                <a:spcPts val="0"/>
              </a:spcBef>
              <a:spcAft>
                <a:spcPts val="0"/>
              </a:spcAft>
              <a:buClr>
                <a:schemeClr val="lt1"/>
              </a:buClr>
              <a:buSzPts val="2400"/>
              <a:buFont typeface="Figtree"/>
              <a:buNone/>
              <a:defRPr>
                <a:solidFill>
                  <a:schemeClr val="lt1"/>
                </a:solidFill>
                <a:latin typeface="Figtree"/>
                <a:ea typeface="Figtree"/>
                <a:cs typeface="Figtree"/>
                <a:sym typeface="Figtree"/>
              </a:defRPr>
            </a:lvl9pPr>
          </a:lstStyle>
          <a:p>
            <a:endParaRPr/>
          </a:p>
        </p:txBody>
      </p:sp>
      <p:pic>
        <p:nvPicPr>
          <p:cNvPr id="587" name="Google Shape;587;p120"/>
          <p:cNvPicPr preferRelativeResize="0"/>
          <p:nvPr/>
        </p:nvPicPr>
        <p:blipFill>
          <a:blip r:embed="rId3">
            <a:alphaModFix/>
          </a:blip>
          <a:stretch>
            <a:fillRect/>
          </a:stretch>
        </p:blipFill>
        <p:spPr>
          <a:xfrm>
            <a:off x="360000" y="1152475"/>
            <a:ext cx="522350" cy="1807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 - Content - Headings only 1.1">
  <p:cSld name="TITLE_1_1_1_1_1_1_1_1_1_1_1_1_1_1_1_1_1_1_1_1">
    <p:bg>
      <p:bgPr>
        <a:solidFill>
          <a:schemeClr val="lt1"/>
        </a:solidFill>
        <a:effectLst/>
      </p:bgPr>
    </p:bg>
    <p:spTree>
      <p:nvGrpSpPr>
        <p:cNvPr id="1" name="Shape 588"/>
        <p:cNvGrpSpPr/>
        <p:nvPr/>
      </p:nvGrpSpPr>
      <p:grpSpPr>
        <a:xfrm>
          <a:off x="0" y="0"/>
          <a:ext cx="0" cy="0"/>
          <a:chOff x="0" y="0"/>
          <a:chExt cx="0" cy="0"/>
        </a:xfrm>
      </p:grpSpPr>
      <p:sp>
        <p:nvSpPr>
          <p:cNvPr id="589" name="Google Shape;589;p121"/>
          <p:cNvSpPr txBox="1">
            <a:spLocks noGrp="1"/>
          </p:cNvSpPr>
          <p:nvPr>
            <p:ph type="title"/>
          </p:nvPr>
        </p:nvSpPr>
        <p:spPr>
          <a:xfrm>
            <a:off x="270000" y="270000"/>
            <a:ext cx="8520600" cy="393600"/>
          </a:xfrm>
          <a:prstGeom prst="rect">
            <a:avLst/>
          </a:prstGeom>
        </p:spPr>
        <p:txBody>
          <a:bodyPr spcFirstLastPara="1" wrap="square" lIns="0" tIns="0" rIns="0" bIns="0" anchor="t" anchorCtr="0">
            <a:noAutofit/>
          </a:bodyPr>
          <a:lstStyle>
            <a:lvl1pPr lvl="0">
              <a:spcBef>
                <a:spcPts val="0"/>
              </a:spcBef>
              <a:spcAft>
                <a:spcPts val="0"/>
              </a:spcAft>
              <a:buSzPts val="2400"/>
              <a:buNone/>
              <a:defRPr/>
            </a:lvl1pPr>
            <a:lvl2pPr lvl="1">
              <a:spcBef>
                <a:spcPts val="0"/>
              </a:spcBef>
              <a:spcAft>
                <a:spcPts val="0"/>
              </a:spcAft>
              <a:buSzPts val="2400"/>
              <a:buFont typeface="Figtree"/>
              <a:buNone/>
              <a:defRPr>
                <a:latin typeface="Figtree"/>
                <a:ea typeface="Figtree"/>
                <a:cs typeface="Figtree"/>
                <a:sym typeface="Figtree"/>
              </a:defRPr>
            </a:lvl2pPr>
            <a:lvl3pPr lvl="2">
              <a:spcBef>
                <a:spcPts val="0"/>
              </a:spcBef>
              <a:spcAft>
                <a:spcPts val="0"/>
              </a:spcAft>
              <a:buSzPts val="2400"/>
              <a:buFont typeface="Figtree"/>
              <a:buNone/>
              <a:defRPr>
                <a:latin typeface="Figtree"/>
                <a:ea typeface="Figtree"/>
                <a:cs typeface="Figtree"/>
                <a:sym typeface="Figtree"/>
              </a:defRPr>
            </a:lvl3pPr>
            <a:lvl4pPr lvl="3">
              <a:spcBef>
                <a:spcPts val="0"/>
              </a:spcBef>
              <a:spcAft>
                <a:spcPts val="0"/>
              </a:spcAft>
              <a:buSzPts val="2400"/>
              <a:buFont typeface="Figtree"/>
              <a:buNone/>
              <a:defRPr>
                <a:latin typeface="Figtree"/>
                <a:ea typeface="Figtree"/>
                <a:cs typeface="Figtree"/>
                <a:sym typeface="Figtree"/>
              </a:defRPr>
            </a:lvl4pPr>
            <a:lvl5pPr lvl="4">
              <a:spcBef>
                <a:spcPts val="0"/>
              </a:spcBef>
              <a:spcAft>
                <a:spcPts val="0"/>
              </a:spcAft>
              <a:buSzPts val="2400"/>
              <a:buFont typeface="Figtree"/>
              <a:buNone/>
              <a:defRPr>
                <a:latin typeface="Figtree"/>
                <a:ea typeface="Figtree"/>
                <a:cs typeface="Figtree"/>
                <a:sym typeface="Figtree"/>
              </a:defRPr>
            </a:lvl5pPr>
            <a:lvl6pPr lvl="5">
              <a:spcBef>
                <a:spcPts val="0"/>
              </a:spcBef>
              <a:spcAft>
                <a:spcPts val="0"/>
              </a:spcAft>
              <a:buSzPts val="2400"/>
              <a:buFont typeface="Figtree"/>
              <a:buNone/>
              <a:defRPr>
                <a:latin typeface="Figtree"/>
                <a:ea typeface="Figtree"/>
                <a:cs typeface="Figtree"/>
                <a:sym typeface="Figtree"/>
              </a:defRPr>
            </a:lvl6pPr>
            <a:lvl7pPr lvl="6">
              <a:spcBef>
                <a:spcPts val="0"/>
              </a:spcBef>
              <a:spcAft>
                <a:spcPts val="0"/>
              </a:spcAft>
              <a:buSzPts val="2400"/>
              <a:buFont typeface="Figtree"/>
              <a:buNone/>
              <a:defRPr>
                <a:latin typeface="Figtree"/>
                <a:ea typeface="Figtree"/>
                <a:cs typeface="Figtree"/>
                <a:sym typeface="Figtree"/>
              </a:defRPr>
            </a:lvl7pPr>
            <a:lvl8pPr lvl="7">
              <a:spcBef>
                <a:spcPts val="0"/>
              </a:spcBef>
              <a:spcAft>
                <a:spcPts val="0"/>
              </a:spcAft>
              <a:buSzPts val="2400"/>
              <a:buFont typeface="Figtree"/>
              <a:buNone/>
              <a:defRPr>
                <a:latin typeface="Figtree"/>
                <a:ea typeface="Figtree"/>
                <a:cs typeface="Figtree"/>
                <a:sym typeface="Figtree"/>
              </a:defRPr>
            </a:lvl8pPr>
            <a:lvl9pPr lvl="8">
              <a:spcBef>
                <a:spcPts val="0"/>
              </a:spcBef>
              <a:spcAft>
                <a:spcPts val="0"/>
              </a:spcAft>
              <a:buSzPts val="2400"/>
              <a:buFont typeface="Figtree"/>
              <a:buNone/>
              <a:defRPr>
                <a:latin typeface="Figtree"/>
                <a:ea typeface="Figtree"/>
                <a:cs typeface="Figtree"/>
                <a:sym typeface="Figtree"/>
              </a:defRPr>
            </a:lvl9pPr>
          </a:lstStyle>
          <a:p>
            <a:endParaRPr/>
          </a:p>
        </p:txBody>
      </p:sp>
      <p:sp>
        <p:nvSpPr>
          <p:cNvPr id="590" name="Google Shape;590;p121"/>
          <p:cNvSpPr txBox="1">
            <a:spLocks noGrp="1"/>
          </p:cNvSpPr>
          <p:nvPr>
            <p:ph type="subTitle" idx="1"/>
          </p:nvPr>
        </p:nvSpPr>
        <p:spPr>
          <a:xfrm>
            <a:off x="270000" y="6480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591" name="Google Shape;591;p121"/>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92" name="Google Shape;592;p121"/>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F - Content - Headings only 1.2">
  <p:cSld name="TITLE_1_1_1_1_1_1_1_1_1_1_1_1_1_1_1_1_1_1_1_1_1">
    <p:bg>
      <p:bgPr>
        <a:solidFill>
          <a:schemeClr val="lt1"/>
        </a:solidFill>
        <a:effectLst/>
      </p:bgPr>
    </p:bg>
    <p:spTree>
      <p:nvGrpSpPr>
        <p:cNvPr id="1" name="Shape 593"/>
        <p:cNvGrpSpPr/>
        <p:nvPr/>
      </p:nvGrpSpPr>
      <p:grpSpPr>
        <a:xfrm>
          <a:off x="0" y="0"/>
          <a:ext cx="0" cy="0"/>
          <a:chOff x="0" y="0"/>
          <a:chExt cx="0" cy="0"/>
        </a:xfrm>
      </p:grpSpPr>
      <p:sp>
        <p:nvSpPr>
          <p:cNvPr id="594" name="Google Shape;594;p122"/>
          <p:cNvSpPr txBox="1">
            <a:spLocks noGrp="1"/>
          </p:cNvSpPr>
          <p:nvPr>
            <p:ph type="subTitle" idx="1"/>
          </p:nvPr>
        </p:nvSpPr>
        <p:spPr>
          <a:xfrm>
            <a:off x="270000" y="269988"/>
            <a:ext cx="7033200" cy="3540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1700"/>
              <a:buFont typeface="Figtree SemiBold"/>
              <a:buNone/>
              <a:defRPr sz="1700">
                <a:latin typeface="Figtree SemiBold"/>
                <a:ea typeface="Figtree SemiBold"/>
                <a:cs typeface="Figtree SemiBold"/>
                <a:sym typeface="Figtree SemiBold"/>
              </a:defRPr>
            </a:lvl1pPr>
            <a:lvl2pPr lvl="1">
              <a:spcBef>
                <a:spcPts val="0"/>
              </a:spcBef>
              <a:spcAft>
                <a:spcPts val="0"/>
              </a:spcAft>
              <a:buSzPts val="1400"/>
              <a:buFont typeface="Figtree SemiBold"/>
              <a:buNone/>
              <a:defRPr>
                <a:latin typeface="Figtree SemiBold"/>
                <a:ea typeface="Figtree SemiBold"/>
                <a:cs typeface="Figtree SemiBold"/>
                <a:sym typeface="Figtree SemiBold"/>
              </a:defRPr>
            </a:lvl2pPr>
            <a:lvl3pPr lvl="2">
              <a:spcBef>
                <a:spcPts val="0"/>
              </a:spcBef>
              <a:spcAft>
                <a:spcPts val="0"/>
              </a:spcAft>
              <a:buSzPts val="1400"/>
              <a:buFont typeface="Figtree SemiBold"/>
              <a:buNone/>
              <a:defRPr>
                <a:latin typeface="Figtree SemiBold"/>
                <a:ea typeface="Figtree SemiBold"/>
                <a:cs typeface="Figtree SemiBold"/>
                <a:sym typeface="Figtree SemiBold"/>
              </a:defRPr>
            </a:lvl3pPr>
            <a:lvl4pPr lvl="3">
              <a:spcBef>
                <a:spcPts val="0"/>
              </a:spcBef>
              <a:spcAft>
                <a:spcPts val="0"/>
              </a:spcAft>
              <a:buSzPts val="1400"/>
              <a:buFont typeface="Figtree SemiBold"/>
              <a:buNone/>
              <a:defRPr>
                <a:latin typeface="Figtree SemiBold"/>
                <a:ea typeface="Figtree SemiBold"/>
                <a:cs typeface="Figtree SemiBold"/>
                <a:sym typeface="Figtree SemiBold"/>
              </a:defRPr>
            </a:lvl4pPr>
            <a:lvl5pPr lvl="4">
              <a:spcBef>
                <a:spcPts val="0"/>
              </a:spcBef>
              <a:spcAft>
                <a:spcPts val="0"/>
              </a:spcAft>
              <a:buSzPts val="1400"/>
              <a:buFont typeface="Figtree SemiBold"/>
              <a:buNone/>
              <a:defRPr>
                <a:latin typeface="Figtree SemiBold"/>
                <a:ea typeface="Figtree SemiBold"/>
                <a:cs typeface="Figtree SemiBold"/>
                <a:sym typeface="Figtree SemiBold"/>
              </a:defRPr>
            </a:lvl5pPr>
            <a:lvl6pPr lvl="5">
              <a:spcBef>
                <a:spcPts val="0"/>
              </a:spcBef>
              <a:spcAft>
                <a:spcPts val="0"/>
              </a:spcAft>
              <a:buSzPts val="1400"/>
              <a:buFont typeface="Figtree SemiBold"/>
              <a:buNone/>
              <a:defRPr>
                <a:latin typeface="Figtree SemiBold"/>
                <a:ea typeface="Figtree SemiBold"/>
                <a:cs typeface="Figtree SemiBold"/>
                <a:sym typeface="Figtree SemiBold"/>
              </a:defRPr>
            </a:lvl6pPr>
            <a:lvl7pPr lvl="6">
              <a:spcBef>
                <a:spcPts val="0"/>
              </a:spcBef>
              <a:spcAft>
                <a:spcPts val="0"/>
              </a:spcAft>
              <a:buSzPts val="1400"/>
              <a:buFont typeface="Figtree SemiBold"/>
              <a:buNone/>
              <a:defRPr>
                <a:latin typeface="Figtree SemiBold"/>
                <a:ea typeface="Figtree SemiBold"/>
                <a:cs typeface="Figtree SemiBold"/>
                <a:sym typeface="Figtree SemiBold"/>
              </a:defRPr>
            </a:lvl7pPr>
            <a:lvl8pPr lvl="7">
              <a:spcBef>
                <a:spcPts val="0"/>
              </a:spcBef>
              <a:spcAft>
                <a:spcPts val="0"/>
              </a:spcAft>
              <a:buSzPts val="1400"/>
              <a:buFont typeface="Figtree SemiBold"/>
              <a:buNone/>
              <a:defRPr>
                <a:latin typeface="Figtree SemiBold"/>
                <a:ea typeface="Figtree SemiBold"/>
                <a:cs typeface="Figtree SemiBold"/>
                <a:sym typeface="Figtree SemiBold"/>
              </a:defRPr>
            </a:lvl8pPr>
            <a:lvl9pPr lvl="8">
              <a:spcBef>
                <a:spcPts val="0"/>
              </a:spcBef>
              <a:spcAft>
                <a:spcPts val="0"/>
              </a:spcAft>
              <a:buSzPts val="1400"/>
              <a:buFont typeface="Figtree SemiBold"/>
              <a:buNone/>
              <a:defRPr>
                <a:latin typeface="Figtree SemiBold"/>
                <a:ea typeface="Figtree SemiBold"/>
                <a:cs typeface="Figtree SemiBold"/>
                <a:sym typeface="Figtree SemiBold"/>
              </a:defRPr>
            </a:lvl9pPr>
          </a:lstStyle>
          <a:p>
            <a:endParaRPr/>
          </a:p>
        </p:txBody>
      </p:sp>
      <p:sp>
        <p:nvSpPr>
          <p:cNvPr id="595" name="Google Shape;595;p122"/>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96" name="Google Shape;596;p122"/>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 - Content - No headings">
  <p:cSld name="TITLE_1_1_1_1_1_1_1_1_1_1_1_1_1_1_1_1_1_1_1_1_1_1">
    <p:bg>
      <p:bgPr>
        <a:solidFill>
          <a:schemeClr val="lt1"/>
        </a:solidFill>
        <a:effectLst/>
      </p:bgPr>
    </p:bg>
    <p:spTree>
      <p:nvGrpSpPr>
        <p:cNvPr id="1" name="Shape 597"/>
        <p:cNvGrpSpPr/>
        <p:nvPr/>
      </p:nvGrpSpPr>
      <p:grpSpPr>
        <a:xfrm>
          <a:off x="0" y="0"/>
          <a:ext cx="0" cy="0"/>
          <a:chOff x="0" y="0"/>
          <a:chExt cx="0" cy="0"/>
        </a:xfrm>
      </p:grpSpPr>
      <p:sp>
        <p:nvSpPr>
          <p:cNvPr id="598" name="Google Shape;598;p123"/>
          <p:cNvSpPr txBox="1"/>
          <p:nvPr/>
        </p:nvSpPr>
        <p:spPr>
          <a:xfrm>
            <a:off x="349715" y="4785250"/>
            <a:ext cx="6491100" cy="349800"/>
          </a:xfrm>
          <a:prstGeom prst="rect">
            <a:avLst/>
          </a:prstGeom>
          <a:noFill/>
          <a:ln>
            <a:noFill/>
          </a:ln>
        </p:spPr>
        <p:txBody>
          <a:bodyPr spcFirstLastPara="1" wrap="square" lIns="0" tIns="0" rIns="0" bIns="144000" anchor="b" anchorCtr="0">
            <a:noAutofit/>
          </a:bodyPr>
          <a:lstStyle/>
          <a:p>
            <a:pPr marL="0" lvl="0" indent="0" algn="l" rtl="0">
              <a:spcBef>
                <a:spcPts val="0"/>
              </a:spcBef>
              <a:spcAft>
                <a:spcPts val="0"/>
              </a:spcAft>
              <a:buNone/>
            </a:pPr>
            <a:r>
              <a:rPr lang="en" sz="800">
                <a:solidFill>
                  <a:schemeClr val="dk1"/>
                </a:solidFill>
                <a:latin typeface="Figtree Light"/>
                <a:ea typeface="Figtree Light"/>
                <a:cs typeface="Figtree Light"/>
                <a:sym typeface="Figtree Light"/>
              </a:rPr>
              <a:t>|   Confidential &amp; Proprietary</a:t>
            </a:r>
            <a:endParaRPr sz="800">
              <a:solidFill>
                <a:schemeClr val="dk1"/>
              </a:solidFill>
              <a:latin typeface="Figtree Light"/>
              <a:ea typeface="Figtree Light"/>
              <a:cs typeface="Figtree Light"/>
              <a:sym typeface="Figtree Light"/>
            </a:endParaRPr>
          </a:p>
        </p:txBody>
      </p:sp>
      <p:sp>
        <p:nvSpPr>
          <p:cNvPr id="599" name="Google Shape;599;p123"/>
          <p:cNvSpPr txBox="1"/>
          <p:nvPr/>
        </p:nvSpPr>
        <p:spPr>
          <a:xfrm>
            <a:off x="129415" y="4785250"/>
            <a:ext cx="220200" cy="349800"/>
          </a:xfrm>
          <a:prstGeom prst="rect">
            <a:avLst/>
          </a:prstGeom>
          <a:noFill/>
          <a:ln>
            <a:noFill/>
          </a:ln>
        </p:spPr>
        <p:txBody>
          <a:bodyPr spcFirstLastPara="1" wrap="square" lIns="0" tIns="0" rIns="104400" bIns="144000" anchor="b" anchorCtr="0">
            <a:noAutofit/>
          </a:bodyPr>
          <a:lstStyle/>
          <a:p>
            <a:pPr marL="0" lvl="0" indent="0" algn="r" rtl="0">
              <a:spcBef>
                <a:spcPts val="0"/>
              </a:spcBef>
              <a:spcAft>
                <a:spcPts val="0"/>
              </a:spcAft>
              <a:buNone/>
            </a:pPr>
            <a:fld id="{00000000-1234-1234-1234-123412341234}" type="slidenum">
              <a:rPr lang="en" sz="800">
                <a:solidFill>
                  <a:schemeClr val="dk1"/>
                </a:solidFill>
                <a:latin typeface="Figtree Light"/>
                <a:ea typeface="Figtree Light"/>
                <a:cs typeface="Figtree Light"/>
                <a:sym typeface="Figtree Light"/>
              </a:rPr>
              <a:t>‹#›</a:t>
            </a:fld>
            <a:endParaRPr sz="800">
              <a:solidFill>
                <a:schemeClr val="dk1"/>
              </a:solidFill>
              <a:latin typeface="Figtree Light"/>
              <a:ea typeface="Figtree Light"/>
              <a:cs typeface="Figtree Light"/>
              <a:sym typeface="Figtree Light"/>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0"/>
        <p:cNvGrpSpPr/>
        <p:nvPr/>
      </p:nvGrpSpPr>
      <p:grpSpPr>
        <a:xfrm>
          <a:off x="0" y="0"/>
          <a:ext cx="0" cy="0"/>
          <a:chOff x="0" y="0"/>
          <a:chExt cx="0" cy="0"/>
        </a:xfrm>
      </p:grpSpPr>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 - Logo slide">
  <p:cSld name="BLANK_1">
    <p:bg>
      <p:bgPr>
        <a:solidFill>
          <a:schemeClr val="dk1"/>
        </a:solidFill>
        <a:effectLst/>
      </p:bgPr>
    </p:bg>
    <p:spTree>
      <p:nvGrpSpPr>
        <p:cNvPr id="1" name="Shape 601"/>
        <p:cNvGrpSpPr/>
        <p:nvPr/>
      </p:nvGrpSpPr>
      <p:grpSpPr>
        <a:xfrm>
          <a:off x="0" y="0"/>
          <a:ext cx="0" cy="0"/>
          <a:chOff x="0" y="0"/>
          <a:chExt cx="0" cy="0"/>
        </a:xfrm>
      </p:grpSpPr>
      <p:pic>
        <p:nvPicPr>
          <p:cNvPr id="602" name="Google Shape;602;p125"/>
          <p:cNvPicPr preferRelativeResize="0"/>
          <p:nvPr/>
        </p:nvPicPr>
        <p:blipFill>
          <a:blip r:embed="rId2">
            <a:alphaModFix/>
          </a:blip>
          <a:stretch>
            <a:fillRect/>
          </a:stretch>
        </p:blipFill>
        <p:spPr>
          <a:xfrm>
            <a:off x="0" y="5026750"/>
            <a:ext cx="9144003" cy="116750"/>
          </a:xfrm>
          <a:prstGeom prst="rect">
            <a:avLst/>
          </a:prstGeom>
          <a:noFill/>
          <a:ln>
            <a:noFill/>
          </a:ln>
        </p:spPr>
      </p:pic>
      <p:pic>
        <p:nvPicPr>
          <p:cNvPr id="603" name="Google Shape;603;p125"/>
          <p:cNvPicPr preferRelativeResize="0"/>
          <p:nvPr/>
        </p:nvPicPr>
        <p:blipFill>
          <a:blip r:embed="rId3">
            <a:alphaModFix/>
          </a:blip>
          <a:stretch>
            <a:fillRect/>
          </a:stretch>
        </p:blipFill>
        <p:spPr>
          <a:xfrm>
            <a:off x="2755725" y="2047508"/>
            <a:ext cx="3632549" cy="8743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J - Website address">
  <p:cSld name="BLANK_1_1">
    <p:bg>
      <p:bgPr>
        <a:solidFill>
          <a:schemeClr val="dk1"/>
        </a:solidFill>
        <a:effectLst/>
      </p:bgPr>
    </p:bg>
    <p:spTree>
      <p:nvGrpSpPr>
        <p:cNvPr id="1" name="Shape 604"/>
        <p:cNvGrpSpPr/>
        <p:nvPr/>
      </p:nvGrpSpPr>
      <p:grpSpPr>
        <a:xfrm>
          <a:off x="0" y="0"/>
          <a:ext cx="0" cy="0"/>
          <a:chOff x="0" y="0"/>
          <a:chExt cx="0" cy="0"/>
        </a:xfrm>
      </p:grpSpPr>
      <p:sp>
        <p:nvSpPr>
          <p:cNvPr id="605" name="Google Shape;605;p126"/>
          <p:cNvSpPr txBox="1"/>
          <p:nvPr/>
        </p:nvSpPr>
        <p:spPr>
          <a:xfrm>
            <a:off x="0" y="2212258"/>
            <a:ext cx="9144000" cy="5172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400">
                <a:solidFill>
                  <a:srgbClr val="FCF5ED"/>
                </a:solidFill>
                <a:latin typeface="Figtree Medium"/>
                <a:ea typeface="Figtree Medium"/>
                <a:cs typeface="Figtree Medium"/>
                <a:sym typeface="Figtree Medium"/>
              </a:rPr>
              <a:t>everway.com</a:t>
            </a:r>
            <a:endParaRPr sz="2400">
              <a:solidFill>
                <a:srgbClr val="FCF5ED"/>
              </a:solidFill>
              <a:latin typeface="Figtree Medium"/>
              <a:ea typeface="Figtree Medium"/>
              <a:cs typeface="Figtree Medium"/>
              <a:sym typeface="Figtree Medium"/>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606"/>
        <p:cNvGrpSpPr/>
        <p:nvPr/>
      </p:nvGrpSpPr>
      <p:grpSpPr>
        <a:xfrm>
          <a:off x="0" y="0"/>
          <a:ext cx="0" cy="0"/>
          <a:chOff x="0" y="0"/>
          <a:chExt cx="0" cy="0"/>
        </a:xfrm>
      </p:grpSpPr>
      <p:pic>
        <p:nvPicPr>
          <p:cNvPr id="607" name="Google Shape;607;p127"/>
          <p:cNvPicPr preferRelativeResize="0"/>
          <p:nvPr/>
        </p:nvPicPr>
        <p:blipFill rotWithShape="1">
          <a:blip r:embed="rId2">
            <a:alphaModFix/>
          </a:blip>
          <a:srcRect/>
          <a:stretch/>
        </p:blipFill>
        <p:spPr>
          <a:xfrm>
            <a:off x="0" y="0"/>
            <a:ext cx="9143998" cy="5143501"/>
          </a:xfrm>
          <a:prstGeom prst="rect">
            <a:avLst/>
          </a:prstGeom>
          <a:noFill/>
          <a:ln>
            <a:noFill/>
          </a:ln>
        </p:spPr>
      </p:pic>
      <p:pic>
        <p:nvPicPr>
          <p:cNvPr id="608" name="Google Shape;608;p127"/>
          <p:cNvPicPr preferRelativeResize="0"/>
          <p:nvPr/>
        </p:nvPicPr>
        <p:blipFill rotWithShape="1">
          <a:blip r:embed="rId3">
            <a:alphaModFix/>
          </a:blip>
          <a:srcRect/>
          <a:stretch/>
        </p:blipFill>
        <p:spPr>
          <a:xfrm>
            <a:off x="2532888" y="1554480"/>
            <a:ext cx="4078223" cy="182816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403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ody (Image Right)">
  <p:cSld name="Base Slide_1_1">
    <p:spTree>
      <p:nvGrpSpPr>
        <p:cNvPr id="1" name="Shape 609"/>
        <p:cNvGrpSpPr/>
        <p:nvPr/>
      </p:nvGrpSpPr>
      <p:grpSpPr>
        <a:xfrm>
          <a:off x="0" y="0"/>
          <a:ext cx="0" cy="0"/>
          <a:chOff x="0" y="0"/>
          <a:chExt cx="0" cy="0"/>
        </a:xfrm>
      </p:grpSpPr>
      <p:sp>
        <p:nvSpPr>
          <p:cNvPr id="610" name="Google Shape;610;p128"/>
          <p:cNvSpPr txBox="1">
            <a:spLocks noGrp="1"/>
          </p:cNvSpPr>
          <p:nvPr>
            <p:ph type="body" idx="1"/>
          </p:nvPr>
        </p:nvSpPr>
        <p:spPr>
          <a:xfrm>
            <a:off x="365760" y="1207725"/>
            <a:ext cx="4819800" cy="3241200"/>
          </a:xfrm>
          <a:prstGeom prst="rect">
            <a:avLst/>
          </a:prstGeom>
          <a:noFill/>
          <a:ln>
            <a:noFill/>
          </a:ln>
        </p:spPr>
        <p:txBody>
          <a:bodyPr spcFirstLastPara="1" wrap="square" lIns="91425" tIns="137150" rIns="0" bIns="0" anchor="t" anchorCtr="0">
            <a:normAutofit/>
          </a:bodyPr>
          <a:lstStyle>
            <a:lvl1pPr marL="457200" marR="0" lvl="0" indent="-330200" algn="l">
              <a:lnSpc>
                <a:spcPct val="114000"/>
              </a:lnSpc>
              <a:spcBef>
                <a:spcPts val="0"/>
              </a:spcBef>
              <a:spcAft>
                <a:spcPts val="0"/>
              </a:spcAft>
              <a:buClr>
                <a:schemeClr val="accent2"/>
              </a:buClr>
              <a:buSzPts val="1600"/>
              <a:buFont typeface="Lato"/>
              <a:buChar char="●"/>
              <a:defRPr sz="1600" i="0" u="none" strike="noStrike" cap="none">
                <a:solidFill>
                  <a:schemeClr val="dk2"/>
                </a:solidFill>
                <a:latin typeface="Lato"/>
                <a:ea typeface="Lato"/>
                <a:cs typeface="Lato"/>
                <a:sym typeface="Lato"/>
              </a:defRPr>
            </a:lvl1pPr>
            <a:lvl2pPr marL="914400" marR="0" lvl="1" indent="-330200" algn="l">
              <a:lnSpc>
                <a:spcPct val="114000"/>
              </a:lnSpc>
              <a:spcBef>
                <a:spcPts val="1000"/>
              </a:spcBef>
              <a:spcAft>
                <a:spcPts val="0"/>
              </a:spcAft>
              <a:buClr>
                <a:schemeClr val="accent2"/>
              </a:buClr>
              <a:buSzPts val="1600"/>
              <a:buFont typeface="Lato"/>
              <a:buChar char="—"/>
              <a:defRPr sz="1600" b="0" i="0" u="none" strike="noStrike" cap="none">
                <a:solidFill>
                  <a:schemeClr val="dk2"/>
                </a:solidFill>
                <a:latin typeface="Lato"/>
                <a:ea typeface="Lato"/>
                <a:cs typeface="Lato"/>
                <a:sym typeface="Lato"/>
              </a:defRPr>
            </a:lvl2pPr>
            <a:lvl3pPr marL="1371600" marR="0" lvl="2" indent="-317500" algn="l">
              <a:lnSpc>
                <a:spcPct val="114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3pPr>
            <a:lvl4pPr marL="1828800" marR="0" lvl="3" indent="-317500" algn="l">
              <a:lnSpc>
                <a:spcPct val="114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4pPr>
            <a:lvl5pPr marL="2286000" marR="0" lvl="4" indent="-317500" algn="l">
              <a:lnSpc>
                <a:spcPct val="114000"/>
              </a:lnSpc>
              <a:spcBef>
                <a:spcPts val="1000"/>
              </a:spcBef>
              <a:spcAft>
                <a:spcPts val="0"/>
              </a:spcAft>
              <a:buClr>
                <a:schemeClr val="accent2"/>
              </a:buClr>
              <a:buSzPts val="1400"/>
              <a:buFont typeface="Lato"/>
              <a:buChar char="●"/>
              <a:defRPr sz="1400" b="0" i="0" u="none" strike="noStrike" cap="none">
                <a:solidFill>
                  <a:srgbClr val="434343"/>
                </a:solidFill>
                <a:latin typeface="Lato"/>
                <a:ea typeface="Lato"/>
                <a:cs typeface="Lato"/>
                <a:sym typeface="Lato"/>
              </a:defRPr>
            </a:lvl5pPr>
            <a:lvl6pPr marL="2743200" marR="0" lvl="5" indent="-228600" algn="l">
              <a:lnSpc>
                <a:spcPct val="114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6pPr>
            <a:lvl7pPr marL="3200400" marR="0" lvl="6" indent="-228600" algn="l">
              <a:lnSpc>
                <a:spcPct val="114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7pPr>
            <a:lvl8pPr marL="3657600" marR="0" lvl="7" indent="-228600" algn="l">
              <a:lnSpc>
                <a:spcPct val="114000"/>
              </a:lnSpc>
              <a:spcBef>
                <a:spcPts val="1000"/>
              </a:spcBef>
              <a:spcAft>
                <a:spcPts val="0"/>
              </a:spcAft>
              <a:buClr>
                <a:srgbClr val="434343"/>
              </a:buClr>
              <a:buSzPts val="1400"/>
              <a:buFont typeface="Arial"/>
              <a:buNone/>
              <a:defRPr sz="1400" b="0" i="0" u="none" strike="noStrike" cap="none">
                <a:solidFill>
                  <a:srgbClr val="434343"/>
                </a:solidFill>
                <a:latin typeface="Lato"/>
                <a:ea typeface="Lato"/>
                <a:cs typeface="Lato"/>
                <a:sym typeface="Lato"/>
              </a:defRPr>
            </a:lvl8pPr>
            <a:lvl9pPr marL="4114800" marR="0" lvl="8" indent="-228600" algn="l">
              <a:lnSpc>
                <a:spcPct val="114000"/>
              </a:lnSpc>
              <a:spcBef>
                <a:spcPts val="1000"/>
              </a:spcBef>
              <a:spcAft>
                <a:spcPts val="1000"/>
              </a:spcAft>
              <a:buClr>
                <a:srgbClr val="434343"/>
              </a:buClr>
              <a:buSzPts val="1400"/>
              <a:buFont typeface="Arial"/>
              <a:buNone/>
              <a:defRPr sz="1400" b="0" i="0" u="none" strike="noStrike" cap="none">
                <a:solidFill>
                  <a:srgbClr val="434343"/>
                </a:solidFill>
                <a:latin typeface="Lato"/>
                <a:ea typeface="Lato"/>
                <a:cs typeface="Lato"/>
                <a:sym typeface="Lato"/>
              </a:defRPr>
            </a:lvl9pPr>
          </a:lstStyle>
          <a:p>
            <a:endParaRPr/>
          </a:p>
        </p:txBody>
      </p:sp>
      <p:sp>
        <p:nvSpPr>
          <p:cNvPr id="611" name="Google Shape;611;p128"/>
          <p:cNvSpPr txBox="1">
            <a:spLocks noGrp="1"/>
          </p:cNvSpPr>
          <p:nvPr>
            <p:ph type="title"/>
          </p:nvPr>
        </p:nvSpPr>
        <p:spPr>
          <a:xfrm>
            <a:off x="365760" y="241925"/>
            <a:ext cx="4819800" cy="572700"/>
          </a:xfrm>
          <a:prstGeom prst="rect">
            <a:avLst/>
          </a:prstGeom>
          <a:noFill/>
          <a:ln>
            <a:noFill/>
          </a:ln>
        </p:spPr>
        <p:txBody>
          <a:bodyPr spcFirstLastPara="1" wrap="square" lIns="91425" tIns="0" rIns="91425" bIns="0" anchor="t" anchorCtr="0">
            <a:normAutofit/>
          </a:bodyPr>
          <a:lstStyle>
            <a:lvl1pPr marR="0" lvl="0" algn="l">
              <a:lnSpc>
                <a:spcPct val="100000"/>
              </a:lnSpc>
              <a:spcBef>
                <a:spcPts val="0"/>
              </a:spcBef>
              <a:spcAft>
                <a:spcPts val="0"/>
              </a:spcAft>
              <a:buClr>
                <a:srgbClr val="478DCB"/>
              </a:buClr>
              <a:buSzPts val="2600"/>
              <a:buFont typeface="Lato"/>
              <a:buNone/>
              <a:defRPr sz="2600" b="1" i="0" u="none" strike="noStrike" cap="none">
                <a:solidFill>
                  <a:schemeClr val="accent1"/>
                </a:solidFill>
                <a:latin typeface="Lato"/>
                <a:ea typeface="Lato"/>
                <a:cs typeface="Lato"/>
                <a:sym typeface="Lato"/>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612" name="Google Shape;612;p128"/>
          <p:cNvSpPr txBox="1">
            <a:spLocks noGrp="1"/>
          </p:cNvSpPr>
          <p:nvPr>
            <p:ph type="subTitle" idx="2"/>
          </p:nvPr>
        </p:nvSpPr>
        <p:spPr>
          <a:xfrm>
            <a:off x="365760" y="685800"/>
            <a:ext cx="4819800" cy="572700"/>
          </a:xfrm>
          <a:prstGeom prst="rect">
            <a:avLst/>
          </a:prstGeom>
        </p:spPr>
        <p:txBody>
          <a:bodyPr spcFirstLastPara="1" wrap="square" lIns="91425" tIns="0" rIns="0" bIns="0" anchor="t" anchorCtr="0">
            <a:normAutofit/>
          </a:bodyPr>
          <a:lstStyle>
            <a:lvl1pPr lvl="0">
              <a:spcBef>
                <a:spcPts val="0"/>
              </a:spcBef>
              <a:spcAft>
                <a:spcPts val="0"/>
              </a:spcAft>
              <a:buNone/>
              <a:defRPr sz="1500">
                <a:solidFill>
                  <a:schemeClr val="accent2"/>
                </a:solidFill>
                <a:latin typeface="Lato Black"/>
                <a:ea typeface="Lato Black"/>
                <a:cs typeface="Lato Black"/>
                <a:sym typeface="Lato Black"/>
              </a:defRPr>
            </a:lvl1pPr>
            <a:lvl2pPr lvl="1">
              <a:spcBef>
                <a:spcPts val="120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613"/>
        <p:cNvGrpSpPr/>
        <p:nvPr/>
      </p:nvGrpSpPr>
      <p:grpSpPr>
        <a:xfrm>
          <a:off x="0" y="0"/>
          <a:ext cx="0" cy="0"/>
          <a:chOff x="0" y="0"/>
          <a:chExt cx="0" cy="0"/>
        </a:xfrm>
      </p:grpSpPr>
      <p:sp>
        <p:nvSpPr>
          <p:cNvPr id="614" name="Google Shape;614;p129"/>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15" name="Google Shape;615;p129"/>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16" name="Google Shape;616;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A - Cover - black 1.2">
  <p:cSld name="TITLE_1_1_1_1_1">
    <p:bg>
      <p:bgPr>
        <a:solidFill>
          <a:schemeClr val="dk1"/>
        </a:solidFill>
        <a:effectLst/>
      </p:bgPr>
    </p:bg>
    <p:spTree>
      <p:nvGrpSpPr>
        <p:cNvPr id="1" name="Shape 105"/>
        <p:cNvGrpSpPr/>
        <p:nvPr/>
      </p:nvGrpSpPr>
      <p:grpSpPr>
        <a:xfrm>
          <a:off x="0" y="0"/>
          <a:ext cx="0" cy="0"/>
          <a:chOff x="0" y="0"/>
          <a:chExt cx="0" cy="0"/>
        </a:xfrm>
      </p:grpSpPr>
      <p:pic>
        <p:nvPicPr>
          <p:cNvPr id="106" name="Google Shape;106;p26"/>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107" name="Google Shape;107;p26"/>
          <p:cNvSpPr txBox="1">
            <a:spLocks noGrp="1"/>
          </p:cNvSpPr>
          <p:nvPr>
            <p:ph type="title"/>
          </p:nvPr>
        </p:nvSpPr>
        <p:spPr>
          <a:xfrm>
            <a:off x="54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rgbClr val="FAF6F0"/>
              </a:buClr>
              <a:buSzPts val="4800"/>
              <a:buFont typeface="Figtree Medium"/>
              <a:buNone/>
              <a:defRPr sz="4800">
                <a:solidFill>
                  <a:srgbClr val="FAF6F0"/>
                </a:solidFill>
                <a:latin typeface="Figtree Medium"/>
                <a:ea typeface="Figtree Medium"/>
                <a:cs typeface="Figtree Medium"/>
                <a:sym typeface="Figtree Medium"/>
              </a:defRPr>
            </a:lvl1pPr>
            <a:lvl2pPr lvl="1">
              <a:lnSpc>
                <a:spcPct val="85000"/>
              </a:lnSpc>
              <a:spcBef>
                <a:spcPts val="0"/>
              </a:spcBef>
              <a:spcAft>
                <a:spcPts val="0"/>
              </a:spcAft>
              <a:buClr>
                <a:srgbClr val="FAF6F0"/>
              </a:buClr>
              <a:buSzPts val="3600"/>
              <a:buNone/>
              <a:defRPr sz="3600">
                <a:solidFill>
                  <a:srgbClr val="FAF6F0"/>
                </a:solidFill>
              </a:defRPr>
            </a:lvl2pPr>
            <a:lvl3pPr lvl="2">
              <a:lnSpc>
                <a:spcPct val="85000"/>
              </a:lnSpc>
              <a:spcBef>
                <a:spcPts val="0"/>
              </a:spcBef>
              <a:spcAft>
                <a:spcPts val="0"/>
              </a:spcAft>
              <a:buClr>
                <a:srgbClr val="FAF6F0"/>
              </a:buClr>
              <a:buSzPts val="3600"/>
              <a:buNone/>
              <a:defRPr sz="3600">
                <a:solidFill>
                  <a:srgbClr val="FAF6F0"/>
                </a:solidFill>
              </a:defRPr>
            </a:lvl3pPr>
            <a:lvl4pPr lvl="3">
              <a:lnSpc>
                <a:spcPct val="85000"/>
              </a:lnSpc>
              <a:spcBef>
                <a:spcPts val="0"/>
              </a:spcBef>
              <a:spcAft>
                <a:spcPts val="0"/>
              </a:spcAft>
              <a:buClr>
                <a:srgbClr val="FAF6F0"/>
              </a:buClr>
              <a:buSzPts val="3600"/>
              <a:buNone/>
              <a:defRPr sz="3600">
                <a:solidFill>
                  <a:srgbClr val="FAF6F0"/>
                </a:solidFill>
              </a:defRPr>
            </a:lvl4pPr>
            <a:lvl5pPr lvl="4">
              <a:lnSpc>
                <a:spcPct val="85000"/>
              </a:lnSpc>
              <a:spcBef>
                <a:spcPts val="0"/>
              </a:spcBef>
              <a:spcAft>
                <a:spcPts val="0"/>
              </a:spcAft>
              <a:buClr>
                <a:srgbClr val="FAF6F0"/>
              </a:buClr>
              <a:buSzPts val="3600"/>
              <a:buNone/>
              <a:defRPr sz="3600">
                <a:solidFill>
                  <a:srgbClr val="FAF6F0"/>
                </a:solidFill>
              </a:defRPr>
            </a:lvl5pPr>
            <a:lvl6pPr lvl="5">
              <a:lnSpc>
                <a:spcPct val="85000"/>
              </a:lnSpc>
              <a:spcBef>
                <a:spcPts val="0"/>
              </a:spcBef>
              <a:spcAft>
                <a:spcPts val="0"/>
              </a:spcAft>
              <a:buClr>
                <a:srgbClr val="FAF6F0"/>
              </a:buClr>
              <a:buSzPts val="3600"/>
              <a:buNone/>
              <a:defRPr sz="3600">
                <a:solidFill>
                  <a:srgbClr val="FAF6F0"/>
                </a:solidFill>
              </a:defRPr>
            </a:lvl6pPr>
            <a:lvl7pPr lvl="6">
              <a:lnSpc>
                <a:spcPct val="85000"/>
              </a:lnSpc>
              <a:spcBef>
                <a:spcPts val="0"/>
              </a:spcBef>
              <a:spcAft>
                <a:spcPts val="0"/>
              </a:spcAft>
              <a:buClr>
                <a:srgbClr val="FAF6F0"/>
              </a:buClr>
              <a:buSzPts val="3600"/>
              <a:buNone/>
              <a:defRPr sz="3600">
                <a:solidFill>
                  <a:srgbClr val="FAF6F0"/>
                </a:solidFill>
              </a:defRPr>
            </a:lvl7pPr>
            <a:lvl8pPr lvl="7">
              <a:lnSpc>
                <a:spcPct val="85000"/>
              </a:lnSpc>
              <a:spcBef>
                <a:spcPts val="0"/>
              </a:spcBef>
              <a:spcAft>
                <a:spcPts val="0"/>
              </a:spcAft>
              <a:buClr>
                <a:srgbClr val="FAF6F0"/>
              </a:buClr>
              <a:buSzPts val="3600"/>
              <a:buNone/>
              <a:defRPr sz="3600">
                <a:solidFill>
                  <a:srgbClr val="FAF6F0"/>
                </a:solidFill>
              </a:defRPr>
            </a:lvl8pPr>
            <a:lvl9pPr lvl="8">
              <a:lnSpc>
                <a:spcPct val="85000"/>
              </a:lnSpc>
              <a:spcBef>
                <a:spcPts val="0"/>
              </a:spcBef>
              <a:spcAft>
                <a:spcPts val="0"/>
              </a:spcAft>
              <a:buClr>
                <a:srgbClr val="FAF6F0"/>
              </a:buClr>
              <a:buSzPts val="3600"/>
              <a:buNone/>
              <a:defRPr sz="3600">
                <a:solidFill>
                  <a:srgbClr val="FAF6F0"/>
                </a:solidFill>
              </a:defRPr>
            </a:lvl9pPr>
          </a:lstStyle>
          <a:p>
            <a:endParaRPr/>
          </a:p>
        </p:txBody>
      </p:sp>
      <p:sp>
        <p:nvSpPr>
          <p:cNvPr id="108" name="Google Shape;108;p26"/>
          <p:cNvSpPr txBox="1">
            <a:spLocks noGrp="1"/>
          </p:cNvSpPr>
          <p:nvPr>
            <p:ph type="subTitle" idx="1"/>
          </p:nvPr>
        </p:nvSpPr>
        <p:spPr>
          <a:xfrm>
            <a:off x="556350" y="2044939"/>
            <a:ext cx="5197500" cy="620100"/>
          </a:xfrm>
          <a:prstGeom prst="rect">
            <a:avLst/>
          </a:prstGeom>
        </p:spPr>
        <p:txBody>
          <a:bodyPr spcFirstLastPara="1" wrap="square" lIns="0" tIns="72000" rIns="0" bIns="0" anchor="t" anchorCtr="0">
            <a:normAutofit/>
          </a:bodyPr>
          <a:lstStyle>
            <a:lvl1pPr lvl="0">
              <a:lnSpc>
                <a:spcPct val="85000"/>
              </a:lnSpc>
              <a:spcBef>
                <a:spcPts val="0"/>
              </a:spcBef>
              <a:spcAft>
                <a:spcPts val="0"/>
              </a:spcAft>
              <a:buClr>
                <a:srgbClr val="FAF6F0"/>
              </a:buClr>
              <a:buSzPts val="1700"/>
              <a:buNone/>
              <a:defRPr sz="1700">
                <a:solidFill>
                  <a:srgbClr val="FAF6F0"/>
                </a:solidFill>
              </a:defRPr>
            </a:lvl1pPr>
            <a:lvl2pPr lvl="1">
              <a:lnSpc>
                <a:spcPct val="85000"/>
              </a:lnSpc>
              <a:spcBef>
                <a:spcPts val="0"/>
              </a:spcBef>
              <a:spcAft>
                <a:spcPts val="0"/>
              </a:spcAft>
              <a:buClr>
                <a:srgbClr val="FAF6F0"/>
              </a:buClr>
              <a:buSzPts val="1400"/>
              <a:buNone/>
              <a:defRPr>
                <a:solidFill>
                  <a:srgbClr val="FAF6F0"/>
                </a:solidFill>
              </a:defRPr>
            </a:lvl2pPr>
            <a:lvl3pPr lvl="2">
              <a:lnSpc>
                <a:spcPct val="85000"/>
              </a:lnSpc>
              <a:spcBef>
                <a:spcPts val="0"/>
              </a:spcBef>
              <a:spcAft>
                <a:spcPts val="0"/>
              </a:spcAft>
              <a:buClr>
                <a:srgbClr val="FAF6F0"/>
              </a:buClr>
              <a:buSzPts val="1400"/>
              <a:buNone/>
              <a:defRPr>
                <a:solidFill>
                  <a:srgbClr val="FAF6F0"/>
                </a:solidFill>
              </a:defRPr>
            </a:lvl3pPr>
            <a:lvl4pPr lvl="3">
              <a:lnSpc>
                <a:spcPct val="85000"/>
              </a:lnSpc>
              <a:spcBef>
                <a:spcPts val="0"/>
              </a:spcBef>
              <a:spcAft>
                <a:spcPts val="0"/>
              </a:spcAft>
              <a:buClr>
                <a:srgbClr val="FAF6F0"/>
              </a:buClr>
              <a:buSzPts val="1400"/>
              <a:buNone/>
              <a:defRPr>
                <a:solidFill>
                  <a:srgbClr val="FAF6F0"/>
                </a:solidFill>
              </a:defRPr>
            </a:lvl4pPr>
            <a:lvl5pPr lvl="4">
              <a:lnSpc>
                <a:spcPct val="85000"/>
              </a:lnSpc>
              <a:spcBef>
                <a:spcPts val="0"/>
              </a:spcBef>
              <a:spcAft>
                <a:spcPts val="0"/>
              </a:spcAft>
              <a:buClr>
                <a:srgbClr val="FAF6F0"/>
              </a:buClr>
              <a:buSzPts val="1400"/>
              <a:buNone/>
              <a:defRPr>
                <a:solidFill>
                  <a:srgbClr val="FAF6F0"/>
                </a:solidFill>
              </a:defRPr>
            </a:lvl5pPr>
            <a:lvl6pPr lvl="5">
              <a:lnSpc>
                <a:spcPct val="85000"/>
              </a:lnSpc>
              <a:spcBef>
                <a:spcPts val="0"/>
              </a:spcBef>
              <a:spcAft>
                <a:spcPts val="0"/>
              </a:spcAft>
              <a:buClr>
                <a:srgbClr val="FAF6F0"/>
              </a:buClr>
              <a:buSzPts val="1400"/>
              <a:buNone/>
              <a:defRPr>
                <a:solidFill>
                  <a:srgbClr val="FAF6F0"/>
                </a:solidFill>
              </a:defRPr>
            </a:lvl6pPr>
            <a:lvl7pPr lvl="6">
              <a:lnSpc>
                <a:spcPct val="85000"/>
              </a:lnSpc>
              <a:spcBef>
                <a:spcPts val="0"/>
              </a:spcBef>
              <a:spcAft>
                <a:spcPts val="0"/>
              </a:spcAft>
              <a:buClr>
                <a:srgbClr val="FAF6F0"/>
              </a:buClr>
              <a:buSzPts val="1400"/>
              <a:buNone/>
              <a:defRPr>
                <a:solidFill>
                  <a:srgbClr val="FAF6F0"/>
                </a:solidFill>
              </a:defRPr>
            </a:lvl7pPr>
            <a:lvl8pPr lvl="7">
              <a:lnSpc>
                <a:spcPct val="85000"/>
              </a:lnSpc>
              <a:spcBef>
                <a:spcPts val="0"/>
              </a:spcBef>
              <a:spcAft>
                <a:spcPts val="0"/>
              </a:spcAft>
              <a:buClr>
                <a:srgbClr val="FAF6F0"/>
              </a:buClr>
              <a:buSzPts val="1400"/>
              <a:buNone/>
              <a:defRPr>
                <a:solidFill>
                  <a:srgbClr val="FAF6F0"/>
                </a:solidFill>
              </a:defRPr>
            </a:lvl8pPr>
            <a:lvl9pPr lvl="8">
              <a:lnSpc>
                <a:spcPct val="85000"/>
              </a:lnSpc>
              <a:spcBef>
                <a:spcPts val="0"/>
              </a:spcBef>
              <a:spcAft>
                <a:spcPts val="0"/>
              </a:spcAft>
              <a:buClr>
                <a:srgbClr val="FAF6F0"/>
              </a:buClr>
              <a:buSzPts val="1400"/>
              <a:buNone/>
              <a:defRPr>
                <a:solidFill>
                  <a:srgbClr val="FAF6F0"/>
                </a:solidFill>
              </a:defRPr>
            </a:lvl9pPr>
          </a:lstStyle>
          <a:p>
            <a:endParaRPr/>
          </a:p>
        </p:txBody>
      </p:sp>
      <p:pic>
        <p:nvPicPr>
          <p:cNvPr id="109" name="Google Shape;109;p26"/>
          <p:cNvPicPr preferRelativeResize="0"/>
          <p:nvPr/>
        </p:nvPicPr>
        <p:blipFill rotWithShape="1">
          <a:blip r:embed="rId3">
            <a:alphaModFix/>
          </a:blip>
          <a:srcRect/>
          <a:stretch/>
        </p:blipFill>
        <p:spPr>
          <a:xfrm>
            <a:off x="629715" y="4069475"/>
            <a:ext cx="1792800" cy="435394"/>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_3">
  <p:cSld name="TITLE_3">
    <p:spTree>
      <p:nvGrpSpPr>
        <p:cNvPr id="1" name="Shape 617"/>
        <p:cNvGrpSpPr/>
        <p:nvPr/>
      </p:nvGrpSpPr>
      <p:grpSpPr>
        <a:xfrm>
          <a:off x="0" y="0"/>
          <a:ext cx="0" cy="0"/>
          <a:chOff x="0" y="0"/>
          <a:chExt cx="0" cy="0"/>
        </a:xfrm>
      </p:grpSpPr>
      <p:sp>
        <p:nvSpPr>
          <p:cNvPr id="618" name="Google Shape;618;p130"/>
          <p:cNvSpPr txBox="1">
            <a:spLocks noGrp="1"/>
          </p:cNvSpPr>
          <p:nvPr>
            <p:ph type="ctrTitle"/>
          </p:nvPr>
        </p:nvSpPr>
        <p:spPr>
          <a:xfrm>
            <a:off x="311708" y="744575"/>
            <a:ext cx="8520600" cy="20526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19" name="Google Shape;619;p130"/>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20" name="Google Shape;620;p1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 Purple">
  <p:cSld name="SECTION_HEADER_1_1">
    <p:bg>
      <p:bgPr>
        <a:solidFill>
          <a:srgbClr val="8E4EEF"/>
        </a:solidFill>
        <a:effectLst/>
      </p:bgPr>
    </p:bg>
    <p:spTree>
      <p:nvGrpSpPr>
        <p:cNvPr id="1" name="Shape 621"/>
        <p:cNvGrpSpPr/>
        <p:nvPr/>
      </p:nvGrpSpPr>
      <p:grpSpPr>
        <a:xfrm>
          <a:off x="0" y="0"/>
          <a:ext cx="0" cy="0"/>
          <a:chOff x="0" y="0"/>
          <a:chExt cx="0" cy="0"/>
        </a:xfrm>
      </p:grpSpPr>
      <p:sp>
        <p:nvSpPr>
          <p:cNvPr id="622" name="Google Shape;622;p131"/>
          <p:cNvSpPr txBox="1">
            <a:spLocks noGrp="1"/>
          </p:cNvSpPr>
          <p:nvPr>
            <p:ph type="title"/>
          </p:nvPr>
        </p:nvSpPr>
        <p:spPr>
          <a:xfrm>
            <a:off x="615100" y="2150850"/>
            <a:ext cx="7857300" cy="841800"/>
          </a:xfrm>
          <a:prstGeom prst="rect">
            <a:avLst/>
          </a:prstGeom>
        </p:spPr>
        <p:txBody>
          <a:bodyPr spcFirstLastPara="1" wrap="square" lIns="0" tIns="0" rIns="0" bIns="0" anchor="ctr" anchorCtr="0">
            <a:normAutofit/>
          </a:bodyPr>
          <a:lstStyle>
            <a:lvl1pPr lvl="0">
              <a:spcBef>
                <a:spcPts val="0"/>
              </a:spcBef>
              <a:spcAft>
                <a:spcPts val="0"/>
              </a:spcAft>
              <a:buClr>
                <a:srgbClr val="FFFFFF"/>
              </a:buClr>
              <a:buSzPts val="4800"/>
              <a:buFont typeface="Plus Jakarta Sans ExtraBold"/>
              <a:buNone/>
              <a:defRPr sz="4800" b="0">
                <a:solidFill>
                  <a:srgbClr val="FFFFFF"/>
                </a:solidFill>
                <a:latin typeface="Plus Jakarta Sans ExtraBold"/>
                <a:ea typeface="Plus Jakarta Sans ExtraBold"/>
                <a:cs typeface="Plus Jakarta Sans ExtraBold"/>
                <a:sym typeface="Plus Jakarta Sans ExtraBold"/>
              </a:defRPr>
            </a:lvl1pPr>
            <a:lvl2pPr lvl="1">
              <a:spcBef>
                <a:spcPts val="0"/>
              </a:spcBef>
              <a:spcAft>
                <a:spcPts val="0"/>
              </a:spcAft>
              <a:buClr>
                <a:srgbClr val="FFFFFF"/>
              </a:buClr>
              <a:buSzPts val="3600"/>
              <a:buNone/>
              <a:defRPr sz="3600">
                <a:solidFill>
                  <a:srgbClr val="FFFFFF"/>
                </a:solidFill>
              </a:defRPr>
            </a:lvl2pPr>
            <a:lvl3pPr lvl="2">
              <a:spcBef>
                <a:spcPts val="0"/>
              </a:spcBef>
              <a:spcAft>
                <a:spcPts val="0"/>
              </a:spcAft>
              <a:buClr>
                <a:srgbClr val="FFFFFF"/>
              </a:buClr>
              <a:buSzPts val="3600"/>
              <a:buNone/>
              <a:defRPr sz="3600">
                <a:solidFill>
                  <a:srgbClr val="FFFFFF"/>
                </a:solidFill>
              </a:defRPr>
            </a:lvl3pPr>
            <a:lvl4pPr lvl="3">
              <a:spcBef>
                <a:spcPts val="0"/>
              </a:spcBef>
              <a:spcAft>
                <a:spcPts val="0"/>
              </a:spcAft>
              <a:buClr>
                <a:srgbClr val="FFFFFF"/>
              </a:buClr>
              <a:buSzPts val="3600"/>
              <a:buNone/>
              <a:defRPr sz="3600">
                <a:solidFill>
                  <a:srgbClr val="FFFFFF"/>
                </a:solidFill>
              </a:defRPr>
            </a:lvl4pPr>
            <a:lvl5pPr lvl="4">
              <a:spcBef>
                <a:spcPts val="0"/>
              </a:spcBef>
              <a:spcAft>
                <a:spcPts val="0"/>
              </a:spcAft>
              <a:buClr>
                <a:srgbClr val="FFFFFF"/>
              </a:buClr>
              <a:buSzPts val="3600"/>
              <a:buNone/>
              <a:defRPr sz="3600">
                <a:solidFill>
                  <a:srgbClr val="FFFFFF"/>
                </a:solidFill>
              </a:defRPr>
            </a:lvl5pPr>
            <a:lvl6pPr lvl="5">
              <a:spcBef>
                <a:spcPts val="0"/>
              </a:spcBef>
              <a:spcAft>
                <a:spcPts val="0"/>
              </a:spcAft>
              <a:buClr>
                <a:srgbClr val="FFFFFF"/>
              </a:buClr>
              <a:buSzPts val="3600"/>
              <a:buNone/>
              <a:defRPr sz="3600">
                <a:solidFill>
                  <a:srgbClr val="FFFFFF"/>
                </a:solidFill>
              </a:defRPr>
            </a:lvl6pPr>
            <a:lvl7pPr lvl="6">
              <a:spcBef>
                <a:spcPts val="0"/>
              </a:spcBef>
              <a:spcAft>
                <a:spcPts val="0"/>
              </a:spcAft>
              <a:buClr>
                <a:srgbClr val="FFFFFF"/>
              </a:buClr>
              <a:buSzPts val="3600"/>
              <a:buNone/>
              <a:defRPr sz="3600">
                <a:solidFill>
                  <a:srgbClr val="FFFFFF"/>
                </a:solidFill>
              </a:defRPr>
            </a:lvl7pPr>
            <a:lvl8pPr lvl="7">
              <a:spcBef>
                <a:spcPts val="0"/>
              </a:spcBef>
              <a:spcAft>
                <a:spcPts val="0"/>
              </a:spcAft>
              <a:buClr>
                <a:srgbClr val="FFFFFF"/>
              </a:buClr>
              <a:buSzPts val="3600"/>
              <a:buNone/>
              <a:defRPr sz="3600">
                <a:solidFill>
                  <a:srgbClr val="FFFFFF"/>
                </a:solidFill>
              </a:defRPr>
            </a:lvl8pPr>
            <a:lvl9pPr lvl="8">
              <a:spcBef>
                <a:spcPts val="0"/>
              </a:spcBef>
              <a:spcAft>
                <a:spcPts val="0"/>
              </a:spcAft>
              <a:buClr>
                <a:srgbClr val="FFFFFF"/>
              </a:buClr>
              <a:buSzPts val="3600"/>
              <a:buNone/>
              <a:defRPr sz="3600">
                <a:solidFill>
                  <a:srgbClr val="FFFFFF"/>
                </a:solidFill>
              </a:defRPr>
            </a:lvl9pPr>
          </a:lstStyle>
          <a:p>
            <a:endParaRPr/>
          </a:p>
        </p:txBody>
      </p:sp>
      <p:sp>
        <p:nvSpPr>
          <p:cNvPr id="623" name="Google Shape;623;p1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grpSp>
        <p:nvGrpSpPr>
          <p:cNvPr id="624" name="Google Shape;624;p131"/>
          <p:cNvGrpSpPr/>
          <p:nvPr/>
        </p:nvGrpSpPr>
        <p:grpSpPr>
          <a:xfrm>
            <a:off x="7724692" y="271192"/>
            <a:ext cx="1141409" cy="237868"/>
            <a:chOff x="238125" y="2101750"/>
            <a:chExt cx="7129350" cy="1486675"/>
          </a:xfrm>
        </p:grpSpPr>
        <p:grpSp>
          <p:nvGrpSpPr>
            <p:cNvPr id="625" name="Google Shape;625;p131"/>
            <p:cNvGrpSpPr/>
            <p:nvPr/>
          </p:nvGrpSpPr>
          <p:grpSpPr>
            <a:xfrm>
              <a:off x="238125" y="2237750"/>
              <a:ext cx="1352275" cy="1350675"/>
              <a:chOff x="238125" y="2237750"/>
              <a:chExt cx="1352275" cy="1350675"/>
            </a:xfrm>
          </p:grpSpPr>
          <p:sp>
            <p:nvSpPr>
              <p:cNvPr id="626" name="Google Shape;626;p131"/>
              <p:cNvSpPr/>
              <p:nvPr/>
            </p:nvSpPr>
            <p:spPr>
              <a:xfrm>
                <a:off x="238125" y="2237750"/>
                <a:ext cx="1352275" cy="1350675"/>
              </a:xfrm>
              <a:custGeom>
                <a:avLst/>
                <a:gdLst/>
                <a:ahLst/>
                <a:cxnLst/>
                <a:rect l="l" t="t" r="r" b="b"/>
                <a:pathLst>
                  <a:path w="54091" h="54027" extrusionOk="0">
                    <a:moveTo>
                      <a:pt x="35495" y="4034"/>
                    </a:moveTo>
                    <a:cubicBezTo>
                      <a:pt x="36903" y="4034"/>
                      <a:pt x="38023" y="5154"/>
                      <a:pt x="38023" y="6562"/>
                    </a:cubicBezTo>
                    <a:cubicBezTo>
                      <a:pt x="38023" y="7970"/>
                      <a:pt x="36903" y="9091"/>
                      <a:pt x="35495" y="9091"/>
                    </a:cubicBezTo>
                    <a:cubicBezTo>
                      <a:pt x="34086" y="9091"/>
                      <a:pt x="32966" y="7970"/>
                      <a:pt x="32966" y="6562"/>
                    </a:cubicBezTo>
                    <a:cubicBezTo>
                      <a:pt x="32966" y="5154"/>
                      <a:pt x="34086" y="4034"/>
                      <a:pt x="35495" y="4034"/>
                    </a:cubicBezTo>
                    <a:close/>
                    <a:moveTo>
                      <a:pt x="9218" y="1"/>
                    </a:moveTo>
                    <a:cubicBezTo>
                      <a:pt x="4065" y="97"/>
                      <a:pt x="0" y="4194"/>
                      <a:pt x="0" y="9315"/>
                    </a:cubicBezTo>
                    <a:lnTo>
                      <a:pt x="0" y="31719"/>
                    </a:lnTo>
                    <a:cubicBezTo>
                      <a:pt x="0" y="36808"/>
                      <a:pt x="4129" y="40936"/>
                      <a:pt x="9218" y="40936"/>
                    </a:cubicBezTo>
                    <a:lnTo>
                      <a:pt x="14819" y="40936"/>
                    </a:lnTo>
                    <a:lnTo>
                      <a:pt x="14819" y="51370"/>
                    </a:lnTo>
                    <a:cubicBezTo>
                      <a:pt x="14819" y="52811"/>
                      <a:pt x="16003" y="54027"/>
                      <a:pt x="17443" y="54027"/>
                    </a:cubicBezTo>
                    <a:cubicBezTo>
                      <a:pt x="18884" y="54027"/>
                      <a:pt x="20100" y="52811"/>
                      <a:pt x="20100" y="51370"/>
                    </a:cubicBezTo>
                    <a:lnTo>
                      <a:pt x="20100" y="40936"/>
                    </a:lnTo>
                    <a:lnTo>
                      <a:pt x="22596" y="40936"/>
                    </a:lnTo>
                    <a:lnTo>
                      <a:pt x="22596" y="51370"/>
                    </a:lnTo>
                    <a:cubicBezTo>
                      <a:pt x="22596" y="52811"/>
                      <a:pt x="23813" y="54027"/>
                      <a:pt x="25253" y="54027"/>
                    </a:cubicBezTo>
                    <a:cubicBezTo>
                      <a:pt x="26693" y="54027"/>
                      <a:pt x="27877" y="52811"/>
                      <a:pt x="27877" y="51370"/>
                    </a:cubicBezTo>
                    <a:lnTo>
                      <a:pt x="27877" y="40936"/>
                    </a:lnTo>
                    <a:lnTo>
                      <a:pt x="35079" y="40936"/>
                    </a:lnTo>
                    <a:cubicBezTo>
                      <a:pt x="40168" y="40936"/>
                      <a:pt x="44296" y="36808"/>
                      <a:pt x="44296" y="31719"/>
                    </a:cubicBezTo>
                    <a:lnTo>
                      <a:pt x="44296" y="11011"/>
                    </a:lnTo>
                    <a:lnTo>
                      <a:pt x="52330" y="3202"/>
                    </a:lnTo>
                    <a:cubicBezTo>
                      <a:pt x="54090" y="1473"/>
                      <a:pt x="53450" y="1"/>
                      <a:pt x="50922" y="1"/>
                    </a:cubicBezTo>
                    <a:close/>
                  </a:path>
                </a:pathLst>
              </a:custGeom>
              <a:solidFill>
                <a:srgbClr val="FFFFFF">
                  <a:alpha val="6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1"/>
              <p:cNvSpPr/>
              <p:nvPr/>
            </p:nvSpPr>
            <p:spPr>
              <a:xfrm>
                <a:off x="1062275" y="2338575"/>
                <a:ext cx="126450" cy="126450"/>
              </a:xfrm>
              <a:custGeom>
                <a:avLst/>
                <a:gdLst/>
                <a:ahLst/>
                <a:cxnLst/>
                <a:rect l="l" t="t" r="r" b="b"/>
                <a:pathLst>
                  <a:path w="5058" h="5058" extrusionOk="0">
                    <a:moveTo>
                      <a:pt x="2529" y="1"/>
                    </a:moveTo>
                    <a:cubicBezTo>
                      <a:pt x="1120" y="1"/>
                      <a:pt x="0" y="1121"/>
                      <a:pt x="0" y="2529"/>
                    </a:cubicBezTo>
                    <a:cubicBezTo>
                      <a:pt x="0" y="3937"/>
                      <a:pt x="1120" y="5058"/>
                      <a:pt x="2529" y="5058"/>
                    </a:cubicBezTo>
                    <a:cubicBezTo>
                      <a:pt x="3937" y="5058"/>
                      <a:pt x="5057" y="3937"/>
                      <a:pt x="5057" y="2529"/>
                    </a:cubicBezTo>
                    <a:cubicBezTo>
                      <a:pt x="5057" y="1121"/>
                      <a:pt x="3937" y="1"/>
                      <a:pt x="2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131"/>
            <p:cNvGrpSpPr/>
            <p:nvPr/>
          </p:nvGrpSpPr>
          <p:grpSpPr>
            <a:xfrm>
              <a:off x="1834425" y="2101750"/>
              <a:ext cx="5533050" cy="1446675"/>
              <a:chOff x="1834425" y="2101750"/>
              <a:chExt cx="5533050" cy="1446675"/>
            </a:xfrm>
          </p:grpSpPr>
          <p:sp>
            <p:nvSpPr>
              <p:cNvPr id="629" name="Google Shape;629;p131"/>
              <p:cNvSpPr/>
              <p:nvPr/>
            </p:nvSpPr>
            <p:spPr>
              <a:xfrm>
                <a:off x="1834425" y="2237750"/>
                <a:ext cx="464900" cy="1025025"/>
              </a:xfrm>
              <a:custGeom>
                <a:avLst/>
                <a:gdLst/>
                <a:ahLst/>
                <a:cxnLst/>
                <a:rect l="l" t="t" r="r" b="b"/>
                <a:pathLst>
                  <a:path w="18596" h="41001" extrusionOk="0">
                    <a:moveTo>
                      <a:pt x="6177" y="1"/>
                    </a:moveTo>
                    <a:cubicBezTo>
                      <a:pt x="5409" y="1"/>
                      <a:pt x="4929" y="513"/>
                      <a:pt x="4929" y="1313"/>
                    </a:cubicBezTo>
                    <a:lnTo>
                      <a:pt x="4929" y="8963"/>
                    </a:lnTo>
                    <a:lnTo>
                      <a:pt x="1248" y="8963"/>
                    </a:lnTo>
                    <a:cubicBezTo>
                      <a:pt x="480" y="8963"/>
                      <a:pt x="0" y="9475"/>
                      <a:pt x="0" y="10275"/>
                    </a:cubicBezTo>
                    <a:lnTo>
                      <a:pt x="0" y="13860"/>
                    </a:lnTo>
                    <a:cubicBezTo>
                      <a:pt x="0" y="14660"/>
                      <a:pt x="512" y="15172"/>
                      <a:pt x="1248" y="15172"/>
                    </a:cubicBezTo>
                    <a:lnTo>
                      <a:pt x="4929" y="15172"/>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0" y="34402"/>
                    </a:cubicBezTo>
                    <a:cubicBezTo>
                      <a:pt x="17093" y="34402"/>
                      <a:pt x="17044" y="34404"/>
                      <a:pt x="16995" y="34407"/>
                    </a:cubicBezTo>
                    <a:cubicBezTo>
                      <a:pt x="16323" y="34503"/>
                      <a:pt x="15555" y="34535"/>
                      <a:pt x="15043" y="34535"/>
                    </a:cubicBezTo>
                    <a:cubicBezTo>
                      <a:pt x="13379" y="34535"/>
                      <a:pt x="12610" y="33703"/>
                      <a:pt x="12610" y="31879"/>
                    </a:cubicBezTo>
                    <a:lnTo>
                      <a:pt x="12610" y="15204"/>
                    </a:lnTo>
                    <a:lnTo>
                      <a:pt x="17283" y="15204"/>
                    </a:lnTo>
                    <a:cubicBezTo>
                      <a:pt x="18051" y="15204"/>
                      <a:pt x="18596" y="14692"/>
                      <a:pt x="18596" y="13892"/>
                    </a:cubicBezTo>
                    <a:lnTo>
                      <a:pt x="18596" y="10339"/>
                    </a:lnTo>
                    <a:cubicBezTo>
                      <a:pt x="18564" y="9539"/>
                      <a:pt x="18051" y="8995"/>
                      <a:pt x="17283" y="8995"/>
                    </a:cubicBezTo>
                    <a:lnTo>
                      <a:pt x="12610" y="8995"/>
                    </a:lnTo>
                    <a:lnTo>
                      <a:pt x="12610" y="1313"/>
                    </a:lnTo>
                    <a:cubicBezTo>
                      <a:pt x="12610" y="513"/>
                      <a:pt x="12098" y="1"/>
                      <a:pt x="113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0" name="Google Shape;630;p131"/>
              <p:cNvSpPr/>
              <p:nvPr/>
            </p:nvSpPr>
            <p:spPr>
              <a:xfrm>
                <a:off x="2320900" y="2426600"/>
                <a:ext cx="784975" cy="837775"/>
              </a:xfrm>
              <a:custGeom>
                <a:avLst/>
                <a:gdLst/>
                <a:ahLst/>
                <a:cxnLst/>
                <a:rect l="l" t="t" r="r" b="b"/>
                <a:pathLst>
                  <a:path w="31399" h="33511" extrusionOk="0">
                    <a:moveTo>
                      <a:pt x="16228" y="6498"/>
                    </a:moveTo>
                    <a:cubicBezTo>
                      <a:pt x="20901" y="6498"/>
                      <a:pt x="24037" y="9250"/>
                      <a:pt x="24581" y="13923"/>
                    </a:cubicBezTo>
                    <a:lnTo>
                      <a:pt x="7394" y="13923"/>
                    </a:lnTo>
                    <a:cubicBezTo>
                      <a:pt x="8098" y="9378"/>
                      <a:pt x="11459" y="6498"/>
                      <a:pt x="16228" y="6498"/>
                    </a:cubicBezTo>
                    <a:close/>
                    <a:moveTo>
                      <a:pt x="16228" y="0"/>
                    </a:moveTo>
                    <a:cubicBezTo>
                      <a:pt x="6818" y="0"/>
                      <a:pt x="1" y="7010"/>
                      <a:pt x="1" y="16611"/>
                    </a:cubicBezTo>
                    <a:cubicBezTo>
                      <a:pt x="1" y="26533"/>
                      <a:pt x="7074" y="33510"/>
                      <a:pt x="17188" y="33510"/>
                    </a:cubicBezTo>
                    <a:cubicBezTo>
                      <a:pt x="21861" y="33510"/>
                      <a:pt x="25926" y="32070"/>
                      <a:pt x="28582" y="29446"/>
                    </a:cubicBezTo>
                    <a:cubicBezTo>
                      <a:pt x="29030" y="29030"/>
                      <a:pt x="29478" y="28390"/>
                      <a:pt x="28870" y="27589"/>
                    </a:cubicBezTo>
                    <a:lnTo>
                      <a:pt x="27110" y="25189"/>
                    </a:lnTo>
                    <a:cubicBezTo>
                      <a:pt x="26900" y="24846"/>
                      <a:pt x="26599" y="24684"/>
                      <a:pt x="26276" y="24684"/>
                    </a:cubicBezTo>
                    <a:cubicBezTo>
                      <a:pt x="26056" y="24684"/>
                      <a:pt x="25826" y="24759"/>
                      <a:pt x="25606" y="24901"/>
                    </a:cubicBezTo>
                    <a:cubicBezTo>
                      <a:pt x="23141" y="26533"/>
                      <a:pt x="20709" y="27269"/>
                      <a:pt x="17764" y="27269"/>
                    </a:cubicBezTo>
                    <a:cubicBezTo>
                      <a:pt x="12099" y="27269"/>
                      <a:pt x="8354" y="24485"/>
                      <a:pt x="7458" y="19652"/>
                    </a:cubicBezTo>
                    <a:lnTo>
                      <a:pt x="28102" y="19652"/>
                    </a:lnTo>
                    <a:cubicBezTo>
                      <a:pt x="30823" y="19652"/>
                      <a:pt x="31399" y="17892"/>
                      <a:pt x="31399" y="15203"/>
                    </a:cubicBezTo>
                    <a:cubicBezTo>
                      <a:pt x="31367" y="7650"/>
                      <a:pt x="26150" y="0"/>
                      <a:pt x="162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1" name="Google Shape;631;p131"/>
              <p:cNvSpPr/>
              <p:nvPr/>
            </p:nvSpPr>
            <p:spPr>
              <a:xfrm>
                <a:off x="3089850" y="2461000"/>
                <a:ext cx="716950" cy="800975"/>
              </a:xfrm>
              <a:custGeom>
                <a:avLst/>
                <a:gdLst/>
                <a:ahLst/>
                <a:cxnLst/>
                <a:rect l="l" t="t" r="r" b="b"/>
                <a:pathLst>
                  <a:path w="28678" h="32039" extrusionOk="0">
                    <a:moveTo>
                      <a:pt x="21573" y="1"/>
                    </a:moveTo>
                    <a:cubicBezTo>
                      <a:pt x="20933" y="1"/>
                      <a:pt x="20388" y="289"/>
                      <a:pt x="20132" y="801"/>
                    </a:cubicBezTo>
                    <a:lnTo>
                      <a:pt x="14435" y="10082"/>
                    </a:lnTo>
                    <a:lnTo>
                      <a:pt x="8674" y="833"/>
                    </a:lnTo>
                    <a:cubicBezTo>
                      <a:pt x="8354" y="289"/>
                      <a:pt x="7906" y="33"/>
                      <a:pt x="7266" y="33"/>
                    </a:cubicBezTo>
                    <a:lnTo>
                      <a:pt x="1665" y="33"/>
                    </a:lnTo>
                    <a:cubicBezTo>
                      <a:pt x="1249" y="33"/>
                      <a:pt x="865" y="193"/>
                      <a:pt x="673" y="513"/>
                    </a:cubicBezTo>
                    <a:cubicBezTo>
                      <a:pt x="481" y="833"/>
                      <a:pt x="513" y="1281"/>
                      <a:pt x="801" y="1729"/>
                    </a:cubicBezTo>
                    <a:lnTo>
                      <a:pt x="9826" y="15651"/>
                    </a:lnTo>
                    <a:lnTo>
                      <a:pt x="385" y="30310"/>
                    </a:lnTo>
                    <a:cubicBezTo>
                      <a:pt x="1" y="30886"/>
                      <a:pt x="97" y="31334"/>
                      <a:pt x="193" y="31526"/>
                    </a:cubicBezTo>
                    <a:cubicBezTo>
                      <a:pt x="321" y="31718"/>
                      <a:pt x="545" y="32038"/>
                      <a:pt x="1249" y="32038"/>
                    </a:cubicBezTo>
                    <a:lnTo>
                      <a:pt x="6786" y="32038"/>
                    </a:lnTo>
                    <a:cubicBezTo>
                      <a:pt x="7426" y="32038"/>
                      <a:pt x="7938" y="31750"/>
                      <a:pt x="8226" y="31238"/>
                    </a:cubicBezTo>
                    <a:lnTo>
                      <a:pt x="14371" y="21284"/>
                    </a:lnTo>
                    <a:lnTo>
                      <a:pt x="20484" y="31238"/>
                    </a:lnTo>
                    <a:cubicBezTo>
                      <a:pt x="20804" y="31814"/>
                      <a:pt x="21253" y="32038"/>
                      <a:pt x="21893" y="32038"/>
                    </a:cubicBezTo>
                    <a:lnTo>
                      <a:pt x="27494" y="32038"/>
                    </a:lnTo>
                    <a:cubicBezTo>
                      <a:pt x="27974" y="32038"/>
                      <a:pt x="28326" y="31846"/>
                      <a:pt x="28518" y="31526"/>
                    </a:cubicBezTo>
                    <a:cubicBezTo>
                      <a:pt x="28678" y="31206"/>
                      <a:pt x="28646" y="30758"/>
                      <a:pt x="28358" y="30374"/>
                    </a:cubicBezTo>
                    <a:lnTo>
                      <a:pt x="19012" y="15651"/>
                    </a:lnTo>
                    <a:lnTo>
                      <a:pt x="27974" y="1729"/>
                    </a:lnTo>
                    <a:cubicBezTo>
                      <a:pt x="28358" y="1153"/>
                      <a:pt x="28230" y="705"/>
                      <a:pt x="28166" y="513"/>
                    </a:cubicBezTo>
                    <a:cubicBezTo>
                      <a:pt x="28038" y="321"/>
                      <a:pt x="27814" y="1"/>
                      <a:pt x="27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2" name="Google Shape;632;p131"/>
              <p:cNvSpPr/>
              <p:nvPr/>
            </p:nvSpPr>
            <p:spPr>
              <a:xfrm>
                <a:off x="3854800" y="2238550"/>
                <a:ext cx="464900" cy="1025025"/>
              </a:xfrm>
              <a:custGeom>
                <a:avLst/>
                <a:gdLst/>
                <a:ahLst/>
                <a:cxnLst/>
                <a:rect l="l" t="t" r="r" b="b"/>
                <a:pathLst>
                  <a:path w="18596" h="41001" extrusionOk="0">
                    <a:moveTo>
                      <a:pt x="6178" y="1"/>
                    </a:moveTo>
                    <a:cubicBezTo>
                      <a:pt x="5409" y="1"/>
                      <a:pt x="4929" y="545"/>
                      <a:pt x="4929" y="1345"/>
                    </a:cubicBezTo>
                    <a:lnTo>
                      <a:pt x="4929" y="8931"/>
                    </a:lnTo>
                    <a:lnTo>
                      <a:pt x="1249" y="8931"/>
                    </a:lnTo>
                    <a:cubicBezTo>
                      <a:pt x="480" y="8931"/>
                      <a:pt x="0" y="9443"/>
                      <a:pt x="0" y="10243"/>
                    </a:cubicBezTo>
                    <a:lnTo>
                      <a:pt x="0" y="13828"/>
                    </a:lnTo>
                    <a:cubicBezTo>
                      <a:pt x="0" y="14628"/>
                      <a:pt x="512" y="15140"/>
                      <a:pt x="1249" y="15140"/>
                    </a:cubicBezTo>
                    <a:lnTo>
                      <a:pt x="4929" y="15140"/>
                    </a:lnTo>
                    <a:lnTo>
                      <a:pt x="4929" y="32615"/>
                    </a:lnTo>
                    <a:cubicBezTo>
                      <a:pt x="4929" y="38024"/>
                      <a:pt x="7970" y="41000"/>
                      <a:pt x="13443" y="41000"/>
                    </a:cubicBezTo>
                    <a:cubicBezTo>
                      <a:pt x="14275" y="41000"/>
                      <a:pt x="18532" y="40936"/>
                      <a:pt x="18532" y="39016"/>
                    </a:cubicBezTo>
                    <a:lnTo>
                      <a:pt x="18532" y="35655"/>
                    </a:lnTo>
                    <a:cubicBezTo>
                      <a:pt x="18532" y="35239"/>
                      <a:pt x="18404" y="34919"/>
                      <a:pt x="18180" y="34727"/>
                    </a:cubicBezTo>
                    <a:cubicBezTo>
                      <a:pt x="17921" y="34526"/>
                      <a:pt x="17559" y="34402"/>
                      <a:pt x="17141" y="34402"/>
                    </a:cubicBezTo>
                    <a:cubicBezTo>
                      <a:pt x="17093" y="34402"/>
                      <a:pt x="17045" y="34404"/>
                      <a:pt x="16996" y="34407"/>
                    </a:cubicBezTo>
                    <a:cubicBezTo>
                      <a:pt x="16323" y="34503"/>
                      <a:pt x="15555" y="34535"/>
                      <a:pt x="15043" y="34535"/>
                    </a:cubicBezTo>
                    <a:cubicBezTo>
                      <a:pt x="13379" y="34535"/>
                      <a:pt x="12611" y="33703"/>
                      <a:pt x="12611" y="31911"/>
                    </a:cubicBezTo>
                    <a:lnTo>
                      <a:pt x="12611" y="15140"/>
                    </a:lnTo>
                    <a:lnTo>
                      <a:pt x="17284" y="15140"/>
                    </a:lnTo>
                    <a:cubicBezTo>
                      <a:pt x="18052" y="15140"/>
                      <a:pt x="18596" y="14628"/>
                      <a:pt x="18596" y="13828"/>
                    </a:cubicBezTo>
                    <a:lnTo>
                      <a:pt x="18596" y="10243"/>
                    </a:lnTo>
                    <a:cubicBezTo>
                      <a:pt x="18564" y="9443"/>
                      <a:pt x="18052" y="8931"/>
                      <a:pt x="17252" y="8931"/>
                    </a:cubicBezTo>
                    <a:lnTo>
                      <a:pt x="12579" y="8931"/>
                    </a:lnTo>
                    <a:lnTo>
                      <a:pt x="12579" y="1345"/>
                    </a:lnTo>
                    <a:cubicBezTo>
                      <a:pt x="12579" y="545"/>
                      <a:pt x="12035" y="1"/>
                      <a:pt x="113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3" name="Google Shape;633;p131"/>
              <p:cNvSpPr/>
              <p:nvPr/>
            </p:nvSpPr>
            <p:spPr>
              <a:xfrm>
                <a:off x="4406100" y="2101750"/>
                <a:ext cx="720150" cy="1158625"/>
              </a:xfrm>
              <a:custGeom>
                <a:avLst/>
                <a:gdLst/>
                <a:ahLst/>
                <a:cxnLst/>
                <a:rect l="l" t="t" r="r" b="b"/>
                <a:pathLst>
                  <a:path w="28806" h="46345" extrusionOk="0">
                    <a:moveTo>
                      <a:pt x="1217" y="0"/>
                    </a:moveTo>
                    <a:cubicBezTo>
                      <a:pt x="481" y="0"/>
                      <a:pt x="1" y="512"/>
                      <a:pt x="1" y="1312"/>
                    </a:cubicBezTo>
                    <a:lnTo>
                      <a:pt x="1" y="45000"/>
                    </a:lnTo>
                    <a:cubicBezTo>
                      <a:pt x="1" y="45800"/>
                      <a:pt x="513" y="46344"/>
                      <a:pt x="1217" y="46344"/>
                    </a:cubicBezTo>
                    <a:lnTo>
                      <a:pt x="6370" y="46344"/>
                    </a:lnTo>
                    <a:cubicBezTo>
                      <a:pt x="7106" y="46344"/>
                      <a:pt x="7586" y="45800"/>
                      <a:pt x="7586" y="45000"/>
                    </a:cubicBezTo>
                    <a:lnTo>
                      <a:pt x="7586" y="28037"/>
                    </a:lnTo>
                    <a:cubicBezTo>
                      <a:pt x="7586" y="23492"/>
                      <a:pt x="10306" y="20676"/>
                      <a:pt x="14723" y="20676"/>
                    </a:cubicBezTo>
                    <a:cubicBezTo>
                      <a:pt x="18884" y="20676"/>
                      <a:pt x="21189" y="23300"/>
                      <a:pt x="21189" y="28037"/>
                    </a:cubicBezTo>
                    <a:lnTo>
                      <a:pt x="21189" y="45000"/>
                    </a:lnTo>
                    <a:cubicBezTo>
                      <a:pt x="21189" y="45800"/>
                      <a:pt x="21733" y="46344"/>
                      <a:pt x="22437" y="46344"/>
                    </a:cubicBezTo>
                    <a:lnTo>
                      <a:pt x="27494" y="46344"/>
                    </a:lnTo>
                    <a:cubicBezTo>
                      <a:pt x="28230" y="46344"/>
                      <a:pt x="28806" y="45800"/>
                      <a:pt x="28806" y="45000"/>
                    </a:cubicBezTo>
                    <a:lnTo>
                      <a:pt x="28806" y="26757"/>
                    </a:lnTo>
                    <a:cubicBezTo>
                      <a:pt x="28774" y="18659"/>
                      <a:pt x="24293" y="13602"/>
                      <a:pt x="16996" y="13602"/>
                    </a:cubicBezTo>
                    <a:cubicBezTo>
                      <a:pt x="12131" y="13602"/>
                      <a:pt x="9250" y="15971"/>
                      <a:pt x="7586" y="18275"/>
                    </a:cubicBezTo>
                    <a:lnTo>
                      <a:pt x="7586" y="1312"/>
                    </a:lnTo>
                    <a:cubicBezTo>
                      <a:pt x="7586" y="512"/>
                      <a:pt x="7074" y="0"/>
                      <a:pt x="63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4" name="Google Shape;634;p131"/>
              <p:cNvSpPr/>
              <p:nvPr/>
            </p:nvSpPr>
            <p:spPr>
              <a:xfrm>
                <a:off x="5207850" y="2426600"/>
                <a:ext cx="785775" cy="837775"/>
              </a:xfrm>
              <a:custGeom>
                <a:avLst/>
                <a:gdLst/>
                <a:ahLst/>
                <a:cxnLst/>
                <a:rect l="l" t="t" r="r" b="b"/>
                <a:pathLst>
                  <a:path w="31431" h="33511" extrusionOk="0">
                    <a:moveTo>
                      <a:pt x="16260" y="6498"/>
                    </a:moveTo>
                    <a:cubicBezTo>
                      <a:pt x="20933" y="6498"/>
                      <a:pt x="24069" y="9250"/>
                      <a:pt x="24613" y="13923"/>
                    </a:cubicBezTo>
                    <a:lnTo>
                      <a:pt x="7426" y="13923"/>
                    </a:lnTo>
                    <a:cubicBezTo>
                      <a:pt x="8130" y="9378"/>
                      <a:pt x="11491" y="6498"/>
                      <a:pt x="16260" y="6498"/>
                    </a:cubicBezTo>
                    <a:close/>
                    <a:moveTo>
                      <a:pt x="16260" y="0"/>
                    </a:moveTo>
                    <a:cubicBezTo>
                      <a:pt x="6850" y="0"/>
                      <a:pt x="1" y="7010"/>
                      <a:pt x="1" y="16611"/>
                    </a:cubicBezTo>
                    <a:cubicBezTo>
                      <a:pt x="1" y="26533"/>
                      <a:pt x="7106" y="33510"/>
                      <a:pt x="17220" y="33510"/>
                    </a:cubicBezTo>
                    <a:cubicBezTo>
                      <a:pt x="21893" y="33510"/>
                      <a:pt x="25925" y="32070"/>
                      <a:pt x="28614" y="29446"/>
                    </a:cubicBezTo>
                    <a:cubicBezTo>
                      <a:pt x="29062" y="29030"/>
                      <a:pt x="29510" y="28390"/>
                      <a:pt x="28902" y="27589"/>
                    </a:cubicBezTo>
                    <a:lnTo>
                      <a:pt x="27142" y="25189"/>
                    </a:lnTo>
                    <a:cubicBezTo>
                      <a:pt x="26932" y="24846"/>
                      <a:pt x="26631" y="24684"/>
                      <a:pt x="26301" y="24684"/>
                    </a:cubicBezTo>
                    <a:cubicBezTo>
                      <a:pt x="26076" y="24684"/>
                      <a:pt x="25838" y="24759"/>
                      <a:pt x="25605" y="24901"/>
                    </a:cubicBezTo>
                    <a:cubicBezTo>
                      <a:pt x="23173" y="26533"/>
                      <a:pt x="20740" y="27269"/>
                      <a:pt x="17764" y="27269"/>
                    </a:cubicBezTo>
                    <a:cubicBezTo>
                      <a:pt x="12131" y="27269"/>
                      <a:pt x="8386" y="24485"/>
                      <a:pt x="7490" y="19652"/>
                    </a:cubicBezTo>
                    <a:lnTo>
                      <a:pt x="28134" y="19652"/>
                    </a:lnTo>
                    <a:cubicBezTo>
                      <a:pt x="30854" y="19652"/>
                      <a:pt x="31431" y="17892"/>
                      <a:pt x="31431" y="15203"/>
                    </a:cubicBezTo>
                    <a:cubicBezTo>
                      <a:pt x="31431" y="7650"/>
                      <a:pt x="26214" y="0"/>
                      <a:pt x="162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5" name="Google Shape;635;p131"/>
              <p:cNvSpPr/>
              <p:nvPr/>
            </p:nvSpPr>
            <p:spPr>
              <a:xfrm>
                <a:off x="6084025" y="2101750"/>
                <a:ext cx="190450" cy="1158625"/>
              </a:xfrm>
              <a:custGeom>
                <a:avLst/>
                <a:gdLst/>
                <a:ahLst/>
                <a:cxnLst/>
                <a:rect l="l" t="t" r="r" b="b"/>
                <a:pathLst>
                  <a:path w="7618" h="46345" extrusionOk="0">
                    <a:moveTo>
                      <a:pt x="1248" y="0"/>
                    </a:moveTo>
                    <a:cubicBezTo>
                      <a:pt x="480" y="0"/>
                      <a:pt x="0" y="512"/>
                      <a:pt x="0" y="1312"/>
                    </a:cubicBezTo>
                    <a:lnTo>
                      <a:pt x="0" y="45000"/>
                    </a:lnTo>
                    <a:cubicBezTo>
                      <a:pt x="0" y="45800"/>
                      <a:pt x="512" y="46344"/>
                      <a:pt x="1248" y="46344"/>
                    </a:cubicBezTo>
                    <a:lnTo>
                      <a:pt x="6369" y="46344"/>
                    </a:lnTo>
                    <a:cubicBezTo>
                      <a:pt x="7138" y="46344"/>
                      <a:pt x="7618" y="45800"/>
                      <a:pt x="7618" y="45000"/>
                    </a:cubicBezTo>
                    <a:lnTo>
                      <a:pt x="7618" y="1312"/>
                    </a:lnTo>
                    <a:cubicBezTo>
                      <a:pt x="7618" y="512"/>
                      <a:pt x="7138" y="0"/>
                      <a:pt x="6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6" name="Google Shape;636;p131"/>
              <p:cNvSpPr/>
              <p:nvPr/>
            </p:nvSpPr>
            <p:spPr>
              <a:xfrm>
                <a:off x="6403275" y="2426600"/>
                <a:ext cx="834575" cy="1121825"/>
              </a:xfrm>
              <a:custGeom>
                <a:avLst/>
                <a:gdLst/>
                <a:ahLst/>
                <a:cxnLst/>
                <a:rect l="l" t="t" r="r" b="b"/>
                <a:pathLst>
                  <a:path w="33383" h="44873" extrusionOk="0">
                    <a:moveTo>
                      <a:pt x="16612" y="7010"/>
                    </a:moveTo>
                    <a:cubicBezTo>
                      <a:pt x="22085" y="7010"/>
                      <a:pt x="25926" y="11010"/>
                      <a:pt x="25926" y="16739"/>
                    </a:cubicBezTo>
                    <a:cubicBezTo>
                      <a:pt x="25926" y="22468"/>
                      <a:pt x="22085" y="26469"/>
                      <a:pt x="16612" y="26469"/>
                    </a:cubicBezTo>
                    <a:cubicBezTo>
                      <a:pt x="11171" y="26469"/>
                      <a:pt x="7522" y="22564"/>
                      <a:pt x="7522" y="16803"/>
                    </a:cubicBezTo>
                    <a:cubicBezTo>
                      <a:pt x="7522" y="10946"/>
                      <a:pt x="11171" y="7010"/>
                      <a:pt x="16612" y="7010"/>
                    </a:cubicBezTo>
                    <a:close/>
                    <a:moveTo>
                      <a:pt x="17924" y="0"/>
                    </a:moveTo>
                    <a:cubicBezTo>
                      <a:pt x="13379" y="0"/>
                      <a:pt x="9698" y="1825"/>
                      <a:pt x="7202" y="5185"/>
                    </a:cubicBezTo>
                    <a:lnTo>
                      <a:pt x="7138" y="2081"/>
                    </a:lnTo>
                    <a:cubicBezTo>
                      <a:pt x="7138" y="1281"/>
                      <a:pt x="6658" y="769"/>
                      <a:pt x="5890" y="769"/>
                    </a:cubicBezTo>
                    <a:lnTo>
                      <a:pt x="1249" y="769"/>
                    </a:lnTo>
                    <a:cubicBezTo>
                      <a:pt x="481" y="769"/>
                      <a:pt x="1" y="1281"/>
                      <a:pt x="1" y="2081"/>
                    </a:cubicBezTo>
                    <a:lnTo>
                      <a:pt x="1" y="43528"/>
                    </a:lnTo>
                    <a:cubicBezTo>
                      <a:pt x="1" y="44328"/>
                      <a:pt x="513" y="44873"/>
                      <a:pt x="1249" y="44873"/>
                    </a:cubicBezTo>
                    <a:lnTo>
                      <a:pt x="6370" y="44873"/>
                    </a:lnTo>
                    <a:cubicBezTo>
                      <a:pt x="7106" y="44873"/>
                      <a:pt x="7618" y="44328"/>
                      <a:pt x="7618" y="43528"/>
                    </a:cubicBezTo>
                    <a:lnTo>
                      <a:pt x="7618" y="28806"/>
                    </a:lnTo>
                    <a:cubicBezTo>
                      <a:pt x="10019" y="31878"/>
                      <a:pt x="13571" y="33478"/>
                      <a:pt x="17956" y="33478"/>
                    </a:cubicBezTo>
                    <a:cubicBezTo>
                      <a:pt x="26886" y="33478"/>
                      <a:pt x="33383" y="26469"/>
                      <a:pt x="33383" y="16739"/>
                    </a:cubicBezTo>
                    <a:cubicBezTo>
                      <a:pt x="33383" y="7010"/>
                      <a:pt x="26854" y="0"/>
                      <a:pt x="179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637" name="Google Shape;637;p131"/>
              <p:cNvSpPr/>
              <p:nvPr/>
            </p:nvSpPr>
            <p:spPr>
              <a:xfrm>
                <a:off x="7107400" y="2169750"/>
                <a:ext cx="260075" cy="262475"/>
              </a:xfrm>
              <a:custGeom>
                <a:avLst/>
                <a:gdLst/>
                <a:ahLst/>
                <a:cxnLst/>
                <a:rect l="l" t="t" r="r" b="b"/>
                <a:pathLst>
                  <a:path w="10403" h="10499" extrusionOk="0">
                    <a:moveTo>
                      <a:pt x="5698" y="3681"/>
                    </a:moveTo>
                    <a:cubicBezTo>
                      <a:pt x="6274" y="3681"/>
                      <a:pt x="6562" y="3969"/>
                      <a:pt x="6562" y="4449"/>
                    </a:cubicBezTo>
                    <a:cubicBezTo>
                      <a:pt x="6562" y="4897"/>
                      <a:pt x="6274" y="5217"/>
                      <a:pt x="5698" y="5217"/>
                    </a:cubicBezTo>
                    <a:lnTo>
                      <a:pt x="4322" y="5217"/>
                    </a:lnTo>
                    <a:lnTo>
                      <a:pt x="4322" y="3681"/>
                    </a:lnTo>
                    <a:close/>
                    <a:moveTo>
                      <a:pt x="3362" y="2721"/>
                    </a:moveTo>
                    <a:cubicBezTo>
                      <a:pt x="3234" y="2721"/>
                      <a:pt x="3202" y="2817"/>
                      <a:pt x="3202" y="2881"/>
                    </a:cubicBezTo>
                    <a:lnTo>
                      <a:pt x="3202" y="7554"/>
                    </a:lnTo>
                    <a:cubicBezTo>
                      <a:pt x="3202" y="7650"/>
                      <a:pt x="3298" y="7714"/>
                      <a:pt x="3362" y="7714"/>
                    </a:cubicBezTo>
                    <a:lnTo>
                      <a:pt x="4162" y="7714"/>
                    </a:lnTo>
                    <a:cubicBezTo>
                      <a:pt x="4258" y="7714"/>
                      <a:pt x="4322" y="7650"/>
                      <a:pt x="4322" y="7554"/>
                    </a:cubicBezTo>
                    <a:lnTo>
                      <a:pt x="4322" y="6114"/>
                    </a:lnTo>
                    <a:lnTo>
                      <a:pt x="5122" y="6114"/>
                    </a:lnTo>
                    <a:lnTo>
                      <a:pt x="6498" y="7650"/>
                    </a:lnTo>
                    <a:cubicBezTo>
                      <a:pt x="6530" y="7682"/>
                      <a:pt x="6594" y="7714"/>
                      <a:pt x="6690" y="7714"/>
                    </a:cubicBezTo>
                    <a:lnTo>
                      <a:pt x="7618" y="7714"/>
                    </a:lnTo>
                    <a:cubicBezTo>
                      <a:pt x="7714" y="7714"/>
                      <a:pt x="7778" y="7618"/>
                      <a:pt x="7682" y="7522"/>
                    </a:cubicBezTo>
                    <a:lnTo>
                      <a:pt x="6338" y="6018"/>
                    </a:lnTo>
                    <a:cubicBezTo>
                      <a:pt x="7170" y="5858"/>
                      <a:pt x="7682" y="5281"/>
                      <a:pt x="7682" y="4417"/>
                    </a:cubicBezTo>
                    <a:cubicBezTo>
                      <a:pt x="7682" y="3297"/>
                      <a:pt x="6850" y="2721"/>
                      <a:pt x="5634" y="2721"/>
                    </a:cubicBezTo>
                    <a:close/>
                    <a:moveTo>
                      <a:pt x="5218" y="1249"/>
                    </a:moveTo>
                    <a:cubicBezTo>
                      <a:pt x="7458" y="1249"/>
                      <a:pt x="9155" y="3009"/>
                      <a:pt x="9155" y="5249"/>
                    </a:cubicBezTo>
                    <a:cubicBezTo>
                      <a:pt x="9155" y="7490"/>
                      <a:pt x="7458" y="9250"/>
                      <a:pt x="5218" y="9250"/>
                    </a:cubicBezTo>
                    <a:cubicBezTo>
                      <a:pt x="3010" y="9250"/>
                      <a:pt x="1281" y="7490"/>
                      <a:pt x="1281" y="5249"/>
                    </a:cubicBezTo>
                    <a:cubicBezTo>
                      <a:pt x="1281" y="3009"/>
                      <a:pt x="3010" y="1249"/>
                      <a:pt x="5218" y="1249"/>
                    </a:cubicBezTo>
                    <a:close/>
                    <a:moveTo>
                      <a:pt x="5218" y="0"/>
                    </a:moveTo>
                    <a:cubicBezTo>
                      <a:pt x="2305" y="0"/>
                      <a:pt x="1" y="2305"/>
                      <a:pt x="1" y="5249"/>
                    </a:cubicBezTo>
                    <a:cubicBezTo>
                      <a:pt x="1" y="8162"/>
                      <a:pt x="2305" y="10498"/>
                      <a:pt x="5218" y="10498"/>
                    </a:cubicBezTo>
                    <a:cubicBezTo>
                      <a:pt x="8098" y="10498"/>
                      <a:pt x="10403" y="8162"/>
                      <a:pt x="10403" y="5249"/>
                    </a:cubicBezTo>
                    <a:cubicBezTo>
                      <a:pt x="10403" y="2337"/>
                      <a:pt x="8098" y="0"/>
                      <a:pt x="52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 - Divider - paper 1.1">
  <p:cSld name="TITLE_1_1_1_1_1_1">
    <p:bg>
      <p:bgPr>
        <a:solidFill>
          <a:schemeClr val="lt1"/>
        </a:solidFill>
        <a:effectLst/>
      </p:bgPr>
    </p:bg>
    <p:spTree>
      <p:nvGrpSpPr>
        <p:cNvPr id="1" name="Shape 110"/>
        <p:cNvGrpSpPr/>
        <p:nvPr/>
      </p:nvGrpSpPr>
      <p:grpSpPr>
        <a:xfrm>
          <a:off x="0" y="0"/>
          <a:ext cx="0" cy="0"/>
          <a:chOff x="0" y="0"/>
          <a:chExt cx="0" cy="0"/>
        </a:xfrm>
      </p:grpSpPr>
      <p:pic>
        <p:nvPicPr>
          <p:cNvPr id="111" name="Google Shape;111;p27"/>
          <p:cNvPicPr preferRelativeResize="0"/>
          <p:nvPr/>
        </p:nvPicPr>
        <p:blipFill rotWithShape="1">
          <a:blip r:embed="rId2">
            <a:alphaModFix/>
          </a:blip>
          <a:srcRect t="39459"/>
          <a:stretch/>
        </p:blipFill>
        <p:spPr>
          <a:xfrm>
            <a:off x="0" y="2029551"/>
            <a:ext cx="9144003" cy="3113951"/>
          </a:xfrm>
          <a:prstGeom prst="rect">
            <a:avLst/>
          </a:prstGeom>
          <a:noFill/>
          <a:ln>
            <a:noFill/>
          </a:ln>
        </p:spPr>
      </p:pic>
      <p:sp>
        <p:nvSpPr>
          <p:cNvPr id="112" name="Google Shape;112;p27"/>
          <p:cNvSpPr txBox="1">
            <a:spLocks noGrp="1"/>
          </p:cNvSpPr>
          <p:nvPr>
            <p:ph type="title"/>
          </p:nvPr>
        </p:nvSpPr>
        <p:spPr>
          <a:xfrm>
            <a:off x="630000" y="630000"/>
            <a:ext cx="5197500" cy="1433100"/>
          </a:xfrm>
          <a:prstGeom prst="rect">
            <a:avLst/>
          </a:prstGeom>
        </p:spPr>
        <p:txBody>
          <a:bodyPr spcFirstLastPara="1" wrap="square" lIns="0" tIns="0" rIns="0" bIns="0" anchor="t" anchorCtr="0">
            <a:normAutofit/>
          </a:bodyPr>
          <a:lstStyle>
            <a:lvl1pPr lvl="0">
              <a:lnSpc>
                <a:spcPct val="85000"/>
              </a:lnSpc>
              <a:spcBef>
                <a:spcPts val="0"/>
              </a:spcBef>
              <a:spcAft>
                <a:spcPts val="0"/>
              </a:spcAft>
              <a:buSzPts val="4800"/>
              <a:buFont typeface="Figtree Medium"/>
              <a:buNone/>
              <a:defRPr sz="4800">
                <a:latin typeface="Figtree Medium"/>
                <a:ea typeface="Figtree Medium"/>
                <a:cs typeface="Figtree Medium"/>
                <a:sym typeface="Figtree Medium"/>
              </a:defRPr>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heme" Target="../theme/theme2.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AF6F0"/>
        </a:solidFill>
        <a:effectLst/>
      </p:bgPr>
    </p:bg>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270000" y="270000"/>
            <a:ext cx="8520600" cy="572700"/>
          </a:xfrm>
          <a:prstGeom prst="rect">
            <a:avLst/>
          </a:prstGeom>
          <a:noFill/>
          <a:ln>
            <a:noFill/>
          </a:ln>
        </p:spPr>
        <p:txBody>
          <a:bodyPr spcFirstLastPara="1" wrap="square" lIns="0" tIns="0" rIns="0" bIns="0" anchor="t" anchorCtr="0">
            <a:normAutofit/>
          </a:bodyPr>
          <a:lstStyle>
            <a:lvl1pPr lvl="0">
              <a:lnSpc>
                <a:spcPct val="85000"/>
              </a:lnSpc>
              <a:spcBef>
                <a:spcPts val="0"/>
              </a:spcBef>
              <a:spcAft>
                <a:spcPts val="0"/>
              </a:spcAft>
              <a:buClr>
                <a:schemeClr val="dk1"/>
              </a:buClr>
              <a:buSzPts val="2400"/>
              <a:buFont typeface="Figtree SemiBold"/>
              <a:buNone/>
              <a:defRPr sz="2400">
                <a:solidFill>
                  <a:schemeClr val="dk1"/>
                </a:solidFill>
                <a:latin typeface="Figtree SemiBold"/>
                <a:ea typeface="Figtree SemiBold"/>
                <a:cs typeface="Figtree SemiBold"/>
                <a:sym typeface="Figtree SemiBold"/>
              </a:defRPr>
            </a:lvl1pPr>
            <a:lvl2pPr lvl="1">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2pPr>
            <a:lvl3pPr lvl="2">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3pPr>
            <a:lvl4pPr lvl="3">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4pPr>
            <a:lvl5pPr lvl="4">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5pPr>
            <a:lvl6pPr lvl="5">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6pPr>
            <a:lvl7pPr lvl="6">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7pPr>
            <a:lvl8pPr lvl="7">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8pPr>
            <a:lvl9pPr lvl="8">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9pPr>
          </a:lstStyle>
          <a:p>
            <a:endParaRPr/>
          </a:p>
        </p:txBody>
      </p:sp>
      <p:sp>
        <p:nvSpPr>
          <p:cNvPr id="69" name="Google Shape;69;p18"/>
          <p:cNvSpPr txBox="1">
            <a:spLocks noGrp="1"/>
          </p:cNvSpPr>
          <p:nvPr>
            <p:ph type="body" idx="1"/>
          </p:nvPr>
        </p:nvSpPr>
        <p:spPr>
          <a:xfrm>
            <a:off x="270000" y="1152475"/>
            <a:ext cx="8520600" cy="3416400"/>
          </a:xfrm>
          <a:prstGeom prst="rect">
            <a:avLst/>
          </a:prstGeom>
          <a:noFill/>
          <a:ln>
            <a:noFill/>
          </a:ln>
        </p:spPr>
        <p:txBody>
          <a:bodyPr spcFirstLastPara="1" wrap="square" lIns="0" tIns="0" rIns="0" bIns="0" anchor="t" anchorCtr="0">
            <a:normAutofit/>
          </a:bodyPr>
          <a:lstStyle>
            <a:lvl1pPr marL="457200" lvl="0" indent="-330200">
              <a:lnSpc>
                <a:spcPct val="115000"/>
              </a:lnSpc>
              <a:spcBef>
                <a:spcPts val="0"/>
              </a:spcBef>
              <a:spcAft>
                <a:spcPts val="0"/>
              </a:spcAft>
              <a:buClr>
                <a:srgbClr val="1D1D1F"/>
              </a:buClr>
              <a:buSzPts val="1600"/>
              <a:buFont typeface="Figtree"/>
              <a:buChar char="●"/>
              <a:defRPr sz="1600">
                <a:solidFill>
                  <a:srgbClr val="1D1D1F"/>
                </a:solidFill>
                <a:latin typeface="Figtree"/>
                <a:ea typeface="Figtree"/>
                <a:cs typeface="Figtree"/>
                <a:sym typeface="Figtree"/>
              </a:defRPr>
            </a:lvl1pPr>
            <a:lvl2pPr marL="914400" lvl="1"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2pPr>
            <a:lvl3pPr marL="1371600" lvl="2"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3pPr>
            <a:lvl4pPr marL="1828800" lvl="3"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4pPr>
            <a:lvl5pPr marL="2286000" lvl="4"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5pPr>
            <a:lvl6pPr marL="2743200" lvl="5"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6pPr>
            <a:lvl7pPr marL="3200400" lvl="6"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7pPr>
            <a:lvl8pPr marL="3657600" lvl="7"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8pPr>
            <a:lvl9pPr marL="4114800" lvl="8"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orient="horz" pos="227">
          <p15:clr>
            <a:srgbClr val="E46962"/>
          </p15:clr>
        </p15:guide>
        <p15:guide id="4" pos="227">
          <p15:clr>
            <a:srgbClr val="E46962"/>
          </p15:clr>
        </p15:guide>
        <p15:guide id="5" orient="horz" pos="3013">
          <p15:clr>
            <a:srgbClr val="E46962"/>
          </p15:clr>
        </p15:guide>
        <p15:guide id="6" pos="5533">
          <p15:clr>
            <a:srgbClr val="E46962"/>
          </p15:clr>
        </p15:guide>
        <p15:guide id="7" orient="horz" pos="170">
          <p15:clr>
            <a:srgbClr val="E46962"/>
          </p15:clr>
        </p15:guide>
        <p15:guide id="8" pos="170">
          <p15:clr>
            <a:srgbClr val="E46962"/>
          </p15:clr>
        </p15:guide>
        <p15:guide id="9" pos="5590">
          <p15:clr>
            <a:srgbClr val="E46962"/>
          </p15:clr>
        </p15:guide>
        <p15:guide id="10" pos="1526">
          <p15:clr>
            <a:srgbClr val="E46962"/>
          </p15:clr>
        </p15:guide>
        <p15:guide id="11" pos="4236">
          <p15:clr>
            <a:srgbClr val="E46962"/>
          </p15:clr>
        </p15:guide>
        <p15:guide id="12" pos="1092">
          <p15:clr>
            <a:srgbClr val="E46962"/>
          </p15:clr>
        </p15:guide>
        <p15:guide id="13" pos="2013">
          <p15:clr>
            <a:srgbClr val="E46962"/>
          </p15:clr>
        </p15:guide>
        <p15:guide id="14" pos="3801">
          <p15:clr>
            <a:srgbClr val="E46962"/>
          </p15:clr>
        </p15:guide>
        <p15:guide id="15" pos="4723">
          <p15:clr>
            <a:srgbClr val="E46962"/>
          </p15:clr>
        </p15:guide>
        <p15:guide id="16" orient="horz" pos="726">
          <p15:clr>
            <a:srgbClr val="E46962"/>
          </p15:clr>
        </p15:guide>
        <p15:guide id="17" pos="3345">
          <p15:clr>
            <a:srgbClr val="E46962"/>
          </p15:clr>
        </p15:guide>
        <p15:guide id="18" orient="horz" pos="2514">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AF6F0"/>
        </a:solidFill>
        <a:effectLst/>
      </p:bgPr>
    </p:bg>
    <p:spTree>
      <p:nvGrpSpPr>
        <p:cNvPr id="1" name="Shape 406"/>
        <p:cNvGrpSpPr/>
        <p:nvPr/>
      </p:nvGrpSpPr>
      <p:grpSpPr>
        <a:xfrm>
          <a:off x="0" y="0"/>
          <a:ext cx="0" cy="0"/>
          <a:chOff x="0" y="0"/>
          <a:chExt cx="0" cy="0"/>
        </a:xfrm>
      </p:grpSpPr>
      <p:sp>
        <p:nvSpPr>
          <p:cNvPr id="407" name="Google Shape;407;p90"/>
          <p:cNvSpPr txBox="1">
            <a:spLocks noGrp="1"/>
          </p:cNvSpPr>
          <p:nvPr>
            <p:ph type="title"/>
          </p:nvPr>
        </p:nvSpPr>
        <p:spPr>
          <a:xfrm>
            <a:off x="270000" y="270000"/>
            <a:ext cx="8520600" cy="572700"/>
          </a:xfrm>
          <a:prstGeom prst="rect">
            <a:avLst/>
          </a:prstGeom>
          <a:noFill/>
          <a:ln>
            <a:noFill/>
          </a:ln>
        </p:spPr>
        <p:txBody>
          <a:bodyPr spcFirstLastPara="1" wrap="square" lIns="0" tIns="0" rIns="0" bIns="0" anchor="t" anchorCtr="0">
            <a:normAutofit/>
          </a:bodyPr>
          <a:lstStyle>
            <a:lvl1pPr lvl="0">
              <a:lnSpc>
                <a:spcPct val="85000"/>
              </a:lnSpc>
              <a:spcBef>
                <a:spcPts val="0"/>
              </a:spcBef>
              <a:spcAft>
                <a:spcPts val="0"/>
              </a:spcAft>
              <a:buClr>
                <a:schemeClr val="dk1"/>
              </a:buClr>
              <a:buSzPts val="2400"/>
              <a:buFont typeface="Figtree SemiBold"/>
              <a:buNone/>
              <a:defRPr sz="2400">
                <a:solidFill>
                  <a:schemeClr val="dk1"/>
                </a:solidFill>
                <a:latin typeface="Figtree SemiBold"/>
                <a:ea typeface="Figtree SemiBold"/>
                <a:cs typeface="Figtree SemiBold"/>
                <a:sym typeface="Figtree SemiBold"/>
              </a:defRPr>
            </a:lvl1pPr>
            <a:lvl2pPr lvl="1">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2pPr>
            <a:lvl3pPr lvl="2">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3pPr>
            <a:lvl4pPr lvl="3">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4pPr>
            <a:lvl5pPr lvl="4">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5pPr>
            <a:lvl6pPr lvl="5">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6pPr>
            <a:lvl7pPr lvl="6">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7pPr>
            <a:lvl8pPr lvl="7">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8pPr>
            <a:lvl9pPr lvl="8">
              <a:lnSpc>
                <a:spcPct val="85000"/>
              </a:lnSpc>
              <a:spcBef>
                <a:spcPts val="0"/>
              </a:spcBef>
              <a:spcAft>
                <a:spcPts val="0"/>
              </a:spcAft>
              <a:buClr>
                <a:schemeClr val="dk1"/>
              </a:buClr>
              <a:buSzPts val="2400"/>
              <a:buFont typeface="Figtree"/>
              <a:buNone/>
              <a:defRPr sz="2400">
                <a:solidFill>
                  <a:schemeClr val="dk1"/>
                </a:solidFill>
                <a:latin typeface="Figtree"/>
                <a:ea typeface="Figtree"/>
                <a:cs typeface="Figtree"/>
                <a:sym typeface="Figtree"/>
              </a:defRPr>
            </a:lvl9pPr>
          </a:lstStyle>
          <a:p>
            <a:endParaRPr/>
          </a:p>
        </p:txBody>
      </p:sp>
      <p:sp>
        <p:nvSpPr>
          <p:cNvPr id="408" name="Google Shape;408;p90"/>
          <p:cNvSpPr txBox="1">
            <a:spLocks noGrp="1"/>
          </p:cNvSpPr>
          <p:nvPr>
            <p:ph type="body" idx="1"/>
          </p:nvPr>
        </p:nvSpPr>
        <p:spPr>
          <a:xfrm>
            <a:off x="270000" y="1152475"/>
            <a:ext cx="8520600" cy="3416400"/>
          </a:xfrm>
          <a:prstGeom prst="rect">
            <a:avLst/>
          </a:prstGeom>
          <a:noFill/>
          <a:ln>
            <a:noFill/>
          </a:ln>
        </p:spPr>
        <p:txBody>
          <a:bodyPr spcFirstLastPara="1" wrap="square" lIns="0" tIns="0" rIns="0" bIns="0" anchor="t" anchorCtr="0">
            <a:normAutofit/>
          </a:bodyPr>
          <a:lstStyle>
            <a:lvl1pPr marL="457200" lvl="0" indent="-330200">
              <a:lnSpc>
                <a:spcPct val="115000"/>
              </a:lnSpc>
              <a:spcBef>
                <a:spcPts val="0"/>
              </a:spcBef>
              <a:spcAft>
                <a:spcPts val="0"/>
              </a:spcAft>
              <a:buClr>
                <a:srgbClr val="1D1D1F"/>
              </a:buClr>
              <a:buSzPts val="1600"/>
              <a:buFont typeface="Figtree"/>
              <a:buChar char="●"/>
              <a:defRPr sz="1600">
                <a:solidFill>
                  <a:srgbClr val="1D1D1F"/>
                </a:solidFill>
                <a:latin typeface="Figtree"/>
                <a:ea typeface="Figtree"/>
                <a:cs typeface="Figtree"/>
                <a:sym typeface="Figtree"/>
              </a:defRPr>
            </a:lvl1pPr>
            <a:lvl2pPr marL="914400" lvl="1"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2pPr>
            <a:lvl3pPr marL="1371600" lvl="2"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3pPr>
            <a:lvl4pPr marL="1828800" lvl="3"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4pPr>
            <a:lvl5pPr marL="2286000" lvl="4"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5pPr>
            <a:lvl6pPr marL="2743200" lvl="5"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6pPr>
            <a:lvl7pPr marL="3200400" lvl="6"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7pPr>
            <a:lvl8pPr marL="3657600" lvl="7"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8pPr>
            <a:lvl9pPr marL="4114800" lvl="8" indent="-317500">
              <a:lnSpc>
                <a:spcPct val="115000"/>
              </a:lnSpc>
              <a:spcBef>
                <a:spcPts val="0"/>
              </a:spcBef>
              <a:spcAft>
                <a:spcPts val="0"/>
              </a:spcAft>
              <a:buClr>
                <a:srgbClr val="1D1D1F"/>
              </a:buClr>
              <a:buSzPts val="1400"/>
              <a:buFont typeface="Figtree"/>
              <a:buChar char="■"/>
              <a:defRPr>
                <a:solidFill>
                  <a:srgbClr val="1D1D1F"/>
                </a:solidFill>
                <a:latin typeface="Figtree"/>
                <a:ea typeface="Figtree"/>
                <a:cs typeface="Figtree"/>
                <a:sym typeface="Figtree"/>
              </a:defRPr>
            </a:lvl9pPr>
          </a:lstStyle>
          <a:p>
            <a:endParaRPr/>
          </a:p>
        </p:txBody>
      </p:sp>
    </p:spTree>
  </p:cSld>
  <p:clrMap bg1="lt1" tx1="dk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orient="horz" pos="227">
          <p15:clr>
            <a:srgbClr val="E46962"/>
          </p15:clr>
        </p15:guide>
        <p15:guide id="4" pos="227">
          <p15:clr>
            <a:srgbClr val="E46962"/>
          </p15:clr>
        </p15:guide>
        <p15:guide id="5" orient="horz" pos="3013">
          <p15:clr>
            <a:srgbClr val="E46962"/>
          </p15:clr>
        </p15:guide>
        <p15:guide id="6" pos="5533">
          <p15:clr>
            <a:srgbClr val="E46962"/>
          </p15:clr>
        </p15:guide>
        <p15:guide id="7" orient="horz" pos="170">
          <p15:clr>
            <a:srgbClr val="E46962"/>
          </p15:clr>
        </p15:guide>
        <p15:guide id="8" pos="170">
          <p15:clr>
            <a:srgbClr val="E46962"/>
          </p15:clr>
        </p15:guide>
        <p15:guide id="9" pos="5590">
          <p15:clr>
            <a:srgbClr val="E46962"/>
          </p15:clr>
        </p15:guide>
        <p15:guide id="10" pos="1526">
          <p15:clr>
            <a:srgbClr val="E46962"/>
          </p15:clr>
        </p15:guide>
        <p15:guide id="11" pos="4236">
          <p15:clr>
            <a:srgbClr val="E46962"/>
          </p15:clr>
        </p15:guide>
        <p15:guide id="12" pos="1092">
          <p15:clr>
            <a:srgbClr val="E46962"/>
          </p15:clr>
        </p15:guide>
        <p15:guide id="13" pos="2013">
          <p15:clr>
            <a:srgbClr val="E46962"/>
          </p15:clr>
        </p15:guide>
        <p15:guide id="14" pos="3801">
          <p15:clr>
            <a:srgbClr val="E46962"/>
          </p15:clr>
        </p15:guide>
        <p15:guide id="15" pos="4723">
          <p15:clr>
            <a:srgbClr val="E46962"/>
          </p15:clr>
        </p15:guide>
        <p15:guide id="16" orient="horz" pos="726">
          <p15:clr>
            <a:srgbClr val="E46962"/>
          </p15:clr>
        </p15:guide>
        <p15:guide id="17" pos="3345">
          <p15:clr>
            <a:srgbClr val="E46962"/>
          </p15:clr>
        </p15:guide>
        <p15:guide id="18" orient="horz" pos="2514">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4.xml"/><Relationship Id="rId6" Type="http://schemas.openxmlformats.org/officeDocument/2006/relationships/image" Target="../media/image28.jpg"/><Relationship Id="rId5" Type="http://schemas.openxmlformats.org/officeDocument/2006/relationships/hyperlink" Target="http://drive.google.com/file/d/1GEun-7Qxdrgdj9zJ3XUDGL7S4aCAIdEH/view" TargetMode="Externa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image" Target="../media/image29.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mailto:r.kruzel@everway.com"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19.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4.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2.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4.xml"/><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mailto:l.shanafelt@everway.com"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5" Type="http://schemas.openxmlformats.org/officeDocument/2006/relationships/image" Target="../media/image2.png"/><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39.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37.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66"/>
          <p:cNvSpPr txBox="1">
            <a:spLocks noGrp="1"/>
          </p:cNvSpPr>
          <p:nvPr>
            <p:ph type="title"/>
          </p:nvPr>
        </p:nvSpPr>
        <p:spPr>
          <a:xfrm>
            <a:off x="630000" y="871300"/>
            <a:ext cx="58857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t>Introducing Everway</a:t>
            </a:r>
            <a:endParaRPr sz="6000"/>
          </a:p>
        </p:txBody>
      </p:sp>
      <p:sp>
        <p:nvSpPr>
          <p:cNvPr id="949" name="Google Shape;949;p166"/>
          <p:cNvSpPr txBox="1"/>
          <p:nvPr/>
        </p:nvSpPr>
        <p:spPr>
          <a:xfrm>
            <a:off x="706125" y="2615875"/>
            <a:ext cx="5039100" cy="3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Figtree"/>
                <a:ea typeface="Figtree"/>
                <a:cs typeface="Figtree"/>
                <a:sym typeface="Figtree"/>
              </a:rPr>
              <a:t>Neurotechnology, UDL and What’s Next for Tools Supporting Every Learner in Higher Education</a:t>
            </a:r>
            <a:endParaRPr sz="2000">
              <a:solidFill>
                <a:schemeClr val="lt1"/>
              </a:solidFill>
              <a:latin typeface="Figtree"/>
              <a:ea typeface="Figtree"/>
              <a:cs typeface="Figtree"/>
              <a:sym typeface="Figtre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032"/>
        <p:cNvGrpSpPr/>
        <p:nvPr/>
      </p:nvGrpSpPr>
      <p:grpSpPr>
        <a:xfrm>
          <a:off x="0" y="0"/>
          <a:ext cx="0" cy="0"/>
          <a:chOff x="0" y="0"/>
          <a:chExt cx="0" cy="0"/>
        </a:xfrm>
      </p:grpSpPr>
      <p:sp>
        <p:nvSpPr>
          <p:cNvPr id="2" name="Title 1">
            <a:extLst>
              <a:ext uri="{FF2B5EF4-FFF2-40B4-BE49-F238E27FC236}">
                <a16:creationId xmlns:a16="http://schemas.microsoft.com/office/drawing/2014/main" id="{CEFBDC91-84E3-44F7-B2B2-0A4A32DB6E27}"/>
              </a:ext>
            </a:extLst>
          </p:cNvPr>
          <p:cNvSpPr>
            <a:spLocks noGrp="1"/>
          </p:cNvSpPr>
          <p:nvPr>
            <p:ph type="title"/>
          </p:nvPr>
        </p:nvSpPr>
        <p:spPr>
          <a:xfrm>
            <a:off x="526002" y="911616"/>
            <a:ext cx="2824237" cy="724800"/>
          </a:xfrm>
        </p:spPr>
        <p:txBody>
          <a:bodyPr>
            <a:noAutofit/>
          </a:bodyPr>
          <a:lstStyle/>
          <a:p>
            <a:r>
              <a:rPr lang="en-US" sz="3000" dirty="0">
                <a:solidFill>
                  <a:srgbClr val="FAF6F0"/>
                </a:solidFill>
              </a:rPr>
              <a:t>Importance of inclusive technology</a:t>
            </a:r>
            <a:endParaRPr lang="en-US" sz="3000" dirty="0"/>
          </a:p>
        </p:txBody>
      </p:sp>
      <p:sp>
        <p:nvSpPr>
          <p:cNvPr id="1034" name="Google Shape;1034;p175"/>
          <p:cNvSpPr txBox="1"/>
          <p:nvPr/>
        </p:nvSpPr>
        <p:spPr>
          <a:xfrm>
            <a:off x="3748050" y="358050"/>
            <a:ext cx="5395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Supports neurodiversity &amp; student variability</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Medium"/>
                <a:ea typeface="Figtree Medium"/>
                <a:cs typeface="Figtree Medium"/>
                <a:sym typeface="Figtree Medium"/>
              </a:rPr>
              <a:t>Executive functioning, expression, comprehension, supporting learners broadly</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035" name="Google Shape;1035;p175"/>
          <p:cNvSpPr txBox="1"/>
          <p:nvPr/>
        </p:nvSpPr>
        <p:spPr>
          <a:xfrm>
            <a:off x="3748050" y="151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Promotes equitable access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Decreases need for diagnosis, disclosure and accommodations</a:t>
            </a:r>
            <a:endParaRPr sz="2000">
              <a:solidFill>
                <a:srgbClr val="FAF6F0"/>
              </a:solidFill>
              <a:latin typeface="Figtree SemiBold"/>
              <a:ea typeface="Figtree SemiBold"/>
              <a:cs typeface="Figtree SemiBold"/>
              <a:sym typeface="Figtree SemiBold"/>
            </a:endParaRPr>
          </a:p>
        </p:txBody>
      </p:sp>
      <p:sp>
        <p:nvSpPr>
          <p:cNvPr id="1033" name="Google Shape;1033;p175"/>
          <p:cNvSpPr txBox="1"/>
          <p:nvPr/>
        </p:nvSpPr>
        <p:spPr>
          <a:xfrm>
            <a:off x="3748050" y="267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Personalized learning</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Learn and engage with course content in methods and ways that fit best</a:t>
            </a:r>
            <a:endParaRPr sz="2000">
              <a:solidFill>
                <a:srgbClr val="FAF6F0"/>
              </a:solidFill>
              <a:latin typeface="Figtree SemiBold"/>
              <a:ea typeface="Figtree SemiBold"/>
              <a:cs typeface="Figtree SemiBold"/>
              <a:sym typeface="Figtree SemiBold"/>
            </a:endParaRPr>
          </a:p>
        </p:txBody>
      </p:sp>
      <p:sp>
        <p:nvSpPr>
          <p:cNvPr id="1040" name="Google Shape;1040;p175"/>
          <p:cNvSpPr txBox="1"/>
          <p:nvPr/>
        </p:nvSpPr>
        <p:spPr>
          <a:xfrm>
            <a:off x="3748050" y="3826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Reinforces UDL and inclusion </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Continue promotion of UDL and inclusion efforts</a:t>
            </a:r>
            <a:endParaRPr sz="2000">
              <a:solidFill>
                <a:srgbClr val="FAF6F0"/>
              </a:solidFill>
              <a:latin typeface="Figtree SemiBold"/>
              <a:ea typeface="Figtree SemiBold"/>
              <a:cs typeface="Figtree SemiBold"/>
              <a:sym typeface="Figtree SemiBold"/>
            </a:endParaRPr>
          </a:p>
        </p:txBody>
      </p:sp>
      <p:sp>
        <p:nvSpPr>
          <p:cNvPr id="1037" name="Google Shape;1037;p175">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38" name="Google Shape;1038;p175">
            <a:extLst>
              <a:ext uri="{C183D7F6-B498-43B3-948B-1728B52AA6E4}">
                <adec:decorative xmlns:adec="http://schemas.microsoft.com/office/drawing/2017/decorative" val="1"/>
              </a:ext>
            </a:extLst>
          </p:cNvPr>
          <p:cNvSpPr/>
          <p:nvPr/>
        </p:nvSpPr>
        <p:spPr>
          <a:xfrm rot="-10789914" flipH="1">
            <a:off x="3119574" y="11263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39" name="Google Shape;1039;p175">
            <a:extLst>
              <a:ext uri="{C183D7F6-B498-43B3-948B-1728B52AA6E4}">
                <adec:decorative xmlns:adec="http://schemas.microsoft.com/office/drawing/2017/decorative" val="1"/>
              </a:ext>
            </a:extLst>
          </p:cNvPr>
          <p:cNvSpPr/>
          <p:nvPr/>
        </p:nvSpPr>
        <p:spPr>
          <a:xfrm rot="-10789914" flipH="1">
            <a:off x="3119574" y="23135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41" name="Google Shape;1041;p175">
            <a:extLst>
              <a:ext uri="{C183D7F6-B498-43B3-948B-1728B52AA6E4}">
                <adec:decorative xmlns:adec="http://schemas.microsoft.com/office/drawing/2017/decorative" val="1"/>
              </a:ext>
            </a:extLst>
          </p:cNvPr>
          <p:cNvSpPr/>
          <p:nvPr/>
        </p:nvSpPr>
        <p:spPr>
          <a:xfrm rot="-10789914" flipH="1">
            <a:off x="3134549" y="34323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98B7AF4D-4ECC-465E-909E-181C45858C2C}"/>
              </a:ext>
            </a:extLst>
          </p:cNvPr>
          <p:cNvSpPr>
            <a:spLocks noGrp="1"/>
          </p:cNvSpPr>
          <p:nvPr>
            <p:ph type="title"/>
          </p:nvPr>
        </p:nvSpPr>
        <p:spPr/>
        <p:txBody>
          <a:bodyPr/>
          <a:lstStyle/>
          <a:p>
            <a:r>
              <a:rPr lang="en-US" dirty="0" err="1"/>
              <a:t>Everway</a:t>
            </a:r>
            <a:endParaRPr lang="en-US" dirty="0"/>
          </a:p>
        </p:txBody>
      </p:sp>
      <p:pic>
        <p:nvPicPr>
          <p:cNvPr id="1046" name="Google Shape;1046;p176" descr="Everway logo"/>
          <p:cNvPicPr preferRelativeResize="0"/>
          <p:nvPr/>
        </p:nvPicPr>
        <p:blipFill rotWithShape="1">
          <a:blip r:embed="rId3">
            <a:alphaModFix/>
          </a:blip>
          <a:srcRect/>
          <a:stretch/>
        </p:blipFill>
        <p:spPr>
          <a:xfrm>
            <a:off x="2518069" y="2077406"/>
            <a:ext cx="4107864" cy="98870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2" name="Title 1">
            <a:extLst>
              <a:ext uri="{FF2B5EF4-FFF2-40B4-BE49-F238E27FC236}">
                <a16:creationId xmlns:a16="http://schemas.microsoft.com/office/drawing/2014/main" id="{465A5523-55E4-4381-BC05-BDE28D6028EF}"/>
              </a:ext>
            </a:extLst>
          </p:cNvPr>
          <p:cNvSpPr>
            <a:spLocks noGrp="1"/>
          </p:cNvSpPr>
          <p:nvPr>
            <p:ph type="title"/>
          </p:nvPr>
        </p:nvSpPr>
        <p:spPr>
          <a:xfrm>
            <a:off x="526002" y="1119084"/>
            <a:ext cx="8388300" cy="724800"/>
          </a:xfrm>
        </p:spPr>
        <p:txBody>
          <a:bodyPr>
            <a:normAutofit/>
          </a:bodyPr>
          <a:lstStyle/>
          <a:p>
            <a:r>
              <a:rPr lang="en-US" sz="1600" b="1" dirty="0">
                <a:solidFill>
                  <a:srgbClr val="172B4D"/>
                </a:solidFill>
                <a:latin typeface="Figtree"/>
                <a:ea typeface="Figtree"/>
                <a:cs typeface="Figtree"/>
                <a:sym typeface="Figtree"/>
              </a:rPr>
              <a:t>Our vision</a:t>
            </a:r>
            <a:endParaRPr lang="en-US" sz="1600" dirty="0"/>
          </a:p>
        </p:txBody>
      </p:sp>
      <p:sp>
        <p:nvSpPr>
          <p:cNvPr id="1051" name="Google Shape;1051;p177"/>
          <p:cNvSpPr txBox="1"/>
          <p:nvPr/>
        </p:nvSpPr>
        <p:spPr>
          <a:xfrm>
            <a:off x="992700" y="1792038"/>
            <a:ext cx="5653800" cy="223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sz="3000">
                <a:solidFill>
                  <a:srgbClr val="172B4D"/>
                </a:solidFill>
                <a:latin typeface="Figtree"/>
                <a:ea typeface="Figtree"/>
                <a:cs typeface="Figtree"/>
                <a:sym typeface="Figtree"/>
              </a:rPr>
              <a:t>Everway will lead the world in neurotechnology software, helping transform the way we understand and are understood</a:t>
            </a:r>
            <a:r>
              <a:rPr lang="en" sz="3000">
                <a:solidFill>
                  <a:srgbClr val="1D1D1F"/>
                </a:solidFill>
                <a:latin typeface="Figtree"/>
                <a:ea typeface="Figtree"/>
                <a:cs typeface="Figtree"/>
                <a:sym typeface="Figtree"/>
              </a:rPr>
              <a:t>.</a:t>
            </a:r>
            <a:endParaRPr sz="3000" b="1">
              <a:solidFill>
                <a:srgbClr val="1D1D1F"/>
              </a:solidFill>
            </a:endParaRPr>
          </a:p>
        </p:txBody>
      </p:sp>
      <p:pic>
        <p:nvPicPr>
          <p:cNvPr id="1053" name="Google Shape;1053;p177" descr="Everway logo"/>
          <p:cNvPicPr preferRelativeResize="0"/>
          <p:nvPr/>
        </p:nvPicPr>
        <p:blipFill>
          <a:blip r:embed="rId3">
            <a:alphaModFix/>
          </a:blip>
          <a:stretch>
            <a:fillRect/>
          </a:stretch>
        </p:blipFill>
        <p:spPr>
          <a:xfrm>
            <a:off x="7633200" y="321050"/>
            <a:ext cx="1104699" cy="265875"/>
          </a:xfrm>
          <a:prstGeom prst="rect">
            <a:avLst/>
          </a:prstGeom>
          <a:noFill/>
          <a:ln>
            <a:noFill/>
          </a:ln>
        </p:spPr>
      </p:pic>
      <p:pic>
        <p:nvPicPr>
          <p:cNvPr id="1054" name="Google Shape;1054;p177">
            <a:extLst>
              <a:ext uri="{C183D7F6-B498-43B3-948B-1728B52AA6E4}">
                <adec:decorative xmlns:adec="http://schemas.microsoft.com/office/drawing/2017/decorative" val="1"/>
              </a:ext>
            </a:extLst>
          </p:cNvPr>
          <p:cNvPicPr preferRelativeResize="0"/>
          <p:nvPr/>
        </p:nvPicPr>
        <p:blipFill rotWithShape="1">
          <a:blip r:embed="rId4">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058"/>
        <p:cNvGrpSpPr/>
        <p:nvPr/>
      </p:nvGrpSpPr>
      <p:grpSpPr>
        <a:xfrm>
          <a:off x="0" y="0"/>
          <a:ext cx="0" cy="0"/>
          <a:chOff x="0" y="0"/>
          <a:chExt cx="0" cy="0"/>
        </a:xfrm>
      </p:grpSpPr>
      <p:sp>
        <p:nvSpPr>
          <p:cNvPr id="2" name="Title 1">
            <a:extLst>
              <a:ext uri="{FF2B5EF4-FFF2-40B4-BE49-F238E27FC236}">
                <a16:creationId xmlns:a16="http://schemas.microsoft.com/office/drawing/2014/main" id="{08430047-1F4B-4439-88F4-5D6C0162B72D}"/>
              </a:ext>
            </a:extLst>
          </p:cNvPr>
          <p:cNvSpPr>
            <a:spLocks noGrp="1"/>
          </p:cNvSpPr>
          <p:nvPr>
            <p:ph type="title"/>
          </p:nvPr>
        </p:nvSpPr>
        <p:spPr>
          <a:xfrm>
            <a:off x="526002" y="819408"/>
            <a:ext cx="2536250" cy="724800"/>
          </a:xfrm>
        </p:spPr>
        <p:txBody>
          <a:bodyPr>
            <a:noAutofit/>
          </a:bodyPr>
          <a:lstStyle/>
          <a:p>
            <a:pPr lvl="0"/>
            <a:r>
              <a:rPr lang="en-US" sz="3000" dirty="0" err="1">
                <a:solidFill>
                  <a:srgbClr val="FAF6F0"/>
                </a:solidFill>
              </a:rPr>
              <a:t>Everway</a:t>
            </a:r>
            <a:br>
              <a:rPr lang="en-US" sz="3000" dirty="0">
                <a:solidFill>
                  <a:srgbClr val="FAF6F0"/>
                </a:solidFill>
              </a:rPr>
            </a:br>
            <a:r>
              <a:rPr lang="en-US" sz="3000" dirty="0">
                <a:solidFill>
                  <a:srgbClr val="FAF6F0"/>
                </a:solidFill>
              </a:rPr>
              <a:t>Tools</a:t>
            </a:r>
            <a:endParaRPr lang="en-US" sz="3000" dirty="0"/>
          </a:p>
        </p:txBody>
      </p:sp>
      <p:sp>
        <p:nvSpPr>
          <p:cNvPr id="1063" name="Google Shape;1063;p178"/>
          <p:cNvSpPr txBox="1"/>
          <p:nvPr/>
        </p:nvSpPr>
        <p:spPr>
          <a:xfrm>
            <a:off x="3748038" y="662850"/>
            <a:ext cx="40920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Planning</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Medium"/>
                <a:ea typeface="Figtree Medium"/>
                <a:cs typeface="Figtree Medium"/>
                <a:sym typeface="Figtree Medium"/>
              </a:rPr>
              <a:t>Our planning tools provide the data and insights to support educators in their instructional decision-making.</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065" name="Google Shape;1065;p178"/>
          <p:cNvSpPr txBox="1"/>
          <p:nvPr/>
        </p:nvSpPr>
        <p:spPr>
          <a:xfrm>
            <a:off x="3713313" y="2020050"/>
            <a:ext cx="44244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Assisting</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Medium"/>
                <a:ea typeface="Figtree Medium"/>
                <a:cs typeface="Figtree Medium"/>
                <a:sym typeface="Figtree Medium"/>
              </a:rPr>
              <a:t>Our tools break down barriers and empower individuals to succeed, in the classroom, at college, and in the workplace.</a:t>
            </a: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059" name="Google Shape;1059;p178"/>
          <p:cNvSpPr txBox="1"/>
          <p:nvPr/>
        </p:nvSpPr>
        <p:spPr>
          <a:xfrm>
            <a:off x="3748038" y="3377250"/>
            <a:ext cx="4332300" cy="10713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Instructing</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a:ea typeface="Figtree"/>
                <a:cs typeface="Figtree"/>
                <a:sym typeface="Figtree"/>
              </a:rPr>
              <a:t>Our curriculum and instruction tools give teachers the resources and support they need to create differentiated learning experiences based on students’ diverse needs. </a:t>
            </a:r>
            <a:endParaRPr sz="1200">
              <a:solidFill>
                <a:srgbClr val="FAF6F0"/>
              </a:solidFill>
              <a:latin typeface="Figtree Medium"/>
              <a:ea typeface="Figtree Medium"/>
              <a:cs typeface="Figtree Medium"/>
              <a:sym typeface="Figtree Medium"/>
            </a:endParaRPr>
          </a:p>
        </p:txBody>
      </p:sp>
      <p:sp>
        <p:nvSpPr>
          <p:cNvPr id="1060" name="Google Shape;1060;p178">
            <a:extLst>
              <a:ext uri="{C183D7F6-B498-43B3-948B-1728B52AA6E4}">
                <adec:decorative xmlns:adec="http://schemas.microsoft.com/office/drawing/2017/decorative" val="1"/>
              </a:ext>
            </a:extLst>
          </p:cNvPr>
          <p:cNvSpPr/>
          <p:nvPr/>
        </p:nvSpPr>
        <p:spPr>
          <a:xfrm rot="-5400000" flipH="1">
            <a:off x="2955125" y="2452050"/>
            <a:ext cx="900000" cy="36000"/>
          </a:xfrm>
          <a:prstGeom prst="rect">
            <a:avLst/>
          </a:prstGeom>
          <a:gradFill>
            <a:gsLst>
              <a:gs pos="0">
                <a:srgbClr val="B6B4FF"/>
              </a:gs>
              <a:gs pos="100000">
                <a:srgbClr val="4ABFF6"/>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061" name="Google Shape;1061;p178">
            <a:extLst>
              <a:ext uri="{C183D7F6-B498-43B3-948B-1728B52AA6E4}">
                <adec:decorative xmlns:adec="http://schemas.microsoft.com/office/drawing/2017/decorative" val="1"/>
              </a:ext>
            </a:extLst>
          </p:cNvPr>
          <p:cNvSpPr/>
          <p:nvPr/>
        </p:nvSpPr>
        <p:spPr>
          <a:xfrm rot="-5400000" flipH="1">
            <a:off x="2847125" y="3917250"/>
            <a:ext cx="1116000" cy="36000"/>
          </a:xfrm>
          <a:prstGeom prst="rect">
            <a:avLst/>
          </a:prstGeom>
          <a:gradFill>
            <a:gsLst>
              <a:gs pos="0">
                <a:srgbClr val="23C2BD"/>
              </a:gs>
              <a:gs pos="100000">
                <a:srgbClr val="BAE58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1062" name="Google Shape;1062;p178">
            <a:extLst>
              <a:ext uri="{C183D7F6-B498-43B3-948B-1728B52AA6E4}">
                <adec:decorative xmlns:adec="http://schemas.microsoft.com/office/drawing/2017/decorative" val="1"/>
              </a:ext>
            </a:extLst>
          </p:cNvPr>
          <p:cNvSpPr/>
          <p:nvPr/>
        </p:nvSpPr>
        <p:spPr>
          <a:xfrm rot="5400000" flipH="1">
            <a:off x="2955145" y="1094709"/>
            <a:ext cx="900000" cy="36300"/>
          </a:xfrm>
          <a:prstGeom prst="rect">
            <a:avLst/>
          </a:prstGeom>
          <a:gradFill>
            <a:gsLst>
              <a:gs pos="0">
                <a:srgbClr val="FCD46D"/>
              </a:gs>
              <a:gs pos="100000">
                <a:srgbClr val="F2EF86"/>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2" name="Title 1">
            <a:extLst>
              <a:ext uri="{FF2B5EF4-FFF2-40B4-BE49-F238E27FC236}">
                <a16:creationId xmlns:a16="http://schemas.microsoft.com/office/drawing/2014/main" id="{DB7808BB-B9BB-4BB4-9896-ECFEFA2DFD1E}"/>
              </a:ext>
            </a:extLst>
          </p:cNvPr>
          <p:cNvSpPr>
            <a:spLocks noGrp="1"/>
          </p:cNvSpPr>
          <p:nvPr>
            <p:ph type="title"/>
          </p:nvPr>
        </p:nvSpPr>
        <p:spPr>
          <a:xfrm>
            <a:off x="526002" y="-848020"/>
            <a:ext cx="8388300" cy="724800"/>
          </a:xfrm>
        </p:spPr>
        <p:txBody>
          <a:bodyPr/>
          <a:lstStyle/>
          <a:p>
            <a:r>
              <a:rPr lang="en-US" dirty="0" err="1"/>
              <a:t>Read&amp;Write</a:t>
            </a:r>
            <a:endParaRPr lang="en-US" dirty="0"/>
          </a:p>
        </p:txBody>
      </p:sp>
      <p:pic>
        <p:nvPicPr>
          <p:cNvPr id="1073" name="Google Shape;1073;p179" descr="Read&amp;Write logo"/>
          <p:cNvPicPr preferRelativeResize="0"/>
          <p:nvPr/>
        </p:nvPicPr>
        <p:blipFill>
          <a:blip r:embed="rId3">
            <a:alphaModFix/>
          </a:blip>
          <a:stretch>
            <a:fillRect/>
          </a:stretch>
        </p:blipFill>
        <p:spPr>
          <a:xfrm>
            <a:off x="1273100" y="1973000"/>
            <a:ext cx="6597775" cy="1197500"/>
          </a:xfrm>
          <a:prstGeom prst="rect">
            <a:avLst/>
          </a:prstGeom>
          <a:noFill/>
          <a:ln>
            <a:noFill/>
          </a:ln>
        </p:spPr>
      </p:pic>
      <p:pic>
        <p:nvPicPr>
          <p:cNvPr id="1071" name="Google Shape;1071;p179"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pic>
        <p:nvPicPr>
          <p:cNvPr id="1072" name="Google Shape;1072;p179">
            <a:extLst>
              <a:ext uri="{C183D7F6-B498-43B3-948B-1728B52AA6E4}">
                <adec:decorative xmlns:adec="http://schemas.microsoft.com/office/drawing/2017/decorative" val="1"/>
              </a:ext>
            </a:extLst>
          </p:cNvPr>
          <p:cNvPicPr preferRelativeResize="0"/>
          <p:nvPr/>
        </p:nvPicPr>
        <p:blipFill rotWithShape="1">
          <a:blip r:embed="rId5">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8E4EEF"/>
            </a:gs>
            <a:gs pos="100000">
              <a:srgbClr val="662DB2"/>
            </a:gs>
          </a:gsLst>
          <a:lin ang="5400012" scaled="0"/>
        </a:gradFill>
        <a:effectLst/>
      </p:bgPr>
    </p:bg>
    <p:spTree>
      <p:nvGrpSpPr>
        <p:cNvPr id="1" name="Shape 1077"/>
        <p:cNvGrpSpPr/>
        <p:nvPr/>
      </p:nvGrpSpPr>
      <p:grpSpPr>
        <a:xfrm>
          <a:off x="0" y="0"/>
          <a:ext cx="0" cy="0"/>
          <a:chOff x="0" y="0"/>
          <a:chExt cx="0" cy="0"/>
        </a:xfrm>
      </p:grpSpPr>
      <p:sp>
        <p:nvSpPr>
          <p:cNvPr id="2" name="Title 1">
            <a:extLst>
              <a:ext uri="{FF2B5EF4-FFF2-40B4-BE49-F238E27FC236}">
                <a16:creationId xmlns:a16="http://schemas.microsoft.com/office/drawing/2014/main" id="{0C036D02-D3D1-49FD-966D-E240B01A2631}"/>
              </a:ext>
            </a:extLst>
          </p:cNvPr>
          <p:cNvSpPr>
            <a:spLocks noGrp="1"/>
          </p:cNvSpPr>
          <p:nvPr>
            <p:ph type="title"/>
          </p:nvPr>
        </p:nvSpPr>
        <p:spPr>
          <a:xfrm>
            <a:off x="526002" y="-1001700"/>
            <a:ext cx="8388300" cy="724800"/>
          </a:xfrm>
        </p:spPr>
        <p:txBody>
          <a:bodyPr/>
          <a:lstStyle/>
          <a:p>
            <a:r>
              <a:rPr lang="en-US" dirty="0" err="1"/>
              <a:t>Read&amp;Write</a:t>
            </a:r>
            <a:r>
              <a:rPr lang="en-US" dirty="0"/>
              <a:t> overview</a:t>
            </a:r>
          </a:p>
        </p:txBody>
      </p:sp>
      <p:pic>
        <p:nvPicPr>
          <p:cNvPr id="1081" name="Google Shape;1081;p180" descr="Read&amp;Write logo"/>
          <p:cNvPicPr preferRelativeResize="0"/>
          <p:nvPr/>
        </p:nvPicPr>
        <p:blipFill>
          <a:blip r:embed="rId3">
            <a:alphaModFix/>
          </a:blip>
          <a:stretch>
            <a:fillRect/>
          </a:stretch>
        </p:blipFill>
        <p:spPr>
          <a:xfrm>
            <a:off x="759650" y="1123501"/>
            <a:ext cx="3139200" cy="563975"/>
          </a:xfrm>
          <a:prstGeom prst="rect">
            <a:avLst/>
          </a:prstGeom>
          <a:noFill/>
          <a:ln>
            <a:noFill/>
          </a:ln>
        </p:spPr>
      </p:pic>
      <p:sp>
        <p:nvSpPr>
          <p:cNvPr id="1078" name="Google Shape;1078;p180"/>
          <p:cNvSpPr txBox="1"/>
          <p:nvPr/>
        </p:nvSpPr>
        <p:spPr>
          <a:xfrm>
            <a:off x="759650" y="2313250"/>
            <a:ext cx="53364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400">
                <a:solidFill>
                  <a:srgbClr val="FFFFFF"/>
                </a:solidFill>
                <a:latin typeface="Inter SemiBold"/>
                <a:ea typeface="Inter SemiBold"/>
                <a:cs typeface="Inter SemiBold"/>
                <a:sym typeface="Inter SemiBold"/>
              </a:rPr>
              <a:t>Help students understand, engage and express themselves</a:t>
            </a:r>
            <a:endParaRPr sz="2400">
              <a:solidFill>
                <a:srgbClr val="FFFFFF"/>
              </a:solidFill>
              <a:latin typeface="Inter SemiBold"/>
              <a:ea typeface="Inter SemiBold"/>
              <a:cs typeface="Inter SemiBold"/>
              <a:sym typeface="Inter SemiBold"/>
            </a:endParaRPr>
          </a:p>
          <a:p>
            <a:pPr marL="0" lvl="0" indent="0" algn="l" rtl="0">
              <a:lnSpc>
                <a:spcPct val="100000"/>
              </a:lnSpc>
              <a:spcBef>
                <a:spcPts val="0"/>
              </a:spcBef>
              <a:spcAft>
                <a:spcPts val="0"/>
              </a:spcAft>
              <a:buNone/>
            </a:pPr>
            <a:endParaRPr sz="2400">
              <a:solidFill>
                <a:srgbClr val="FFFFFF"/>
              </a:solidFill>
              <a:latin typeface="Inter SemiBold"/>
              <a:ea typeface="Inter SemiBold"/>
              <a:cs typeface="Inter SemiBold"/>
              <a:sym typeface="Inter SemiBold"/>
            </a:endParaRPr>
          </a:p>
        </p:txBody>
      </p:sp>
      <p:sp>
        <p:nvSpPr>
          <p:cNvPr id="1080" name="Google Shape;1080;p180"/>
          <p:cNvSpPr txBox="1"/>
          <p:nvPr/>
        </p:nvSpPr>
        <p:spPr>
          <a:xfrm>
            <a:off x="759650" y="3241225"/>
            <a:ext cx="5288100" cy="1272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None/>
            </a:pPr>
            <a:r>
              <a:rPr lang="en">
                <a:solidFill>
                  <a:srgbClr val="FFFFFF"/>
                </a:solidFill>
                <a:latin typeface="Inter"/>
                <a:ea typeface="Inter"/>
                <a:cs typeface="Inter"/>
                <a:sym typeface="Inter"/>
              </a:rPr>
              <a:t>Read&amp;Write is a literacy support tool that offers help with everyday tasks like reading text out loud, understanding unfamiliar words, researching assignments and proofing written work. </a:t>
            </a:r>
            <a:endParaRPr>
              <a:latin typeface="Inter"/>
              <a:ea typeface="Inter"/>
              <a:cs typeface="Inter"/>
              <a:sym typeface="Inter"/>
            </a:endParaRPr>
          </a:p>
        </p:txBody>
      </p:sp>
      <p:pic>
        <p:nvPicPr>
          <p:cNvPr id="1079" name="Google Shape;1079;p180" descr="Two Texthelpers standing in front of Read&amp;Write toolbar, laptop with Read&amp;Write open on screen, and other tools open"/>
          <p:cNvPicPr preferRelativeResize="0"/>
          <p:nvPr/>
        </p:nvPicPr>
        <p:blipFill>
          <a:blip r:embed="rId4">
            <a:alphaModFix/>
          </a:blip>
          <a:stretch>
            <a:fillRect/>
          </a:stretch>
        </p:blipFill>
        <p:spPr>
          <a:xfrm>
            <a:off x="4206250" y="772750"/>
            <a:ext cx="5037175" cy="1574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7" name="Google Shape;1087;p181"/>
          <p:cNvSpPr txBox="1">
            <a:spLocks noGrp="1"/>
          </p:cNvSpPr>
          <p:nvPr>
            <p:ph type="title" idx="4294967295"/>
          </p:nvPr>
        </p:nvSpPr>
        <p:spPr>
          <a:xfrm>
            <a:off x="1039675" y="674600"/>
            <a:ext cx="7887000" cy="572700"/>
          </a:xfrm>
          <a:prstGeom prst="rect">
            <a:avLst/>
          </a:prstGeom>
        </p:spPr>
        <p:txBody>
          <a:bodyPr spcFirstLastPara="1" wrap="square" lIns="0" tIns="0" rIns="0" bIns="0" anchor="t" anchorCtr="0">
            <a:noAutofit/>
          </a:bodyPr>
          <a:lstStyle/>
          <a:p>
            <a:pPr marL="0" lvl="0" indent="0" algn="l" rtl="0">
              <a:spcBef>
                <a:spcPts val="0"/>
              </a:spcBef>
              <a:spcAft>
                <a:spcPts val="0"/>
              </a:spcAft>
              <a:buSzPts val="990"/>
              <a:buNone/>
            </a:pPr>
            <a:r>
              <a:rPr lang="en" sz="3020" b="1">
                <a:solidFill>
                  <a:srgbClr val="1D1D1F"/>
                </a:solidFill>
                <a:latin typeface="Figtree"/>
                <a:ea typeface="Figtree"/>
                <a:cs typeface="Figtree"/>
                <a:sym typeface="Figtree"/>
              </a:rPr>
              <a:t>One toolbar, three “views”</a:t>
            </a:r>
            <a:endParaRPr sz="3020" b="1">
              <a:solidFill>
                <a:srgbClr val="1D1D1F"/>
              </a:solidFill>
              <a:latin typeface="Figtree"/>
              <a:ea typeface="Figtree"/>
              <a:cs typeface="Figtree"/>
              <a:sym typeface="Figtree"/>
            </a:endParaRPr>
          </a:p>
        </p:txBody>
      </p:sp>
      <p:sp>
        <p:nvSpPr>
          <p:cNvPr id="1090" name="Google Shape;1090;p181"/>
          <p:cNvSpPr txBox="1"/>
          <p:nvPr/>
        </p:nvSpPr>
        <p:spPr>
          <a:xfrm>
            <a:off x="1712025" y="1607338"/>
            <a:ext cx="2504400" cy="1300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rgbClr val="1D1D1F"/>
              </a:buClr>
              <a:buSzPts val="1800"/>
              <a:buFont typeface="Figtree"/>
              <a:buChar char="●"/>
            </a:pPr>
            <a:r>
              <a:rPr lang="en" sz="1800">
                <a:solidFill>
                  <a:srgbClr val="1D1D1F"/>
                </a:solidFill>
                <a:latin typeface="Figtree"/>
                <a:ea typeface="Figtree"/>
                <a:cs typeface="Figtree"/>
                <a:sym typeface="Figtree"/>
              </a:rPr>
              <a:t>Horizontal</a:t>
            </a:r>
            <a:endParaRPr sz="1800">
              <a:solidFill>
                <a:srgbClr val="1D1D1F"/>
              </a:solidFill>
              <a:latin typeface="Figtree"/>
              <a:ea typeface="Figtree"/>
              <a:cs typeface="Figtree"/>
              <a:sym typeface="Figtree"/>
            </a:endParaRPr>
          </a:p>
          <a:p>
            <a:pPr marL="457200" lvl="0" indent="-342900" algn="l" rtl="0">
              <a:lnSpc>
                <a:spcPct val="150000"/>
              </a:lnSpc>
              <a:spcBef>
                <a:spcPts val="0"/>
              </a:spcBef>
              <a:spcAft>
                <a:spcPts val="0"/>
              </a:spcAft>
              <a:buClr>
                <a:srgbClr val="1D1D1F"/>
              </a:buClr>
              <a:buSzPts val="1800"/>
              <a:buFont typeface="Figtree"/>
              <a:buChar char="●"/>
            </a:pPr>
            <a:r>
              <a:rPr lang="en" sz="1800">
                <a:solidFill>
                  <a:srgbClr val="1D1D1F"/>
                </a:solidFill>
                <a:latin typeface="Figtree"/>
                <a:ea typeface="Figtree"/>
                <a:cs typeface="Figtree"/>
                <a:sym typeface="Figtree"/>
              </a:rPr>
              <a:t>Vertical</a:t>
            </a:r>
            <a:endParaRPr sz="1800">
              <a:solidFill>
                <a:srgbClr val="1D1D1F"/>
              </a:solidFill>
              <a:latin typeface="Figtree"/>
              <a:ea typeface="Figtree"/>
              <a:cs typeface="Figtree"/>
              <a:sym typeface="Figtree"/>
            </a:endParaRPr>
          </a:p>
          <a:p>
            <a:pPr marL="457200" lvl="0" indent="-342900" algn="l" rtl="0">
              <a:lnSpc>
                <a:spcPct val="150000"/>
              </a:lnSpc>
              <a:spcBef>
                <a:spcPts val="0"/>
              </a:spcBef>
              <a:spcAft>
                <a:spcPts val="0"/>
              </a:spcAft>
              <a:buClr>
                <a:srgbClr val="1D1D1F"/>
              </a:buClr>
              <a:buSzPts val="1800"/>
              <a:buFont typeface="Figtree"/>
              <a:buChar char="●"/>
            </a:pPr>
            <a:r>
              <a:rPr lang="en" sz="1800">
                <a:solidFill>
                  <a:srgbClr val="1D1D1F"/>
                </a:solidFill>
                <a:latin typeface="Figtree"/>
                <a:ea typeface="Figtree"/>
                <a:cs typeface="Figtree"/>
                <a:sym typeface="Figtree"/>
              </a:rPr>
              <a:t>Writing</a:t>
            </a:r>
            <a:endParaRPr sz="1800">
              <a:solidFill>
                <a:srgbClr val="1D1D1F"/>
              </a:solidFill>
              <a:latin typeface="Figtree"/>
              <a:ea typeface="Figtree"/>
              <a:cs typeface="Figtree"/>
              <a:sym typeface="Figtree"/>
            </a:endParaRPr>
          </a:p>
        </p:txBody>
      </p:sp>
      <p:sp>
        <p:nvSpPr>
          <p:cNvPr id="1089" name="Google Shape;1089;p181"/>
          <p:cNvSpPr txBox="1"/>
          <p:nvPr/>
        </p:nvSpPr>
        <p:spPr>
          <a:xfrm>
            <a:off x="1117925" y="3214675"/>
            <a:ext cx="5297400" cy="9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1D1D1F"/>
                </a:solidFill>
                <a:latin typeface="Figtree"/>
                <a:ea typeface="Figtree"/>
                <a:cs typeface="Figtree"/>
                <a:sym typeface="Figtree"/>
              </a:rPr>
              <a:t>Students can choose the toolbar experience that works best for them.</a:t>
            </a:r>
            <a:endParaRPr sz="1800">
              <a:solidFill>
                <a:srgbClr val="1D1D1F"/>
              </a:solidFill>
              <a:latin typeface="Figtree"/>
              <a:ea typeface="Figtree"/>
              <a:cs typeface="Figtree"/>
              <a:sym typeface="Figtree"/>
            </a:endParaRPr>
          </a:p>
        </p:txBody>
      </p:sp>
      <p:pic>
        <p:nvPicPr>
          <p:cNvPr id="1092" name="Google Shape;1092;p181" descr="Screenshot of Read&amp;Write in vertical view"/>
          <p:cNvPicPr preferRelativeResize="0"/>
          <p:nvPr/>
        </p:nvPicPr>
        <p:blipFill rotWithShape="1">
          <a:blip r:embed="rId3">
            <a:alphaModFix/>
          </a:blip>
          <a:srcRect t="5895" b="13570"/>
          <a:stretch/>
        </p:blipFill>
        <p:spPr>
          <a:xfrm>
            <a:off x="311825" y="237813"/>
            <a:ext cx="312675" cy="4667865"/>
          </a:xfrm>
          <a:prstGeom prst="rect">
            <a:avLst/>
          </a:prstGeom>
          <a:noFill/>
          <a:ln>
            <a:noFill/>
          </a:ln>
          <a:effectLst>
            <a:outerShdw blurRad="57150" dist="19050" dir="5400000" algn="bl" rotWithShape="0">
              <a:srgbClr val="000000">
                <a:alpha val="50000"/>
              </a:srgbClr>
            </a:outerShdw>
          </a:effectLst>
        </p:spPr>
      </p:pic>
      <p:pic>
        <p:nvPicPr>
          <p:cNvPr id="1091" name="Google Shape;1091;p181" descr="Screenshot of Read&amp;Write in horizontal view"/>
          <p:cNvPicPr preferRelativeResize="0"/>
          <p:nvPr/>
        </p:nvPicPr>
        <p:blipFill rotWithShape="1">
          <a:blip r:embed="rId4">
            <a:alphaModFix/>
          </a:blip>
          <a:srcRect t="12311" r="25600"/>
          <a:stretch/>
        </p:blipFill>
        <p:spPr>
          <a:xfrm>
            <a:off x="950125" y="4581350"/>
            <a:ext cx="7636752" cy="324325"/>
          </a:xfrm>
          <a:prstGeom prst="rect">
            <a:avLst/>
          </a:prstGeom>
          <a:noFill/>
          <a:ln>
            <a:noFill/>
          </a:ln>
          <a:effectLst>
            <a:outerShdw blurRad="57150" dist="19050" dir="5400000" algn="bl" rotWithShape="0">
              <a:srgbClr val="000000">
                <a:alpha val="50000"/>
              </a:srgbClr>
            </a:outerShdw>
          </a:effectLst>
        </p:spPr>
      </p:pic>
      <p:pic>
        <p:nvPicPr>
          <p:cNvPr id="1086" name="Google Shape;1086;p181">
            <a:extLst>
              <a:ext uri="{C183D7F6-B498-43B3-948B-1728B52AA6E4}">
                <adec:decorative xmlns:adec="http://schemas.microsoft.com/office/drawing/2017/decorative" val="1"/>
              </a:ext>
            </a:extLst>
          </p:cNvPr>
          <p:cNvPicPr preferRelativeResize="0"/>
          <p:nvPr/>
        </p:nvPicPr>
        <p:blipFill rotWithShape="1">
          <a:blip r:embed="rId5">
            <a:alphaModFix/>
          </a:blip>
          <a:srcRect l="29596" t="40600" r="14157" b="3282"/>
          <a:stretch/>
        </p:blipFill>
        <p:spPr>
          <a:xfrm rot="-5400000">
            <a:off x="5148099" y="1128550"/>
            <a:ext cx="5143501" cy="2886399"/>
          </a:xfrm>
          <a:prstGeom prst="rect">
            <a:avLst/>
          </a:prstGeom>
          <a:noFill/>
          <a:ln>
            <a:noFill/>
          </a:ln>
        </p:spPr>
      </p:pic>
      <p:pic>
        <p:nvPicPr>
          <p:cNvPr id="1088" name="Google Shape;1088;p181" descr="Screenshot of Read&amp;Write in writing view"/>
          <p:cNvPicPr preferRelativeResize="0"/>
          <p:nvPr/>
        </p:nvPicPr>
        <p:blipFill rotWithShape="1">
          <a:blip r:embed="rId6">
            <a:alphaModFix/>
          </a:blip>
          <a:srcRect l="44717" t="40240" r="40793" b="15397"/>
          <a:stretch/>
        </p:blipFill>
        <p:spPr>
          <a:xfrm>
            <a:off x="6888475" y="1279275"/>
            <a:ext cx="1698402" cy="2564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9" name="Google Shape;1099;p182"/>
          <p:cNvSpPr txBox="1">
            <a:spLocks noGrp="1"/>
          </p:cNvSpPr>
          <p:nvPr>
            <p:ph type="title" idx="4294967295"/>
          </p:nvPr>
        </p:nvSpPr>
        <p:spPr>
          <a:xfrm>
            <a:off x="380275" y="466663"/>
            <a:ext cx="40092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700">
                <a:latin typeface="Figtree ExtraBold"/>
                <a:ea typeface="Figtree ExtraBold"/>
                <a:cs typeface="Figtree ExtraBold"/>
                <a:sym typeface="Figtree ExtraBold"/>
              </a:rPr>
              <a:t>AI Voices</a:t>
            </a:r>
            <a:endParaRPr sz="2700">
              <a:solidFill>
                <a:srgbClr val="444F66"/>
              </a:solidFill>
              <a:latin typeface="Figtree ExtraBold"/>
              <a:ea typeface="Figtree ExtraBold"/>
              <a:cs typeface="Figtree ExtraBold"/>
              <a:sym typeface="Figtree ExtraBold"/>
            </a:endParaRPr>
          </a:p>
        </p:txBody>
      </p:sp>
      <p:sp>
        <p:nvSpPr>
          <p:cNvPr id="1100" name="Google Shape;1100;p182"/>
          <p:cNvSpPr txBox="1"/>
          <p:nvPr/>
        </p:nvSpPr>
        <p:spPr>
          <a:xfrm>
            <a:off x="359988" y="1209025"/>
            <a:ext cx="3874500" cy="35787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Realistic, high quality voices with natural tone and expression.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Provided by Elevenlabs, an industry leader in AI voice technology.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Now available in Read&amp;Write on Chrome, Microsoft Edge, and Windows.</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p:txBody>
      </p:sp>
      <p:pic>
        <p:nvPicPr>
          <p:cNvPr id="1097" name="Google Shape;1097;p182">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1101" name="Google Shape;1101;p182" descr="Computer screen showing Read&amp;Write custom topics menu"/>
          <p:cNvPicPr preferRelativeResize="0"/>
          <p:nvPr/>
        </p:nvPicPr>
        <p:blipFill>
          <a:blip r:embed="rId4">
            <a:alphaModFix/>
          </a:blip>
          <a:stretch>
            <a:fillRect/>
          </a:stretch>
        </p:blipFill>
        <p:spPr>
          <a:xfrm>
            <a:off x="4157150" y="1260400"/>
            <a:ext cx="5034023" cy="3228474"/>
          </a:xfrm>
          <a:prstGeom prst="rect">
            <a:avLst/>
          </a:prstGeom>
          <a:noFill/>
          <a:ln>
            <a:noFill/>
          </a:ln>
          <a:effectLst>
            <a:outerShdw blurRad="57150" dist="19050" dir="5400000" algn="bl" rotWithShape="0">
              <a:srgbClr val="000000">
                <a:alpha val="50000"/>
              </a:srgbClr>
            </a:outerShdw>
          </a:effectLst>
        </p:spPr>
      </p:pic>
      <p:pic>
        <p:nvPicPr>
          <p:cNvPr id="1102" name="Google Shape;1102;p182" descr="Computer screen with text" title="AI Voices Comparison.mp4">
            <a:hlinkClick r:id="rId5"/>
          </p:cNvPr>
          <p:cNvPicPr preferRelativeResize="0"/>
          <p:nvPr/>
        </p:nvPicPr>
        <p:blipFill>
          <a:blip r:embed="rId6">
            <a:alphaModFix/>
          </a:blip>
          <a:stretch>
            <a:fillRect/>
          </a:stretch>
        </p:blipFill>
        <p:spPr>
          <a:xfrm>
            <a:off x="4712900" y="1695250"/>
            <a:ext cx="3922527" cy="20454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9" name="Google Shape;1109;p183"/>
          <p:cNvSpPr txBox="1">
            <a:spLocks noGrp="1"/>
          </p:cNvSpPr>
          <p:nvPr>
            <p:ph type="title" idx="4294967295"/>
          </p:nvPr>
        </p:nvSpPr>
        <p:spPr>
          <a:xfrm>
            <a:off x="360000" y="905550"/>
            <a:ext cx="81981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solidFill>
                  <a:srgbClr val="172B4D"/>
                </a:solidFill>
                <a:latin typeface="Figtree"/>
                <a:ea typeface="Figtree"/>
                <a:cs typeface="Figtree"/>
                <a:sym typeface="Figtree"/>
              </a:rPr>
              <a:t>New and improved voice list</a:t>
            </a:r>
            <a:endParaRPr sz="3000" b="1">
              <a:solidFill>
                <a:srgbClr val="172B4D"/>
              </a:solidFill>
              <a:latin typeface="Figtree"/>
              <a:ea typeface="Figtree"/>
              <a:cs typeface="Figtree"/>
              <a:sym typeface="Figtree"/>
            </a:endParaRPr>
          </a:p>
        </p:txBody>
      </p:sp>
      <p:sp>
        <p:nvSpPr>
          <p:cNvPr id="1110" name="Google Shape;1110;p183"/>
          <p:cNvSpPr txBox="1"/>
          <p:nvPr/>
        </p:nvSpPr>
        <p:spPr>
          <a:xfrm>
            <a:off x="360000" y="1745000"/>
            <a:ext cx="4338600" cy="25398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800">
                <a:solidFill>
                  <a:srgbClr val="172B4D"/>
                </a:solidFill>
                <a:latin typeface="Figtree"/>
                <a:ea typeface="Figtree"/>
                <a:cs typeface="Figtree"/>
                <a:sym typeface="Figtree"/>
              </a:rPr>
              <a:t>The new voice list makes it easier for students to find the voice that works best for them.</a:t>
            </a:r>
            <a:endParaRPr sz="1800">
              <a:solidFill>
                <a:srgbClr val="172B4D"/>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72B4D"/>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72B4D"/>
                </a:solidFill>
                <a:latin typeface="Figtree"/>
                <a:ea typeface="Figtree"/>
                <a:cs typeface="Figtree"/>
                <a:sym typeface="Figtree"/>
              </a:rPr>
              <a:t>This includes new filtering options, and the ability to preview what the voices sound like. </a:t>
            </a:r>
            <a:endParaRPr sz="1800">
              <a:solidFill>
                <a:srgbClr val="172B4D"/>
              </a:solidFill>
              <a:latin typeface="Figtree"/>
              <a:ea typeface="Figtree"/>
              <a:cs typeface="Figtree"/>
              <a:sym typeface="Figtree"/>
            </a:endParaRPr>
          </a:p>
        </p:txBody>
      </p:sp>
      <p:pic>
        <p:nvPicPr>
          <p:cNvPr id="1107" name="Google Shape;1107;p183" descr="Everway logo"/>
          <p:cNvPicPr preferRelativeResize="0"/>
          <p:nvPr/>
        </p:nvPicPr>
        <p:blipFill>
          <a:blip r:embed="rId3">
            <a:alphaModFix/>
          </a:blip>
          <a:stretch>
            <a:fillRect/>
          </a:stretch>
        </p:blipFill>
        <p:spPr>
          <a:xfrm>
            <a:off x="7633200" y="321050"/>
            <a:ext cx="1104699" cy="265875"/>
          </a:xfrm>
          <a:prstGeom prst="rect">
            <a:avLst/>
          </a:prstGeom>
          <a:noFill/>
          <a:ln>
            <a:noFill/>
          </a:ln>
        </p:spPr>
      </p:pic>
      <p:pic>
        <p:nvPicPr>
          <p:cNvPr id="1108" name="Google Shape;1108;p183">
            <a:extLst>
              <a:ext uri="{C183D7F6-B498-43B3-948B-1728B52AA6E4}">
                <adec:decorative xmlns:adec="http://schemas.microsoft.com/office/drawing/2017/decorative" val="1"/>
              </a:ext>
            </a:extLst>
          </p:cNvPr>
          <p:cNvPicPr preferRelativeResize="0"/>
          <p:nvPr/>
        </p:nvPicPr>
        <p:blipFill rotWithShape="1">
          <a:blip r:embed="rId4">
            <a:alphaModFix/>
          </a:blip>
          <a:srcRect l="29596" t="40600" r="14157" b="3282"/>
          <a:stretch/>
        </p:blipFill>
        <p:spPr>
          <a:xfrm rot="-5400000">
            <a:off x="5148099" y="1128550"/>
            <a:ext cx="5143501" cy="2886399"/>
          </a:xfrm>
          <a:prstGeom prst="rect">
            <a:avLst/>
          </a:prstGeom>
          <a:noFill/>
          <a:ln>
            <a:noFill/>
          </a:ln>
        </p:spPr>
      </p:pic>
      <p:pic>
        <p:nvPicPr>
          <p:cNvPr id="1111" name="Google Shape;1111;p183" descr="Photo of voice list"/>
          <p:cNvPicPr preferRelativeResize="0"/>
          <p:nvPr/>
        </p:nvPicPr>
        <p:blipFill>
          <a:blip r:embed="rId5">
            <a:alphaModFix/>
          </a:blip>
          <a:stretch>
            <a:fillRect/>
          </a:stretch>
        </p:blipFill>
        <p:spPr>
          <a:xfrm>
            <a:off x="5017850" y="1601029"/>
            <a:ext cx="2886400" cy="258019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8" name="Google Shape;1118;p184"/>
          <p:cNvSpPr txBox="1">
            <a:spLocks noGrp="1"/>
          </p:cNvSpPr>
          <p:nvPr>
            <p:ph type="title" idx="4294967295"/>
          </p:nvPr>
        </p:nvSpPr>
        <p:spPr>
          <a:xfrm>
            <a:off x="380275" y="359338"/>
            <a:ext cx="40092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700">
                <a:latin typeface="Figtree ExtraBold"/>
                <a:ea typeface="Figtree ExtraBold"/>
                <a:cs typeface="Figtree ExtraBold"/>
                <a:sym typeface="Figtree ExtraBold"/>
              </a:rPr>
              <a:t>Custom topics</a:t>
            </a:r>
            <a:endParaRPr sz="2700">
              <a:solidFill>
                <a:srgbClr val="444F66"/>
              </a:solidFill>
              <a:latin typeface="Figtree ExtraBold"/>
              <a:ea typeface="Figtree ExtraBold"/>
              <a:cs typeface="Figtree ExtraBold"/>
              <a:sym typeface="Figtree ExtraBold"/>
            </a:endParaRPr>
          </a:p>
        </p:txBody>
      </p:sp>
      <p:sp>
        <p:nvSpPr>
          <p:cNvPr id="1119" name="Google Shape;1119;p184"/>
          <p:cNvSpPr txBox="1"/>
          <p:nvPr/>
        </p:nvSpPr>
        <p:spPr>
          <a:xfrm>
            <a:off x="359988" y="902063"/>
            <a:ext cx="3874500" cy="39249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Create your own topics from a website, document, or any selected text.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This adds and prioritizes more subject-specific words in your prediction list.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This can be helpful when repeatedly using words that are complex or difficult to spell. </a:t>
            </a:r>
            <a:endParaRPr sz="1800">
              <a:solidFill>
                <a:srgbClr val="1D1D1F"/>
              </a:solidFill>
              <a:latin typeface="Figtree"/>
              <a:ea typeface="Figtree"/>
              <a:cs typeface="Figtree"/>
              <a:sym typeface="Figtree"/>
            </a:endParaRPr>
          </a:p>
        </p:txBody>
      </p:sp>
      <p:pic>
        <p:nvPicPr>
          <p:cNvPr id="1116" name="Google Shape;1116;p184">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1120" name="Google Shape;1120;p184" descr="Computer screen showing Read&amp;Write custom topics menu"/>
          <p:cNvPicPr preferRelativeResize="0"/>
          <p:nvPr/>
        </p:nvPicPr>
        <p:blipFill>
          <a:blip r:embed="rId4">
            <a:alphaModFix/>
          </a:blip>
          <a:stretch>
            <a:fillRect/>
          </a:stretch>
        </p:blipFill>
        <p:spPr>
          <a:xfrm>
            <a:off x="4211300" y="1260401"/>
            <a:ext cx="4662701" cy="2990339"/>
          </a:xfrm>
          <a:prstGeom prst="rect">
            <a:avLst/>
          </a:prstGeom>
          <a:noFill/>
          <a:ln>
            <a:noFill/>
          </a:ln>
          <a:effectLst>
            <a:outerShdw blurRad="57150" dist="19050" dir="5400000" algn="bl" rotWithShape="0">
              <a:srgbClr val="000000">
                <a:alpha val="50000"/>
              </a:srgbClr>
            </a:outerShdw>
          </a:effectLst>
        </p:spPr>
      </p:pic>
      <p:pic>
        <p:nvPicPr>
          <p:cNvPr id="1121" name="Google Shape;1121;p184" descr="Custom Topics dropdown menu on computer screen"/>
          <p:cNvPicPr preferRelativeResize="0"/>
          <p:nvPr/>
        </p:nvPicPr>
        <p:blipFill>
          <a:blip r:embed="rId5">
            <a:alphaModFix/>
          </a:blip>
          <a:stretch>
            <a:fillRect/>
          </a:stretch>
        </p:blipFill>
        <p:spPr>
          <a:xfrm>
            <a:off x="4605401" y="1667825"/>
            <a:ext cx="3874500" cy="2047476"/>
          </a:xfrm>
          <a:prstGeom prst="rect">
            <a:avLst/>
          </a:prstGeom>
          <a:noFill/>
          <a:ln>
            <a:noFill/>
          </a:ln>
        </p:spPr>
      </p:pic>
      <p:pic>
        <p:nvPicPr>
          <p:cNvPr id="1122" name="Google Shape;1122;p184" descr="Read&amp;Write toolbar on a web page"/>
          <p:cNvPicPr preferRelativeResize="0"/>
          <p:nvPr/>
        </p:nvPicPr>
        <p:blipFill rotWithShape="1">
          <a:blip r:embed="rId6">
            <a:alphaModFix/>
          </a:blip>
          <a:srcRect b="67766"/>
          <a:stretch/>
        </p:blipFill>
        <p:spPr>
          <a:xfrm>
            <a:off x="5052325" y="1908250"/>
            <a:ext cx="3082200" cy="2463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1123" name="Google Shape;1123;p184" descr="Custom Topics dropdown menu"/>
          <p:cNvPicPr preferRelativeResize="0"/>
          <p:nvPr/>
        </p:nvPicPr>
        <p:blipFill rotWithShape="1">
          <a:blip r:embed="rId6">
            <a:alphaModFix/>
          </a:blip>
          <a:srcRect l="4942" t="35897" r="45929" b="5389"/>
          <a:stretch/>
        </p:blipFill>
        <p:spPr>
          <a:xfrm>
            <a:off x="5292325" y="2154525"/>
            <a:ext cx="1514400" cy="4488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1124" name="Google Shape;1124;p184" descr="Screenshot of custom topics menu open "/>
          <p:cNvSpPr/>
          <p:nvPr/>
        </p:nvSpPr>
        <p:spPr>
          <a:xfrm>
            <a:off x="5292325" y="2154525"/>
            <a:ext cx="1514400" cy="448800"/>
          </a:xfrm>
          <a:prstGeom prst="roundRect">
            <a:avLst>
              <a:gd name="adj" fmla="val 16667"/>
            </a:avLst>
          </a:prstGeom>
          <a:noFill/>
          <a:ln w="28575" cap="flat" cmpd="sng">
            <a:solidFill>
              <a:srgbClr val="8E4EE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2" name="Title 1">
            <a:extLst>
              <a:ext uri="{FF2B5EF4-FFF2-40B4-BE49-F238E27FC236}">
                <a16:creationId xmlns:a16="http://schemas.microsoft.com/office/drawing/2014/main" id="{33A30D12-7F03-478C-BA7E-F6968FAA47CA}"/>
              </a:ext>
            </a:extLst>
          </p:cNvPr>
          <p:cNvSpPr>
            <a:spLocks noGrp="1"/>
          </p:cNvSpPr>
          <p:nvPr>
            <p:ph type="title"/>
          </p:nvPr>
        </p:nvSpPr>
        <p:spPr/>
        <p:txBody>
          <a:bodyPr>
            <a:normAutofit/>
          </a:bodyPr>
          <a:lstStyle/>
          <a:p>
            <a:r>
              <a:rPr lang="en-US" sz="3000" dirty="0">
                <a:solidFill>
                  <a:srgbClr val="1D1D1F"/>
                </a:solidFill>
              </a:rPr>
              <a:t>Hello!</a:t>
            </a:r>
            <a:endParaRPr lang="en-US" sz="3000" dirty="0"/>
          </a:p>
        </p:txBody>
      </p:sp>
      <p:sp>
        <p:nvSpPr>
          <p:cNvPr id="954" name="Google Shape;954;p167"/>
          <p:cNvSpPr txBox="1"/>
          <p:nvPr/>
        </p:nvSpPr>
        <p:spPr>
          <a:xfrm>
            <a:off x="2855875" y="1493850"/>
            <a:ext cx="5788500" cy="10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rgbClr val="1D1D1F"/>
                </a:solidFill>
                <a:latin typeface="Figtree Medium"/>
                <a:ea typeface="Figtree Medium"/>
                <a:cs typeface="Figtree Medium"/>
                <a:sym typeface="Figtree Medium"/>
              </a:rPr>
              <a:t>Rachel Kruzel, </a:t>
            </a:r>
            <a:r>
              <a:rPr lang="en" sz="2400" i="1">
                <a:solidFill>
                  <a:srgbClr val="1D1D1F"/>
                </a:solidFill>
                <a:latin typeface="Figtree Medium"/>
                <a:ea typeface="Figtree Medium"/>
                <a:cs typeface="Figtree Medium"/>
                <a:sym typeface="Figtree Medium"/>
              </a:rPr>
              <a:t>ATP</a:t>
            </a:r>
            <a:endParaRPr sz="2400" i="1">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 sz="2200">
                <a:solidFill>
                  <a:srgbClr val="1D1D1F"/>
                </a:solidFill>
                <a:latin typeface="Figtree Medium"/>
                <a:ea typeface="Figtree Medium"/>
                <a:cs typeface="Figtree Medium"/>
                <a:sym typeface="Figtree Medium"/>
              </a:rPr>
              <a:t>Strategic Customer Success Manager - Higher Education</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 sz="2200">
                <a:solidFill>
                  <a:srgbClr val="1D1D1F"/>
                </a:solidFill>
                <a:latin typeface="Figtree Medium"/>
                <a:ea typeface="Figtree Medium"/>
                <a:cs typeface="Figtree Medium"/>
                <a:sym typeface="Figtree Medium"/>
              </a:rPr>
              <a:t>Everway</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 sz="2000">
                <a:solidFill>
                  <a:srgbClr val="1D1D1F"/>
                </a:solidFill>
                <a:latin typeface="Figtree Medium"/>
                <a:ea typeface="Figtree Medium"/>
                <a:cs typeface="Figtree Medium"/>
                <a:sym typeface="Figtree Medium"/>
              </a:rPr>
              <a:t>Email: </a:t>
            </a:r>
            <a:r>
              <a:rPr lang="en" sz="2000" u="sng">
                <a:solidFill>
                  <a:schemeClr val="hlink"/>
                </a:solidFill>
                <a:latin typeface="Figtree Medium"/>
                <a:ea typeface="Figtree Medium"/>
                <a:cs typeface="Figtree Medium"/>
                <a:sym typeface="Figtree Medium"/>
                <a:hlinkClick r:id="rId3"/>
              </a:rPr>
              <a:t>r.kruzel@everway.com</a:t>
            </a:r>
            <a:endParaRPr sz="20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 sz="2000">
                <a:solidFill>
                  <a:schemeClr val="dk1"/>
                </a:solidFill>
                <a:latin typeface="Figtree Medium"/>
                <a:ea typeface="Figtree Medium"/>
                <a:cs typeface="Figtree Medium"/>
                <a:sym typeface="Figtree Medium"/>
              </a:rPr>
              <a:t>Phone: 651-245-3128</a:t>
            </a:r>
            <a:endParaRPr sz="2000">
              <a:solidFill>
                <a:srgbClr val="1D1D1F"/>
              </a:solidFill>
              <a:latin typeface="Figtree Medium"/>
              <a:ea typeface="Figtree Medium"/>
              <a:cs typeface="Figtree Medium"/>
              <a:sym typeface="Figtree Medium"/>
            </a:endParaRPr>
          </a:p>
        </p:txBody>
      </p:sp>
      <p:pic>
        <p:nvPicPr>
          <p:cNvPr id="956" name="Google Shape;956;p167"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pic>
        <p:nvPicPr>
          <p:cNvPr id="957" name="Google Shape;957;p167" descr="Rachel Kruzel" title="KruzelRachel_IWP2541_770.jpg"/>
          <p:cNvPicPr preferRelativeResize="0"/>
          <p:nvPr/>
        </p:nvPicPr>
        <p:blipFill rotWithShape="1">
          <a:blip r:embed="rId5">
            <a:alphaModFix/>
          </a:blip>
          <a:srcRect t="152" b="19344"/>
          <a:stretch/>
        </p:blipFill>
        <p:spPr>
          <a:xfrm>
            <a:off x="839050" y="1766278"/>
            <a:ext cx="1733100" cy="1674000"/>
          </a:xfrm>
          <a:prstGeom prst="roundRect">
            <a:avLst>
              <a:gd name="adj" fmla="val 16667"/>
            </a:avLst>
          </a:prstGeom>
          <a:noFill/>
          <a:ln>
            <a:noFill/>
          </a:ln>
          <a:effectLst>
            <a:outerShdw blurRad="57150" dist="19050" dir="5400000" algn="bl" rotWithShape="0">
              <a:schemeClr val="dk1">
                <a:alpha val="50000"/>
              </a:scheme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31" name="Google Shape;1131;p185"/>
          <p:cNvSpPr txBox="1">
            <a:spLocks noGrp="1"/>
          </p:cNvSpPr>
          <p:nvPr>
            <p:ph type="title" idx="4294967295"/>
          </p:nvPr>
        </p:nvSpPr>
        <p:spPr>
          <a:xfrm>
            <a:off x="364200" y="195400"/>
            <a:ext cx="56628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200">
                <a:latin typeface="Figtree ExtraBold"/>
                <a:ea typeface="Figtree ExtraBold"/>
                <a:cs typeface="Figtree ExtraBold"/>
                <a:sym typeface="Figtree ExtraBold"/>
              </a:rPr>
              <a:t>Paragraph and Page Translation</a:t>
            </a:r>
            <a:endParaRPr sz="2200">
              <a:latin typeface="Figtree ExtraBold"/>
              <a:ea typeface="Figtree ExtraBold"/>
              <a:cs typeface="Figtree ExtraBold"/>
              <a:sym typeface="Figtree ExtraBold"/>
            </a:endParaRPr>
          </a:p>
        </p:txBody>
      </p:sp>
      <p:sp>
        <p:nvSpPr>
          <p:cNvPr id="1132" name="Google Shape;1132;p185"/>
          <p:cNvSpPr txBox="1"/>
          <p:nvPr/>
        </p:nvSpPr>
        <p:spPr>
          <a:xfrm>
            <a:off x="364188" y="1190750"/>
            <a:ext cx="3874500" cy="35787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Translate any amount of text in Docs, Slides, Word, and on the web. </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Translated text displays directly on webpages, and in the Translator window in other environments.</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30+ languages available including the top used and requested languages from our customers.</a:t>
            </a:r>
            <a:endParaRPr sz="1800">
              <a:solidFill>
                <a:srgbClr val="1D1D1F"/>
              </a:solidFill>
              <a:latin typeface="Figtree"/>
              <a:ea typeface="Figtree"/>
              <a:cs typeface="Figtree"/>
              <a:sym typeface="Figtree"/>
            </a:endParaRPr>
          </a:p>
        </p:txBody>
      </p:sp>
      <p:pic>
        <p:nvPicPr>
          <p:cNvPr id="1129" name="Google Shape;1129;p185">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1134" name="Google Shape;1134;p185" descr="Website with full page highlighted with Translate Paragraph or Page option box on screen"/>
          <p:cNvPicPr preferRelativeResize="0"/>
          <p:nvPr/>
        </p:nvPicPr>
        <p:blipFill>
          <a:blip r:embed="rId4">
            <a:alphaModFix/>
          </a:blip>
          <a:stretch>
            <a:fillRect/>
          </a:stretch>
        </p:blipFill>
        <p:spPr>
          <a:xfrm>
            <a:off x="4821150" y="500201"/>
            <a:ext cx="4052856" cy="1985699"/>
          </a:xfrm>
          <a:prstGeom prst="rect">
            <a:avLst/>
          </a:prstGeom>
          <a:noFill/>
          <a:ln>
            <a:noFill/>
          </a:ln>
          <a:effectLst>
            <a:outerShdw blurRad="57150" dist="19050" dir="5400000" algn="bl" rotWithShape="0">
              <a:srgbClr val="000000">
                <a:alpha val="50000"/>
              </a:srgbClr>
            </a:outerShdw>
          </a:effectLst>
        </p:spPr>
      </p:pic>
      <p:pic>
        <p:nvPicPr>
          <p:cNvPr id="1133" name="Google Shape;1133;p185" descr="Website with full page translated into Spanish"/>
          <p:cNvPicPr preferRelativeResize="0"/>
          <p:nvPr/>
        </p:nvPicPr>
        <p:blipFill>
          <a:blip r:embed="rId5">
            <a:alphaModFix/>
          </a:blip>
          <a:stretch>
            <a:fillRect/>
          </a:stretch>
        </p:blipFill>
        <p:spPr>
          <a:xfrm>
            <a:off x="4815787" y="2898575"/>
            <a:ext cx="4063570" cy="1985699"/>
          </a:xfrm>
          <a:prstGeom prst="rect">
            <a:avLst/>
          </a:prstGeom>
          <a:noFill/>
          <a:ln>
            <a:noFill/>
          </a:ln>
          <a:effectLst>
            <a:outerShdw blurRad="57150" dist="19050" dir="5400000" algn="bl" rotWithShape="0">
              <a:srgbClr val="000000">
                <a:alpha val="50000"/>
              </a:srgbClr>
            </a:outerShdw>
          </a:effectLst>
        </p:spPr>
      </p:pic>
      <p:sp>
        <p:nvSpPr>
          <p:cNvPr id="1135" name="Google Shape;1135;p185" descr="Arrow pointing from one website showing translation in the other"/>
          <p:cNvSpPr/>
          <p:nvPr/>
        </p:nvSpPr>
        <p:spPr>
          <a:xfrm>
            <a:off x="6614275" y="2296250"/>
            <a:ext cx="391200" cy="841500"/>
          </a:xfrm>
          <a:prstGeom prst="downArrow">
            <a:avLst>
              <a:gd name="adj1" fmla="val 50000"/>
              <a:gd name="adj2" fmla="val 50000"/>
            </a:avLst>
          </a:prstGeom>
          <a:solidFill>
            <a:srgbClr val="FCF5E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2" name="Google Shape;1142;p186"/>
          <p:cNvSpPr txBox="1">
            <a:spLocks noGrp="1"/>
          </p:cNvSpPr>
          <p:nvPr>
            <p:ph type="title" idx="4294967295"/>
          </p:nvPr>
        </p:nvSpPr>
        <p:spPr>
          <a:xfrm>
            <a:off x="270000" y="246400"/>
            <a:ext cx="56628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200">
                <a:latin typeface="Figtree ExtraBold"/>
                <a:ea typeface="Figtree ExtraBold"/>
                <a:cs typeface="Figtree ExtraBold"/>
                <a:sym typeface="Figtree ExtraBold"/>
              </a:rPr>
              <a:t>Translate while typing or speaking</a:t>
            </a:r>
            <a:endParaRPr sz="2200">
              <a:latin typeface="Figtree ExtraBold"/>
              <a:ea typeface="Figtree ExtraBold"/>
              <a:cs typeface="Figtree ExtraBold"/>
              <a:sym typeface="Figtree ExtraBold"/>
            </a:endParaRPr>
          </a:p>
        </p:txBody>
      </p:sp>
      <p:sp>
        <p:nvSpPr>
          <p:cNvPr id="1143" name="Google Shape;1143;p186"/>
          <p:cNvSpPr txBox="1"/>
          <p:nvPr/>
        </p:nvSpPr>
        <p:spPr>
          <a:xfrm>
            <a:off x="364188" y="1190750"/>
            <a:ext cx="3874500" cy="35787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Speak in one language, and have your text transcribed in another language. Or type a word in one language, and get a suggested translation.</a:t>
            </a: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endParaRPr sz="1800">
              <a:solidFill>
                <a:srgbClr val="1D1D1F"/>
              </a:solidFill>
              <a:latin typeface="Figtree"/>
              <a:ea typeface="Figtree"/>
              <a:cs typeface="Figtree"/>
              <a:sym typeface="Figtree"/>
            </a:endParaRPr>
          </a:p>
          <a:p>
            <a:pPr marL="0" lvl="0" indent="0" algn="l" rtl="0">
              <a:lnSpc>
                <a:spcPct val="125000"/>
              </a:lnSpc>
              <a:spcBef>
                <a:spcPts val="0"/>
              </a:spcBef>
              <a:spcAft>
                <a:spcPts val="0"/>
              </a:spcAft>
              <a:buNone/>
            </a:pPr>
            <a:r>
              <a:rPr lang="en" sz="1800">
                <a:solidFill>
                  <a:srgbClr val="1D1D1F"/>
                </a:solidFill>
                <a:latin typeface="Figtree"/>
                <a:ea typeface="Figtree"/>
                <a:cs typeface="Figtree"/>
                <a:sym typeface="Figtree"/>
              </a:rPr>
              <a:t>Ideal for multilingual students, international students, or anyone needing additional support communicating. </a:t>
            </a:r>
            <a:endParaRPr sz="1800">
              <a:solidFill>
                <a:srgbClr val="1D1D1F"/>
              </a:solidFill>
              <a:latin typeface="Figtree"/>
              <a:ea typeface="Figtree"/>
              <a:cs typeface="Figtree"/>
              <a:sym typeface="Figtree"/>
            </a:endParaRPr>
          </a:p>
        </p:txBody>
      </p:sp>
      <p:pic>
        <p:nvPicPr>
          <p:cNvPr id="1140" name="Google Shape;1140;p186">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1144" name="Google Shape;1144;p186" descr="Screenshot of translate while speaking tool with text on screen which says &quot;I like to go to the playa&quot; with Word Prediction on screen. "/>
          <p:cNvPicPr preferRelativeResize="0"/>
          <p:nvPr/>
        </p:nvPicPr>
        <p:blipFill rotWithShape="1">
          <a:blip r:embed="rId4">
            <a:alphaModFix/>
          </a:blip>
          <a:srcRect l="14505" r="10722"/>
          <a:stretch/>
        </p:blipFill>
        <p:spPr>
          <a:xfrm>
            <a:off x="6080450" y="270000"/>
            <a:ext cx="2703551" cy="2427500"/>
          </a:xfrm>
          <a:prstGeom prst="rect">
            <a:avLst/>
          </a:prstGeom>
          <a:noFill/>
          <a:ln>
            <a:noFill/>
          </a:ln>
          <a:effectLst>
            <a:outerShdw blurRad="57150" dist="19050" dir="5400000" algn="bl" rotWithShape="0">
              <a:srgbClr val="000000">
                <a:alpha val="50000"/>
              </a:srgbClr>
            </a:outerShdw>
          </a:effectLst>
        </p:spPr>
      </p:pic>
      <p:pic>
        <p:nvPicPr>
          <p:cNvPr id="1145" name="Google Shape;1145;p186" descr="Screenshot of same page of text with the word &quot;playa&quot; now saying &quot;beach&quot; as it was translated from Spanish into English"/>
          <p:cNvPicPr preferRelativeResize="0"/>
          <p:nvPr/>
        </p:nvPicPr>
        <p:blipFill rotWithShape="1">
          <a:blip r:embed="rId5">
            <a:alphaModFix/>
          </a:blip>
          <a:srcRect l="5670" r="11794" b="7295"/>
          <a:stretch/>
        </p:blipFill>
        <p:spPr>
          <a:xfrm>
            <a:off x="4700600" y="2873050"/>
            <a:ext cx="2797000" cy="2064750"/>
          </a:xfrm>
          <a:prstGeom prst="rect">
            <a:avLst/>
          </a:prstGeom>
          <a:noFill/>
          <a:ln>
            <a:noFill/>
          </a:ln>
          <a:effectLst>
            <a:outerShdw blurRad="57150" dist="19050" dir="5400000" algn="bl" rotWithShape="0">
              <a:srgbClr val="000000">
                <a:alpha val="50000"/>
              </a:srgbClr>
            </a:outerShdw>
          </a:effectLst>
        </p:spPr>
      </p:pic>
      <p:sp>
        <p:nvSpPr>
          <p:cNvPr id="1146" name="Google Shape;1146;p186"/>
          <p:cNvSpPr/>
          <p:nvPr/>
        </p:nvSpPr>
        <p:spPr>
          <a:xfrm>
            <a:off x="6996875" y="4119100"/>
            <a:ext cx="1571100" cy="476100"/>
          </a:xfrm>
          <a:prstGeom prst="wedgeRoundRectCallout">
            <a:avLst>
              <a:gd name="adj1" fmla="val -42424"/>
              <a:gd name="adj2" fmla="val 97511"/>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Figtree"/>
                <a:ea typeface="Figtree"/>
                <a:cs typeface="Figtree"/>
                <a:sym typeface="Figtree"/>
              </a:rPr>
              <a:t>“Me gusta ir a la playa”</a:t>
            </a:r>
            <a:endParaRPr sz="1000">
              <a:latin typeface="Figtree"/>
              <a:ea typeface="Figtree"/>
              <a:cs typeface="Figtree"/>
              <a:sym typeface="Figtre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7" name="Google Shape;1157;p187" descr="Read&amp;Write logo"/>
          <p:cNvPicPr preferRelativeResize="0"/>
          <p:nvPr/>
        </p:nvPicPr>
        <p:blipFill>
          <a:blip r:embed="rId3">
            <a:alphaModFix/>
          </a:blip>
          <a:stretch>
            <a:fillRect/>
          </a:stretch>
        </p:blipFill>
        <p:spPr>
          <a:xfrm>
            <a:off x="102950" y="227063"/>
            <a:ext cx="1464875" cy="265875"/>
          </a:xfrm>
          <a:prstGeom prst="rect">
            <a:avLst/>
          </a:prstGeom>
          <a:noFill/>
          <a:ln>
            <a:noFill/>
          </a:ln>
        </p:spPr>
      </p:pic>
      <p:sp>
        <p:nvSpPr>
          <p:cNvPr id="1153" name="Google Shape;1153;p187"/>
          <p:cNvSpPr txBox="1">
            <a:spLocks noGrp="1"/>
          </p:cNvSpPr>
          <p:nvPr>
            <p:ph type="title" idx="4294967295"/>
          </p:nvPr>
        </p:nvSpPr>
        <p:spPr>
          <a:xfrm>
            <a:off x="365600" y="641325"/>
            <a:ext cx="5489700" cy="547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700" b="1">
                <a:solidFill>
                  <a:srgbClr val="172B4D"/>
                </a:solidFill>
                <a:latin typeface="Figtree"/>
                <a:ea typeface="Figtree"/>
                <a:cs typeface="Figtree"/>
                <a:sym typeface="Figtree"/>
              </a:rPr>
              <a:t>Outline Tool &amp; Citation Generator</a:t>
            </a:r>
            <a:endParaRPr sz="2700" b="1">
              <a:solidFill>
                <a:srgbClr val="172B4D"/>
              </a:solidFill>
              <a:latin typeface="Figtree"/>
              <a:ea typeface="Figtree"/>
              <a:cs typeface="Figtree"/>
              <a:sym typeface="Figtree"/>
            </a:endParaRPr>
          </a:p>
        </p:txBody>
      </p:sp>
      <p:sp>
        <p:nvSpPr>
          <p:cNvPr id="1158" name="Google Shape;1158;p187"/>
          <p:cNvSpPr txBox="1"/>
          <p:nvPr/>
        </p:nvSpPr>
        <p:spPr>
          <a:xfrm>
            <a:off x="1686875" y="160950"/>
            <a:ext cx="1989900" cy="39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1D1D1F"/>
                </a:solidFill>
                <a:latin typeface="Figtree SemiBold"/>
                <a:ea typeface="Figtree SemiBold"/>
                <a:cs typeface="Figtree SemiBold"/>
                <a:sym typeface="Figtree SemiBold"/>
              </a:rPr>
              <a:t>What’s Later</a:t>
            </a:r>
            <a:endParaRPr sz="1600">
              <a:solidFill>
                <a:srgbClr val="1D1D1F"/>
              </a:solidFill>
              <a:latin typeface="Figtree SemiBold"/>
              <a:ea typeface="Figtree SemiBold"/>
              <a:cs typeface="Figtree SemiBold"/>
              <a:sym typeface="Figtree SemiBold"/>
            </a:endParaRPr>
          </a:p>
        </p:txBody>
      </p:sp>
      <p:sp>
        <p:nvSpPr>
          <p:cNvPr id="1154" name="Google Shape;1154;p187"/>
          <p:cNvSpPr txBox="1"/>
          <p:nvPr/>
        </p:nvSpPr>
        <p:spPr>
          <a:xfrm>
            <a:off x="432975" y="1017275"/>
            <a:ext cx="4877400" cy="2409000"/>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Bef>
                <a:spcPts val="0"/>
              </a:spcBef>
              <a:spcAft>
                <a:spcPts val="0"/>
              </a:spcAft>
              <a:buNone/>
            </a:pPr>
            <a:r>
              <a:rPr lang="en" sz="1700">
                <a:solidFill>
                  <a:srgbClr val="172B4D"/>
                </a:solidFill>
                <a:latin typeface="Inter"/>
                <a:ea typeface="Inter"/>
                <a:cs typeface="Inter"/>
                <a:sym typeface="Inter"/>
              </a:rPr>
              <a:t>Create your own Outline with quotes from multiple resources into a single outline.</a:t>
            </a:r>
            <a:endParaRPr sz="1700">
              <a:solidFill>
                <a:srgbClr val="172B4D"/>
              </a:solidFill>
              <a:latin typeface="Inter"/>
              <a:ea typeface="Inter"/>
              <a:cs typeface="Inter"/>
              <a:sym typeface="Inter"/>
            </a:endParaRPr>
          </a:p>
          <a:p>
            <a:pPr marL="0" lvl="0" indent="0" algn="l" rtl="0">
              <a:lnSpc>
                <a:spcPct val="125000"/>
              </a:lnSpc>
              <a:spcBef>
                <a:spcPts val="0"/>
              </a:spcBef>
              <a:spcAft>
                <a:spcPts val="0"/>
              </a:spcAft>
              <a:buNone/>
            </a:pPr>
            <a:endParaRPr sz="1700">
              <a:solidFill>
                <a:srgbClr val="172B4D"/>
              </a:solidFill>
              <a:latin typeface="Inter"/>
              <a:ea typeface="Inter"/>
              <a:cs typeface="Inter"/>
              <a:sym typeface="Inter"/>
            </a:endParaRPr>
          </a:p>
          <a:p>
            <a:pPr marL="0" lvl="0" indent="0" algn="l" rtl="0">
              <a:lnSpc>
                <a:spcPct val="125000"/>
              </a:lnSpc>
              <a:spcBef>
                <a:spcPts val="0"/>
              </a:spcBef>
              <a:spcAft>
                <a:spcPts val="0"/>
              </a:spcAft>
              <a:buNone/>
            </a:pPr>
            <a:r>
              <a:rPr lang="en" sz="1700">
                <a:solidFill>
                  <a:srgbClr val="172B4D"/>
                </a:solidFill>
                <a:latin typeface="Inter"/>
                <a:ea typeface="Inter"/>
                <a:cs typeface="Inter"/>
                <a:sym typeface="Inter"/>
              </a:rPr>
              <a:t>Automatically save citation information and provide citation support for MLA - APA - Chicago.</a:t>
            </a:r>
            <a:endParaRPr sz="1700">
              <a:solidFill>
                <a:srgbClr val="172B4D"/>
              </a:solidFill>
              <a:latin typeface="Inter"/>
              <a:ea typeface="Inter"/>
              <a:cs typeface="Inter"/>
              <a:sym typeface="Inter"/>
            </a:endParaRPr>
          </a:p>
          <a:p>
            <a:pPr marL="0" lvl="0" indent="0" algn="l" rtl="0">
              <a:lnSpc>
                <a:spcPct val="125000"/>
              </a:lnSpc>
              <a:spcBef>
                <a:spcPts val="0"/>
              </a:spcBef>
              <a:spcAft>
                <a:spcPts val="0"/>
              </a:spcAft>
              <a:buNone/>
            </a:pPr>
            <a:endParaRPr sz="1700">
              <a:solidFill>
                <a:srgbClr val="172B4D"/>
              </a:solidFill>
              <a:latin typeface="Inter"/>
              <a:ea typeface="Inter"/>
              <a:cs typeface="Inter"/>
              <a:sym typeface="Inter"/>
            </a:endParaRPr>
          </a:p>
        </p:txBody>
      </p:sp>
      <p:pic>
        <p:nvPicPr>
          <p:cNvPr id="1155" name="Google Shape;1155;p187" descr="Screenshot of new Outline Tool feature on right side of screen collecting information from website "/>
          <p:cNvPicPr preferRelativeResize="0"/>
          <p:nvPr/>
        </p:nvPicPr>
        <p:blipFill>
          <a:blip r:embed="rId4">
            <a:alphaModFix/>
          </a:blip>
          <a:stretch>
            <a:fillRect/>
          </a:stretch>
        </p:blipFill>
        <p:spPr>
          <a:xfrm>
            <a:off x="1072913" y="3268378"/>
            <a:ext cx="2594585" cy="1716599"/>
          </a:xfrm>
          <a:prstGeom prst="rect">
            <a:avLst/>
          </a:prstGeom>
          <a:noFill/>
          <a:ln>
            <a:noFill/>
          </a:ln>
          <a:effectLst>
            <a:outerShdw blurRad="57150" dist="19050" dir="5400000" algn="bl" rotWithShape="0">
              <a:srgbClr val="000000">
                <a:alpha val="50000"/>
              </a:srgbClr>
            </a:outerShdw>
          </a:effectLst>
        </p:spPr>
      </p:pic>
      <p:pic>
        <p:nvPicPr>
          <p:cNvPr id="1156" name="Google Shape;1156;p187" descr="Outline Sources/Citation tool with list of sources in APA format"/>
          <p:cNvPicPr preferRelativeResize="0"/>
          <p:nvPr/>
        </p:nvPicPr>
        <p:blipFill>
          <a:blip r:embed="rId5">
            <a:alphaModFix/>
          </a:blip>
          <a:stretch>
            <a:fillRect/>
          </a:stretch>
        </p:blipFill>
        <p:spPr>
          <a:xfrm>
            <a:off x="4867050" y="2895699"/>
            <a:ext cx="1857150" cy="2089275"/>
          </a:xfrm>
          <a:prstGeom prst="rect">
            <a:avLst/>
          </a:prstGeom>
          <a:noFill/>
          <a:ln>
            <a:noFill/>
          </a:ln>
          <a:effectLst>
            <a:outerShdw blurRad="57150" dist="19050" dir="5400000" algn="bl" rotWithShape="0">
              <a:srgbClr val="000000">
                <a:alpha val="50000"/>
              </a:srgbClr>
            </a:outerShdw>
          </a:effectLst>
        </p:spPr>
      </p:pic>
      <p:pic>
        <p:nvPicPr>
          <p:cNvPr id="1151" name="Google Shape;1151;p187" descr="Everway logo"/>
          <p:cNvPicPr preferRelativeResize="0"/>
          <p:nvPr/>
        </p:nvPicPr>
        <p:blipFill>
          <a:blip r:embed="rId6">
            <a:alphaModFix/>
          </a:blip>
          <a:stretch>
            <a:fillRect/>
          </a:stretch>
        </p:blipFill>
        <p:spPr>
          <a:xfrm>
            <a:off x="7633200" y="321050"/>
            <a:ext cx="1104699" cy="265875"/>
          </a:xfrm>
          <a:prstGeom prst="rect">
            <a:avLst/>
          </a:prstGeom>
          <a:noFill/>
          <a:ln>
            <a:noFill/>
          </a:ln>
        </p:spPr>
      </p:pic>
      <p:pic>
        <p:nvPicPr>
          <p:cNvPr id="1152" name="Google Shape;1152;p187">
            <a:extLst>
              <a:ext uri="{C183D7F6-B498-43B3-948B-1728B52AA6E4}">
                <adec:decorative xmlns:adec="http://schemas.microsoft.com/office/drawing/2017/decorative" val="1"/>
              </a:ext>
            </a:extLst>
          </p:cNvPr>
          <p:cNvPicPr preferRelativeResize="0"/>
          <p:nvPr/>
        </p:nvPicPr>
        <p:blipFill rotWithShape="1">
          <a:blip r:embed="rId7">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162"/>
        <p:cNvGrpSpPr/>
        <p:nvPr/>
      </p:nvGrpSpPr>
      <p:grpSpPr>
        <a:xfrm>
          <a:off x="0" y="0"/>
          <a:ext cx="0" cy="0"/>
          <a:chOff x="0" y="0"/>
          <a:chExt cx="0" cy="0"/>
        </a:xfrm>
      </p:grpSpPr>
      <p:sp>
        <p:nvSpPr>
          <p:cNvPr id="2" name="Title 1">
            <a:extLst>
              <a:ext uri="{FF2B5EF4-FFF2-40B4-BE49-F238E27FC236}">
                <a16:creationId xmlns:a16="http://schemas.microsoft.com/office/drawing/2014/main" id="{BE6B51CA-440B-4C4E-AD58-62E70E2C75C9}"/>
              </a:ext>
            </a:extLst>
          </p:cNvPr>
          <p:cNvSpPr>
            <a:spLocks noGrp="1"/>
          </p:cNvSpPr>
          <p:nvPr>
            <p:ph type="title"/>
          </p:nvPr>
        </p:nvSpPr>
        <p:spPr>
          <a:xfrm>
            <a:off x="748838" y="650360"/>
            <a:ext cx="2762764" cy="724800"/>
          </a:xfrm>
        </p:spPr>
        <p:txBody>
          <a:bodyPr>
            <a:normAutofit fontScale="90000"/>
          </a:bodyPr>
          <a:lstStyle/>
          <a:p>
            <a:r>
              <a:rPr lang="en-US" sz="3000" dirty="0" err="1">
                <a:solidFill>
                  <a:srgbClr val="FAF6F0"/>
                </a:solidFill>
              </a:rPr>
              <a:t>Read&amp;Write</a:t>
            </a:r>
            <a:r>
              <a:rPr lang="en-US" sz="3000" dirty="0">
                <a:solidFill>
                  <a:srgbClr val="FAF6F0"/>
                </a:solidFill>
              </a:rPr>
              <a:t> (Education) </a:t>
            </a:r>
            <a:endParaRPr lang="en-US" sz="3000" dirty="0"/>
          </a:p>
        </p:txBody>
      </p:sp>
      <p:sp>
        <p:nvSpPr>
          <p:cNvPr id="1163" name="Google Shape;1163;p188"/>
          <p:cNvSpPr txBox="1"/>
          <p:nvPr/>
        </p:nvSpPr>
        <p:spPr>
          <a:xfrm>
            <a:off x="3933952" y="276713"/>
            <a:ext cx="45933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Robust translation</a:t>
            </a:r>
            <a:endParaRPr sz="1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Paragraph and page translation allows users to translate entire paragraphs or web pages of text. Translation while speaking or typing allow users to type or speak in one language and have that content translated to another language.</a:t>
            </a:r>
            <a:endParaRPr sz="1000">
              <a:solidFill>
                <a:srgbClr val="FAF6F0"/>
              </a:solidFill>
              <a:latin typeface="Figtree SemiBold"/>
              <a:ea typeface="Figtree SemiBold"/>
              <a:cs typeface="Figtree SemiBold"/>
              <a:sym typeface="Figtree SemiBold"/>
            </a:endParaRPr>
          </a:p>
          <a:p>
            <a:pPr marL="35999" lvl="0" indent="0" algn="l" rtl="0">
              <a:lnSpc>
                <a:spcPct val="150000"/>
              </a:lnSpc>
              <a:spcBef>
                <a:spcPts val="0"/>
              </a:spcBef>
              <a:spcAft>
                <a:spcPts val="0"/>
              </a:spcAft>
              <a:buNone/>
            </a:pPr>
            <a:endParaRPr sz="2000">
              <a:solidFill>
                <a:srgbClr val="FAF6F0"/>
              </a:solidFill>
              <a:latin typeface="Figtree SemiBold"/>
              <a:ea typeface="Figtree SemiBold"/>
              <a:cs typeface="Figtree SemiBold"/>
              <a:sym typeface="Figtree SemiBold"/>
            </a:endParaRPr>
          </a:p>
        </p:txBody>
      </p:sp>
      <p:sp>
        <p:nvSpPr>
          <p:cNvPr id="1164" name="Google Shape;1164;p188"/>
          <p:cNvSpPr txBox="1"/>
          <p:nvPr/>
        </p:nvSpPr>
        <p:spPr>
          <a:xfrm>
            <a:off x="3933938" y="1593792"/>
            <a:ext cx="44244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Improved text to speech in more places</a:t>
            </a:r>
            <a:endParaRPr sz="1600" b="1">
              <a:solidFill>
                <a:srgbClr val="FAF6F0"/>
              </a:solidFill>
              <a:latin typeface="Figtree"/>
              <a:ea typeface="Figtree"/>
              <a:cs typeface="Figtree"/>
              <a:sym typeface="Figtree"/>
            </a:endParaRPr>
          </a:p>
          <a:p>
            <a:pPr marL="35999"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Behind the scenes improvements to make text to speech more consistent in Learning Management Systems such as </a:t>
            </a:r>
            <a:r>
              <a:rPr lang="en" sz="1000" b="1">
                <a:solidFill>
                  <a:srgbClr val="FAF6F0"/>
                </a:solidFill>
                <a:latin typeface="Figtree"/>
                <a:ea typeface="Figtree"/>
                <a:cs typeface="Figtree"/>
                <a:sym typeface="Figtree"/>
              </a:rPr>
              <a:t>D2L Brightspace</a:t>
            </a:r>
            <a:r>
              <a:rPr lang="en" sz="1000">
                <a:solidFill>
                  <a:srgbClr val="FAF6F0"/>
                </a:solidFill>
                <a:latin typeface="Figtree"/>
                <a:ea typeface="Figtree"/>
                <a:cs typeface="Figtree"/>
                <a:sym typeface="Figtree"/>
              </a:rPr>
              <a:t>.</a:t>
            </a:r>
            <a:endParaRPr sz="1200">
              <a:solidFill>
                <a:srgbClr val="FAF6F0"/>
              </a:solidFill>
              <a:latin typeface="Figtree"/>
              <a:ea typeface="Figtree"/>
              <a:cs typeface="Figtree"/>
              <a:sym typeface="Figtree"/>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166" name="Google Shape;1166;p188"/>
          <p:cNvSpPr txBox="1"/>
          <p:nvPr/>
        </p:nvSpPr>
        <p:spPr>
          <a:xfrm>
            <a:off x="3997400" y="2778838"/>
            <a:ext cx="4466400" cy="6855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Arabic text to speech</a:t>
            </a:r>
            <a:endParaRPr sz="1600" b="1">
              <a:solidFill>
                <a:srgbClr val="FAF6F0"/>
              </a:solidFill>
              <a:latin typeface="Figtree"/>
              <a:ea typeface="Figtree"/>
              <a:cs typeface="Figtree"/>
              <a:sym typeface="Figtree"/>
            </a:endParaRPr>
          </a:p>
          <a:p>
            <a:pPr marL="0"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Adding the Arabic Zeina voice to support current and prospective users in Arabic speaking regions.</a:t>
            </a:r>
            <a:endParaRPr sz="1000">
              <a:solidFill>
                <a:srgbClr val="FAF6F0"/>
              </a:solidFill>
              <a:latin typeface="Figtree Medium"/>
              <a:ea typeface="Figtree Medium"/>
              <a:cs typeface="Figtree Medium"/>
              <a:sym typeface="Figtree Medium"/>
            </a:endParaRPr>
          </a:p>
        </p:txBody>
      </p:sp>
      <p:sp>
        <p:nvSpPr>
          <p:cNvPr id="1167" name="Google Shape;1167;p188"/>
          <p:cNvSpPr txBox="1"/>
          <p:nvPr/>
        </p:nvSpPr>
        <p:spPr>
          <a:xfrm>
            <a:off x="3997400" y="3800288"/>
            <a:ext cx="4466400" cy="6855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Rewordify enhancements</a:t>
            </a:r>
            <a:endParaRPr sz="1600" b="1">
              <a:solidFill>
                <a:srgbClr val="FAF6F0"/>
              </a:solidFill>
              <a:latin typeface="Figtree"/>
              <a:ea typeface="Figtree"/>
              <a:cs typeface="Figtree"/>
              <a:sym typeface="Figtree"/>
            </a:endParaRPr>
          </a:p>
          <a:p>
            <a:pPr marL="0"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A new setting to display rewordified text with a purple highlight, based on stakeholder feedback and input.</a:t>
            </a:r>
            <a:endParaRPr sz="1000">
              <a:solidFill>
                <a:srgbClr val="FAF6F0"/>
              </a:solidFill>
              <a:latin typeface="Figtree Medium"/>
              <a:ea typeface="Figtree Medium"/>
              <a:cs typeface="Figtree Medium"/>
              <a:sym typeface="Figtree Medium"/>
            </a:endParaRPr>
          </a:p>
        </p:txBody>
      </p:sp>
      <p:sp>
        <p:nvSpPr>
          <p:cNvPr id="1168" name="Google Shape;1168;p188">
            <a:extLst>
              <a:ext uri="{C183D7F6-B498-43B3-948B-1728B52AA6E4}">
                <adec:decorative xmlns:adec="http://schemas.microsoft.com/office/drawing/2017/decorative" val="1"/>
              </a:ext>
            </a:extLst>
          </p:cNvPr>
          <p:cNvSpPr/>
          <p:nvPr/>
        </p:nvSpPr>
        <p:spPr>
          <a:xfrm rot="-5390401" flipH="1">
            <a:off x="1187088" y="2507525"/>
            <a:ext cx="4512318" cy="507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169" name="Google Shape;1169;p188">
            <a:extLst>
              <a:ext uri="{C183D7F6-B498-43B3-948B-1728B52AA6E4}">
                <adec:decorative xmlns:adec="http://schemas.microsoft.com/office/drawing/2017/decorative" val="1"/>
              </a:ext>
            </a:extLst>
          </p:cNvPr>
          <p:cNvSpPr/>
          <p:nvPr/>
        </p:nvSpPr>
        <p:spPr>
          <a:xfrm rot="-10789914" flipH="1">
            <a:off x="3124199" y="1126800"/>
            <a:ext cx="613503" cy="4362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170" name="Google Shape;1170;p188">
            <a:extLst>
              <a:ext uri="{C183D7F6-B498-43B3-948B-1728B52AA6E4}">
                <adec:decorative xmlns:adec="http://schemas.microsoft.com/office/drawing/2017/decorative" val="1"/>
              </a:ext>
            </a:extLst>
          </p:cNvPr>
          <p:cNvSpPr/>
          <p:nvPr/>
        </p:nvSpPr>
        <p:spPr>
          <a:xfrm rot="-10789914" flipH="1">
            <a:off x="3136499" y="3389038"/>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171" name="Google Shape;1171;p188">
            <a:extLst>
              <a:ext uri="{C183D7F6-B498-43B3-948B-1728B52AA6E4}">
                <adec:decorative xmlns:adec="http://schemas.microsoft.com/office/drawing/2017/decorative" val="1"/>
              </a:ext>
            </a:extLst>
          </p:cNvPr>
          <p:cNvSpPr/>
          <p:nvPr/>
        </p:nvSpPr>
        <p:spPr>
          <a:xfrm rot="-10789492" flipH="1">
            <a:off x="3136499" y="4410497"/>
            <a:ext cx="588903" cy="6744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172" name="Google Shape;1172;p188">
            <a:extLst>
              <a:ext uri="{C183D7F6-B498-43B3-948B-1728B52AA6E4}">
                <adec:decorative xmlns:adec="http://schemas.microsoft.com/office/drawing/2017/decorative" val="1"/>
              </a:ext>
            </a:extLst>
          </p:cNvPr>
          <p:cNvSpPr/>
          <p:nvPr/>
        </p:nvSpPr>
        <p:spPr>
          <a:xfrm rot="-10789914" flipH="1">
            <a:off x="3136499" y="231232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pic>
        <p:nvPicPr>
          <p:cNvPr id="1173" name="Google Shape;1173;p188" descr="Read&amp;Write puzzle piece logo" title="ReadWrite-IconOnPaper-RGB.png"/>
          <p:cNvPicPr preferRelativeResize="0"/>
          <p:nvPr/>
        </p:nvPicPr>
        <p:blipFill>
          <a:blip r:embed="rId3">
            <a:alphaModFix/>
          </a:blip>
          <a:stretch>
            <a:fillRect/>
          </a:stretch>
        </p:blipFill>
        <p:spPr>
          <a:xfrm>
            <a:off x="330464" y="622625"/>
            <a:ext cx="398123" cy="3980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2" name="Title 1">
            <a:extLst>
              <a:ext uri="{FF2B5EF4-FFF2-40B4-BE49-F238E27FC236}">
                <a16:creationId xmlns:a16="http://schemas.microsoft.com/office/drawing/2014/main" id="{FE5EFA68-9FBB-4B6D-BBCF-6062D5937C82}"/>
              </a:ext>
            </a:extLst>
          </p:cNvPr>
          <p:cNvSpPr>
            <a:spLocks noGrp="1"/>
          </p:cNvSpPr>
          <p:nvPr>
            <p:ph type="title"/>
          </p:nvPr>
        </p:nvSpPr>
        <p:spPr>
          <a:xfrm>
            <a:off x="526002" y="-1001700"/>
            <a:ext cx="8388300" cy="724800"/>
          </a:xfrm>
        </p:spPr>
        <p:txBody>
          <a:bodyPr/>
          <a:lstStyle/>
          <a:p>
            <a:r>
              <a:rPr lang="en-US" dirty="0" err="1"/>
              <a:t>OrbitNote</a:t>
            </a:r>
            <a:endParaRPr lang="en-US" dirty="0"/>
          </a:p>
        </p:txBody>
      </p:sp>
      <p:pic>
        <p:nvPicPr>
          <p:cNvPr id="1180" name="Google Shape;1180;p189" descr="OrbitNote logo"/>
          <p:cNvPicPr preferRelativeResize="0"/>
          <p:nvPr/>
        </p:nvPicPr>
        <p:blipFill>
          <a:blip r:embed="rId3">
            <a:alphaModFix/>
          </a:blip>
          <a:stretch>
            <a:fillRect/>
          </a:stretch>
        </p:blipFill>
        <p:spPr>
          <a:xfrm>
            <a:off x="1690653" y="1963677"/>
            <a:ext cx="5762690" cy="1216152"/>
          </a:xfrm>
          <a:prstGeom prst="rect">
            <a:avLst/>
          </a:prstGeom>
          <a:noFill/>
          <a:ln>
            <a:noFill/>
          </a:ln>
        </p:spPr>
      </p:pic>
      <p:pic>
        <p:nvPicPr>
          <p:cNvPr id="1178" name="Google Shape;1178;p189"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pic>
        <p:nvPicPr>
          <p:cNvPr id="1179" name="Google Shape;1179;p189">
            <a:extLst>
              <a:ext uri="{C183D7F6-B498-43B3-948B-1728B52AA6E4}">
                <adec:decorative xmlns:adec="http://schemas.microsoft.com/office/drawing/2017/decorative" val="1"/>
              </a:ext>
            </a:extLst>
          </p:cNvPr>
          <p:cNvPicPr preferRelativeResize="0"/>
          <p:nvPr/>
        </p:nvPicPr>
        <p:blipFill rotWithShape="1">
          <a:blip r:embed="rId5">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5A8A"/>
        </a:solidFill>
        <a:effectLst/>
      </p:bgPr>
    </p:bg>
    <p:spTree>
      <p:nvGrpSpPr>
        <p:cNvPr id="1" name="Shape 1184"/>
        <p:cNvGrpSpPr/>
        <p:nvPr/>
      </p:nvGrpSpPr>
      <p:grpSpPr>
        <a:xfrm>
          <a:off x="0" y="0"/>
          <a:ext cx="0" cy="0"/>
          <a:chOff x="0" y="0"/>
          <a:chExt cx="0" cy="0"/>
        </a:xfrm>
      </p:grpSpPr>
      <p:sp>
        <p:nvSpPr>
          <p:cNvPr id="2" name="Title 1">
            <a:extLst>
              <a:ext uri="{FF2B5EF4-FFF2-40B4-BE49-F238E27FC236}">
                <a16:creationId xmlns:a16="http://schemas.microsoft.com/office/drawing/2014/main" id="{F3286A44-6582-4E6F-AA8B-ECAEEDBC925A}"/>
              </a:ext>
            </a:extLst>
          </p:cNvPr>
          <p:cNvSpPr>
            <a:spLocks noGrp="1"/>
          </p:cNvSpPr>
          <p:nvPr>
            <p:ph type="title"/>
          </p:nvPr>
        </p:nvSpPr>
        <p:spPr>
          <a:xfrm>
            <a:off x="526002" y="-1001700"/>
            <a:ext cx="8388300" cy="724800"/>
          </a:xfrm>
        </p:spPr>
        <p:txBody>
          <a:bodyPr/>
          <a:lstStyle/>
          <a:p>
            <a:r>
              <a:rPr lang="en-US" dirty="0" err="1"/>
              <a:t>OrbitNote</a:t>
            </a:r>
            <a:r>
              <a:rPr lang="en-US" dirty="0"/>
              <a:t> overview</a:t>
            </a:r>
          </a:p>
        </p:txBody>
      </p:sp>
      <p:pic>
        <p:nvPicPr>
          <p:cNvPr id="1189" name="Google Shape;1189;p190" descr="OrbitNote logo"/>
          <p:cNvPicPr preferRelativeResize="0"/>
          <p:nvPr/>
        </p:nvPicPr>
        <p:blipFill>
          <a:blip r:embed="rId3">
            <a:alphaModFix/>
          </a:blip>
          <a:stretch>
            <a:fillRect/>
          </a:stretch>
        </p:blipFill>
        <p:spPr>
          <a:xfrm>
            <a:off x="833725" y="811250"/>
            <a:ext cx="3013200" cy="642281"/>
          </a:xfrm>
          <a:prstGeom prst="rect">
            <a:avLst/>
          </a:prstGeom>
          <a:noFill/>
          <a:ln>
            <a:noFill/>
          </a:ln>
        </p:spPr>
      </p:pic>
      <p:sp>
        <p:nvSpPr>
          <p:cNvPr id="1185" name="Google Shape;1185;p190"/>
          <p:cNvSpPr txBox="1"/>
          <p:nvPr/>
        </p:nvSpPr>
        <p:spPr>
          <a:xfrm>
            <a:off x="754500" y="1752325"/>
            <a:ext cx="4261800" cy="1293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400">
                <a:solidFill>
                  <a:srgbClr val="FFFFFF"/>
                </a:solidFill>
                <a:latin typeface="Plus Jakarta Sans ExtraBold"/>
                <a:ea typeface="Plus Jakarta Sans ExtraBold"/>
                <a:cs typeface="Plus Jakarta Sans ExtraBold"/>
                <a:sym typeface="Plus Jakarta Sans ExtraBold"/>
              </a:rPr>
              <a:t>Create, convert, connect:</a:t>
            </a:r>
            <a:endParaRPr sz="2400">
              <a:solidFill>
                <a:srgbClr val="FFFFFF"/>
              </a:solidFill>
              <a:latin typeface="Plus Jakarta Sans ExtraBold"/>
              <a:ea typeface="Plus Jakarta Sans ExtraBold"/>
              <a:cs typeface="Plus Jakarta Sans ExtraBold"/>
              <a:sym typeface="Plus Jakarta Sans ExtraBold"/>
            </a:endParaRPr>
          </a:p>
          <a:p>
            <a:pPr marL="0" lvl="0" indent="0" algn="l" rtl="0">
              <a:lnSpc>
                <a:spcPct val="100000"/>
              </a:lnSpc>
              <a:spcBef>
                <a:spcPts val="0"/>
              </a:spcBef>
              <a:spcAft>
                <a:spcPts val="0"/>
              </a:spcAft>
              <a:buNone/>
            </a:pPr>
            <a:r>
              <a:rPr lang="en" sz="2400">
                <a:solidFill>
                  <a:srgbClr val="FFFFFF"/>
                </a:solidFill>
                <a:latin typeface="Plus Jakarta Sans ExtraBold"/>
                <a:ea typeface="Plus Jakarta Sans ExtraBold"/>
                <a:cs typeface="Plus Jakarta Sans ExtraBold"/>
                <a:sym typeface="Plus Jakarta Sans ExtraBold"/>
              </a:rPr>
              <a:t>Take your documents to the next level </a:t>
            </a:r>
            <a:endParaRPr sz="2400">
              <a:solidFill>
                <a:srgbClr val="FFFFFF"/>
              </a:solidFill>
              <a:latin typeface="Plus Jakarta Sans ExtraBold"/>
              <a:ea typeface="Plus Jakarta Sans ExtraBold"/>
              <a:cs typeface="Plus Jakarta Sans ExtraBold"/>
              <a:sym typeface="Plus Jakarta Sans ExtraBold"/>
            </a:endParaRPr>
          </a:p>
        </p:txBody>
      </p:sp>
      <p:sp>
        <p:nvSpPr>
          <p:cNvPr id="1186" name="Google Shape;1186;p190"/>
          <p:cNvSpPr txBox="1"/>
          <p:nvPr/>
        </p:nvSpPr>
        <p:spPr>
          <a:xfrm>
            <a:off x="754500" y="3045325"/>
            <a:ext cx="4676700" cy="1563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Clr>
                <a:schemeClr val="dk1"/>
              </a:buClr>
              <a:buSzPts val="1100"/>
              <a:buFont typeface="Arial"/>
              <a:buNone/>
            </a:pPr>
            <a:r>
              <a:rPr lang="en">
                <a:solidFill>
                  <a:schemeClr val="lt1"/>
                </a:solidFill>
                <a:latin typeface="Inter"/>
                <a:ea typeface="Inter"/>
                <a:cs typeface="Inter"/>
                <a:sym typeface="Inter"/>
              </a:rPr>
              <a:t>OrbitNote allows you to transform and interact with documents in a completely different way. Create an accessible, dynamic and collaborative space that works for everyone.</a:t>
            </a:r>
            <a:endParaRPr>
              <a:solidFill>
                <a:schemeClr val="lt1"/>
              </a:solidFill>
              <a:latin typeface="Inter"/>
              <a:ea typeface="Inter"/>
              <a:cs typeface="Inter"/>
              <a:sym typeface="Inter"/>
            </a:endParaRPr>
          </a:p>
          <a:p>
            <a:pPr marL="0" lvl="0" indent="0" algn="l" rtl="0">
              <a:lnSpc>
                <a:spcPct val="135000"/>
              </a:lnSpc>
              <a:spcBef>
                <a:spcPts val="0"/>
              </a:spcBef>
              <a:spcAft>
                <a:spcPts val="0"/>
              </a:spcAft>
              <a:buNone/>
            </a:pPr>
            <a:endParaRPr>
              <a:solidFill>
                <a:srgbClr val="FFFFFF"/>
              </a:solidFill>
              <a:latin typeface="Inter"/>
              <a:ea typeface="Inter"/>
              <a:cs typeface="Inter"/>
              <a:sym typeface="Inter"/>
            </a:endParaRPr>
          </a:p>
        </p:txBody>
      </p:sp>
      <p:pic>
        <p:nvPicPr>
          <p:cNvPr id="1188" name="Google Shape;1188;p190" descr="Laptop with OrbitNote dashboard on screen, OrbitNote toolbar in foreground, with additional vignettes of OrbitNote and Texthelpers scattered around the laptop. "/>
          <p:cNvPicPr preferRelativeResize="0"/>
          <p:nvPr/>
        </p:nvPicPr>
        <p:blipFill>
          <a:blip r:embed="rId4">
            <a:alphaModFix/>
          </a:blip>
          <a:stretch>
            <a:fillRect/>
          </a:stretch>
        </p:blipFill>
        <p:spPr>
          <a:xfrm>
            <a:off x="4789175" y="1098450"/>
            <a:ext cx="4153475" cy="2121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7" name="Google Shape;1197;p191"/>
          <p:cNvSpPr txBox="1">
            <a:spLocks noGrp="1"/>
          </p:cNvSpPr>
          <p:nvPr>
            <p:ph type="title" idx="4294967295"/>
          </p:nvPr>
        </p:nvSpPr>
        <p:spPr>
          <a:xfrm>
            <a:off x="327350" y="685900"/>
            <a:ext cx="5489700" cy="547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a:solidFill>
                  <a:srgbClr val="172B4D"/>
                </a:solidFill>
              </a:rPr>
              <a:t>OrbitNote Modern - Redesigned Dashboard</a:t>
            </a:r>
            <a:endParaRPr sz="3000">
              <a:solidFill>
                <a:srgbClr val="172B4D"/>
              </a:solidFill>
            </a:endParaRPr>
          </a:p>
        </p:txBody>
      </p:sp>
      <p:pic>
        <p:nvPicPr>
          <p:cNvPr id="1196" name="Google Shape;1196;p191" descr="OrbitNote Modern Dashboard"/>
          <p:cNvPicPr preferRelativeResize="0"/>
          <p:nvPr/>
        </p:nvPicPr>
        <p:blipFill>
          <a:blip r:embed="rId3">
            <a:alphaModFix/>
          </a:blip>
          <a:stretch>
            <a:fillRect/>
          </a:stretch>
        </p:blipFill>
        <p:spPr>
          <a:xfrm>
            <a:off x="327350" y="1656190"/>
            <a:ext cx="6571799" cy="3055719"/>
          </a:xfrm>
          <a:prstGeom prst="rect">
            <a:avLst/>
          </a:prstGeom>
          <a:noFill/>
          <a:ln>
            <a:noFill/>
          </a:ln>
        </p:spPr>
      </p:pic>
      <p:pic>
        <p:nvPicPr>
          <p:cNvPr id="1194" name="Google Shape;1194;p191"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pic>
        <p:nvPicPr>
          <p:cNvPr id="1195" name="Google Shape;1195;p191">
            <a:extLst>
              <a:ext uri="{C183D7F6-B498-43B3-948B-1728B52AA6E4}">
                <adec:decorative xmlns:adec="http://schemas.microsoft.com/office/drawing/2017/decorative" val="1"/>
              </a:ext>
            </a:extLst>
          </p:cNvPr>
          <p:cNvPicPr preferRelativeResize="0"/>
          <p:nvPr/>
        </p:nvPicPr>
        <p:blipFill rotWithShape="1">
          <a:blip r:embed="rId5">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Title 1">
            <a:extLst>
              <a:ext uri="{FF2B5EF4-FFF2-40B4-BE49-F238E27FC236}">
                <a16:creationId xmlns:a16="http://schemas.microsoft.com/office/drawing/2014/main" id="{FB01930F-8415-432D-86A3-427932F52A2F}"/>
              </a:ext>
            </a:extLst>
          </p:cNvPr>
          <p:cNvSpPr>
            <a:spLocks noGrp="1"/>
          </p:cNvSpPr>
          <p:nvPr>
            <p:ph type="title"/>
          </p:nvPr>
        </p:nvSpPr>
        <p:spPr>
          <a:xfrm>
            <a:off x="172538" y="550468"/>
            <a:ext cx="8388300" cy="724800"/>
          </a:xfrm>
        </p:spPr>
        <p:txBody>
          <a:bodyPr>
            <a:normAutofit/>
          </a:bodyPr>
          <a:lstStyle/>
          <a:p>
            <a:r>
              <a:rPr lang="en-US" sz="3000" b="1" dirty="0">
                <a:solidFill>
                  <a:srgbClr val="172B4D"/>
                </a:solidFill>
                <a:latin typeface="Figtree"/>
                <a:ea typeface="Figtree"/>
                <a:cs typeface="Figtree"/>
                <a:sym typeface="Figtree"/>
              </a:rPr>
              <a:t>Support for Fillable Areas on PDFs</a:t>
            </a:r>
            <a:endParaRPr lang="en-US" sz="3000" dirty="0"/>
          </a:p>
        </p:txBody>
      </p:sp>
      <p:pic>
        <p:nvPicPr>
          <p:cNvPr id="1204" name="Google Shape;1204;p192" descr="OrbitNote Fillable Forms interface"/>
          <p:cNvPicPr preferRelativeResize="0"/>
          <p:nvPr/>
        </p:nvPicPr>
        <p:blipFill>
          <a:blip r:embed="rId3">
            <a:alphaModFix/>
          </a:blip>
          <a:stretch>
            <a:fillRect/>
          </a:stretch>
        </p:blipFill>
        <p:spPr>
          <a:xfrm>
            <a:off x="145425" y="1645625"/>
            <a:ext cx="6304502" cy="3324650"/>
          </a:xfrm>
          <a:prstGeom prst="rect">
            <a:avLst/>
          </a:prstGeom>
          <a:noFill/>
          <a:ln>
            <a:noFill/>
          </a:ln>
        </p:spPr>
      </p:pic>
      <p:pic>
        <p:nvPicPr>
          <p:cNvPr id="1202" name="Google Shape;1202;p192"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pic>
        <p:nvPicPr>
          <p:cNvPr id="1203" name="Google Shape;1203;p192">
            <a:extLst>
              <a:ext uri="{C183D7F6-B498-43B3-948B-1728B52AA6E4}">
                <adec:decorative xmlns:adec="http://schemas.microsoft.com/office/drawing/2017/decorative" val="1"/>
              </a:ext>
            </a:extLst>
          </p:cNvPr>
          <p:cNvPicPr preferRelativeResize="0"/>
          <p:nvPr/>
        </p:nvPicPr>
        <p:blipFill rotWithShape="1">
          <a:blip r:embed="rId5">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209"/>
        <p:cNvGrpSpPr/>
        <p:nvPr/>
      </p:nvGrpSpPr>
      <p:grpSpPr>
        <a:xfrm>
          <a:off x="0" y="0"/>
          <a:ext cx="0" cy="0"/>
          <a:chOff x="0" y="0"/>
          <a:chExt cx="0" cy="0"/>
        </a:xfrm>
      </p:grpSpPr>
      <p:sp>
        <p:nvSpPr>
          <p:cNvPr id="2" name="Title 1">
            <a:extLst>
              <a:ext uri="{FF2B5EF4-FFF2-40B4-BE49-F238E27FC236}">
                <a16:creationId xmlns:a16="http://schemas.microsoft.com/office/drawing/2014/main" id="{BF6480A0-7883-446E-9D83-9C1C7201E981}"/>
              </a:ext>
            </a:extLst>
          </p:cNvPr>
          <p:cNvSpPr>
            <a:spLocks noGrp="1"/>
          </p:cNvSpPr>
          <p:nvPr>
            <p:ph type="title"/>
          </p:nvPr>
        </p:nvSpPr>
        <p:spPr>
          <a:xfrm>
            <a:off x="767875" y="694073"/>
            <a:ext cx="2607966" cy="724800"/>
          </a:xfrm>
        </p:spPr>
        <p:txBody>
          <a:bodyPr>
            <a:noAutofit/>
          </a:bodyPr>
          <a:lstStyle/>
          <a:p>
            <a:r>
              <a:rPr lang="en-US" sz="3000" dirty="0" err="1">
                <a:solidFill>
                  <a:srgbClr val="FAF6F0"/>
                </a:solidFill>
              </a:rPr>
              <a:t>OrbitNote</a:t>
            </a:r>
            <a:r>
              <a:rPr lang="en-US" sz="3000" dirty="0">
                <a:solidFill>
                  <a:srgbClr val="FAF6F0"/>
                </a:solidFill>
              </a:rPr>
              <a:t> updates</a:t>
            </a:r>
            <a:endParaRPr lang="en-US" sz="3000" dirty="0"/>
          </a:p>
        </p:txBody>
      </p:sp>
      <p:pic>
        <p:nvPicPr>
          <p:cNvPr id="1218" name="Google Shape;1218;p193" descr="OrbitNote logo" title="OrbitNote-IconOnPaper-RGB.png"/>
          <p:cNvPicPr preferRelativeResize="0"/>
          <p:nvPr/>
        </p:nvPicPr>
        <p:blipFill>
          <a:blip r:embed="rId3">
            <a:alphaModFix/>
          </a:blip>
          <a:stretch>
            <a:fillRect/>
          </a:stretch>
        </p:blipFill>
        <p:spPr>
          <a:xfrm>
            <a:off x="330475" y="622625"/>
            <a:ext cx="398099" cy="398099"/>
          </a:xfrm>
          <a:prstGeom prst="rect">
            <a:avLst/>
          </a:prstGeom>
          <a:noFill/>
          <a:ln>
            <a:noFill/>
          </a:ln>
        </p:spPr>
      </p:pic>
      <p:sp>
        <p:nvSpPr>
          <p:cNvPr id="1213" name="Google Shape;1213;p193"/>
          <p:cNvSpPr txBox="1"/>
          <p:nvPr/>
        </p:nvSpPr>
        <p:spPr>
          <a:xfrm>
            <a:off x="3909725" y="1296050"/>
            <a:ext cx="4466400" cy="6855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ON Classic to Modern Migration </a:t>
            </a:r>
            <a:endParaRPr sz="1600" b="1">
              <a:solidFill>
                <a:srgbClr val="FAF6F0"/>
              </a:solidFill>
              <a:latin typeface="Figtree"/>
              <a:ea typeface="Figtree"/>
              <a:cs typeface="Figtree"/>
              <a:sym typeface="Figtree"/>
            </a:endParaRPr>
          </a:p>
          <a:p>
            <a:pPr marL="0"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The OrbitNote Product team is hard at work to migrate customers over to our ON Modern product </a:t>
            </a:r>
            <a:endParaRPr sz="1000">
              <a:solidFill>
                <a:srgbClr val="FAF6F0"/>
              </a:solidFill>
              <a:latin typeface="Figtree Medium"/>
              <a:ea typeface="Figtree Medium"/>
              <a:cs typeface="Figtree Medium"/>
              <a:sym typeface="Figtree Medium"/>
            </a:endParaRPr>
          </a:p>
        </p:txBody>
      </p:sp>
      <p:sp>
        <p:nvSpPr>
          <p:cNvPr id="1210" name="Google Shape;1210;p193"/>
          <p:cNvSpPr txBox="1"/>
          <p:nvPr/>
        </p:nvSpPr>
        <p:spPr>
          <a:xfrm>
            <a:off x="3909727" y="2479625"/>
            <a:ext cx="45933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Canvas Integration </a:t>
            </a:r>
            <a:endParaRPr sz="1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OrbitNote Modern now has a direct integration with the Canvas LMS. Canvas is a popular LMS used by many customers, and this is a key ‘parity’ goal for the OrbitNote Modern revamp.</a:t>
            </a:r>
            <a:endParaRPr sz="1000">
              <a:solidFill>
                <a:srgbClr val="FAF6F0"/>
              </a:solidFill>
              <a:latin typeface="Figtree SemiBold"/>
              <a:ea typeface="Figtree SemiBold"/>
              <a:cs typeface="Figtree SemiBold"/>
              <a:sym typeface="Figtree SemiBold"/>
            </a:endParaRPr>
          </a:p>
          <a:p>
            <a:pPr marL="35999" lvl="0" indent="0" algn="l" rtl="0">
              <a:lnSpc>
                <a:spcPct val="150000"/>
              </a:lnSpc>
              <a:spcBef>
                <a:spcPts val="0"/>
              </a:spcBef>
              <a:spcAft>
                <a:spcPts val="0"/>
              </a:spcAft>
              <a:buNone/>
            </a:pPr>
            <a:endParaRPr sz="2000">
              <a:solidFill>
                <a:srgbClr val="FAF6F0"/>
              </a:solidFill>
              <a:latin typeface="Figtree SemiBold"/>
              <a:ea typeface="Figtree SemiBold"/>
              <a:cs typeface="Figtree SemiBold"/>
              <a:sym typeface="Figtree SemiBold"/>
            </a:endParaRPr>
          </a:p>
        </p:txBody>
      </p:sp>
      <p:sp>
        <p:nvSpPr>
          <p:cNvPr id="1214" name="Google Shape;1214;p193">
            <a:extLst>
              <a:ext uri="{C183D7F6-B498-43B3-948B-1728B52AA6E4}">
                <adec:decorative xmlns:adec="http://schemas.microsoft.com/office/drawing/2017/decorative" val="1"/>
              </a:ext>
            </a:extLst>
          </p:cNvPr>
          <p:cNvSpPr/>
          <p:nvPr/>
        </p:nvSpPr>
        <p:spPr>
          <a:xfrm rot="-10789914" flipH="1">
            <a:off x="3119574" y="1422047"/>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15" name="Google Shape;1215;p193">
            <a:extLst>
              <a:ext uri="{C183D7F6-B498-43B3-948B-1728B52AA6E4}">
                <adec:decorative xmlns:adec="http://schemas.microsoft.com/office/drawing/2017/decorative" val="1"/>
              </a:ext>
            </a:extLst>
          </p:cNvPr>
          <p:cNvSpPr/>
          <p:nvPr/>
        </p:nvSpPr>
        <p:spPr>
          <a:xfrm rot="-10789914" flipH="1">
            <a:off x="3134549" y="2688025"/>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16" name="Google Shape;1216;p193">
            <a:extLst>
              <a:ext uri="{C183D7F6-B498-43B3-948B-1728B52AA6E4}">
                <adec:decorative xmlns:adec="http://schemas.microsoft.com/office/drawing/2017/decorative" val="1"/>
              </a:ext>
            </a:extLst>
          </p:cNvPr>
          <p:cNvSpPr/>
          <p:nvPr/>
        </p:nvSpPr>
        <p:spPr>
          <a:xfrm rot="-10789914" flipH="1">
            <a:off x="3119574" y="3725525"/>
            <a:ext cx="613503" cy="11316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19" name="Google Shape;1219;p193">
            <a:extLst>
              <a:ext uri="{C183D7F6-B498-43B3-948B-1728B52AA6E4}">
                <adec:decorative xmlns:adec="http://schemas.microsoft.com/office/drawing/2017/decorative" val="1"/>
              </a:ext>
            </a:extLst>
          </p:cNvPr>
          <p:cNvSpPr/>
          <p:nvPr/>
        </p:nvSpPr>
        <p:spPr>
          <a:xfrm rot="-5390570" flipH="1">
            <a:off x="1453724" y="2382400"/>
            <a:ext cx="3937215" cy="384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20" name="Google Shape;1220;p193">
            <a:extLst>
              <a:ext uri="{C183D7F6-B498-43B3-948B-1728B52AA6E4}">
                <adec:decorative xmlns:adec="http://schemas.microsoft.com/office/drawing/2017/decorative" val="1"/>
              </a:ext>
            </a:extLst>
          </p:cNvPr>
          <p:cNvSpPr/>
          <p:nvPr/>
        </p:nvSpPr>
        <p:spPr>
          <a:xfrm rot="-10789914" flipH="1">
            <a:off x="3115574" y="1968933"/>
            <a:ext cx="613503" cy="453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21" name="Google Shape;1221;p193">
            <a:extLst>
              <a:ext uri="{C183D7F6-B498-43B3-948B-1728B52AA6E4}">
                <adec:decorative xmlns:adec="http://schemas.microsoft.com/office/drawing/2017/decorative" val="1"/>
              </a:ext>
            </a:extLst>
          </p:cNvPr>
          <p:cNvSpPr/>
          <p:nvPr/>
        </p:nvSpPr>
        <p:spPr>
          <a:xfrm rot="-10789262" flipH="1">
            <a:off x="3115573" y="3355509"/>
            <a:ext cx="672303" cy="11838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22" name="Google Shape;1222;p193">
            <a:extLst>
              <a:ext uri="{C183D7F6-B498-43B3-948B-1728B52AA6E4}">
                <adec:decorative xmlns:adec="http://schemas.microsoft.com/office/drawing/2017/decorative" val="1"/>
              </a:ext>
            </a:extLst>
          </p:cNvPr>
          <p:cNvSpPr/>
          <p:nvPr/>
        </p:nvSpPr>
        <p:spPr>
          <a:xfrm rot="-10789338" flipH="1">
            <a:off x="3070848" y="395266"/>
            <a:ext cx="677103" cy="7929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2" name="Title 1">
            <a:extLst>
              <a:ext uri="{FF2B5EF4-FFF2-40B4-BE49-F238E27FC236}">
                <a16:creationId xmlns:a16="http://schemas.microsoft.com/office/drawing/2014/main" id="{FB3FCE84-E7A4-4AF9-928B-7D46381FE788}"/>
              </a:ext>
            </a:extLst>
          </p:cNvPr>
          <p:cNvSpPr>
            <a:spLocks noGrp="1"/>
          </p:cNvSpPr>
          <p:nvPr>
            <p:ph type="title"/>
          </p:nvPr>
        </p:nvSpPr>
        <p:spPr>
          <a:xfrm>
            <a:off x="526002" y="-924860"/>
            <a:ext cx="8388300" cy="724800"/>
          </a:xfrm>
        </p:spPr>
        <p:txBody>
          <a:bodyPr/>
          <a:lstStyle/>
          <a:p>
            <a:r>
              <a:rPr lang="en-US" dirty="0" err="1"/>
              <a:t>Equatio</a:t>
            </a:r>
            <a:endParaRPr lang="en-US" dirty="0"/>
          </a:p>
        </p:txBody>
      </p:sp>
      <p:pic>
        <p:nvPicPr>
          <p:cNvPr id="1227" name="Google Shape;1227;p194" descr="Equatio logo"/>
          <p:cNvPicPr preferRelativeResize="0"/>
          <p:nvPr/>
        </p:nvPicPr>
        <p:blipFill>
          <a:blip r:embed="rId3">
            <a:alphaModFix/>
          </a:blip>
          <a:stretch>
            <a:fillRect/>
          </a:stretch>
        </p:blipFill>
        <p:spPr>
          <a:xfrm>
            <a:off x="1790875" y="1934615"/>
            <a:ext cx="5117875" cy="1274250"/>
          </a:xfrm>
          <a:prstGeom prst="rect">
            <a:avLst/>
          </a:prstGeom>
          <a:noFill/>
          <a:ln>
            <a:noFill/>
          </a:ln>
        </p:spPr>
      </p:pic>
      <p:pic>
        <p:nvPicPr>
          <p:cNvPr id="1229" name="Google Shape;1229;p194" descr="Everway logo"/>
          <p:cNvPicPr preferRelativeResize="0"/>
          <p:nvPr/>
        </p:nvPicPr>
        <p:blipFill>
          <a:blip r:embed="rId4">
            <a:alphaModFix/>
          </a:blip>
          <a:stretch>
            <a:fillRect/>
          </a:stretch>
        </p:blipFill>
        <p:spPr>
          <a:xfrm>
            <a:off x="7887625" y="281554"/>
            <a:ext cx="1007125" cy="24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6" name="Title 1">
            <a:extLst>
              <a:ext uri="{FF2B5EF4-FFF2-40B4-BE49-F238E27FC236}">
                <a16:creationId xmlns:a16="http://schemas.microsoft.com/office/drawing/2014/main" id="{9931BD26-E068-4260-ACFD-4309305A986D}"/>
              </a:ext>
            </a:extLst>
          </p:cNvPr>
          <p:cNvSpPr>
            <a:spLocks noGrp="1"/>
          </p:cNvSpPr>
          <p:nvPr>
            <p:ph type="title"/>
          </p:nvPr>
        </p:nvSpPr>
        <p:spPr>
          <a:xfrm>
            <a:off x="526002" y="273844"/>
            <a:ext cx="8388300" cy="724800"/>
          </a:xfrm>
        </p:spPr>
        <p:txBody>
          <a:bodyPr>
            <a:normAutofit/>
          </a:bodyPr>
          <a:lstStyle/>
          <a:p>
            <a:r>
              <a:rPr lang="en-US" sz="3000" dirty="0">
                <a:solidFill>
                  <a:srgbClr val="1D1D1F"/>
                </a:solidFill>
              </a:rPr>
              <a:t>Hello from Louis!</a:t>
            </a:r>
            <a:endParaRPr lang="en-US" sz="3000" dirty="0"/>
          </a:p>
        </p:txBody>
      </p:sp>
      <p:sp>
        <p:nvSpPr>
          <p:cNvPr id="962" name="Google Shape;962;p168"/>
          <p:cNvSpPr txBox="1"/>
          <p:nvPr/>
        </p:nvSpPr>
        <p:spPr>
          <a:xfrm>
            <a:off x="2855875" y="1493850"/>
            <a:ext cx="5788500" cy="107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rgbClr val="1D1D1F"/>
                </a:solidFill>
                <a:latin typeface="Figtree Medium"/>
                <a:ea typeface="Figtree Medium"/>
                <a:cs typeface="Figtree Medium"/>
                <a:sym typeface="Figtree Medium"/>
              </a:rPr>
              <a:t>Louis Shanafelt</a:t>
            </a:r>
            <a:endParaRPr sz="2400" i="1">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 sz="2200">
                <a:solidFill>
                  <a:srgbClr val="1D1D1F"/>
                </a:solidFill>
                <a:latin typeface="Figtree Medium"/>
                <a:ea typeface="Figtree Medium"/>
                <a:cs typeface="Figtree Medium"/>
                <a:sym typeface="Figtree Medium"/>
              </a:rPr>
              <a:t>Senior Product Manager, Equatio</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r>
              <a:rPr lang="en" sz="2200">
                <a:solidFill>
                  <a:srgbClr val="1D1D1F"/>
                </a:solidFill>
                <a:latin typeface="Figtree Medium"/>
                <a:ea typeface="Figtree Medium"/>
                <a:cs typeface="Figtree Medium"/>
                <a:sym typeface="Figtree Medium"/>
              </a:rPr>
              <a:t>Everway</a:t>
            </a:r>
            <a:endParaRPr sz="2200">
              <a:solidFill>
                <a:srgbClr val="1D1D1F"/>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0" lvl="0" indent="0" algn="l" rtl="0">
              <a:spcBef>
                <a:spcPts val="0"/>
              </a:spcBef>
              <a:spcAft>
                <a:spcPts val="0"/>
              </a:spcAft>
              <a:buNone/>
            </a:pPr>
            <a:r>
              <a:rPr lang="en" sz="2000">
                <a:solidFill>
                  <a:srgbClr val="1D1D1F"/>
                </a:solidFill>
                <a:latin typeface="Figtree Medium"/>
                <a:ea typeface="Figtree Medium"/>
                <a:cs typeface="Figtree Medium"/>
                <a:sym typeface="Figtree Medium"/>
              </a:rPr>
              <a:t>Email: </a:t>
            </a:r>
            <a:r>
              <a:rPr lang="en" sz="2000" u="sng">
                <a:solidFill>
                  <a:srgbClr val="00B7FF"/>
                </a:solidFill>
                <a:latin typeface="Figtree Medium"/>
                <a:ea typeface="Figtree Medium"/>
                <a:cs typeface="Figtree Medium"/>
                <a:sym typeface="Figtree Medium"/>
                <a:hlinkClick r:id="rId3">
                  <a:extLst>
                    <a:ext uri="{A12FA001-AC4F-418D-AE19-62706E023703}">
                      <ahyp:hlinkClr xmlns:ahyp="http://schemas.microsoft.com/office/drawing/2018/hyperlinkcolor" val="tx"/>
                    </a:ext>
                  </a:extLst>
                </a:hlinkClick>
              </a:rPr>
              <a:t>l.shanafelt@everway.com</a:t>
            </a:r>
            <a:endParaRPr sz="2000">
              <a:solidFill>
                <a:srgbClr val="00B7FF"/>
              </a:solidFill>
              <a:latin typeface="Figtree Medium"/>
              <a:ea typeface="Figtree Medium"/>
              <a:cs typeface="Figtree Medium"/>
              <a:sym typeface="Figtree Medium"/>
            </a:endParaRPr>
          </a:p>
          <a:p>
            <a:pPr marL="0" lvl="0" indent="0" algn="l" rtl="0">
              <a:spcBef>
                <a:spcPts val="0"/>
              </a:spcBef>
              <a:spcAft>
                <a:spcPts val="0"/>
              </a:spcAft>
              <a:buNone/>
            </a:pPr>
            <a:r>
              <a:rPr lang="en" sz="2000">
                <a:solidFill>
                  <a:schemeClr val="dk1"/>
                </a:solidFill>
                <a:latin typeface="Figtree Medium"/>
                <a:ea typeface="Figtree Medium"/>
                <a:cs typeface="Figtree Medium"/>
                <a:sym typeface="Figtree Medium"/>
              </a:rPr>
              <a:t>Phone: 407-717-8854</a:t>
            </a:r>
            <a:endParaRPr sz="2000">
              <a:solidFill>
                <a:srgbClr val="1D1D1F"/>
              </a:solidFill>
              <a:latin typeface="Figtree Medium"/>
              <a:ea typeface="Figtree Medium"/>
              <a:cs typeface="Figtree Medium"/>
              <a:sym typeface="Figtree Medium"/>
            </a:endParaRPr>
          </a:p>
        </p:txBody>
      </p:sp>
      <p:pic>
        <p:nvPicPr>
          <p:cNvPr id="965" name="Google Shape;965;p168" descr="Louis Shanafelt" title="Shanafelt-Louis-Bue.jpg"/>
          <p:cNvPicPr preferRelativeResize="0"/>
          <p:nvPr/>
        </p:nvPicPr>
        <p:blipFill rotWithShape="1">
          <a:blip r:embed="rId4">
            <a:alphaModFix/>
          </a:blip>
          <a:srcRect t="9755" b="9755"/>
          <a:stretch/>
        </p:blipFill>
        <p:spPr>
          <a:xfrm>
            <a:off x="839050" y="1766278"/>
            <a:ext cx="1733100" cy="1674000"/>
          </a:xfrm>
          <a:prstGeom prst="roundRect">
            <a:avLst>
              <a:gd name="adj" fmla="val 16667"/>
            </a:avLst>
          </a:prstGeom>
          <a:noFill/>
          <a:ln>
            <a:noFill/>
          </a:ln>
          <a:effectLst>
            <a:outerShdw blurRad="57150" dist="19050" dir="5400000" algn="bl" rotWithShape="0">
              <a:schemeClr val="dk1">
                <a:alpha val="50000"/>
              </a:schemeClr>
            </a:outerShdw>
          </a:effectLst>
        </p:spPr>
      </p:pic>
      <p:pic>
        <p:nvPicPr>
          <p:cNvPr id="964" name="Google Shape;964;p168" descr="Everway logo"/>
          <p:cNvPicPr preferRelativeResize="0"/>
          <p:nvPr/>
        </p:nvPicPr>
        <p:blipFill>
          <a:blip r:embed="rId5">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0B7FF"/>
            </a:gs>
            <a:gs pos="58999">
              <a:srgbClr val="007BBD"/>
            </a:gs>
            <a:gs pos="100000">
              <a:srgbClr val="007BBD"/>
            </a:gs>
          </a:gsLst>
          <a:lin ang="5400012" scaled="0"/>
        </a:gradFill>
        <a:effectLst/>
      </p:bgPr>
    </p:bg>
    <p:spTree>
      <p:nvGrpSpPr>
        <p:cNvPr id="1" name="Shape 1233"/>
        <p:cNvGrpSpPr/>
        <p:nvPr/>
      </p:nvGrpSpPr>
      <p:grpSpPr>
        <a:xfrm>
          <a:off x="0" y="0"/>
          <a:ext cx="0" cy="0"/>
          <a:chOff x="0" y="0"/>
          <a:chExt cx="0" cy="0"/>
        </a:xfrm>
      </p:grpSpPr>
      <p:sp>
        <p:nvSpPr>
          <p:cNvPr id="2" name="Title 1">
            <a:extLst>
              <a:ext uri="{FF2B5EF4-FFF2-40B4-BE49-F238E27FC236}">
                <a16:creationId xmlns:a16="http://schemas.microsoft.com/office/drawing/2014/main" id="{39CA5EF6-FEAC-4FEA-8B80-B119AADE0CC8}"/>
              </a:ext>
            </a:extLst>
          </p:cNvPr>
          <p:cNvSpPr>
            <a:spLocks noGrp="1"/>
          </p:cNvSpPr>
          <p:nvPr>
            <p:ph type="title"/>
          </p:nvPr>
        </p:nvSpPr>
        <p:spPr>
          <a:xfrm>
            <a:off x="526002" y="-1001700"/>
            <a:ext cx="8388300" cy="724800"/>
          </a:xfrm>
        </p:spPr>
        <p:txBody>
          <a:bodyPr/>
          <a:lstStyle/>
          <a:p>
            <a:r>
              <a:rPr lang="en-US" dirty="0" err="1"/>
              <a:t>Equatio</a:t>
            </a:r>
            <a:r>
              <a:rPr lang="en-US" dirty="0"/>
              <a:t> overview</a:t>
            </a:r>
          </a:p>
        </p:txBody>
      </p:sp>
      <p:pic>
        <p:nvPicPr>
          <p:cNvPr id="1236" name="Google Shape;1236;p195" descr="Equatio logo"/>
          <p:cNvPicPr preferRelativeResize="0"/>
          <p:nvPr/>
        </p:nvPicPr>
        <p:blipFill>
          <a:blip r:embed="rId3">
            <a:alphaModFix/>
          </a:blip>
          <a:stretch>
            <a:fillRect/>
          </a:stretch>
        </p:blipFill>
        <p:spPr>
          <a:xfrm>
            <a:off x="759650" y="861177"/>
            <a:ext cx="2766075" cy="688750"/>
          </a:xfrm>
          <a:prstGeom prst="rect">
            <a:avLst/>
          </a:prstGeom>
          <a:noFill/>
          <a:ln>
            <a:noFill/>
          </a:ln>
        </p:spPr>
      </p:pic>
      <p:sp>
        <p:nvSpPr>
          <p:cNvPr id="1235" name="Google Shape;1235;p195"/>
          <p:cNvSpPr txBox="1"/>
          <p:nvPr/>
        </p:nvSpPr>
        <p:spPr>
          <a:xfrm>
            <a:off x="759650" y="2311792"/>
            <a:ext cx="5288100" cy="55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400" b="1">
                <a:solidFill>
                  <a:srgbClr val="FFFFFF"/>
                </a:solidFill>
                <a:latin typeface="Lexend Deca"/>
                <a:ea typeface="Lexend Deca"/>
                <a:cs typeface="Lexend Deca"/>
                <a:sym typeface="Lexend Deca"/>
              </a:rPr>
              <a:t>Make math Digital</a:t>
            </a:r>
            <a:endParaRPr sz="2400">
              <a:solidFill>
                <a:srgbClr val="FFFFFF"/>
              </a:solidFill>
              <a:latin typeface="Lexend Deca"/>
              <a:ea typeface="Lexend Deca"/>
              <a:cs typeface="Lexend Deca"/>
              <a:sym typeface="Lexend Deca"/>
            </a:endParaRPr>
          </a:p>
        </p:txBody>
      </p:sp>
      <p:sp>
        <p:nvSpPr>
          <p:cNvPr id="1238" name="Google Shape;1238;p195"/>
          <p:cNvSpPr txBox="1"/>
          <p:nvPr/>
        </p:nvSpPr>
        <p:spPr>
          <a:xfrm>
            <a:off x="759650" y="2865900"/>
            <a:ext cx="5288100" cy="981900"/>
          </a:xfrm>
          <a:prstGeom prst="rect">
            <a:avLst/>
          </a:prstGeom>
          <a:noFill/>
          <a:ln>
            <a:noFill/>
          </a:ln>
        </p:spPr>
        <p:txBody>
          <a:bodyPr spcFirstLastPara="1" wrap="square" lIns="91425" tIns="91425" rIns="91425" bIns="91425" anchor="t" anchorCtr="0">
            <a:spAutoFit/>
          </a:bodyPr>
          <a:lstStyle/>
          <a:p>
            <a:pPr marL="0" lvl="0" indent="0" algn="l" rtl="0">
              <a:lnSpc>
                <a:spcPct val="135000"/>
              </a:lnSpc>
              <a:spcBef>
                <a:spcPts val="0"/>
              </a:spcBef>
              <a:spcAft>
                <a:spcPts val="0"/>
              </a:spcAft>
              <a:buNone/>
            </a:pPr>
            <a:r>
              <a:rPr lang="en">
                <a:solidFill>
                  <a:srgbClr val="FFFFFF"/>
                </a:solidFill>
                <a:latin typeface="Open Sans"/>
                <a:ea typeface="Open Sans"/>
                <a:cs typeface="Open Sans"/>
                <a:sym typeface="Open Sans"/>
              </a:rPr>
              <a:t>Our mission is to make math accessible, inclusive, and engaging for every learner.</a:t>
            </a:r>
            <a:endParaRPr>
              <a:solidFill>
                <a:srgbClr val="FFFFFF"/>
              </a:solidFill>
              <a:latin typeface="Open Sans"/>
              <a:ea typeface="Open Sans"/>
              <a:cs typeface="Open Sans"/>
              <a:sym typeface="Open Sans"/>
            </a:endParaRPr>
          </a:p>
          <a:p>
            <a:pPr marL="0" lvl="0" indent="0" algn="l" rtl="0">
              <a:lnSpc>
                <a:spcPct val="135000"/>
              </a:lnSpc>
              <a:spcBef>
                <a:spcPts val="0"/>
              </a:spcBef>
              <a:spcAft>
                <a:spcPts val="0"/>
              </a:spcAft>
              <a:buNone/>
            </a:pPr>
            <a:endParaRPr>
              <a:solidFill>
                <a:srgbClr val="FFFFFF"/>
              </a:solidFill>
              <a:latin typeface="Open Sans"/>
              <a:ea typeface="Open Sans"/>
              <a:cs typeface="Open Sans"/>
              <a:sym typeface="Open Sans"/>
            </a:endParaRPr>
          </a:p>
        </p:txBody>
      </p:sp>
      <p:pic>
        <p:nvPicPr>
          <p:cNvPr id="1234" name="Google Shape;1234;p195" descr="Texthelp holding a pencil while standing next to a laptop screen that is open. The laptop screen has the Equatio toolbar open with the Handwriting Recognition feature up on the screen and an equation floating in the foreground. "/>
          <p:cNvPicPr preferRelativeResize="0"/>
          <p:nvPr/>
        </p:nvPicPr>
        <p:blipFill>
          <a:blip r:embed="rId4">
            <a:alphaModFix/>
          </a:blip>
          <a:stretch>
            <a:fillRect/>
          </a:stretch>
        </p:blipFill>
        <p:spPr>
          <a:xfrm>
            <a:off x="4759115" y="251675"/>
            <a:ext cx="3961007" cy="1999625"/>
          </a:xfrm>
          <a:prstGeom prst="rect">
            <a:avLst/>
          </a:prstGeom>
          <a:noFill/>
          <a:ln>
            <a:noFill/>
          </a:ln>
        </p:spPr>
      </p:pic>
      <p:pic>
        <p:nvPicPr>
          <p:cNvPr id="1237" name="Google Shape;1237;p195" descr="Equatio options toolbar"/>
          <p:cNvPicPr preferRelativeResize="0"/>
          <p:nvPr/>
        </p:nvPicPr>
        <p:blipFill>
          <a:blip r:embed="rId5">
            <a:alphaModFix/>
          </a:blip>
          <a:stretch>
            <a:fillRect/>
          </a:stretch>
        </p:blipFill>
        <p:spPr>
          <a:xfrm>
            <a:off x="5844500" y="1883175"/>
            <a:ext cx="261825" cy="872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4" name="Google Shape;1244;p196"/>
          <p:cNvSpPr txBox="1">
            <a:spLocks noGrp="1"/>
          </p:cNvSpPr>
          <p:nvPr>
            <p:ph type="title"/>
          </p:nvPr>
        </p:nvSpPr>
        <p:spPr>
          <a:xfrm>
            <a:off x="419450" y="410425"/>
            <a:ext cx="7331700" cy="46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latin typeface="Figtree"/>
                <a:ea typeface="Figtree"/>
                <a:cs typeface="Figtree"/>
                <a:sym typeface="Figtree"/>
              </a:rPr>
              <a:t>Benefits of Equatio as a UDL tool include:</a:t>
            </a:r>
            <a:endParaRPr sz="3000" b="1">
              <a:solidFill>
                <a:srgbClr val="444F66"/>
              </a:solidFill>
              <a:latin typeface="Figtree"/>
              <a:ea typeface="Figtree"/>
              <a:cs typeface="Figtree"/>
              <a:sym typeface="Figtree"/>
            </a:endParaRPr>
          </a:p>
        </p:txBody>
      </p:sp>
      <p:sp>
        <p:nvSpPr>
          <p:cNvPr id="1245" name="Google Shape;1245;p196"/>
          <p:cNvSpPr txBox="1"/>
          <p:nvPr/>
        </p:nvSpPr>
        <p:spPr>
          <a:xfrm>
            <a:off x="419450" y="1055025"/>
            <a:ext cx="8364600" cy="38970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1200"/>
              </a:spcBef>
              <a:spcAft>
                <a:spcPts val="0"/>
              </a:spcAft>
              <a:buSzPts val="1300"/>
              <a:buFont typeface="Figtree"/>
              <a:buChar char="●"/>
            </a:pPr>
            <a:r>
              <a:rPr lang="en" sz="1300" b="1">
                <a:latin typeface="Figtree"/>
                <a:ea typeface="Figtree"/>
                <a:cs typeface="Figtree"/>
                <a:sym typeface="Figtree"/>
              </a:rPr>
              <a:t>Multiple means of expression:</a:t>
            </a:r>
            <a:r>
              <a:rPr lang="en" sz="1300">
                <a:latin typeface="Figtree"/>
                <a:ea typeface="Figtree"/>
                <a:cs typeface="Figtree"/>
                <a:sym typeface="Figtree"/>
              </a:rPr>
              <a:t> Students can demonstrate understanding using voice, handwriting, or typing which makes math more accessible to diverse learners.</a:t>
            </a:r>
            <a:br>
              <a:rPr lang="en" sz="1300">
                <a:latin typeface="Figtree"/>
                <a:ea typeface="Figtree"/>
                <a:cs typeface="Figtree"/>
                <a:sym typeface="Figtree"/>
              </a:rPr>
            </a:br>
            <a:endParaRPr sz="1300">
              <a:latin typeface="Figtree"/>
              <a:ea typeface="Figtree"/>
              <a:cs typeface="Figtree"/>
              <a:sym typeface="Figtree"/>
            </a:endParaRPr>
          </a:p>
          <a:p>
            <a:pPr marL="457200" lvl="0" indent="-311150" algn="l" rtl="0">
              <a:lnSpc>
                <a:spcPct val="115000"/>
              </a:lnSpc>
              <a:spcBef>
                <a:spcPts val="0"/>
              </a:spcBef>
              <a:spcAft>
                <a:spcPts val="0"/>
              </a:spcAft>
              <a:buSzPts val="1300"/>
              <a:buFont typeface="Figtree"/>
              <a:buChar char="●"/>
            </a:pPr>
            <a:r>
              <a:rPr lang="en" sz="1300" b="1">
                <a:latin typeface="Figtree"/>
                <a:ea typeface="Figtree"/>
                <a:cs typeface="Figtree"/>
                <a:sym typeface="Figtree"/>
              </a:rPr>
              <a:t>Multiple means of representation:</a:t>
            </a:r>
            <a:r>
              <a:rPr lang="en" sz="1300">
                <a:latin typeface="Figtree"/>
                <a:ea typeface="Figtree"/>
                <a:cs typeface="Figtree"/>
                <a:sym typeface="Figtree"/>
              </a:rPr>
              <a:t> Math to Speech reads equations aloud, helping students visualize and hear concepts simultaneously for deeper comprehension and helps students build a proper math vocabulary.</a:t>
            </a:r>
            <a:br>
              <a:rPr lang="en" sz="1300">
                <a:latin typeface="Figtree"/>
                <a:ea typeface="Figtree"/>
                <a:cs typeface="Figtree"/>
                <a:sym typeface="Figtree"/>
              </a:rPr>
            </a:br>
            <a:endParaRPr sz="1300">
              <a:latin typeface="Figtree"/>
              <a:ea typeface="Figtree"/>
              <a:cs typeface="Figtree"/>
              <a:sym typeface="Figtree"/>
            </a:endParaRPr>
          </a:p>
          <a:p>
            <a:pPr marL="457200" lvl="0" indent="-311150" algn="l" rtl="0">
              <a:lnSpc>
                <a:spcPct val="115000"/>
              </a:lnSpc>
              <a:spcBef>
                <a:spcPts val="0"/>
              </a:spcBef>
              <a:spcAft>
                <a:spcPts val="0"/>
              </a:spcAft>
              <a:buSzPts val="1300"/>
              <a:buFont typeface="Figtree"/>
              <a:buChar char="●"/>
            </a:pPr>
            <a:r>
              <a:rPr lang="en" sz="1300" b="1">
                <a:latin typeface="Figtree"/>
                <a:ea typeface="Figtree"/>
                <a:cs typeface="Figtree"/>
                <a:sym typeface="Figtree"/>
              </a:rPr>
              <a:t>Multiple means of engagement:</a:t>
            </a:r>
            <a:r>
              <a:rPr lang="en" sz="1300">
                <a:latin typeface="Figtree"/>
                <a:ea typeface="Figtree"/>
                <a:cs typeface="Figtree"/>
                <a:sym typeface="Figtree"/>
              </a:rPr>
              <a:t> Interactive features, such as digital manipulatives and visual math creation, foster curiosity and confidence in learners of all abilities.</a:t>
            </a:r>
            <a:br>
              <a:rPr lang="en" sz="1300">
                <a:latin typeface="Figtree"/>
                <a:ea typeface="Figtree"/>
                <a:cs typeface="Figtree"/>
                <a:sym typeface="Figtree"/>
              </a:rPr>
            </a:br>
            <a:endParaRPr sz="1300">
              <a:latin typeface="Figtree"/>
              <a:ea typeface="Figtree"/>
              <a:cs typeface="Figtree"/>
              <a:sym typeface="Figtree"/>
            </a:endParaRPr>
          </a:p>
          <a:p>
            <a:pPr marL="457200" lvl="0" indent="-311150" algn="l" rtl="0">
              <a:lnSpc>
                <a:spcPct val="115000"/>
              </a:lnSpc>
              <a:spcBef>
                <a:spcPts val="0"/>
              </a:spcBef>
              <a:spcAft>
                <a:spcPts val="0"/>
              </a:spcAft>
              <a:buSzPts val="1300"/>
              <a:buFont typeface="Figtree"/>
              <a:buChar char="●"/>
            </a:pPr>
            <a:r>
              <a:rPr lang="en" sz="1300" b="1">
                <a:latin typeface="Figtree"/>
                <a:ea typeface="Figtree"/>
                <a:cs typeface="Figtree"/>
                <a:sym typeface="Figtree"/>
              </a:rPr>
              <a:t>Supports inclusive STEM instruction:</a:t>
            </a:r>
            <a:r>
              <a:rPr lang="en" sz="1300">
                <a:latin typeface="Figtree"/>
                <a:ea typeface="Figtree"/>
                <a:cs typeface="Figtree"/>
                <a:sym typeface="Figtree"/>
              </a:rPr>
              <a:t> Ensures every student can participate in rigorous math and science learning without barriers.</a:t>
            </a:r>
            <a:br>
              <a:rPr lang="en" sz="1300">
                <a:latin typeface="Figtree"/>
                <a:ea typeface="Figtree"/>
                <a:cs typeface="Figtree"/>
                <a:sym typeface="Figtree"/>
              </a:rPr>
            </a:br>
            <a:endParaRPr sz="1300">
              <a:latin typeface="Figtree"/>
              <a:ea typeface="Figtree"/>
              <a:cs typeface="Figtree"/>
              <a:sym typeface="Figtree"/>
            </a:endParaRPr>
          </a:p>
          <a:p>
            <a:pPr marL="457200" lvl="0" indent="-311150" algn="l" rtl="0">
              <a:lnSpc>
                <a:spcPct val="115000"/>
              </a:lnSpc>
              <a:spcBef>
                <a:spcPts val="0"/>
              </a:spcBef>
              <a:spcAft>
                <a:spcPts val="0"/>
              </a:spcAft>
              <a:buSzPts val="1300"/>
              <a:buFont typeface="Figtree"/>
              <a:buChar char="●"/>
            </a:pPr>
            <a:r>
              <a:rPr lang="en" sz="1300" b="1">
                <a:latin typeface="Figtree"/>
                <a:ea typeface="Figtree"/>
                <a:cs typeface="Figtree"/>
                <a:sym typeface="Figtree"/>
              </a:rPr>
              <a:t>Built for flexibility and compliance:</a:t>
            </a:r>
            <a:r>
              <a:rPr lang="en" sz="1300">
                <a:latin typeface="Figtree"/>
                <a:ea typeface="Figtree"/>
                <a:cs typeface="Figtree"/>
                <a:sym typeface="Figtree"/>
              </a:rPr>
              <a:t> Works seamlessly across platforms and aligns with WCAG accessibility standards to help districts meet federal inclusion mandates.</a:t>
            </a:r>
            <a:endParaRPr sz="1300">
              <a:solidFill>
                <a:schemeClr val="dk1"/>
              </a:solidFill>
              <a:latin typeface="Figtree"/>
              <a:ea typeface="Figtree"/>
              <a:cs typeface="Figtree"/>
              <a:sym typeface="Figtree"/>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1" name="Google Shape;1251;p197"/>
          <p:cNvSpPr txBox="1">
            <a:spLocks noGrp="1"/>
          </p:cNvSpPr>
          <p:nvPr>
            <p:ph type="title" idx="4294967295"/>
          </p:nvPr>
        </p:nvSpPr>
        <p:spPr>
          <a:xfrm>
            <a:off x="419450" y="410425"/>
            <a:ext cx="4110600" cy="477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latin typeface="Figtree"/>
                <a:ea typeface="Figtree"/>
                <a:cs typeface="Figtree"/>
                <a:sym typeface="Figtree"/>
              </a:rPr>
              <a:t>Equatio Math Mentor</a:t>
            </a:r>
            <a:endParaRPr sz="3000" b="1">
              <a:solidFill>
                <a:srgbClr val="444F66"/>
              </a:solidFill>
              <a:latin typeface="Figtree"/>
              <a:ea typeface="Figtree"/>
              <a:cs typeface="Figtree"/>
              <a:sym typeface="Figtree"/>
            </a:endParaRPr>
          </a:p>
        </p:txBody>
      </p:sp>
      <p:sp>
        <p:nvSpPr>
          <p:cNvPr id="1252" name="Google Shape;1252;p197"/>
          <p:cNvSpPr txBox="1"/>
          <p:nvPr/>
        </p:nvSpPr>
        <p:spPr>
          <a:xfrm>
            <a:off x="276625" y="1197325"/>
            <a:ext cx="3152700" cy="3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rgbClr val="232937"/>
                </a:solidFill>
                <a:latin typeface="Figtree"/>
                <a:ea typeface="Figtree"/>
                <a:cs typeface="Figtree"/>
                <a:sym typeface="Figtree"/>
              </a:rPr>
              <a:t>Provides guidance to learners when completing assignments. </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 sz="1800">
                <a:solidFill>
                  <a:srgbClr val="232937"/>
                </a:solidFill>
                <a:latin typeface="Figtree"/>
                <a:ea typeface="Figtree"/>
                <a:cs typeface="Figtree"/>
                <a:sym typeface="Figtree"/>
              </a:rPr>
              <a:t>Academic integrity considerations - does not give answer to problem.</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 sz="1800">
                <a:solidFill>
                  <a:srgbClr val="232937"/>
                </a:solidFill>
                <a:latin typeface="Figtree"/>
                <a:ea typeface="Figtree"/>
                <a:cs typeface="Figtree"/>
                <a:sym typeface="Figtree"/>
              </a:rPr>
              <a:t>Embedded in the tool for ease of use and access.</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1000"/>
              </a:spcAft>
              <a:buNone/>
            </a:pPr>
            <a:r>
              <a:rPr lang="en" sz="1800">
                <a:solidFill>
                  <a:srgbClr val="232937"/>
                </a:solidFill>
                <a:latin typeface="Figtree"/>
                <a:ea typeface="Figtree"/>
                <a:cs typeface="Figtree"/>
                <a:sym typeface="Figtree"/>
              </a:rPr>
              <a:t>Ability to turn on and off for assessment.</a:t>
            </a:r>
            <a:endParaRPr sz="1800">
              <a:solidFill>
                <a:srgbClr val="232937"/>
              </a:solidFill>
              <a:latin typeface="Figtree"/>
              <a:ea typeface="Figtree"/>
              <a:cs typeface="Figtree"/>
              <a:sym typeface="Figtree"/>
            </a:endParaRPr>
          </a:p>
        </p:txBody>
      </p:sp>
      <p:pic>
        <p:nvPicPr>
          <p:cNvPr id="1253" name="Google Shape;1253;p197" descr="Math Mentor interface within Equatio overlaying a Google Doc" title="Screenshot 2025-11-07 at 11.42.03 AM.png"/>
          <p:cNvPicPr preferRelativeResize="0"/>
          <p:nvPr/>
        </p:nvPicPr>
        <p:blipFill>
          <a:blip r:embed="rId3">
            <a:alphaModFix/>
          </a:blip>
          <a:stretch>
            <a:fillRect/>
          </a:stretch>
        </p:blipFill>
        <p:spPr>
          <a:xfrm>
            <a:off x="3616825" y="1083225"/>
            <a:ext cx="5298852" cy="36248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9" name="Google Shape;1259;p198"/>
          <p:cNvSpPr txBox="1">
            <a:spLocks noGrp="1"/>
          </p:cNvSpPr>
          <p:nvPr>
            <p:ph type="title" idx="4294967295"/>
          </p:nvPr>
        </p:nvSpPr>
        <p:spPr>
          <a:xfrm>
            <a:off x="419450" y="410425"/>
            <a:ext cx="4152600" cy="60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latin typeface="Figtree"/>
                <a:ea typeface="Figtree"/>
                <a:cs typeface="Figtree"/>
                <a:sym typeface="Figtree"/>
              </a:rPr>
              <a:t>Equatio Whiteboard</a:t>
            </a:r>
            <a:endParaRPr sz="3000" b="1">
              <a:solidFill>
                <a:srgbClr val="444F66"/>
              </a:solidFill>
              <a:latin typeface="Figtree"/>
              <a:ea typeface="Figtree"/>
              <a:cs typeface="Figtree"/>
              <a:sym typeface="Figtree"/>
            </a:endParaRPr>
          </a:p>
        </p:txBody>
      </p:sp>
      <p:sp>
        <p:nvSpPr>
          <p:cNvPr id="1260" name="Google Shape;1260;p198"/>
          <p:cNvSpPr txBox="1"/>
          <p:nvPr/>
        </p:nvSpPr>
        <p:spPr>
          <a:xfrm>
            <a:off x="276625" y="1121125"/>
            <a:ext cx="3526800" cy="358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rgbClr val="232937"/>
                </a:solidFill>
                <a:latin typeface="Figtree"/>
                <a:ea typeface="Figtree"/>
                <a:cs typeface="Figtree"/>
                <a:sym typeface="Figtree"/>
              </a:rPr>
              <a:t>New feature added to Chrome and Windows Desktop.</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 sz="1800">
                <a:solidFill>
                  <a:srgbClr val="232937"/>
                </a:solidFill>
                <a:latin typeface="Figtree"/>
                <a:ea typeface="Figtree"/>
                <a:cs typeface="Figtree"/>
                <a:sym typeface="Figtree"/>
              </a:rPr>
              <a:t>Alternative to Insert Mathspace to create non-equation based content and the ability to show work.</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1000"/>
              </a:spcAft>
              <a:buNone/>
            </a:pPr>
            <a:r>
              <a:rPr lang="en" sz="1800">
                <a:solidFill>
                  <a:srgbClr val="232937"/>
                </a:solidFill>
                <a:latin typeface="Figtree"/>
                <a:ea typeface="Figtree"/>
                <a:cs typeface="Figtree"/>
                <a:sym typeface="Figtree"/>
              </a:rPr>
              <a:t>Additional capability and features coming soon to support additional functionality and accessibility.</a:t>
            </a:r>
            <a:endParaRPr sz="1800">
              <a:solidFill>
                <a:srgbClr val="232937"/>
              </a:solidFill>
              <a:latin typeface="Figtree"/>
              <a:ea typeface="Figtree"/>
              <a:cs typeface="Figtree"/>
              <a:sym typeface="Figtree"/>
            </a:endParaRPr>
          </a:p>
        </p:txBody>
      </p:sp>
      <p:pic>
        <p:nvPicPr>
          <p:cNvPr id="1261" name="Google Shape;1261;p198" descr="Equatio Whiteboard interface, a digital whiteboard type feature. " title="Screenshot 2025-11-07 at 1.09.06 PM.png"/>
          <p:cNvPicPr preferRelativeResize="0"/>
          <p:nvPr/>
        </p:nvPicPr>
        <p:blipFill>
          <a:blip r:embed="rId3">
            <a:alphaModFix/>
          </a:blip>
          <a:stretch>
            <a:fillRect/>
          </a:stretch>
        </p:blipFill>
        <p:spPr>
          <a:xfrm>
            <a:off x="3876825" y="1572825"/>
            <a:ext cx="5035776" cy="2677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7" name="Google Shape;1267;p199"/>
          <p:cNvSpPr txBox="1">
            <a:spLocks noGrp="1"/>
          </p:cNvSpPr>
          <p:nvPr>
            <p:ph type="title" idx="4294967295"/>
          </p:nvPr>
        </p:nvSpPr>
        <p:spPr>
          <a:xfrm>
            <a:off x="419450" y="410425"/>
            <a:ext cx="8198100" cy="1015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000" b="1">
                <a:latin typeface="Figtree"/>
                <a:ea typeface="Figtree"/>
                <a:cs typeface="Figtree"/>
                <a:sym typeface="Figtree"/>
              </a:rPr>
              <a:t>Alt Text/Description Box </a:t>
            </a:r>
            <a:endParaRPr sz="3000" b="1">
              <a:solidFill>
                <a:srgbClr val="444F66"/>
              </a:solidFill>
              <a:latin typeface="Figtree"/>
              <a:ea typeface="Figtree"/>
              <a:cs typeface="Figtree"/>
              <a:sym typeface="Figtree"/>
            </a:endParaRPr>
          </a:p>
        </p:txBody>
      </p:sp>
      <p:sp>
        <p:nvSpPr>
          <p:cNvPr id="1268" name="Google Shape;1268;p199"/>
          <p:cNvSpPr txBox="1"/>
          <p:nvPr/>
        </p:nvSpPr>
        <p:spPr>
          <a:xfrm>
            <a:off x="276625" y="1121125"/>
            <a:ext cx="4134600" cy="3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rgbClr val="232937"/>
                </a:solidFill>
                <a:latin typeface="Figtree"/>
                <a:ea typeface="Figtree"/>
                <a:cs typeface="Figtree"/>
                <a:sym typeface="Figtree"/>
              </a:rPr>
              <a:t>Removal of URL encoded LaTeX within Alt Text/Description boxes in Desktop. </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 sz="1800">
                <a:solidFill>
                  <a:srgbClr val="232937"/>
                </a:solidFill>
                <a:latin typeface="Figtree"/>
                <a:ea typeface="Figtree"/>
                <a:cs typeface="Figtree"/>
                <a:sym typeface="Figtree"/>
              </a:rPr>
              <a:t>Removal of MathML within Alt Text/Description boxes in Google Apps. </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0"/>
              </a:spcAft>
              <a:buNone/>
            </a:pPr>
            <a:r>
              <a:rPr lang="en" sz="1800">
                <a:solidFill>
                  <a:srgbClr val="232937"/>
                </a:solidFill>
                <a:latin typeface="Figtree"/>
                <a:ea typeface="Figtree"/>
                <a:cs typeface="Figtree"/>
                <a:sym typeface="Figtree"/>
              </a:rPr>
              <a:t>Spoken text description still available within Alt Text box but removes additional text which is unnecessary for accessibility.</a:t>
            </a:r>
            <a:endParaRPr sz="1800">
              <a:solidFill>
                <a:srgbClr val="232937"/>
              </a:solidFill>
              <a:latin typeface="Figtree"/>
              <a:ea typeface="Figtree"/>
              <a:cs typeface="Figtree"/>
              <a:sym typeface="Figtree"/>
            </a:endParaRPr>
          </a:p>
          <a:p>
            <a:pPr marL="0" lvl="0" indent="0" algn="l" rtl="0">
              <a:lnSpc>
                <a:spcPct val="115000"/>
              </a:lnSpc>
              <a:spcBef>
                <a:spcPts val="1000"/>
              </a:spcBef>
              <a:spcAft>
                <a:spcPts val="1000"/>
              </a:spcAft>
              <a:buNone/>
            </a:pPr>
            <a:endParaRPr sz="1800">
              <a:solidFill>
                <a:srgbClr val="232937"/>
              </a:solidFill>
              <a:latin typeface="Figtree"/>
              <a:ea typeface="Figtree"/>
              <a:cs typeface="Figtree"/>
              <a:sym typeface="Figtree"/>
            </a:endParaRPr>
          </a:p>
        </p:txBody>
      </p:sp>
      <p:pic>
        <p:nvPicPr>
          <p:cNvPr id="1270" name="Google Shape;1270;p199" descr="Microsoft Word Alt Text box with spoken text at top circled in blue with LaTeX circled in red"/>
          <p:cNvPicPr preferRelativeResize="0"/>
          <p:nvPr/>
        </p:nvPicPr>
        <p:blipFill>
          <a:blip r:embed="rId3">
            <a:alphaModFix/>
          </a:blip>
          <a:stretch>
            <a:fillRect/>
          </a:stretch>
        </p:blipFill>
        <p:spPr>
          <a:xfrm>
            <a:off x="5034700" y="200373"/>
            <a:ext cx="2617250" cy="2485050"/>
          </a:xfrm>
          <a:prstGeom prst="rect">
            <a:avLst/>
          </a:prstGeom>
          <a:noFill/>
          <a:ln>
            <a:noFill/>
          </a:ln>
        </p:spPr>
      </p:pic>
      <p:pic>
        <p:nvPicPr>
          <p:cNvPr id="1269" name="Google Shape;1269;p199" descr="Google Doc Alt Text box with spoken text at top circled in blue with MathML circled in red"/>
          <p:cNvPicPr preferRelativeResize="0"/>
          <p:nvPr/>
        </p:nvPicPr>
        <p:blipFill>
          <a:blip r:embed="rId4">
            <a:alphaModFix/>
          </a:blip>
          <a:stretch>
            <a:fillRect/>
          </a:stretch>
        </p:blipFill>
        <p:spPr>
          <a:xfrm>
            <a:off x="5934075" y="1953877"/>
            <a:ext cx="3127050" cy="30758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274"/>
        <p:cNvGrpSpPr/>
        <p:nvPr/>
      </p:nvGrpSpPr>
      <p:grpSpPr>
        <a:xfrm>
          <a:off x="0" y="0"/>
          <a:ext cx="0" cy="0"/>
          <a:chOff x="0" y="0"/>
          <a:chExt cx="0" cy="0"/>
        </a:xfrm>
      </p:grpSpPr>
      <p:sp>
        <p:nvSpPr>
          <p:cNvPr id="2" name="Title 1">
            <a:extLst>
              <a:ext uri="{FF2B5EF4-FFF2-40B4-BE49-F238E27FC236}">
                <a16:creationId xmlns:a16="http://schemas.microsoft.com/office/drawing/2014/main" id="{8D9BEA68-A261-469D-813E-94B48DEBAF8B}"/>
              </a:ext>
            </a:extLst>
          </p:cNvPr>
          <p:cNvSpPr>
            <a:spLocks noGrp="1"/>
          </p:cNvSpPr>
          <p:nvPr>
            <p:ph type="title"/>
          </p:nvPr>
        </p:nvSpPr>
        <p:spPr>
          <a:xfrm>
            <a:off x="832082" y="561332"/>
            <a:ext cx="2651376" cy="983157"/>
          </a:xfrm>
        </p:spPr>
        <p:txBody>
          <a:bodyPr>
            <a:normAutofit/>
          </a:bodyPr>
          <a:lstStyle/>
          <a:p>
            <a:r>
              <a:rPr lang="en" sz="3000" dirty="0">
                <a:solidFill>
                  <a:srgbClr val="FAF6F0"/>
                </a:solidFill>
              </a:rPr>
              <a:t>Equatio </a:t>
            </a:r>
            <a:r>
              <a:rPr lang="en-US" sz="3000" dirty="0">
                <a:solidFill>
                  <a:srgbClr val="FAF6F0"/>
                </a:solidFill>
              </a:rPr>
              <a:t>updates</a:t>
            </a:r>
            <a:endParaRPr lang="en-US" sz="3000" dirty="0"/>
          </a:p>
        </p:txBody>
      </p:sp>
      <p:pic>
        <p:nvPicPr>
          <p:cNvPr id="1284" name="Google Shape;1284;p200" descr="Equatio diamond logo"/>
          <p:cNvPicPr preferRelativeResize="0"/>
          <p:nvPr/>
        </p:nvPicPr>
        <p:blipFill>
          <a:blip r:embed="rId3">
            <a:alphaModFix/>
          </a:blip>
          <a:stretch>
            <a:fillRect/>
          </a:stretch>
        </p:blipFill>
        <p:spPr>
          <a:xfrm>
            <a:off x="330464" y="622625"/>
            <a:ext cx="398123" cy="398099"/>
          </a:xfrm>
          <a:prstGeom prst="rect">
            <a:avLst/>
          </a:prstGeom>
          <a:noFill/>
          <a:ln>
            <a:noFill/>
          </a:ln>
        </p:spPr>
      </p:pic>
      <p:pic>
        <p:nvPicPr>
          <p:cNvPr id="1285" name="Google Shape;1285;p200" descr="Equatio Diamond logo" title="Equatio-IconOnPaper-RGB.png"/>
          <p:cNvPicPr preferRelativeResize="0"/>
          <p:nvPr/>
        </p:nvPicPr>
        <p:blipFill>
          <a:blip r:embed="rId4">
            <a:alphaModFix/>
          </a:blip>
          <a:stretch>
            <a:fillRect/>
          </a:stretch>
        </p:blipFill>
        <p:spPr>
          <a:xfrm>
            <a:off x="330475" y="622625"/>
            <a:ext cx="398099" cy="398099"/>
          </a:xfrm>
          <a:prstGeom prst="rect">
            <a:avLst/>
          </a:prstGeom>
          <a:noFill/>
          <a:ln>
            <a:noFill/>
          </a:ln>
        </p:spPr>
      </p:pic>
      <p:sp>
        <p:nvSpPr>
          <p:cNvPr id="1276" name="Google Shape;1276;p200"/>
          <p:cNvSpPr txBox="1"/>
          <p:nvPr/>
        </p:nvSpPr>
        <p:spPr>
          <a:xfrm>
            <a:off x="3874850" y="586925"/>
            <a:ext cx="4593300" cy="8343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Prediction Box</a:t>
            </a:r>
            <a:endParaRPr sz="1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Smarter Math suggestions. When typing in the Equation Editor, the most commonly used items will now appear first.  A prioritization algorithm will showcase  results that are most helpful to our users.  </a:t>
            </a:r>
            <a:endParaRPr sz="1000">
              <a:solidFill>
                <a:srgbClr val="FAF6F0"/>
              </a:solidFill>
              <a:latin typeface="Figtree SemiBold"/>
              <a:ea typeface="Figtree SemiBold"/>
              <a:cs typeface="Figtree SemiBold"/>
              <a:sym typeface="Figtree SemiBold"/>
            </a:endParaRPr>
          </a:p>
          <a:p>
            <a:pPr marL="35999" lvl="0" indent="0" algn="l" rtl="0">
              <a:lnSpc>
                <a:spcPct val="150000"/>
              </a:lnSpc>
              <a:spcBef>
                <a:spcPts val="0"/>
              </a:spcBef>
              <a:spcAft>
                <a:spcPts val="0"/>
              </a:spcAft>
              <a:buNone/>
            </a:pPr>
            <a:endParaRPr sz="2000">
              <a:solidFill>
                <a:srgbClr val="FAF6F0"/>
              </a:solidFill>
              <a:latin typeface="Figtree SemiBold"/>
              <a:ea typeface="Figtree SemiBold"/>
              <a:cs typeface="Figtree SemiBold"/>
              <a:sym typeface="Figtree SemiBold"/>
            </a:endParaRPr>
          </a:p>
        </p:txBody>
      </p:sp>
      <p:sp>
        <p:nvSpPr>
          <p:cNvPr id="1275" name="Google Shape;1275;p200"/>
          <p:cNvSpPr txBox="1"/>
          <p:nvPr/>
        </p:nvSpPr>
        <p:spPr>
          <a:xfrm>
            <a:off x="3879600" y="1856450"/>
            <a:ext cx="4466400" cy="10713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Next-Gen Mathspace: Better Tools, Smoother Annotations </a:t>
            </a:r>
            <a:endParaRPr sz="1600" b="1">
              <a:solidFill>
                <a:srgbClr val="FAF6F0"/>
              </a:solidFill>
              <a:latin typeface="Figtree"/>
              <a:ea typeface="Figtree"/>
              <a:cs typeface="Figtree"/>
              <a:sym typeface="Figtree"/>
            </a:endParaRPr>
          </a:p>
          <a:p>
            <a:pPr marL="0"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This next-gen mathspace will provide better tools and smoother annotations.</a:t>
            </a:r>
            <a:endParaRPr sz="1000">
              <a:solidFill>
                <a:srgbClr val="FAF6F0"/>
              </a:solidFill>
              <a:latin typeface="Figtree Medium"/>
              <a:ea typeface="Figtree Medium"/>
              <a:cs typeface="Figtree Medium"/>
              <a:sym typeface="Figtree Medium"/>
            </a:endParaRPr>
          </a:p>
        </p:txBody>
      </p:sp>
      <p:sp>
        <p:nvSpPr>
          <p:cNvPr id="1279" name="Google Shape;1279;p200"/>
          <p:cNvSpPr txBox="1"/>
          <p:nvPr/>
        </p:nvSpPr>
        <p:spPr>
          <a:xfrm>
            <a:off x="3879600" y="2994600"/>
            <a:ext cx="4466400" cy="685500"/>
          </a:xfrm>
          <a:prstGeom prst="rect">
            <a:avLst/>
          </a:prstGeom>
          <a:noFill/>
          <a:ln>
            <a:noFill/>
          </a:ln>
        </p:spPr>
        <p:txBody>
          <a:bodyPr spcFirstLastPara="1" wrap="square" lIns="0" tIns="0" rIns="91425" bIns="0" anchor="t" anchorCtr="0">
            <a:noAutofit/>
          </a:bodyPr>
          <a:lstStyle/>
          <a:p>
            <a:pPr marL="0" lvl="0" indent="0" algn="l" rtl="0">
              <a:lnSpc>
                <a:spcPct val="115000"/>
              </a:lnSpc>
              <a:spcBef>
                <a:spcPts val="0"/>
              </a:spcBef>
              <a:spcAft>
                <a:spcPts val="0"/>
              </a:spcAft>
              <a:buNone/>
            </a:pPr>
            <a:r>
              <a:rPr lang="en" sz="1600" b="1">
                <a:solidFill>
                  <a:srgbClr val="FAF6F0"/>
                </a:solidFill>
                <a:latin typeface="Figtree"/>
                <a:ea typeface="Figtree"/>
                <a:cs typeface="Figtree"/>
                <a:sym typeface="Figtree"/>
              </a:rPr>
              <a:t>Enhanced Whiteboard</a:t>
            </a:r>
            <a:endParaRPr sz="1600" b="1">
              <a:solidFill>
                <a:srgbClr val="FAF6F0"/>
              </a:solidFill>
              <a:latin typeface="Figtree"/>
              <a:ea typeface="Figtree"/>
              <a:cs typeface="Figtree"/>
              <a:sym typeface="Figtree"/>
            </a:endParaRPr>
          </a:p>
          <a:p>
            <a:pPr marL="0" lvl="0" indent="0" algn="l" rtl="0">
              <a:lnSpc>
                <a:spcPct val="115000"/>
              </a:lnSpc>
              <a:spcBef>
                <a:spcPts val="0"/>
              </a:spcBef>
              <a:spcAft>
                <a:spcPts val="0"/>
              </a:spcAft>
              <a:buNone/>
            </a:pPr>
            <a:r>
              <a:rPr lang="en" sz="1000">
                <a:solidFill>
                  <a:srgbClr val="FAF6F0"/>
                </a:solidFill>
                <a:latin typeface="Figtree"/>
                <a:ea typeface="Figtree"/>
                <a:cs typeface="Figtree"/>
                <a:sym typeface="Figtree"/>
              </a:rPr>
              <a:t>Enhanced Whiteboard in Equatio will include more fonts, cropping functionality and more.</a:t>
            </a:r>
            <a:endParaRPr sz="1000">
              <a:solidFill>
                <a:srgbClr val="FAF6F0"/>
              </a:solidFill>
              <a:latin typeface="Figtree Medium"/>
              <a:ea typeface="Figtree Medium"/>
              <a:cs typeface="Figtree Medium"/>
              <a:sym typeface="Figtree Medium"/>
            </a:endParaRPr>
          </a:p>
        </p:txBody>
      </p:sp>
      <p:sp>
        <p:nvSpPr>
          <p:cNvPr id="1280" name="Google Shape;1280;p200">
            <a:extLst>
              <a:ext uri="{C183D7F6-B498-43B3-948B-1728B52AA6E4}">
                <adec:decorative xmlns:adec="http://schemas.microsoft.com/office/drawing/2017/decorative" val="1"/>
              </a:ext>
            </a:extLst>
          </p:cNvPr>
          <p:cNvSpPr/>
          <p:nvPr/>
        </p:nvSpPr>
        <p:spPr>
          <a:xfrm rot="-5390462" flipH="1">
            <a:off x="1332892" y="265215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81" name="Google Shape;1281;p200">
            <a:extLst>
              <a:ext uri="{C183D7F6-B498-43B3-948B-1728B52AA6E4}">
                <adec:decorative xmlns:adec="http://schemas.microsoft.com/office/drawing/2017/decorative" val="1"/>
              </a:ext>
            </a:extLst>
          </p:cNvPr>
          <p:cNvSpPr/>
          <p:nvPr/>
        </p:nvSpPr>
        <p:spPr>
          <a:xfrm rot="-10789914" flipH="1">
            <a:off x="3119574" y="1422047"/>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82" name="Google Shape;1282;p200">
            <a:extLst>
              <a:ext uri="{C183D7F6-B498-43B3-948B-1728B52AA6E4}">
                <adec:decorative xmlns:adec="http://schemas.microsoft.com/office/drawing/2017/decorative" val="1"/>
              </a:ext>
            </a:extLst>
          </p:cNvPr>
          <p:cNvSpPr/>
          <p:nvPr/>
        </p:nvSpPr>
        <p:spPr>
          <a:xfrm rot="-10789914" flipH="1">
            <a:off x="3134549" y="2592388"/>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83" name="Google Shape;1283;p200">
            <a:extLst>
              <a:ext uri="{C183D7F6-B498-43B3-948B-1728B52AA6E4}">
                <adec:decorative xmlns:adec="http://schemas.microsoft.com/office/drawing/2017/decorative" val="1"/>
              </a:ext>
            </a:extLst>
          </p:cNvPr>
          <p:cNvSpPr/>
          <p:nvPr/>
        </p:nvSpPr>
        <p:spPr>
          <a:xfrm rot="-10789914" flipH="1">
            <a:off x="3119574" y="3725525"/>
            <a:ext cx="613503" cy="11316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289"/>
        <p:cNvGrpSpPr/>
        <p:nvPr/>
      </p:nvGrpSpPr>
      <p:grpSpPr>
        <a:xfrm>
          <a:off x="0" y="0"/>
          <a:ext cx="0" cy="0"/>
          <a:chOff x="0" y="0"/>
          <a:chExt cx="0" cy="0"/>
        </a:xfrm>
      </p:grpSpPr>
      <p:sp>
        <p:nvSpPr>
          <p:cNvPr id="2" name="Title 1">
            <a:extLst>
              <a:ext uri="{FF2B5EF4-FFF2-40B4-BE49-F238E27FC236}">
                <a16:creationId xmlns:a16="http://schemas.microsoft.com/office/drawing/2014/main" id="{E04DA72B-48DF-44FF-9C2B-6F7D324A3D61}"/>
              </a:ext>
            </a:extLst>
          </p:cNvPr>
          <p:cNvSpPr>
            <a:spLocks noGrp="1"/>
          </p:cNvSpPr>
          <p:nvPr>
            <p:ph type="title"/>
          </p:nvPr>
        </p:nvSpPr>
        <p:spPr>
          <a:xfrm>
            <a:off x="518318" y="627308"/>
            <a:ext cx="2705164" cy="724800"/>
          </a:xfrm>
        </p:spPr>
        <p:txBody>
          <a:bodyPr>
            <a:normAutofit fontScale="90000"/>
          </a:bodyPr>
          <a:lstStyle/>
          <a:p>
            <a:r>
              <a:rPr lang="en-US" sz="3000" dirty="0">
                <a:solidFill>
                  <a:srgbClr val="FAF6F0"/>
                </a:solidFill>
              </a:rPr>
              <a:t>Every mind matters</a:t>
            </a:r>
            <a:endParaRPr lang="en-US" sz="3000" dirty="0"/>
          </a:p>
        </p:txBody>
      </p:sp>
      <p:sp>
        <p:nvSpPr>
          <p:cNvPr id="1291" name="Google Shape;1291;p201"/>
          <p:cNvSpPr txBox="1"/>
          <p:nvPr/>
        </p:nvSpPr>
        <p:spPr>
          <a:xfrm>
            <a:off x="3763050" y="441032"/>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Neuroinclusion is here to stay</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Medium"/>
                <a:ea typeface="Figtree Medium"/>
                <a:cs typeface="Figtree Medium"/>
                <a:sym typeface="Figtree Medium"/>
              </a:rPr>
              <a:t>It is not a trend, it’s the future of higher education and our world</a:t>
            </a:r>
            <a:endParaRPr sz="1200">
              <a:solidFill>
                <a:srgbClr val="FAF6F0"/>
              </a:solidFill>
              <a:latin typeface="Figtree Medium"/>
              <a:ea typeface="Figtree Medium"/>
              <a:cs typeface="Figtree Medium"/>
              <a:sym typeface="Figtree Medium"/>
            </a:endParaRPr>
          </a:p>
          <a:p>
            <a:pPr marL="0"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292" name="Google Shape;1292;p201"/>
          <p:cNvSpPr txBox="1"/>
          <p:nvPr/>
        </p:nvSpPr>
        <p:spPr>
          <a:xfrm>
            <a:off x="3731721" y="1889807"/>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Neuroinclusive campuses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Strengthen community, belonging and student success</a:t>
            </a:r>
            <a:endParaRPr sz="2000">
              <a:solidFill>
                <a:srgbClr val="FAF6F0"/>
              </a:solidFill>
              <a:latin typeface="Figtree SemiBold"/>
              <a:ea typeface="Figtree SemiBold"/>
              <a:cs typeface="Figtree SemiBold"/>
              <a:sym typeface="Figtree SemiBold"/>
            </a:endParaRPr>
          </a:p>
        </p:txBody>
      </p:sp>
      <p:sp>
        <p:nvSpPr>
          <p:cNvPr id="1290" name="Google Shape;1290;p201"/>
          <p:cNvSpPr txBox="1"/>
          <p:nvPr/>
        </p:nvSpPr>
        <p:spPr>
          <a:xfrm>
            <a:off x="3748050" y="3568521"/>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UDL and inclusive technology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Provides empowerment, equity and engagement </a:t>
            </a:r>
            <a:endParaRPr sz="2000">
              <a:solidFill>
                <a:schemeClr val="lt1"/>
              </a:solidFill>
              <a:latin typeface="Figtree SemiBold"/>
              <a:ea typeface="Figtree SemiBold"/>
              <a:cs typeface="Figtree SemiBold"/>
              <a:sym typeface="Figtree SemiBold"/>
            </a:endParaRPr>
          </a:p>
        </p:txBody>
      </p:sp>
      <p:sp>
        <p:nvSpPr>
          <p:cNvPr id="1294" name="Google Shape;1294;p201">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95" name="Google Shape;1295;p201">
            <a:extLst>
              <a:ext uri="{C183D7F6-B498-43B3-948B-1728B52AA6E4}">
                <adec:decorative xmlns:adec="http://schemas.microsoft.com/office/drawing/2017/decorative" val="1"/>
              </a:ext>
            </a:extLst>
          </p:cNvPr>
          <p:cNvSpPr/>
          <p:nvPr/>
        </p:nvSpPr>
        <p:spPr>
          <a:xfrm rot="-10789914" flipH="1">
            <a:off x="3119574" y="1208015"/>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296" name="Google Shape;1296;p201">
            <a:extLst>
              <a:ext uri="{C183D7F6-B498-43B3-948B-1728B52AA6E4}">
                <adec:decorative xmlns:adec="http://schemas.microsoft.com/office/drawing/2017/decorative" val="1"/>
              </a:ext>
            </a:extLst>
          </p:cNvPr>
          <p:cNvSpPr/>
          <p:nvPr/>
        </p:nvSpPr>
        <p:spPr>
          <a:xfrm rot="-10789914" flipH="1">
            <a:off x="3119574" y="3031957"/>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2" name="Title 1">
            <a:extLst>
              <a:ext uri="{FF2B5EF4-FFF2-40B4-BE49-F238E27FC236}">
                <a16:creationId xmlns:a16="http://schemas.microsoft.com/office/drawing/2014/main" id="{E0B13058-BC14-40F7-8758-00FBB95F7DAE}"/>
              </a:ext>
            </a:extLst>
          </p:cNvPr>
          <p:cNvSpPr>
            <a:spLocks noGrp="1"/>
          </p:cNvSpPr>
          <p:nvPr>
            <p:ph type="title"/>
          </p:nvPr>
        </p:nvSpPr>
        <p:spPr>
          <a:xfrm>
            <a:off x="3013885" y="2278505"/>
            <a:ext cx="3116230" cy="724800"/>
          </a:xfrm>
        </p:spPr>
        <p:txBody>
          <a:bodyPr>
            <a:noAutofit/>
          </a:bodyPr>
          <a:lstStyle/>
          <a:p>
            <a:pPr algn="ctr"/>
            <a:r>
              <a:rPr lang="en-US" sz="3600" b="1" dirty="0">
                <a:solidFill>
                  <a:srgbClr val="1D1D1F"/>
                </a:solidFill>
                <a:latin typeface="Figtree"/>
                <a:ea typeface="Figtree"/>
                <a:cs typeface="Figtree"/>
                <a:sym typeface="Figtree"/>
              </a:rPr>
              <a:t>Questions &amp; Discussion</a:t>
            </a:r>
            <a:br>
              <a:rPr lang="en-US" sz="3600" b="1" dirty="0">
                <a:solidFill>
                  <a:srgbClr val="1D1D1F"/>
                </a:solidFill>
                <a:latin typeface="Figtree"/>
                <a:ea typeface="Figtree"/>
                <a:cs typeface="Figtree"/>
                <a:sym typeface="Figtree"/>
              </a:rPr>
            </a:br>
            <a:endParaRPr lang="en-US" sz="3600" dirty="0"/>
          </a:p>
        </p:txBody>
      </p:sp>
      <p:pic>
        <p:nvPicPr>
          <p:cNvPr id="1301" name="Google Shape;1301;p202" descr="Everway logo"/>
          <p:cNvPicPr preferRelativeResize="0"/>
          <p:nvPr/>
        </p:nvPicPr>
        <p:blipFill>
          <a:blip r:embed="rId3">
            <a:alphaModFix/>
          </a:blip>
          <a:stretch>
            <a:fillRect/>
          </a:stretch>
        </p:blipFill>
        <p:spPr>
          <a:xfrm>
            <a:off x="7633200" y="321050"/>
            <a:ext cx="1104699" cy="265875"/>
          </a:xfrm>
          <a:prstGeom prst="rect">
            <a:avLst/>
          </a:prstGeom>
          <a:noFill/>
          <a:ln>
            <a:noFill/>
          </a:ln>
        </p:spPr>
      </p:pic>
      <p:pic>
        <p:nvPicPr>
          <p:cNvPr id="1302" name="Google Shape;1302;p202">
            <a:extLst>
              <a:ext uri="{C183D7F6-B498-43B3-948B-1728B52AA6E4}">
                <adec:decorative xmlns:adec="http://schemas.microsoft.com/office/drawing/2017/decorative" val="1"/>
              </a:ext>
            </a:extLst>
          </p:cNvPr>
          <p:cNvPicPr preferRelativeResize="0"/>
          <p:nvPr/>
        </p:nvPicPr>
        <p:blipFill rotWithShape="1">
          <a:blip r:embed="rId4">
            <a:alphaModFix/>
          </a:blip>
          <a:srcRect l="29596" t="40600" r="14157" b="3282"/>
          <a:stretch/>
        </p:blipFill>
        <p:spPr>
          <a:xfrm rot="-5400000">
            <a:off x="5148099" y="1128550"/>
            <a:ext cx="5143501" cy="2886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6F0"/>
        </a:solidFill>
        <a:effectLst/>
      </p:bgPr>
    </p:bg>
    <p:spTree>
      <p:nvGrpSpPr>
        <p:cNvPr id="1" name="Shape 969"/>
        <p:cNvGrpSpPr/>
        <p:nvPr/>
      </p:nvGrpSpPr>
      <p:grpSpPr>
        <a:xfrm>
          <a:off x="0" y="0"/>
          <a:ext cx="0" cy="0"/>
          <a:chOff x="0" y="0"/>
          <a:chExt cx="0" cy="0"/>
        </a:xfrm>
      </p:grpSpPr>
      <p:sp>
        <p:nvSpPr>
          <p:cNvPr id="2" name="Title 1">
            <a:extLst>
              <a:ext uri="{FF2B5EF4-FFF2-40B4-BE49-F238E27FC236}">
                <a16:creationId xmlns:a16="http://schemas.microsoft.com/office/drawing/2014/main" id="{5B9E06A7-D384-4D1C-81BD-0A39A5D3868C}"/>
              </a:ext>
            </a:extLst>
          </p:cNvPr>
          <p:cNvSpPr>
            <a:spLocks noGrp="1"/>
          </p:cNvSpPr>
          <p:nvPr>
            <p:ph type="title"/>
          </p:nvPr>
        </p:nvSpPr>
        <p:spPr/>
        <p:txBody>
          <a:bodyPr>
            <a:normAutofit/>
          </a:bodyPr>
          <a:lstStyle/>
          <a:p>
            <a:r>
              <a:rPr lang="en-US" sz="3000" dirty="0">
                <a:solidFill>
                  <a:srgbClr val="1D1D1F"/>
                </a:solidFill>
              </a:rPr>
              <a:t>Agenda</a:t>
            </a:r>
            <a:endParaRPr lang="en-US" sz="3000" dirty="0"/>
          </a:p>
        </p:txBody>
      </p:sp>
      <p:sp>
        <p:nvSpPr>
          <p:cNvPr id="970" name="Google Shape;970;p169"/>
          <p:cNvSpPr txBox="1"/>
          <p:nvPr/>
        </p:nvSpPr>
        <p:spPr>
          <a:xfrm>
            <a:off x="1283950" y="1592905"/>
            <a:ext cx="5118300" cy="6126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1D1D1F"/>
                </a:solidFill>
                <a:latin typeface="Figtree SemiBold"/>
                <a:ea typeface="Figtree SemiBold"/>
                <a:cs typeface="Figtree SemiBold"/>
                <a:sym typeface="Figtree SemiBold"/>
              </a:rPr>
              <a:t>Higher Education Landscape</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1D1D1F"/>
                </a:solidFill>
                <a:latin typeface="Figtree Medium"/>
                <a:ea typeface="Figtree Medium"/>
                <a:cs typeface="Figtree Medium"/>
                <a:sym typeface="Figtree Medium"/>
              </a:rPr>
              <a:t>Inclusive learning, UDL and Neurodiversity</a:t>
            </a:r>
            <a:endParaRPr sz="1200">
              <a:solidFill>
                <a:srgbClr val="1D1D1F"/>
              </a:solidFill>
              <a:latin typeface="Figtree Medium"/>
              <a:ea typeface="Figtree Medium"/>
              <a:cs typeface="Figtree Medium"/>
              <a:sym typeface="Figtree Medium"/>
            </a:endParaRPr>
          </a:p>
        </p:txBody>
      </p:sp>
      <p:sp>
        <p:nvSpPr>
          <p:cNvPr id="974" name="Google Shape;974;p169"/>
          <p:cNvSpPr txBox="1"/>
          <p:nvPr/>
        </p:nvSpPr>
        <p:spPr>
          <a:xfrm>
            <a:off x="1249225" y="2645300"/>
            <a:ext cx="44244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1D1D1F"/>
                </a:solidFill>
                <a:latin typeface="Figtree SemiBold"/>
                <a:ea typeface="Figtree SemiBold"/>
                <a:cs typeface="Figtree SemiBold"/>
                <a:sym typeface="Figtree SemiBold"/>
              </a:rPr>
              <a:t>Inclusive Technology in Action</a:t>
            </a:r>
            <a:endParaRPr sz="2000">
              <a:solidFill>
                <a:srgbClr val="1D1D1F"/>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1D1D1F"/>
                </a:solidFill>
                <a:latin typeface="Figtree Medium"/>
                <a:ea typeface="Figtree Medium"/>
                <a:cs typeface="Figtree Medium"/>
                <a:sym typeface="Figtree Medium"/>
              </a:rPr>
              <a:t>Get to know Everway and neurotechnology</a:t>
            </a:r>
            <a:endParaRPr sz="1200">
              <a:solidFill>
                <a:srgbClr val="1D1D1F"/>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975" name="Google Shape;975;p169"/>
          <p:cNvSpPr txBox="1"/>
          <p:nvPr/>
        </p:nvSpPr>
        <p:spPr>
          <a:xfrm>
            <a:off x="1283950" y="3697712"/>
            <a:ext cx="6032100" cy="6855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1D1D1F"/>
                </a:solidFill>
                <a:latin typeface="Figtree SemiBold"/>
                <a:ea typeface="Figtree SemiBold"/>
                <a:cs typeface="Figtree SemiBold"/>
                <a:sym typeface="Figtree SemiBold"/>
              </a:rPr>
              <a:t>Discussions &amp; Questions</a:t>
            </a:r>
            <a:endParaRPr sz="2000">
              <a:solidFill>
                <a:srgbClr val="1D1D1F"/>
              </a:solidFill>
              <a:latin typeface="Figtree SemiBold"/>
              <a:ea typeface="Figtree SemiBold"/>
              <a:cs typeface="Figtree SemiBold"/>
              <a:sym typeface="Figtree SemiBold"/>
            </a:endParaRPr>
          </a:p>
          <a:p>
            <a:pPr marL="0" lvl="0" indent="0" algn="l" rtl="0">
              <a:lnSpc>
                <a:spcPct val="115000"/>
              </a:lnSpc>
              <a:spcBef>
                <a:spcPts val="0"/>
              </a:spcBef>
              <a:spcAft>
                <a:spcPts val="0"/>
              </a:spcAft>
              <a:buNone/>
            </a:pPr>
            <a:endParaRPr sz="1200">
              <a:solidFill>
                <a:srgbClr val="1D1D1F"/>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1D1D1F"/>
              </a:solidFill>
              <a:latin typeface="Figtree Medium"/>
              <a:ea typeface="Figtree Medium"/>
              <a:cs typeface="Figtree Medium"/>
              <a:sym typeface="Figtree Medium"/>
            </a:endParaRPr>
          </a:p>
        </p:txBody>
      </p:sp>
      <p:sp>
        <p:nvSpPr>
          <p:cNvPr id="971" name="Google Shape;971;p169">
            <a:extLst>
              <a:ext uri="{C183D7F6-B498-43B3-948B-1728B52AA6E4}">
                <adec:decorative xmlns:adec="http://schemas.microsoft.com/office/drawing/2017/decorative" val="1"/>
              </a:ext>
            </a:extLst>
          </p:cNvPr>
          <p:cNvSpPr/>
          <p:nvPr/>
        </p:nvSpPr>
        <p:spPr>
          <a:xfrm rot="-5400000" flipH="1">
            <a:off x="491038" y="2024900"/>
            <a:ext cx="900000" cy="36000"/>
          </a:xfrm>
          <a:prstGeom prst="rect">
            <a:avLst/>
          </a:prstGeom>
          <a:gradFill>
            <a:gsLst>
              <a:gs pos="0">
                <a:srgbClr val="B6B4FF"/>
              </a:gs>
              <a:gs pos="100000">
                <a:srgbClr val="4ABFF6"/>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972" name="Google Shape;972;p169">
            <a:extLst>
              <a:ext uri="{C183D7F6-B498-43B3-948B-1728B52AA6E4}">
                <adec:decorative xmlns:adec="http://schemas.microsoft.com/office/drawing/2017/decorative" val="1"/>
              </a:ext>
            </a:extLst>
          </p:cNvPr>
          <p:cNvSpPr/>
          <p:nvPr/>
        </p:nvSpPr>
        <p:spPr>
          <a:xfrm rot="-5400000" flipH="1">
            <a:off x="491038" y="3077300"/>
            <a:ext cx="900000" cy="36000"/>
          </a:xfrm>
          <a:prstGeom prst="rect">
            <a:avLst/>
          </a:prstGeom>
          <a:gradFill>
            <a:gsLst>
              <a:gs pos="0">
                <a:srgbClr val="23C2BD"/>
              </a:gs>
              <a:gs pos="100000">
                <a:srgbClr val="BAE58E"/>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sp>
        <p:nvSpPr>
          <p:cNvPr id="973" name="Google Shape;973;p169">
            <a:extLst>
              <a:ext uri="{C183D7F6-B498-43B3-948B-1728B52AA6E4}">
                <adec:decorative xmlns:adec="http://schemas.microsoft.com/office/drawing/2017/decorative" val="1"/>
              </a:ext>
            </a:extLst>
          </p:cNvPr>
          <p:cNvSpPr/>
          <p:nvPr/>
        </p:nvSpPr>
        <p:spPr>
          <a:xfrm rot="5400000" flipH="1">
            <a:off x="491057" y="4129559"/>
            <a:ext cx="900000" cy="36300"/>
          </a:xfrm>
          <a:prstGeom prst="rect">
            <a:avLst/>
          </a:prstGeom>
          <a:gradFill>
            <a:gsLst>
              <a:gs pos="0">
                <a:srgbClr val="FCD46D"/>
              </a:gs>
              <a:gs pos="100000">
                <a:srgbClr val="F2EF86"/>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gtree"/>
              <a:ea typeface="Figtree"/>
              <a:cs typeface="Figtree"/>
              <a:sym typeface="Figtree"/>
            </a:endParaRPr>
          </a:p>
        </p:txBody>
      </p:sp>
      <p:pic>
        <p:nvPicPr>
          <p:cNvPr id="977" name="Google Shape;977;p169" descr="Everway logo"/>
          <p:cNvPicPr preferRelativeResize="0"/>
          <p:nvPr/>
        </p:nvPicPr>
        <p:blipFill>
          <a:blip r:embed="rId3">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1"/>
        <p:cNvGrpSpPr/>
        <p:nvPr/>
      </p:nvGrpSpPr>
      <p:grpSpPr>
        <a:xfrm>
          <a:off x="0" y="0"/>
          <a:ext cx="0" cy="0"/>
          <a:chOff x="0" y="0"/>
          <a:chExt cx="0" cy="0"/>
        </a:xfrm>
      </p:grpSpPr>
      <p:sp>
        <p:nvSpPr>
          <p:cNvPr id="985" name="Google Shape;985;p170"/>
          <p:cNvSpPr txBox="1">
            <a:spLocks noGrp="1"/>
          </p:cNvSpPr>
          <p:nvPr>
            <p:ph type="title" idx="4294967295"/>
          </p:nvPr>
        </p:nvSpPr>
        <p:spPr>
          <a:xfrm>
            <a:off x="630000" y="871300"/>
            <a:ext cx="59229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t>Higher Education Landscape</a:t>
            </a:r>
            <a:endParaRPr sz="6000"/>
          </a:p>
        </p:txBody>
      </p:sp>
      <p:pic>
        <p:nvPicPr>
          <p:cNvPr id="982" name="Google Shape;982;p170">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983" name="Google Shape;983;p170"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989"/>
        <p:cNvGrpSpPr/>
        <p:nvPr/>
      </p:nvGrpSpPr>
      <p:grpSpPr>
        <a:xfrm>
          <a:off x="0" y="0"/>
          <a:ext cx="0" cy="0"/>
          <a:chOff x="0" y="0"/>
          <a:chExt cx="0" cy="0"/>
        </a:xfrm>
      </p:grpSpPr>
      <p:sp>
        <p:nvSpPr>
          <p:cNvPr id="2" name="Title 1">
            <a:extLst>
              <a:ext uri="{FF2B5EF4-FFF2-40B4-BE49-F238E27FC236}">
                <a16:creationId xmlns:a16="http://schemas.microsoft.com/office/drawing/2014/main" id="{CDBCCD97-75A8-4044-A876-7F3B0264686A}"/>
              </a:ext>
            </a:extLst>
          </p:cNvPr>
          <p:cNvSpPr>
            <a:spLocks noGrp="1"/>
          </p:cNvSpPr>
          <p:nvPr>
            <p:ph type="title"/>
          </p:nvPr>
        </p:nvSpPr>
        <p:spPr>
          <a:xfrm>
            <a:off x="518318" y="1172872"/>
            <a:ext cx="2716660" cy="724800"/>
          </a:xfrm>
        </p:spPr>
        <p:txBody>
          <a:bodyPr>
            <a:normAutofit fontScale="90000"/>
          </a:bodyPr>
          <a:lstStyle/>
          <a:p>
            <a:r>
              <a:rPr lang="en-US" sz="3300" dirty="0">
                <a:solidFill>
                  <a:srgbClr val="FAF6F0"/>
                </a:solidFill>
              </a:rPr>
              <a:t>Shift to inclusive learning environments</a:t>
            </a:r>
            <a:br>
              <a:rPr lang="en-US" dirty="0">
                <a:solidFill>
                  <a:srgbClr val="FAF6F0"/>
                </a:solidFill>
              </a:rPr>
            </a:br>
            <a:endParaRPr lang="en-US" dirty="0"/>
          </a:p>
        </p:txBody>
      </p:sp>
      <p:sp>
        <p:nvSpPr>
          <p:cNvPr id="991" name="Google Shape;991;p171"/>
          <p:cNvSpPr txBox="1"/>
          <p:nvPr/>
        </p:nvSpPr>
        <p:spPr>
          <a:xfrm>
            <a:off x="3748050" y="3580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Student differentiation</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Medium"/>
                <a:ea typeface="Figtree Medium"/>
                <a:cs typeface="Figtree Medium"/>
                <a:sym typeface="Figtree Medium"/>
              </a:rPr>
              <a:t>Variability between, within and amongst students</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992" name="Google Shape;992;p171"/>
          <p:cNvSpPr txBox="1"/>
          <p:nvPr/>
        </p:nvSpPr>
        <p:spPr>
          <a:xfrm>
            <a:off x="3748050" y="151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Embracing neurodiversity</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Increased focus on neurodiversity of learners given data and identification</a:t>
            </a:r>
            <a:endParaRPr sz="2000">
              <a:solidFill>
                <a:srgbClr val="FAF6F0"/>
              </a:solidFill>
              <a:latin typeface="Figtree SemiBold"/>
              <a:ea typeface="Figtree SemiBold"/>
              <a:cs typeface="Figtree SemiBold"/>
              <a:sym typeface="Figtree SemiBold"/>
            </a:endParaRPr>
          </a:p>
        </p:txBody>
      </p:sp>
      <p:sp>
        <p:nvSpPr>
          <p:cNvPr id="990" name="Google Shape;990;p171"/>
          <p:cNvSpPr txBox="1"/>
          <p:nvPr/>
        </p:nvSpPr>
        <p:spPr>
          <a:xfrm>
            <a:off x="3748050" y="267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Accommodation to universal inclusion</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Maximize inclusion for all students; reactive to proactive</a:t>
            </a:r>
            <a:endParaRPr sz="2000">
              <a:solidFill>
                <a:srgbClr val="FAF6F0"/>
              </a:solidFill>
              <a:latin typeface="Figtree SemiBold"/>
              <a:ea typeface="Figtree SemiBold"/>
              <a:cs typeface="Figtree SemiBold"/>
              <a:sym typeface="Figtree SemiBold"/>
            </a:endParaRPr>
          </a:p>
        </p:txBody>
      </p:sp>
      <p:sp>
        <p:nvSpPr>
          <p:cNvPr id="997" name="Google Shape;997;p171"/>
          <p:cNvSpPr txBox="1"/>
          <p:nvPr/>
        </p:nvSpPr>
        <p:spPr>
          <a:xfrm>
            <a:off x="3748050" y="3826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Universal Design for Learning</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A continued focus on UDL as a method for creating inclusive learning; designing for variability, not exception</a:t>
            </a:r>
            <a:endParaRPr sz="2000">
              <a:solidFill>
                <a:srgbClr val="FAF6F0"/>
              </a:solidFill>
              <a:latin typeface="Figtree SemiBold"/>
              <a:ea typeface="Figtree SemiBold"/>
              <a:cs typeface="Figtree SemiBold"/>
              <a:sym typeface="Figtree SemiBold"/>
            </a:endParaRPr>
          </a:p>
        </p:txBody>
      </p:sp>
      <p:sp>
        <p:nvSpPr>
          <p:cNvPr id="994" name="Google Shape;994;p171">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995" name="Google Shape;995;p171">
            <a:extLst>
              <a:ext uri="{C183D7F6-B498-43B3-948B-1728B52AA6E4}">
                <adec:decorative xmlns:adec="http://schemas.microsoft.com/office/drawing/2017/decorative" val="1"/>
              </a:ext>
            </a:extLst>
          </p:cNvPr>
          <p:cNvSpPr/>
          <p:nvPr/>
        </p:nvSpPr>
        <p:spPr>
          <a:xfrm rot="-10789914" flipH="1">
            <a:off x="3119574" y="11263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996" name="Google Shape;996;p171">
            <a:extLst>
              <a:ext uri="{C183D7F6-B498-43B3-948B-1728B52AA6E4}">
                <adec:decorative xmlns:adec="http://schemas.microsoft.com/office/drawing/2017/decorative" val="1"/>
              </a:ext>
            </a:extLst>
          </p:cNvPr>
          <p:cNvSpPr/>
          <p:nvPr/>
        </p:nvSpPr>
        <p:spPr>
          <a:xfrm rot="-10789914" flipH="1">
            <a:off x="3119574" y="23135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998" name="Google Shape;998;p171">
            <a:extLst>
              <a:ext uri="{C183D7F6-B498-43B3-948B-1728B52AA6E4}">
                <adec:decorative xmlns:adec="http://schemas.microsoft.com/office/drawing/2017/decorative" val="1"/>
              </a:ext>
            </a:extLst>
          </p:cNvPr>
          <p:cNvSpPr/>
          <p:nvPr/>
        </p:nvSpPr>
        <p:spPr>
          <a:xfrm rot="-10789914" flipH="1">
            <a:off x="3134549" y="34323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002"/>
        <p:cNvGrpSpPr/>
        <p:nvPr/>
      </p:nvGrpSpPr>
      <p:grpSpPr>
        <a:xfrm>
          <a:off x="0" y="0"/>
          <a:ext cx="0" cy="0"/>
          <a:chOff x="0" y="0"/>
          <a:chExt cx="0" cy="0"/>
        </a:xfrm>
      </p:grpSpPr>
      <p:sp>
        <p:nvSpPr>
          <p:cNvPr id="2" name="Title 1">
            <a:extLst>
              <a:ext uri="{FF2B5EF4-FFF2-40B4-BE49-F238E27FC236}">
                <a16:creationId xmlns:a16="http://schemas.microsoft.com/office/drawing/2014/main" id="{90ACCC97-7551-4CAA-966A-9BACD19BB69A}"/>
              </a:ext>
            </a:extLst>
          </p:cNvPr>
          <p:cNvSpPr>
            <a:spLocks noGrp="1"/>
          </p:cNvSpPr>
          <p:nvPr>
            <p:ph type="title"/>
          </p:nvPr>
        </p:nvSpPr>
        <p:spPr>
          <a:xfrm>
            <a:off x="407254" y="773304"/>
            <a:ext cx="2726726" cy="724800"/>
          </a:xfrm>
        </p:spPr>
        <p:txBody>
          <a:bodyPr>
            <a:normAutofit fontScale="90000"/>
          </a:bodyPr>
          <a:lstStyle/>
          <a:p>
            <a:r>
              <a:rPr lang="en-US" sz="3300" dirty="0">
                <a:solidFill>
                  <a:srgbClr val="FAF6F0"/>
                </a:solidFill>
              </a:rPr>
              <a:t>Neurodiversity in higher ed</a:t>
            </a:r>
            <a:br>
              <a:rPr lang="en-US" dirty="0">
                <a:solidFill>
                  <a:srgbClr val="FAF6F0"/>
                </a:solidFill>
              </a:rPr>
            </a:br>
            <a:endParaRPr lang="en-US" dirty="0"/>
          </a:p>
        </p:txBody>
      </p:sp>
      <p:sp>
        <p:nvSpPr>
          <p:cNvPr id="1004" name="Google Shape;1004;p172"/>
          <p:cNvSpPr txBox="1"/>
          <p:nvPr/>
        </p:nvSpPr>
        <p:spPr>
          <a:xfrm>
            <a:off x="3748050" y="358050"/>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Neurodiversity</a:t>
            </a:r>
            <a:endParaRPr sz="2000">
              <a:solidFill>
                <a:srgbClr val="FAF6F0"/>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rgbClr val="FAF6F0"/>
                </a:solidFill>
                <a:latin typeface="Figtree Medium"/>
                <a:ea typeface="Figtree Medium"/>
                <a:cs typeface="Figtree Medium"/>
                <a:sym typeface="Figtree Medium"/>
              </a:rPr>
              <a:t>Natural variation in how people think, learn and process</a:t>
            </a: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005" name="Google Shape;1005;p172"/>
          <p:cNvSpPr txBox="1"/>
          <p:nvPr/>
        </p:nvSpPr>
        <p:spPr>
          <a:xfrm>
            <a:off x="3748050" y="15142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Diagnosis and self-identification</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ADHD, dyslexia, autism, dyscalculia, anxiety and self-identification</a:t>
            </a:r>
            <a:endParaRPr sz="2000">
              <a:solidFill>
                <a:srgbClr val="FAF6F0"/>
              </a:solidFill>
              <a:latin typeface="Figtree SemiBold"/>
              <a:ea typeface="Figtree SemiBold"/>
              <a:cs typeface="Figtree SemiBold"/>
              <a:sym typeface="Figtree SemiBold"/>
            </a:endParaRPr>
          </a:p>
        </p:txBody>
      </p:sp>
      <p:sp>
        <p:nvSpPr>
          <p:cNvPr id="1003" name="Google Shape;1003;p172"/>
          <p:cNvSpPr txBox="1"/>
          <p:nvPr/>
        </p:nvSpPr>
        <p:spPr>
          <a:xfrm>
            <a:off x="3748050" y="26704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Strength-based approach</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Innovation, creativity, focus and attention, problem-solving</a:t>
            </a:r>
            <a:endParaRPr sz="2000">
              <a:solidFill>
                <a:srgbClr val="FAF6F0"/>
              </a:solidFill>
              <a:latin typeface="Figtree SemiBold"/>
              <a:ea typeface="Figtree SemiBold"/>
              <a:cs typeface="Figtree SemiBold"/>
              <a:sym typeface="Figtree SemiBold"/>
            </a:endParaRPr>
          </a:p>
        </p:txBody>
      </p:sp>
      <p:sp>
        <p:nvSpPr>
          <p:cNvPr id="1010" name="Google Shape;1010;p172"/>
          <p:cNvSpPr txBox="1"/>
          <p:nvPr/>
        </p:nvSpPr>
        <p:spPr>
          <a:xfrm>
            <a:off x="3748050" y="3826650"/>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chemeClr val="lt1"/>
                </a:solidFill>
                <a:latin typeface="Figtree SemiBold"/>
                <a:ea typeface="Figtree SemiBold"/>
                <a:cs typeface="Figtree SemiBold"/>
                <a:sym typeface="Figtree SemiBold"/>
              </a:rPr>
              <a:t>Conversational shifts</a:t>
            </a: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r>
              <a:rPr lang="en" sz="1200">
                <a:solidFill>
                  <a:schemeClr val="lt1"/>
                </a:solidFill>
                <a:latin typeface="Figtree Medium"/>
                <a:ea typeface="Figtree Medium"/>
                <a:cs typeface="Figtree Medium"/>
                <a:sym typeface="Figtree Medium"/>
              </a:rPr>
              <a:t>Strengths over deficits; uniqueness and variability</a:t>
            </a:r>
            <a:endParaRPr sz="2000">
              <a:solidFill>
                <a:srgbClr val="FAF6F0"/>
              </a:solidFill>
              <a:latin typeface="Figtree SemiBold"/>
              <a:ea typeface="Figtree SemiBold"/>
              <a:cs typeface="Figtree SemiBold"/>
              <a:sym typeface="Figtree SemiBold"/>
            </a:endParaRPr>
          </a:p>
        </p:txBody>
      </p:sp>
      <p:sp>
        <p:nvSpPr>
          <p:cNvPr id="1007" name="Google Shape;1007;p172">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08" name="Google Shape;1008;p172">
            <a:extLst>
              <a:ext uri="{C183D7F6-B498-43B3-948B-1728B52AA6E4}">
                <adec:decorative xmlns:adec="http://schemas.microsoft.com/office/drawing/2017/decorative" val="1"/>
              </a:ext>
            </a:extLst>
          </p:cNvPr>
          <p:cNvSpPr/>
          <p:nvPr/>
        </p:nvSpPr>
        <p:spPr>
          <a:xfrm rot="-10789914" flipH="1">
            <a:off x="3119574" y="1126372"/>
            <a:ext cx="613503" cy="433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09" name="Google Shape;1009;p172">
            <a:extLst>
              <a:ext uri="{C183D7F6-B498-43B3-948B-1728B52AA6E4}">
                <adec:decorative xmlns:adec="http://schemas.microsoft.com/office/drawing/2017/decorative" val="1"/>
              </a:ext>
            </a:extLst>
          </p:cNvPr>
          <p:cNvSpPr/>
          <p:nvPr/>
        </p:nvSpPr>
        <p:spPr>
          <a:xfrm rot="-10789914" flipH="1">
            <a:off x="3119574" y="2313500"/>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11" name="Google Shape;1011;p172">
            <a:extLst>
              <a:ext uri="{C183D7F6-B498-43B3-948B-1728B52AA6E4}">
                <adec:decorative xmlns:adec="http://schemas.microsoft.com/office/drawing/2017/decorative" val="1"/>
              </a:ext>
            </a:extLst>
          </p:cNvPr>
          <p:cNvSpPr/>
          <p:nvPr/>
        </p:nvSpPr>
        <p:spPr>
          <a:xfrm rot="-10789914" flipH="1">
            <a:off x="3134549" y="3432325"/>
            <a:ext cx="613503" cy="3885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D1D1F"/>
        </a:solidFill>
        <a:effectLst/>
      </p:bgPr>
    </p:bg>
    <p:spTree>
      <p:nvGrpSpPr>
        <p:cNvPr id="1" name="Shape 1015"/>
        <p:cNvGrpSpPr/>
        <p:nvPr/>
      </p:nvGrpSpPr>
      <p:grpSpPr>
        <a:xfrm>
          <a:off x="0" y="0"/>
          <a:ext cx="0" cy="0"/>
          <a:chOff x="0" y="0"/>
          <a:chExt cx="0" cy="0"/>
        </a:xfrm>
      </p:grpSpPr>
      <p:sp>
        <p:nvSpPr>
          <p:cNvPr id="2" name="Title 1">
            <a:extLst>
              <a:ext uri="{FF2B5EF4-FFF2-40B4-BE49-F238E27FC236}">
                <a16:creationId xmlns:a16="http://schemas.microsoft.com/office/drawing/2014/main" id="{24619F17-FF2B-480D-B298-61E13A3B8AD5}"/>
              </a:ext>
            </a:extLst>
          </p:cNvPr>
          <p:cNvSpPr>
            <a:spLocks noGrp="1"/>
          </p:cNvSpPr>
          <p:nvPr>
            <p:ph type="title"/>
          </p:nvPr>
        </p:nvSpPr>
        <p:spPr>
          <a:xfrm>
            <a:off x="430306" y="1249712"/>
            <a:ext cx="2766252" cy="724800"/>
          </a:xfrm>
        </p:spPr>
        <p:txBody>
          <a:bodyPr>
            <a:noAutofit/>
          </a:bodyPr>
          <a:lstStyle/>
          <a:p>
            <a:r>
              <a:rPr lang="en-US" sz="3000" dirty="0">
                <a:solidFill>
                  <a:srgbClr val="FAF6F0"/>
                </a:solidFill>
              </a:rPr>
              <a:t>Neurodiversity in higher ed: challenges and opportunities</a:t>
            </a:r>
            <a:br>
              <a:rPr lang="en-US" sz="3000" dirty="0">
                <a:solidFill>
                  <a:srgbClr val="FAF6F0"/>
                </a:solidFill>
              </a:rPr>
            </a:br>
            <a:endParaRPr lang="en-US" sz="3000" dirty="0"/>
          </a:p>
        </p:txBody>
      </p:sp>
      <p:sp>
        <p:nvSpPr>
          <p:cNvPr id="1017" name="Google Shape;1017;p173"/>
          <p:cNvSpPr txBox="1"/>
          <p:nvPr/>
        </p:nvSpPr>
        <p:spPr>
          <a:xfrm>
            <a:off x="3748050" y="194764"/>
            <a:ext cx="49230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Challenges</a:t>
            </a:r>
            <a:endParaRPr sz="2000">
              <a:solidFill>
                <a:srgbClr val="FAF6F0"/>
              </a:solidFill>
              <a:latin typeface="Figtree SemiBold"/>
              <a:ea typeface="Figtree SemiBold"/>
              <a:cs typeface="Figtree SemiBold"/>
              <a:sym typeface="Figtree SemiBold"/>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Current reliance on self-disclosure and accommodations</a:t>
            </a:r>
            <a:endParaRPr sz="1600">
              <a:solidFill>
                <a:srgbClr val="FAF6F0"/>
              </a:solidFill>
              <a:latin typeface="Figtree Medium"/>
              <a:ea typeface="Figtree Medium"/>
              <a:cs typeface="Figtree Medium"/>
              <a:sym typeface="Figtree Medium"/>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Inconsistent faculty awareness </a:t>
            </a:r>
            <a:endParaRPr sz="1600">
              <a:solidFill>
                <a:srgbClr val="FAF6F0"/>
              </a:solidFill>
              <a:latin typeface="Figtree Medium"/>
              <a:ea typeface="Figtree Medium"/>
              <a:cs typeface="Figtree Medium"/>
              <a:sym typeface="Figtree Medium"/>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Campus supports, bandwidth, expertise, silos and fragmentation</a:t>
            </a:r>
            <a:endParaRPr sz="1600">
              <a:solidFill>
                <a:srgbClr val="FAF6F0"/>
              </a:solidFill>
              <a:latin typeface="Figtree Medium"/>
              <a:ea typeface="Figtree Medium"/>
              <a:cs typeface="Figtree Medium"/>
              <a:sym typeface="Figtree Medium"/>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Stigma and misunderstanding</a:t>
            </a:r>
            <a:endParaRPr sz="16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p:txBody>
      </p:sp>
      <p:sp>
        <p:nvSpPr>
          <p:cNvPr id="1016" name="Google Shape;1016;p173"/>
          <p:cNvSpPr txBox="1"/>
          <p:nvPr/>
        </p:nvSpPr>
        <p:spPr>
          <a:xfrm>
            <a:off x="3748050" y="2409193"/>
            <a:ext cx="4957800" cy="864900"/>
          </a:xfrm>
          <a:prstGeom prst="rect">
            <a:avLst/>
          </a:prstGeom>
          <a:noFill/>
          <a:ln>
            <a:noFill/>
          </a:ln>
        </p:spPr>
        <p:txBody>
          <a:bodyPr spcFirstLastPara="1" wrap="square" lIns="0" tIns="0" rIns="91425" bIns="0" anchor="t" anchorCtr="0">
            <a:noAutofit/>
          </a:bodyPr>
          <a:lstStyle/>
          <a:p>
            <a:pPr marL="35999" lvl="0" indent="0" algn="l" rtl="0">
              <a:lnSpc>
                <a:spcPct val="115000"/>
              </a:lnSpc>
              <a:spcBef>
                <a:spcPts val="0"/>
              </a:spcBef>
              <a:spcAft>
                <a:spcPts val="0"/>
              </a:spcAft>
              <a:buNone/>
            </a:pPr>
            <a:r>
              <a:rPr lang="en" sz="2000">
                <a:solidFill>
                  <a:srgbClr val="FAF6F0"/>
                </a:solidFill>
                <a:latin typeface="Figtree SemiBold"/>
                <a:ea typeface="Figtree SemiBold"/>
                <a:cs typeface="Figtree SemiBold"/>
                <a:sym typeface="Figtree SemiBold"/>
              </a:rPr>
              <a:t>Opportunities</a:t>
            </a:r>
            <a:endParaRPr sz="2000">
              <a:solidFill>
                <a:srgbClr val="FAF6F0"/>
              </a:solidFill>
              <a:latin typeface="Figtree SemiBold"/>
              <a:ea typeface="Figtree SemiBold"/>
              <a:cs typeface="Figtree SemiBold"/>
              <a:sym typeface="Figtree SemiBold"/>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Continued UDL adoption</a:t>
            </a:r>
            <a:endParaRPr sz="1600">
              <a:solidFill>
                <a:srgbClr val="FAF6F0"/>
              </a:solidFill>
              <a:latin typeface="Figtree Medium"/>
              <a:ea typeface="Figtree Medium"/>
              <a:cs typeface="Figtree Medium"/>
              <a:sym typeface="Figtree Medium"/>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Pedagogical shifts towards neuroinclusive courses</a:t>
            </a:r>
            <a:endParaRPr sz="1600">
              <a:solidFill>
                <a:srgbClr val="FAF6F0"/>
              </a:solidFill>
              <a:latin typeface="Figtree Medium"/>
              <a:ea typeface="Figtree Medium"/>
              <a:cs typeface="Figtree Medium"/>
              <a:sym typeface="Figtree Medium"/>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Cross-departmental collaboration; Teaching &amp; Learning, Student Success/Student Support, Faculty</a:t>
            </a:r>
            <a:endParaRPr sz="1600">
              <a:solidFill>
                <a:srgbClr val="FAF6F0"/>
              </a:solidFill>
              <a:latin typeface="Figtree Medium"/>
              <a:ea typeface="Figtree Medium"/>
              <a:cs typeface="Figtree Medium"/>
              <a:sym typeface="Figtree Medium"/>
            </a:endParaRPr>
          </a:p>
          <a:p>
            <a:pPr marL="457200" lvl="0" indent="-330200" algn="l" rtl="0">
              <a:lnSpc>
                <a:spcPct val="115000"/>
              </a:lnSpc>
              <a:spcBef>
                <a:spcPts val="0"/>
              </a:spcBef>
              <a:spcAft>
                <a:spcPts val="0"/>
              </a:spcAft>
              <a:buClr>
                <a:srgbClr val="FAF6F0"/>
              </a:buClr>
              <a:buSzPts val="1600"/>
              <a:buFont typeface="Figtree Medium"/>
              <a:buChar char="●"/>
            </a:pPr>
            <a:r>
              <a:rPr lang="en" sz="1600">
                <a:solidFill>
                  <a:srgbClr val="FAF6F0"/>
                </a:solidFill>
                <a:latin typeface="Figtree Medium"/>
                <a:ea typeface="Figtree Medium"/>
                <a:cs typeface="Figtree Medium"/>
                <a:sym typeface="Figtree Medium"/>
              </a:rPr>
              <a:t>Integration of inclusive technology</a:t>
            </a:r>
            <a:endParaRPr sz="16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50000"/>
              </a:lnSpc>
              <a:spcBef>
                <a:spcPts val="0"/>
              </a:spcBef>
              <a:spcAft>
                <a:spcPts val="0"/>
              </a:spcAft>
              <a:buNone/>
            </a:pPr>
            <a:endParaRPr sz="1200">
              <a:solidFill>
                <a:srgbClr val="FAF6F0"/>
              </a:solidFill>
              <a:latin typeface="Figtree Medium"/>
              <a:ea typeface="Figtree Medium"/>
              <a:cs typeface="Figtree Medium"/>
              <a:sym typeface="Figtree Medium"/>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a:p>
            <a:pPr marL="35999" lvl="0" indent="0" algn="l" rtl="0">
              <a:lnSpc>
                <a:spcPct val="115000"/>
              </a:lnSpc>
              <a:spcBef>
                <a:spcPts val="0"/>
              </a:spcBef>
              <a:spcAft>
                <a:spcPts val="0"/>
              </a:spcAft>
              <a:buNone/>
            </a:pPr>
            <a:endParaRPr sz="2000">
              <a:solidFill>
                <a:schemeClr val="lt1"/>
              </a:solidFill>
              <a:latin typeface="Figtree SemiBold"/>
              <a:ea typeface="Figtree SemiBold"/>
              <a:cs typeface="Figtree SemiBold"/>
              <a:sym typeface="Figtree SemiBold"/>
            </a:endParaRPr>
          </a:p>
        </p:txBody>
      </p:sp>
      <p:sp>
        <p:nvSpPr>
          <p:cNvPr id="1019" name="Google Shape;1019;p173">
            <a:extLst>
              <a:ext uri="{C183D7F6-B498-43B3-948B-1728B52AA6E4}">
                <adec:decorative xmlns:adec="http://schemas.microsoft.com/office/drawing/2017/decorative" val="1"/>
              </a:ext>
            </a:extLst>
          </p:cNvPr>
          <p:cNvSpPr/>
          <p:nvPr/>
        </p:nvSpPr>
        <p:spPr>
          <a:xfrm rot="-5390462" flipH="1">
            <a:off x="1325467" y="2443500"/>
            <a:ext cx="4216816" cy="45900"/>
          </a:xfrm>
          <a:prstGeom prst="rect">
            <a:avLst/>
          </a:prstGeom>
          <a:gradFill>
            <a:gsLst>
              <a:gs pos="0">
                <a:srgbClr val="FBD572"/>
              </a:gs>
              <a:gs pos="34000">
                <a:srgbClr val="BDEC90"/>
              </a:gs>
              <a:gs pos="71000">
                <a:srgbClr val="82BCF6"/>
              </a:gs>
              <a:gs pos="100000">
                <a:srgbClr val="B6ABF7"/>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
        <p:nvSpPr>
          <p:cNvPr id="1020" name="Google Shape;1020;p173">
            <a:extLst>
              <a:ext uri="{C183D7F6-B498-43B3-948B-1728B52AA6E4}">
                <adec:decorative xmlns:adec="http://schemas.microsoft.com/office/drawing/2017/decorative" val="1"/>
              </a:ext>
            </a:extLst>
          </p:cNvPr>
          <p:cNvSpPr/>
          <p:nvPr/>
        </p:nvSpPr>
        <p:spPr>
          <a:xfrm rot="-10789914" flipH="1">
            <a:off x="3119574" y="2101229"/>
            <a:ext cx="613503" cy="396300"/>
          </a:xfrm>
          <a:prstGeom prst="rect">
            <a:avLst/>
          </a:prstGeom>
          <a:solidFill>
            <a:srgbClr val="1D1D1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1D1D1F"/>
              </a:solidFill>
              <a:latin typeface="Figtree"/>
              <a:ea typeface="Figtree"/>
              <a:cs typeface="Figtree"/>
              <a:sym typeface="Figtre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4"/>
        <p:cNvGrpSpPr/>
        <p:nvPr/>
      </p:nvGrpSpPr>
      <p:grpSpPr>
        <a:xfrm>
          <a:off x="0" y="0"/>
          <a:ext cx="0" cy="0"/>
          <a:chOff x="0" y="0"/>
          <a:chExt cx="0" cy="0"/>
        </a:xfrm>
      </p:grpSpPr>
      <p:sp>
        <p:nvSpPr>
          <p:cNvPr id="1028" name="Google Shape;1028;p174"/>
          <p:cNvSpPr txBox="1">
            <a:spLocks noGrp="1"/>
          </p:cNvSpPr>
          <p:nvPr>
            <p:ph type="title" idx="4294967295"/>
          </p:nvPr>
        </p:nvSpPr>
        <p:spPr>
          <a:xfrm>
            <a:off x="630000" y="871300"/>
            <a:ext cx="5922900" cy="1433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6000"/>
              <a:t>Inclusive Technology in Action</a:t>
            </a:r>
            <a:endParaRPr sz="6000"/>
          </a:p>
        </p:txBody>
      </p:sp>
      <p:pic>
        <p:nvPicPr>
          <p:cNvPr id="1025" name="Google Shape;1025;p174">
            <a:extLst>
              <a:ext uri="{C183D7F6-B498-43B3-948B-1728B52AA6E4}">
                <adec:decorative xmlns:adec="http://schemas.microsoft.com/office/drawing/2017/decorative" val="1"/>
              </a:ext>
            </a:extLst>
          </p:cNvPr>
          <p:cNvPicPr preferRelativeResize="0"/>
          <p:nvPr/>
        </p:nvPicPr>
        <p:blipFill rotWithShape="1">
          <a:blip r:embed="rId3">
            <a:alphaModFix/>
          </a:blip>
          <a:srcRect l="29596" t="40600" r="14157" b="3282"/>
          <a:stretch/>
        </p:blipFill>
        <p:spPr>
          <a:xfrm rot="-5400000">
            <a:off x="5148099" y="1128550"/>
            <a:ext cx="5143501" cy="2886399"/>
          </a:xfrm>
          <a:prstGeom prst="rect">
            <a:avLst/>
          </a:prstGeom>
          <a:noFill/>
          <a:ln>
            <a:noFill/>
          </a:ln>
        </p:spPr>
      </p:pic>
      <p:pic>
        <p:nvPicPr>
          <p:cNvPr id="1026" name="Google Shape;1026;p174" descr="Everway logo"/>
          <p:cNvPicPr preferRelativeResize="0"/>
          <p:nvPr/>
        </p:nvPicPr>
        <p:blipFill>
          <a:blip r:embed="rId4">
            <a:alphaModFix/>
          </a:blip>
          <a:stretch>
            <a:fillRect/>
          </a:stretch>
        </p:blipFill>
        <p:spPr>
          <a:xfrm>
            <a:off x="7633200" y="321050"/>
            <a:ext cx="1104699" cy="265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1D1D1F"/>
      </a:dk1>
      <a:lt1>
        <a:srgbClr val="FAF6F0"/>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1D1D1F"/>
      </a:dk1>
      <a:lt1>
        <a:srgbClr val="FAF6F0"/>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1401</Words>
  <Application>Microsoft Office PowerPoint</Application>
  <PresentationFormat>On-screen Show (16:9)</PresentationFormat>
  <Paragraphs>174</Paragraphs>
  <Slides>37</Slides>
  <Notes>37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37</vt:i4>
      </vt:variant>
    </vt:vector>
  </HeadingPairs>
  <TitlesOfParts>
    <vt:vector size="53" baseType="lpstr">
      <vt:lpstr>Lato Black</vt:lpstr>
      <vt:lpstr>Helvetica Neue</vt:lpstr>
      <vt:lpstr>Lexend Deca</vt:lpstr>
      <vt:lpstr>Figtree</vt:lpstr>
      <vt:lpstr>Figtree Medium</vt:lpstr>
      <vt:lpstr>Open Sans</vt:lpstr>
      <vt:lpstr>Figtree Light</vt:lpstr>
      <vt:lpstr>Arial</vt:lpstr>
      <vt:lpstr>Figtree SemiBold</vt:lpstr>
      <vt:lpstr>Inter</vt:lpstr>
      <vt:lpstr>Plus Jakarta Sans ExtraBold</vt:lpstr>
      <vt:lpstr>Figtree ExtraBold</vt:lpstr>
      <vt:lpstr>Inter SemiBold</vt:lpstr>
      <vt:lpstr>Lato</vt:lpstr>
      <vt:lpstr>Simple Light</vt:lpstr>
      <vt:lpstr>Simple Light</vt:lpstr>
      <vt:lpstr>Introducing Everway</vt:lpstr>
      <vt:lpstr>Hello!</vt:lpstr>
      <vt:lpstr>Hello from Louis!</vt:lpstr>
      <vt:lpstr>Agenda</vt:lpstr>
      <vt:lpstr>Higher Education Landscape</vt:lpstr>
      <vt:lpstr>Shift to inclusive learning environments </vt:lpstr>
      <vt:lpstr>Neurodiversity in higher ed </vt:lpstr>
      <vt:lpstr>Neurodiversity in higher ed: challenges and opportunities </vt:lpstr>
      <vt:lpstr>Inclusive Technology in Action</vt:lpstr>
      <vt:lpstr>Importance of inclusive technology</vt:lpstr>
      <vt:lpstr>Everway</vt:lpstr>
      <vt:lpstr>Our vision</vt:lpstr>
      <vt:lpstr>Everway Tools</vt:lpstr>
      <vt:lpstr>Read&amp;Write</vt:lpstr>
      <vt:lpstr>Read&amp;Write overview</vt:lpstr>
      <vt:lpstr>One toolbar, three “views”</vt:lpstr>
      <vt:lpstr>AI Voices</vt:lpstr>
      <vt:lpstr>New and improved voice list</vt:lpstr>
      <vt:lpstr>Custom topics</vt:lpstr>
      <vt:lpstr>Paragraph and Page Translation</vt:lpstr>
      <vt:lpstr>Translate while typing or speaking</vt:lpstr>
      <vt:lpstr>Outline Tool &amp; Citation Generator</vt:lpstr>
      <vt:lpstr>Read&amp;Write (Education) </vt:lpstr>
      <vt:lpstr>OrbitNote</vt:lpstr>
      <vt:lpstr>OrbitNote overview</vt:lpstr>
      <vt:lpstr>OrbitNote Modern - Redesigned Dashboard</vt:lpstr>
      <vt:lpstr>Support for Fillable Areas on PDFs</vt:lpstr>
      <vt:lpstr>OrbitNote updates</vt:lpstr>
      <vt:lpstr>Equatio</vt:lpstr>
      <vt:lpstr>Equatio overview</vt:lpstr>
      <vt:lpstr>Benefits of Equatio as a UDL tool include:</vt:lpstr>
      <vt:lpstr>Equatio Math Mentor</vt:lpstr>
      <vt:lpstr>Equatio Whiteboard</vt:lpstr>
      <vt:lpstr>Alt Text/Description Box </vt:lpstr>
      <vt:lpstr>Equatio updates</vt:lpstr>
      <vt:lpstr>Every mind matters</vt:lpstr>
      <vt:lpstr>Questions &amp;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Everway</dc:title>
  <cp:lastModifiedBy>Rachel Kruzel</cp:lastModifiedBy>
  <cp:revision>4</cp:revision>
  <dcterms:modified xsi:type="dcterms:W3CDTF">2025-11-07T22:22:25Z</dcterms:modified>
</cp:coreProperties>
</file>