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5" r:id="rId1"/>
    <p:sldMasterId id="2147483736" r:id="rId2"/>
  </p:sldMasterIdLst>
  <p:notesMasterIdLst>
    <p:notesMasterId r:id="rId38"/>
  </p:notesMasterIdLst>
  <p:sldIdLst>
    <p:sldId id="256" r:id="rId3"/>
    <p:sldId id="257" r:id="rId4"/>
    <p:sldId id="258" r:id="rId5"/>
    <p:sldId id="259" r:id="rId6"/>
    <p:sldId id="260" r:id="rId7"/>
    <p:sldId id="291" r:id="rId8"/>
    <p:sldId id="262" r:id="rId9"/>
    <p:sldId id="263" r:id="rId10"/>
    <p:sldId id="264" r:id="rId11"/>
    <p:sldId id="265" r:id="rId12"/>
    <p:sldId id="292" r:id="rId13"/>
    <p:sldId id="267" r:id="rId14"/>
    <p:sldId id="268" r:id="rId15"/>
    <p:sldId id="269" r:id="rId16"/>
    <p:sldId id="270" r:id="rId17"/>
    <p:sldId id="271" r:id="rId18"/>
    <p:sldId id="293" r:id="rId19"/>
    <p:sldId id="273" r:id="rId20"/>
    <p:sldId id="274" r:id="rId21"/>
    <p:sldId id="275" r:id="rId22"/>
    <p:sldId id="276" r:id="rId23"/>
    <p:sldId id="277" r:id="rId24"/>
    <p:sldId id="278" r:id="rId25"/>
    <p:sldId id="294" r:id="rId26"/>
    <p:sldId id="280" r:id="rId27"/>
    <p:sldId id="281" r:id="rId28"/>
    <p:sldId id="282" r:id="rId29"/>
    <p:sldId id="283" r:id="rId30"/>
    <p:sldId id="284" r:id="rId31"/>
    <p:sldId id="285" r:id="rId32"/>
    <p:sldId id="286" r:id="rId33"/>
    <p:sldId id="287" r:id="rId34"/>
    <p:sldId id="295" r:id="rId35"/>
    <p:sldId id="296" r:id="rId36"/>
    <p:sldId id="297" r:id="rId37"/>
  </p:sldIdLst>
  <p:sldSz cx="9144000" cy="5143500" type="screen16x9"/>
  <p:notesSz cx="6858000" cy="9144000"/>
  <p:embeddedFontLst>
    <p:embeddedFont>
      <p:font typeface="Figtree" panose="020B0604020202020204" charset="0"/>
      <p:regular r:id="rId39"/>
      <p:bold r:id="rId40"/>
      <p:italic r:id="rId41"/>
      <p:boldItalic r:id="rId42"/>
    </p:embeddedFont>
    <p:embeddedFont>
      <p:font typeface="Figtree ExtraBold" panose="020B0604020202020204" charset="0"/>
      <p:bold r:id="rId43"/>
      <p:boldItalic r:id="rId44"/>
    </p:embeddedFont>
    <p:embeddedFont>
      <p:font typeface="Figtree Light" panose="020B0604020202020204" charset="0"/>
      <p:regular r:id="rId45"/>
      <p:bold r:id="rId46"/>
      <p:italic r:id="rId47"/>
      <p:boldItalic r:id="rId48"/>
    </p:embeddedFont>
    <p:embeddedFont>
      <p:font typeface="Figtree Medium" panose="020B0604020202020204" charset="0"/>
      <p:regular r:id="rId49"/>
      <p:bold r:id="rId50"/>
      <p:italic r:id="rId51"/>
      <p:boldItalic r:id="rId52"/>
    </p:embeddedFont>
    <p:embeddedFont>
      <p:font typeface="Figtree SemiBold" panose="020B0604020202020204" charset="0"/>
      <p:regular r:id="rId53"/>
      <p:bold r:id="rId54"/>
      <p:italic r:id="rId55"/>
      <p:boldItalic r:id="rId56"/>
    </p:embeddedFont>
    <p:embeddedFont>
      <p:font typeface="Helvetica Neue" panose="020B0604020202020204" charset="0"/>
      <p:regular r:id="rId57"/>
      <p:bold r:id="rId58"/>
      <p:italic r:id="rId59"/>
      <p:boldItalic r:id="rId60"/>
    </p:embeddedFont>
    <p:embeddedFont>
      <p:font typeface="Inter" panose="020B0604020202020204" charset="0"/>
      <p:regular r:id="rId61"/>
      <p:bold r:id="rId62"/>
      <p:italic r:id="rId63"/>
      <p:boldItalic r:id="rId64"/>
    </p:embeddedFont>
    <p:embeddedFont>
      <p:font typeface="Lato" panose="020B0604020202020204" charset="0"/>
      <p:regular r:id="rId65"/>
      <p:bold r:id="rId66"/>
      <p:italic r:id="rId67"/>
      <p:boldItalic r:id="rId68"/>
    </p:embeddedFont>
    <p:embeddedFont>
      <p:font typeface="Lato Black" panose="020B0604020202020204" charset="0"/>
      <p:bold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2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8" Type="http://schemas.openxmlformats.org/officeDocument/2006/relationships/slide" Target="slides/slide6.xml"/><Relationship Id="rId51" Type="http://schemas.openxmlformats.org/officeDocument/2006/relationships/font" Target="fonts/font13.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fntdata"/><Relationship Id="rId34" Type="http://schemas.openxmlformats.org/officeDocument/2006/relationships/slide" Target="slides/slide32.xml"/><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5.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1f9508eb34_5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1f9508eb34_5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365934c080c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365934c080c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980d0606b9_0_1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980d0606b9_0_1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a374e38817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3a374e38817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00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3a374e38817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3a374e38817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00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a374e38817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3a374e38817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20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a374e38817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3a374e38817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5934c080c_0_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5934c080c_0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980d0606b9_0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980d0606b9_0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c3e67e8bb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c3e67e8b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65934c080c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365934c080c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5934c080c_0_5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latin typeface="Figtree"/>
              <a:ea typeface="Figtree"/>
              <a:cs typeface="Figtree"/>
              <a:sym typeface="Figtree"/>
            </a:endParaRPr>
          </a:p>
        </p:txBody>
      </p:sp>
      <p:sp>
        <p:nvSpPr>
          <p:cNvPr id="466" name="Google Shape;466;g365934c080c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6c3e67e8b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6c3e67e8b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c3e67e8b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c3e67e8b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65934c080c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65934c080c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365934c080c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365934c080c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3980d0606b9_0_1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3980d0606b9_0_1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00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a374e38817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a374e38817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00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3a374e38817_0_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g3a374e38817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5934c080c_0_1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5934c080c_0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65934c080c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365934c080c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65934c080c_1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365934c080c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65934c080c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365934c080c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65934c080c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65934c080c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65934c080c_1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365934c080c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Figtree"/>
              <a:buAutoNum type="arabicPeriod"/>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g365934c080c_1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 name="Google Shape;762;g365934c080c_1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980d0606b9_0_18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3980d0606b9_0_18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980d0606b9_0_1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980d0606b9_0_1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5934c080c_0_5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latin typeface="Figtree"/>
              <a:ea typeface="Figtree"/>
              <a:cs typeface="Figtree"/>
              <a:sym typeface="Figtree"/>
            </a:endParaRPr>
          </a:p>
        </p:txBody>
      </p:sp>
      <p:sp>
        <p:nvSpPr>
          <p:cNvPr id="466" name="Google Shape;466;g365934c080c_0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109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65934c08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65934c080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6dfe0937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6dfe0937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980d0606b9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980d0606b9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5934c080c_0_1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5934c080c_0_1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5934c080c_0_1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5934c080c_0_1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65934c080c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65934c080c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 - Cover - paper 1.1">
  <p:cSld name="TITLE_1">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t="96011"/>
          <a:stretch/>
        </p:blipFill>
        <p:spPr>
          <a:xfrm>
            <a:off x="0" y="4938351"/>
            <a:ext cx="9144003" cy="205151"/>
          </a:xfrm>
          <a:prstGeom prst="rect">
            <a:avLst/>
          </a:prstGeom>
          <a:noFill/>
          <a:ln>
            <a:noFill/>
          </a:ln>
        </p:spPr>
      </p:pic>
      <p:sp>
        <p:nvSpPr>
          <p:cNvPr id="10" name="Google Shape;10;p2"/>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11" name="Google Shape;11;p2"/>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12" name="Google Shape;12;p2"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 - Divider - Black 1.1">
  <p:cSld name="TITLE_1_1_1_1_1_1_1">
    <p:bg>
      <p:bgPr>
        <a:solidFill>
          <a:schemeClr val="dk1"/>
        </a:solidFill>
        <a:effectLst/>
      </p:bgPr>
    </p:bg>
    <p:spTree>
      <p:nvGrpSpPr>
        <p:cNvPr id="1" name="Shape 51"/>
        <p:cNvGrpSpPr/>
        <p:nvPr/>
      </p:nvGrpSpPr>
      <p:grpSpPr>
        <a:xfrm>
          <a:off x="0" y="0"/>
          <a:ext cx="0" cy="0"/>
          <a:chOff x="0" y="0"/>
          <a:chExt cx="0" cy="0"/>
        </a:xfrm>
      </p:grpSpPr>
      <p:pic>
        <p:nvPicPr>
          <p:cNvPr id="52" name="Google Shape;52;p11"/>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53" name="Google Shape;53;p11"/>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 - Content - 1 column">
  <p:cSld name="TITLE_1_1_1_1_1_1_1_1">
    <p:bg>
      <p:bgPr>
        <a:solidFill>
          <a:schemeClr val="lt1"/>
        </a:solidFill>
        <a:effectLst/>
      </p:bgPr>
    </p:bg>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56" name="Google Shape;56;p12"/>
          <p:cNvSpPr txBox="1">
            <a:spLocks noGrp="1"/>
          </p:cNvSpPr>
          <p:nvPr>
            <p:ph type="body" idx="1"/>
          </p:nvPr>
        </p:nvSpPr>
        <p:spPr>
          <a:xfrm>
            <a:off x="270000" y="1152475"/>
            <a:ext cx="64542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57" name="Google Shape;57;p12"/>
          <p:cNvSpPr txBox="1">
            <a:spLocks noGrp="1"/>
          </p:cNvSpPr>
          <p:nvPr>
            <p:ph type="subTitle" idx="2"/>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58" name="Google Shape;58;p1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9" name="Google Shape;59;p1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 - Content - 2 column">
  <p:cSld name="TITLE_1_1_1_1_1_1_1_1_1">
    <p:bg>
      <p:bgPr>
        <a:solidFill>
          <a:schemeClr val="lt1"/>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62" name="Google Shape;62;p13"/>
          <p:cNvSpPr txBox="1">
            <a:spLocks noGrp="1"/>
          </p:cNvSpPr>
          <p:nvPr>
            <p:ph type="body" idx="1"/>
          </p:nvPr>
        </p:nvSpPr>
        <p:spPr>
          <a:xfrm>
            <a:off x="270000" y="1152475"/>
            <a:ext cx="4228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63" name="Google Shape;63;p13"/>
          <p:cNvSpPr txBox="1">
            <a:spLocks noGrp="1"/>
          </p:cNvSpPr>
          <p:nvPr>
            <p:ph type="subTitle" idx="2"/>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64" name="Google Shape;64;p1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65" name="Google Shape;65;p1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66" name="Google Shape;66;p13"/>
          <p:cNvSpPr txBox="1">
            <a:spLocks noGrp="1"/>
          </p:cNvSpPr>
          <p:nvPr>
            <p:ph type="body" idx="3"/>
          </p:nvPr>
        </p:nvSpPr>
        <p:spPr>
          <a:xfrm>
            <a:off x="4645500" y="1152475"/>
            <a:ext cx="4228500" cy="3630900"/>
          </a:xfrm>
          <a:prstGeom prst="rect">
            <a:avLst/>
          </a:prstGeom>
        </p:spPr>
        <p:txBody>
          <a:bodyPr spcFirstLastPara="1" wrap="square" lIns="0" tIns="0" rIns="0" bIns="0" anchor="t" anchorCtr="0">
            <a:normAutofit/>
          </a:bodyPr>
          <a:lstStyle>
            <a:lvl1pPr marL="457200" lvl="0" indent="-330200" rtl="0">
              <a:spcBef>
                <a:spcPts val="0"/>
              </a:spcBef>
              <a:spcAft>
                <a:spcPts val="0"/>
              </a:spcAft>
              <a:buSzPts val="1600"/>
              <a:buFont typeface="Figtree"/>
              <a:buChar char="●"/>
              <a:defRPr>
                <a:latin typeface="Figtree"/>
                <a:ea typeface="Figtree"/>
                <a:cs typeface="Figtree"/>
                <a:sym typeface="Figtree"/>
              </a:defRPr>
            </a:lvl1pPr>
            <a:lvl2pPr marL="914400" lvl="1" indent="-317500" rtl="0">
              <a:spcBef>
                <a:spcPts val="0"/>
              </a:spcBef>
              <a:spcAft>
                <a:spcPts val="0"/>
              </a:spcAft>
              <a:buSzPts val="1400"/>
              <a:buFont typeface="Figtree"/>
              <a:buChar char="○"/>
              <a:defRPr>
                <a:latin typeface="Figtree"/>
                <a:ea typeface="Figtree"/>
                <a:cs typeface="Figtree"/>
                <a:sym typeface="Figtree"/>
              </a:defRPr>
            </a:lvl2pPr>
            <a:lvl3pPr marL="1371600" lvl="2" indent="-317500" rtl="0">
              <a:spcBef>
                <a:spcPts val="0"/>
              </a:spcBef>
              <a:spcAft>
                <a:spcPts val="0"/>
              </a:spcAft>
              <a:buSzPts val="1400"/>
              <a:buFont typeface="Figtree"/>
              <a:buChar char="■"/>
              <a:defRPr>
                <a:latin typeface="Figtree"/>
                <a:ea typeface="Figtree"/>
                <a:cs typeface="Figtree"/>
                <a:sym typeface="Figtree"/>
              </a:defRPr>
            </a:lvl3pPr>
            <a:lvl4pPr marL="1828800" lvl="3" indent="-317500" rtl="0">
              <a:spcBef>
                <a:spcPts val="0"/>
              </a:spcBef>
              <a:spcAft>
                <a:spcPts val="0"/>
              </a:spcAft>
              <a:buSzPts val="1400"/>
              <a:buFont typeface="Figtree"/>
              <a:buChar char="●"/>
              <a:defRPr>
                <a:latin typeface="Figtree"/>
                <a:ea typeface="Figtree"/>
                <a:cs typeface="Figtree"/>
                <a:sym typeface="Figtree"/>
              </a:defRPr>
            </a:lvl4pPr>
            <a:lvl5pPr marL="2286000" lvl="4" indent="-317500" rtl="0">
              <a:spcBef>
                <a:spcPts val="0"/>
              </a:spcBef>
              <a:spcAft>
                <a:spcPts val="0"/>
              </a:spcAft>
              <a:buSzPts val="1400"/>
              <a:buFont typeface="Figtree"/>
              <a:buChar char="○"/>
              <a:defRPr>
                <a:latin typeface="Figtree"/>
                <a:ea typeface="Figtree"/>
                <a:cs typeface="Figtree"/>
                <a:sym typeface="Figtree"/>
              </a:defRPr>
            </a:lvl5pPr>
            <a:lvl6pPr marL="2743200" lvl="5" indent="-317500" rtl="0">
              <a:spcBef>
                <a:spcPts val="0"/>
              </a:spcBef>
              <a:spcAft>
                <a:spcPts val="0"/>
              </a:spcAft>
              <a:buSzPts val="1400"/>
              <a:buFont typeface="Figtree"/>
              <a:buChar char="■"/>
              <a:defRPr>
                <a:latin typeface="Figtree"/>
                <a:ea typeface="Figtree"/>
                <a:cs typeface="Figtree"/>
                <a:sym typeface="Figtree"/>
              </a:defRPr>
            </a:lvl6pPr>
            <a:lvl7pPr marL="3200400" lvl="6" indent="-317500" rtl="0">
              <a:spcBef>
                <a:spcPts val="0"/>
              </a:spcBef>
              <a:spcAft>
                <a:spcPts val="0"/>
              </a:spcAft>
              <a:buSzPts val="1400"/>
              <a:buFont typeface="Figtree"/>
              <a:buChar char="●"/>
              <a:defRPr>
                <a:latin typeface="Figtree"/>
                <a:ea typeface="Figtree"/>
                <a:cs typeface="Figtree"/>
                <a:sym typeface="Figtree"/>
              </a:defRPr>
            </a:lvl7pPr>
            <a:lvl8pPr marL="3657600" lvl="7" indent="-317500" rtl="0">
              <a:spcBef>
                <a:spcPts val="0"/>
              </a:spcBef>
              <a:spcAft>
                <a:spcPts val="0"/>
              </a:spcAft>
              <a:buSzPts val="1400"/>
              <a:buFont typeface="Figtree"/>
              <a:buChar char="○"/>
              <a:defRPr>
                <a:latin typeface="Figtree"/>
                <a:ea typeface="Figtree"/>
                <a:cs typeface="Figtree"/>
                <a:sym typeface="Figtree"/>
              </a:defRPr>
            </a:lvl8pPr>
            <a:lvl9pPr marL="4114800" lvl="8" indent="-317500" rtl="0">
              <a:spcBef>
                <a:spcPts val="0"/>
              </a:spcBef>
              <a:spcAft>
                <a:spcPts val="0"/>
              </a:spcAft>
              <a:buSzPts val="1400"/>
              <a:buFont typeface="Figtree"/>
              <a:buChar char="■"/>
              <a:defRPr>
                <a:latin typeface="Figtree"/>
                <a:ea typeface="Figtree"/>
                <a:cs typeface="Figtree"/>
                <a:sym typeface="Figtre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 - Content - 1 column + image 1.1">
  <p:cSld name="TITLE_1_1_1_1_1_1_1_1_1_1">
    <p:bg>
      <p:bgPr>
        <a:solidFill>
          <a:schemeClr val="lt1"/>
        </a:solid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270000" y="270000"/>
            <a:ext cx="62889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69" name="Google Shape;69;p14"/>
          <p:cNvSpPr txBox="1">
            <a:spLocks noGrp="1"/>
          </p:cNvSpPr>
          <p:nvPr>
            <p:ph type="body" idx="1"/>
          </p:nvPr>
        </p:nvSpPr>
        <p:spPr>
          <a:xfrm>
            <a:off x="270000" y="1152475"/>
            <a:ext cx="6085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70" name="Google Shape;70;p14"/>
          <p:cNvSpPr txBox="1">
            <a:spLocks noGrp="1"/>
          </p:cNvSpPr>
          <p:nvPr>
            <p:ph type="subTitle" idx="2"/>
          </p:nvPr>
        </p:nvSpPr>
        <p:spPr>
          <a:xfrm>
            <a:off x="270000" y="648100"/>
            <a:ext cx="62889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71" name="Google Shape;71;p1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72" name="Google Shape;72;p1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73" name="Google Shape;73;p14"/>
          <p:cNvSpPr/>
          <p:nvPr/>
        </p:nvSpPr>
        <p:spPr>
          <a:xfrm>
            <a:off x="6724200" y="-8525"/>
            <a:ext cx="24198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 - Content - 1 column + image 1.2">
  <p:cSld name="TITLE_1_1_1_1_1_1_1_1_1_1_1">
    <p:bg>
      <p:bgPr>
        <a:solidFill>
          <a:schemeClr val="lt1"/>
        </a:solid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270000" y="270000"/>
            <a:ext cx="48267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76" name="Google Shape;76;p15"/>
          <p:cNvSpPr txBox="1">
            <a:spLocks noGrp="1"/>
          </p:cNvSpPr>
          <p:nvPr>
            <p:ph type="body" idx="1"/>
          </p:nvPr>
        </p:nvSpPr>
        <p:spPr>
          <a:xfrm>
            <a:off x="270000" y="1152475"/>
            <a:ext cx="4729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77" name="Google Shape;77;p15"/>
          <p:cNvSpPr txBox="1">
            <a:spLocks noGrp="1"/>
          </p:cNvSpPr>
          <p:nvPr>
            <p:ph type="subTitle" idx="2"/>
          </p:nvPr>
        </p:nvSpPr>
        <p:spPr>
          <a:xfrm>
            <a:off x="270000" y="648100"/>
            <a:ext cx="48267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78" name="Google Shape;78;p15"/>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79" name="Google Shape;79;p15"/>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80" name="Google Shape;80;p15"/>
          <p:cNvSpPr/>
          <p:nvPr/>
        </p:nvSpPr>
        <p:spPr>
          <a:xfrm>
            <a:off x="5310425" y="-8525"/>
            <a:ext cx="38334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 - Content - 1 column + image 1.3">
  <p:cSld name="TITLE_1_1_1_1_1_1_1_1_1_1_1_1">
    <p:bg>
      <p:bgPr>
        <a:solidFill>
          <a:schemeClr val="lt1"/>
        </a:solidFill>
        <a:effectLst/>
      </p:bgPr>
    </p:bg>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270000" y="270000"/>
            <a:ext cx="41439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83" name="Google Shape;83;p16"/>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84" name="Google Shape;84;p16"/>
          <p:cNvSpPr txBox="1">
            <a:spLocks noGrp="1"/>
          </p:cNvSpPr>
          <p:nvPr>
            <p:ph type="subTitle" idx="2"/>
          </p:nvPr>
        </p:nvSpPr>
        <p:spPr>
          <a:xfrm>
            <a:off x="270000" y="648100"/>
            <a:ext cx="41667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85" name="Google Shape;85;p16"/>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86" name="Google Shape;86;p16"/>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87" name="Google Shape;87;p16"/>
          <p:cNvSpPr/>
          <p:nvPr/>
        </p:nvSpPr>
        <p:spPr>
          <a:xfrm>
            <a:off x="4572000" y="-8525"/>
            <a:ext cx="45720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 - Content - 1 column + image 1.4">
  <p:cSld name="TITLE_1_1_1_1_1_1_1_1_1_1_1_1_2">
    <p:bg>
      <p:bgPr>
        <a:solidFill>
          <a:schemeClr val="lt1"/>
        </a:solidFill>
        <a:effectLst/>
      </p:bgPr>
    </p:bg>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2">
            <a:alphaModFix/>
          </a:blip>
          <a:srcRect l="48572"/>
          <a:stretch/>
        </p:blipFill>
        <p:spPr>
          <a:xfrm>
            <a:off x="4441373" y="0"/>
            <a:ext cx="4702623" cy="5143524"/>
          </a:xfrm>
          <a:prstGeom prst="rect">
            <a:avLst/>
          </a:prstGeom>
          <a:noFill/>
          <a:ln>
            <a:noFill/>
          </a:ln>
        </p:spPr>
      </p:pic>
      <p:sp>
        <p:nvSpPr>
          <p:cNvPr id="90" name="Google Shape;90;p17"/>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91" name="Google Shape;91;p17"/>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92" name="Google Shape;92;p17"/>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93" name="Google Shape;93;p17"/>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94" name="Google Shape;94;p17"/>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 - Content - 1 column + image 1.4 1">
  <p:cSld name="TITLE_1_1_1_1_1_1_1_1_1_1_1_1_2_1">
    <p:bg>
      <p:bgPr>
        <a:solidFill>
          <a:schemeClr val="lt1"/>
        </a:solidFill>
        <a:effectLst/>
      </p:bgPr>
    </p:bg>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97" name="Google Shape;97;p18"/>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98" name="Google Shape;98;p18"/>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99" name="Google Shape;99;p18"/>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00" name="Google Shape;100;p18"/>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pic>
        <p:nvPicPr>
          <p:cNvPr id="101" name="Google Shape;101;p18"/>
          <p:cNvPicPr preferRelativeResize="0"/>
          <p:nvPr/>
        </p:nvPicPr>
        <p:blipFill rotWithShape="1">
          <a:blip r:embed="rId2">
            <a:alphaModFix/>
          </a:blip>
          <a:srcRect l="49052"/>
          <a:stretch/>
        </p:blipFill>
        <p:spPr>
          <a:xfrm>
            <a:off x="4485351" y="0"/>
            <a:ext cx="4658652" cy="51434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 - Content - 1 column + image 1.4 1 1">
  <p:cSld name="TITLE_1_1_1_1_1_1_1_1_1_1_1_1_2_1_1">
    <p:bg>
      <p:bgPr>
        <a:solidFill>
          <a:schemeClr val="lt1"/>
        </a:solidFill>
        <a:effectLst/>
      </p:bgPr>
    </p:bg>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04" name="Google Shape;104;p19"/>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05" name="Google Shape;105;p19"/>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06" name="Google Shape;106;p1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07" name="Google Shape;107;p1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pic>
        <p:nvPicPr>
          <p:cNvPr id="108" name="Google Shape;108;p19"/>
          <p:cNvPicPr preferRelativeResize="0"/>
          <p:nvPr/>
        </p:nvPicPr>
        <p:blipFill rotWithShape="1">
          <a:blip r:embed="rId2">
            <a:alphaModFix/>
          </a:blip>
          <a:srcRect l="49052"/>
          <a:stretch/>
        </p:blipFill>
        <p:spPr>
          <a:xfrm>
            <a:off x="4485351" y="0"/>
            <a:ext cx="4658652" cy="51434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 - Content - Statement - Paper 1.1">
  <p:cSld name="TITLE_1_1_1_1_1_1_1_1_1_1_1_1_1">
    <p:bg>
      <p:bgPr>
        <a:solidFill>
          <a:schemeClr val="lt1"/>
        </a:solidFill>
        <a:effectLst/>
      </p:bgPr>
    </p:bg>
    <p:spTree>
      <p:nvGrpSpPr>
        <p:cNvPr id="1" name="Shape 109"/>
        <p:cNvGrpSpPr/>
        <p:nvPr/>
      </p:nvGrpSpPr>
      <p:grpSpPr>
        <a:xfrm>
          <a:off x="0" y="0"/>
          <a:ext cx="0" cy="0"/>
          <a:chOff x="0" y="0"/>
          <a:chExt cx="0" cy="0"/>
        </a:xfrm>
      </p:grpSpPr>
      <p:sp>
        <p:nvSpPr>
          <p:cNvPr id="110" name="Google Shape;110;p20"/>
          <p:cNvSpPr txBox="1">
            <a:spLocks noGrp="1"/>
          </p:cNvSpPr>
          <p:nvPr>
            <p:ph type="title"/>
          </p:nvPr>
        </p:nvSpPr>
        <p:spPr>
          <a:xfrm>
            <a:off x="270000" y="270000"/>
            <a:ext cx="8520600" cy="4513500"/>
          </a:xfrm>
          <a:prstGeom prst="rect">
            <a:avLst/>
          </a:prstGeom>
        </p:spPr>
        <p:txBody>
          <a:bodyPr spcFirstLastPara="1" wrap="square" lIns="0" tIns="0" rIns="0" bIns="0" anchor="ctr"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11" name="Google Shape;111;p2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12" name="Google Shape;112;p2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 - Cover - paper 1.3">
  <p:cSld name="TITLE_1_2">
    <p:bg>
      <p:bgPr>
        <a:solidFill>
          <a:schemeClr val="lt1"/>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l="62740"/>
          <a:stretch/>
        </p:blipFill>
        <p:spPr>
          <a:xfrm>
            <a:off x="5736977" y="0"/>
            <a:ext cx="3407027" cy="5143499"/>
          </a:xfrm>
          <a:prstGeom prst="rect">
            <a:avLst/>
          </a:prstGeom>
          <a:noFill/>
          <a:ln>
            <a:noFill/>
          </a:ln>
        </p:spPr>
      </p:pic>
      <p:sp>
        <p:nvSpPr>
          <p:cNvPr id="15" name="Google Shape;15;p3"/>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16" name="Google Shape;16;p3"/>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17" name="Google Shape;17;p3"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 - Content - Statement - Black 1.1">
  <p:cSld name="TITLE_1_1_1_1_1_1_1_1_1_1_1_1_1_2">
    <p:bg>
      <p:bgPr>
        <a:solidFill>
          <a:schemeClr val="dk1"/>
        </a:solidFill>
        <a:effectLst/>
      </p:bgPr>
    </p:bg>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270000" y="270000"/>
            <a:ext cx="8520600" cy="45135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115" name="Google Shape;115;p2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116" name="Google Shape;116;p2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 - Content - Statement - Paper 1.2">
  <p:cSld name="TITLE_1_1_1_1_1_1_1_1_1_1_1_1_1_1">
    <p:bg>
      <p:bgPr>
        <a:solidFill>
          <a:schemeClr val="lt1"/>
        </a:solidFill>
        <a:effectLst/>
      </p:bgPr>
    </p:bg>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270000" y="1459566"/>
            <a:ext cx="8520600" cy="24198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19" name="Google Shape;119;p2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20" name="Google Shape;120;p2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21" name="Google Shape;121;p22"/>
          <p:cNvSpPr txBox="1">
            <a:spLocks noGrp="1"/>
          </p:cNvSpPr>
          <p:nvPr>
            <p:ph type="subTitle" idx="1"/>
          </p:nvPr>
        </p:nvSpPr>
        <p:spPr>
          <a:xfrm>
            <a:off x="270000" y="1152475"/>
            <a:ext cx="7033200" cy="2526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 - Content - Statement - Black 1.2">
  <p:cSld name="TITLE_1_1_1_1_1_1_1_1_1_1_1_1_1_1_1">
    <p:bg>
      <p:bgPr>
        <a:solidFill>
          <a:schemeClr val="dk1"/>
        </a:soli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270000" y="1459566"/>
            <a:ext cx="8520600" cy="2419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124" name="Google Shape;124;p2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125" name="Google Shape;125;p2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126" name="Google Shape;126;p23"/>
          <p:cNvSpPr txBox="1">
            <a:spLocks noGrp="1"/>
          </p:cNvSpPr>
          <p:nvPr>
            <p:ph type="subTitle" idx="1"/>
          </p:nvPr>
        </p:nvSpPr>
        <p:spPr>
          <a:xfrm>
            <a:off x="270000" y="1152475"/>
            <a:ext cx="7033200" cy="2526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 - Content - Split - 1.1">
  <p:cSld name="TITLE_1_1_1_1_1_1_1_1_1_1_1_1_1_1_1_1">
    <p:bg>
      <p:bgPr>
        <a:solidFill>
          <a:schemeClr val="lt1"/>
        </a:solidFill>
        <a:effectLst/>
      </p:bgPr>
    </p:bg>
    <p:spTree>
      <p:nvGrpSpPr>
        <p:cNvPr id="1" name="Shape 127"/>
        <p:cNvGrpSpPr/>
        <p:nvPr/>
      </p:nvGrpSpPr>
      <p:grpSpPr>
        <a:xfrm>
          <a:off x="0" y="0"/>
          <a:ext cx="0" cy="0"/>
          <a:chOff x="0" y="0"/>
          <a:chExt cx="0" cy="0"/>
        </a:xfrm>
      </p:grpSpPr>
      <p:sp>
        <p:nvSpPr>
          <p:cNvPr id="128" name="Google Shape;128;p2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29" name="Google Shape;129;p2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30" name="Google Shape;130;p24"/>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131" name="Google Shape;131;p24"/>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132" name="Google Shape;132;p24"/>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33" name="Google Shape;133;p24"/>
          <p:cNvSpPr txBox="1">
            <a:spLocks noGrp="1"/>
          </p:cNvSpPr>
          <p:nvPr>
            <p:ph type="subTitle" idx="2"/>
          </p:nvPr>
        </p:nvSpPr>
        <p:spPr>
          <a:xfrm>
            <a:off x="5310425" y="1149300"/>
            <a:ext cx="3473700" cy="2826300"/>
          </a:xfrm>
          <a:prstGeom prst="rect">
            <a:avLst/>
          </a:prstGeom>
        </p:spPr>
        <p:txBody>
          <a:bodyPr spcFirstLastPara="1" wrap="square" lIns="0" tIns="0" rIns="0" bIns="0" anchor="ctr"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 - Content - Split - 1.2">
  <p:cSld name="TITLE_1_1_1_1_1_1_1_1_1_1_1_1_1_1_1_1_3">
    <p:bg>
      <p:bgPr>
        <a:solidFill>
          <a:schemeClr val="lt1"/>
        </a:solidFill>
        <a:effectLst/>
      </p:bgPr>
    </p:bg>
    <p:spTree>
      <p:nvGrpSpPr>
        <p:cNvPr id="1" name="Shape 134"/>
        <p:cNvGrpSpPr/>
        <p:nvPr/>
      </p:nvGrpSpPr>
      <p:grpSpPr>
        <a:xfrm>
          <a:off x="0" y="0"/>
          <a:ext cx="0" cy="0"/>
          <a:chOff x="0" y="0"/>
          <a:chExt cx="0" cy="0"/>
        </a:xfrm>
      </p:grpSpPr>
      <p:sp>
        <p:nvSpPr>
          <p:cNvPr id="135" name="Google Shape;135;p25"/>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36" name="Google Shape;136;p25"/>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37" name="Google Shape;137;p25"/>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138" name="Google Shape;138;p25"/>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139" name="Google Shape;139;p25"/>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40" name="Google Shape;140;p25"/>
          <p:cNvSpPr txBox="1">
            <a:spLocks noGrp="1"/>
          </p:cNvSpPr>
          <p:nvPr>
            <p:ph type="subTitle" idx="2"/>
          </p:nvPr>
        </p:nvSpPr>
        <p:spPr>
          <a:xfrm>
            <a:off x="5310425" y="1465000"/>
            <a:ext cx="3473700" cy="25140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pic>
        <p:nvPicPr>
          <p:cNvPr id="141" name="Google Shape;141;p25"/>
          <p:cNvPicPr preferRelativeResize="0"/>
          <p:nvPr/>
        </p:nvPicPr>
        <p:blipFill>
          <a:blip r:embed="rId3">
            <a:alphaModFix/>
          </a:blip>
          <a:stretch>
            <a:fillRect/>
          </a:stretch>
        </p:blipFill>
        <p:spPr>
          <a:xfrm>
            <a:off x="5310425" y="1152479"/>
            <a:ext cx="484225" cy="1675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 - Content - Split - 1.3">
  <p:cSld name="TITLE_1_1_1_1_1_1_1_1_1_1_1_1_1_1_1_1_2">
    <p:bg>
      <p:bgPr>
        <a:solidFill>
          <a:schemeClr val="lt1"/>
        </a:solidFill>
        <a:effectLst/>
      </p:bgPr>
    </p:bg>
    <p:spTree>
      <p:nvGrpSpPr>
        <p:cNvPr id="1" name="Shape 142"/>
        <p:cNvGrpSpPr/>
        <p:nvPr/>
      </p:nvGrpSpPr>
      <p:grpSpPr>
        <a:xfrm>
          <a:off x="0" y="0"/>
          <a:ext cx="0" cy="0"/>
          <a:chOff x="0" y="0"/>
          <a:chExt cx="0" cy="0"/>
        </a:xfrm>
      </p:grpSpPr>
      <p:sp>
        <p:nvSpPr>
          <p:cNvPr id="143" name="Google Shape;143;p26"/>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44" name="Google Shape;144;p26"/>
          <p:cNvSpPr txBox="1">
            <a:spLocks noGrp="1"/>
          </p:cNvSpPr>
          <p:nvPr>
            <p:ph type="subTitle" idx="1"/>
          </p:nvPr>
        </p:nvSpPr>
        <p:spPr>
          <a:xfrm>
            <a:off x="360000" y="1149300"/>
            <a:ext cx="3844200" cy="2826300"/>
          </a:xfrm>
          <a:prstGeom prst="rect">
            <a:avLst/>
          </a:prstGeom>
        </p:spPr>
        <p:txBody>
          <a:bodyPr spcFirstLastPara="1" wrap="square" lIns="0" tIns="0" rIns="0" bIns="0" anchor="ctr"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145" name="Google Shape;145;p26"/>
          <p:cNvSpPr txBox="1">
            <a:spLocks noGrp="1"/>
          </p:cNvSpPr>
          <p:nvPr>
            <p:ph type="body" idx="2"/>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146" name="Google Shape;146;p26"/>
          <p:cNvPicPr preferRelativeResize="0"/>
          <p:nvPr/>
        </p:nvPicPr>
        <p:blipFill>
          <a:blip r:embed="rId2">
            <a:alphaModFix/>
          </a:blip>
          <a:stretch>
            <a:fillRect/>
          </a:stretch>
        </p:blipFill>
        <p:spPr>
          <a:xfrm>
            <a:off x="4554534" y="2209775"/>
            <a:ext cx="299600" cy="7179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 - Content - Split - 1.4">
  <p:cSld name="TITLE_1_1_1_1_1_1_1_1_1_1_1_1_1_1_1_1_2_1">
    <p:bg>
      <p:bgPr>
        <a:solidFill>
          <a:schemeClr val="lt1"/>
        </a:solidFill>
        <a:effectLst/>
      </p:bgPr>
    </p:bg>
    <p:spTree>
      <p:nvGrpSpPr>
        <p:cNvPr id="1" name="Shape 147"/>
        <p:cNvGrpSpPr/>
        <p:nvPr/>
      </p:nvGrpSpPr>
      <p:grpSpPr>
        <a:xfrm>
          <a:off x="0" y="0"/>
          <a:ext cx="0" cy="0"/>
          <a:chOff x="0" y="0"/>
          <a:chExt cx="0" cy="0"/>
        </a:xfrm>
      </p:grpSpPr>
      <p:sp>
        <p:nvSpPr>
          <p:cNvPr id="148" name="Google Shape;148;p27"/>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49" name="Google Shape;149;p27"/>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150" name="Google Shape;150;p27"/>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151" name="Google Shape;151;p27"/>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152" name="Google Shape;152;p27"/>
          <p:cNvPicPr preferRelativeResize="0"/>
          <p:nvPr/>
        </p:nvPicPr>
        <p:blipFill>
          <a:blip r:embed="rId2">
            <a:alphaModFix/>
          </a:blip>
          <a:stretch>
            <a:fillRect/>
          </a:stretch>
        </p:blipFill>
        <p:spPr>
          <a:xfrm>
            <a:off x="4564059" y="2209775"/>
            <a:ext cx="299600" cy="717925"/>
          </a:xfrm>
          <a:prstGeom prst="rect">
            <a:avLst/>
          </a:prstGeom>
          <a:noFill/>
          <a:ln>
            <a:noFill/>
          </a:ln>
        </p:spPr>
      </p:pic>
      <p:sp>
        <p:nvSpPr>
          <p:cNvPr id="153" name="Google Shape;153;p27"/>
          <p:cNvSpPr txBox="1">
            <a:spLocks noGrp="1"/>
          </p:cNvSpPr>
          <p:nvPr>
            <p:ph type="subTitle" idx="2"/>
          </p:nvPr>
        </p:nvSpPr>
        <p:spPr>
          <a:xfrm>
            <a:off x="349725" y="1465000"/>
            <a:ext cx="3473700" cy="25140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pic>
        <p:nvPicPr>
          <p:cNvPr id="154" name="Google Shape;154;p27"/>
          <p:cNvPicPr preferRelativeResize="0"/>
          <p:nvPr/>
        </p:nvPicPr>
        <p:blipFill>
          <a:blip r:embed="rId3">
            <a:alphaModFix/>
          </a:blip>
          <a:stretch>
            <a:fillRect/>
          </a:stretch>
        </p:blipFill>
        <p:spPr>
          <a:xfrm>
            <a:off x="349725" y="1152479"/>
            <a:ext cx="484225" cy="1675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 - Content - Split - 1.5">
  <p:cSld name="TITLE_1_1_1_1_1_1_1_1_1_1_1_1_1_1_1_1_1">
    <p:bg>
      <p:bgPr>
        <a:solidFill>
          <a:schemeClr val="lt1"/>
        </a:solidFill>
        <a:effectLst/>
      </p:bgPr>
    </p:bg>
    <p:spTree>
      <p:nvGrpSpPr>
        <p:cNvPr id="1" name="Shape 155"/>
        <p:cNvGrpSpPr/>
        <p:nvPr/>
      </p:nvGrpSpPr>
      <p:grpSpPr>
        <a:xfrm>
          <a:off x="0" y="0"/>
          <a:ext cx="0" cy="0"/>
          <a:chOff x="0" y="0"/>
          <a:chExt cx="0" cy="0"/>
        </a:xfrm>
      </p:grpSpPr>
      <p:sp>
        <p:nvSpPr>
          <p:cNvPr id="156" name="Google Shape;156;p28"/>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57" name="Google Shape;157;p28"/>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58" name="Google Shape;158;p28"/>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159" name="Google Shape;159;p28"/>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160" name="Google Shape;160;p28"/>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61" name="Google Shape;161;p28"/>
          <p:cNvSpPr txBox="1">
            <a:spLocks noGrp="1"/>
          </p:cNvSpPr>
          <p:nvPr>
            <p:ph type="title"/>
          </p:nvPr>
        </p:nvSpPr>
        <p:spPr>
          <a:xfrm>
            <a:off x="5310425" y="1152375"/>
            <a:ext cx="3563700" cy="28263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 - Content - Split - 1.6">
  <p:cSld name="TITLE_1_1_1_1_1_1_1_1_1_1_1_1_1_1_1_1_1_2">
    <p:bg>
      <p:bgPr>
        <a:solidFill>
          <a:schemeClr val="lt1"/>
        </a:solidFill>
        <a:effectLst/>
      </p:bgPr>
    </p:bg>
    <p:spTree>
      <p:nvGrpSpPr>
        <p:cNvPr id="1" name="Shape 162"/>
        <p:cNvGrpSpPr/>
        <p:nvPr/>
      </p:nvGrpSpPr>
      <p:grpSpPr>
        <a:xfrm>
          <a:off x="0" y="0"/>
          <a:ext cx="0" cy="0"/>
          <a:chOff x="0" y="0"/>
          <a:chExt cx="0" cy="0"/>
        </a:xfrm>
      </p:grpSpPr>
      <p:sp>
        <p:nvSpPr>
          <p:cNvPr id="163" name="Google Shape;163;p2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64" name="Google Shape;164;p2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65" name="Google Shape;165;p29"/>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166" name="Google Shape;166;p29"/>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167" name="Google Shape;167;p29"/>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68" name="Google Shape;168;p29"/>
          <p:cNvSpPr txBox="1">
            <a:spLocks noGrp="1"/>
          </p:cNvSpPr>
          <p:nvPr>
            <p:ph type="title"/>
          </p:nvPr>
        </p:nvSpPr>
        <p:spPr>
          <a:xfrm>
            <a:off x="5310425" y="1503125"/>
            <a:ext cx="3563700" cy="247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pic>
        <p:nvPicPr>
          <p:cNvPr id="169" name="Google Shape;169;p29"/>
          <p:cNvPicPr preferRelativeResize="0"/>
          <p:nvPr/>
        </p:nvPicPr>
        <p:blipFill>
          <a:blip r:embed="rId3">
            <a:alphaModFix/>
          </a:blip>
          <a:stretch>
            <a:fillRect/>
          </a:stretch>
        </p:blipFill>
        <p:spPr>
          <a:xfrm>
            <a:off x="5310425" y="1152475"/>
            <a:ext cx="522350" cy="1807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 - Content - Split - 1.7">
  <p:cSld name="TITLE_1_1_1_1_1_1_1_1_1_1_1_1_1_1_1_1_1_1">
    <p:bg>
      <p:bgPr>
        <a:solidFill>
          <a:schemeClr val="lt1"/>
        </a:solidFill>
        <a:effectLst/>
      </p:bgPr>
    </p:bg>
    <p:spTree>
      <p:nvGrpSpPr>
        <p:cNvPr id="1" name="Shape 170"/>
        <p:cNvGrpSpPr/>
        <p:nvPr/>
      </p:nvGrpSpPr>
      <p:grpSpPr>
        <a:xfrm>
          <a:off x="0" y="0"/>
          <a:ext cx="0" cy="0"/>
          <a:chOff x="0" y="0"/>
          <a:chExt cx="0" cy="0"/>
        </a:xfrm>
      </p:grpSpPr>
      <p:sp>
        <p:nvSpPr>
          <p:cNvPr id="171" name="Google Shape;171;p30"/>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72" name="Google Shape;172;p30"/>
          <p:cNvSpPr txBox="1">
            <a:spLocks noGrp="1"/>
          </p:cNvSpPr>
          <p:nvPr>
            <p:ph type="title"/>
          </p:nvPr>
        </p:nvSpPr>
        <p:spPr>
          <a:xfrm>
            <a:off x="360000" y="1152375"/>
            <a:ext cx="3934200" cy="28263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173" name="Google Shape;173;p3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174" name="Google Shape;174;p3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175" name="Google Shape;175;p30"/>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176" name="Google Shape;176;p30"/>
          <p:cNvPicPr preferRelativeResize="0"/>
          <p:nvPr/>
        </p:nvPicPr>
        <p:blipFill>
          <a:blip r:embed="rId2">
            <a:alphaModFix/>
          </a:blip>
          <a:stretch>
            <a:fillRect/>
          </a:stretch>
        </p:blipFill>
        <p:spPr>
          <a:xfrm>
            <a:off x="4564059" y="2209775"/>
            <a:ext cx="299600" cy="7179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 - Cover - paper 1.4">
  <p:cSld name="TITLE_1_2_1">
    <p:bg>
      <p:bgPr>
        <a:solidFill>
          <a:schemeClr val="lt1"/>
        </a:solidFill>
        <a:effectLst/>
      </p:bgPr>
    </p:bg>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1939"/>
          <a:stretch/>
        </p:blipFill>
        <p:spPr>
          <a:xfrm>
            <a:off x="5663702" y="0"/>
            <a:ext cx="3480300" cy="5143499"/>
          </a:xfrm>
          <a:prstGeom prst="rect">
            <a:avLst/>
          </a:prstGeom>
          <a:noFill/>
          <a:ln>
            <a:noFill/>
          </a:ln>
        </p:spPr>
      </p:pic>
      <p:sp>
        <p:nvSpPr>
          <p:cNvPr id="20" name="Google Shape;20;p4"/>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21" name="Google Shape;21;p4"/>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22" name="Google Shape;22;p4"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 - Content - Split - 1.8">
  <p:cSld name="TITLE_1_1_1_1_1_1_1_1_1_1_1_1_1_1_1_1_1_1_1">
    <p:bg>
      <p:bgPr>
        <a:solidFill>
          <a:schemeClr val="lt1"/>
        </a:solidFill>
        <a:effectLst/>
      </p:bgPr>
    </p:bg>
    <p:spTree>
      <p:nvGrpSpPr>
        <p:cNvPr id="1" name="Shape 177"/>
        <p:cNvGrpSpPr/>
        <p:nvPr/>
      </p:nvGrpSpPr>
      <p:grpSpPr>
        <a:xfrm>
          <a:off x="0" y="0"/>
          <a:ext cx="0" cy="0"/>
          <a:chOff x="0" y="0"/>
          <a:chExt cx="0" cy="0"/>
        </a:xfrm>
      </p:grpSpPr>
      <p:sp>
        <p:nvSpPr>
          <p:cNvPr id="178" name="Google Shape;178;p31"/>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79" name="Google Shape;179;p3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180" name="Google Shape;180;p3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181" name="Google Shape;181;p31"/>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182" name="Google Shape;182;p31"/>
          <p:cNvPicPr preferRelativeResize="0"/>
          <p:nvPr/>
        </p:nvPicPr>
        <p:blipFill>
          <a:blip r:embed="rId2">
            <a:alphaModFix/>
          </a:blip>
          <a:stretch>
            <a:fillRect/>
          </a:stretch>
        </p:blipFill>
        <p:spPr>
          <a:xfrm>
            <a:off x="4564059" y="2209775"/>
            <a:ext cx="299600" cy="717925"/>
          </a:xfrm>
          <a:prstGeom prst="rect">
            <a:avLst/>
          </a:prstGeom>
          <a:noFill/>
          <a:ln>
            <a:noFill/>
          </a:ln>
        </p:spPr>
      </p:pic>
      <p:sp>
        <p:nvSpPr>
          <p:cNvPr id="183" name="Google Shape;183;p31"/>
          <p:cNvSpPr txBox="1">
            <a:spLocks noGrp="1"/>
          </p:cNvSpPr>
          <p:nvPr>
            <p:ph type="title"/>
          </p:nvPr>
        </p:nvSpPr>
        <p:spPr>
          <a:xfrm>
            <a:off x="360000" y="1503125"/>
            <a:ext cx="3563700" cy="247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pic>
        <p:nvPicPr>
          <p:cNvPr id="184" name="Google Shape;184;p31"/>
          <p:cNvPicPr preferRelativeResize="0"/>
          <p:nvPr/>
        </p:nvPicPr>
        <p:blipFill>
          <a:blip r:embed="rId3">
            <a:alphaModFix/>
          </a:blip>
          <a:stretch>
            <a:fillRect/>
          </a:stretch>
        </p:blipFill>
        <p:spPr>
          <a:xfrm>
            <a:off x="360000" y="1152475"/>
            <a:ext cx="522350" cy="1807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 - Content - Headings only 1.1">
  <p:cSld name="TITLE_1_1_1_1_1_1_1_1_1_1_1_1_1_1_1_1_1_1_1_1">
    <p:bg>
      <p:bgPr>
        <a:solidFill>
          <a:schemeClr val="lt1"/>
        </a:solidFill>
        <a:effectLst/>
      </p:bgPr>
    </p:bg>
    <p:spTree>
      <p:nvGrpSpPr>
        <p:cNvPr id="1" name="Shape 185"/>
        <p:cNvGrpSpPr/>
        <p:nvPr/>
      </p:nvGrpSpPr>
      <p:grpSpPr>
        <a:xfrm>
          <a:off x="0" y="0"/>
          <a:ext cx="0" cy="0"/>
          <a:chOff x="0" y="0"/>
          <a:chExt cx="0" cy="0"/>
        </a:xfrm>
      </p:grpSpPr>
      <p:sp>
        <p:nvSpPr>
          <p:cNvPr id="186" name="Google Shape;186;p32"/>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87" name="Google Shape;187;p32"/>
          <p:cNvSpPr txBox="1">
            <a:spLocks noGrp="1"/>
          </p:cNvSpPr>
          <p:nvPr>
            <p:ph type="subTitle" idx="1"/>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88" name="Google Shape;188;p3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89" name="Google Shape;189;p3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 - Content - Headings only 1.2">
  <p:cSld name="TITLE_1_1_1_1_1_1_1_1_1_1_1_1_1_1_1_1_1_1_1_1_1">
    <p:bg>
      <p:bgPr>
        <a:solidFill>
          <a:schemeClr val="lt1"/>
        </a:solidFill>
        <a:effectLst/>
      </p:bgPr>
    </p:bg>
    <p:spTree>
      <p:nvGrpSpPr>
        <p:cNvPr id="1" name="Shape 190"/>
        <p:cNvGrpSpPr/>
        <p:nvPr/>
      </p:nvGrpSpPr>
      <p:grpSpPr>
        <a:xfrm>
          <a:off x="0" y="0"/>
          <a:ext cx="0" cy="0"/>
          <a:chOff x="0" y="0"/>
          <a:chExt cx="0" cy="0"/>
        </a:xfrm>
      </p:grpSpPr>
      <p:sp>
        <p:nvSpPr>
          <p:cNvPr id="191" name="Google Shape;191;p33"/>
          <p:cNvSpPr txBox="1">
            <a:spLocks noGrp="1"/>
          </p:cNvSpPr>
          <p:nvPr>
            <p:ph type="subTitle" idx="1"/>
          </p:nvPr>
        </p:nvSpPr>
        <p:spPr>
          <a:xfrm>
            <a:off x="270000" y="2699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92" name="Google Shape;192;p3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93" name="Google Shape;193;p3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 - Content - No headings">
  <p:cSld name="TITLE_1_1_1_1_1_1_1_1_1_1_1_1_1_1_1_1_1_1_1_1_1_1">
    <p:bg>
      <p:bgPr>
        <a:solidFill>
          <a:schemeClr val="lt1"/>
        </a:solidFill>
        <a:effectLst/>
      </p:bgPr>
    </p:bg>
    <p:spTree>
      <p:nvGrpSpPr>
        <p:cNvPr id="1" name="Shape 194"/>
        <p:cNvGrpSpPr/>
        <p:nvPr/>
      </p:nvGrpSpPr>
      <p:grpSpPr>
        <a:xfrm>
          <a:off x="0" y="0"/>
          <a:ext cx="0" cy="0"/>
          <a:chOff x="0" y="0"/>
          <a:chExt cx="0" cy="0"/>
        </a:xfrm>
      </p:grpSpPr>
      <p:sp>
        <p:nvSpPr>
          <p:cNvPr id="195" name="Google Shape;195;p3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96" name="Google Shape;196;p3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 - Logo slide">
  <p:cSld name="BLANK_1">
    <p:bg>
      <p:bgPr>
        <a:solidFill>
          <a:schemeClr val="dk1"/>
        </a:solidFill>
        <a:effectLst/>
      </p:bgPr>
    </p:bg>
    <p:spTree>
      <p:nvGrpSpPr>
        <p:cNvPr id="1" name="Shape 198"/>
        <p:cNvGrpSpPr/>
        <p:nvPr/>
      </p:nvGrpSpPr>
      <p:grpSpPr>
        <a:xfrm>
          <a:off x="0" y="0"/>
          <a:ext cx="0" cy="0"/>
          <a:chOff x="0" y="0"/>
          <a:chExt cx="0" cy="0"/>
        </a:xfrm>
      </p:grpSpPr>
      <p:pic>
        <p:nvPicPr>
          <p:cNvPr id="199" name="Google Shape;199;p36"/>
          <p:cNvPicPr preferRelativeResize="0"/>
          <p:nvPr/>
        </p:nvPicPr>
        <p:blipFill>
          <a:blip r:embed="rId2">
            <a:alphaModFix/>
          </a:blip>
          <a:stretch>
            <a:fillRect/>
          </a:stretch>
        </p:blipFill>
        <p:spPr>
          <a:xfrm>
            <a:off x="0" y="5026750"/>
            <a:ext cx="9144003" cy="116750"/>
          </a:xfrm>
          <a:prstGeom prst="rect">
            <a:avLst/>
          </a:prstGeom>
          <a:noFill/>
          <a:ln>
            <a:noFill/>
          </a:ln>
        </p:spPr>
      </p:pic>
      <p:pic>
        <p:nvPicPr>
          <p:cNvPr id="200" name="Google Shape;200;p36"/>
          <p:cNvPicPr preferRelativeResize="0"/>
          <p:nvPr/>
        </p:nvPicPr>
        <p:blipFill>
          <a:blip r:embed="rId3">
            <a:alphaModFix/>
          </a:blip>
          <a:stretch>
            <a:fillRect/>
          </a:stretch>
        </p:blipFill>
        <p:spPr>
          <a:xfrm>
            <a:off x="2755725" y="2047508"/>
            <a:ext cx="3632549" cy="8743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J - Website address">
  <p:cSld name="BLANK_1_1">
    <p:bg>
      <p:bgPr>
        <a:solidFill>
          <a:schemeClr val="dk1"/>
        </a:solidFill>
        <a:effectLst/>
      </p:bgPr>
    </p:bg>
    <p:spTree>
      <p:nvGrpSpPr>
        <p:cNvPr id="1" name="Shape 201"/>
        <p:cNvGrpSpPr/>
        <p:nvPr/>
      </p:nvGrpSpPr>
      <p:grpSpPr>
        <a:xfrm>
          <a:off x="0" y="0"/>
          <a:ext cx="0" cy="0"/>
          <a:chOff x="0" y="0"/>
          <a:chExt cx="0" cy="0"/>
        </a:xfrm>
      </p:grpSpPr>
      <p:sp>
        <p:nvSpPr>
          <p:cNvPr id="202" name="Google Shape;202;p37"/>
          <p:cNvSpPr txBox="1"/>
          <p:nvPr/>
        </p:nvSpPr>
        <p:spPr>
          <a:xfrm>
            <a:off x="0" y="2212258"/>
            <a:ext cx="9144000" cy="517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400">
                <a:solidFill>
                  <a:srgbClr val="FCF5ED"/>
                </a:solidFill>
                <a:latin typeface="Figtree Medium"/>
                <a:ea typeface="Figtree Medium"/>
                <a:cs typeface="Figtree Medium"/>
                <a:sym typeface="Figtree Medium"/>
              </a:rPr>
              <a:t>everway.com</a:t>
            </a:r>
            <a:endParaRPr sz="2400">
              <a:solidFill>
                <a:srgbClr val="FCF5ED"/>
              </a:solidFill>
              <a:latin typeface="Figtree Medium"/>
              <a:ea typeface="Figtree Medium"/>
              <a:cs typeface="Figtree Medium"/>
              <a:sym typeface="Figtree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38"/>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5" name="Google Shape;205;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206" name="Google Shape;206;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207" name="Google Shape;207;p38"/>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8"/>
        <p:cNvGrpSpPr/>
        <p:nvPr/>
      </p:nvGrpSpPr>
      <p:grpSpPr>
        <a:xfrm>
          <a:off x="0" y="0"/>
          <a:ext cx="0" cy="0"/>
          <a:chOff x="0" y="0"/>
          <a:chExt cx="0" cy="0"/>
        </a:xfrm>
      </p:grpSpPr>
      <p:sp>
        <p:nvSpPr>
          <p:cNvPr id="209" name="Google Shape;209;p39"/>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Figtree"/>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 name="Google Shape;210;p39"/>
          <p:cNvSpPr txBox="1">
            <a:spLocks noGrp="1"/>
          </p:cNvSpPr>
          <p:nvPr>
            <p:ph type="body" idx="1"/>
          </p:nvPr>
        </p:nvSpPr>
        <p:spPr>
          <a:xfrm>
            <a:off x="526002" y="1245093"/>
            <a:ext cx="8388300" cy="3387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2100"/>
              <a:buNone/>
              <a:defRPr b="0"/>
            </a:lvl1pPr>
            <a:lvl2pPr marL="914400" lvl="1" indent="-342900" algn="l">
              <a:lnSpc>
                <a:spcPct val="90000"/>
              </a:lnSpc>
              <a:spcBef>
                <a:spcPts val="400"/>
              </a:spcBef>
              <a:spcAft>
                <a:spcPts val="0"/>
              </a:spcAft>
              <a:buClr>
                <a:schemeClr val="lt1"/>
              </a:buClr>
              <a:buSzPts val="1800"/>
              <a:buChar char="•"/>
              <a:defRPr b="0"/>
            </a:lvl2pPr>
            <a:lvl3pPr marL="1371600" lvl="2" indent="-323850" algn="l">
              <a:lnSpc>
                <a:spcPct val="90000"/>
              </a:lnSpc>
              <a:spcBef>
                <a:spcPts val="400"/>
              </a:spcBef>
              <a:spcAft>
                <a:spcPts val="0"/>
              </a:spcAft>
              <a:buClr>
                <a:schemeClr val="lt1"/>
              </a:buClr>
              <a:buSzPts val="1500"/>
              <a:buChar char="•"/>
              <a:defRPr b="0"/>
            </a:lvl3pPr>
            <a:lvl4pPr marL="1828800" lvl="3" indent="-317500" algn="l">
              <a:lnSpc>
                <a:spcPct val="90000"/>
              </a:lnSpc>
              <a:spcBef>
                <a:spcPts val="400"/>
              </a:spcBef>
              <a:spcAft>
                <a:spcPts val="0"/>
              </a:spcAft>
              <a:buClr>
                <a:schemeClr val="lt1"/>
              </a:buClr>
              <a:buSzPts val="1400"/>
              <a:buChar char="•"/>
              <a:defRPr b="0"/>
            </a:lvl4pPr>
            <a:lvl5pPr marL="2286000" lvl="4" indent="-317500" algn="l">
              <a:lnSpc>
                <a:spcPct val="90000"/>
              </a:lnSpc>
              <a:spcBef>
                <a:spcPts val="400"/>
              </a:spcBef>
              <a:spcAft>
                <a:spcPts val="0"/>
              </a:spcAft>
              <a:buClr>
                <a:schemeClr val="lt1"/>
              </a:buClr>
              <a:buSzPts val="1400"/>
              <a:buChar char="•"/>
              <a:defRPr b="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1" name="Google Shape;211;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212" name="Google Shape;212;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213" name="Google Shape;213;p39"/>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214"/>
        <p:cNvGrpSpPr/>
        <p:nvPr/>
      </p:nvGrpSpPr>
      <p:grpSpPr>
        <a:xfrm>
          <a:off x="0" y="0"/>
          <a:ext cx="0" cy="0"/>
          <a:chOff x="0" y="0"/>
          <a:chExt cx="0" cy="0"/>
        </a:xfrm>
      </p:grpSpPr>
      <p:sp>
        <p:nvSpPr>
          <p:cNvPr id="215" name="Google Shape;215;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 - Cover - paper 1.2">
  <p:cSld name="TITLE_1_2_1_1">
    <p:bg>
      <p:bgPr>
        <a:solidFill>
          <a:schemeClr val="lt1"/>
        </a:solidFill>
        <a:effectLst/>
      </p:bgPr>
    </p:bg>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blip>
          <a:srcRect t="40599"/>
          <a:stretch/>
        </p:blipFill>
        <p:spPr>
          <a:xfrm>
            <a:off x="0" y="2088176"/>
            <a:ext cx="9144003" cy="3055326"/>
          </a:xfrm>
          <a:prstGeom prst="rect">
            <a:avLst/>
          </a:prstGeom>
          <a:noFill/>
          <a:ln>
            <a:noFill/>
          </a:ln>
        </p:spPr>
      </p:pic>
      <p:sp>
        <p:nvSpPr>
          <p:cNvPr id="25" name="Google Shape;25;p5"/>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26" name="Google Shape;26;p5"/>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27" name="Google Shape;27;p5"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 - Cover - paper 1.1">
  <p:cSld name="TITLE_1">
    <p:spTree>
      <p:nvGrpSpPr>
        <p:cNvPr id="1" name="Shape 219"/>
        <p:cNvGrpSpPr/>
        <p:nvPr/>
      </p:nvGrpSpPr>
      <p:grpSpPr>
        <a:xfrm>
          <a:off x="0" y="0"/>
          <a:ext cx="0" cy="0"/>
          <a:chOff x="0" y="0"/>
          <a:chExt cx="0" cy="0"/>
        </a:xfrm>
      </p:grpSpPr>
      <p:pic>
        <p:nvPicPr>
          <p:cNvPr id="220" name="Google Shape;220;p42"/>
          <p:cNvPicPr preferRelativeResize="0"/>
          <p:nvPr/>
        </p:nvPicPr>
        <p:blipFill rotWithShape="1">
          <a:blip r:embed="rId2">
            <a:alphaModFix/>
          </a:blip>
          <a:srcRect t="96011"/>
          <a:stretch/>
        </p:blipFill>
        <p:spPr>
          <a:xfrm>
            <a:off x="0" y="4938351"/>
            <a:ext cx="9144003" cy="205151"/>
          </a:xfrm>
          <a:prstGeom prst="rect">
            <a:avLst/>
          </a:prstGeom>
          <a:noFill/>
          <a:ln>
            <a:noFill/>
          </a:ln>
        </p:spPr>
      </p:pic>
      <p:sp>
        <p:nvSpPr>
          <p:cNvPr id="221" name="Google Shape;221;p42"/>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222" name="Google Shape;222;p42"/>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223" name="Google Shape;223;p42"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 - Cover - paper 1.3">
  <p:cSld name="TITLE_1_2">
    <p:spTree>
      <p:nvGrpSpPr>
        <p:cNvPr id="1" name="Shape 224"/>
        <p:cNvGrpSpPr/>
        <p:nvPr/>
      </p:nvGrpSpPr>
      <p:grpSpPr>
        <a:xfrm>
          <a:off x="0" y="0"/>
          <a:ext cx="0" cy="0"/>
          <a:chOff x="0" y="0"/>
          <a:chExt cx="0" cy="0"/>
        </a:xfrm>
      </p:grpSpPr>
      <p:pic>
        <p:nvPicPr>
          <p:cNvPr id="225" name="Google Shape;225;p43"/>
          <p:cNvPicPr preferRelativeResize="0"/>
          <p:nvPr/>
        </p:nvPicPr>
        <p:blipFill rotWithShape="1">
          <a:blip r:embed="rId2">
            <a:alphaModFix/>
          </a:blip>
          <a:srcRect l="62740"/>
          <a:stretch/>
        </p:blipFill>
        <p:spPr>
          <a:xfrm>
            <a:off x="5736977" y="0"/>
            <a:ext cx="3407027" cy="5143499"/>
          </a:xfrm>
          <a:prstGeom prst="rect">
            <a:avLst/>
          </a:prstGeom>
          <a:noFill/>
          <a:ln>
            <a:noFill/>
          </a:ln>
        </p:spPr>
      </p:pic>
      <p:sp>
        <p:nvSpPr>
          <p:cNvPr id="226" name="Google Shape;226;p43"/>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227" name="Google Shape;227;p43"/>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228" name="Google Shape;228;p43"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 - Cover - paper 1.4">
  <p:cSld name="TITLE_1_2_1">
    <p:spTree>
      <p:nvGrpSpPr>
        <p:cNvPr id="1" name="Shape 229"/>
        <p:cNvGrpSpPr/>
        <p:nvPr/>
      </p:nvGrpSpPr>
      <p:grpSpPr>
        <a:xfrm>
          <a:off x="0" y="0"/>
          <a:ext cx="0" cy="0"/>
          <a:chOff x="0" y="0"/>
          <a:chExt cx="0" cy="0"/>
        </a:xfrm>
      </p:grpSpPr>
      <p:pic>
        <p:nvPicPr>
          <p:cNvPr id="230" name="Google Shape;230;p44"/>
          <p:cNvPicPr preferRelativeResize="0"/>
          <p:nvPr/>
        </p:nvPicPr>
        <p:blipFill rotWithShape="1">
          <a:blip r:embed="rId2">
            <a:alphaModFix/>
          </a:blip>
          <a:srcRect l="61939"/>
          <a:stretch/>
        </p:blipFill>
        <p:spPr>
          <a:xfrm>
            <a:off x="5663702" y="0"/>
            <a:ext cx="3480300" cy="5143499"/>
          </a:xfrm>
          <a:prstGeom prst="rect">
            <a:avLst/>
          </a:prstGeom>
          <a:noFill/>
          <a:ln>
            <a:noFill/>
          </a:ln>
        </p:spPr>
      </p:pic>
      <p:sp>
        <p:nvSpPr>
          <p:cNvPr id="231" name="Google Shape;231;p44"/>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232" name="Google Shape;232;p44"/>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233" name="Google Shape;233;p44"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 - Cover - paper 1.2">
  <p:cSld name="TITLE_1_2_1_1">
    <p:spTree>
      <p:nvGrpSpPr>
        <p:cNvPr id="1" name="Shape 234"/>
        <p:cNvGrpSpPr/>
        <p:nvPr/>
      </p:nvGrpSpPr>
      <p:grpSpPr>
        <a:xfrm>
          <a:off x="0" y="0"/>
          <a:ext cx="0" cy="0"/>
          <a:chOff x="0" y="0"/>
          <a:chExt cx="0" cy="0"/>
        </a:xfrm>
      </p:grpSpPr>
      <p:pic>
        <p:nvPicPr>
          <p:cNvPr id="235" name="Google Shape;235;p45"/>
          <p:cNvPicPr preferRelativeResize="0"/>
          <p:nvPr/>
        </p:nvPicPr>
        <p:blipFill rotWithShape="1">
          <a:blip r:embed="rId2">
            <a:alphaModFix/>
          </a:blip>
          <a:srcRect t="40599"/>
          <a:stretch/>
        </p:blipFill>
        <p:spPr>
          <a:xfrm>
            <a:off x="0" y="2088176"/>
            <a:ext cx="9144003" cy="3055326"/>
          </a:xfrm>
          <a:prstGeom prst="rect">
            <a:avLst/>
          </a:prstGeom>
          <a:noFill/>
          <a:ln>
            <a:noFill/>
          </a:ln>
        </p:spPr>
      </p:pic>
      <p:sp>
        <p:nvSpPr>
          <p:cNvPr id="236" name="Google Shape;236;p45"/>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237" name="Google Shape;237;p45"/>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238" name="Google Shape;238;p45"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 - Cover - black 1.1">
  <p:cSld name="TITLE_1_1">
    <p:spTree>
      <p:nvGrpSpPr>
        <p:cNvPr id="1" name="Shape 239"/>
        <p:cNvGrpSpPr/>
        <p:nvPr/>
      </p:nvGrpSpPr>
      <p:grpSpPr>
        <a:xfrm>
          <a:off x="0" y="0"/>
          <a:ext cx="0" cy="0"/>
          <a:chOff x="0" y="0"/>
          <a:chExt cx="0" cy="0"/>
        </a:xfrm>
      </p:grpSpPr>
      <p:pic>
        <p:nvPicPr>
          <p:cNvPr id="240" name="Google Shape;240;p46"/>
          <p:cNvPicPr preferRelativeResize="0"/>
          <p:nvPr/>
        </p:nvPicPr>
        <p:blipFill rotWithShape="1">
          <a:blip r:embed="rId2">
            <a:alphaModFix/>
          </a:blip>
          <a:srcRect t="93589"/>
          <a:stretch/>
        </p:blipFill>
        <p:spPr>
          <a:xfrm>
            <a:off x="0" y="4813801"/>
            <a:ext cx="9144003" cy="329700"/>
          </a:xfrm>
          <a:prstGeom prst="rect">
            <a:avLst/>
          </a:prstGeom>
          <a:noFill/>
          <a:ln>
            <a:noFill/>
          </a:ln>
        </p:spPr>
      </p:pic>
      <p:sp>
        <p:nvSpPr>
          <p:cNvPr id="241" name="Google Shape;241;p46"/>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242" name="Google Shape;242;p46"/>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243" name="Google Shape;243;p46"/>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 - Cover - black 1.3">
  <p:cSld name="TITLE_1_1_1">
    <p:spTree>
      <p:nvGrpSpPr>
        <p:cNvPr id="1" name="Shape 244"/>
        <p:cNvGrpSpPr/>
        <p:nvPr/>
      </p:nvGrpSpPr>
      <p:grpSpPr>
        <a:xfrm>
          <a:off x="0" y="0"/>
          <a:ext cx="0" cy="0"/>
          <a:chOff x="0" y="0"/>
          <a:chExt cx="0" cy="0"/>
        </a:xfrm>
      </p:grpSpPr>
      <p:pic>
        <p:nvPicPr>
          <p:cNvPr id="245" name="Google Shape;245;p47"/>
          <p:cNvPicPr preferRelativeResize="0"/>
          <p:nvPr/>
        </p:nvPicPr>
        <p:blipFill rotWithShape="1">
          <a:blip r:embed="rId2">
            <a:alphaModFix/>
          </a:blip>
          <a:srcRect l="63460"/>
          <a:stretch/>
        </p:blipFill>
        <p:spPr>
          <a:xfrm>
            <a:off x="5802927" y="0"/>
            <a:ext cx="3341076" cy="5143499"/>
          </a:xfrm>
          <a:prstGeom prst="rect">
            <a:avLst/>
          </a:prstGeom>
          <a:noFill/>
          <a:ln>
            <a:noFill/>
          </a:ln>
        </p:spPr>
      </p:pic>
      <p:sp>
        <p:nvSpPr>
          <p:cNvPr id="246" name="Google Shape;246;p47"/>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247" name="Google Shape;247;p47"/>
          <p:cNvSpPr txBox="1">
            <a:spLocks noGrp="1"/>
          </p:cNvSpPr>
          <p:nvPr>
            <p:ph type="subTitle" idx="1"/>
          </p:nvPr>
        </p:nvSpPr>
        <p:spPr>
          <a:xfrm>
            <a:off x="64800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248" name="Google Shape;248;p47"/>
          <p:cNvPicPr preferRelativeResize="0"/>
          <p:nvPr/>
        </p:nvPicPr>
        <p:blipFill rotWithShape="1">
          <a:blip r:embed="rId3">
            <a:alphaModFix/>
          </a:blip>
          <a:srcRect/>
          <a:stretch/>
        </p:blipFill>
        <p:spPr>
          <a:xfrm>
            <a:off x="720000" y="4069475"/>
            <a:ext cx="1792800" cy="43539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 - Cover - black 1.4">
  <p:cSld name="TITLE_1_1_1_1">
    <p:spTree>
      <p:nvGrpSpPr>
        <p:cNvPr id="1" name="Shape 249"/>
        <p:cNvGrpSpPr/>
        <p:nvPr/>
      </p:nvGrpSpPr>
      <p:grpSpPr>
        <a:xfrm>
          <a:off x="0" y="0"/>
          <a:ext cx="0" cy="0"/>
          <a:chOff x="0" y="0"/>
          <a:chExt cx="0" cy="0"/>
        </a:xfrm>
      </p:grpSpPr>
      <p:pic>
        <p:nvPicPr>
          <p:cNvPr id="250" name="Google Shape;250;p48"/>
          <p:cNvPicPr preferRelativeResize="0"/>
          <p:nvPr/>
        </p:nvPicPr>
        <p:blipFill rotWithShape="1">
          <a:blip r:embed="rId2">
            <a:alphaModFix/>
          </a:blip>
          <a:srcRect l="62580"/>
          <a:stretch/>
        </p:blipFill>
        <p:spPr>
          <a:xfrm>
            <a:off x="5722327" y="0"/>
            <a:ext cx="3421676" cy="5143499"/>
          </a:xfrm>
          <a:prstGeom prst="rect">
            <a:avLst/>
          </a:prstGeom>
          <a:noFill/>
          <a:ln>
            <a:noFill/>
          </a:ln>
        </p:spPr>
      </p:pic>
      <p:sp>
        <p:nvSpPr>
          <p:cNvPr id="251" name="Google Shape;251;p48"/>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252" name="Google Shape;252;p48"/>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253" name="Google Shape;253;p48"/>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 - Cover - black 1.2">
  <p:cSld name="TITLE_1_1_1_1_1">
    <p:spTree>
      <p:nvGrpSpPr>
        <p:cNvPr id="1" name="Shape 254"/>
        <p:cNvGrpSpPr/>
        <p:nvPr/>
      </p:nvGrpSpPr>
      <p:grpSpPr>
        <a:xfrm>
          <a:off x="0" y="0"/>
          <a:ext cx="0" cy="0"/>
          <a:chOff x="0" y="0"/>
          <a:chExt cx="0" cy="0"/>
        </a:xfrm>
      </p:grpSpPr>
      <p:pic>
        <p:nvPicPr>
          <p:cNvPr id="255" name="Google Shape;255;p49"/>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256" name="Google Shape;256;p49"/>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257" name="Google Shape;257;p49"/>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258" name="Google Shape;258;p49"/>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 - Divider - paper 1.1">
  <p:cSld name="TITLE_1_1_1_1_1_1">
    <p:spTree>
      <p:nvGrpSpPr>
        <p:cNvPr id="1" name="Shape 259"/>
        <p:cNvGrpSpPr/>
        <p:nvPr/>
      </p:nvGrpSpPr>
      <p:grpSpPr>
        <a:xfrm>
          <a:off x="0" y="0"/>
          <a:ext cx="0" cy="0"/>
          <a:chOff x="0" y="0"/>
          <a:chExt cx="0" cy="0"/>
        </a:xfrm>
      </p:grpSpPr>
      <p:pic>
        <p:nvPicPr>
          <p:cNvPr id="260" name="Google Shape;260;p50"/>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261" name="Google Shape;261;p50"/>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 - Divider - Black 1.1">
  <p:cSld name="TITLE_1_1_1_1_1_1_1">
    <p:spTree>
      <p:nvGrpSpPr>
        <p:cNvPr id="1" name="Shape 262"/>
        <p:cNvGrpSpPr/>
        <p:nvPr/>
      </p:nvGrpSpPr>
      <p:grpSpPr>
        <a:xfrm>
          <a:off x="0" y="0"/>
          <a:ext cx="0" cy="0"/>
          <a:chOff x="0" y="0"/>
          <a:chExt cx="0" cy="0"/>
        </a:xfrm>
      </p:grpSpPr>
      <p:pic>
        <p:nvPicPr>
          <p:cNvPr id="263" name="Google Shape;263;p51"/>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264" name="Google Shape;264;p51"/>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 - Cover - black 1.1">
  <p:cSld name="TITLE_1_1">
    <p:bg>
      <p:bgPr>
        <a:solidFill>
          <a:schemeClr val="dk1"/>
        </a:solidFill>
        <a:effectLst/>
      </p:bgPr>
    </p:bg>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t="93589"/>
          <a:stretch/>
        </p:blipFill>
        <p:spPr>
          <a:xfrm>
            <a:off x="0" y="4813801"/>
            <a:ext cx="9144003" cy="329700"/>
          </a:xfrm>
          <a:prstGeom prst="rect">
            <a:avLst/>
          </a:prstGeom>
          <a:noFill/>
          <a:ln>
            <a:noFill/>
          </a:ln>
        </p:spPr>
      </p:pic>
      <p:sp>
        <p:nvSpPr>
          <p:cNvPr id="30" name="Google Shape;30;p6"/>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31" name="Google Shape;31;p6"/>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32" name="Google Shape;32;p6"/>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 - Content - 1 column">
  <p:cSld name="TITLE_1_1_1_1_1_1_1_1">
    <p:spTree>
      <p:nvGrpSpPr>
        <p:cNvPr id="1" name="Shape 265"/>
        <p:cNvGrpSpPr/>
        <p:nvPr/>
      </p:nvGrpSpPr>
      <p:grpSpPr>
        <a:xfrm>
          <a:off x="0" y="0"/>
          <a:ext cx="0" cy="0"/>
          <a:chOff x="0" y="0"/>
          <a:chExt cx="0" cy="0"/>
        </a:xfrm>
      </p:grpSpPr>
      <p:sp>
        <p:nvSpPr>
          <p:cNvPr id="266" name="Google Shape;266;p52"/>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267" name="Google Shape;267;p52"/>
          <p:cNvSpPr txBox="1">
            <a:spLocks noGrp="1"/>
          </p:cNvSpPr>
          <p:nvPr>
            <p:ph type="body" idx="1"/>
          </p:nvPr>
        </p:nvSpPr>
        <p:spPr>
          <a:xfrm>
            <a:off x="270000" y="1152475"/>
            <a:ext cx="64542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268" name="Google Shape;268;p52"/>
          <p:cNvSpPr txBox="1">
            <a:spLocks noGrp="1"/>
          </p:cNvSpPr>
          <p:nvPr>
            <p:ph type="subTitle" idx="2"/>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269" name="Google Shape;269;p5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70" name="Google Shape;270;p5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 - Content - 2 column">
  <p:cSld name="TITLE_1_1_1_1_1_1_1_1_1">
    <p:spTree>
      <p:nvGrpSpPr>
        <p:cNvPr id="1" name="Shape 271"/>
        <p:cNvGrpSpPr/>
        <p:nvPr/>
      </p:nvGrpSpPr>
      <p:grpSpPr>
        <a:xfrm>
          <a:off x="0" y="0"/>
          <a:ext cx="0" cy="0"/>
          <a:chOff x="0" y="0"/>
          <a:chExt cx="0" cy="0"/>
        </a:xfrm>
      </p:grpSpPr>
      <p:sp>
        <p:nvSpPr>
          <p:cNvPr id="272" name="Google Shape;272;p53"/>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273" name="Google Shape;273;p53"/>
          <p:cNvSpPr txBox="1">
            <a:spLocks noGrp="1"/>
          </p:cNvSpPr>
          <p:nvPr>
            <p:ph type="body" idx="1"/>
          </p:nvPr>
        </p:nvSpPr>
        <p:spPr>
          <a:xfrm>
            <a:off x="270000" y="1152475"/>
            <a:ext cx="4228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274" name="Google Shape;274;p53"/>
          <p:cNvSpPr txBox="1">
            <a:spLocks noGrp="1"/>
          </p:cNvSpPr>
          <p:nvPr>
            <p:ph type="subTitle" idx="2"/>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275" name="Google Shape;275;p5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76" name="Google Shape;276;p5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277" name="Google Shape;277;p53"/>
          <p:cNvSpPr txBox="1">
            <a:spLocks noGrp="1"/>
          </p:cNvSpPr>
          <p:nvPr>
            <p:ph type="body" idx="3"/>
          </p:nvPr>
        </p:nvSpPr>
        <p:spPr>
          <a:xfrm>
            <a:off x="4645500" y="1152475"/>
            <a:ext cx="4228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 - Content - 1 column + image 1.1">
  <p:cSld name="TITLE_1_1_1_1_1_1_1_1_1_1">
    <p:spTree>
      <p:nvGrpSpPr>
        <p:cNvPr id="1" name="Shape 278"/>
        <p:cNvGrpSpPr/>
        <p:nvPr/>
      </p:nvGrpSpPr>
      <p:grpSpPr>
        <a:xfrm>
          <a:off x="0" y="0"/>
          <a:ext cx="0" cy="0"/>
          <a:chOff x="0" y="0"/>
          <a:chExt cx="0" cy="0"/>
        </a:xfrm>
      </p:grpSpPr>
      <p:sp>
        <p:nvSpPr>
          <p:cNvPr id="279" name="Google Shape;279;p54"/>
          <p:cNvSpPr txBox="1">
            <a:spLocks noGrp="1"/>
          </p:cNvSpPr>
          <p:nvPr>
            <p:ph type="title"/>
          </p:nvPr>
        </p:nvSpPr>
        <p:spPr>
          <a:xfrm>
            <a:off x="270000" y="270000"/>
            <a:ext cx="62889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280" name="Google Shape;280;p54"/>
          <p:cNvSpPr txBox="1">
            <a:spLocks noGrp="1"/>
          </p:cNvSpPr>
          <p:nvPr>
            <p:ph type="body" idx="1"/>
          </p:nvPr>
        </p:nvSpPr>
        <p:spPr>
          <a:xfrm>
            <a:off x="270000" y="1152475"/>
            <a:ext cx="6085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281" name="Google Shape;281;p54"/>
          <p:cNvSpPr txBox="1">
            <a:spLocks noGrp="1"/>
          </p:cNvSpPr>
          <p:nvPr>
            <p:ph type="subTitle" idx="2"/>
          </p:nvPr>
        </p:nvSpPr>
        <p:spPr>
          <a:xfrm>
            <a:off x="270000" y="648100"/>
            <a:ext cx="62889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282" name="Google Shape;282;p5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83" name="Google Shape;283;p5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284" name="Google Shape;284;p54"/>
          <p:cNvSpPr/>
          <p:nvPr/>
        </p:nvSpPr>
        <p:spPr>
          <a:xfrm>
            <a:off x="6724200" y="-8525"/>
            <a:ext cx="24198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 - Content - 1 column + image 1.2">
  <p:cSld name="TITLE_1_1_1_1_1_1_1_1_1_1_1">
    <p:spTree>
      <p:nvGrpSpPr>
        <p:cNvPr id="1" name="Shape 285"/>
        <p:cNvGrpSpPr/>
        <p:nvPr/>
      </p:nvGrpSpPr>
      <p:grpSpPr>
        <a:xfrm>
          <a:off x="0" y="0"/>
          <a:ext cx="0" cy="0"/>
          <a:chOff x="0" y="0"/>
          <a:chExt cx="0" cy="0"/>
        </a:xfrm>
      </p:grpSpPr>
      <p:sp>
        <p:nvSpPr>
          <p:cNvPr id="286" name="Google Shape;286;p55"/>
          <p:cNvSpPr txBox="1">
            <a:spLocks noGrp="1"/>
          </p:cNvSpPr>
          <p:nvPr>
            <p:ph type="title"/>
          </p:nvPr>
        </p:nvSpPr>
        <p:spPr>
          <a:xfrm>
            <a:off x="270000" y="270000"/>
            <a:ext cx="48267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287" name="Google Shape;287;p55"/>
          <p:cNvSpPr txBox="1">
            <a:spLocks noGrp="1"/>
          </p:cNvSpPr>
          <p:nvPr>
            <p:ph type="body" idx="1"/>
          </p:nvPr>
        </p:nvSpPr>
        <p:spPr>
          <a:xfrm>
            <a:off x="270000" y="1152475"/>
            <a:ext cx="4729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288" name="Google Shape;288;p55"/>
          <p:cNvSpPr txBox="1">
            <a:spLocks noGrp="1"/>
          </p:cNvSpPr>
          <p:nvPr>
            <p:ph type="subTitle" idx="2"/>
          </p:nvPr>
        </p:nvSpPr>
        <p:spPr>
          <a:xfrm>
            <a:off x="270000" y="648100"/>
            <a:ext cx="48267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289" name="Google Shape;289;p55"/>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90" name="Google Shape;290;p55"/>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291" name="Google Shape;291;p55"/>
          <p:cNvSpPr/>
          <p:nvPr/>
        </p:nvSpPr>
        <p:spPr>
          <a:xfrm>
            <a:off x="5310425" y="-8525"/>
            <a:ext cx="38334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 - Content - 1 column + image 1.3">
  <p:cSld name="TITLE_1_1_1_1_1_1_1_1_1_1_1_1">
    <p:spTree>
      <p:nvGrpSpPr>
        <p:cNvPr id="1" name="Shape 292"/>
        <p:cNvGrpSpPr/>
        <p:nvPr/>
      </p:nvGrpSpPr>
      <p:grpSpPr>
        <a:xfrm>
          <a:off x="0" y="0"/>
          <a:ext cx="0" cy="0"/>
          <a:chOff x="0" y="0"/>
          <a:chExt cx="0" cy="0"/>
        </a:xfrm>
      </p:grpSpPr>
      <p:sp>
        <p:nvSpPr>
          <p:cNvPr id="293" name="Google Shape;293;p56"/>
          <p:cNvSpPr txBox="1">
            <a:spLocks noGrp="1"/>
          </p:cNvSpPr>
          <p:nvPr>
            <p:ph type="title"/>
          </p:nvPr>
        </p:nvSpPr>
        <p:spPr>
          <a:xfrm>
            <a:off x="270000" y="270000"/>
            <a:ext cx="41439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294" name="Google Shape;294;p56"/>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295" name="Google Shape;295;p56"/>
          <p:cNvSpPr txBox="1">
            <a:spLocks noGrp="1"/>
          </p:cNvSpPr>
          <p:nvPr>
            <p:ph type="subTitle" idx="2"/>
          </p:nvPr>
        </p:nvSpPr>
        <p:spPr>
          <a:xfrm>
            <a:off x="270000" y="648100"/>
            <a:ext cx="41667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296" name="Google Shape;296;p56"/>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97" name="Google Shape;297;p56"/>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298" name="Google Shape;298;p56"/>
          <p:cNvSpPr/>
          <p:nvPr/>
        </p:nvSpPr>
        <p:spPr>
          <a:xfrm>
            <a:off x="4572000" y="-8525"/>
            <a:ext cx="45720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 - Content - 1 column + image 1.4">
  <p:cSld name="TITLE_1_1_1_1_1_1_1_1_1_1_1_1_2">
    <p:spTree>
      <p:nvGrpSpPr>
        <p:cNvPr id="1" name="Shape 299"/>
        <p:cNvGrpSpPr/>
        <p:nvPr/>
      </p:nvGrpSpPr>
      <p:grpSpPr>
        <a:xfrm>
          <a:off x="0" y="0"/>
          <a:ext cx="0" cy="0"/>
          <a:chOff x="0" y="0"/>
          <a:chExt cx="0" cy="0"/>
        </a:xfrm>
      </p:grpSpPr>
      <p:pic>
        <p:nvPicPr>
          <p:cNvPr id="300" name="Google Shape;300;p57"/>
          <p:cNvPicPr preferRelativeResize="0"/>
          <p:nvPr/>
        </p:nvPicPr>
        <p:blipFill rotWithShape="1">
          <a:blip r:embed="rId2">
            <a:alphaModFix/>
          </a:blip>
          <a:srcRect l="48572"/>
          <a:stretch/>
        </p:blipFill>
        <p:spPr>
          <a:xfrm>
            <a:off x="4441373" y="0"/>
            <a:ext cx="4702623" cy="5143524"/>
          </a:xfrm>
          <a:prstGeom prst="rect">
            <a:avLst/>
          </a:prstGeom>
          <a:noFill/>
          <a:ln>
            <a:noFill/>
          </a:ln>
        </p:spPr>
      </p:pic>
      <p:sp>
        <p:nvSpPr>
          <p:cNvPr id="301" name="Google Shape;301;p57"/>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302" name="Google Shape;302;p57"/>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303" name="Google Shape;303;p57"/>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304" name="Google Shape;304;p57"/>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05" name="Google Shape;305;p57"/>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 - Content - 1 column + image 1.4 1">
  <p:cSld name="TITLE_1_1_1_1_1_1_1_1_1_1_1_1_2_1">
    <p:spTree>
      <p:nvGrpSpPr>
        <p:cNvPr id="1" name="Shape 306"/>
        <p:cNvGrpSpPr/>
        <p:nvPr/>
      </p:nvGrpSpPr>
      <p:grpSpPr>
        <a:xfrm>
          <a:off x="0" y="0"/>
          <a:ext cx="0" cy="0"/>
          <a:chOff x="0" y="0"/>
          <a:chExt cx="0" cy="0"/>
        </a:xfrm>
      </p:grpSpPr>
      <p:sp>
        <p:nvSpPr>
          <p:cNvPr id="307" name="Google Shape;307;p58"/>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308" name="Google Shape;308;p58"/>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309" name="Google Shape;309;p58"/>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310" name="Google Shape;310;p58"/>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11" name="Google Shape;311;p58"/>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pic>
        <p:nvPicPr>
          <p:cNvPr id="312" name="Google Shape;312;p58"/>
          <p:cNvPicPr preferRelativeResize="0"/>
          <p:nvPr/>
        </p:nvPicPr>
        <p:blipFill rotWithShape="1">
          <a:blip r:embed="rId2">
            <a:alphaModFix/>
          </a:blip>
          <a:srcRect l="49052"/>
          <a:stretch/>
        </p:blipFill>
        <p:spPr>
          <a:xfrm>
            <a:off x="4485351" y="0"/>
            <a:ext cx="4658652" cy="51434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 - Content - 1 column + image 1.4 1 1">
  <p:cSld name="TITLE_1_1_1_1_1_1_1_1_1_1_1_1_2_1_1">
    <p:spTree>
      <p:nvGrpSpPr>
        <p:cNvPr id="1" name="Shape 313"/>
        <p:cNvGrpSpPr/>
        <p:nvPr/>
      </p:nvGrpSpPr>
      <p:grpSpPr>
        <a:xfrm>
          <a:off x="0" y="0"/>
          <a:ext cx="0" cy="0"/>
          <a:chOff x="0" y="0"/>
          <a:chExt cx="0" cy="0"/>
        </a:xfrm>
      </p:grpSpPr>
      <p:sp>
        <p:nvSpPr>
          <p:cNvPr id="314" name="Google Shape;314;p59"/>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315" name="Google Shape;315;p59"/>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316" name="Google Shape;316;p59"/>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317" name="Google Shape;317;p5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18" name="Google Shape;318;p5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pic>
        <p:nvPicPr>
          <p:cNvPr id="319" name="Google Shape;319;p59"/>
          <p:cNvPicPr preferRelativeResize="0"/>
          <p:nvPr/>
        </p:nvPicPr>
        <p:blipFill rotWithShape="1">
          <a:blip r:embed="rId2">
            <a:alphaModFix/>
          </a:blip>
          <a:srcRect l="49052"/>
          <a:stretch/>
        </p:blipFill>
        <p:spPr>
          <a:xfrm>
            <a:off x="4485351" y="0"/>
            <a:ext cx="4658652" cy="51434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 - Content - Statement - Paper 1.1">
  <p:cSld name="TITLE_1_1_1_1_1_1_1_1_1_1_1_1_1">
    <p:spTree>
      <p:nvGrpSpPr>
        <p:cNvPr id="1" name="Shape 320"/>
        <p:cNvGrpSpPr/>
        <p:nvPr/>
      </p:nvGrpSpPr>
      <p:grpSpPr>
        <a:xfrm>
          <a:off x="0" y="0"/>
          <a:ext cx="0" cy="0"/>
          <a:chOff x="0" y="0"/>
          <a:chExt cx="0" cy="0"/>
        </a:xfrm>
      </p:grpSpPr>
      <p:sp>
        <p:nvSpPr>
          <p:cNvPr id="321" name="Google Shape;321;p60"/>
          <p:cNvSpPr txBox="1">
            <a:spLocks noGrp="1"/>
          </p:cNvSpPr>
          <p:nvPr>
            <p:ph type="title"/>
          </p:nvPr>
        </p:nvSpPr>
        <p:spPr>
          <a:xfrm>
            <a:off x="270000" y="270000"/>
            <a:ext cx="8520600" cy="4513500"/>
          </a:xfrm>
          <a:prstGeom prst="rect">
            <a:avLst/>
          </a:prstGeom>
        </p:spPr>
        <p:txBody>
          <a:bodyPr spcFirstLastPara="1" wrap="square" lIns="0" tIns="0" rIns="0" bIns="0" anchor="ctr"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322" name="Google Shape;322;p6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23" name="Google Shape;323;p6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 - Content - Statement - Black 1.1">
  <p:cSld name="TITLE_1_1_1_1_1_1_1_1_1_1_1_1_1_2">
    <p:spTree>
      <p:nvGrpSpPr>
        <p:cNvPr id="1" name="Shape 324"/>
        <p:cNvGrpSpPr/>
        <p:nvPr/>
      </p:nvGrpSpPr>
      <p:grpSpPr>
        <a:xfrm>
          <a:off x="0" y="0"/>
          <a:ext cx="0" cy="0"/>
          <a:chOff x="0" y="0"/>
          <a:chExt cx="0" cy="0"/>
        </a:xfrm>
      </p:grpSpPr>
      <p:sp>
        <p:nvSpPr>
          <p:cNvPr id="325" name="Google Shape;325;p61"/>
          <p:cNvSpPr txBox="1">
            <a:spLocks noGrp="1"/>
          </p:cNvSpPr>
          <p:nvPr>
            <p:ph type="title"/>
          </p:nvPr>
        </p:nvSpPr>
        <p:spPr>
          <a:xfrm>
            <a:off x="270000" y="270000"/>
            <a:ext cx="8520600" cy="45135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326" name="Google Shape;326;p6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327" name="Google Shape;327;p6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 - Cover - black 1.3">
  <p:cSld name="TITLE_1_1_1">
    <p:bg>
      <p:bgPr>
        <a:solidFill>
          <a:schemeClr val="dk1"/>
        </a:solidFill>
        <a:effectLst/>
      </p:bgPr>
    </p:bg>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blip>
          <a:srcRect l="63460"/>
          <a:stretch/>
        </p:blipFill>
        <p:spPr>
          <a:xfrm>
            <a:off x="5802927" y="0"/>
            <a:ext cx="3341076" cy="5143499"/>
          </a:xfrm>
          <a:prstGeom prst="rect">
            <a:avLst/>
          </a:prstGeom>
          <a:noFill/>
          <a:ln>
            <a:noFill/>
          </a:ln>
        </p:spPr>
      </p:pic>
      <p:sp>
        <p:nvSpPr>
          <p:cNvPr id="35" name="Google Shape;35;p7"/>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36" name="Google Shape;36;p7"/>
          <p:cNvSpPr txBox="1">
            <a:spLocks noGrp="1"/>
          </p:cNvSpPr>
          <p:nvPr>
            <p:ph type="subTitle" idx="1"/>
          </p:nvPr>
        </p:nvSpPr>
        <p:spPr>
          <a:xfrm>
            <a:off x="64800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37" name="Google Shape;37;p7"/>
          <p:cNvPicPr preferRelativeResize="0"/>
          <p:nvPr/>
        </p:nvPicPr>
        <p:blipFill rotWithShape="1">
          <a:blip r:embed="rId3">
            <a:alphaModFix/>
          </a:blip>
          <a:srcRect/>
          <a:stretch/>
        </p:blipFill>
        <p:spPr>
          <a:xfrm>
            <a:off x="720000" y="4069475"/>
            <a:ext cx="1792800" cy="43539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 - Content - Statement - Paper 1.2">
  <p:cSld name="TITLE_1_1_1_1_1_1_1_1_1_1_1_1_1_1">
    <p:spTree>
      <p:nvGrpSpPr>
        <p:cNvPr id="1" name="Shape 328"/>
        <p:cNvGrpSpPr/>
        <p:nvPr/>
      </p:nvGrpSpPr>
      <p:grpSpPr>
        <a:xfrm>
          <a:off x="0" y="0"/>
          <a:ext cx="0" cy="0"/>
          <a:chOff x="0" y="0"/>
          <a:chExt cx="0" cy="0"/>
        </a:xfrm>
      </p:grpSpPr>
      <p:sp>
        <p:nvSpPr>
          <p:cNvPr id="329" name="Google Shape;329;p62"/>
          <p:cNvSpPr txBox="1">
            <a:spLocks noGrp="1"/>
          </p:cNvSpPr>
          <p:nvPr>
            <p:ph type="title"/>
          </p:nvPr>
        </p:nvSpPr>
        <p:spPr>
          <a:xfrm>
            <a:off x="270000" y="1459566"/>
            <a:ext cx="8520600" cy="24198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330" name="Google Shape;330;p6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31" name="Google Shape;331;p6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332" name="Google Shape;332;p62"/>
          <p:cNvSpPr txBox="1">
            <a:spLocks noGrp="1"/>
          </p:cNvSpPr>
          <p:nvPr>
            <p:ph type="subTitle" idx="1"/>
          </p:nvPr>
        </p:nvSpPr>
        <p:spPr>
          <a:xfrm>
            <a:off x="270000" y="1152475"/>
            <a:ext cx="7033200" cy="2526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 - Content - Statement - Black 1.2">
  <p:cSld name="TITLE_1_1_1_1_1_1_1_1_1_1_1_1_1_1_1">
    <p:spTree>
      <p:nvGrpSpPr>
        <p:cNvPr id="1" name="Shape 333"/>
        <p:cNvGrpSpPr/>
        <p:nvPr/>
      </p:nvGrpSpPr>
      <p:grpSpPr>
        <a:xfrm>
          <a:off x="0" y="0"/>
          <a:ext cx="0" cy="0"/>
          <a:chOff x="0" y="0"/>
          <a:chExt cx="0" cy="0"/>
        </a:xfrm>
      </p:grpSpPr>
      <p:sp>
        <p:nvSpPr>
          <p:cNvPr id="334" name="Google Shape;334;p63"/>
          <p:cNvSpPr txBox="1">
            <a:spLocks noGrp="1"/>
          </p:cNvSpPr>
          <p:nvPr>
            <p:ph type="title"/>
          </p:nvPr>
        </p:nvSpPr>
        <p:spPr>
          <a:xfrm>
            <a:off x="270000" y="1459566"/>
            <a:ext cx="8520600" cy="2419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335" name="Google Shape;335;p6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336" name="Google Shape;336;p6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337" name="Google Shape;337;p63"/>
          <p:cNvSpPr txBox="1">
            <a:spLocks noGrp="1"/>
          </p:cNvSpPr>
          <p:nvPr>
            <p:ph type="subTitle" idx="1"/>
          </p:nvPr>
        </p:nvSpPr>
        <p:spPr>
          <a:xfrm>
            <a:off x="270000" y="1152475"/>
            <a:ext cx="7033200" cy="2526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E - Content - Split - 1.1">
  <p:cSld name="TITLE_1_1_1_1_1_1_1_1_1_1_1_1_1_1_1_1">
    <p:spTree>
      <p:nvGrpSpPr>
        <p:cNvPr id="1" name="Shape 338"/>
        <p:cNvGrpSpPr/>
        <p:nvPr/>
      </p:nvGrpSpPr>
      <p:grpSpPr>
        <a:xfrm>
          <a:off x="0" y="0"/>
          <a:ext cx="0" cy="0"/>
          <a:chOff x="0" y="0"/>
          <a:chExt cx="0" cy="0"/>
        </a:xfrm>
      </p:grpSpPr>
      <p:sp>
        <p:nvSpPr>
          <p:cNvPr id="339" name="Google Shape;339;p6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40" name="Google Shape;340;p6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341" name="Google Shape;341;p64"/>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342" name="Google Shape;342;p64"/>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343" name="Google Shape;343;p64"/>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344" name="Google Shape;344;p64"/>
          <p:cNvSpPr txBox="1">
            <a:spLocks noGrp="1"/>
          </p:cNvSpPr>
          <p:nvPr>
            <p:ph type="subTitle" idx="2"/>
          </p:nvPr>
        </p:nvSpPr>
        <p:spPr>
          <a:xfrm>
            <a:off x="5310425" y="1149300"/>
            <a:ext cx="3473700" cy="2826300"/>
          </a:xfrm>
          <a:prstGeom prst="rect">
            <a:avLst/>
          </a:prstGeom>
        </p:spPr>
        <p:txBody>
          <a:bodyPr spcFirstLastPara="1" wrap="square" lIns="0" tIns="0" rIns="0" bIns="0" anchor="ctr"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E - Content - Split - 1.2">
  <p:cSld name="TITLE_1_1_1_1_1_1_1_1_1_1_1_1_1_1_1_1_3">
    <p:spTree>
      <p:nvGrpSpPr>
        <p:cNvPr id="1" name="Shape 345"/>
        <p:cNvGrpSpPr/>
        <p:nvPr/>
      </p:nvGrpSpPr>
      <p:grpSpPr>
        <a:xfrm>
          <a:off x="0" y="0"/>
          <a:ext cx="0" cy="0"/>
          <a:chOff x="0" y="0"/>
          <a:chExt cx="0" cy="0"/>
        </a:xfrm>
      </p:grpSpPr>
      <p:sp>
        <p:nvSpPr>
          <p:cNvPr id="346" name="Google Shape;346;p65"/>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47" name="Google Shape;347;p65"/>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348" name="Google Shape;348;p65"/>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349" name="Google Shape;349;p65"/>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350" name="Google Shape;350;p65"/>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351" name="Google Shape;351;p65"/>
          <p:cNvSpPr txBox="1">
            <a:spLocks noGrp="1"/>
          </p:cNvSpPr>
          <p:nvPr>
            <p:ph type="subTitle" idx="2"/>
          </p:nvPr>
        </p:nvSpPr>
        <p:spPr>
          <a:xfrm>
            <a:off x="5310425" y="1465000"/>
            <a:ext cx="3473700" cy="25140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pic>
        <p:nvPicPr>
          <p:cNvPr id="352" name="Google Shape;352;p65"/>
          <p:cNvPicPr preferRelativeResize="0"/>
          <p:nvPr/>
        </p:nvPicPr>
        <p:blipFill>
          <a:blip r:embed="rId3">
            <a:alphaModFix/>
          </a:blip>
          <a:stretch>
            <a:fillRect/>
          </a:stretch>
        </p:blipFill>
        <p:spPr>
          <a:xfrm>
            <a:off x="5310425" y="1152479"/>
            <a:ext cx="484225" cy="167575"/>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E - Content - Split - 1.3">
  <p:cSld name="TITLE_1_1_1_1_1_1_1_1_1_1_1_1_1_1_1_1_2">
    <p:spTree>
      <p:nvGrpSpPr>
        <p:cNvPr id="1" name="Shape 353"/>
        <p:cNvGrpSpPr/>
        <p:nvPr/>
      </p:nvGrpSpPr>
      <p:grpSpPr>
        <a:xfrm>
          <a:off x="0" y="0"/>
          <a:ext cx="0" cy="0"/>
          <a:chOff x="0" y="0"/>
          <a:chExt cx="0" cy="0"/>
        </a:xfrm>
      </p:grpSpPr>
      <p:sp>
        <p:nvSpPr>
          <p:cNvPr id="354" name="Google Shape;354;p66"/>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355" name="Google Shape;355;p66"/>
          <p:cNvSpPr txBox="1">
            <a:spLocks noGrp="1"/>
          </p:cNvSpPr>
          <p:nvPr>
            <p:ph type="subTitle" idx="1"/>
          </p:nvPr>
        </p:nvSpPr>
        <p:spPr>
          <a:xfrm>
            <a:off x="360000" y="1149300"/>
            <a:ext cx="3844200" cy="2826300"/>
          </a:xfrm>
          <a:prstGeom prst="rect">
            <a:avLst/>
          </a:prstGeom>
        </p:spPr>
        <p:txBody>
          <a:bodyPr spcFirstLastPara="1" wrap="square" lIns="0" tIns="0" rIns="0" bIns="0" anchor="ctr"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356" name="Google Shape;356;p66"/>
          <p:cNvSpPr txBox="1">
            <a:spLocks noGrp="1"/>
          </p:cNvSpPr>
          <p:nvPr>
            <p:ph type="body" idx="2"/>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357" name="Google Shape;357;p66"/>
          <p:cNvPicPr preferRelativeResize="0"/>
          <p:nvPr/>
        </p:nvPicPr>
        <p:blipFill>
          <a:blip r:embed="rId2">
            <a:alphaModFix/>
          </a:blip>
          <a:stretch>
            <a:fillRect/>
          </a:stretch>
        </p:blipFill>
        <p:spPr>
          <a:xfrm>
            <a:off x="4554534" y="2209775"/>
            <a:ext cx="299600" cy="7179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E - Content - Split - 1.4">
  <p:cSld name="TITLE_1_1_1_1_1_1_1_1_1_1_1_1_1_1_1_1_2_1">
    <p:spTree>
      <p:nvGrpSpPr>
        <p:cNvPr id="1" name="Shape 358"/>
        <p:cNvGrpSpPr/>
        <p:nvPr/>
      </p:nvGrpSpPr>
      <p:grpSpPr>
        <a:xfrm>
          <a:off x="0" y="0"/>
          <a:ext cx="0" cy="0"/>
          <a:chOff x="0" y="0"/>
          <a:chExt cx="0" cy="0"/>
        </a:xfrm>
      </p:grpSpPr>
      <p:sp>
        <p:nvSpPr>
          <p:cNvPr id="359" name="Google Shape;359;p67"/>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360" name="Google Shape;360;p67"/>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361" name="Google Shape;361;p67"/>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362" name="Google Shape;362;p67"/>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363" name="Google Shape;363;p67"/>
          <p:cNvPicPr preferRelativeResize="0"/>
          <p:nvPr/>
        </p:nvPicPr>
        <p:blipFill>
          <a:blip r:embed="rId2">
            <a:alphaModFix/>
          </a:blip>
          <a:stretch>
            <a:fillRect/>
          </a:stretch>
        </p:blipFill>
        <p:spPr>
          <a:xfrm>
            <a:off x="4564059" y="2209775"/>
            <a:ext cx="299600" cy="717925"/>
          </a:xfrm>
          <a:prstGeom prst="rect">
            <a:avLst/>
          </a:prstGeom>
          <a:noFill/>
          <a:ln>
            <a:noFill/>
          </a:ln>
        </p:spPr>
      </p:pic>
      <p:sp>
        <p:nvSpPr>
          <p:cNvPr id="364" name="Google Shape;364;p67"/>
          <p:cNvSpPr txBox="1">
            <a:spLocks noGrp="1"/>
          </p:cNvSpPr>
          <p:nvPr>
            <p:ph type="subTitle" idx="2"/>
          </p:nvPr>
        </p:nvSpPr>
        <p:spPr>
          <a:xfrm>
            <a:off x="349725" y="1465000"/>
            <a:ext cx="3473700" cy="25140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pic>
        <p:nvPicPr>
          <p:cNvPr id="365" name="Google Shape;365;p67"/>
          <p:cNvPicPr preferRelativeResize="0"/>
          <p:nvPr/>
        </p:nvPicPr>
        <p:blipFill>
          <a:blip r:embed="rId3">
            <a:alphaModFix/>
          </a:blip>
          <a:stretch>
            <a:fillRect/>
          </a:stretch>
        </p:blipFill>
        <p:spPr>
          <a:xfrm>
            <a:off x="349725" y="1152479"/>
            <a:ext cx="484225" cy="16757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E - Content - Split - 1.5">
  <p:cSld name="TITLE_1_1_1_1_1_1_1_1_1_1_1_1_1_1_1_1_1">
    <p:spTree>
      <p:nvGrpSpPr>
        <p:cNvPr id="1" name="Shape 366"/>
        <p:cNvGrpSpPr/>
        <p:nvPr/>
      </p:nvGrpSpPr>
      <p:grpSpPr>
        <a:xfrm>
          <a:off x="0" y="0"/>
          <a:ext cx="0" cy="0"/>
          <a:chOff x="0" y="0"/>
          <a:chExt cx="0" cy="0"/>
        </a:xfrm>
      </p:grpSpPr>
      <p:sp>
        <p:nvSpPr>
          <p:cNvPr id="367" name="Google Shape;367;p68"/>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68" name="Google Shape;368;p68"/>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369" name="Google Shape;369;p68"/>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370" name="Google Shape;370;p68"/>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371" name="Google Shape;371;p68"/>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372" name="Google Shape;372;p68"/>
          <p:cNvSpPr txBox="1">
            <a:spLocks noGrp="1"/>
          </p:cNvSpPr>
          <p:nvPr>
            <p:ph type="title"/>
          </p:nvPr>
        </p:nvSpPr>
        <p:spPr>
          <a:xfrm>
            <a:off x="5310425" y="1152375"/>
            <a:ext cx="3563700" cy="28263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E - Content - Split - 1.6">
  <p:cSld name="TITLE_1_1_1_1_1_1_1_1_1_1_1_1_1_1_1_1_1_2">
    <p:spTree>
      <p:nvGrpSpPr>
        <p:cNvPr id="1" name="Shape 373"/>
        <p:cNvGrpSpPr/>
        <p:nvPr/>
      </p:nvGrpSpPr>
      <p:grpSpPr>
        <a:xfrm>
          <a:off x="0" y="0"/>
          <a:ext cx="0" cy="0"/>
          <a:chOff x="0" y="0"/>
          <a:chExt cx="0" cy="0"/>
        </a:xfrm>
      </p:grpSpPr>
      <p:sp>
        <p:nvSpPr>
          <p:cNvPr id="374" name="Google Shape;374;p6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375" name="Google Shape;375;p6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376" name="Google Shape;376;p69"/>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377" name="Google Shape;377;p69"/>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378" name="Google Shape;378;p69"/>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379" name="Google Shape;379;p69"/>
          <p:cNvSpPr txBox="1">
            <a:spLocks noGrp="1"/>
          </p:cNvSpPr>
          <p:nvPr>
            <p:ph type="title"/>
          </p:nvPr>
        </p:nvSpPr>
        <p:spPr>
          <a:xfrm>
            <a:off x="5310425" y="1503125"/>
            <a:ext cx="3563700" cy="247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pic>
        <p:nvPicPr>
          <p:cNvPr id="380" name="Google Shape;380;p69"/>
          <p:cNvPicPr preferRelativeResize="0"/>
          <p:nvPr/>
        </p:nvPicPr>
        <p:blipFill>
          <a:blip r:embed="rId3">
            <a:alphaModFix/>
          </a:blip>
          <a:stretch>
            <a:fillRect/>
          </a:stretch>
        </p:blipFill>
        <p:spPr>
          <a:xfrm>
            <a:off x="5310425" y="1152475"/>
            <a:ext cx="522350" cy="18075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 - Content - Split - 1.7">
  <p:cSld name="TITLE_1_1_1_1_1_1_1_1_1_1_1_1_1_1_1_1_1_1">
    <p:spTree>
      <p:nvGrpSpPr>
        <p:cNvPr id="1" name="Shape 381"/>
        <p:cNvGrpSpPr/>
        <p:nvPr/>
      </p:nvGrpSpPr>
      <p:grpSpPr>
        <a:xfrm>
          <a:off x="0" y="0"/>
          <a:ext cx="0" cy="0"/>
          <a:chOff x="0" y="0"/>
          <a:chExt cx="0" cy="0"/>
        </a:xfrm>
      </p:grpSpPr>
      <p:sp>
        <p:nvSpPr>
          <p:cNvPr id="382" name="Google Shape;382;p70"/>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383" name="Google Shape;383;p70"/>
          <p:cNvSpPr txBox="1">
            <a:spLocks noGrp="1"/>
          </p:cNvSpPr>
          <p:nvPr>
            <p:ph type="title"/>
          </p:nvPr>
        </p:nvSpPr>
        <p:spPr>
          <a:xfrm>
            <a:off x="360000" y="1152375"/>
            <a:ext cx="3934200" cy="28263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384" name="Google Shape;384;p7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385" name="Google Shape;385;p7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386" name="Google Shape;386;p70"/>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387" name="Google Shape;387;p70"/>
          <p:cNvPicPr preferRelativeResize="0"/>
          <p:nvPr/>
        </p:nvPicPr>
        <p:blipFill>
          <a:blip r:embed="rId2">
            <a:alphaModFix/>
          </a:blip>
          <a:stretch>
            <a:fillRect/>
          </a:stretch>
        </p:blipFill>
        <p:spPr>
          <a:xfrm>
            <a:off x="4564059" y="2209775"/>
            <a:ext cx="299600" cy="71792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E - Content - Split - 1.8">
  <p:cSld name="TITLE_1_1_1_1_1_1_1_1_1_1_1_1_1_1_1_1_1_1_1">
    <p:spTree>
      <p:nvGrpSpPr>
        <p:cNvPr id="1" name="Shape 388"/>
        <p:cNvGrpSpPr/>
        <p:nvPr/>
      </p:nvGrpSpPr>
      <p:grpSpPr>
        <a:xfrm>
          <a:off x="0" y="0"/>
          <a:ext cx="0" cy="0"/>
          <a:chOff x="0" y="0"/>
          <a:chExt cx="0" cy="0"/>
        </a:xfrm>
      </p:grpSpPr>
      <p:sp>
        <p:nvSpPr>
          <p:cNvPr id="389" name="Google Shape;389;p71"/>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390" name="Google Shape;390;p7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391" name="Google Shape;391;p7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392" name="Google Shape;392;p71"/>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393" name="Google Shape;393;p71"/>
          <p:cNvPicPr preferRelativeResize="0"/>
          <p:nvPr/>
        </p:nvPicPr>
        <p:blipFill>
          <a:blip r:embed="rId2">
            <a:alphaModFix/>
          </a:blip>
          <a:stretch>
            <a:fillRect/>
          </a:stretch>
        </p:blipFill>
        <p:spPr>
          <a:xfrm>
            <a:off x="4564059" y="2209775"/>
            <a:ext cx="299600" cy="717925"/>
          </a:xfrm>
          <a:prstGeom prst="rect">
            <a:avLst/>
          </a:prstGeom>
          <a:noFill/>
          <a:ln>
            <a:noFill/>
          </a:ln>
        </p:spPr>
      </p:pic>
      <p:sp>
        <p:nvSpPr>
          <p:cNvPr id="394" name="Google Shape;394;p71"/>
          <p:cNvSpPr txBox="1">
            <a:spLocks noGrp="1"/>
          </p:cNvSpPr>
          <p:nvPr>
            <p:ph type="title"/>
          </p:nvPr>
        </p:nvSpPr>
        <p:spPr>
          <a:xfrm>
            <a:off x="360000" y="1503125"/>
            <a:ext cx="3563700" cy="247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pic>
        <p:nvPicPr>
          <p:cNvPr id="395" name="Google Shape;395;p71"/>
          <p:cNvPicPr preferRelativeResize="0"/>
          <p:nvPr/>
        </p:nvPicPr>
        <p:blipFill>
          <a:blip r:embed="rId3">
            <a:alphaModFix/>
          </a:blip>
          <a:stretch>
            <a:fillRect/>
          </a:stretch>
        </p:blipFill>
        <p:spPr>
          <a:xfrm>
            <a:off x="360000" y="1152475"/>
            <a:ext cx="522350" cy="1807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 - Cover - black 1.4">
  <p:cSld name="TITLE_1_1_1_1">
    <p:bg>
      <p:bgPr>
        <a:solidFill>
          <a:schemeClr val="dk1"/>
        </a:solidFill>
        <a:effectLst/>
      </p:bgPr>
    </p:bg>
    <p:spTree>
      <p:nvGrpSpPr>
        <p:cNvPr id="1" name="Shape 38"/>
        <p:cNvGrpSpPr/>
        <p:nvPr/>
      </p:nvGrpSpPr>
      <p:grpSpPr>
        <a:xfrm>
          <a:off x="0" y="0"/>
          <a:ext cx="0" cy="0"/>
          <a:chOff x="0" y="0"/>
          <a:chExt cx="0" cy="0"/>
        </a:xfrm>
      </p:grpSpPr>
      <p:pic>
        <p:nvPicPr>
          <p:cNvPr id="39" name="Google Shape;39;p8"/>
          <p:cNvPicPr preferRelativeResize="0"/>
          <p:nvPr/>
        </p:nvPicPr>
        <p:blipFill rotWithShape="1">
          <a:blip r:embed="rId2">
            <a:alphaModFix/>
          </a:blip>
          <a:srcRect l="62580"/>
          <a:stretch/>
        </p:blipFill>
        <p:spPr>
          <a:xfrm>
            <a:off x="5722327" y="0"/>
            <a:ext cx="3421676" cy="5143499"/>
          </a:xfrm>
          <a:prstGeom prst="rect">
            <a:avLst/>
          </a:prstGeom>
          <a:noFill/>
          <a:ln>
            <a:noFill/>
          </a:ln>
        </p:spPr>
      </p:pic>
      <p:sp>
        <p:nvSpPr>
          <p:cNvPr id="40" name="Google Shape;40;p8"/>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41" name="Google Shape;41;p8"/>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42" name="Google Shape;42;p8"/>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F - Content - Headings only 1.1">
  <p:cSld name="TITLE_1_1_1_1_1_1_1_1_1_1_1_1_1_1_1_1_1_1_1_1">
    <p:spTree>
      <p:nvGrpSpPr>
        <p:cNvPr id="1" name="Shape 396"/>
        <p:cNvGrpSpPr/>
        <p:nvPr/>
      </p:nvGrpSpPr>
      <p:grpSpPr>
        <a:xfrm>
          <a:off x="0" y="0"/>
          <a:ext cx="0" cy="0"/>
          <a:chOff x="0" y="0"/>
          <a:chExt cx="0" cy="0"/>
        </a:xfrm>
      </p:grpSpPr>
      <p:sp>
        <p:nvSpPr>
          <p:cNvPr id="397" name="Google Shape;397;p72"/>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398" name="Google Shape;398;p72"/>
          <p:cNvSpPr txBox="1">
            <a:spLocks noGrp="1"/>
          </p:cNvSpPr>
          <p:nvPr>
            <p:ph type="subTitle" idx="1"/>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399" name="Google Shape;399;p7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00" name="Google Shape;400;p7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 - Content - Headings only 1.2">
  <p:cSld name="TITLE_1_1_1_1_1_1_1_1_1_1_1_1_1_1_1_1_1_1_1_1_1">
    <p:spTree>
      <p:nvGrpSpPr>
        <p:cNvPr id="1" name="Shape 401"/>
        <p:cNvGrpSpPr/>
        <p:nvPr/>
      </p:nvGrpSpPr>
      <p:grpSpPr>
        <a:xfrm>
          <a:off x="0" y="0"/>
          <a:ext cx="0" cy="0"/>
          <a:chOff x="0" y="0"/>
          <a:chExt cx="0" cy="0"/>
        </a:xfrm>
      </p:grpSpPr>
      <p:sp>
        <p:nvSpPr>
          <p:cNvPr id="402" name="Google Shape;402;p73"/>
          <p:cNvSpPr txBox="1">
            <a:spLocks noGrp="1"/>
          </p:cNvSpPr>
          <p:nvPr>
            <p:ph type="subTitle" idx="1"/>
          </p:nvPr>
        </p:nvSpPr>
        <p:spPr>
          <a:xfrm>
            <a:off x="270000" y="2699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403" name="Google Shape;403;p7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04" name="Google Shape;404;p7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G - Content - No headings">
  <p:cSld name="TITLE_1_1_1_1_1_1_1_1_1_1_1_1_1_1_1_1_1_1_1_1_1_1">
    <p:spTree>
      <p:nvGrpSpPr>
        <p:cNvPr id="1" name="Shape 405"/>
        <p:cNvGrpSpPr/>
        <p:nvPr/>
      </p:nvGrpSpPr>
      <p:grpSpPr>
        <a:xfrm>
          <a:off x="0" y="0"/>
          <a:ext cx="0" cy="0"/>
          <a:chOff x="0" y="0"/>
          <a:chExt cx="0" cy="0"/>
        </a:xfrm>
      </p:grpSpPr>
      <p:sp>
        <p:nvSpPr>
          <p:cNvPr id="406" name="Google Shape;406;p7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GB"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07" name="Google Shape;407;p7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GB"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8"/>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 - Logo slide">
  <p:cSld name="BLANK_1">
    <p:spTree>
      <p:nvGrpSpPr>
        <p:cNvPr id="1" name="Shape 409"/>
        <p:cNvGrpSpPr/>
        <p:nvPr/>
      </p:nvGrpSpPr>
      <p:grpSpPr>
        <a:xfrm>
          <a:off x="0" y="0"/>
          <a:ext cx="0" cy="0"/>
          <a:chOff x="0" y="0"/>
          <a:chExt cx="0" cy="0"/>
        </a:xfrm>
      </p:grpSpPr>
      <p:pic>
        <p:nvPicPr>
          <p:cNvPr id="410" name="Google Shape;410;p76"/>
          <p:cNvPicPr preferRelativeResize="0"/>
          <p:nvPr/>
        </p:nvPicPr>
        <p:blipFill>
          <a:blip r:embed="rId2">
            <a:alphaModFix/>
          </a:blip>
          <a:stretch>
            <a:fillRect/>
          </a:stretch>
        </p:blipFill>
        <p:spPr>
          <a:xfrm>
            <a:off x="0" y="5026750"/>
            <a:ext cx="9144003" cy="116750"/>
          </a:xfrm>
          <a:prstGeom prst="rect">
            <a:avLst/>
          </a:prstGeom>
          <a:noFill/>
          <a:ln>
            <a:noFill/>
          </a:ln>
        </p:spPr>
      </p:pic>
      <p:pic>
        <p:nvPicPr>
          <p:cNvPr id="411" name="Google Shape;411;p76"/>
          <p:cNvPicPr preferRelativeResize="0"/>
          <p:nvPr/>
        </p:nvPicPr>
        <p:blipFill>
          <a:blip r:embed="rId3">
            <a:alphaModFix/>
          </a:blip>
          <a:stretch>
            <a:fillRect/>
          </a:stretch>
        </p:blipFill>
        <p:spPr>
          <a:xfrm>
            <a:off x="2755725" y="2047508"/>
            <a:ext cx="3632549" cy="8743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J - Website address">
  <p:cSld name="BLANK_1_1">
    <p:spTree>
      <p:nvGrpSpPr>
        <p:cNvPr id="1" name="Shape 412"/>
        <p:cNvGrpSpPr/>
        <p:nvPr/>
      </p:nvGrpSpPr>
      <p:grpSpPr>
        <a:xfrm>
          <a:off x="0" y="0"/>
          <a:ext cx="0" cy="0"/>
          <a:chOff x="0" y="0"/>
          <a:chExt cx="0" cy="0"/>
        </a:xfrm>
      </p:grpSpPr>
      <p:sp>
        <p:nvSpPr>
          <p:cNvPr id="413" name="Google Shape;413;p77"/>
          <p:cNvSpPr txBox="1"/>
          <p:nvPr/>
        </p:nvSpPr>
        <p:spPr>
          <a:xfrm>
            <a:off x="0" y="2212258"/>
            <a:ext cx="9144000" cy="517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2400">
                <a:solidFill>
                  <a:srgbClr val="FCF5ED"/>
                </a:solidFill>
                <a:latin typeface="Figtree Medium"/>
                <a:ea typeface="Figtree Medium"/>
                <a:cs typeface="Figtree Medium"/>
                <a:sym typeface="Figtree Medium"/>
              </a:rPr>
              <a:t>everway.com</a:t>
            </a:r>
            <a:endParaRPr sz="2400">
              <a:solidFill>
                <a:srgbClr val="FCF5ED"/>
              </a:solidFill>
              <a:latin typeface="Figtree Medium"/>
              <a:ea typeface="Figtree Medium"/>
              <a:cs typeface="Figtree Medium"/>
              <a:sym typeface="Figtree Medium"/>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4"/>
        <p:cNvGrpSpPr/>
        <p:nvPr/>
      </p:nvGrpSpPr>
      <p:grpSpPr>
        <a:xfrm>
          <a:off x="0" y="0"/>
          <a:ext cx="0" cy="0"/>
          <a:chOff x="0" y="0"/>
          <a:chExt cx="0" cy="0"/>
        </a:xfrm>
      </p:grpSpPr>
      <p:sp>
        <p:nvSpPr>
          <p:cNvPr id="415" name="Google Shape;415;p78"/>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6" name="Google Shape;416;p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417" name="Google Shape;417;p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418" name="Google Shape;418;p78"/>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9"/>
        <p:cNvGrpSpPr/>
        <p:nvPr/>
      </p:nvGrpSpPr>
      <p:grpSpPr>
        <a:xfrm>
          <a:off x="0" y="0"/>
          <a:ext cx="0" cy="0"/>
          <a:chOff x="0" y="0"/>
          <a:chExt cx="0" cy="0"/>
        </a:xfrm>
      </p:grpSpPr>
      <p:sp>
        <p:nvSpPr>
          <p:cNvPr id="420" name="Google Shape;420;p79"/>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Figtree"/>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1" name="Google Shape;421;p79"/>
          <p:cNvSpPr txBox="1">
            <a:spLocks noGrp="1"/>
          </p:cNvSpPr>
          <p:nvPr>
            <p:ph type="body" idx="1"/>
          </p:nvPr>
        </p:nvSpPr>
        <p:spPr>
          <a:xfrm>
            <a:off x="526002" y="1245093"/>
            <a:ext cx="8388300" cy="3387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2100"/>
              <a:buNone/>
              <a:defRPr b="0"/>
            </a:lvl1pPr>
            <a:lvl2pPr marL="914400" lvl="1" indent="-342900" algn="l">
              <a:lnSpc>
                <a:spcPct val="90000"/>
              </a:lnSpc>
              <a:spcBef>
                <a:spcPts val="400"/>
              </a:spcBef>
              <a:spcAft>
                <a:spcPts val="0"/>
              </a:spcAft>
              <a:buClr>
                <a:schemeClr val="lt1"/>
              </a:buClr>
              <a:buSzPts val="1800"/>
              <a:buChar char="•"/>
              <a:defRPr b="0"/>
            </a:lvl2pPr>
            <a:lvl3pPr marL="1371600" lvl="2" indent="-323850" algn="l">
              <a:lnSpc>
                <a:spcPct val="90000"/>
              </a:lnSpc>
              <a:spcBef>
                <a:spcPts val="400"/>
              </a:spcBef>
              <a:spcAft>
                <a:spcPts val="0"/>
              </a:spcAft>
              <a:buClr>
                <a:schemeClr val="lt1"/>
              </a:buClr>
              <a:buSzPts val="1500"/>
              <a:buChar char="•"/>
              <a:defRPr b="0"/>
            </a:lvl3pPr>
            <a:lvl4pPr marL="1828800" lvl="3" indent="-317500" algn="l">
              <a:lnSpc>
                <a:spcPct val="90000"/>
              </a:lnSpc>
              <a:spcBef>
                <a:spcPts val="400"/>
              </a:spcBef>
              <a:spcAft>
                <a:spcPts val="0"/>
              </a:spcAft>
              <a:buClr>
                <a:schemeClr val="lt1"/>
              </a:buClr>
              <a:buSzPts val="1400"/>
              <a:buChar char="•"/>
              <a:defRPr b="0"/>
            </a:lvl4pPr>
            <a:lvl5pPr marL="2286000" lvl="4" indent="-317500" algn="l">
              <a:lnSpc>
                <a:spcPct val="90000"/>
              </a:lnSpc>
              <a:spcBef>
                <a:spcPts val="400"/>
              </a:spcBef>
              <a:spcAft>
                <a:spcPts val="0"/>
              </a:spcAft>
              <a:buClr>
                <a:schemeClr val="lt1"/>
              </a:buClr>
              <a:buSzPts val="1400"/>
              <a:buChar char="•"/>
              <a:defRPr b="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22" name="Google Shape;422;p7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423" name="Google Shape;423;p7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424" name="Google Shape;424;p79"/>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425"/>
        <p:cNvGrpSpPr/>
        <p:nvPr/>
      </p:nvGrpSpPr>
      <p:grpSpPr>
        <a:xfrm>
          <a:off x="0" y="0"/>
          <a:ext cx="0" cy="0"/>
          <a:chOff x="0" y="0"/>
          <a:chExt cx="0" cy="0"/>
        </a:xfrm>
      </p:grpSpPr>
      <p:pic>
        <p:nvPicPr>
          <p:cNvPr id="426" name="Google Shape;426;p80"/>
          <p:cNvPicPr preferRelativeResize="0"/>
          <p:nvPr/>
        </p:nvPicPr>
        <p:blipFill rotWithShape="1">
          <a:blip r:embed="rId2">
            <a:alphaModFix/>
          </a:blip>
          <a:srcRect/>
          <a:stretch/>
        </p:blipFill>
        <p:spPr>
          <a:xfrm>
            <a:off x="0" y="1804987"/>
            <a:ext cx="9143998" cy="333851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ustom Layout 2 2">
  <p:cSld name="CUSTOM_1_2">
    <p:spTree>
      <p:nvGrpSpPr>
        <p:cNvPr id="1" name="Shape 427"/>
        <p:cNvGrpSpPr/>
        <p:nvPr/>
      </p:nvGrpSpPr>
      <p:grpSpPr>
        <a:xfrm>
          <a:off x="0" y="0"/>
          <a:ext cx="0" cy="0"/>
          <a:chOff x="0" y="0"/>
          <a:chExt cx="0" cy="0"/>
        </a:xfrm>
      </p:grpSpPr>
      <p:pic>
        <p:nvPicPr>
          <p:cNvPr id="428" name="Google Shape;428;p81"/>
          <p:cNvPicPr preferRelativeResize="0"/>
          <p:nvPr/>
        </p:nvPicPr>
        <p:blipFill rotWithShape="1">
          <a:blip r:embed="rId2">
            <a:alphaModFix/>
          </a:blip>
          <a:srcRect/>
          <a:stretch/>
        </p:blipFill>
        <p:spPr>
          <a:xfrm>
            <a:off x="0" y="1804987"/>
            <a:ext cx="9143998" cy="333851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 - Cover - black 1.2">
  <p:cSld name="TITLE_1_1_1_1_1">
    <p:bg>
      <p:bgPr>
        <a:solidFill>
          <a:schemeClr val="dk1"/>
        </a:solidFill>
        <a:effectLst/>
      </p:bgPr>
    </p:bg>
    <p:spTree>
      <p:nvGrpSpPr>
        <p:cNvPr id="1" name="Shape 43"/>
        <p:cNvGrpSpPr/>
        <p:nvPr/>
      </p:nvGrpSpPr>
      <p:grpSpPr>
        <a:xfrm>
          <a:off x="0" y="0"/>
          <a:ext cx="0" cy="0"/>
          <a:chOff x="0" y="0"/>
          <a:chExt cx="0" cy="0"/>
        </a:xfrm>
      </p:grpSpPr>
      <p:pic>
        <p:nvPicPr>
          <p:cNvPr id="44" name="Google Shape;44;p9"/>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45" name="Google Shape;45;p9"/>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46" name="Google Shape;46;p9"/>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47" name="Google Shape;47;p9"/>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5">
  <p:cSld name="CUSTOM_4">
    <p:spTree>
      <p:nvGrpSpPr>
        <p:cNvPr id="1" name="Shape 429"/>
        <p:cNvGrpSpPr/>
        <p:nvPr/>
      </p:nvGrpSpPr>
      <p:grpSpPr>
        <a:xfrm>
          <a:off x="0" y="0"/>
          <a:ext cx="0" cy="0"/>
          <a:chOff x="0" y="0"/>
          <a:chExt cx="0" cy="0"/>
        </a:xfrm>
      </p:grpSpPr>
      <p:pic>
        <p:nvPicPr>
          <p:cNvPr id="430" name="Google Shape;430;p82"/>
          <p:cNvPicPr preferRelativeResize="0"/>
          <p:nvPr/>
        </p:nvPicPr>
        <p:blipFill rotWithShape="1">
          <a:blip r:embed="rId2">
            <a:alphaModFix/>
          </a:blip>
          <a:srcRect/>
          <a:stretch/>
        </p:blipFill>
        <p:spPr>
          <a:xfrm>
            <a:off x="0" y="0"/>
            <a:ext cx="1919287" cy="514350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ody">
  <p:cSld name="Base Slide">
    <p:spTree>
      <p:nvGrpSpPr>
        <p:cNvPr id="1" name="Shape 431"/>
        <p:cNvGrpSpPr/>
        <p:nvPr/>
      </p:nvGrpSpPr>
      <p:grpSpPr>
        <a:xfrm>
          <a:off x="0" y="0"/>
          <a:ext cx="0" cy="0"/>
          <a:chOff x="0" y="0"/>
          <a:chExt cx="0" cy="0"/>
        </a:xfrm>
      </p:grpSpPr>
      <p:sp>
        <p:nvSpPr>
          <p:cNvPr id="432" name="Google Shape;432;p83"/>
          <p:cNvSpPr txBox="1">
            <a:spLocks noGrp="1"/>
          </p:cNvSpPr>
          <p:nvPr>
            <p:ph type="body" idx="1"/>
          </p:nvPr>
        </p:nvSpPr>
        <p:spPr>
          <a:xfrm>
            <a:off x="365760" y="1207725"/>
            <a:ext cx="8455200" cy="3241200"/>
          </a:xfrm>
          <a:prstGeom prst="rect">
            <a:avLst/>
          </a:prstGeom>
          <a:noFill/>
          <a:ln>
            <a:noFill/>
          </a:ln>
        </p:spPr>
        <p:txBody>
          <a:bodyPr spcFirstLastPara="1" wrap="square" lIns="91425" tIns="137150" rIns="0" bIns="0" anchor="t" anchorCtr="0">
            <a:normAutofit/>
          </a:bodyPr>
          <a:lstStyle>
            <a:lvl1pPr marL="457200" marR="0" lvl="0" indent="-330200" algn="l">
              <a:lnSpc>
                <a:spcPct val="113000"/>
              </a:lnSpc>
              <a:spcBef>
                <a:spcPts val="0"/>
              </a:spcBef>
              <a:spcAft>
                <a:spcPts val="0"/>
              </a:spcAft>
              <a:buClr>
                <a:schemeClr val="accent2"/>
              </a:buClr>
              <a:buSzPts val="1600"/>
              <a:buFont typeface="Lato"/>
              <a:buChar char="●"/>
              <a:defRPr sz="1600" i="0" u="none" strike="noStrike" cap="none">
                <a:solidFill>
                  <a:schemeClr val="dk2"/>
                </a:solidFill>
                <a:latin typeface="Lato"/>
                <a:ea typeface="Lato"/>
                <a:cs typeface="Lato"/>
                <a:sym typeface="Lato"/>
              </a:defRPr>
            </a:lvl1pPr>
            <a:lvl2pPr marL="914400" marR="0" lvl="1" indent="-330200" algn="l">
              <a:lnSpc>
                <a:spcPct val="113000"/>
              </a:lnSpc>
              <a:spcBef>
                <a:spcPts val="1000"/>
              </a:spcBef>
              <a:spcAft>
                <a:spcPts val="0"/>
              </a:spcAft>
              <a:buClr>
                <a:schemeClr val="accent2"/>
              </a:buClr>
              <a:buSzPts val="1600"/>
              <a:buFont typeface="Lato"/>
              <a:buChar char="—"/>
              <a:defRPr sz="1600" b="0" i="0" u="none" strike="noStrike" cap="none">
                <a:solidFill>
                  <a:schemeClr val="dk2"/>
                </a:solidFill>
                <a:latin typeface="Lato"/>
                <a:ea typeface="Lato"/>
                <a:cs typeface="Lato"/>
                <a:sym typeface="Lato"/>
              </a:defRPr>
            </a:lvl2pPr>
            <a:lvl3pPr marL="1371600" marR="0" lvl="2"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3pPr>
            <a:lvl4pPr marL="1828800" marR="0" lvl="3"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4pPr>
            <a:lvl5pPr marL="2286000" marR="0" lvl="4"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5pPr>
            <a:lvl6pPr marL="2743200" marR="0" lvl="5"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6pPr>
            <a:lvl7pPr marL="3200400" marR="0" lvl="6"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7pPr>
            <a:lvl8pPr marL="3657600" marR="0" lvl="7"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8pPr>
            <a:lvl9pPr marL="4114800" marR="0" lvl="8" indent="-228600" algn="l">
              <a:lnSpc>
                <a:spcPct val="113000"/>
              </a:lnSpc>
              <a:spcBef>
                <a:spcPts val="1000"/>
              </a:spcBef>
              <a:spcAft>
                <a:spcPts val="1000"/>
              </a:spcAft>
              <a:buClr>
                <a:srgbClr val="434343"/>
              </a:buClr>
              <a:buSzPts val="1400"/>
              <a:buFont typeface="Arial"/>
              <a:buNone/>
              <a:defRPr sz="1400" b="0" i="0" u="none" strike="noStrike" cap="none">
                <a:solidFill>
                  <a:srgbClr val="434343"/>
                </a:solidFill>
                <a:latin typeface="Lato"/>
                <a:ea typeface="Lato"/>
                <a:cs typeface="Lato"/>
                <a:sym typeface="Lato"/>
              </a:defRPr>
            </a:lvl9pPr>
          </a:lstStyle>
          <a:p>
            <a:endParaRPr/>
          </a:p>
        </p:txBody>
      </p:sp>
      <p:sp>
        <p:nvSpPr>
          <p:cNvPr id="433" name="Google Shape;433;p83"/>
          <p:cNvSpPr txBox="1">
            <a:spLocks noGrp="1"/>
          </p:cNvSpPr>
          <p:nvPr>
            <p:ph type="title"/>
          </p:nvPr>
        </p:nvSpPr>
        <p:spPr>
          <a:xfrm>
            <a:off x="365760" y="241925"/>
            <a:ext cx="8455200" cy="572700"/>
          </a:xfrm>
          <a:prstGeom prst="rect">
            <a:avLst/>
          </a:prstGeom>
          <a:noFill/>
          <a:ln>
            <a:noFill/>
          </a:ln>
        </p:spPr>
        <p:txBody>
          <a:bodyPr spcFirstLastPara="1" wrap="square" lIns="91425" tIns="0" rIns="91425" bIns="0" anchor="t" anchorCtr="0">
            <a:normAutofit/>
          </a:bodyPr>
          <a:lstStyle>
            <a:lvl1pPr marR="0" lvl="0" algn="l">
              <a:lnSpc>
                <a:spcPct val="100000"/>
              </a:lnSpc>
              <a:spcBef>
                <a:spcPts val="0"/>
              </a:spcBef>
              <a:spcAft>
                <a:spcPts val="0"/>
              </a:spcAft>
              <a:buClr>
                <a:srgbClr val="478DCB"/>
              </a:buClr>
              <a:buSzPts val="2600"/>
              <a:buFont typeface="Lato"/>
              <a:buNone/>
              <a:defRPr sz="2600" b="1" i="0" u="none" strike="noStrike" cap="none">
                <a:solidFill>
                  <a:schemeClr val="accent1"/>
                </a:solidFill>
                <a:latin typeface="Lato"/>
                <a:ea typeface="Lato"/>
                <a:cs typeface="Lato"/>
                <a:sym typeface="Lato"/>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434" name="Google Shape;434;p83"/>
          <p:cNvSpPr txBox="1">
            <a:spLocks noGrp="1"/>
          </p:cNvSpPr>
          <p:nvPr>
            <p:ph type="subTitle" idx="2"/>
          </p:nvPr>
        </p:nvSpPr>
        <p:spPr>
          <a:xfrm>
            <a:off x="365760" y="685800"/>
            <a:ext cx="8455200" cy="572700"/>
          </a:xfrm>
          <a:prstGeom prst="rect">
            <a:avLst/>
          </a:prstGeom>
        </p:spPr>
        <p:txBody>
          <a:bodyPr spcFirstLastPara="1" wrap="square" lIns="91425" tIns="0" rIns="0" bIns="0" anchor="t" anchorCtr="0">
            <a:normAutofit/>
          </a:bodyPr>
          <a:lstStyle>
            <a:lvl1pPr lvl="0">
              <a:spcBef>
                <a:spcPts val="0"/>
              </a:spcBef>
              <a:spcAft>
                <a:spcPts val="0"/>
              </a:spcAft>
              <a:buNone/>
              <a:defRPr sz="1500">
                <a:solidFill>
                  <a:schemeClr val="accent2"/>
                </a:solidFill>
                <a:latin typeface="Lato Black"/>
                <a:ea typeface="Lato Black"/>
                <a:cs typeface="Lato Black"/>
                <a:sym typeface="Lato Black"/>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ivider-Gradient 1">
  <p:cSld name="Divider-Title">
    <p:spTree>
      <p:nvGrpSpPr>
        <p:cNvPr id="1" name="Shape 435"/>
        <p:cNvGrpSpPr/>
        <p:nvPr/>
      </p:nvGrpSpPr>
      <p:grpSpPr>
        <a:xfrm>
          <a:off x="0" y="0"/>
          <a:ext cx="0" cy="0"/>
          <a:chOff x="0" y="0"/>
          <a:chExt cx="0" cy="0"/>
        </a:xfrm>
      </p:grpSpPr>
      <p:sp>
        <p:nvSpPr>
          <p:cNvPr id="436" name="Google Shape;436;p84"/>
          <p:cNvSpPr txBox="1">
            <a:spLocks noGrp="1"/>
          </p:cNvSpPr>
          <p:nvPr>
            <p:ph type="title"/>
          </p:nvPr>
        </p:nvSpPr>
        <p:spPr>
          <a:xfrm>
            <a:off x="914396" y="1136165"/>
            <a:ext cx="7105500" cy="866400"/>
          </a:xfrm>
          <a:prstGeom prst="rect">
            <a:avLst/>
          </a:prstGeom>
          <a:noFill/>
          <a:ln>
            <a:noFill/>
          </a:ln>
        </p:spPr>
        <p:txBody>
          <a:bodyPr spcFirstLastPara="1" wrap="square" lIns="91425" tIns="0" rIns="91425" bIns="0" anchor="t" anchorCtr="0">
            <a:noAutofit/>
          </a:bodyPr>
          <a:lstStyle>
            <a:lvl1pPr marR="0" lvl="0" algn="l">
              <a:lnSpc>
                <a:spcPct val="100000"/>
              </a:lnSpc>
              <a:spcBef>
                <a:spcPts val="0"/>
              </a:spcBef>
              <a:spcAft>
                <a:spcPts val="0"/>
              </a:spcAft>
              <a:buClr>
                <a:srgbClr val="478DCB"/>
              </a:buClr>
              <a:buSzPts val="2600"/>
              <a:buFont typeface="Lato"/>
              <a:buNone/>
              <a:defRPr sz="6000" b="0" i="0" u="none" strike="noStrike" cap="none">
                <a:solidFill>
                  <a:schemeClr val="lt1"/>
                </a:solidFill>
                <a:latin typeface="Lato"/>
                <a:ea typeface="Lato"/>
                <a:cs typeface="Lato"/>
                <a:sym typeface="Lato"/>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37" name="Google Shape;437;p84"/>
          <p:cNvSpPr txBox="1">
            <a:spLocks noGrp="1"/>
          </p:cNvSpPr>
          <p:nvPr>
            <p:ph type="body" idx="1"/>
          </p:nvPr>
        </p:nvSpPr>
        <p:spPr>
          <a:xfrm>
            <a:off x="914398" y="2285999"/>
            <a:ext cx="7105500" cy="1790700"/>
          </a:xfrm>
          <a:prstGeom prst="rect">
            <a:avLst/>
          </a:prstGeom>
          <a:noFill/>
          <a:ln>
            <a:noFill/>
          </a:ln>
        </p:spPr>
        <p:txBody>
          <a:bodyPr spcFirstLastPara="1" wrap="square" lIns="91425" tIns="45700" rIns="91425" bIns="45700" anchor="t" anchorCtr="0">
            <a:normAutofit/>
          </a:bodyPr>
          <a:lstStyle>
            <a:lvl1pPr marL="457200" marR="0" lvl="0" indent="-228600" algn="l">
              <a:lnSpc>
                <a:spcPct val="100000"/>
              </a:lnSpc>
              <a:spcBef>
                <a:spcPts val="0"/>
              </a:spcBef>
              <a:spcAft>
                <a:spcPts val="0"/>
              </a:spcAft>
              <a:buSzPts val="1600"/>
              <a:buNone/>
              <a:defRPr sz="3600" b="1" i="0" u="none" strike="noStrike" cap="none">
                <a:solidFill>
                  <a:srgbClr val="1C246E"/>
                </a:solidFill>
                <a:latin typeface="Lato Black"/>
                <a:ea typeface="Lato Black"/>
                <a:cs typeface="Lato Black"/>
                <a:sym typeface="Lato Black"/>
              </a:defRPr>
            </a:lvl1pPr>
            <a:lvl2pPr marL="914400" marR="0" lvl="1" indent="-228600" algn="l">
              <a:lnSpc>
                <a:spcPct val="100000"/>
              </a:lnSpc>
              <a:spcBef>
                <a:spcPts val="0"/>
              </a:spcBef>
              <a:spcAft>
                <a:spcPts val="0"/>
              </a:spcAft>
              <a:buSzPts val="1400"/>
              <a:buNone/>
              <a:defRPr sz="2400" b="0" i="0" u="none" strike="noStrike" cap="none">
                <a:solidFill>
                  <a:srgbClr val="F89E1C"/>
                </a:solidFill>
                <a:latin typeface="Arial"/>
                <a:ea typeface="Arial"/>
                <a:cs typeface="Arial"/>
                <a:sym typeface="Arial"/>
              </a:defRPr>
            </a:lvl2pPr>
            <a:lvl3pPr marL="1371600" marR="0" lvl="2" indent="-228600" algn="l">
              <a:lnSpc>
                <a:spcPct val="100000"/>
              </a:lnSpc>
              <a:spcBef>
                <a:spcPts val="0"/>
              </a:spcBef>
              <a:spcAft>
                <a:spcPts val="0"/>
              </a:spcAft>
              <a:buSzPts val="1400"/>
              <a:buNone/>
              <a:defRPr sz="2400" b="0" i="0" u="none" strike="noStrike" cap="none">
                <a:solidFill>
                  <a:srgbClr val="F89E1C"/>
                </a:solidFill>
                <a:latin typeface="Arial"/>
                <a:ea typeface="Arial"/>
                <a:cs typeface="Arial"/>
                <a:sym typeface="Arial"/>
              </a:defRPr>
            </a:lvl3pPr>
            <a:lvl4pPr marL="1828800" marR="0" lvl="3" indent="-228600" algn="l">
              <a:lnSpc>
                <a:spcPct val="100000"/>
              </a:lnSpc>
              <a:spcBef>
                <a:spcPts val="0"/>
              </a:spcBef>
              <a:spcAft>
                <a:spcPts val="0"/>
              </a:spcAft>
              <a:buSzPts val="1400"/>
              <a:buNone/>
              <a:defRPr sz="2400" b="0" i="0" u="none" strike="noStrike" cap="none">
                <a:solidFill>
                  <a:srgbClr val="F89E1C"/>
                </a:solidFill>
                <a:latin typeface="Arial"/>
                <a:ea typeface="Arial"/>
                <a:cs typeface="Arial"/>
                <a:sym typeface="Arial"/>
              </a:defRPr>
            </a:lvl4pPr>
            <a:lvl5pPr marL="2286000" marR="0" lvl="4" indent="-381000" algn="l">
              <a:lnSpc>
                <a:spcPct val="100000"/>
              </a:lnSpc>
              <a:spcBef>
                <a:spcPts val="0"/>
              </a:spcBef>
              <a:spcAft>
                <a:spcPts val="0"/>
              </a:spcAft>
              <a:buClr>
                <a:srgbClr val="000000"/>
              </a:buClr>
              <a:buSzPts val="2400"/>
              <a:buFont typeface="Arial"/>
              <a:buChar char="•"/>
              <a:defRPr sz="2400" b="0" i="0" u="none" strike="noStrike" cap="none">
                <a:solidFill>
                  <a:srgbClr val="1C246E"/>
                </a:solidFill>
                <a:latin typeface="Lato"/>
                <a:ea typeface="Lato"/>
                <a:cs typeface="Lato"/>
                <a:sym typeface="Lato"/>
              </a:defRPr>
            </a:lvl5pPr>
            <a:lvl6pPr marL="2743200" marR="0" lvl="5"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4 1">
  <p:cSld name="CUSTOM_3_1">
    <p:spTree>
      <p:nvGrpSpPr>
        <p:cNvPr id="1" name="Shape 438"/>
        <p:cNvGrpSpPr/>
        <p:nvPr/>
      </p:nvGrpSpPr>
      <p:grpSpPr>
        <a:xfrm>
          <a:off x="0" y="0"/>
          <a:ext cx="0" cy="0"/>
          <a:chOff x="0" y="0"/>
          <a:chExt cx="0" cy="0"/>
        </a:xfrm>
      </p:grpSpPr>
      <p:pic>
        <p:nvPicPr>
          <p:cNvPr id="439" name="Google Shape;439;p85"/>
          <p:cNvPicPr preferRelativeResize="0"/>
          <p:nvPr/>
        </p:nvPicPr>
        <p:blipFill rotWithShape="1">
          <a:blip r:embed="rId2">
            <a:alphaModFix/>
          </a:blip>
          <a:srcRect/>
          <a:stretch/>
        </p:blipFill>
        <p:spPr>
          <a:xfrm>
            <a:off x="0" y="838200"/>
            <a:ext cx="9144001" cy="4305300"/>
          </a:xfrm>
          <a:prstGeom prst="rect">
            <a:avLst/>
          </a:prstGeom>
          <a:noFill/>
          <a:ln>
            <a:noFill/>
          </a:ln>
        </p:spPr>
      </p:pic>
      <p:pic>
        <p:nvPicPr>
          <p:cNvPr id="440" name="Google Shape;440;p85"/>
          <p:cNvPicPr preferRelativeResize="0"/>
          <p:nvPr/>
        </p:nvPicPr>
        <p:blipFill rotWithShape="1">
          <a:blip r:embed="rId3">
            <a:alphaModFix/>
          </a:blip>
          <a:srcRect/>
          <a:stretch/>
        </p:blipFill>
        <p:spPr>
          <a:xfrm>
            <a:off x="0" y="2033587"/>
            <a:ext cx="9144001" cy="3109911"/>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ody 2">
  <p:cSld name="Base Slide_2">
    <p:spTree>
      <p:nvGrpSpPr>
        <p:cNvPr id="1" name="Shape 441"/>
        <p:cNvGrpSpPr/>
        <p:nvPr/>
      </p:nvGrpSpPr>
      <p:grpSpPr>
        <a:xfrm>
          <a:off x="0" y="0"/>
          <a:ext cx="0" cy="0"/>
          <a:chOff x="0" y="0"/>
          <a:chExt cx="0" cy="0"/>
        </a:xfrm>
      </p:grpSpPr>
      <p:sp>
        <p:nvSpPr>
          <p:cNvPr id="442" name="Google Shape;442;p86"/>
          <p:cNvSpPr txBox="1">
            <a:spLocks noGrp="1"/>
          </p:cNvSpPr>
          <p:nvPr>
            <p:ph type="body" idx="1"/>
          </p:nvPr>
        </p:nvSpPr>
        <p:spPr>
          <a:xfrm>
            <a:off x="365760" y="1207725"/>
            <a:ext cx="8455200" cy="3241200"/>
          </a:xfrm>
          <a:prstGeom prst="rect">
            <a:avLst/>
          </a:prstGeom>
          <a:noFill/>
          <a:ln>
            <a:noFill/>
          </a:ln>
        </p:spPr>
        <p:txBody>
          <a:bodyPr spcFirstLastPara="1" wrap="square" lIns="91425" tIns="137150" rIns="0" bIns="0" anchor="t" anchorCtr="0">
            <a:normAutofit/>
          </a:bodyPr>
          <a:lstStyle>
            <a:lvl1pPr marL="457200" marR="0" lvl="0" indent="-330200" algn="l">
              <a:lnSpc>
                <a:spcPct val="113000"/>
              </a:lnSpc>
              <a:spcBef>
                <a:spcPts val="0"/>
              </a:spcBef>
              <a:spcAft>
                <a:spcPts val="0"/>
              </a:spcAft>
              <a:buClr>
                <a:schemeClr val="accent2"/>
              </a:buClr>
              <a:buSzPts val="1600"/>
              <a:buFont typeface="Lato"/>
              <a:buChar char="●"/>
              <a:defRPr sz="1600" i="0" u="none" strike="noStrike" cap="none">
                <a:solidFill>
                  <a:schemeClr val="dk2"/>
                </a:solidFill>
                <a:latin typeface="Lato"/>
                <a:ea typeface="Lato"/>
                <a:cs typeface="Lato"/>
                <a:sym typeface="Lato"/>
              </a:defRPr>
            </a:lvl1pPr>
            <a:lvl2pPr marL="914400" marR="0" lvl="1" indent="-330200" algn="l">
              <a:lnSpc>
                <a:spcPct val="113000"/>
              </a:lnSpc>
              <a:spcBef>
                <a:spcPts val="1000"/>
              </a:spcBef>
              <a:spcAft>
                <a:spcPts val="0"/>
              </a:spcAft>
              <a:buClr>
                <a:schemeClr val="accent2"/>
              </a:buClr>
              <a:buSzPts val="1600"/>
              <a:buFont typeface="Lato"/>
              <a:buChar char="—"/>
              <a:defRPr sz="1600" b="0" i="0" u="none" strike="noStrike" cap="none">
                <a:solidFill>
                  <a:schemeClr val="dk2"/>
                </a:solidFill>
                <a:latin typeface="Lato"/>
                <a:ea typeface="Lato"/>
                <a:cs typeface="Lato"/>
                <a:sym typeface="Lato"/>
              </a:defRPr>
            </a:lvl2pPr>
            <a:lvl3pPr marL="1371600" marR="0" lvl="2"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3pPr>
            <a:lvl4pPr marL="1828800" marR="0" lvl="3"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4pPr>
            <a:lvl5pPr marL="2286000" marR="0" lvl="4"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5pPr>
            <a:lvl6pPr marL="2743200" marR="0" lvl="5"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6pPr>
            <a:lvl7pPr marL="3200400" marR="0" lvl="6"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7pPr>
            <a:lvl8pPr marL="3657600" marR="0" lvl="7"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8pPr>
            <a:lvl9pPr marL="4114800" marR="0" lvl="8" indent="-228600" algn="l">
              <a:lnSpc>
                <a:spcPct val="113000"/>
              </a:lnSpc>
              <a:spcBef>
                <a:spcPts val="1000"/>
              </a:spcBef>
              <a:spcAft>
                <a:spcPts val="1000"/>
              </a:spcAft>
              <a:buClr>
                <a:srgbClr val="434343"/>
              </a:buClr>
              <a:buSzPts val="1400"/>
              <a:buFont typeface="Arial"/>
              <a:buNone/>
              <a:defRPr sz="1400" b="0" i="0" u="none" strike="noStrike" cap="none">
                <a:solidFill>
                  <a:srgbClr val="434343"/>
                </a:solidFill>
                <a:latin typeface="Lato"/>
                <a:ea typeface="Lato"/>
                <a:cs typeface="Lato"/>
                <a:sym typeface="Lato"/>
              </a:defRPr>
            </a:lvl9pPr>
          </a:lstStyle>
          <a:p>
            <a:endParaRPr/>
          </a:p>
        </p:txBody>
      </p:sp>
      <p:sp>
        <p:nvSpPr>
          <p:cNvPr id="443" name="Google Shape;443;p86"/>
          <p:cNvSpPr txBox="1">
            <a:spLocks noGrp="1"/>
          </p:cNvSpPr>
          <p:nvPr>
            <p:ph type="title"/>
          </p:nvPr>
        </p:nvSpPr>
        <p:spPr>
          <a:xfrm>
            <a:off x="365760" y="241925"/>
            <a:ext cx="8455200" cy="572700"/>
          </a:xfrm>
          <a:prstGeom prst="rect">
            <a:avLst/>
          </a:prstGeom>
          <a:noFill/>
          <a:ln>
            <a:noFill/>
          </a:ln>
        </p:spPr>
        <p:txBody>
          <a:bodyPr spcFirstLastPara="1" wrap="square" lIns="91425" tIns="0" rIns="91425" bIns="0" anchor="t" anchorCtr="0">
            <a:normAutofit/>
          </a:bodyPr>
          <a:lstStyle>
            <a:lvl1pPr marR="0" lvl="0" algn="l">
              <a:lnSpc>
                <a:spcPct val="100000"/>
              </a:lnSpc>
              <a:spcBef>
                <a:spcPts val="0"/>
              </a:spcBef>
              <a:spcAft>
                <a:spcPts val="0"/>
              </a:spcAft>
              <a:buClr>
                <a:srgbClr val="478DCB"/>
              </a:buClr>
              <a:buSzPts val="2600"/>
              <a:buFont typeface="Lato"/>
              <a:buNone/>
              <a:defRPr sz="2600" b="1" i="0" u="none" strike="noStrike" cap="none">
                <a:solidFill>
                  <a:schemeClr val="accent1"/>
                </a:solidFill>
                <a:latin typeface="Lato"/>
                <a:ea typeface="Lato"/>
                <a:cs typeface="Lato"/>
                <a:sym typeface="Lato"/>
              </a:defRPr>
            </a:lvl1pPr>
            <a:lvl2pPr lvl="1" algn="l">
              <a:lnSpc>
                <a:spcPct val="100000"/>
              </a:lnSpc>
              <a:spcBef>
                <a:spcPts val="0"/>
              </a:spcBef>
              <a:spcAft>
                <a:spcPts val="0"/>
              </a:spcAft>
              <a:buClr>
                <a:schemeClr val="dk1"/>
              </a:buClr>
              <a:buSzPts val="2800"/>
              <a:buFont typeface="Arial"/>
              <a:buNone/>
              <a:defRPr sz="2800">
                <a:solidFill>
                  <a:schemeClr val="dk1"/>
                </a:solidFill>
              </a:defRPr>
            </a:lvl2pPr>
            <a:lvl3pPr lvl="2" algn="l">
              <a:lnSpc>
                <a:spcPct val="100000"/>
              </a:lnSpc>
              <a:spcBef>
                <a:spcPts val="0"/>
              </a:spcBef>
              <a:spcAft>
                <a:spcPts val="0"/>
              </a:spcAft>
              <a:buClr>
                <a:schemeClr val="dk1"/>
              </a:buClr>
              <a:buSzPts val="2800"/>
              <a:buFont typeface="Arial"/>
              <a:buNone/>
              <a:defRPr sz="2800">
                <a:solidFill>
                  <a:schemeClr val="dk1"/>
                </a:solidFill>
              </a:defRPr>
            </a:lvl3pPr>
            <a:lvl4pPr lvl="3" algn="l">
              <a:lnSpc>
                <a:spcPct val="100000"/>
              </a:lnSpc>
              <a:spcBef>
                <a:spcPts val="0"/>
              </a:spcBef>
              <a:spcAft>
                <a:spcPts val="0"/>
              </a:spcAft>
              <a:buClr>
                <a:schemeClr val="dk1"/>
              </a:buClr>
              <a:buSzPts val="2800"/>
              <a:buFont typeface="Arial"/>
              <a:buNone/>
              <a:defRPr sz="2800">
                <a:solidFill>
                  <a:schemeClr val="dk1"/>
                </a:solidFill>
              </a:defRPr>
            </a:lvl4pPr>
            <a:lvl5pPr lvl="4" algn="l">
              <a:lnSpc>
                <a:spcPct val="100000"/>
              </a:lnSpc>
              <a:spcBef>
                <a:spcPts val="0"/>
              </a:spcBef>
              <a:spcAft>
                <a:spcPts val="0"/>
              </a:spcAft>
              <a:buClr>
                <a:schemeClr val="dk1"/>
              </a:buClr>
              <a:buSzPts val="2800"/>
              <a:buFont typeface="Arial"/>
              <a:buNone/>
              <a:defRPr sz="2800">
                <a:solidFill>
                  <a:schemeClr val="dk1"/>
                </a:solidFill>
              </a:defRPr>
            </a:lvl5pPr>
            <a:lvl6pPr lvl="5" algn="l">
              <a:lnSpc>
                <a:spcPct val="100000"/>
              </a:lnSpc>
              <a:spcBef>
                <a:spcPts val="0"/>
              </a:spcBef>
              <a:spcAft>
                <a:spcPts val="0"/>
              </a:spcAft>
              <a:buClr>
                <a:schemeClr val="dk1"/>
              </a:buClr>
              <a:buSzPts val="2800"/>
              <a:buFont typeface="Arial"/>
              <a:buNone/>
              <a:defRPr sz="2800">
                <a:solidFill>
                  <a:schemeClr val="dk1"/>
                </a:solidFill>
              </a:defRPr>
            </a:lvl6pPr>
            <a:lvl7pPr lvl="6" algn="l">
              <a:lnSpc>
                <a:spcPct val="100000"/>
              </a:lnSpc>
              <a:spcBef>
                <a:spcPts val="0"/>
              </a:spcBef>
              <a:spcAft>
                <a:spcPts val="0"/>
              </a:spcAft>
              <a:buClr>
                <a:schemeClr val="dk1"/>
              </a:buClr>
              <a:buSzPts val="2800"/>
              <a:buFont typeface="Arial"/>
              <a:buNone/>
              <a:defRPr sz="2800">
                <a:solidFill>
                  <a:schemeClr val="dk1"/>
                </a:solidFill>
              </a:defRPr>
            </a:lvl7pPr>
            <a:lvl8pPr lvl="7" algn="l">
              <a:lnSpc>
                <a:spcPct val="100000"/>
              </a:lnSpc>
              <a:spcBef>
                <a:spcPts val="0"/>
              </a:spcBef>
              <a:spcAft>
                <a:spcPts val="0"/>
              </a:spcAft>
              <a:buClr>
                <a:schemeClr val="dk1"/>
              </a:buClr>
              <a:buSzPts val="2800"/>
              <a:buFont typeface="Arial"/>
              <a:buNone/>
              <a:defRPr sz="2800">
                <a:solidFill>
                  <a:schemeClr val="dk1"/>
                </a:solidFill>
              </a:defRPr>
            </a:lvl8pPr>
            <a:lvl9pPr lvl="8" algn="l">
              <a:lnSpc>
                <a:spcPct val="100000"/>
              </a:lnSpc>
              <a:spcBef>
                <a:spcPts val="0"/>
              </a:spcBef>
              <a:spcAft>
                <a:spcPts val="0"/>
              </a:spcAft>
              <a:buClr>
                <a:schemeClr val="dk1"/>
              </a:buClr>
              <a:buSzPts val="2800"/>
              <a:buFont typeface="Arial"/>
              <a:buNone/>
              <a:defRPr sz="2800">
                <a:solidFill>
                  <a:schemeClr val="dk1"/>
                </a:solidFill>
              </a:defRPr>
            </a:lvl9pPr>
          </a:lstStyle>
          <a:p>
            <a:endParaRPr/>
          </a:p>
        </p:txBody>
      </p:sp>
      <p:sp>
        <p:nvSpPr>
          <p:cNvPr id="444" name="Google Shape;444;p86"/>
          <p:cNvSpPr txBox="1">
            <a:spLocks noGrp="1"/>
          </p:cNvSpPr>
          <p:nvPr>
            <p:ph type="subTitle" idx="2"/>
          </p:nvPr>
        </p:nvSpPr>
        <p:spPr>
          <a:xfrm>
            <a:off x="365760" y="685800"/>
            <a:ext cx="8455200" cy="572700"/>
          </a:xfrm>
          <a:prstGeom prst="rect">
            <a:avLst/>
          </a:prstGeom>
          <a:noFill/>
          <a:ln>
            <a:noFill/>
          </a:ln>
        </p:spPr>
        <p:txBody>
          <a:bodyPr spcFirstLastPara="1" wrap="square" lIns="91425" tIns="0" rIns="0" bIns="0" anchor="t" anchorCtr="0">
            <a:normAutofit/>
          </a:bodyPr>
          <a:lstStyle>
            <a:lvl1pPr lvl="0" algn="l">
              <a:lnSpc>
                <a:spcPct val="115000"/>
              </a:lnSpc>
              <a:spcBef>
                <a:spcPts val="0"/>
              </a:spcBef>
              <a:spcAft>
                <a:spcPts val="0"/>
              </a:spcAft>
              <a:buSzPts val="1800"/>
              <a:buNone/>
              <a:defRPr sz="1500">
                <a:solidFill>
                  <a:schemeClr val="accent2"/>
                </a:solidFill>
                <a:latin typeface="Lato Black"/>
                <a:ea typeface="Lato Black"/>
                <a:cs typeface="Lato Black"/>
                <a:sym typeface="Lato Black"/>
              </a:defRPr>
            </a:lvl1pPr>
            <a:lvl2pPr lvl="1" algn="l">
              <a:lnSpc>
                <a:spcPct val="115000"/>
              </a:lnSpc>
              <a:spcBef>
                <a:spcPts val="1200"/>
              </a:spcBef>
              <a:spcAft>
                <a:spcPts val="0"/>
              </a:spcAft>
              <a:buSzPts val="1400"/>
              <a:buNone/>
              <a:defRPr/>
            </a:lvl2pPr>
            <a:lvl3pPr lvl="2" algn="l">
              <a:lnSpc>
                <a:spcPct val="115000"/>
              </a:lnSpc>
              <a:spcBef>
                <a:spcPts val="1200"/>
              </a:spcBef>
              <a:spcAft>
                <a:spcPts val="0"/>
              </a:spcAft>
              <a:buSzPts val="1400"/>
              <a:buNone/>
              <a:defRPr/>
            </a:lvl3pPr>
            <a:lvl4pPr lvl="3" algn="l">
              <a:lnSpc>
                <a:spcPct val="115000"/>
              </a:lnSpc>
              <a:spcBef>
                <a:spcPts val="1200"/>
              </a:spcBef>
              <a:spcAft>
                <a:spcPts val="0"/>
              </a:spcAft>
              <a:buSzPts val="1400"/>
              <a:buNone/>
              <a:defRPr/>
            </a:lvl4pPr>
            <a:lvl5pPr lvl="4" algn="l">
              <a:lnSpc>
                <a:spcPct val="115000"/>
              </a:lnSpc>
              <a:spcBef>
                <a:spcPts val="1200"/>
              </a:spcBef>
              <a:spcAft>
                <a:spcPts val="0"/>
              </a:spcAft>
              <a:buSzPts val="1400"/>
              <a:buNone/>
              <a:defRPr/>
            </a:lvl5pPr>
            <a:lvl6pPr lvl="5" algn="l">
              <a:lnSpc>
                <a:spcPct val="115000"/>
              </a:lnSpc>
              <a:spcBef>
                <a:spcPts val="1200"/>
              </a:spcBef>
              <a:spcAft>
                <a:spcPts val="0"/>
              </a:spcAft>
              <a:buSzPts val="1400"/>
              <a:buNone/>
              <a:defRPr/>
            </a:lvl6pPr>
            <a:lvl7pPr lvl="6" algn="l">
              <a:lnSpc>
                <a:spcPct val="115000"/>
              </a:lnSpc>
              <a:spcBef>
                <a:spcPts val="1200"/>
              </a:spcBef>
              <a:spcAft>
                <a:spcPts val="0"/>
              </a:spcAft>
              <a:buSzPts val="1400"/>
              <a:buNone/>
              <a:defRPr/>
            </a:lvl7pPr>
            <a:lvl8pPr lvl="7" algn="l">
              <a:lnSpc>
                <a:spcPct val="115000"/>
              </a:lnSpc>
              <a:spcBef>
                <a:spcPts val="1200"/>
              </a:spcBef>
              <a:spcAft>
                <a:spcPts val="0"/>
              </a:spcAft>
              <a:buSzPts val="1400"/>
              <a:buNone/>
              <a:defRPr/>
            </a:lvl8pPr>
            <a:lvl9pPr lvl="8" algn="l">
              <a:lnSpc>
                <a:spcPct val="115000"/>
              </a:lnSpc>
              <a:spcBef>
                <a:spcPts val="1200"/>
              </a:spcBef>
              <a:spcAft>
                <a:spcPts val="120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445"/>
        <p:cNvGrpSpPr/>
        <p:nvPr/>
      </p:nvGrpSpPr>
      <p:grpSpPr>
        <a:xfrm>
          <a:off x="0" y="0"/>
          <a:ext cx="0" cy="0"/>
          <a:chOff x="0" y="0"/>
          <a:chExt cx="0" cy="0"/>
        </a:xfrm>
      </p:grpSpPr>
      <p:sp>
        <p:nvSpPr>
          <p:cNvPr id="446" name="Google Shape;446;p87"/>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47" name="Google Shape;447;p87"/>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8" name="Google Shape;448;p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Divider-Gradient">
  <p:cSld name="1_Divider-Gradient 2">
    <p:bg>
      <p:bgPr>
        <a:solidFill>
          <a:schemeClr val="lt1"/>
        </a:solidFill>
        <a:effectLst/>
      </p:bgPr>
    </p:bg>
    <p:spTree>
      <p:nvGrpSpPr>
        <p:cNvPr id="1" name="Shape 449"/>
        <p:cNvGrpSpPr/>
        <p:nvPr/>
      </p:nvGrpSpPr>
      <p:grpSpPr>
        <a:xfrm>
          <a:off x="0" y="0"/>
          <a:ext cx="0" cy="0"/>
          <a:chOff x="0" y="0"/>
          <a:chExt cx="0" cy="0"/>
        </a:xfrm>
      </p:grpSpPr>
      <p:pic>
        <p:nvPicPr>
          <p:cNvPr id="450" name="Google Shape;450;p88" descr="A picture containing shape&#10;&#10;Description automatically generated"/>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51" name="Google Shape;451;p88"/>
          <p:cNvSpPr txBox="1">
            <a:spLocks noGrp="1"/>
          </p:cNvSpPr>
          <p:nvPr>
            <p:ph type="subTitle" idx="1"/>
          </p:nvPr>
        </p:nvSpPr>
        <p:spPr>
          <a:xfrm>
            <a:off x="1698175" y="685800"/>
            <a:ext cx="7236000" cy="572700"/>
          </a:xfrm>
          <a:prstGeom prst="rect">
            <a:avLst/>
          </a:prstGeom>
          <a:noFill/>
          <a:ln>
            <a:noFill/>
          </a:ln>
        </p:spPr>
        <p:txBody>
          <a:bodyPr spcFirstLastPara="1" wrap="square" lIns="91425" tIns="0" rIns="0" bIns="0" anchor="t" anchorCtr="0">
            <a:noAutofit/>
          </a:bodyPr>
          <a:lstStyle>
            <a:lvl1pPr marR="0" lvl="0" algn="l">
              <a:lnSpc>
                <a:spcPct val="100000"/>
              </a:lnSpc>
              <a:spcBef>
                <a:spcPts val="0"/>
              </a:spcBef>
              <a:spcAft>
                <a:spcPts val="0"/>
              </a:spcAft>
              <a:buClr>
                <a:srgbClr val="000000"/>
              </a:buClr>
              <a:buSzPts val="1500"/>
              <a:buFont typeface="Arial"/>
              <a:buNone/>
              <a:defRPr sz="1500" b="0" i="0" u="none" strike="noStrike" cap="none">
                <a:solidFill>
                  <a:schemeClr val="lt1"/>
                </a:solidFill>
                <a:latin typeface="Lato Black"/>
                <a:ea typeface="Lato Black"/>
                <a:cs typeface="Lato Black"/>
                <a:sym typeface="Lato Black"/>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52" name="Google Shape;452;p88"/>
          <p:cNvSpPr txBox="1">
            <a:spLocks noGrp="1"/>
          </p:cNvSpPr>
          <p:nvPr>
            <p:ph type="title"/>
          </p:nvPr>
        </p:nvSpPr>
        <p:spPr>
          <a:xfrm>
            <a:off x="1698175" y="241925"/>
            <a:ext cx="7236000" cy="572700"/>
          </a:xfrm>
          <a:prstGeom prst="rect">
            <a:avLst/>
          </a:prstGeom>
          <a:noFill/>
          <a:ln>
            <a:noFill/>
          </a:ln>
        </p:spPr>
        <p:txBody>
          <a:bodyPr spcFirstLastPara="1" wrap="square" lIns="91425" tIns="0" rIns="91425" bIns="0" anchor="t" anchorCtr="0">
            <a:noAutofit/>
          </a:bodyPr>
          <a:lstStyle>
            <a:lvl1pPr marR="0" lvl="0" algn="l">
              <a:lnSpc>
                <a:spcPct val="100000"/>
              </a:lnSpc>
              <a:spcBef>
                <a:spcPts val="0"/>
              </a:spcBef>
              <a:spcAft>
                <a:spcPts val="0"/>
              </a:spcAft>
              <a:buClr>
                <a:srgbClr val="478DCB"/>
              </a:buClr>
              <a:buSzPts val="2600"/>
              <a:buFont typeface="Lato"/>
              <a:buNone/>
              <a:defRPr sz="2600" b="1" i="0" u="none" strike="noStrike" cap="none">
                <a:solidFill>
                  <a:schemeClr val="accent1"/>
                </a:solidFill>
                <a:latin typeface="Lato"/>
                <a:ea typeface="Lato"/>
                <a:cs typeface="Lato"/>
                <a:sym typeface="Lato"/>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53" name="Google Shape;453;p88"/>
          <p:cNvSpPr txBox="1">
            <a:spLocks noGrp="1"/>
          </p:cNvSpPr>
          <p:nvPr>
            <p:ph type="body" idx="2"/>
          </p:nvPr>
        </p:nvSpPr>
        <p:spPr>
          <a:xfrm>
            <a:off x="1698177" y="1207725"/>
            <a:ext cx="7236000" cy="3241200"/>
          </a:xfrm>
          <a:prstGeom prst="rect">
            <a:avLst/>
          </a:prstGeom>
          <a:noFill/>
          <a:ln>
            <a:noFill/>
          </a:ln>
        </p:spPr>
        <p:txBody>
          <a:bodyPr spcFirstLastPara="1" wrap="square" lIns="91425" tIns="137150" rIns="0" bIns="0" anchor="t" anchorCtr="0">
            <a:noAutofit/>
          </a:bodyPr>
          <a:lstStyle>
            <a:lvl1pPr marL="457200" marR="0" lvl="0" indent="-330200" algn="l">
              <a:lnSpc>
                <a:spcPct val="113000"/>
              </a:lnSpc>
              <a:spcBef>
                <a:spcPts val="0"/>
              </a:spcBef>
              <a:spcAft>
                <a:spcPts val="0"/>
              </a:spcAft>
              <a:buClr>
                <a:schemeClr val="accent1"/>
              </a:buClr>
              <a:buSzPts val="1600"/>
              <a:buFont typeface="Lato"/>
              <a:buChar char="●"/>
              <a:defRPr sz="1600" b="0" i="0" u="none" strike="noStrike" cap="none">
                <a:solidFill>
                  <a:schemeClr val="dk2"/>
                </a:solidFill>
                <a:latin typeface="Lato"/>
                <a:ea typeface="Lato"/>
                <a:cs typeface="Lato"/>
                <a:sym typeface="Lato"/>
              </a:defRPr>
            </a:lvl1pPr>
            <a:lvl2pPr marL="914400" marR="0" lvl="1" indent="-330200" algn="l">
              <a:lnSpc>
                <a:spcPct val="113000"/>
              </a:lnSpc>
              <a:spcBef>
                <a:spcPts val="1000"/>
              </a:spcBef>
              <a:spcAft>
                <a:spcPts val="0"/>
              </a:spcAft>
              <a:buClr>
                <a:schemeClr val="accent2"/>
              </a:buClr>
              <a:buSzPts val="1600"/>
              <a:buFont typeface="Lato"/>
              <a:buChar char="—"/>
              <a:defRPr sz="1600" b="0" i="0" u="none" strike="noStrike" cap="none">
                <a:solidFill>
                  <a:schemeClr val="dk2"/>
                </a:solidFill>
                <a:latin typeface="Lato"/>
                <a:ea typeface="Lato"/>
                <a:cs typeface="Lato"/>
                <a:sym typeface="Lato"/>
              </a:defRPr>
            </a:lvl2pPr>
            <a:lvl3pPr marL="1371600" marR="0" lvl="2"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3pPr>
            <a:lvl4pPr marL="1828800" marR="0" lvl="3"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4pPr>
            <a:lvl5pPr marL="2286000" marR="0" lvl="4" indent="-317500" algn="l">
              <a:lnSpc>
                <a:spcPct val="113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5pPr>
            <a:lvl6pPr marL="2743200" marR="0" lvl="5"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6pPr>
            <a:lvl7pPr marL="3200400" marR="0" lvl="6"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7pPr>
            <a:lvl8pPr marL="3657600" marR="0" lvl="7" indent="-228600" algn="l">
              <a:lnSpc>
                <a:spcPct val="113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8pPr>
            <a:lvl9pPr marL="4114800" marR="0" lvl="8" indent="-228600" algn="l">
              <a:lnSpc>
                <a:spcPct val="113000"/>
              </a:lnSpc>
              <a:spcBef>
                <a:spcPts val="1000"/>
              </a:spcBef>
              <a:spcAft>
                <a:spcPts val="1000"/>
              </a:spcAft>
              <a:buClr>
                <a:srgbClr val="434343"/>
              </a:buClr>
              <a:buSzPts val="1400"/>
              <a:buFont typeface="Arial"/>
              <a:buNone/>
              <a:defRPr sz="1400" b="0" i="0" u="none" strike="noStrike" cap="none">
                <a:solidFill>
                  <a:srgbClr val="434343"/>
                </a:solidFill>
                <a:latin typeface="Lato"/>
                <a:ea typeface="Lato"/>
                <a:cs typeface="Lato"/>
                <a:sym typeface="Lato"/>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454"/>
        <p:cNvGrpSpPr/>
        <p:nvPr/>
      </p:nvGrpSpPr>
      <p:grpSpPr>
        <a:xfrm>
          <a:off x="0" y="0"/>
          <a:ext cx="0" cy="0"/>
          <a:chOff x="0" y="0"/>
          <a:chExt cx="0" cy="0"/>
        </a:xfrm>
      </p:grpSpPr>
      <p:sp>
        <p:nvSpPr>
          <p:cNvPr id="455" name="Google Shape;455;p89"/>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56" name="Google Shape;456;p89"/>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57" name="Google Shape;457;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 - Divider - paper 1.1">
  <p:cSld name="TITLE_1_1_1_1_1_1">
    <p:bg>
      <p:bgPr>
        <a:solidFill>
          <a:schemeClr val="lt1"/>
        </a:solidFill>
        <a:effectLst/>
      </p:bgPr>
    </p:bg>
    <p:spTree>
      <p:nvGrpSpPr>
        <p:cNvPr id="1" name="Shape 48"/>
        <p:cNvGrpSpPr/>
        <p:nvPr/>
      </p:nvGrpSpPr>
      <p:grpSpPr>
        <a:xfrm>
          <a:off x="0" y="0"/>
          <a:ext cx="0" cy="0"/>
          <a:chOff x="0" y="0"/>
          <a:chExt cx="0" cy="0"/>
        </a:xfrm>
      </p:grpSpPr>
      <p:pic>
        <p:nvPicPr>
          <p:cNvPr id="49" name="Google Shape;49;p10"/>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50" name="Google Shape;50;p10"/>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9" Type="http://schemas.openxmlformats.org/officeDocument/2006/relationships/slideLayout" Target="../slideLayouts/slideLayout78.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42" Type="http://schemas.openxmlformats.org/officeDocument/2006/relationships/slideLayout" Target="../slideLayouts/slideLayout81.xml"/><Relationship Id="rId47" Type="http://schemas.openxmlformats.org/officeDocument/2006/relationships/slideLayout" Target="../slideLayouts/slideLayout86.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9" Type="http://schemas.openxmlformats.org/officeDocument/2006/relationships/slideLayout" Target="../slideLayouts/slideLayout68.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37" Type="http://schemas.openxmlformats.org/officeDocument/2006/relationships/slideLayout" Target="../slideLayouts/slideLayout76.xml"/><Relationship Id="rId40" Type="http://schemas.openxmlformats.org/officeDocument/2006/relationships/slideLayout" Target="../slideLayouts/slideLayout79.xml"/><Relationship Id="rId45" Type="http://schemas.openxmlformats.org/officeDocument/2006/relationships/slideLayout" Target="../slideLayouts/slideLayout84.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36" Type="http://schemas.openxmlformats.org/officeDocument/2006/relationships/slideLayout" Target="../slideLayouts/slideLayout75.xml"/><Relationship Id="rId49" Type="http://schemas.openxmlformats.org/officeDocument/2006/relationships/theme" Target="../theme/theme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4" Type="http://schemas.openxmlformats.org/officeDocument/2006/relationships/slideLayout" Target="../slideLayouts/slideLayout8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slideLayout" Target="../slideLayouts/slideLayout74.xml"/><Relationship Id="rId43" Type="http://schemas.openxmlformats.org/officeDocument/2006/relationships/slideLayout" Target="../slideLayouts/slideLayout82.xml"/><Relationship Id="rId48" Type="http://schemas.openxmlformats.org/officeDocument/2006/relationships/slideLayout" Target="../slideLayouts/slideLayout87.xml"/><Relationship Id="rId8" Type="http://schemas.openxmlformats.org/officeDocument/2006/relationships/slideLayout" Target="../slideLayouts/slideLayout47.xml"/><Relationship Id="rId3" Type="http://schemas.openxmlformats.org/officeDocument/2006/relationships/slideLayout" Target="../slideLayouts/slideLayout42.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38" Type="http://schemas.openxmlformats.org/officeDocument/2006/relationships/slideLayout" Target="../slideLayouts/slideLayout77.xml"/><Relationship Id="rId46" Type="http://schemas.openxmlformats.org/officeDocument/2006/relationships/slideLayout" Target="../slideLayouts/slideLayout85.xml"/><Relationship Id="rId20" Type="http://schemas.openxmlformats.org/officeDocument/2006/relationships/slideLayout" Target="../slideLayouts/slideLayout59.xml"/><Relationship Id="rId41" Type="http://schemas.openxmlformats.org/officeDocument/2006/relationships/slideLayout" Target="../slideLayouts/slideLayout80.xml"/><Relationship Id="rId1" Type="http://schemas.openxmlformats.org/officeDocument/2006/relationships/slideLayout" Target="../slideLayouts/slideLayout40.xml"/><Relationship Id="rId6"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AF6F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70000" y="270000"/>
            <a:ext cx="8520600" cy="572700"/>
          </a:xfrm>
          <a:prstGeom prst="rect">
            <a:avLst/>
          </a:prstGeom>
          <a:noFill/>
          <a:ln>
            <a:noFill/>
          </a:ln>
        </p:spPr>
        <p:txBody>
          <a:bodyPr spcFirstLastPara="1" wrap="square" lIns="0" tIns="0" rIns="0" bIns="0" anchor="t" anchorCtr="0">
            <a:normAutofit/>
          </a:bodyPr>
          <a:lstStyle>
            <a:lvl1pPr lvl="0">
              <a:lnSpc>
                <a:spcPct val="85000"/>
              </a:lnSpc>
              <a:spcBef>
                <a:spcPts val="0"/>
              </a:spcBef>
              <a:spcAft>
                <a:spcPts val="0"/>
              </a:spcAft>
              <a:buClr>
                <a:schemeClr val="dk1"/>
              </a:buClr>
              <a:buSzPts val="2400"/>
              <a:buFont typeface="Figtree SemiBold"/>
              <a:buNone/>
              <a:defRPr sz="2400">
                <a:solidFill>
                  <a:schemeClr val="dk1"/>
                </a:solidFill>
                <a:latin typeface="Figtree SemiBold"/>
                <a:ea typeface="Figtree SemiBold"/>
                <a:cs typeface="Figtree SemiBold"/>
                <a:sym typeface="Figtree SemiBold"/>
              </a:defRPr>
            </a:lvl1pPr>
            <a:lvl2pPr lvl="1">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2pPr>
            <a:lvl3pPr lvl="2">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3pPr>
            <a:lvl4pPr lvl="3">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4pPr>
            <a:lvl5pPr lvl="4">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5pPr>
            <a:lvl6pPr lvl="5">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6pPr>
            <a:lvl7pPr lvl="6">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7pPr>
            <a:lvl8pPr lvl="7">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8pPr>
            <a:lvl9pPr lvl="8">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9pPr>
          </a:lstStyle>
          <a:p>
            <a:endParaRPr/>
          </a:p>
        </p:txBody>
      </p:sp>
      <p:sp>
        <p:nvSpPr>
          <p:cNvPr id="7" name="Google Shape;7;p1"/>
          <p:cNvSpPr txBox="1">
            <a:spLocks noGrp="1"/>
          </p:cNvSpPr>
          <p:nvPr>
            <p:ph type="body" idx="1"/>
          </p:nvPr>
        </p:nvSpPr>
        <p:spPr>
          <a:xfrm>
            <a:off x="270000" y="1152475"/>
            <a:ext cx="8520600" cy="3416400"/>
          </a:xfrm>
          <a:prstGeom prst="rect">
            <a:avLst/>
          </a:prstGeom>
          <a:noFill/>
          <a:ln>
            <a:noFill/>
          </a:ln>
        </p:spPr>
        <p:txBody>
          <a:bodyPr spcFirstLastPara="1" wrap="square" lIns="0" tIns="0" rIns="0" bIns="0" anchor="t" anchorCtr="0">
            <a:normAutofit/>
          </a:bodyPr>
          <a:lstStyle>
            <a:lvl1pPr marL="457200" lvl="0" indent="-330200">
              <a:lnSpc>
                <a:spcPct val="115000"/>
              </a:lnSpc>
              <a:spcBef>
                <a:spcPts val="0"/>
              </a:spcBef>
              <a:spcAft>
                <a:spcPts val="0"/>
              </a:spcAft>
              <a:buClr>
                <a:srgbClr val="1D1D1F"/>
              </a:buClr>
              <a:buSzPts val="1600"/>
              <a:buFont typeface="Figtree"/>
              <a:buChar char="●"/>
              <a:defRPr sz="1600">
                <a:solidFill>
                  <a:srgbClr val="1D1D1F"/>
                </a:solidFill>
                <a:latin typeface="Figtree"/>
                <a:ea typeface="Figtree"/>
                <a:cs typeface="Figtree"/>
                <a:sym typeface="Figtree"/>
              </a:defRPr>
            </a:lvl1pPr>
            <a:lvl2pPr marL="914400" lvl="1"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2pPr>
            <a:lvl3pPr marL="1371600" lvl="2"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3pPr>
            <a:lvl4pPr marL="1828800" lvl="3"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4pPr>
            <a:lvl5pPr marL="2286000" lvl="4"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5pPr>
            <a:lvl6pPr marL="2743200" lvl="5"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6pPr>
            <a:lvl7pPr marL="3200400" lvl="6"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7pPr>
            <a:lvl8pPr marL="3657600" lvl="7"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8pPr>
            <a:lvl9pPr marL="4114800" lvl="8"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orient="horz" pos="227">
          <p15:clr>
            <a:srgbClr val="E46962"/>
          </p15:clr>
        </p15:guide>
        <p15:guide id="4" pos="227">
          <p15:clr>
            <a:srgbClr val="E46962"/>
          </p15:clr>
        </p15:guide>
        <p15:guide id="5" orient="horz" pos="3013">
          <p15:clr>
            <a:srgbClr val="E46962"/>
          </p15:clr>
        </p15:guide>
        <p15:guide id="6" pos="5533">
          <p15:clr>
            <a:srgbClr val="E46962"/>
          </p15:clr>
        </p15:guide>
        <p15:guide id="7" orient="horz" pos="170">
          <p15:clr>
            <a:srgbClr val="E46962"/>
          </p15:clr>
        </p15:guide>
        <p15:guide id="8" pos="170">
          <p15:clr>
            <a:srgbClr val="E46962"/>
          </p15:clr>
        </p15:guide>
        <p15:guide id="9" pos="5590">
          <p15:clr>
            <a:srgbClr val="E46962"/>
          </p15:clr>
        </p15:guide>
        <p15:guide id="10" pos="1526">
          <p15:clr>
            <a:srgbClr val="E46962"/>
          </p15:clr>
        </p15:guide>
        <p15:guide id="11" pos="4236">
          <p15:clr>
            <a:srgbClr val="E46962"/>
          </p15:clr>
        </p15:guide>
        <p15:guide id="12" pos="1092">
          <p15:clr>
            <a:srgbClr val="E46962"/>
          </p15:clr>
        </p15:guide>
        <p15:guide id="13" pos="2013">
          <p15:clr>
            <a:srgbClr val="E46962"/>
          </p15:clr>
        </p15:guide>
        <p15:guide id="14" pos="3801">
          <p15:clr>
            <a:srgbClr val="E46962"/>
          </p15:clr>
        </p15:guide>
        <p15:guide id="15" pos="4723">
          <p15:clr>
            <a:srgbClr val="E46962"/>
          </p15:clr>
        </p15:guide>
        <p15:guide id="16" orient="horz" pos="726">
          <p15:clr>
            <a:srgbClr val="E46962"/>
          </p15:clr>
        </p15:guide>
        <p15:guide id="17" pos="3345">
          <p15:clr>
            <a:srgbClr val="E46962"/>
          </p15:clr>
        </p15:guide>
        <p15:guide id="18" orient="horz" pos="2514">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16"/>
        <p:cNvGrpSpPr/>
        <p:nvPr/>
      </p:nvGrpSpPr>
      <p:grpSpPr>
        <a:xfrm>
          <a:off x="0" y="0"/>
          <a:ext cx="0" cy="0"/>
          <a:chOff x="0" y="0"/>
          <a:chExt cx="0" cy="0"/>
        </a:xfrm>
      </p:grpSpPr>
      <p:sp>
        <p:nvSpPr>
          <p:cNvPr id="217" name="Google Shape;217;p41"/>
          <p:cNvSpPr txBox="1">
            <a:spLocks noGrp="1"/>
          </p:cNvSpPr>
          <p:nvPr>
            <p:ph type="title"/>
          </p:nvPr>
        </p:nvSpPr>
        <p:spPr>
          <a:xfrm>
            <a:off x="270000" y="270000"/>
            <a:ext cx="8520600" cy="572700"/>
          </a:xfrm>
          <a:prstGeom prst="rect">
            <a:avLst/>
          </a:prstGeom>
          <a:noFill/>
          <a:ln>
            <a:noFill/>
          </a:ln>
        </p:spPr>
        <p:txBody>
          <a:bodyPr spcFirstLastPara="1" wrap="square" lIns="0" tIns="0" rIns="0" bIns="0" anchor="t" anchorCtr="0">
            <a:normAutofit/>
          </a:bodyPr>
          <a:lstStyle>
            <a:lvl1pPr lvl="0">
              <a:lnSpc>
                <a:spcPct val="85000"/>
              </a:lnSpc>
              <a:spcBef>
                <a:spcPts val="0"/>
              </a:spcBef>
              <a:spcAft>
                <a:spcPts val="0"/>
              </a:spcAft>
              <a:buClr>
                <a:schemeClr val="dk1"/>
              </a:buClr>
              <a:buSzPts val="2400"/>
              <a:buFont typeface="Figtree SemiBold"/>
              <a:buNone/>
              <a:defRPr sz="2400">
                <a:solidFill>
                  <a:schemeClr val="dk1"/>
                </a:solidFill>
                <a:latin typeface="Figtree SemiBold"/>
                <a:ea typeface="Figtree SemiBold"/>
                <a:cs typeface="Figtree SemiBold"/>
                <a:sym typeface="Figtree SemiBold"/>
              </a:defRPr>
            </a:lvl1pPr>
            <a:lvl2pPr lvl="1">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2pPr>
            <a:lvl3pPr lvl="2">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3pPr>
            <a:lvl4pPr lvl="3">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4pPr>
            <a:lvl5pPr lvl="4">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5pPr>
            <a:lvl6pPr lvl="5">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6pPr>
            <a:lvl7pPr lvl="6">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7pPr>
            <a:lvl8pPr lvl="7">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8pPr>
            <a:lvl9pPr lvl="8">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9pPr>
          </a:lstStyle>
          <a:p>
            <a:endParaRPr/>
          </a:p>
        </p:txBody>
      </p:sp>
      <p:sp>
        <p:nvSpPr>
          <p:cNvPr id="218" name="Google Shape;218;p41"/>
          <p:cNvSpPr txBox="1">
            <a:spLocks noGrp="1"/>
          </p:cNvSpPr>
          <p:nvPr>
            <p:ph type="body" idx="1"/>
          </p:nvPr>
        </p:nvSpPr>
        <p:spPr>
          <a:xfrm>
            <a:off x="270000" y="1152475"/>
            <a:ext cx="8520600" cy="3416400"/>
          </a:xfrm>
          <a:prstGeom prst="rect">
            <a:avLst/>
          </a:prstGeom>
          <a:noFill/>
          <a:ln>
            <a:noFill/>
          </a:ln>
        </p:spPr>
        <p:txBody>
          <a:bodyPr spcFirstLastPara="1" wrap="square" lIns="0" tIns="0" rIns="0" bIns="0" anchor="t" anchorCtr="0">
            <a:normAutofit/>
          </a:bodyPr>
          <a:lstStyle>
            <a:lvl1pPr marL="457200" lvl="0" indent="-330200">
              <a:lnSpc>
                <a:spcPct val="115000"/>
              </a:lnSpc>
              <a:spcBef>
                <a:spcPts val="0"/>
              </a:spcBef>
              <a:spcAft>
                <a:spcPts val="0"/>
              </a:spcAft>
              <a:buClr>
                <a:srgbClr val="1D1D1F"/>
              </a:buClr>
              <a:buSzPts val="1600"/>
              <a:buFont typeface="Figtree"/>
              <a:buChar char="●"/>
              <a:defRPr sz="1600">
                <a:solidFill>
                  <a:srgbClr val="1D1D1F"/>
                </a:solidFill>
                <a:latin typeface="Figtree"/>
                <a:ea typeface="Figtree"/>
                <a:cs typeface="Figtree"/>
                <a:sym typeface="Figtree"/>
              </a:defRPr>
            </a:lvl1pPr>
            <a:lvl2pPr marL="914400" lvl="1"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2pPr>
            <a:lvl3pPr marL="1371600" lvl="2"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3pPr>
            <a:lvl4pPr marL="1828800" lvl="3"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4pPr>
            <a:lvl5pPr marL="2286000" lvl="4"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5pPr>
            <a:lvl6pPr marL="2743200" lvl="5"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6pPr>
            <a:lvl7pPr marL="3200400" lvl="6"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7pPr>
            <a:lvl8pPr marL="3657600" lvl="7"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8pPr>
            <a:lvl9pPr marL="4114800" lvl="8"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orient="horz" pos="227">
          <p15:clr>
            <a:srgbClr val="E46962"/>
          </p15:clr>
        </p15:guide>
        <p15:guide id="4" pos="227">
          <p15:clr>
            <a:srgbClr val="E46962"/>
          </p15:clr>
        </p15:guide>
        <p15:guide id="5" orient="horz" pos="3013">
          <p15:clr>
            <a:srgbClr val="E46962"/>
          </p15:clr>
        </p15:guide>
        <p15:guide id="6" pos="5533">
          <p15:clr>
            <a:srgbClr val="E46962"/>
          </p15:clr>
        </p15:guide>
        <p15:guide id="7" orient="horz" pos="170">
          <p15:clr>
            <a:srgbClr val="E46962"/>
          </p15:clr>
        </p15:guide>
        <p15:guide id="8" pos="170">
          <p15:clr>
            <a:srgbClr val="E46962"/>
          </p15:clr>
        </p15:guide>
        <p15:guide id="9" pos="5590">
          <p15:clr>
            <a:srgbClr val="E46962"/>
          </p15:clr>
        </p15:guide>
        <p15:guide id="10" pos="1526">
          <p15:clr>
            <a:srgbClr val="E46962"/>
          </p15:clr>
        </p15:guide>
        <p15:guide id="11" pos="4236">
          <p15:clr>
            <a:srgbClr val="E46962"/>
          </p15:clr>
        </p15:guide>
        <p15:guide id="12" pos="1092">
          <p15:clr>
            <a:srgbClr val="E46962"/>
          </p15:clr>
        </p15:guide>
        <p15:guide id="13" pos="2013">
          <p15:clr>
            <a:srgbClr val="E46962"/>
          </p15:clr>
        </p15:guide>
        <p15:guide id="14" pos="3801">
          <p15:clr>
            <a:srgbClr val="E46962"/>
          </p15:clr>
        </p15:guide>
        <p15:guide id="15" pos="4723">
          <p15:clr>
            <a:srgbClr val="E46962"/>
          </p15:clr>
        </p15:guide>
        <p15:guide id="16" orient="horz" pos="726">
          <p15:clr>
            <a:srgbClr val="E46962"/>
          </p15:clr>
        </p15:guide>
        <p15:guide id="17" pos="3345">
          <p15:clr>
            <a:srgbClr val="E46962"/>
          </p15:clr>
        </p15:guide>
        <p15:guide id="18" orient="horz" pos="2514">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4.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sidehighered.com/news/students/academics/2025/05/20/experts-weigh-everyone-cheating-college?utm_source=Inside+Higher+Ed&amp;utm_campaign=70651196a8-S2_DailyNews_COPY_02&amp;utm_medium=email&amp;utm_term=0_-284161f8c0-236373754&amp;mc_cid=70651196a8&amp;mc_eid=e649359bbc" TargetMode="External"/><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hyperlink" Target="mailto:r.kruzel@everway.com"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2.png"/><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3" Type="http://schemas.openxmlformats.org/officeDocument/2006/relationships/hyperlink" Target="https://www.chronicle.com/special-projects/the-different-voices-of-student-success/ai-to-the-rescue" TargetMode="External"/><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hyperlink" Target="https://www.chronicle.com/special-projects/the-different-voices-of-student-success/ai-to-the-rescue" TargetMode="External"/><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4.xml"/><Relationship Id="rId6" Type="http://schemas.openxmlformats.org/officeDocument/2006/relationships/image" Target="../media/image35.jpg"/><Relationship Id="rId5" Type="http://schemas.openxmlformats.org/officeDocument/2006/relationships/hyperlink" Target="http://drive.google.com/file/d/1GEun-7Qxdrgdj9zJ3XUDGL7S4aCAIdEH/view"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hyperlink" Target="http://datadashboard.texthelp.com/" TargetMode="External"/><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3" Type="http://schemas.openxmlformats.org/officeDocument/2006/relationships/hyperlink" Target="mailto:r.kruzel@everway.com" TargetMode="External"/><Relationship Id="rId2" Type="http://schemas.openxmlformats.org/officeDocument/2006/relationships/notesSlide" Target="../notesSlides/notesSlide35.xml"/><Relationship Id="rId1" Type="http://schemas.openxmlformats.org/officeDocument/2006/relationships/slideLayout" Target="../slideLayouts/slideLayout37.xml"/><Relationship Id="rId5" Type="http://schemas.openxmlformats.org/officeDocument/2006/relationships/image" Target="../media/image2.pn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s://www.insidehighered.com/news/tech-innovation/artificial-intelligence/2024/10/16/campus-tech-leaders-say-higher-ed" TargetMode="External"/><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90"/>
          <p:cNvSpPr txBox="1">
            <a:spLocks noGrp="1"/>
          </p:cNvSpPr>
          <p:nvPr>
            <p:ph type="title"/>
          </p:nvPr>
        </p:nvSpPr>
        <p:spPr>
          <a:xfrm>
            <a:off x="630000" y="871300"/>
            <a:ext cx="5197500" cy="14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6000"/>
              <a:t>From Insight to Impact</a:t>
            </a:r>
            <a:endParaRPr sz="6000"/>
          </a:p>
        </p:txBody>
      </p:sp>
      <p:sp>
        <p:nvSpPr>
          <p:cNvPr id="463" name="Google Shape;463;p90"/>
          <p:cNvSpPr txBox="1">
            <a:spLocks noGrp="1"/>
          </p:cNvSpPr>
          <p:nvPr>
            <p:ph type="subTitle" idx="1"/>
          </p:nvPr>
        </p:nvSpPr>
        <p:spPr>
          <a:xfrm>
            <a:off x="665425" y="2694374"/>
            <a:ext cx="5197500" cy="1220100"/>
          </a:xfrm>
          <a:prstGeom prst="rect">
            <a:avLst/>
          </a:prstGeom>
        </p:spPr>
        <p:txBody>
          <a:bodyPr spcFirstLastPara="1" wrap="square" lIns="0" tIns="72000" rIns="0" bIns="0" anchor="t" anchorCtr="0">
            <a:normAutofit fontScale="85000" lnSpcReduction="10000"/>
          </a:bodyPr>
          <a:lstStyle/>
          <a:p>
            <a:pPr marL="0" lvl="0" indent="0" algn="l" rtl="0">
              <a:lnSpc>
                <a:spcPct val="115000"/>
              </a:lnSpc>
              <a:spcBef>
                <a:spcPts val="0"/>
              </a:spcBef>
              <a:spcAft>
                <a:spcPts val="0"/>
              </a:spcAft>
              <a:buNone/>
            </a:pPr>
            <a:r>
              <a:rPr lang="en-GB" sz="3250"/>
              <a:t>Emerging Trends and Tools Transforming Higher Education</a:t>
            </a:r>
            <a:endParaRPr sz="3250"/>
          </a:p>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552"/>
        <p:cNvGrpSpPr/>
        <p:nvPr/>
      </p:nvGrpSpPr>
      <p:grpSpPr>
        <a:xfrm>
          <a:off x="0" y="0"/>
          <a:ext cx="0" cy="0"/>
          <a:chOff x="0" y="0"/>
          <a:chExt cx="0" cy="0"/>
        </a:xfrm>
      </p:grpSpPr>
      <p:sp>
        <p:nvSpPr>
          <p:cNvPr id="2" name="Title 1">
            <a:extLst>
              <a:ext uri="{FF2B5EF4-FFF2-40B4-BE49-F238E27FC236}">
                <a16:creationId xmlns:a16="http://schemas.microsoft.com/office/drawing/2014/main" id="{38AED396-9232-47F3-8387-FB62EE627A00}"/>
              </a:ext>
            </a:extLst>
          </p:cNvPr>
          <p:cNvSpPr>
            <a:spLocks noGrp="1"/>
          </p:cNvSpPr>
          <p:nvPr>
            <p:ph type="title"/>
          </p:nvPr>
        </p:nvSpPr>
        <p:spPr>
          <a:xfrm>
            <a:off x="526002" y="988459"/>
            <a:ext cx="2701292" cy="724800"/>
          </a:xfrm>
        </p:spPr>
        <p:txBody>
          <a:bodyPr>
            <a:noAutofit/>
          </a:bodyPr>
          <a:lstStyle/>
          <a:p>
            <a:r>
              <a:rPr lang="fr-FR" sz="3000" dirty="0" err="1">
                <a:solidFill>
                  <a:srgbClr val="FAF6F0"/>
                </a:solidFill>
              </a:rPr>
              <a:t>Let’s</a:t>
            </a:r>
            <a:r>
              <a:rPr lang="fr-FR" sz="3000" dirty="0">
                <a:solidFill>
                  <a:srgbClr val="FAF6F0"/>
                </a:solidFill>
              </a:rPr>
              <a:t> </a:t>
            </a:r>
            <a:r>
              <a:rPr lang="fr-FR" sz="3000" dirty="0" err="1">
                <a:solidFill>
                  <a:srgbClr val="FAF6F0"/>
                </a:solidFill>
              </a:rPr>
              <a:t>reflect</a:t>
            </a:r>
            <a:r>
              <a:rPr lang="fr-FR" sz="3000" dirty="0">
                <a:solidFill>
                  <a:srgbClr val="FAF6F0"/>
                </a:solidFill>
              </a:rPr>
              <a:t> on digital transformation</a:t>
            </a:r>
            <a:endParaRPr lang="en-US" sz="3000" dirty="0"/>
          </a:p>
        </p:txBody>
      </p:sp>
      <p:sp>
        <p:nvSpPr>
          <p:cNvPr id="556" name="Google Shape;556;p99"/>
          <p:cNvSpPr txBox="1"/>
          <p:nvPr/>
        </p:nvSpPr>
        <p:spPr>
          <a:xfrm>
            <a:off x="3733075" y="594475"/>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What is your campus doing to focus on digital transformation to provide sustainable support for the learners coming to your campus this coming year and beyond?</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What are some steps you can take to better understand or support the digital transformation being done on your campus?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2000">
              <a:solidFill>
                <a:schemeClr val="lt1"/>
              </a:solidFill>
              <a:latin typeface="Figtree SemiBold"/>
              <a:ea typeface="Figtree SemiBold"/>
              <a:cs typeface="Figtree SemiBold"/>
              <a:sym typeface="Figtree SemiBold"/>
            </a:endParaRPr>
          </a:p>
        </p:txBody>
      </p:sp>
      <p:sp>
        <p:nvSpPr>
          <p:cNvPr id="554" name="Google Shape;554;p99">
            <a:extLst>
              <a:ext uri="{C183D7F6-B498-43B3-948B-1728B52AA6E4}">
                <adec:decorative xmlns:adec="http://schemas.microsoft.com/office/drawing/2017/decorative" val="1"/>
              </a:ext>
            </a:extLst>
          </p:cNvPr>
          <p:cNvSpPr/>
          <p:nvPr/>
        </p:nvSpPr>
        <p:spPr>
          <a:xfrm rot="-5390532" flipH="1">
            <a:off x="1148259" y="2570500"/>
            <a:ext cx="4574717" cy="435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555" name="Google Shape;555;p99">
            <a:extLst>
              <a:ext uri="{C183D7F6-B498-43B3-948B-1728B52AA6E4}">
                <adec:decorative xmlns:adec="http://schemas.microsoft.com/office/drawing/2017/decorative" val="1"/>
              </a:ext>
            </a:extLst>
          </p:cNvPr>
          <p:cNvSpPr/>
          <p:nvPr/>
        </p:nvSpPr>
        <p:spPr>
          <a:xfrm rot="-10789914" flipH="1">
            <a:off x="3128874" y="2343707"/>
            <a:ext cx="613503" cy="2598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2" name="Title 1">
            <a:extLst>
              <a:ext uri="{FF2B5EF4-FFF2-40B4-BE49-F238E27FC236}">
                <a16:creationId xmlns:a16="http://schemas.microsoft.com/office/drawing/2014/main" id="{3658543C-519B-4A4F-AF90-877C28EEDFC3}"/>
              </a:ext>
            </a:extLst>
          </p:cNvPr>
          <p:cNvSpPr>
            <a:spLocks noGrp="1"/>
          </p:cNvSpPr>
          <p:nvPr>
            <p:ph type="title"/>
          </p:nvPr>
        </p:nvSpPr>
        <p:spPr>
          <a:xfrm>
            <a:off x="526002" y="-962290"/>
            <a:ext cx="8388300" cy="724800"/>
          </a:xfrm>
        </p:spPr>
        <p:txBody>
          <a:bodyPr/>
          <a:lstStyle/>
          <a:p>
            <a:r>
              <a:rPr lang="en-US" dirty="0" err="1"/>
              <a:t>Everway</a:t>
            </a:r>
            <a:r>
              <a:rPr lang="en-US" dirty="0"/>
              <a:t> Tools</a:t>
            </a:r>
          </a:p>
        </p:txBody>
      </p:sp>
      <p:pic>
        <p:nvPicPr>
          <p:cNvPr id="387" name="Google Shape;387;p70" descr="Read&amp;Write logo"/>
          <p:cNvPicPr preferRelativeResize="0"/>
          <p:nvPr/>
        </p:nvPicPr>
        <p:blipFill>
          <a:blip r:embed="rId3">
            <a:alphaModFix/>
          </a:blip>
          <a:stretch>
            <a:fillRect/>
          </a:stretch>
        </p:blipFill>
        <p:spPr>
          <a:xfrm>
            <a:off x="1035425" y="676550"/>
            <a:ext cx="6597775" cy="1197500"/>
          </a:xfrm>
          <a:prstGeom prst="rect">
            <a:avLst/>
          </a:prstGeom>
          <a:noFill/>
          <a:ln>
            <a:noFill/>
          </a:ln>
        </p:spPr>
      </p:pic>
      <p:pic>
        <p:nvPicPr>
          <p:cNvPr id="388" name="Google Shape;388;p70" descr="OrbitNote logo"/>
          <p:cNvPicPr preferRelativeResize="0"/>
          <p:nvPr/>
        </p:nvPicPr>
        <p:blipFill>
          <a:blip r:embed="rId4">
            <a:alphaModFix/>
          </a:blip>
          <a:stretch>
            <a:fillRect/>
          </a:stretch>
        </p:blipFill>
        <p:spPr>
          <a:xfrm>
            <a:off x="1690653" y="2083577"/>
            <a:ext cx="5762690" cy="1216152"/>
          </a:xfrm>
          <a:prstGeom prst="rect">
            <a:avLst/>
          </a:prstGeom>
          <a:noFill/>
          <a:ln>
            <a:noFill/>
          </a:ln>
        </p:spPr>
      </p:pic>
      <p:pic>
        <p:nvPicPr>
          <p:cNvPr id="389" name="Google Shape;389;p70" descr="Equatio logo"/>
          <p:cNvPicPr preferRelativeResize="0"/>
          <p:nvPr/>
        </p:nvPicPr>
        <p:blipFill>
          <a:blip r:embed="rId5">
            <a:alphaModFix/>
          </a:blip>
          <a:stretch>
            <a:fillRect/>
          </a:stretch>
        </p:blipFill>
        <p:spPr>
          <a:xfrm>
            <a:off x="2013075" y="3509240"/>
            <a:ext cx="5117875" cy="1274250"/>
          </a:xfrm>
          <a:prstGeom prst="rect">
            <a:avLst/>
          </a:prstGeom>
          <a:noFill/>
          <a:ln>
            <a:noFill/>
          </a:ln>
        </p:spPr>
      </p:pic>
      <p:pic>
        <p:nvPicPr>
          <p:cNvPr id="385" name="Google Shape;385;p70" descr="Everway logo"/>
          <p:cNvPicPr preferRelativeResize="0"/>
          <p:nvPr/>
        </p:nvPicPr>
        <p:blipFill>
          <a:blip r:embed="rId6">
            <a:alphaModFix/>
          </a:blip>
          <a:stretch>
            <a:fillRect/>
          </a:stretch>
        </p:blipFill>
        <p:spPr>
          <a:xfrm>
            <a:off x="7633200" y="321050"/>
            <a:ext cx="1104699" cy="265875"/>
          </a:xfrm>
          <a:prstGeom prst="rect">
            <a:avLst/>
          </a:prstGeom>
          <a:noFill/>
          <a:ln>
            <a:noFill/>
          </a:ln>
        </p:spPr>
      </p:pic>
      <p:pic>
        <p:nvPicPr>
          <p:cNvPr id="386" name="Google Shape;386;p70">
            <a:extLst>
              <a:ext uri="{C183D7F6-B498-43B3-948B-1728B52AA6E4}">
                <adec:decorative xmlns:adec="http://schemas.microsoft.com/office/drawing/2017/decorative" val="1"/>
              </a:ext>
            </a:extLst>
          </p:cNvPr>
          <p:cNvPicPr preferRelativeResize="0"/>
          <p:nvPr/>
        </p:nvPicPr>
        <p:blipFill rotWithShape="1">
          <a:blip r:embed="rId7">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2" name="Google Shape;572;p101"/>
          <p:cNvSpPr txBox="1">
            <a:spLocks noGrp="1"/>
          </p:cNvSpPr>
          <p:nvPr>
            <p:ph type="title" idx="4294967295"/>
          </p:nvPr>
        </p:nvSpPr>
        <p:spPr>
          <a:xfrm>
            <a:off x="364200" y="195400"/>
            <a:ext cx="56628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200">
                <a:latin typeface="Figtree ExtraBold"/>
                <a:ea typeface="Figtree ExtraBold"/>
                <a:cs typeface="Figtree ExtraBold"/>
                <a:sym typeface="Figtree ExtraBold"/>
              </a:rPr>
              <a:t>Paragraph and Page Translation</a:t>
            </a:r>
            <a:endParaRPr sz="2200">
              <a:latin typeface="Figtree ExtraBold"/>
              <a:ea typeface="Figtree ExtraBold"/>
              <a:cs typeface="Figtree ExtraBold"/>
              <a:sym typeface="Figtree ExtraBold"/>
            </a:endParaRPr>
          </a:p>
        </p:txBody>
      </p:sp>
      <p:pic>
        <p:nvPicPr>
          <p:cNvPr id="570" name="Google Shape;570;p101">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sp>
        <p:nvSpPr>
          <p:cNvPr id="573" name="Google Shape;573;p101"/>
          <p:cNvSpPr txBox="1"/>
          <p:nvPr/>
        </p:nvSpPr>
        <p:spPr>
          <a:xfrm>
            <a:off x="364188" y="1190750"/>
            <a:ext cx="3874500" cy="35787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800">
                <a:solidFill>
                  <a:srgbClr val="1D1D1F"/>
                </a:solidFill>
                <a:latin typeface="Figtree"/>
                <a:ea typeface="Figtree"/>
                <a:cs typeface="Figtree"/>
                <a:sym typeface="Figtree"/>
              </a:rPr>
              <a:t>Translate any amount of text in Docs, Slides, Word, and on the web. </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GB" sz="1800">
                <a:solidFill>
                  <a:srgbClr val="1D1D1F"/>
                </a:solidFill>
                <a:latin typeface="Figtree"/>
                <a:ea typeface="Figtree"/>
                <a:cs typeface="Figtree"/>
                <a:sym typeface="Figtree"/>
              </a:rPr>
              <a:t>Translated text displays directly on webpages, and in the Translator window in other environments.</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GB" sz="1800">
                <a:solidFill>
                  <a:srgbClr val="1D1D1F"/>
                </a:solidFill>
                <a:latin typeface="Figtree"/>
                <a:ea typeface="Figtree"/>
                <a:cs typeface="Figtree"/>
                <a:sym typeface="Figtree"/>
              </a:rPr>
              <a:t>30+ languages available including the top used and requested languages from our customers.</a:t>
            </a:r>
            <a:endParaRPr sz="1800">
              <a:solidFill>
                <a:srgbClr val="1D1D1F"/>
              </a:solidFill>
              <a:latin typeface="Figtree"/>
              <a:ea typeface="Figtree"/>
              <a:cs typeface="Figtree"/>
              <a:sym typeface="Figtree"/>
            </a:endParaRPr>
          </a:p>
        </p:txBody>
      </p:sp>
      <p:pic>
        <p:nvPicPr>
          <p:cNvPr id="575" name="Google Shape;575;p101" descr="Screenshot of a website with the full page translation box on screen with text highlighted with highlighted text "/>
          <p:cNvPicPr preferRelativeResize="0"/>
          <p:nvPr/>
        </p:nvPicPr>
        <p:blipFill>
          <a:blip r:embed="rId4">
            <a:alphaModFix/>
          </a:blip>
          <a:stretch>
            <a:fillRect/>
          </a:stretch>
        </p:blipFill>
        <p:spPr>
          <a:xfrm>
            <a:off x="4821150" y="500201"/>
            <a:ext cx="4052856" cy="1985699"/>
          </a:xfrm>
          <a:prstGeom prst="rect">
            <a:avLst/>
          </a:prstGeom>
          <a:noFill/>
          <a:ln>
            <a:noFill/>
          </a:ln>
          <a:effectLst>
            <a:outerShdw blurRad="57150" dist="19050" dir="5400000" algn="bl" rotWithShape="0">
              <a:srgbClr val="000000">
                <a:alpha val="50000"/>
              </a:srgbClr>
            </a:outerShdw>
          </a:effectLst>
        </p:spPr>
      </p:pic>
      <p:pic>
        <p:nvPicPr>
          <p:cNvPr id="574" name="Google Shape;574;p101" descr="Screenshot of a website with the full page translation box on screen with text highlighted with highlighted text translated into Spanish"/>
          <p:cNvPicPr preferRelativeResize="0"/>
          <p:nvPr/>
        </p:nvPicPr>
        <p:blipFill>
          <a:blip r:embed="rId5">
            <a:alphaModFix/>
          </a:blip>
          <a:stretch>
            <a:fillRect/>
          </a:stretch>
        </p:blipFill>
        <p:spPr>
          <a:xfrm>
            <a:off x="4815787" y="2898575"/>
            <a:ext cx="4063570" cy="1985699"/>
          </a:xfrm>
          <a:prstGeom prst="rect">
            <a:avLst/>
          </a:prstGeom>
          <a:noFill/>
          <a:ln>
            <a:noFill/>
          </a:ln>
          <a:effectLst>
            <a:outerShdw blurRad="57150" dist="19050" dir="5400000" algn="bl" rotWithShape="0">
              <a:srgbClr val="000000">
                <a:alpha val="50000"/>
              </a:srgbClr>
            </a:outerShdw>
          </a:effectLst>
        </p:spPr>
      </p:pic>
      <p:sp>
        <p:nvSpPr>
          <p:cNvPr id="576" name="Google Shape;576;p101" descr="Arrow pointing between website without page translated point to website with page translated"/>
          <p:cNvSpPr/>
          <p:nvPr/>
        </p:nvSpPr>
        <p:spPr>
          <a:xfrm>
            <a:off x="6614275" y="2296250"/>
            <a:ext cx="391200" cy="841500"/>
          </a:xfrm>
          <a:prstGeom prst="downArrow">
            <a:avLst>
              <a:gd name="adj1" fmla="val 50000"/>
              <a:gd name="adj2" fmla="val 50000"/>
            </a:avLst>
          </a:prstGeom>
          <a:solidFill>
            <a:srgbClr val="FCF5E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3" name="Google Shape;583;p102"/>
          <p:cNvSpPr txBox="1">
            <a:spLocks noGrp="1"/>
          </p:cNvSpPr>
          <p:nvPr>
            <p:ph type="title" idx="4294967295"/>
          </p:nvPr>
        </p:nvSpPr>
        <p:spPr>
          <a:xfrm>
            <a:off x="270000" y="246400"/>
            <a:ext cx="56628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200">
                <a:latin typeface="Figtree ExtraBold"/>
                <a:ea typeface="Figtree ExtraBold"/>
                <a:cs typeface="Figtree ExtraBold"/>
                <a:sym typeface="Figtree ExtraBold"/>
              </a:rPr>
              <a:t>Translate while typing or speaking</a:t>
            </a:r>
            <a:endParaRPr sz="2200">
              <a:latin typeface="Figtree ExtraBold"/>
              <a:ea typeface="Figtree ExtraBold"/>
              <a:cs typeface="Figtree ExtraBold"/>
              <a:sym typeface="Figtree ExtraBold"/>
            </a:endParaRPr>
          </a:p>
        </p:txBody>
      </p:sp>
      <p:sp>
        <p:nvSpPr>
          <p:cNvPr id="584" name="Google Shape;584;p102"/>
          <p:cNvSpPr txBox="1"/>
          <p:nvPr/>
        </p:nvSpPr>
        <p:spPr>
          <a:xfrm>
            <a:off x="364188" y="1190750"/>
            <a:ext cx="3874500" cy="35787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800">
                <a:solidFill>
                  <a:srgbClr val="1D1D1F"/>
                </a:solidFill>
                <a:latin typeface="Figtree"/>
                <a:ea typeface="Figtree"/>
                <a:cs typeface="Figtree"/>
                <a:sym typeface="Figtree"/>
              </a:rPr>
              <a:t>Speak in one language, and have your text transcribed in another language. Or type a word in one language, and get a suggested translation.</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GB" sz="1800">
                <a:solidFill>
                  <a:srgbClr val="1D1D1F"/>
                </a:solidFill>
                <a:latin typeface="Figtree"/>
                <a:ea typeface="Figtree"/>
                <a:cs typeface="Figtree"/>
                <a:sym typeface="Figtree"/>
              </a:rPr>
              <a:t>Ideal for multilingual students, international students, or anyone needing additional support communicating. </a:t>
            </a:r>
            <a:endParaRPr sz="1800">
              <a:solidFill>
                <a:srgbClr val="1D1D1F"/>
              </a:solidFill>
              <a:latin typeface="Figtree"/>
              <a:ea typeface="Figtree"/>
              <a:cs typeface="Figtree"/>
              <a:sym typeface="Figtree"/>
            </a:endParaRPr>
          </a:p>
        </p:txBody>
      </p:sp>
      <p:pic>
        <p:nvPicPr>
          <p:cNvPr id="581" name="Google Shape;581;p102">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585" name="Google Shape;585;p102" descr="Screenshot of Speech-to-Text Translate While Speaking feature showing someone dictation in English and then speaking a Spanish word which translates into English"/>
          <p:cNvPicPr preferRelativeResize="0"/>
          <p:nvPr/>
        </p:nvPicPr>
        <p:blipFill rotWithShape="1">
          <a:blip r:embed="rId4">
            <a:alphaModFix/>
          </a:blip>
          <a:srcRect l="14505" r="10722"/>
          <a:stretch/>
        </p:blipFill>
        <p:spPr>
          <a:xfrm>
            <a:off x="6080450" y="270000"/>
            <a:ext cx="2703551" cy="2427500"/>
          </a:xfrm>
          <a:prstGeom prst="rect">
            <a:avLst/>
          </a:prstGeom>
          <a:noFill/>
          <a:ln>
            <a:noFill/>
          </a:ln>
          <a:effectLst>
            <a:outerShdw blurRad="57150" dist="19050" dir="5400000" algn="bl" rotWithShape="0">
              <a:srgbClr val="000000">
                <a:alpha val="50000"/>
              </a:srgbClr>
            </a:outerShdw>
          </a:effectLst>
        </p:spPr>
      </p:pic>
      <p:pic>
        <p:nvPicPr>
          <p:cNvPr id="586" name="Google Shape;586;p102" descr="Screenshot of the Talk&amp;Type and Translate while speaking option being used with dictation on screen"/>
          <p:cNvPicPr preferRelativeResize="0"/>
          <p:nvPr/>
        </p:nvPicPr>
        <p:blipFill rotWithShape="1">
          <a:blip r:embed="rId5">
            <a:alphaModFix/>
          </a:blip>
          <a:srcRect l="5670" r="11794" b="7295"/>
          <a:stretch/>
        </p:blipFill>
        <p:spPr>
          <a:xfrm>
            <a:off x="4700600" y="2873050"/>
            <a:ext cx="2797000" cy="2064750"/>
          </a:xfrm>
          <a:prstGeom prst="rect">
            <a:avLst/>
          </a:prstGeom>
          <a:noFill/>
          <a:ln>
            <a:noFill/>
          </a:ln>
          <a:effectLst>
            <a:outerShdw blurRad="57150" dist="19050" dir="5400000" algn="bl" rotWithShape="0">
              <a:srgbClr val="000000">
                <a:alpha val="50000"/>
              </a:srgbClr>
            </a:outerShdw>
          </a:effectLst>
        </p:spPr>
      </p:pic>
      <p:sp>
        <p:nvSpPr>
          <p:cNvPr id="587" name="Google Shape;587;p102" descr="Text box with the text &quot;Me gusta ir a la playa&quot;"/>
          <p:cNvSpPr/>
          <p:nvPr/>
        </p:nvSpPr>
        <p:spPr>
          <a:xfrm>
            <a:off x="6996875" y="4119100"/>
            <a:ext cx="1571100" cy="476100"/>
          </a:xfrm>
          <a:prstGeom prst="wedgeRoundRectCallout">
            <a:avLst>
              <a:gd name="adj1" fmla="val -42424"/>
              <a:gd name="adj2" fmla="val 9751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000">
                <a:latin typeface="Figtree"/>
                <a:ea typeface="Figtree"/>
                <a:cs typeface="Figtree"/>
                <a:sym typeface="Figtree"/>
              </a:rPr>
              <a:t>“Me gusta ir a la playa”</a:t>
            </a:r>
            <a:endParaRPr sz="1000">
              <a:latin typeface="Figtree"/>
              <a:ea typeface="Figtree"/>
              <a:cs typeface="Figtree"/>
              <a:sym typeface="Figtre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5" name="Google Shape;595;p103"/>
          <p:cNvSpPr txBox="1">
            <a:spLocks noGrp="1"/>
          </p:cNvSpPr>
          <p:nvPr>
            <p:ph type="title" idx="4294967295"/>
          </p:nvPr>
        </p:nvSpPr>
        <p:spPr>
          <a:xfrm>
            <a:off x="327350" y="685900"/>
            <a:ext cx="5489700" cy="547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000">
                <a:solidFill>
                  <a:srgbClr val="172B4D"/>
                </a:solidFill>
              </a:rPr>
              <a:t>OrbitNote Modern - Redesigned Dashboard</a:t>
            </a:r>
            <a:endParaRPr sz="3000">
              <a:solidFill>
                <a:srgbClr val="172B4D"/>
              </a:solidFill>
            </a:endParaRPr>
          </a:p>
        </p:txBody>
      </p:sp>
      <p:pic>
        <p:nvPicPr>
          <p:cNvPr id="594" name="Google Shape;594;p103" descr="OrbitNote Modern Dashboard Interface"/>
          <p:cNvPicPr preferRelativeResize="0"/>
          <p:nvPr/>
        </p:nvPicPr>
        <p:blipFill>
          <a:blip r:embed="rId3">
            <a:alphaModFix/>
          </a:blip>
          <a:stretch>
            <a:fillRect/>
          </a:stretch>
        </p:blipFill>
        <p:spPr>
          <a:xfrm>
            <a:off x="327350" y="1656190"/>
            <a:ext cx="6571799" cy="3055719"/>
          </a:xfrm>
          <a:prstGeom prst="rect">
            <a:avLst/>
          </a:prstGeom>
          <a:noFill/>
          <a:ln>
            <a:noFill/>
          </a:ln>
        </p:spPr>
      </p:pic>
      <p:pic>
        <p:nvPicPr>
          <p:cNvPr id="592" name="Google Shape;592;p103"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pic>
        <p:nvPicPr>
          <p:cNvPr id="593" name="Google Shape;593;p103">
            <a:extLst>
              <a:ext uri="{C183D7F6-B498-43B3-948B-1728B52AA6E4}">
                <adec:decorative xmlns:adec="http://schemas.microsoft.com/office/drawing/2017/decorative" val="1"/>
              </a:ext>
            </a:extLst>
          </p:cNvPr>
          <p:cNvPicPr preferRelativeResize="0"/>
          <p:nvPr/>
        </p:nvPicPr>
        <p:blipFill rotWithShape="1">
          <a:blip r:embed="rId5">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1" name="Google Shape;601;p104"/>
          <p:cNvSpPr txBox="1">
            <a:spLocks noGrp="1"/>
          </p:cNvSpPr>
          <p:nvPr>
            <p:ph type="title" idx="4294967295"/>
          </p:nvPr>
        </p:nvSpPr>
        <p:spPr>
          <a:xfrm>
            <a:off x="419450" y="410425"/>
            <a:ext cx="81981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000" b="1">
                <a:latin typeface="Figtree"/>
                <a:ea typeface="Figtree"/>
                <a:cs typeface="Figtree"/>
                <a:sym typeface="Figtree"/>
              </a:rPr>
              <a:t>Equatio Whiteboard</a:t>
            </a:r>
            <a:endParaRPr sz="3000" b="1">
              <a:solidFill>
                <a:srgbClr val="444F66"/>
              </a:solidFill>
              <a:latin typeface="Figtree"/>
              <a:ea typeface="Figtree"/>
              <a:cs typeface="Figtree"/>
              <a:sym typeface="Figtree"/>
            </a:endParaRPr>
          </a:p>
        </p:txBody>
      </p:sp>
      <p:sp>
        <p:nvSpPr>
          <p:cNvPr id="602" name="Google Shape;602;p104"/>
          <p:cNvSpPr txBox="1"/>
          <p:nvPr/>
        </p:nvSpPr>
        <p:spPr>
          <a:xfrm>
            <a:off x="276625" y="1121125"/>
            <a:ext cx="3526800" cy="358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rgbClr val="232937"/>
                </a:solidFill>
                <a:latin typeface="Figtree"/>
                <a:ea typeface="Figtree"/>
                <a:cs typeface="Figtree"/>
                <a:sym typeface="Figtree"/>
              </a:rPr>
              <a:t>New feature added to Chrome and Windows Desktop.</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0"/>
              </a:spcAft>
              <a:buNone/>
            </a:pPr>
            <a:r>
              <a:rPr lang="en-GB" sz="1800">
                <a:solidFill>
                  <a:srgbClr val="232937"/>
                </a:solidFill>
                <a:latin typeface="Figtree"/>
                <a:ea typeface="Figtree"/>
                <a:cs typeface="Figtree"/>
                <a:sym typeface="Figtree"/>
              </a:rPr>
              <a:t>Alternative to Insert Mathspace to create non-equation based content and the ability to show work.</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1000"/>
              </a:spcAft>
              <a:buNone/>
            </a:pPr>
            <a:r>
              <a:rPr lang="en-GB" sz="1800">
                <a:solidFill>
                  <a:srgbClr val="232937"/>
                </a:solidFill>
                <a:latin typeface="Figtree"/>
                <a:ea typeface="Figtree"/>
                <a:cs typeface="Figtree"/>
                <a:sym typeface="Figtree"/>
              </a:rPr>
              <a:t>Additional capability and features coming soon to support additional functionality and accessibility.</a:t>
            </a:r>
            <a:endParaRPr sz="1800">
              <a:solidFill>
                <a:srgbClr val="232937"/>
              </a:solidFill>
              <a:latin typeface="Figtree"/>
              <a:ea typeface="Figtree"/>
              <a:cs typeface="Figtree"/>
              <a:sym typeface="Figtree"/>
            </a:endParaRPr>
          </a:p>
        </p:txBody>
      </p:sp>
      <p:pic>
        <p:nvPicPr>
          <p:cNvPr id="603" name="Google Shape;603;p104" descr="Equatio Whiteboard Interface with graph paper like background with options and menus around the screen"/>
          <p:cNvPicPr preferRelativeResize="0"/>
          <p:nvPr/>
        </p:nvPicPr>
        <p:blipFill>
          <a:blip r:embed="rId3">
            <a:alphaModFix/>
          </a:blip>
          <a:stretch>
            <a:fillRect/>
          </a:stretch>
        </p:blipFill>
        <p:spPr>
          <a:xfrm>
            <a:off x="4030458" y="1959825"/>
            <a:ext cx="4937067" cy="2256124"/>
          </a:xfrm>
          <a:prstGeom prst="rect">
            <a:avLst/>
          </a:prstGeom>
          <a:solidFill>
            <a:srgbClr val="00B7FF"/>
          </a:solidFill>
          <a:ln w="9525" cap="flat" cmpd="sng">
            <a:solidFill>
              <a:srgbClr val="00B7FF"/>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7"/>
        <p:cNvGrpSpPr/>
        <p:nvPr/>
      </p:nvGrpSpPr>
      <p:grpSpPr>
        <a:xfrm>
          <a:off x="0" y="0"/>
          <a:ext cx="0" cy="0"/>
          <a:chOff x="0" y="0"/>
          <a:chExt cx="0" cy="0"/>
        </a:xfrm>
      </p:grpSpPr>
      <p:sp>
        <p:nvSpPr>
          <p:cNvPr id="611" name="Google Shape;611;p105"/>
          <p:cNvSpPr txBox="1">
            <a:spLocks noGrp="1"/>
          </p:cNvSpPr>
          <p:nvPr>
            <p:ph type="title" idx="4294967295"/>
          </p:nvPr>
        </p:nvSpPr>
        <p:spPr>
          <a:xfrm>
            <a:off x="630000" y="871300"/>
            <a:ext cx="5922900" cy="14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6000"/>
              <a:t>Artificial Intelligence</a:t>
            </a:r>
            <a:endParaRPr sz="6000"/>
          </a:p>
        </p:txBody>
      </p:sp>
      <p:pic>
        <p:nvPicPr>
          <p:cNvPr id="608" name="Google Shape;608;p105">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609" name="Google Shape;609;p105"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2" name="Title 1">
            <a:extLst>
              <a:ext uri="{FF2B5EF4-FFF2-40B4-BE49-F238E27FC236}">
                <a16:creationId xmlns:a16="http://schemas.microsoft.com/office/drawing/2014/main" id="{FA501AE5-48E1-4D64-93F3-ED06C6916677}"/>
              </a:ext>
            </a:extLst>
          </p:cNvPr>
          <p:cNvSpPr>
            <a:spLocks noGrp="1"/>
          </p:cNvSpPr>
          <p:nvPr>
            <p:ph type="title"/>
          </p:nvPr>
        </p:nvSpPr>
        <p:spPr>
          <a:xfrm>
            <a:off x="526002" y="714113"/>
            <a:ext cx="8388300" cy="724800"/>
          </a:xfrm>
        </p:spPr>
        <p:txBody>
          <a:bodyPr>
            <a:noAutofit/>
          </a:bodyPr>
          <a:lstStyle/>
          <a:p>
            <a:r>
              <a:rPr lang="en-US" sz="4800" dirty="0">
                <a:solidFill>
                  <a:srgbClr val="1D1D1F"/>
                </a:solidFill>
              </a:rPr>
              <a:t>What is AI?</a:t>
            </a:r>
            <a:endParaRPr lang="en-US" sz="4800" dirty="0"/>
          </a:p>
        </p:txBody>
      </p:sp>
      <p:sp>
        <p:nvSpPr>
          <p:cNvPr id="453" name="Google Shape;453;p77"/>
          <p:cNvSpPr txBox="1"/>
          <p:nvPr/>
        </p:nvSpPr>
        <p:spPr>
          <a:xfrm>
            <a:off x="941150" y="2300125"/>
            <a:ext cx="6144300" cy="2422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BD572"/>
              </a:buClr>
              <a:buSzPts val="1800"/>
              <a:buFont typeface="Figtree"/>
              <a:buChar char="●"/>
            </a:pPr>
            <a:r>
              <a:rPr lang="en" sz="1800">
                <a:solidFill>
                  <a:srgbClr val="1D1D1F"/>
                </a:solidFill>
                <a:latin typeface="Figtree"/>
                <a:ea typeface="Figtree"/>
                <a:cs typeface="Figtree"/>
                <a:sym typeface="Figtree"/>
              </a:rPr>
              <a:t>Computer systems that perform tasks which typically require human intelligence.</a:t>
            </a:r>
            <a:endParaRPr sz="1800">
              <a:solidFill>
                <a:srgbClr val="1D1D1F"/>
              </a:solidFill>
              <a:latin typeface="Figtree"/>
              <a:ea typeface="Figtree"/>
              <a:cs typeface="Figtree"/>
              <a:sym typeface="Figtree"/>
            </a:endParaRPr>
          </a:p>
          <a:p>
            <a:pPr marL="457200" lvl="0" indent="-342900" algn="l" rtl="0">
              <a:lnSpc>
                <a:spcPct val="115000"/>
              </a:lnSpc>
              <a:spcBef>
                <a:spcPts val="1200"/>
              </a:spcBef>
              <a:spcAft>
                <a:spcPts val="1200"/>
              </a:spcAft>
              <a:buClr>
                <a:srgbClr val="FBD572"/>
              </a:buClr>
              <a:buSzPts val="1800"/>
              <a:buFont typeface="Figtree"/>
              <a:buChar char="●"/>
            </a:pPr>
            <a:r>
              <a:rPr lang="en" sz="1800">
                <a:solidFill>
                  <a:srgbClr val="1D1D1F"/>
                </a:solidFill>
                <a:latin typeface="Figtree"/>
                <a:ea typeface="Figtree"/>
                <a:cs typeface="Figtree"/>
                <a:sym typeface="Figtree"/>
              </a:rPr>
              <a:t>Analysis of datasets, reasoning, learning, perception, problem solving, natural language processing, pattern recognition.</a:t>
            </a:r>
            <a:endParaRPr sz="1800">
              <a:solidFill>
                <a:srgbClr val="1D1D1F"/>
              </a:solidFill>
              <a:latin typeface="Figtree"/>
              <a:ea typeface="Figtree"/>
              <a:cs typeface="Figtree"/>
              <a:sym typeface="Figtree"/>
            </a:endParaRPr>
          </a:p>
        </p:txBody>
      </p:sp>
      <p:pic>
        <p:nvPicPr>
          <p:cNvPr id="452" name="Google Shape;452;p77">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455" name="Google Shape;455;p77"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623"/>
        <p:cNvGrpSpPr/>
        <p:nvPr/>
      </p:nvGrpSpPr>
      <p:grpSpPr>
        <a:xfrm>
          <a:off x="0" y="0"/>
          <a:ext cx="0" cy="0"/>
          <a:chOff x="0" y="0"/>
          <a:chExt cx="0" cy="0"/>
        </a:xfrm>
      </p:grpSpPr>
      <p:sp>
        <p:nvSpPr>
          <p:cNvPr id="2" name="Title 1">
            <a:extLst>
              <a:ext uri="{FF2B5EF4-FFF2-40B4-BE49-F238E27FC236}">
                <a16:creationId xmlns:a16="http://schemas.microsoft.com/office/drawing/2014/main" id="{A879EFB3-1ECB-46F6-BC1A-B738E1B551FE}"/>
              </a:ext>
            </a:extLst>
          </p:cNvPr>
          <p:cNvSpPr>
            <a:spLocks noGrp="1"/>
          </p:cNvSpPr>
          <p:nvPr>
            <p:ph type="title"/>
          </p:nvPr>
        </p:nvSpPr>
        <p:spPr>
          <a:xfrm>
            <a:off x="583602" y="784350"/>
            <a:ext cx="2535337" cy="724800"/>
          </a:xfrm>
        </p:spPr>
        <p:txBody>
          <a:bodyPr>
            <a:noAutofit/>
          </a:bodyPr>
          <a:lstStyle/>
          <a:p>
            <a:r>
              <a:rPr lang="en-GB" sz="3000" dirty="0">
                <a:solidFill>
                  <a:srgbClr val="FAF6F0"/>
                </a:solidFill>
              </a:rPr>
              <a:t>Key challenges about AI</a:t>
            </a:r>
            <a:endParaRPr lang="en-US" sz="3000" dirty="0"/>
          </a:p>
        </p:txBody>
      </p:sp>
      <p:sp>
        <p:nvSpPr>
          <p:cNvPr id="625" name="Google Shape;625;p107"/>
          <p:cNvSpPr txBox="1"/>
          <p:nvPr/>
        </p:nvSpPr>
        <p:spPr>
          <a:xfrm>
            <a:off x="3748050" y="2818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Equity</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rgbClr val="FAF6F0"/>
                </a:solidFill>
                <a:latin typeface="Figtree Medium"/>
                <a:ea typeface="Figtree Medium"/>
                <a:cs typeface="Figtree Medium"/>
                <a:sym typeface="Figtree Medium"/>
              </a:rPr>
              <a:t>Are these tools built with equity in mind? Does it include voices and experiences of all? Example: disability community</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626" name="Google Shape;626;p107"/>
          <p:cNvSpPr txBox="1"/>
          <p:nvPr/>
        </p:nvSpPr>
        <p:spPr>
          <a:xfrm>
            <a:off x="3748050" y="14380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Access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Who are these available to? Example: institutional type</a:t>
            </a:r>
            <a:endParaRPr sz="2000">
              <a:solidFill>
                <a:srgbClr val="FAF6F0"/>
              </a:solidFill>
              <a:latin typeface="Figtree SemiBold"/>
              <a:ea typeface="Figtree SemiBold"/>
              <a:cs typeface="Figtree SemiBold"/>
              <a:sym typeface="Figtree SemiBold"/>
            </a:endParaRPr>
          </a:p>
        </p:txBody>
      </p:sp>
      <p:sp>
        <p:nvSpPr>
          <p:cNvPr id="624" name="Google Shape;624;p107"/>
          <p:cNvSpPr txBox="1"/>
          <p:nvPr/>
        </p:nvSpPr>
        <p:spPr>
          <a:xfrm>
            <a:off x="3748050" y="259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Academic integrity</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Is it being used for good or malice (unintentionally or intentionally) by learners or instructors?</a:t>
            </a:r>
            <a:endParaRPr sz="2000">
              <a:solidFill>
                <a:srgbClr val="FAF6F0"/>
              </a:solidFill>
              <a:latin typeface="Figtree SemiBold"/>
              <a:ea typeface="Figtree SemiBold"/>
              <a:cs typeface="Figtree SemiBold"/>
              <a:sym typeface="Figtree SemiBold"/>
            </a:endParaRPr>
          </a:p>
        </p:txBody>
      </p:sp>
      <p:sp>
        <p:nvSpPr>
          <p:cNvPr id="631" name="Google Shape;631;p107"/>
          <p:cNvSpPr txBox="1"/>
          <p:nvPr/>
        </p:nvSpPr>
        <p:spPr>
          <a:xfrm>
            <a:off x="3748050" y="3750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Campus readiness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Are segments of our campus populations ready; training, support, resources digital literacy, and mindset. </a:t>
            </a:r>
            <a:endParaRPr sz="2000">
              <a:solidFill>
                <a:srgbClr val="FAF6F0"/>
              </a:solidFill>
              <a:latin typeface="Figtree SemiBold"/>
              <a:ea typeface="Figtree SemiBold"/>
              <a:cs typeface="Figtree SemiBold"/>
              <a:sym typeface="Figtree SemiBold"/>
            </a:endParaRPr>
          </a:p>
        </p:txBody>
      </p:sp>
      <p:sp>
        <p:nvSpPr>
          <p:cNvPr id="628" name="Google Shape;628;p107">
            <a:extLst>
              <a:ext uri="{C183D7F6-B498-43B3-948B-1728B52AA6E4}">
                <adec:decorative xmlns:adec="http://schemas.microsoft.com/office/drawing/2017/decorative" val="1"/>
              </a:ext>
            </a:extLst>
          </p:cNvPr>
          <p:cNvSpPr/>
          <p:nvPr/>
        </p:nvSpPr>
        <p:spPr>
          <a:xfrm rot="-5390462" flipH="1">
            <a:off x="1325467" y="23673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629" name="Google Shape;629;p107">
            <a:extLst>
              <a:ext uri="{C183D7F6-B498-43B3-948B-1728B52AA6E4}">
                <adec:decorative xmlns:adec="http://schemas.microsoft.com/office/drawing/2017/decorative" val="1"/>
              </a:ext>
            </a:extLst>
          </p:cNvPr>
          <p:cNvSpPr/>
          <p:nvPr/>
        </p:nvSpPr>
        <p:spPr>
          <a:xfrm rot="-10789914" flipH="1">
            <a:off x="3119574" y="10501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630" name="Google Shape;630;p107">
            <a:extLst>
              <a:ext uri="{C183D7F6-B498-43B3-948B-1728B52AA6E4}">
                <adec:decorative xmlns:adec="http://schemas.microsoft.com/office/drawing/2017/decorative" val="1"/>
              </a:ext>
            </a:extLst>
          </p:cNvPr>
          <p:cNvSpPr/>
          <p:nvPr/>
        </p:nvSpPr>
        <p:spPr>
          <a:xfrm rot="-10789914" flipH="1">
            <a:off x="3119574" y="22373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632" name="Google Shape;632;p107">
            <a:extLst>
              <a:ext uri="{C183D7F6-B498-43B3-948B-1728B52AA6E4}">
                <adec:decorative xmlns:adec="http://schemas.microsoft.com/office/drawing/2017/decorative" val="1"/>
              </a:ext>
            </a:extLst>
          </p:cNvPr>
          <p:cNvSpPr/>
          <p:nvPr/>
        </p:nvSpPr>
        <p:spPr>
          <a:xfrm rot="-10789914" flipH="1">
            <a:off x="3134549" y="33561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636"/>
        <p:cNvGrpSpPr/>
        <p:nvPr/>
      </p:nvGrpSpPr>
      <p:grpSpPr>
        <a:xfrm>
          <a:off x="0" y="0"/>
          <a:ext cx="0" cy="0"/>
          <a:chOff x="0" y="0"/>
          <a:chExt cx="0" cy="0"/>
        </a:xfrm>
      </p:grpSpPr>
      <p:sp>
        <p:nvSpPr>
          <p:cNvPr id="2" name="Title 1">
            <a:extLst>
              <a:ext uri="{FF2B5EF4-FFF2-40B4-BE49-F238E27FC236}">
                <a16:creationId xmlns:a16="http://schemas.microsoft.com/office/drawing/2014/main" id="{237C307E-D287-4711-96B1-9B7ABFCDEEB4}"/>
              </a:ext>
            </a:extLst>
          </p:cNvPr>
          <p:cNvSpPr>
            <a:spLocks noGrp="1"/>
          </p:cNvSpPr>
          <p:nvPr>
            <p:ph type="title"/>
          </p:nvPr>
        </p:nvSpPr>
        <p:spPr>
          <a:xfrm>
            <a:off x="526002" y="1012950"/>
            <a:ext cx="2608673" cy="724800"/>
          </a:xfrm>
        </p:spPr>
        <p:txBody>
          <a:bodyPr>
            <a:noAutofit/>
          </a:bodyPr>
          <a:lstStyle/>
          <a:p>
            <a:r>
              <a:rPr lang="en-US" sz="3000" dirty="0">
                <a:solidFill>
                  <a:srgbClr val="FAF6F0"/>
                </a:solidFill>
              </a:rPr>
              <a:t>Key statistics on AI and academic integrity</a:t>
            </a:r>
            <a:endParaRPr lang="en-US" sz="3000" dirty="0"/>
          </a:p>
        </p:txBody>
      </p:sp>
      <p:sp>
        <p:nvSpPr>
          <p:cNvPr id="637" name="Google Shape;637;p108"/>
          <p:cNvSpPr txBox="1"/>
          <p:nvPr/>
        </p:nvSpPr>
        <p:spPr>
          <a:xfrm>
            <a:off x="3748050" y="5104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“Three in four chief technology officers say that artificial intelligence has proven to be a moderate or significant risk to academic integrity.”</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Source: </a:t>
            </a:r>
            <a:r>
              <a:rPr lang="en-GB" sz="1200" u="sng">
                <a:solidFill>
                  <a:schemeClr val="accent5"/>
                </a:solidFill>
                <a:latin typeface="Figtree Medium"/>
                <a:ea typeface="Figtree Medium"/>
                <a:cs typeface="Figtree Medium"/>
                <a:sym typeface="Figtree Medium"/>
                <a:hlinkClick r:id="rId3">
                  <a:extLst>
                    <a:ext uri="{A12FA001-AC4F-418D-AE19-62706E023703}">
                      <ahyp:hlinkClr xmlns:ahyp="http://schemas.microsoft.com/office/drawing/2018/hyperlinkcolor" val="tx"/>
                    </a:ext>
                  </a:extLst>
                </a:hlinkClick>
              </a:rPr>
              <a:t>AI and Threats to Academic Integrity: What to Do</a:t>
            </a:r>
            <a:endParaRPr sz="2000">
              <a:solidFill>
                <a:srgbClr val="FAF6F0"/>
              </a:solidFill>
              <a:latin typeface="Figtree SemiBold"/>
              <a:ea typeface="Figtree SemiBold"/>
              <a:cs typeface="Figtree SemiBold"/>
              <a:sym typeface="Figtree SemiBold"/>
            </a:endParaRPr>
          </a:p>
          <a:p>
            <a:pPr marL="0" lvl="0" indent="0" algn="l" rtl="0">
              <a:lnSpc>
                <a:spcPct val="115000"/>
              </a:lnSpc>
              <a:spcBef>
                <a:spcPts val="0"/>
              </a:spcBef>
              <a:spcAft>
                <a:spcPts val="0"/>
              </a:spcAft>
              <a:buNone/>
            </a:pPr>
            <a:endParaRPr sz="2000">
              <a:solidFill>
                <a:srgbClr val="FAF6F0"/>
              </a:solidFill>
              <a:latin typeface="Figtree SemiBold"/>
              <a:ea typeface="Figtree SemiBold"/>
              <a:cs typeface="Figtree SemiBold"/>
              <a:sym typeface="Figtree SemiBold"/>
            </a:endParaRPr>
          </a:p>
        </p:txBody>
      </p:sp>
      <p:pic>
        <p:nvPicPr>
          <p:cNvPr id="640" name="Google Shape;640;p108" descr="Bar graph depicting sentiment from CTOs on how much of a threat to academic integrity generative AI has proven to be at their institution (n=108). None at all - 3%, Minor - 23%, Moderate - 59%, Signification - 15%, Extreme - 0%."/>
          <p:cNvPicPr preferRelativeResize="0"/>
          <p:nvPr/>
        </p:nvPicPr>
        <p:blipFill>
          <a:blip r:embed="rId4">
            <a:alphaModFix/>
          </a:blip>
          <a:stretch>
            <a:fillRect/>
          </a:stretch>
        </p:blipFill>
        <p:spPr>
          <a:xfrm>
            <a:off x="3733075" y="2358375"/>
            <a:ext cx="5106125" cy="1918592"/>
          </a:xfrm>
          <a:prstGeom prst="rect">
            <a:avLst/>
          </a:prstGeom>
          <a:noFill/>
          <a:ln>
            <a:noFill/>
          </a:ln>
        </p:spPr>
      </p:pic>
      <p:sp>
        <p:nvSpPr>
          <p:cNvPr id="639" name="Google Shape;639;p108">
            <a:extLst>
              <a:ext uri="{C183D7F6-B498-43B3-948B-1728B52AA6E4}">
                <adec:decorative xmlns:adec="http://schemas.microsoft.com/office/drawing/2017/decorative" val="1"/>
              </a:ext>
            </a:extLst>
          </p:cNvPr>
          <p:cNvSpPr/>
          <p:nvPr/>
        </p:nvSpPr>
        <p:spPr>
          <a:xfrm rot="-5390462" flipH="1">
            <a:off x="1325467" y="24435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2" name="Title 1">
            <a:extLst>
              <a:ext uri="{FF2B5EF4-FFF2-40B4-BE49-F238E27FC236}">
                <a16:creationId xmlns:a16="http://schemas.microsoft.com/office/drawing/2014/main" id="{C06B866F-E53F-4327-AFB8-2CBF85792285}"/>
              </a:ext>
            </a:extLst>
          </p:cNvPr>
          <p:cNvSpPr>
            <a:spLocks noGrp="1"/>
          </p:cNvSpPr>
          <p:nvPr>
            <p:ph type="title"/>
          </p:nvPr>
        </p:nvSpPr>
        <p:spPr/>
        <p:txBody>
          <a:bodyPr>
            <a:normAutofit/>
          </a:bodyPr>
          <a:lstStyle/>
          <a:p>
            <a:r>
              <a:rPr lang="en-GB" sz="3000" dirty="0">
                <a:solidFill>
                  <a:srgbClr val="1D1D1F"/>
                </a:solidFill>
              </a:rPr>
              <a:t>Hello!</a:t>
            </a:r>
            <a:endParaRPr lang="en-US" sz="3000" dirty="0"/>
          </a:p>
        </p:txBody>
      </p:sp>
      <p:sp>
        <p:nvSpPr>
          <p:cNvPr id="468" name="Google Shape;468;p91"/>
          <p:cNvSpPr txBox="1"/>
          <p:nvPr/>
        </p:nvSpPr>
        <p:spPr>
          <a:xfrm>
            <a:off x="2855875" y="1493850"/>
            <a:ext cx="5788500" cy="107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1D1D1F"/>
                </a:solidFill>
                <a:latin typeface="Figtree Medium"/>
                <a:ea typeface="Figtree Medium"/>
                <a:cs typeface="Figtree Medium"/>
                <a:sym typeface="Figtree Medium"/>
              </a:rPr>
              <a:t>Rachel Kruzel, </a:t>
            </a:r>
            <a:r>
              <a:rPr lang="en-GB" sz="2400" i="1">
                <a:solidFill>
                  <a:srgbClr val="1D1D1F"/>
                </a:solidFill>
                <a:latin typeface="Figtree Medium"/>
                <a:ea typeface="Figtree Medium"/>
                <a:cs typeface="Figtree Medium"/>
                <a:sym typeface="Figtree Medium"/>
              </a:rPr>
              <a:t>ATP</a:t>
            </a:r>
            <a:endParaRPr sz="2400" i="1">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2200">
                <a:solidFill>
                  <a:srgbClr val="1D1D1F"/>
                </a:solidFill>
                <a:latin typeface="Figtree Medium"/>
                <a:ea typeface="Figtree Medium"/>
                <a:cs typeface="Figtree Medium"/>
                <a:sym typeface="Figtree Medium"/>
              </a:rPr>
              <a:t>Strategic Customer Success Manager - Higher Education</a:t>
            </a:r>
            <a:endParaRPr sz="2200">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2200">
                <a:solidFill>
                  <a:srgbClr val="1D1D1F"/>
                </a:solidFill>
                <a:latin typeface="Figtree Medium"/>
                <a:ea typeface="Figtree Medium"/>
                <a:cs typeface="Figtree Medium"/>
                <a:sym typeface="Figtree Medium"/>
              </a:rPr>
              <a:t>Everway</a:t>
            </a:r>
            <a:endParaRPr sz="2200">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a:p>
            <a:pPr marL="0" lvl="0" indent="0" algn="l" rtl="0">
              <a:spcBef>
                <a:spcPts val="0"/>
              </a:spcBef>
              <a:spcAft>
                <a:spcPts val="0"/>
              </a:spcAft>
              <a:buNone/>
            </a:pPr>
            <a:r>
              <a:rPr lang="en-GB" sz="2000">
                <a:solidFill>
                  <a:srgbClr val="1D1D1F"/>
                </a:solidFill>
                <a:latin typeface="Figtree Medium"/>
                <a:ea typeface="Figtree Medium"/>
                <a:cs typeface="Figtree Medium"/>
                <a:sym typeface="Figtree Medium"/>
              </a:rPr>
              <a:t>Email: </a:t>
            </a:r>
            <a:r>
              <a:rPr lang="en-GB" sz="2000" u="sng">
                <a:solidFill>
                  <a:schemeClr val="hlink"/>
                </a:solidFill>
                <a:latin typeface="Figtree Medium"/>
                <a:ea typeface="Figtree Medium"/>
                <a:cs typeface="Figtree Medium"/>
                <a:sym typeface="Figtree Medium"/>
                <a:hlinkClick r:id="rId3"/>
              </a:rPr>
              <a:t>r.kruzel@everway.com</a:t>
            </a:r>
            <a:endParaRPr sz="2000">
              <a:solidFill>
                <a:srgbClr val="1D1D1F"/>
              </a:solidFill>
              <a:latin typeface="Figtree Medium"/>
              <a:ea typeface="Figtree Medium"/>
              <a:cs typeface="Figtree Medium"/>
              <a:sym typeface="Figtree Medium"/>
            </a:endParaRPr>
          </a:p>
          <a:p>
            <a:pPr marL="0" lvl="0" indent="0" algn="l" rtl="0">
              <a:spcBef>
                <a:spcPts val="0"/>
              </a:spcBef>
              <a:spcAft>
                <a:spcPts val="0"/>
              </a:spcAft>
              <a:buNone/>
            </a:pPr>
            <a:r>
              <a:rPr lang="en-GB" sz="2000">
                <a:solidFill>
                  <a:schemeClr val="dk1"/>
                </a:solidFill>
                <a:latin typeface="Figtree Medium"/>
                <a:ea typeface="Figtree Medium"/>
                <a:cs typeface="Figtree Medium"/>
                <a:sym typeface="Figtree Medium"/>
              </a:rPr>
              <a:t>Phone: 651-245-3128</a:t>
            </a:r>
            <a:endParaRPr sz="2000">
              <a:solidFill>
                <a:srgbClr val="1D1D1F"/>
              </a:solidFill>
              <a:latin typeface="Figtree Medium"/>
              <a:ea typeface="Figtree Medium"/>
              <a:cs typeface="Figtree Medium"/>
              <a:sym typeface="Figtree Medium"/>
            </a:endParaRPr>
          </a:p>
        </p:txBody>
      </p:sp>
      <p:pic>
        <p:nvPicPr>
          <p:cNvPr id="471" name="Google Shape;471;p91" descr="Rachel Kruzel" title="KruzelRachel_IWP2541_770.jpg"/>
          <p:cNvPicPr preferRelativeResize="0"/>
          <p:nvPr/>
        </p:nvPicPr>
        <p:blipFill rotWithShape="1">
          <a:blip r:embed="rId4">
            <a:alphaModFix/>
          </a:blip>
          <a:srcRect t="152" b="19344"/>
          <a:stretch/>
        </p:blipFill>
        <p:spPr>
          <a:xfrm>
            <a:off x="839050" y="1766278"/>
            <a:ext cx="1733100" cy="1674000"/>
          </a:xfrm>
          <a:prstGeom prst="roundRect">
            <a:avLst>
              <a:gd name="adj" fmla="val 16667"/>
            </a:avLst>
          </a:prstGeom>
          <a:noFill/>
          <a:ln>
            <a:noFill/>
          </a:ln>
          <a:effectLst>
            <a:outerShdw blurRad="57150" dist="19050" dir="5400000" algn="bl" rotWithShape="0">
              <a:schemeClr val="dk1">
                <a:alpha val="50000"/>
              </a:schemeClr>
            </a:outerShdw>
          </a:effectLst>
        </p:spPr>
      </p:pic>
      <p:pic>
        <p:nvPicPr>
          <p:cNvPr id="470" name="Google Shape;470;p91" descr="Everway logo"/>
          <p:cNvPicPr preferRelativeResize="0"/>
          <p:nvPr/>
        </p:nvPicPr>
        <p:blipFill>
          <a:blip r:embed="rId5">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644"/>
        <p:cNvGrpSpPr/>
        <p:nvPr/>
      </p:nvGrpSpPr>
      <p:grpSpPr>
        <a:xfrm>
          <a:off x="0" y="0"/>
          <a:ext cx="0" cy="0"/>
          <a:chOff x="0" y="0"/>
          <a:chExt cx="0" cy="0"/>
        </a:xfrm>
      </p:grpSpPr>
      <p:sp>
        <p:nvSpPr>
          <p:cNvPr id="2" name="Title 1">
            <a:extLst>
              <a:ext uri="{FF2B5EF4-FFF2-40B4-BE49-F238E27FC236}">
                <a16:creationId xmlns:a16="http://schemas.microsoft.com/office/drawing/2014/main" id="{B6E634AE-A3BB-4428-8F0B-B19B27CDE2C1}"/>
              </a:ext>
            </a:extLst>
          </p:cNvPr>
          <p:cNvSpPr>
            <a:spLocks noGrp="1"/>
          </p:cNvSpPr>
          <p:nvPr>
            <p:ph type="title"/>
          </p:nvPr>
        </p:nvSpPr>
        <p:spPr>
          <a:xfrm>
            <a:off x="584503" y="804042"/>
            <a:ext cx="2424667" cy="724800"/>
          </a:xfrm>
        </p:spPr>
        <p:txBody>
          <a:bodyPr>
            <a:noAutofit/>
          </a:bodyPr>
          <a:lstStyle/>
          <a:p>
            <a:r>
              <a:rPr lang="en-US" sz="3000" dirty="0">
                <a:solidFill>
                  <a:srgbClr val="FAF6F0"/>
                </a:solidFill>
              </a:rPr>
              <a:t>Key statistics on AI &amp; student use</a:t>
            </a:r>
            <a:endParaRPr lang="en-US" sz="3000" dirty="0"/>
          </a:p>
        </p:txBody>
      </p:sp>
      <p:sp>
        <p:nvSpPr>
          <p:cNvPr id="645" name="Google Shape;645;p109"/>
          <p:cNvSpPr txBox="1"/>
          <p:nvPr/>
        </p:nvSpPr>
        <p:spPr>
          <a:xfrm>
            <a:off x="3748050" y="384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“42 percent of students use generative-AI tools daily or weekly in the spring of 2025, up from 36 percent the previous spring.”</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“...the ways in which students commonly use AI: including to start papers and projects, summarize long texts, brainstorm, explore topics, edit writing, solve math problems, conduct research, tutor themselves, and create lesson plans.”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Source: </a:t>
            </a:r>
            <a:r>
              <a:rPr lang="en-GB" sz="1200" u="sng">
                <a:solidFill>
                  <a:schemeClr val="hlink"/>
                </a:solidFill>
                <a:latin typeface="Figtree Medium"/>
                <a:ea typeface="Figtree Medium"/>
                <a:cs typeface="Figtree Medium"/>
                <a:sym typeface="Figtree Medium"/>
                <a:hlinkClick r:id="rId3"/>
              </a:rPr>
              <a:t>AI to the Rescue</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1200">
              <a:solidFill>
                <a:schemeClr val="lt1"/>
              </a:solidFill>
              <a:latin typeface="Figtree Medium"/>
              <a:ea typeface="Figtree Medium"/>
              <a:cs typeface="Figtree Medium"/>
              <a:sym typeface="Figtree Medium"/>
            </a:endParaRPr>
          </a:p>
        </p:txBody>
      </p:sp>
      <p:sp>
        <p:nvSpPr>
          <p:cNvPr id="647" name="Google Shape;647;p109">
            <a:extLst>
              <a:ext uri="{C183D7F6-B498-43B3-948B-1728B52AA6E4}">
                <adec:decorative xmlns:adec="http://schemas.microsoft.com/office/drawing/2017/decorative" val="1"/>
              </a:ext>
            </a:extLst>
          </p:cNvPr>
          <p:cNvSpPr/>
          <p:nvPr/>
        </p:nvSpPr>
        <p:spPr>
          <a:xfrm rot="-5390503" flipH="1">
            <a:off x="1153770" y="2576225"/>
            <a:ext cx="4561217"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648" name="Google Shape;648;p109">
            <a:extLst>
              <a:ext uri="{C183D7F6-B498-43B3-948B-1728B52AA6E4}">
                <adec:decorative xmlns:adec="http://schemas.microsoft.com/office/drawing/2017/decorative" val="1"/>
              </a:ext>
            </a:extLst>
          </p:cNvPr>
          <p:cNvSpPr/>
          <p:nvPr/>
        </p:nvSpPr>
        <p:spPr>
          <a:xfrm rot="-10789914" flipH="1">
            <a:off x="3127124" y="1797525"/>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652"/>
        <p:cNvGrpSpPr/>
        <p:nvPr/>
      </p:nvGrpSpPr>
      <p:grpSpPr>
        <a:xfrm>
          <a:off x="0" y="0"/>
          <a:ext cx="0" cy="0"/>
          <a:chOff x="0" y="0"/>
          <a:chExt cx="0" cy="0"/>
        </a:xfrm>
      </p:grpSpPr>
      <p:sp>
        <p:nvSpPr>
          <p:cNvPr id="2" name="Title 1">
            <a:extLst>
              <a:ext uri="{FF2B5EF4-FFF2-40B4-BE49-F238E27FC236}">
                <a16:creationId xmlns:a16="http://schemas.microsoft.com/office/drawing/2014/main" id="{6F8E28D8-AC6B-4981-BF51-94B841E2B0EB}"/>
              </a:ext>
            </a:extLst>
          </p:cNvPr>
          <p:cNvSpPr>
            <a:spLocks noGrp="1"/>
          </p:cNvSpPr>
          <p:nvPr>
            <p:ph type="title"/>
          </p:nvPr>
        </p:nvSpPr>
        <p:spPr>
          <a:xfrm>
            <a:off x="526002" y="535101"/>
            <a:ext cx="2447719" cy="724800"/>
          </a:xfrm>
        </p:spPr>
        <p:txBody>
          <a:bodyPr>
            <a:noAutofit/>
          </a:bodyPr>
          <a:lstStyle/>
          <a:p>
            <a:r>
              <a:rPr lang="en-GB" sz="3000" dirty="0">
                <a:solidFill>
                  <a:srgbClr val="FAF6F0"/>
                </a:solidFill>
              </a:rPr>
              <a:t>Student use case</a:t>
            </a:r>
            <a:endParaRPr lang="en-US" sz="3000" dirty="0"/>
          </a:p>
        </p:txBody>
      </p:sp>
      <p:sp>
        <p:nvSpPr>
          <p:cNvPr id="653" name="Google Shape;653;p110"/>
          <p:cNvSpPr txBox="1"/>
          <p:nvPr/>
        </p:nvSpPr>
        <p:spPr>
          <a:xfrm>
            <a:off x="3748050" y="232050"/>
            <a:ext cx="5267100" cy="8649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GB" sz="1700">
                <a:solidFill>
                  <a:schemeClr val="lt1"/>
                </a:solidFill>
                <a:latin typeface="Figtree"/>
                <a:ea typeface="Figtree"/>
                <a:cs typeface="Figtree"/>
                <a:sym typeface="Figtree"/>
              </a:rPr>
              <a:t>“It began with an anatomy and physiology course… she asked ChatGPT about a bone that she didn’t quite understand, and was amazed by the clear explanation. Abeldt began building her AI arsenal. She used ChatGPT and watched YouTube videos to break down complex topics. Perplexity, an AI-powered search engine, helped her find information. Google NotebookLM turned class notes and lecture slides into study guides and podcasts, which she listened to on the way to class. Quizlet made flashcards and ChatGPT created mock exams and quizzes. Abeldt even used AI to develop a study plan to avoid procrastinating or spending too much time on any one assignment. She followed its guidance, and it worked.” </a:t>
            </a:r>
            <a:endParaRPr sz="1700">
              <a:solidFill>
                <a:schemeClr val="lt1"/>
              </a:solidFill>
              <a:latin typeface="Figtree SemiBold"/>
              <a:ea typeface="Figtree SemiBold"/>
              <a:cs typeface="Figtree SemiBold"/>
              <a:sym typeface="Figtree SemiBold"/>
            </a:endParaRPr>
          </a:p>
          <a:p>
            <a:pPr marL="0" lvl="0" indent="0" algn="l" rtl="0">
              <a:lnSpc>
                <a:spcPct val="115000"/>
              </a:lnSpc>
              <a:spcBef>
                <a:spcPts val="1000"/>
              </a:spcBef>
              <a:spcAft>
                <a:spcPts val="0"/>
              </a:spcAft>
              <a:buNone/>
            </a:pPr>
            <a:r>
              <a:rPr lang="en-GB" sz="1200">
                <a:solidFill>
                  <a:schemeClr val="lt1"/>
                </a:solidFill>
                <a:latin typeface="Figtree Medium"/>
                <a:ea typeface="Figtree Medium"/>
                <a:cs typeface="Figtree Medium"/>
                <a:sym typeface="Figtree Medium"/>
              </a:rPr>
              <a:t>Source: </a:t>
            </a:r>
            <a:r>
              <a:rPr lang="en-GB" sz="1200" u="sng">
                <a:solidFill>
                  <a:schemeClr val="hlink"/>
                </a:solidFill>
                <a:latin typeface="Figtree Medium"/>
                <a:ea typeface="Figtree Medium"/>
                <a:cs typeface="Figtree Medium"/>
                <a:sym typeface="Figtree Medium"/>
                <a:hlinkClick r:id="rId3"/>
              </a:rPr>
              <a:t>AI to the Rescue</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1100">
              <a:solidFill>
                <a:schemeClr val="lt1"/>
              </a:solidFill>
              <a:latin typeface="Figtree Medium"/>
              <a:ea typeface="Figtree Medium"/>
              <a:cs typeface="Figtree Medium"/>
              <a:sym typeface="Figtree Medium"/>
            </a:endParaRPr>
          </a:p>
        </p:txBody>
      </p:sp>
      <p:sp>
        <p:nvSpPr>
          <p:cNvPr id="655" name="Google Shape;655;p110">
            <a:extLst>
              <a:ext uri="{C183D7F6-B498-43B3-948B-1728B52AA6E4}">
                <adec:decorative xmlns:adec="http://schemas.microsoft.com/office/drawing/2017/decorative" val="1"/>
              </a:ext>
            </a:extLst>
          </p:cNvPr>
          <p:cNvSpPr/>
          <p:nvPr/>
        </p:nvSpPr>
        <p:spPr>
          <a:xfrm rot="-5390428" flipH="1">
            <a:off x="1117970" y="2540150"/>
            <a:ext cx="4632918"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659"/>
        <p:cNvGrpSpPr/>
        <p:nvPr/>
      </p:nvGrpSpPr>
      <p:grpSpPr>
        <a:xfrm>
          <a:off x="0" y="0"/>
          <a:ext cx="0" cy="0"/>
          <a:chOff x="0" y="0"/>
          <a:chExt cx="0" cy="0"/>
        </a:xfrm>
      </p:grpSpPr>
      <p:sp>
        <p:nvSpPr>
          <p:cNvPr id="2" name="Title 1">
            <a:extLst>
              <a:ext uri="{FF2B5EF4-FFF2-40B4-BE49-F238E27FC236}">
                <a16:creationId xmlns:a16="http://schemas.microsoft.com/office/drawing/2014/main" id="{BF99CBBF-BC79-4D7D-B468-DC1FBC5957F8}"/>
              </a:ext>
            </a:extLst>
          </p:cNvPr>
          <p:cNvSpPr>
            <a:spLocks noGrp="1"/>
          </p:cNvSpPr>
          <p:nvPr>
            <p:ph type="title"/>
          </p:nvPr>
        </p:nvSpPr>
        <p:spPr>
          <a:xfrm>
            <a:off x="541043" y="652474"/>
            <a:ext cx="2592937" cy="724800"/>
          </a:xfrm>
        </p:spPr>
        <p:txBody>
          <a:bodyPr>
            <a:noAutofit/>
          </a:bodyPr>
          <a:lstStyle/>
          <a:p>
            <a:r>
              <a:rPr lang="en-GB" sz="3000" dirty="0">
                <a:solidFill>
                  <a:srgbClr val="FAF6F0"/>
                </a:solidFill>
              </a:rPr>
              <a:t>Application of AI</a:t>
            </a:r>
            <a:endParaRPr lang="en-US" sz="3000" dirty="0"/>
          </a:p>
        </p:txBody>
      </p:sp>
      <p:sp>
        <p:nvSpPr>
          <p:cNvPr id="661" name="Google Shape;661;p111"/>
          <p:cNvSpPr txBox="1"/>
          <p:nvPr/>
        </p:nvSpPr>
        <p:spPr>
          <a:xfrm>
            <a:off x="3748050" y="3580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AI voices in text-to-speech</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rgbClr val="FAF6F0"/>
                </a:solidFill>
                <a:latin typeface="Figtree Medium"/>
                <a:ea typeface="Figtree Medium"/>
                <a:cs typeface="Figtree Medium"/>
                <a:sym typeface="Figtree Medium"/>
              </a:rPr>
              <a:t>AI voices have become the norm in programs providing key literacy support to students.</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662" name="Google Shape;662;p111"/>
          <p:cNvSpPr txBox="1"/>
          <p:nvPr/>
        </p:nvSpPr>
        <p:spPr>
          <a:xfrm>
            <a:off x="3748050" y="13618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AI summaries in notetaking or transcription tools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More accurate and robust summaries of notes taken or audio recordings of lectures.</a:t>
            </a:r>
            <a:endParaRPr sz="2000">
              <a:solidFill>
                <a:srgbClr val="FAF6F0"/>
              </a:solidFill>
              <a:latin typeface="Figtree SemiBold"/>
              <a:ea typeface="Figtree SemiBold"/>
              <a:cs typeface="Figtree SemiBold"/>
              <a:sym typeface="Figtree SemiBold"/>
            </a:endParaRPr>
          </a:p>
        </p:txBody>
      </p:sp>
      <p:sp>
        <p:nvSpPr>
          <p:cNvPr id="660" name="Google Shape;660;p111"/>
          <p:cNvSpPr txBox="1"/>
          <p:nvPr/>
        </p:nvSpPr>
        <p:spPr>
          <a:xfrm>
            <a:off x="3748050" y="259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Summarization tools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Provides summaries of documents and chapters to support the comprehension and reading preparedness of the learners reaching our campuses.</a:t>
            </a:r>
            <a:endParaRPr sz="2000">
              <a:solidFill>
                <a:srgbClr val="FAF6F0"/>
              </a:solidFill>
              <a:latin typeface="Figtree SemiBold"/>
              <a:ea typeface="Figtree SemiBold"/>
              <a:cs typeface="Figtree SemiBold"/>
              <a:sym typeface="Figtree SemiBold"/>
            </a:endParaRPr>
          </a:p>
        </p:txBody>
      </p:sp>
      <p:sp>
        <p:nvSpPr>
          <p:cNvPr id="667" name="Google Shape;667;p111"/>
          <p:cNvSpPr txBox="1"/>
          <p:nvPr/>
        </p:nvSpPr>
        <p:spPr>
          <a:xfrm>
            <a:off x="3748050" y="38266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Remediation &amp; accessibility</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Built into document remediation software to ease the work and expedite outputs during the creation of accessible documents.</a:t>
            </a:r>
            <a:endParaRPr sz="2000">
              <a:solidFill>
                <a:srgbClr val="FAF6F0"/>
              </a:solidFill>
              <a:latin typeface="Figtree SemiBold"/>
              <a:ea typeface="Figtree SemiBold"/>
              <a:cs typeface="Figtree SemiBold"/>
              <a:sym typeface="Figtree SemiBold"/>
            </a:endParaRPr>
          </a:p>
        </p:txBody>
      </p:sp>
      <p:sp>
        <p:nvSpPr>
          <p:cNvPr id="664" name="Google Shape;664;p111">
            <a:extLst>
              <a:ext uri="{C183D7F6-B498-43B3-948B-1728B52AA6E4}">
                <adec:decorative xmlns:adec="http://schemas.microsoft.com/office/drawing/2017/decorative" val="1"/>
              </a:ext>
            </a:extLst>
          </p:cNvPr>
          <p:cNvSpPr/>
          <p:nvPr/>
        </p:nvSpPr>
        <p:spPr>
          <a:xfrm rot="-5390462" flipH="1">
            <a:off x="1325467" y="24435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665" name="Google Shape;665;p111">
            <a:extLst>
              <a:ext uri="{C183D7F6-B498-43B3-948B-1728B52AA6E4}">
                <adec:decorative xmlns:adec="http://schemas.microsoft.com/office/drawing/2017/decorative" val="1"/>
              </a:ext>
            </a:extLst>
          </p:cNvPr>
          <p:cNvSpPr/>
          <p:nvPr/>
        </p:nvSpPr>
        <p:spPr>
          <a:xfrm rot="-10789914" flipH="1">
            <a:off x="3119574" y="11263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666" name="Google Shape;666;p111">
            <a:extLst>
              <a:ext uri="{C183D7F6-B498-43B3-948B-1728B52AA6E4}">
                <adec:decorative xmlns:adec="http://schemas.microsoft.com/office/drawing/2017/decorative" val="1"/>
              </a:ext>
            </a:extLst>
          </p:cNvPr>
          <p:cNvSpPr/>
          <p:nvPr/>
        </p:nvSpPr>
        <p:spPr>
          <a:xfrm rot="-10789914" flipH="1">
            <a:off x="3119574" y="23135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668" name="Google Shape;668;p111">
            <a:extLst>
              <a:ext uri="{C183D7F6-B498-43B3-948B-1728B52AA6E4}">
                <adec:decorative xmlns:adec="http://schemas.microsoft.com/office/drawing/2017/decorative" val="1"/>
              </a:ext>
            </a:extLst>
          </p:cNvPr>
          <p:cNvSpPr/>
          <p:nvPr/>
        </p:nvSpPr>
        <p:spPr>
          <a:xfrm rot="-10789914" flipH="1">
            <a:off x="3134549" y="34323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672"/>
        <p:cNvGrpSpPr/>
        <p:nvPr/>
      </p:nvGrpSpPr>
      <p:grpSpPr>
        <a:xfrm>
          <a:off x="0" y="0"/>
          <a:ext cx="0" cy="0"/>
          <a:chOff x="0" y="0"/>
          <a:chExt cx="0" cy="0"/>
        </a:xfrm>
      </p:grpSpPr>
      <p:sp>
        <p:nvSpPr>
          <p:cNvPr id="2" name="Title 1">
            <a:extLst>
              <a:ext uri="{FF2B5EF4-FFF2-40B4-BE49-F238E27FC236}">
                <a16:creationId xmlns:a16="http://schemas.microsoft.com/office/drawing/2014/main" id="{3FDFB7AA-ADC1-468B-B6C1-05D514DF9AAB}"/>
              </a:ext>
            </a:extLst>
          </p:cNvPr>
          <p:cNvSpPr>
            <a:spLocks noGrp="1"/>
          </p:cNvSpPr>
          <p:nvPr>
            <p:ph type="title"/>
          </p:nvPr>
        </p:nvSpPr>
        <p:spPr>
          <a:xfrm>
            <a:off x="586604" y="627310"/>
            <a:ext cx="2425537" cy="724800"/>
          </a:xfrm>
        </p:spPr>
        <p:txBody>
          <a:bodyPr>
            <a:normAutofit fontScale="90000"/>
          </a:bodyPr>
          <a:lstStyle/>
          <a:p>
            <a:r>
              <a:rPr lang="en-GB" sz="3000" dirty="0">
                <a:solidFill>
                  <a:srgbClr val="FAF6F0"/>
                </a:solidFill>
              </a:rPr>
              <a:t>Let’s reflect on AI</a:t>
            </a:r>
            <a:endParaRPr lang="en-US" sz="3000" dirty="0"/>
          </a:p>
        </p:txBody>
      </p:sp>
      <p:sp>
        <p:nvSpPr>
          <p:cNvPr id="677" name="Google Shape;677;p112"/>
          <p:cNvSpPr txBox="1"/>
          <p:nvPr/>
        </p:nvSpPr>
        <p:spPr>
          <a:xfrm>
            <a:off x="3757300" y="800254"/>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What is the general sentiment of your campus and the key groups (students, faculty, staff, IT/Instructional Design) about AI use and adoption?</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How or in what ways are you and/or your campus adoption (or rejecting) AI to support learners academically?</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2000">
              <a:solidFill>
                <a:schemeClr val="lt1"/>
              </a:solidFill>
              <a:latin typeface="Figtree SemiBold"/>
              <a:ea typeface="Figtree SemiBold"/>
              <a:cs typeface="Figtree SemiBold"/>
              <a:sym typeface="Figtree SemiBold"/>
            </a:endParaRPr>
          </a:p>
        </p:txBody>
      </p:sp>
      <p:sp>
        <p:nvSpPr>
          <p:cNvPr id="675" name="Google Shape;675;p112">
            <a:extLst>
              <a:ext uri="{C183D7F6-B498-43B3-948B-1728B52AA6E4}">
                <adec:decorative xmlns:adec="http://schemas.microsoft.com/office/drawing/2017/decorative" val="1"/>
              </a:ext>
            </a:extLst>
          </p:cNvPr>
          <p:cNvSpPr/>
          <p:nvPr/>
        </p:nvSpPr>
        <p:spPr>
          <a:xfrm rot="5409547">
            <a:off x="1324342" y="2516050"/>
            <a:ext cx="4213216" cy="48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676" name="Google Shape;676;p112">
            <a:extLst>
              <a:ext uri="{C183D7F6-B498-43B3-948B-1728B52AA6E4}">
                <adec:decorative xmlns:adec="http://schemas.microsoft.com/office/drawing/2017/decorative" val="1"/>
              </a:ext>
            </a:extLst>
          </p:cNvPr>
          <p:cNvSpPr/>
          <p:nvPr/>
        </p:nvSpPr>
        <p:spPr>
          <a:xfrm rot="-10789914" flipH="1">
            <a:off x="3124199" y="2201550"/>
            <a:ext cx="613503" cy="369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2" name="Title 1">
            <a:extLst>
              <a:ext uri="{FF2B5EF4-FFF2-40B4-BE49-F238E27FC236}">
                <a16:creationId xmlns:a16="http://schemas.microsoft.com/office/drawing/2014/main" id="{9CD5D006-CB55-42A7-8EE9-32066A02C6CE}"/>
              </a:ext>
            </a:extLst>
          </p:cNvPr>
          <p:cNvSpPr>
            <a:spLocks noGrp="1"/>
          </p:cNvSpPr>
          <p:nvPr>
            <p:ph type="title"/>
          </p:nvPr>
        </p:nvSpPr>
        <p:spPr/>
        <p:txBody>
          <a:bodyPr/>
          <a:lstStyle/>
          <a:p>
            <a:r>
              <a:rPr lang="en-US" dirty="0"/>
              <a:t>Responsible AI</a:t>
            </a:r>
          </a:p>
        </p:txBody>
      </p:sp>
      <p:pic>
        <p:nvPicPr>
          <p:cNvPr id="525" name="Google Shape;525;p84">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527" name="Google Shape;527;p84" descr="Screenshot of Everway's Commitment to Responsible AI website">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152400" y="386787"/>
            <a:ext cx="8721599" cy="42795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1" name="Google Shape;691;p114"/>
          <p:cNvSpPr txBox="1">
            <a:spLocks noGrp="1"/>
          </p:cNvSpPr>
          <p:nvPr>
            <p:ph type="title" idx="4294967295"/>
          </p:nvPr>
        </p:nvSpPr>
        <p:spPr>
          <a:xfrm>
            <a:off x="380275" y="466663"/>
            <a:ext cx="40092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700">
                <a:latin typeface="Figtree ExtraBold"/>
                <a:ea typeface="Figtree ExtraBold"/>
                <a:cs typeface="Figtree ExtraBold"/>
                <a:sym typeface="Figtree ExtraBold"/>
              </a:rPr>
              <a:t>AI Voices</a:t>
            </a:r>
            <a:endParaRPr sz="2700">
              <a:solidFill>
                <a:srgbClr val="444F66"/>
              </a:solidFill>
              <a:latin typeface="Figtree ExtraBold"/>
              <a:ea typeface="Figtree ExtraBold"/>
              <a:cs typeface="Figtree ExtraBold"/>
              <a:sym typeface="Figtree ExtraBold"/>
            </a:endParaRPr>
          </a:p>
        </p:txBody>
      </p:sp>
      <p:sp>
        <p:nvSpPr>
          <p:cNvPr id="692" name="Google Shape;692;p114"/>
          <p:cNvSpPr txBox="1"/>
          <p:nvPr/>
        </p:nvSpPr>
        <p:spPr>
          <a:xfrm>
            <a:off x="359988" y="1209025"/>
            <a:ext cx="3874500" cy="32325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GB" sz="1800">
                <a:solidFill>
                  <a:srgbClr val="1D1D1F"/>
                </a:solidFill>
                <a:latin typeface="Figtree"/>
                <a:ea typeface="Figtree"/>
                <a:cs typeface="Figtree"/>
                <a:sym typeface="Figtree"/>
              </a:rPr>
              <a:t>Realistic, high quality voices with natural tone and expression. </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GB" sz="1800">
                <a:solidFill>
                  <a:srgbClr val="1D1D1F"/>
                </a:solidFill>
                <a:latin typeface="Figtree"/>
                <a:ea typeface="Figtree"/>
                <a:cs typeface="Figtree"/>
                <a:sym typeface="Figtree"/>
              </a:rPr>
              <a:t>Provided by Elevenlabs, an industry leader in AI voice technology. </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GB" sz="1800">
                <a:solidFill>
                  <a:srgbClr val="1D1D1F"/>
                </a:solidFill>
                <a:latin typeface="Figtree"/>
                <a:ea typeface="Figtree"/>
                <a:cs typeface="Figtree"/>
                <a:sym typeface="Figtree"/>
              </a:rPr>
              <a:t>Now available in Read&amp;Write on Chrome, Microsoft Edge, and Windows.</a:t>
            </a:r>
            <a:endParaRPr sz="1800">
              <a:solidFill>
                <a:srgbClr val="1D1D1F"/>
              </a:solidFill>
              <a:latin typeface="Figtree"/>
              <a:ea typeface="Figtree"/>
              <a:cs typeface="Figtree"/>
              <a:sym typeface="Figtree"/>
            </a:endParaRPr>
          </a:p>
        </p:txBody>
      </p:sp>
      <p:pic>
        <p:nvPicPr>
          <p:cNvPr id="689" name="Google Shape;689;p114">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693" name="Google Shape;693;p114" descr="Computer screen showing Read&amp;Write custom topics menu"/>
          <p:cNvPicPr preferRelativeResize="0"/>
          <p:nvPr/>
        </p:nvPicPr>
        <p:blipFill>
          <a:blip r:embed="rId4">
            <a:alphaModFix/>
          </a:blip>
          <a:stretch>
            <a:fillRect/>
          </a:stretch>
        </p:blipFill>
        <p:spPr>
          <a:xfrm>
            <a:off x="4157150" y="1260400"/>
            <a:ext cx="5034023" cy="3228474"/>
          </a:xfrm>
          <a:prstGeom prst="rect">
            <a:avLst/>
          </a:prstGeom>
          <a:noFill/>
          <a:ln>
            <a:noFill/>
          </a:ln>
          <a:effectLst>
            <a:outerShdw blurRad="57150" dist="19050" dir="5400000" algn="bl" rotWithShape="0">
              <a:srgbClr val="000000">
                <a:alpha val="50000"/>
              </a:srgbClr>
            </a:outerShdw>
          </a:effectLst>
        </p:spPr>
      </p:pic>
      <p:pic>
        <p:nvPicPr>
          <p:cNvPr id="694" name="Google Shape;694;p114" descr="Screen showing text that is read by AI voices " title="AI Voices Comparison.mp4">
            <a:hlinkClick r:id="rId5"/>
          </p:cNvPr>
          <p:cNvPicPr preferRelativeResize="0"/>
          <p:nvPr/>
        </p:nvPicPr>
        <p:blipFill>
          <a:blip r:embed="rId6">
            <a:alphaModFix/>
          </a:blip>
          <a:stretch>
            <a:fillRect/>
          </a:stretch>
        </p:blipFill>
        <p:spPr>
          <a:xfrm>
            <a:off x="4712900" y="1695250"/>
            <a:ext cx="3922527" cy="2045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700" name="Google Shape;700;p115"/>
          <p:cNvSpPr txBox="1">
            <a:spLocks noGrp="1"/>
          </p:cNvSpPr>
          <p:nvPr>
            <p:ph type="title" idx="4294967295"/>
          </p:nvPr>
        </p:nvSpPr>
        <p:spPr>
          <a:xfrm>
            <a:off x="419450" y="410425"/>
            <a:ext cx="81981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3000" b="1">
                <a:latin typeface="Figtree"/>
                <a:ea typeface="Figtree"/>
                <a:cs typeface="Figtree"/>
                <a:sym typeface="Figtree"/>
              </a:rPr>
              <a:t>Equatio Math Mentor</a:t>
            </a:r>
            <a:endParaRPr sz="3000" b="1">
              <a:solidFill>
                <a:srgbClr val="444F66"/>
              </a:solidFill>
              <a:latin typeface="Figtree"/>
              <a:ea typeface="Figtree"/>
              <a:cs typeface="Figtree"/>
              <a:sym typeface="Figtree"/>
            </a:endParaRPr>
          </a:p>
        </p:txBody>
      </p:sp>
      <p:sp>
        <p:nvSpPr>
          <p:cNvPr id="701" name="Google Shape;701;p115"/>
          <p:cNvSpPr txBox="1"/>
          <p:nvPr/>
        </p:nvSpPr>
        <p:spPr>
          <a:xfrm>
            <a:off x="276625" y="1197325"/>
            <a:ext cx="3152700" cy="3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1800">
                <a:solidFill>
                  <a:srgbClr val="232937"/>
                </a:solidFill>
                <a:latin typeface="Figtree"/>
                <a:ea typeface="Figtree"/>
                <a:cs typeface="Figtree"/>
                <a:sym typeface="Figtree"/>
              </a:rPr>
              <a:t>Provides guidance to learners when completing assignments. </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0"/>
              </a:spcAft>
              <a:buNone/>
            </a:pPr>
            <a:r>
              <a:rPr lang="en-GB" sz="1800">
                <a:solidFill>
                  <a:srgbClr val="232937"/>
                </a:solidFill>
                <a:latin typeface="Figtree"/>
                <a:ea typeface="Figtree"/>
                <a:cs typeface="Figtree"/>
                <a:sym typeface="Figtree"/>
              </a:rPr>
              <a:t>Academic integrity considerations - does not give answer to problem.</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0"/>
              </a:spcAft>
              <a:buNone/>
            </a:pPr>
            <a:r>
              <a:rPr lang="en-GB" sz="1800">
                <a:solidFill>
                  <a:srgbClr val="232937"/>
                </a:solidFill>
                <a:latin typeface="Figtree"/>
                <a:ea typeface="Figtree"/>
                <a:cs typeface="Figtree"/>
                <a:sym typeface="Figtree"/>
              </a:rPr>
              <a:t>Embedded in the tool for ease of use and access.</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1000"/>
              </a:spcAft>
              <a:buNone/>
            </a:pPr>
            <a:r>
              <a:rPr lang="en-GB" sz="1800">
                <a:solidFill>
                  <a:srgbClr val="232937"/>
                </a:solidFill>
                <a:latin typeface="Figtree"/>
                <a:ea typeface="Figtree"/>
                <a:cs typeface="Figtree"/>
                <a:sym typeface="Figtree"/>
              </a:rPr>
              <a:t>Ability to turn on and off for assessment.</a:t>
            </a:r>
            <a:endParaRPr sz="1800">
              <a:solidFill>
                <a:srgbClr val="232937"/>
              </a:solidFill>
              <a:latin typeface="Figtree"/>
              <a:ea typeface="Figtree"/>
              <a:cs typeface="Figtree"/>
              <a:sym typeface="Figtree"/>
            </a:endParaRPr>
          </a:p>
        </p:txBody>
      </p:sp>
      <p:pic>
        <p:nvPicPr>
          <p:cNvPr id="702" name="Google Shape;702;p115" descr="Math Mentor interface with Equatio's Equation Editor open with Math Mentor Window open guiding student through how to solve problem"/>
          <p:cNvPicPr preferRelativeResize="0"/>
          <p:nvPr/>
        </p:nvPicPr>
        <p:blipFill>
          <a:blip r:embed="rId3">
            <a:alphaModFix/>
          </a:blip>
          <a:stretch>
            <a:fillRect/>
          </a:stretch>
        </p:blipFill>
        <p:spPr>
          <a:xfrm>
            <a:off x="3838375" y="1349725"/>
            <a:ext cx="5140500" cy="31132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6"/>
        <p:cNvGrpSpPr/>
        <p:nvPr/>
      </p:nvGrpSpPr>
      <p:grpSpPr>
        <a:xfrm>
          <a:off x="0" y="0"/>
          <a:ext cx="0" cy="0"/>
          <a:chOff x="0" y="0"/>
          <a:chExt cx="0" cy="0"/>
        </a:xfrm>
      </p:grpSpPr>
      <p:sp>
        <p:nvSpPr>
          <p:cNvPr id="710" name="Google Shape;710;p116"/>
          <p:cNvSpPr txBox="1">
            <a:spLocks noGrp="1"/>
          </p:cNvSpPr>
          <p:nvPr>
            <p:ph type="title" idx="4294967295"/>
          </p:nvPr>
        </p:nvSpPr>
        <p:spPr>
          <a:xfrm>
            <a:off x="630000" y="871300"/>
            <a:ext cx="5922900" cy="14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6000"/>
              <a:t>Data-Driven Decision Making</a:t>
            </a:r>
            <a:endParaRPr sz="6000"/>
          </a:p>
        </p:txBody>
      </p:sp>
      <p:pic>
        <p:nvPicPr>
          <p:cNvPr id="707" name="Google Shape;707;p116">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708" name="Google Shape;708;p116"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2" name="Title 1">
            <a:extLst>
              <a:ext uri="{FF2B5EF4-FFF2-40B4-BE49-F238E27FC236}">
                <a16:creationId xmlns:a16="http://schemas.microsoft.com/office/drawing/2014/main" id="{6948AA05-0A09-4BA3-B3A4-0FBB648F6BE7}"/>
              </a:ext>
            </a:extLst>
          </p:cNvPr>
          <p:cNvSpPr>
            <a:spLocks noGrp="1"/>
          </p:cNvSpPr>
          <p:nvPr>
            <p:ph type="title"/>
          </p:nvPr>
        </p:nvSpPr>
        <p:spPr>
          <a:xfrm>
            <a:off x="526002" y="1002350"/>
            <a:ext cx="5750648" cy="724800"/>
          </a:xfrm>
        </p:spPr>
        <p:txBody>
          <a:bodyPr>
            <a:noAutofit/>
          </a:bodyPr>
          <a:lstStyle/>
          <a:p>
            <a:r>
              <a:rPr lang="en-US" sz="4800" dirty="0">
                <a:solidFill>
                  <a:srgbClr val="1D1D1F"/>
                </a:solidFill>
              </a:rPr>
              <a:t>What is data-driven decision making?</a:t>
            </a:r>
            <a:endParaRPr lang="en-US" sz="4800" dirty="0"/>
          </a:p>
        </p:txBody>
      </p:sp>
      <p:sp>
        <p:nvSpPr>
          <p:cNvPr id="716" name="Google Shape;716;p117"/>
          <p:cNvSpPr txBox="1"/>
          <p:nvPr/>
        </p:nvSpPr>
        <p:spPr>
          <a:xfrm>
            <a:off x="941150" y="2223925"/>
            <a:ext cx="6144300" cy="2422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BD572"/>
              </a:buClr>
              <a:buSzPts val="1800"/>
              <a:buFont typeface="Figtree"/>
              <a:buChar char="●"/>
            </a:pPr>
            <a:r>
              <a:rPr lang="en-GB" sz="1800">
                <a:solidFill>
                  <a:srgbClr val="1D1D1F"/>
                </a:solidFill>
                <a:latin typeface="Figtree"/>
                <a:ea typeface="Figtree"/>
                <a:cs typeface="Figtree"/>
                <a:sym typeface="Figtree"/>
              </a:rPr>
              <a:t>Utilizing data and analytics to drive decision making about aspects of your campus; such as student support, allocation of resources, and adoption of software.</a:t>
            </a:r>
            <a:endParaRPr sz="1800">
              <a:solidFill>
                <a:srgbClr val="1D1D1F"/>
              </a:solidFill>
              <a:latin typeface="Figtree"/>
              <a:ea typeface="Figtree"/>
              <a:cs typeface="Figtree"/>
              <a:sym typeface="Figtree"/>
            </a:endParaRPr>
          </a:p>
          <a:p>
            <a:pPr marL="457200" lvl="0" indent="-342900" algn="l" rtl="0">
              <a:lnSpc>
                <a:spcPct val="115000"/>
              </a:lnSpc>
              <a:spcBef>
                <a:spcPts val="1200"/>
              </a:spcBef>
              <a:spcAft>
                <a:spcPts val="1200"/>
              </a:spcAft>
              <a:buClr>
                <a:srgbClr val="FBD572"/>
              </a:buClr>
              <a:buSzPts val="1800"/>
              <a:buFont typeface="Figtree"/>
              <a:buChar char="●"/>
            </a:pPr>
            <a:r>
              <a:rPr lang="en-GB" sz="1800">
                <a:solidFill>
                  <a:srgbClr val="1D1D1F"/>
                </a:solidFill>
                <a:latin typeface="Figtree"/>
                <a:ea typeface="Figtree"/>
                <a:cs typeface="Figtree"/>
                <a:sym typeface="Figtree"/>
              </a:rPr>
              <a:t>Academic Return on Investment (AROI) is a key metrics used in higher education. </a:t>
            </a:r>
            <a:endParaRPr sz="1800">
              <a:solidFill>
                <a:srgbClr val="1D1D1F"/>
              </a:solidFill>
              <a:latin typeface="Figtree"/>
              <a:ea typeface="Figtree"/>
              <a:cs typeface="Figtree"/>
              <a:sym typeface="Figtree"/>
            </a:endParaRPr>
          </a:p>
        </p:txBody>
      </p:sp>
      <p:pic>
        <p:nvPicPr>
          <p:cNvPr id="715" name="Google Shape;715;p117">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718" name="Google Shape;718;p117"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722"/>
        <p:cNvGrpSpPr/>
        <p:nvPr/>
      </p:nvGrpSpPr>
      <p:grpSpPr>
        <a:xfrm>
          <a:off x="0" y="0"/>
          <a:ext cx="0" cy="0"/>
          <a:chOff x="0" y="0"/>
          <a:chExt cx="0" cy="0"/>
        </a:xfrm>
      </p:grpSpPr>
      <p:sp>
        <p:nvSpPr>
          <p:cNvPr id="2" name="Title 1">
            <a:extLst>
              <a:ext uri="{FF2B5EF4-FFF2-40B4-BE49-F238E27FC236}">
                <a16:creationId xmlns:a16="http://schemas.microsoft.com/office/drawing/2014/main" id="{BD7645B2-D3DB-40F0-97A8-E38DD3363EA0}"/>
              </a:ext>
            </a:extLst>
          </p:cNvPr>
          <p:cNvSpPr>
            <a:spLocks noGrp="1"/>
          </p:cNvSpPr>
          <p:nvPr>
            <p:ph type="title"/>
          </p:nvPr>
        </p:nvSpPr>
        <p:spPr>
          <a:xfrm>
            <a:off x="568698" y="1408898"/>
            <a:ext cx="2693608" cy="724800"/>
          </a:xfrm>
        </p:spPr>
        <p:txBody>
          <a:bodyPr>
            <a:noAutofit/>
          </a:bodyPr>
          <a:lstStyle/>
          <a:p>
            <a:r>
              <a:rPr lang="en-US" sz="3000" dirty="0">
                <a:solidFill>
                  <a:srgbClr val="FAF6F0"/>
                </a:solidFill>
              </a:rPr>
              <a:t>Key ideas about data-driven decision making</a:t>
            </a:r>
            <a:endParaRPr lang="en-US" sz="3000" dirty="0"/>
          </a:p>
        </p:txBody>
      </p:sp>
      <p:sp>
        <p:nvSpPr>
          <p:cNvPr id="724" name="Google Shape;724;p118"/>
          <p:cNvSpPr txBox="1"/>
          <p:nvPr/>
        </p:nvSpPr>
        <p:spPr>
          <a:xfrm>
            <a:off x="3748050" y="510450"/>
            <a:ext cx="52122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Data is truth</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rgbClr val="FAF6F0"/>
                </a:solidFill>
                <a:latin typeface="Figtree Medium"/>
                <a:ea typeface="Figtree Medium"/>
                <a:cs typeface="Figtree Medium"/>
                <a:sym typeface="Figtree Medium"/>
              </a:rPr>
              <a:t>Data and analytics provides clarity instead of ambiguous decision making.</a:t>
            </a: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725" name="Google Shape;725;p118"/>
          <p:cNvSpPr txBox="1"/>
          <p:nvPr/>
        </p:nvSpPr>
        <p:spPr>
          <a:xfrm>
            <a:off x="3748050" y="1590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Guides decision making</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Objective methods of making hard decisions in turbulent times.</a:t>
            </a:r>
            <a:endParaRPr sz="2000">
              <a:solidFill>
                <a:srgbClr val="FAF6F0"/>
              </a:solidFill>
              <a:latin typeface="Figtree SemiBold"/>
              <a:ea typeface="Figtree SemiBold"/>
              <a:cs typeface="Figtree SemiBold"/>
              <a:sym typeface="Figtree SemiBold"/>
            </a:endParaRPr>
          </a:p>
        </p:txBody>
      </p:sp>
      <p:sp>
        <p:nvSpPr>
          <p:cNvPr id="723" name="Google Shape;723;p118"/>
          <p:cNvSpPr txBox="1"/>
          <p:nvPr/>
        </p:nvSpPr>
        <p:spPr>
          <a:xfrm>
            <a:off x="3748050" y="259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Even bad data is good data</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Baseline levels provide catalyst for goal setting, active implementation and accountability - and are all part of the story of data and analytics.</a:t>
            </a:r>
            <a:endParaRPr sz="2000">
              <a:solidFill>
                <a:srgbClr val="FAF6F0"/>
              </a:solidFill>
              <a:latin typeface="Figtree SemiBold"/>
              <a:ea typeface="Figtree SemiBold"/>
              <a:cs typeface="Figtree SemiBold"/>
              <a:sym typeface="Figtree SemiBold"/>
            </a:endParaRPr>
          </a:p>
        </p:txBody>
      </p:sp>
      <p:sp>
        <p:nvSpPr>
          <p:cNvPr id="730" name="Google Shape;730;p118"/>
          <p:cNvSpPr txBox="1"/>
          <p:nvPr/>
        </p:nvSpPr>
        <p:spPr>
          <a:xfrm>
            <a:off x="3748050" y="367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Guidance towards action</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Insights which are key for improving student success, individual support, meeting our learners where they are at.</a:t>
            </a:r>
            <a:endParaRPr sz="2000">
              <a:solidFill>
                <a:srgbClr val="FAF6F0"/>
              </a:solidFill>
              <a:latin typeface="Figtree SemiBold"/>
              <a:ea typeface="Figtree SemiBold"/>
              <a:cs typeface="Figtree SemiBold"/>
              <a:sym typeface="Figtree SemiBold"/>
            </a:endParaRPr>
          </a:p>
        </p:txBody>
      </p:sp>
      <p:sp>
        <p:nvSpPr>
          <p:cNvPr id="727" name="Google Shape;727;p118">
            <a:extLst>
              <a:ext uri="{C183D7F6-B498-43B3-948B-1728B52AA6E4}">
                <adec:decorative xmlns:adec="http://schemas.microsoft.com/office/drawing/2017/decorative" val="1"/>
              </a:ext>
            </a:extLst>
          </p:cNvPr>
          <p:cNvSpPr/>
          <p:nvPr/>
        </p:nvSpPr>
        <p:spPr>
          <a:xfrm rot="-5390373" flipH="1">
            <a:off x="1452365" y="2469300"/>
            <a:ext cx="39636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28" name="Google Shape;728;p118">
            <a:extLst>
              <a:ext uri="{C183D7F6-B498-43B3-948B-1728B52AA6E4}">
                <adec:decorative xmlns:adec="http://schemas.microsoft.com/office/drawing/2017/decorative" val="1"/>
              </a:ext>
            </a:extLst>
          </p:cNvPr>
          <p:cNvSpPr/>
          <p:nvPr/>
        </p:nvSpPr>
        <p:spPr>
          <a:xfrm rot="-10789914" flipH="1">
            <a:off x="3119574" y="12025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29" name="Google Shape;729;p118">
            <a:extLst>
              <a:ext uri="{C183D7F6-B498-43B3-948B-1728B52AA6E4}">
                <adec:decorative xmlns:adec="http://schemas.microsoft.com/office/drawing/2017/decorative" val="1"/>
              </a:ext>
            </a:extLst>
          </p:cNvPr>
          <p:cNvSpPr/>
          <p:nvPr/>
        </p:nvSpPr>
        <p:spPr>
          <a:xfrm rot="-10789914" flipH="1">
            <a:off x="3119574" y="21611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31" name="Google Shape;731;p118">
            <a:extLst>
              <a:ext uri="{C183D7F6-B498-43B3-948B-1728B52AA6E4}">
                <adec:decorative xmlns:adec="http://schemas.microsoft.com/office/drawing/2017/decorative" val="1"/>
              </a:ext>
            </a:extLst>
          </p:cNvPr>
          <p:cNvSpPr/>
          <p:nvPr/>
        </p:nvSpPr>
        <p:spPr>
          <a:xfrm rot="-10789914" flipH="1">
            <a:off x="3134549" y="33561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2" name="Title 1">
            <a:extLst>
              <a:ext uri="{FF2B5EF4-FFF2-40B4-BE49-F238E27FC236}">
                <a16:creationId xmlns:a16="http://schemas.microsoft.com/office/drawing/2014/main" id="{7F4D2F50-AAFF-406D-B433-6C5618ED9864}"/>
              </a:ext>
            </a:extLst>
          </p:cNvPr>
          <p:cNvSpPr>
            <a:spLocks noGrp="1"/>
          </p:cNvSpPr>
          <p:nvPr>
            <p:ph type="title"/>
          </p:nvPr>
        </p:nvSpPr>
        <p:spPr/>
        <p:txBody>
          <a:bodyPr>
            <a:normAutofit/>
          </a:bodyPr>
          <a:lstStyle/>
          <a:p>
            <a:r>
              <a:rPr lang="en-GB" sz="3000" dirty="0">
                <a:solidFill>
                  <a:srgbClr val="1D1D1F"/>
                </a:solidFill>
              </a:rPr>
              <a:t>Agenda</a:t>
            </a:r>
            <a:endParaRPr lang="en-US" sz="3000" dirty="0"/>
          </a:p>
        </p:txBody>
      </p:sp>
      <p:sp>
        <p:nvSpPr>
          <p:cNvPr id="476" name="Google Shape;476;p92"/>
          <p:cNvSpPr txBox="1"/>
          <p:nvPr/>
        </p:nvSpPr>
        <p:spPr>
          <a:xfrm>
            <a:off x="1274425" y="1455405"/>
            <a:ext cx="5118300" cy="6126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1D1D1F"/>
                </a:solidFill>
                <a:latin typeface="Figtree SemiBold"/>
                <a:ea typeface="Figtree SemiBold"/>
                <a:cs typeface="Figtree SemiBold"/>
                <a:sym typeface="Figtree SemiBold"/>
              </a:rPr>
              <a:t>1. Introduction &amp; Agenda</a:t>
            </a:r>
            <a:endParaRPr sz="2000">
              <a:solidFill>
                <a:srgbClr val="1D1D1F"/>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p:txBody>
      </p:sp>
      <p:sp>
        <p:nvSpPr>
          <p:cNvPr id="483" name="Google Shape;483;p92"/>
          <p:cNvSpPr txBox="1"/>
          <p:nvPr/>
        </p:nvSpPr>
        <p:spPr>
          <a:xfrm>
            <a:off x="1274425" y="2051755"/>
            <a:ext cx="5118300" cy="6126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1D1D1F"/>
                </a:solidFill>
                <a:latin typeface="Figtree SemiBold"/>
                <a:ea typeface="Figtree SemiBold"/>
                <a:cs typeface="Figtree SemiBold"/>
                <a:sym typeface="Figtree SemiBold"/>
              </a:rPr>
              <a:t>2. Transformative Tech Topics</a:t>
            </a:r>
            <a:endParaRPr sz="2000">
              <a:solidFill>
                <a:srgbClr val="1D1D1F"/>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p:txBody>
      </p:sp>
      <p:sp>
        <p:nvSpPr>
          <p:cNvPr id="480" name="Google Shape;480;p92"/>
          <p:cNvSpPr txBox="1"/>
          <p:nvPr/>
        </p:nvSpPr>
        <p:spPr>
          <a:xfrm>
            <a:off x="1248450" y="2656675"/>
            <a:ext cx="56667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1D1D1F"/>
                </a:solidFill>
                <a:latin typeface="Figtree SemiBold"/>
                <a:ea typeface="Figtree SemiBold"/>
                <a:cs typeface="Figtree SemiBold"/>
                <a:sym typeface="Figtree SemiBold"/>
              </a:rPr>
              <a:t>3. Application &amp; Examples</a:t>
            </a:r>
            <a:endParaRPr sz="2000">
              <a:solidFill>
                <a:srgbClr val="1D1D1F"/>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1D1D1F"/>
              </a:solidFill>
              <a:latin typeface="Figtree Medium"/>
              <a:ea typeface="Figtree Medium"/>
              <a:cs typeface="Figtree Medium"/>
              <a:sym typeface="Figtree Medium"/>
            </a:endParaRPr>
          </a:p>
        </p:txBody>
      </p:sp>
      <p:sp>
        <p:nvSpPr>
          <p:cNvPr id="484" name="Google Shape;484;p92"/>
          <p:cNvSpPr txBox="1"/>
          <p:nvPr/>
        </p:nvSpPr>
        <p:spPr>
          <a:xfrm>
            <a:off x="1245850" y="3259755"/>
            <a:ext cx="5118300" cy="6126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1D1D1F"/>
                </a:solidFill>
                <a:latin typeface="Figtree SemiBold"/>
                <a:ea typeface="Figtree SemiBold"/>
                <a:cs typeface="Figtree SemiBold"/>
                <a:sym typeface="Figtree SemiBold"/>
              </a:rPr>
              <a:t>4. Reflection &amp; Understanding</a:t>
            </a:r>
            <a:endParaRPr sz="2000">
              <a:solidFill>
                <a:srgbClr val="1D1D1F"/>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p:txBody>
      </p:sp>
      <p:sp>
        <p:nvSpPr>
          <p:cNvPr id="481" name="Google Shape;481;p92"/>
          <p:cNvSpPr txBox="1"/>
          <p:nvPr/>
        </p:nvSpPr>
        <p:spPr>
          <a:xfrm>
            <a:off x="1248450" y="3906012"/>
            <a:ext cx="60321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1D1D1F"/>
                </a:solidFill>
                <a:latin typeface="Figtree SemiBold"/>
                <a:ea typeface="Figtree SemiBold"/>
                <a:cs typeface="Figtree SemiBold"/>
                <a:sym typeface="Figtree SemiBold"/>
              </a:rPr>
              <a:t>5. Questions &amp; Discussion</a:t>
            </a:r>
            <a:endParaRPr sz="2000">
              <a:solidFill>
                <a:srgbClr val="1D1D1F"/>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1D1D1F"/>
              </a:solidFill>
              <a:latin typeface="Figtree Medium"/>
              <a:ea typeface="Figtree Medium"/>
              <a:cs typeface="Figtree Medium"/>
              <a:sym typeface="Figtree Medium"/>
            </a:endParaRPr>
          </a:p>
        </p:txBody>
      </p:sp>
      <p:sp>
        <p:nvSpPr>
          <p:cNvPr id="477" name="Google Shape;477;p92">
            <a:extLst>
              <a:ext uri="{C183D7F6-B498-43B3-948B-1728B52AA6E4}">
                <adec:decorative xmlns:adec="http://schemas.microsoft.com/office/drawing/2017/decorative" val="1"/>
              </a:ext>
            </a:extLst>
          </p:cNvPr>
          <p:cNvSpPr/>
          <p:nvPr/>
        </p:nvSpPr>
        <p:spPr>
          <a:xfrm rot="-5400000" flipH="1">
            <a:off x="491038" y="1881200"/>
            <a:ext cx="900000" cy="36000"/>
          </a:xfrm>
          <a:prstGeom prst="rect">
            <a:avLst/>
          </a:prstGeom>
          <a:gradFill>
            <a:gsLst>
              <a:gs pos="0">
                <a:srgbClr val="B6B4FF"/>
              </a:gs>
              <a:gs pos="100000">
                <a:srgbClr val="4ABFF6"/>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478" name="Google Shape;478;p92">
            <a:extLst>
              <a:ext uri="{C183D7F6-B498-43B3-948B-1728B52AA6E4}">
                <adec:decorative xmlns:adec="http://schemas.microsoft.com/office/drawing/2017/decorative" val="1"/>
              </a:ext>
            </a:extLst>
          </p:cNvPr>
          <p:cNvSpPr/>
          <p:nvPr/>
        </p:nvSpPr>
        <p:spPr>
          <a:xfrm rot="-5400000" flipH="1">
            <a:off x="491038" y="3005450"/>
            <a:ext cx="900000" cy="36000"/>
          </a:xfrm>
          <a:prstGeom prst="rect">
            <a:avLst/>
          </a:prstGeom>
          <a:gradFill>
            <a:gsLst>
              <a:gs pos="0">
                <a:srgbClr val="23C2BD"/>
              </a:gs>
              <a:gs pos="100000">
                <a:srgbClr val="BAE58E"/>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479" name="Google Shape;479;p92">
            <a:extLst>
              <a:ext uri="{C183D7F6-B498-43B3-948B-1728B52AA6E4}">
                <adec:decorative xmlns:adec="http://schemas.microsoft.com/office/drawing/2017/decorative" val="1"/>
              </a:ext>
            </a:extLst>
          </p:cNvPr>
          <p:cNvSpPr/>
          <p:nvPr/>
        </p:nvSpPr>
        <p:spPr>
          <a:xfrm rot="5400000" flipH="1">
            <a:off x="491057" y="4129559"/>
            <a:ext cx="900000" cy="36300"/>
          </a:xfrm>
          <a:prstGeom prst="rect">
            <a:avLst/>
          </a:prstGeom>
          <a:gradFill>
            <a:gsLst>
              <a:gs pos="0">
                <a:srgbClr val="FCD46D"/>
              </a:gs>
              <a:gs pos="100000">
                <a:srgbClr val="F2EF86"/>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735"/>
        <p:cNvGrpSpPr/>
        <p:nvPr/>
      </p:nvGrpSpPr>
      <p:grpSpPr>
        <a:xfrm>
          <a:off x="0" y="0"/>
          <a:ext cx="0" cy="0"/>
          <a:chOff x="0" y="0"/>
          <a:chExt cx="0" cy="0"/>
        </a:xfrm>
      </p:grpSpPr>
      <p:sp>
        <p:nvSpPr>
          <p:cNvPr id="3" name="Title 2">
            <a:extLst>
              <a:ext uri="{FF2B5EF4-FFF2-40B4-BE49-F238E27FC236}">
                <a16:creationId xmlns:a16="http://schemas.microsoft.com/office/drawing/2014/main" id="{02819915-56F5-4F95-9D51-F8AD9D794F0C}"/>
              </a:ext>
            </a:extLst>
          </p:cNvPr>
          <p:cNvSpPr>
            <a:spLocks noGrp="1"/>
          </p:cNvSpPr>
          <p:nvPr>
            <p:ph type="title"/>
          </p:nvPr>
        </p:nvSpPr>
        <p:spPr>
          <a:xfrm>
            <a:off x="730846" y="1201672"/>
            <a:ext cx="2607978" cy="724800"/>
          </a:xfrm>
        </p:spPr>
        <p:txBody>
          <a:bodyPr>
            <a:noAutofit/>
          </a:bodyPr>
          <a:lstStyle/>
          <a:p>
            <a:r>
              <a:rPr lang="en-GB" sz="3000" dirty="0">
                <a:solidFill>
                  <a:srgbClr val="FAF6F0"/>
                </a:solidFill>
              </a:rPr>
              <a:t>Budgets, funding &amp; resources allocation</a:t>
            </a:r>
            <a:endParaRPr lang="en-US" sz="3000" dirty="0"/>
          </a:p>
        </p:txBody>
      </p:sp>
      <p:sp>
        <p:nvSpPr>
          <p:cNvPr id="737" name="Google Shape;737;p119"/>
          <p:cNvSpPr txBox="1"/>
          <p:nvPr/>
        </p:nvSpPr>
        <p:spPr>
          <a:xfrm>
            <a:off x="3748050" y="5104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Informed prioritization</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rgbClr val="FAF6F0"/>
                </a:solidFill>
                <a:latin typeface="Figtree Medium"/>
                <a:ea typeface="Figtree Medium"/>
                <a:cs typeface="Figtree Medium"/>
                <a:sym typeface="Figtree Medium"/>
              </a:rPr>
              <a:t>Data used to identify and fund which initiatives, programs or services will have the biggest impact on student success.</a:t>
            </a: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739" name="Google Shape;739;p119"/>
          <p:cNvSpPr txBox="1"/>
          <p:nvPr/>
        </p:nvSpPr>
        <p:spPr>
          <a:xfrm>
            <a:off x="3748050" y="1590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Improve efficiency</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Analysis of operational data to find opportunities for cost savings and better resource utilization while being mindful of impact and quality.  </a:t>
            </a:r>
            <a:endParaRPr sz="2000">
              <a:solidFill>
                <a:srgbClr val="FAF6F0"/>
              </a:solidFill>
              <a:latin typeface="Figtree SemiBold"/>
              <a:ea typeface="Figtree SemiBold"/>
              <a:cs typeface="Figtree SemiBold"/>
              <a:sym typeface="Figtree SemiBold"/>
            </a:endParaRPr>
          </a:p>
        </p:txBody>
      </p:sp>
      <p:sp>
        <p:nvSpPr>
          <p:cNvPr id="736" name="Google Shape;736;p119"/>
          <p:cNvSpPr txBox="1"/>
          <p:nvPr/>
        </p:nvSpPr>
        <p:spPr>
          <a:xfrm>
            <a:off x="3748050" y="259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Equity-focused investments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Use data to ensure equitable resource distribution, addressing key group of learners and supports populations most in need of support.</a:t>
            </a:r>
            <a:endParaRPr sz="2000">
              <a:solidFill>
                <a:srgbClr val="FAF6F0"/>
              </a:solidFill>
              <a:latin typeface="Figtree SemiBold"/>
              <a:ea typeface="Figtree SemiBold"/>
              <a:cs typeface="Figtree SemiBold"/>
              <a:sym typeface="Figtree SemiBold"/>
            </a:endParaRPr>
          </a:p>
        </p:txBody>
      </p:sp>
      <p:sp>
        <p:nvSpPr>
          <p:cNvPr id="744" name="Google Shape;744;p119"/>
          <p:cNvSpPr txBox="1"/>
          <p:nvPr/>
        </p:nvSpPr>
        <p:spPr>
          <a:xfrm>
            <a:off x="3748050" y="367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Demonstrating impact</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Leadership and stakeholders use outcomes data to justify budget request and demonstrate a return on investment. </a:t>
            </a:r>
            <a:endParaRPr sz="2000">
              <a:solidFill>
                <a:srgbClr val="FAF6F0"/>
              </a:solidFill>
              <a:latin typeface="Figtree SemiBold"/>
              <a:ea typeface="Figtree SemiBold"/>
              <a:cs typeface="Figtree SemiBold"/>
              <a:sym typeface="Figtree SemiBold"/>
            </a:endParaRPr>
          </a:p>
        </p:txBody>
      </p:sp>
      <p:sp>
        <p:nvSpPr>
          <p:cNvPr id="741" name="Google Shape;741;p119">
            <a:extLst>
              <a:ext uri="{C183D7F6-B498-43B3-948B-1728B52AA6E4}">
                <adec:decorative xmlns:adec="http://schemas.microsoft.com/office/drawing/2017/decorative" val="1"/>
              </a:ext>
            </a:extLst>
          </p:cNvPr>
          <p:cNvSpPr/>
          <p:nvPr/>
        </p:nvSpPr>
        <p:spPr>
          <a:xfrm rot="-5390373" flipH="1">
            <a:off x="1452365" y="2469300"/>
            <a:ext cx="39636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42" name="Google Shape;742;p119">
            <a:extLst>
              <a:ext uri="{C183D7F6-B498-43B3-948B-1728B52AA6E4}">
                <adec:decorative xmlns:adec="http://schemas.microsoft.com/office/drawing/2017/decorative" val="1"/>
              </a:ext>
            </a:extLst>
          </p:cNvPr>
          <p:cNvSpPr/>
          <p:nvPr/>
        </p:nvSpPr>
        <p:spPr>
          <a:xfrm rot="-10789914" flipH="1">
            <a:off x="3119574" y="12025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43" name="Google Shape;743;p119">
            <a:extLst>
              <a:ext uri="{C183D7F6-B498-43B3-948B-1728B52AA6E4}">
                <adec:decorative xmlns:adec="http://schemas.microsoft.com/office/drawing/2017/decorative" val="1"/>
              </a:ext>
            </a:extLst>
          </p:cNvPr>
          <p:cNvSpPr/>
          <p:nvPr/>
        </p:nvSpPr>
        <p:spPr>
          <a:xfrm rot="-10789914" flipH="1">
            <a:off x="3119574" y="21611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45" name="Google Shape;745;p119">
            <a:extLst>
              <a:ext uri="{C183D7F6-B498-43B3-948B-1728B52AA6E4}">
                <adec:decorative xmlns:adec="http://schemas.microsoft.com/office/drawing/2017/decorative" val="1"/>
              </a:ext>
            </a:extLst>
          </p:cNvPr>
          <p:cNvSpPr/>
          <p:nvPr/>
        </p:nvSpPr>
        <p:spPr>
          <a:xfrm rot="-10789914" flipH="1">
            <a:off x="3134549" y="33561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749"/>
        <p:cNvGrpSpPr/>
        <p:nvPr/>
      </p:nvGrpSpPr>
      <p:grpSpPr>
        <a:xfrm>
          <a:off x="0" y="0"/>
          <a:ext cx="0" cy="0"/>
          <a:chOff x="0" y="0"/>
          <a:chExt cx="0" cy="0"/>
        </a:xfrm>
      </p:grpSpPr>
      <p:sp>
        <p:nvSpPr>
          <p:cNvPr id="2" name="Title 1">
            <a:extLst>
              <a:ext uri="{FF2B5EF4-FFF2-40B4-BE49-F238E27FC236}">
                <a16:creationId xmlns:a16="http://schemas.microsoft.com/office/drawing/2014/main" id="{A7EE674A-4C72-476D-ABDD-5352280533DD}"/>
              </a:ext>
            </a:extLst>
          </p:cNvPr>
          <p:cNvSpPr>
            <a:spLocks noGrp="1"/>
          </p:cNvSpPr>
          <p:nvPr>
            <p:ph type="title"/>
          </p:nvPr>
        </p:nvSpPr>
        <p:spPr>
          <a:xfrm>
            <a:off x="555655" y="1326867"/>
            <a:ext cx="2607978" cy="724800"/>
          </a:xfrm>
        </p:spPr>
        <p:txBody>
          <a:bodyPr>
            <a:noAutofit/>
          </a:bodyPr>
          <a:lstStyle/>
          <a:p>
            <a:r>
              <a:rPr lang="en-US" sz="3000" dirty="0">
                <a:solidFill>
                  <a:srgbClr val="FAF6F0"/>
                </a:solidFill>
              </a:rPr>
              <a:t>Key benefits about </a:t>
            </a:r>
            <a:r>
              <a:rPr lang="en-US" sz="3000" dirty="0">
                <a:solidFill>
                  <a:schemeClr val="lt1"/>
                </a:solidFill>
              </a:rPr>
              <a:t>data-driven decision making</a:t>
            </a:r>
            <a:endParaRPr lang="en-US" sz="3000" dirty="0"/>
          </a:p>
        </p:txBody>
      </p:sp>
      <p:sp>
        <p:nvSpPr>
          <p:cNvPr id="751" name="Google Shape;751;p120"/>
          <p:cNvSpPr txBox="1"/>
          <p:nvPr/>
        </p:nvSpPr>
        <p:spPr>
          <a:xfrm>
            <a:off x="3748050" y="4342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Improved student outcomes </a:t>
            </a:r>
            <a:r>
              <a:rPr lang="en-GB" sz="2000" baseline="30000">
                <a:solidFill>
                  <a:srgbClr val="FAF6F0"/>
                </a:solidFill>
                <a:latin typeface="Figtree SemiBold"/>
                <a:ea typeface="Figtree SemiBold"/>
                <a:cs typeface="Figtree SemiBold"/>
                <a:sym typeface="Figtree SemiBold"/>
              </a:rPr>
              <a:t>1</a:t>
            </a:r>
            <a:endParaRPr sz="2000" baseline="30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rgbClr val="FAF6F0"/>
                </a:solidFill>
                <a:latin typeface="Figtree Medium"/>
                <a:ea typeface="Figtree Medium"/>
                <a:cs typeface="Figtree Medium"/>
                <a:sym typeface="Figtree Medium"/>
              </a:rPr>
              <a:t>Identifying where students need support and implementing solutions.</a:t>
            </a: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752" name="Google Shape;752;p120"/>
          <p:cNvSpPr txBox="1"/>
          <p:nvPr/>
        </p:nvSpPr>
        <p:spPr>
          <a:xfrm>
            <a:off x="3748050" y="12856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Enhanced resources efficiency </a:t>
            </a:r>
            <a:r>
              <a:rPr lang="en-GB" sz="2000" baseline="30000">
                <a:solidFill>
                  <a:schemeClr val="lt1"/>
                </a:solidFill>
                <a:latin typeface="Figtree SemiBold"/>
                <a:ea typeface="Figtree SemiBold"/>
                <a:cs typeface="Figtree SemiBold"/>
                <a:sym typeface="Figtree SemiBold"/>
              </a:rPr>
              <a:t>2</a:t>
            </a:r>
            <a:endParaRPr sz="2000" baseline="30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Optimize spending and ensure effective use of resources.</a:t>
            </a:r>
            <a:endParaRPr sz="2000">
              <a:solidFill>
                <a:srgbClr val="FAF6F0"/>
              </a:solidFill>
              <a:latin typeface="Figtree SemiBold"/>
              <a:ea typeface="Figtree SemiBold"/>
              <a:cs typeface="Figtree SemiBold"/>
              <a:sym typeface="Figtree SemiBold"/>
            </a:endParaRPr>
          </a:p>
        </p:txBody>
      </p:sp>
      <p:sp>
        <p:nvSpPr>
          <p:cNvPr id="750" name="Google Shape;750;p120"/>
          <p:cNvSpPr txBox="1"/>
          <p:nvPr/>
        </p:nvSpPr>
        <p:spPr>
          <a:xfrm>
            <a:off x="3748050" y="21370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Better strategic planning </a:t>
            </a:r>
            <a:r>
              <a:rPr lang="en-GB" sz="2000" baseline="30000">
                <a:solidFill>
                  <a:schemeClr val="lt1"/>
                </a:solidFill>
                <a:latin typeface="Figtree SemiBold"/>
                <a:ea typeface="Figtree SemiBold"/>
                <a:cs typeface="Figtree SemiBold"/>
                <a:sym typeface="Figtree SemiBold"/>
              </a:rPr>
              <a:t>2</a:t>
            </a:r>
            <a:endParaRPr sz="2000" baseline="30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Informed decisions based on long-term goal setting and objectives.</a:t>
            </a:r>
            <a:endParaRPr sz="2000">
              <a:solidFill>
                <a:srgbClr val="FAF6F0"/>
              </a:solidFill>
              <a:latin typeface="Figtree SemiBold"/>
              <a:ea typeface="Figtree SemiBold"/>
              <a:cs typeface="Figtree SemiBold"/>
              <a:sym typeface="Figtree SemiBold"/>
            </a:endParaRPr>
          </a:p>
        </p:txBody>
      </p:sp>
      <p:sp>
        <p:nvSpPr>
          <p:cNvPr id="757" name="Google Shape;757;p120"/>
          <p:cNvSpPr txBox="1"/>
          <p:nvPr/>
        </p:nvSpPr>
        <p:spPr>
          <a:xfrm>
            <a:off x="3748050" y="2912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Increase institutional competitiveness </a:t>
            </a:r>
            <a:r>
              <a:rPr lang="en-GB" sz="2000" baseline="30000">
                <a:solidFill>
                  <a:schemeClr val="lt1"/>
                </a:solidFill>
                <a:latin typeface="Figtree SemiBold"/>
                <a:ea typeface="Figtree SemiBold"/>
                <a:cs typeface="Figtree SemiBold"/>
                <a:sym typeface="Figtree SemiBold"/>
              </a:rPr>
              <a:t>3</a:t>
            </a:r>
            <a:endParaRPr sz="2000" baseline="30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Effective response to changes in the market while being ahead of trends and on the cutting edge. </a:t>
            </a:r>
            <a:endParaRPr sz="2000">
              <a:solidFill>
                <a:srgbClr val="FAF6F0"/>
              </a:solidFill>
              <a:latin typeface="Figtree SemiBold"/>
              <a:ea typeface="Figtree SemiBold"/>
              <a:cs typeface="Figtree SemiBold"/>
              <a:sym typeface="Figtree SemiBold"/>
            </a:endParaRPr>
          </a:p>
        </p:txBody>
      </p:sp>
      <p:sp>
        <p:nvSpPr>
          <p:cNvPr id="759" name="Google Shape;759;p120"/>
          <p:cNvSpPr txBox="1"/>
          <p:nvPr/>
        </p:nvSpPr>
        <p:spPr>
          <a:xfrm>
            <a:off x="3748050" y="39028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Reduced bias </a:t>
            </a:r>
            <a:r>
              <a:rPr lang="en-GB" sz="2000" baseline="30000">
                <a:solidFill>
                  <a:schemeClr val="lt1"/>
                </a:solidFill>
                <a:latin typeface="Figtree SemiBold"/>
                <a:ea typeface="Figtree SemiBold"/>
                <a:cs typeface="Figtree SemiBold"/>
                <a:sym typeface="Figtree SemiBold"/>
              </a:rPr>
              <a:t>4</a:t>
            </a:r>
            <a:endParaRPr sz="2000" baseline="30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Decisions based on data, not intuition or personal stake. </a:t>
            </a:r>
            <a:endParaRPr sz="2000">
              <a:solidFill>
                <a:srgbClr val="FAF6F0"/>
              </a:solidFill>
              <a:latin typeface="Figtree SemiBold"/>
              <a:ea typeface="Figtree SemiBold"/>
              <a:cs typeface="Figtree SemiBold"/>
              <a:sym typeface="Figtree SemiBold"/>
            </a:endParaRPr>
          </a:p>
        </p:txBody>
      </p:sp>
      <p:sp>
        <p:nvSpPr>
          <p:cNvPr id="754" name="Google Shape;754;p120">
            <a:extLst>
              <a:ext uri="{C183D7F6-B498-43B3-948B-1728B52AA6E4}">
                <adec:decorative xmlns:adec="http://schemas.microsoft.com/office/drawing/2017/decorative" val="1"/>
              </a:ext>
            </a:extLst>
          </p:cNvPr>
          <p:cNvSpPr/>
          <p:nvPr/>
        </p:nvSpPr>
        <p:spPr>
          <a:xfrm rot="-5390462" flipH="1">
            <a:off x="1325467" y="25197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55" name="Google Shape;755;p120">
            <a:extLst>
              <a:ext uri="{C183D7F6-B498-43B3-948B-1728B52AA6E4}">
                <adec:decorative xmlns:adec="http://schemas.microsoft.com/office/drawing/2017/decorative" val="1"/>
              </a:ext>
            </a:extLst>
          </p:cNvPr>
          <p:cNvSpPr/>
          <p:nvPr/>
        </p:nvSpPr>
        <p:spPr>
          <a:xfrm rot="-10789914" flipH="1">
            <a:off x="3119574" y="12787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56" name="Google Shape;756;p120">
            <a:extLst>
              <a:ext uri="{C183D7F6-B498-43B3-948B-1728B52AA6E4}">
                <adec:decorative xmlns:adec="http://schemas.microsoft.com/office/drawing/2017/decorative" val="1"/>
              </a:ext>
            </a:extLst>
          </p:cNvPr>
          <p:cNvSpPr/>
          <p:nvPr/>
        </p:nvSpPr>
        <p:spPr>
          <a:xfrm rot="-10789914" flipH="1">
            <a:off x="3119574" y="24659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58" name="Google Shape;758;p120">
            <a:extLst>
              <a:ext uri="{C183D7F6-B498-43B3-948B-1728B52AA6E4}">
                <adec:decorative xmlns:adec="http://schemas.microsoft.com/office/drawing/2017/decorative" val="1"/>
              </a:ext>
            </a:extLst>
          </p:cNvPr>
          <p:cNvSpPr/>
          <p:nvPr/>
        </p:nvSpPr>
        <p:spPr>
          <a:xfrm rot="-10789914" flipH="1">
            <a:off x="3134549" y="35847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763"/>
        <p:cNvGrpSpPr/>
        <p:nvPr/>
      </p:nvGrpSpPr>
      <p:grpSpPr>
        <a:xfrm>
          <a:off x="0" y="0"/>
          <a:ext cx="0" cy="0"/>
          <a:chOff x="0" y="0"/>
          <a:chExt cx="0" cy="0"/>
        </a:xfrm>
      </p:grpSpPr>
      <p:sp>
        <p:nvSpPr>
          <p:cNvPr id="2" name="Title 1">
            <a:extLst>
              <a:ext uri="{FF2B5EF4-FFF2-40B4-BE49-F238E27FC236}">
                <a16:creationId xmlns:a16="http://schemas.microsoft.com/office/drawing/2014/main" id="{FF71307B-FED2-43E7-8754-92497078476F}"/>
              </a:ext>
            </a:extLst>
          </p:cNvPr>
          <p:cNvSpPr>
            <a:spLocks noGrp="1"/>
          </p:cNvSpPr>
          <p:nvPr>
            <p:ph type="title"/>
          </p:nvPr>
        </p:nvSpPr>
        <p:spPr>
          <a:xfrm>
            <a:off x="634886" y="1388275"/>
            <a:ext cx="2278670" cy="724800"/>
          </a:xfrm>
        </p:spPr>
        <p:txBody>
          <a:bodyPr>
            <a:noAutofit/>
          </a:bodyPr>
          <a:lstStyle/>
          <a:p>
            <a:r>
              <a:rPr lang="en-US" sz="3000" dirty="0">
                <a:solidFill>
                  <a:srgbClr val="FAF6F0"/>
                </a:solidFill>
              </a:rPr>
              <a:t>Let’s reflect on </a:t>
            </a:r>
            <a:r>
              <a:rPr lang="en-US" sz="3000" dirty="0">
                <a:solidFill>
                  <a:schemeClr val="lt1"/>
                </a:solidFill>
              </a:rPr>
              <a:t>data-driven decision making</a:t>
            </a:r>
            <a:endParaRPr lang="en-US" sz="3000" dirty="0"/>
          </a:p>
        </p:txBody>
      </p:sp>
      <p:sp>
        <p:nvSpPr>
          <p:cNvPr id="764" name="Google Shape;764;p121"/>
          <p:cNvSpPr txBox="1"/>
          <p:nvPr/>
        </p:nvSpPr>
        <p:spPr>
          <a:xfrm>
            <a:off x="3671275" y="1060175"/>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In what ways is your campus embracing data-driven decision making? How has this changed over the last 3 -5 years?</a:t>
            </a:r>
            <a:endParaRPr sz="2000">
              <a:solidFill>
                <a:srgbClr val="FAF6F0"/>
              </a:solidFill>
              <a:latin typeface="Figtree SemiBold"/>
              <a:ea typeface="Figtree SemiBold"/>
              <a:cs typeface="Figtree SemiBold"/>
              <a:sym typeface="Figtree SemiBold"/>
            </a:endParaRPr>
          </a:p>
          <a:p>
            <a:pPr marL="0" lvl="0" indent="0" algn="l" rtl="0">
              <a:lnSpc>
                <a:spcPct val="115000"/>
              </a:lnSpc>
              <a:spcBef>
                <a:spcPts val="0"/>
              </a:spcBef>
              <a:spcAft>
                <a:spcPts val="0"/>
              </a:spcAft>
              <a:buNone/>
            </a:pP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What challenges or barriers does your campus face when trying to use data to inform decisions? How might you address them?</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2000">
              <a:solidFill>
                <a:srgbClr val="FAF6F0"/>
              </a:solidFill>
              <a:latin typeface="Figtree SemiBold"/>
              <a:ea typeface="Figtree SemiBold"/>
              <a:cs typeface="Figtree SemiBold"/>
              <a:sym typeface="Figtree SemiBold"/>
            </a:endParaRPr>
          </a:p>
        </p:txBody>
      </p:sp>
      <p:sp>
        <p:nvSpPr>
          <p:cNvPr id="766" name="Google Shape;766;p121">
            <a:extLst>
              <a:ext uri="{C183D7F6-B498-43B3-948B-1728B52AA6E4}">
                <adec:decorative xmlns:adec="http://schemas.microsoft.com/office/drawing/2017/decorative" val="1"/>
              </a:ext>
            </a:extLst>
          </p:cNvPr>
          <p:cNvSpPr/>
          <p:nvPr/>
        </p:nvSpPr>
        <p:spPr>
          <a:xfrm rot="5409547">
            <a:off x="1324342" y="2592250"/>
            <a:ext cx="4213216" cy="48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767" name="Google Shape;767;p121">
            <a:extLst>
              <a:ext uri="{C183D7F6-B498-43B3-948B-1728B52AA6E4}">
                <adec:decorative xmlns:adec="http://schemas.microsoft.com/office/drawing/2017/decorative" val="1"/>
              </a:ext>
            </a:extLst>
          </p:cNvPr>
          <p:cNvSpPr/>
          <p:nvPr/>
        </p:nvSpPr>
        <p:spPr>
          <a:xfrm rot="-10789914" flipH="1">
            <a:off x="3124199" y="2113975"/>
            <a:ext cx="613503" cy="4227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2" name="Title 1">
            <a:extLst>
              <a:ext uri="{FF2B5EF4-FFF2-40B4-BE49-F238E27FC236}">
                <a16:creationId xmlns:a16="http://schemas.microsoft.com/office/drawing/2014/main" id="{89E63C06-D379-40EB-B279-1C3CFC239165}"/>
              </a:ext>
            </a:extLst>
          </p:cNvPr>
          <p:cNvSpPr>
            <a:spLocks noGrp="1"/>
          </p:cNvSpPr>
          <p:nvPr>
            <p:ph type="title"/>
          </p:nvPr>
        </p:nvSpPr>
        <p:spPr>
          <a:xfrm>
            <a:off x="526002" y="146843"/>
            <a:ext cx="8388300" cy="724800"/>
          </a:xfrm>
        </p:spPr>
        <p:txBody>
          <a:bodyPr>
            <a:normAutofit/>
          </a:bodyPr>
          <a:lstStyle/>
          <a:p>
            <a:r>
              <a:rPr lang="en-US" sz="2600" b="1" dirty="0">
                <a:solidFill>
                  <a:srgbClr val="172B4D"/>
                </a:solidFill>
                <a:latin typeface="Inter"/>
                <a:ea typeface="Inter"/>
                <a:cs typeface="Inter"/>
                <a:sym typeface="Inter"/>
              </a:rPr>
              <a:t>What is the Data Dashboard?</a:t>
            </a:r>
            <a:endParaRPr lang="en-US" sz="2600" dirty="0"/>
          </a:p>
        </p:txBody>
      </p:sp>
      <p:sp>
        <p:nvSpPr>
          <p:cNvPr id="596" name="Google Shape;596;p91"/>
          <p:cNvSpPr txBox="1"/>
          <p:nvPr/>
        </p:nvSpPr>
        <p:spPr>
          <a:xfrm>
            <a:off x="138075" y="727750"/>
            <a:ext cx="5009700" cy="27930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172B4D"/>
              </a:buClr>
              <a:buSzPts val="1600"/>
              <a:buFont typeface="Inter"/>
              <a:buChar char="●"/>
            </a:pPr>
            <a:r>
              <a:rPr lang="en" sz="1600" dirty="0">
                <a:latin typeface="Inter"/>
                <a:ea typeface="Inter"/>
                <a:cs typeface="Inter"/>
                <a:sym typeface="Inter"/>
              </a:rPr>
              <a:t>The Data Dashboard is an overview of </a:t>
            </a:r>
            <a:r>
              <a:rPr lang="en" sz="1600" b="1" dirty="0">
                <a:latin typeface="Inter"/>
                <a:ea typeface="Inter"/>
                <a:cs typeface="Inter"/>
                <a:sym typeface="Inter"/>
              </a:rPr>
              <a:t>data engagement trends</a:t>
            </a:r>
            <a:r>
              <a:rPr lang="en" sz="1600" dirty="0">
                <a:latin typeface="Inter"/>
                <a:ea typeface="Inter"/>
                <a:cs typeface="Inter"/>
                <a:sym typeface="Inter"/>
              </a:rPr>
              <a:t> for all your Everway products</a:t>
            </a:r>
            <a:endParaRPr sz="1600" dirty="0">
              <a:latin typeface="Inter"/>
              <a:ea typeface="Inter"/>
              <a:cs typeface="Inter"/>
              <a:sym typeface="Inter"/>
            </a:endParaRPr>
          </a:p>
          <a:p>
            <a:pPr marL="457200" lvl="0" indent="-330200" algn="l" rtl="0">
              <a:lnSpc>
                <a:spcPct val="115000"/>
              </a:lnSpc>
              <a:spcBef>
                <a:spcPts val="1000"/>
              </a:spcBef>
              <a:spcAft>
                <a:spcPts val="0"/>
              </a:spcAft>
              <a:buClr>
                <a:srgbClr val="172B4D"/>
              </a:buClr>
              <a:buSzPts val="1600"/>
              <a:buFont typeface="Inter"/>
              <a:buChar char="●"/>
            </a:pPr>
            <a:r>
              <a:rPr lang="en" sz="1600" dirty="0">
                <a:latin typeface="Inter"/>
                <a:ea typeface="Inter"/>
                <a:cs typeface="Inter"/>
                <a:sym typeface="Inter"/>
              </a:rPr>
              <a:t>What you can see in your data dashboard:</a:t>
            </a:r>
            <a:endParaRPr sz="1600" dirty="0">
              <a:latin typeface="Inter"/>
              <a:ea typeface="Inter"/>
              <a:cs typeface="Inter"/>
              <a:sym typeface="Inter"/>
            </a:endParaRPr>
          </a:p>
          <a:p>
            <a:pPr marL="914400" lvl="1" indent="-330200" algn="l" rtl="0">
              <a:lnSpc>
                <a:spcPct val="115000"/>
              </a:lnSpc>
              <a:spcBef>
                <a:spcPts val="1000"/>
              </a:spcBef>
              <a:spcAft>
                <a:spcPts val="0"/>
              </a:spcAft>
              <a:buSzPts val="1600"/>
              <a:buFont typeface="Inter"/>
              <a:buChar char="○"/>
            </a:pPr>
            <a:r>
              <a:rPr lang="en" sz="1600" dirty="0">
                <a:latin typeface="Inter"/>
                <a:ea typeface="Inter"/>
                <a:cs typeface="Inter"/>
                <a:sym typeface="Inter"/>
              </a:rPr>
              <a:t>Total interactions</a:t>
            </a:r>
            <a:endParaRPr sz="1600" dirty="0">
              <a:latin typeface="Inter"/>
              <a:ea typeface="Inter"/>
              <a:cs typeface="Inter"/>
              <a:sym typeface="Inter"/>
            </a:endParaRPr>
          </a:p>
          <a:p>
            <a:pPr marL="914400" lvl="1" indent="-330200" algn="l" rtl="0">
              <a:lnSpc>
                <a:spcPct val="115000"/>
              </a:lnSpc>
              <a:spcBef>
                <a:spcPts val="1000"/>
              </a:spcBef>
              <a:spcAft>
                <a:spcPts val="0"/>
              </a:spcAft>
              <a:buSzPts val="1600"/>
              <a:buChar char="○"/>
            </a:pPr>
            <a:r>
              <a:rPr lang="en" sz="1600" dirty="0">
                <a:latin typeface="Inter"/>
                <a:ea typeface="Inter"/>
                <a:cs typeface="Inter"/>
                <a:sym typeface="Inter"/>
              </a:rPr>
              <a:t>An </a:t>
            </a:r>
            <a:r>
              <a:rPr lang="en" sz="1600" b="1" dirty="0">
                <a:latin typeface="Inter"/>
                <a:ea typeface="Inter"/>
                <a:cs typeface="Inter"/>
                <a:sym typeface="Inter"/>
              </a:rPr>
              <a:t>interaction</a:t>
            </a:r>
            <a:r>
              <a:rPr lang="en" sz="1600" dirty="0">
                <a:latin typeface="Inter"/>
                <a:ea typeface="Inter"/>
                <a:cs typeface="Inter"/>
                <a:sym typeface="Inter"/>
              </a:rPr>
              <a:t> is any meaningful way that a user interacts with the procut - clicks, inserts, and other actions.</a:t>
            </a:r>
            <a:endParaRPr sz="1600" dirty="0">
              <a:latin typeface="Inter"/>
              <a:ea typeface="Inter"/>
              <a:cs typeface="Inter"/>
              <a:sym typeface="Inter"/>
            </a:endParaRPr>
          </a:p>
          <a:p>
            <a:pPr marL="457200" lvl="0" indent="-330200" algn="l" rtl="0">
              <a:lnSpc>
                <a:spcPct val="115000"/>
              </a:lnSpc>
              <a:spcBef>
                <a:spcPts val="1000"/>
              </a:spcBef>
              <a:spcAft>
                <a:spcPts val="0"/>
              </a:spcAft>
              <a:buSzPts val="1600"/>
              <a:buFont typeface="Inter"/>
              <a:buChar char="●"/>
            </a:pPr>
            <a:r>
              <a:rPr lang="en" sz="1600" dirty="0">
                <a:latin typeface="Inter"/>
                <a:ea typeface="Inter"/>
                <a:cs typeface="Inter"/>
                <a:sym typeface="Inter"/>
              </a:rPr>
              <a:t>Engagement trends based on date range with default set to 1 month from current date</a:t>
            </a:r>
            <a:endParaRPr sz="1600" dirty="0">
              <a:latin typeface="Inter"/>
              <a:ea typeface="Inter"/>
              <a:cs typeface="Inter"/>
              <a:sym typeface="Inter"/>
            </a:endParaRPr>
          </a:p>
          <a:p>
            <a:pPr marL="457200" lvl="0" indent="-330200" algn="l" rtl="0">
              <a:lnSpc>
                <a:spcPct val="115000"/>
              </a:lnSpc>
              <a:spcBef>
                <a:spcPts val="1000"/>
              </a:spcBef>
              <a:spcAft>
                <a:spcPts val="0"/>
              </a:spcAft>
              <a:buClr>
                <a:srgbClr val="172B4D"/>
              </a:buClr>
              <a:buSzPts val="1600"/>
              <a:buFont typeface="Inter"/>
              <a:buChar char="●"/>
            </a:pPr>
            <a:r>
              <a:rPr lang="en" sz="1600" dirty="0">
                <a:latin typeface="Inter"/>
                <a:ea typeface="Inter"/>
                <a:cs typeface="Inter"/>
                <a:sym typeface="Inter"/>
              </a:rPr>
              <a:t>Access: </a:t>
            </a:r>
            <a:r>
              <a:rPr lang="en" sz="1600" u="sng" dirty="0">
                <a:solidFill>
                  <a:srgbClr val="0097A7"/>
                </a:solidFill>
                <a:latin typeface="Inter"/>
                <a:ea typeface="Inter"/>
                <a:cs typeface="Inter"/>
                <a:sym typeface="Inter"/>
                <a:hlinkClick r:id="rId3">
                  <a:extLst>
                    <a:ext uri="{A12FA001-AC4F-418D-AE19-62706E023703}">
                      <ahyp:hlinkClr xmlns:ahyp="http://schemas.microsoft.com/office/drawing/2018/hyperlinkcolor" val="tx"/>
                    </a:ext>
                  </a:extLst>
                </a:hlinkClick>
              </a:rPr>
              <a:t>datadashboard.texthelp.com</a:t>
            </a:r>
            <a:r>
              <a:rPr lang="en" sz="1600" dirty="0">
                <a:solidFill>
                  <a:srgbClr val="172B4D"/>
                </a:solidFill>
                <a:latin typeface="Inter"/>
                <a:ea typeface="Inter"/>
                <a:cs typeface="Inter"/>
                <a:sym typeface="Inter"/>
              </a:rPr>
              <a:t> - reach out to be added</a:t>
            </a:r>
            <a:endParaRPr sz="1600" dirty="0">
              <a:solidFill>
                <a:srgbClr val="172B4D"/>
              </a:solidFill>
              <a:latin typeface="Inter"/>
              <a:ea typeface="Inter"/>
              <a:cs typeface="Inter"/>
              <a:sym typeface="Inter"/>
            </a:endParaRPr>
          </a:p>
          <a:p>
            <a:pPr marL="0" lvl="0" indent="0" algn="l" rtl="0">
              <a:lnSpc>
                <a:spcPct val="115000"/>
              </a:lnSpc>
              <a:spcBef>
                <a:spcPts val="1000"/>
              </a:spcBef>
              <a:spcAft>
                <a:spcPts val="0"/>
              </a:spcAft>
              <a:buNone/>
            </a:pPr>
            <a:endParaRPr sz="1000" dirty="0">
              <a:solidFill>
                <a:srgbClr val="172B4D"/>
              </a:solidFill>
              <a:latin typeface="Inter"/>
              <a:ea typeface="Inter"/>
              <a:cs typeface="Inter"/>
              <a:sym typeface="Inter"/>
            </a:endParaRPr>
          </a:p>
          <a:p>
            <a:pPr marL="0" lvl="0" indent="0" algn="l" rtl="0">
              <a:lnSpc>
                <a:spcPct val="115000"/>
              </a:lnSpc>
              <a:spcBef>
                <a:spcPts val="1000"/>
              </a:spcBef>
              <a:spcAft>
                <a:spcPts val="0"/>
              </a:spcAft>
              <a:buNone/>
            </a:pPr>
            <a:endParaRPr sz="1000" dirty="0">
              <a:solidFill>
                <a:srgbClr val="172B4D"/>
              </a:solidFill>
              <a:latin typeface="Inter"/>
              <a:ea typeface="Inter"/>
              <a:cs typeface="Inter"/>
              <a:sym typeface="Inter"/>
            </a:endParaRPr>
          </a:p>
          <a:p>
            <a:pPr marL="0" lvl="0" indent="0" algn="l" rtl="0">
              <a:lnSpc>
                <a:spcPct val="115000"/>
              </a:lnSpc>
              <a:spcBef>
                <a:spcPts val="1000"/>
              </a:spcBef>
              <a:spcAft>
                <a:spcPts val="1000"/>
              </a:spcAft>
              <a:buNone/>
            </a:pPr>
            <a:endParaRPr sz="1000" dirty="0">
              <a:solidFill>
                <a:srgbClr val="172B4D"/>
              </a:solidFill>
              <a:latin typeface="Inter"/>
              <a:ea typeface="Inter"/>
              <a:cs typeface="Inter"/>
              <a:sym typeface="Inter"/>
            </a:endParaRPr>
          </a:p>
        </p:txBody>
      </p:sp>
      <p:pic>
        <p:nvPicPr>
          <p:cNvPr id="592" name="Google Shape;592;p91">
            <a:extLst>
              <a:ext uri="{C183D7F6-B498-43B3-948B-1728B52AA6E4}">
                <adec:decorative xmlns:adec="http://schemas.microsoft.com/office/drawing/2017/decorative" val="1"/>
              </a:ext>
            </a:extLst>
          </p:cNvPr>
          <p:cNvPicPr preferRelativeResize="0"/>
          <p:nvPr/>
        </p:nvPicPr>
        <p:blipFill rotWithShape="1">
          <a:blip r:embed="rId4">
            <a:alphaModFix/>
          </a:blip>
          <a:srcRect l="29596" t="40600" r="14157" b="3282"/>
          <a:stretch/>
        </p:blipFill>
        <p:spPr>
          <a:xfrm rot="-5400000">
            <a:off x="5148099" y="1128550"/>
            <a:ext cx="5143501" cy="2886399"/>
          </a:xfrm>
          <a:prstGeom prst="rect">
            <a:avLst/>
          </a:prstGeom>
          <a:noFill/>
          <a:ln>
            <a:noFill/>
          </a:ln>
        </p:spPr>
      </p:pic>
      <p:pic>
        <p:nvPicPr>
          <p:cNvPr id="597" name="Google Shape;597;p91" descr="Overview interface of Data Dashboard with accumulated engagement and general stats for each product."/>
          <p:cNvPicPr preferRelativeResize="0"/>
          <p:nvPr/>
        </p:nvPicPr>
        <p:blipFill rotWithShape="1">
          <a:blip r:embed="rId5">
            <a:alphaModFix/>
          </a:blip>
          <a:srcRect l="21942" t="7732" r="10749"/>
          <a:stretch/>
        </p:blipFill>
        <p:spPr>
          <a:xfrm>
            <a:off x="5147800" y="1362050"/>
            <a:ext cx="3740126" cy="2419376"/>
          </a:xfrm>
          <a:prstGeom prst="rect">
            <a:avLst/>
          </a:prstGeom>
          <a:noFill/>
          <a:ln>
            <a:noFill/>
          </a:ln>
          <a:effectLst>
            <a:outerShdw blurRad="57150" dist="19050" dir="5400000" algn="bl" rotWithShape="0">
              <a:srgbClr val="000000">
                <a:alpha val="50000"/>
              </a:srgbClr>
            </a:outerShdw>
          </a:effectLst>
        </p:spPr>
      </p:pic>
      <p:pic>
        <p:nvPicPr>
          <p:cNvPr id="593" name="Google Shape;593;p91" descr="Everway logo"/>
          <p:cNvPicPr preferRelativeResize="0"/>
          <p:nvPr/>
        </p:nvPicPr>
        <p:blipFill>
          <a:blip r:embed="rId6">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2" name="Title 1">
            <a:extLst>
              <a:ext uri="{FF2B5EF4-FFF2-40B4-BE49-F238E27FC236}">
                <a16:creationId xmlns:a16="http://schemas.microsoft.com/office/drawing/2014/main" id="{BEB0BFB1-ED8A-4D30-A1C3-41731DDDA86C}"/>
              </a:ext>
            </a:extLst>
          </p:cNvPr>
          <p:cNvSpPr>
            <a:spLocks noGrp="1"/>
          </p:cNvSpPr>
          <p:nvPr>
            <p:ph type="title"/>
          </p:nvPr>
        </p:nvSpPr>
        <p:spPr>
          <a:xfrm>
            <a:off x="526002" y="1933313"/>
            <a:ext cx="8388300" cy="724800"/>
          </a:xfrm>
        </p:spPr>
        <p:txBody>
          <a:bodyPr>
            <a:normAutofit/>
          </a:bodyPr>
          <a:lstStyle/>
          <a:p>
            <a:pPr algn="ctr"/>
            <a:r>
              <a:rPr lang="en-US" sz="3600" dirty="0"/>
              <a:t>Discussion &amp; Questions</a:t>
            </a:r>
          </a:p>
        </p:txBody>
      </p:sp>
      <p:pic>
        <p:nvPicPr>
          <p:cNvPr id="604" name="Google Shape;604;p92" descr="Everway logo"/>
          <p:cNvPicPr preferRelativeResize="0"/>
          <p:nvPr/>
        </p:nvPicPr>
        <p:blipFill>
          <a:blip r:embed="rId3">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2" name="Title 1">
            <a:extLst>
              <a:ext uri="{FF2B5EF4-FFF2-40B4-BE49-F238E27FC236}">
                <a16:creationId xmlns:a16="http://schemas.microsoft.com/office/drawing/2014/main" id="{C06B866F-E53F-4327-AFB8-2CBF85792285}"/>
              </a:ext>
            </a:extLst>
          </p:cNvPr>
          <p:cNvSpPr>
            <a:spLocks noGrp="1"/>
          </p:cNvSpPr>
          <p:nvPr>
            <p:ph type="title"/>
          </p:nvPr>
        </p:nvSpPr>
        <p:spPr/>
        <p:txBody>
          <a:bodyPr>
            <a:normAutofit/>
          </a:bodyPr>
          <a:lstStyle/>
          <a:p>
            <a:r>
              <a:rPr lang="en-GB" sz="3000" dirty="0">
                <a:solidFill>
                  <a:srgbClr val="1D1D1F"/>
                </a:solidFill>
              </a:rPr>
              <a:t>Let’s Connect!</a:t>
            </a:r>
            <a:endParaRPr lang="en-US" sz="3000" dirty="0"/>
          </a:p>
        </p:txBody>
      </p:sp>
      <p:sp>
        <p:nvSpPr>
          <p:cNvPr id="468" name="Google Shape;468;p91"/>
          <p:cNvSpPr txBox="1"/>
          <p:nvPr/>
        </p:nvSpPr>
        <p:spPr>
          <a:xfrm>
            <a:off x="2855875" y="1493850"/>
            <a:ext cx="5788500" cy="107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solidFill>
                  <a:srgbClr val="1D1D1F"/>
                </a:solidFill>
                <a:latin typeface="Figtree Medium"/>
                <a:ea typeface="Figtree Medium"/>
                <a:cs typeface="Figtree Medium"/>
                <a:sym typeface="Figtree Medium"/>
              </a:rPr>
              <a:t>Rachel Kruzel, </a:t>
            </a:r>
            <a:r>
              <a:rPr lang="en-GB" sz="2400" i="1">
                <a:solidFill>
                  <a:srgbClr val="1D1D1F"/>
                </a:solidFill>
                <a:latin typeface="Figtree Medium"/>
                <a:ea typeface="Figtree Medium"/>
                <a:cs typeface="Figtree Medium"/>
                <a:sym typeface="Figtree Medium"/>
              </a:rPr>
              <a:t>ATP</a:t>
            </a:r>
            <a:endParaRPr sz="2400" i="1">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2200">
                <a:solidFill>
                  <a:srgbClr val="1D1D1F"/>
                </a:solidFill>
                <a:latin typeface="Figtree Medium"/>
                <a:ea typeface="Figtree Medium"/>
                <a:cs typeface="Figtree Medium"/>
                <a:sym typeface="Figtree Medium"/>
              </a:rPr>
              <a:t>Strategic Customer Success Manager - Higher Education</a:t>
            </a:r>
            <a:endParaRPr sz="2200">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GB" sz="2200">
                <a:solidFill>
                  <a:srgbClr val="1D1D1F"/>
                </a:solidFill>
                <a:latin typeface="Figtree Medium"/>
                <a:ea typeface="Figtree Medium"/>
                <a:cs typeface="Figtree Medium"/>
                <a:sym typeface="Figtree Medium"/>
              </a:rPr>
              <a:t>Everway</a:t>
            </a:r>
            <a:endParaRPr sz="2200">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a:p>
            <a:pPr marL="0" lvl="0" indent="0" algn="l" rtl="0">
              <a:spcBef>
                <a:spcPts val="0"/>
              </a:spcBef>
              <a:spcAft>
                <a:spcPts val="0"/>
              </a:spcAft>
              <a:buNone/>
            </a:pPr>
            <a:r>
              <a:rPr lang="en-GB" sz="2000">
                <a:solidFill>
                  <a:srgbClr val="1D1D1F"/>
                </a:solidFill>
                <a:latin typeface="Figtree Medium"/>
                <a:ea typeface="Figtree Medium"/>
                <a:cs typeface="Figtree Medium"/>
                <a:sym typeface="Figtree Medium"/>
              </a:rPr>
              <a:t>Email: </a:t>
            </a:r>
            <a:r>
              <a:rPr lang="en-GB" sz="2000" u="sng">
                <a:solidFill>
                  <a:schemeClr val="hlink"/>
                </a:solidFill>
                <a:latin typeface="Figtree Medium"/>
                <a:ea typeface="Figtree Medium"/>
                <a:cs typeface="Figtree Medium"/>
                <a:sym typeface="Figtree Medium"/>
                <a:hlinkClick r:id="rId3"/>
              </a:rPr>
              <a:t>r.kruzel@everway.com</a:t>
            </a:r>
            <a:endParaRPr sz="2000">
              <a:solidFill>
                <a:srgbClr val="1D1D1F"/>
              </a:solidFill>
              <a:latin typeface="Figtree Medium"/>
              <a:ea typeface="Figtree Medium"/>
              <a:cs typeface="Figtree Medium"/>
              <a:sym typeface="Figtree Medium"/>
            </a:endParaRPr>
          </a:p>
          <a:p>
            <a:pPr marL="0" lvl="0" indent="0" algn="l" rtl="0">
              <a:spcBef>
                <a:spcPts val="0"/>
              </a:spcBef>
              <a:spcAft>
                <a:spcPts val="0"/>
              </a:spcAft>
              <a:buNone/>
            </a:pPr>
            <a:r>
              <a:rPr lang="en-GB" sz="2000">
                <a:solidFill>
                  <a:schemeClr val="dk1"/>
                </a:solidFill>
                <a:latin typeface="Figtree Medium"/>
                <a:ea typeface="Figtree Medium"/>
                <a:cs typeface="Figtree Medium"/>
                <a:sym typeface="Figtree Medium"/>
              </a:rPr>
              <a:t>Phone: 651-245-3128</a:t>
            </a:r>
            <a:endParaRPr sz="2000">
              <a:solidFill>
                <a:srgbClr val="1D1D1F"/>
              </a:solidFill>
              <a:latin typeface="Figtree Medium"/>
              <a:ea typeface="Figtree Medium"/>
              <a:cs typeface="Figtree Medium"/>
              <a:sym typeface="Figtree Medium"/>
            </a:endParaRPr>
          </a:p>
        </p:txBody>
      </p:sp>
      <p:pic>
        <p:nvPicPr>
          <p:cNvPr id="471" name="Google Shape;471;p91" descr="Rachel Kruzel" title="KruzelRachel_IWP2541_770.jpg"/>
          <p:cNvPicPr preferRelativeResize="0"/>
          <p:nvPr/>
        </p:nvPicPr>
        <p:blipFill rotWithShape="1">
          <a:blip r:embed="rId4">
            <a:alphaModFix/>
          </a:blip>
          <a:srcRect t="152" b="19344"/>
          <a:stretch/>
        </p:blipFill>
        <p:spPr>
          <a:xfrm>
            <a:off x="839050" y="1766278"/>
            <a:ext cx="1733100" cy="1674000"/>
          </a:xfrm>
          <a:prstGeom prst="roundRect">
            <a:avLst>
              <a:gd name="adj" fmla="val 16667"/>
            </a:avLst>
          </a:prstGeom>
          <a:noFill/>
          <a:ln>
            <a:noFill/>
          </a:ln>
          <a:effectLst>
            <a:outerShdw blurRad="57150" dist="19050" dir="5400000" algn="bl" rotWithShape="0">
              <a:schemeClr val="dk1">
                <a:alpha val="50000"/>
              </a:schemeClr>
            </a:outerShdw>
          </a:effectLst>
        </p:spPr>
      </p:pic>
      <p:pic>
        <p:nvPicPr>
          <p:cNvPr id="470" name="Google Shape;470;p91" descr="Everway logo"/>
          <p:cNvPicPr preferRelativeResize="0"/>
          <p:nvPr/>
        </p:nvPicPr>
        <p:blipFill>
          <a:blip r:embed="rId5">
            <a:alphaModFix/>
          </a:blip>
          <a:stretch>
            <a:fillRect/>
          </a:stretch>
        </p:blipFill>
        <p:spPr>
          <a:xfrm>
            <a:off x="7633200" y="321050"/>
            <a:ext cx="1104699" cy="265875"/>
          </a:xfrm>
          <a:prstGeom prst="rect">
            <a:avLst/>
          </a:prstGeom>
          <a:noFill/>
          <a:ln>
            <a:noFill/>
          </a:ln>
        </p:spPr>
      </p:pic>
    </p:spTree>
    <p:extLst>
      <p:ext uri="{BB962C8B-B14F-4D97-AF65-F5344CB8AC3E}">
        <p14:creationId xmlns:p14="http://schemas.microsoft.com/office/powerpoint/2010/main" val="34072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488"/>
        <p:cNvGrpSpPr/>
        <p:nvPr/>
      </p:nvGrpSpPr>
      <p:grpSpPr>
        <a:xfrm>
          <a:off x="0" y="0"/>
          <a:ext cx="0" cy="0"/>
          <a:chOff x="0" y="0"/>
          <a:chExt cx="0" cy="0"/>
        </a:xfrm>
      </p:grpSpPr>
      <p:sp>
        <p:nvSpPr>
          <p:cNvPr id="2" name="Title 1">
            <a:extLst>
              <a:ext uri="{FF2B5EF4-FFF2-40B4-BE49-F238E27FC236}">
                <a16:creationId xmlns:a16="http://schemas.microsoft.com/office/drawing/2014/main" id="{7A2ABE75-7DA0-4E62-AE2B-854946E12349}"/>
              </a:ext>
            </a:extLst>
          </p:cNvPr>
          <p:cNvSpPr>
            <a:spLocks noGrp="1"/>
          </p:cNvSpPr>
          <p:nvPr>
            <p:ph type="title"/>
          </p:nvPr>
        </p:nvSpPr>
        <p:spPr>
          <a:xfrm>
            <a:off x="503686" y="699263"/>
            <a:ext cx="2670556" cy="724800"/>
          </a:xfrm>
        </p:spPr>
        <p:txBody>
          <a:bodyPr>
            <a:noAutofit/>
          </a:bodyPr>
          <a:lstStyle/>
          <a:p>
            <a:r>
              <a:rPr lang="en-GB" sz="3000" dirty="0">
                <a:solidFill>
                  <a:srgbClr val="FAF6F0"/>
                </a:solidFill>
              </a:rPr>
              <a:t>Why is this important?</a:t>
            </a:r>
            <a:endParaRPr lang="en-US" sz="3000" dirty="0"/>
          </a:p>
        </p:txBody>
      </p:sp>
      <p:sp>
        <p:nvSpPr>
          <p:cNvPr id="490" name="Google Shape;490;p93"/>
          <p:cNvSpPr txBox="1"/>
          <p:nvPr/>
        </p:nvSpPr>
        <p:spPr>
          <a:xfrm>
            <a:off x="3748050" y="3580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Collaboration</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rgbClr val="FAF6F0"/>
                </a:solidFill>
                <a:latin typeface="Figtree Medium"/>
                <a:ea typeface="Figtree Medium"/>
                <a:cs typeface="Figtree Medium"/>
                <a:sym typeface="Figtree Medium"/>
              </a:rPr>
              <a:t>The dismantling of silos is more important than ever, we work in a larger ecosystem of our campuses and the field of higher education.</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491" name="Google Shape;491;p93"/>
          <p:cNvSpPr txBox="1"/>
          <p:nvPr/>
        </p:nvSpPr>
        <p:spPr>
          <a:xfrm>
            <a:off x="3748050" y="151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The influence of technology</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Centrality of technology to our lives, core component of how our campuses operate and how we do our jobs.</a:t>
            </a:r>
            <a:endParaRPr sz="2000">
              <a:solidFill>
                <a:srgbClr val="FAF6F0"/>
              </a:solidFill>
              <a:latin typeface="Figtree SemiBold"/>
              <a:ea typeface="Figtree SemiBold"/>
              <a:cs typeface="Figtree SemiBold"/>
              <a:sym typeface="Figtree SemiBold"/>
            </a:endParaRPr>
          </a:p>
        </p:txBody>
      </p:sp>
      <p:sp>
        <p:nvSpPr>
          <p:cNvPr id="489" name="Google Shape;489;p93"/>
          <p:cNvSpPr txBox="1"/>
          <p:nvPr/>
        </p:nvSpPr>
        <p:spPr>
          <a:xfrm>
            <a:off x="3748050" y="2670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Pivotal time</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Connectedness is more important than ever given the rocky landscape that is ahead of us.</a:t>
            </a:r>
            <a:endParaRPr sz="2000">
              <a:solidFill>
                <a:srgbClr val="FAF6F0"/>
              </a:solidFill>
              <a:latin typeface="Figtree SemiBold"/>
              <a:ea typeface="Figtree SemiBold"/>
              <a:cs typeface="Figtree SemiBold"/>
              <a:sym typeface="Figtree SemiBold"/>
            </a:endParaRPr>
          </a:p>
        </p:txBody>
      </p:sp>
      <p:sp>
        <p:nvSpPr>
          <p:cNvPr id="496" name="Google Shape;496;p93"/>
          <p:cNvSpPr txBox="1"/>
          <p:nvPr/>
        </p:nvSpPr>
        <p:spPr>
          <a:xfrm>
            <a:off x="3748050" y="38266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Enhance and amplify your work</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Alignment with this work elevates your office and the support you can provide to students, stewards of accessibility and student support.</a:t>
            </a:r>
            <a:endParaRPr sz="2000">
              <a:solidFill>
                <a:srgbClr val="FAF6F0"/>
              </a:solidFill>
              <a:latin typeface="Figtree SemiBold"/>
              <a:ea typeface="Figtree SemiBold"/>
              <a:cs typeface="Figtree SemiBold"/>
              <a:sym typeface="Figtree SemiBold"/>
            </a:endParaRPr>
          </a:p>
        </p:txBody>
      </p:sp>
      <p:sp>
        <p:nvSpPr>
          <p:cNvPr id="493" name="Google Shape;493;p93">
            <a:extLst>
              <a:ext uri="{C183D7F6-B498-43B3-948B-1728B52AA6E4}">
                <adec:decorative xmlns:adec="http://schemas.microsoft.com/office/drawing/2017/decorative" val="1"/>
              </a:ext>
            </a:extLst>
          </p:cNvPr>
          <p:cNvSpPr/>
          <p:nvPr/>
        </p:nvSpPr>
        <p:spPr>
          <a:xfrm rot="-5390462" flipH="1">
            <a:off x="1325467" y="24435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494" name="Google Shape;494;p93">
            <a:extLst>
              <a:ext uri="{C183D7F6-B498-43B3-948B-1728B52AA6E4}">
                <adec:decorative xmlns:adec="http://schemas.microsoft.com/office/drawing/2017/decorative" val="1"/>
              </a:ext>
            </a:extLst>
          </p:cNvPr>
          <p:cNvSpPr/>
          <p:nvPr/>
        </p:nvSpPr>
        <p:spPr>
          <a:xfrm rot="-10789914" flipH="1">
            <a:off x="3119574" y="11263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495" name="Google Shape;495;p93">
            <a:extLst>
              <a:ext uri="{C183D7F6-B498-43B3-948B-1728B52AA6E4}">
                <adec:decorative xmlns:adec="http://schemas.microsoft.com/office/drawing/2017/decorative" val="1"/>
              </a:ext>
            </a:extLst>
          </p:cNvPr>
          <p:cNvSpPr/>
          <p:nvPr/>
        </p:nvSpPr>
        <p:spPr>
          <a:xfrm rot="-10789914" flipH="1">
            <a:off x="3119574" y="23135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497" name="Google Shape;497;p93">
            <a:extLst>
              <a:ext uri="{C183D7F6-B498-43B3-948B-1728B52AA6E4}">
                <adec:decorative xmlns:adec="http://schemas.microsoft.com/office/drawing/2017/decorative" val="1"/>
              </a:ext>
            </a:extLst>
          </p:cNvPr>
          <p:cNvSpPr/>
          <p:nvPr/>
        </p:nvSpPr>
        <p:spPr>
          <a:xfrm rot="-10789914" flipH="1">
            <a:off x="3134549" y="34323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1"/>
        <p:cNvGrpSpPr/>
        <p:nvPr/>
      </p:nvGrpSpPr>
      <p:grpSpPr>
        <a:xfrm>
          <a:off x="0" y="0"/>
          <a:ext cx="0" cy="0"/>
          <a:chOff x="0" y="0"/>
          <a:chExt cx="0" cy="0"/>
        </a:xfrm>
      </p:grpSpPr>
      <p:sp>
        <p:nvSpPr>
          <p:cNvPr id="505" name="Google Shape;505;p94"/>
          <p:cNvSpPr txBox="1">
            <a:spLocks noGrp="1"/>
          </p:cNvSpPr>
          <p:nvPr>
            <p:ph type="title" idx="4294967295"/>
          </p:nvPr>
        </p:nvSpPr>
        <p:spPr>
          <a:xfrm>
            <a:off x="630000" y="871300"/>
            <a:ext cx="5922900" cy="14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6000"/>
              <a:t>Digital Transformation</a:t>
            </a:r>
            <a:endParaRPr sz="6000"/>
          </a:p>
        </p:txBody>
      </p:sp>
      <p:pic>
        <p:nvPicPr>
          <p:cNvPr id="502" name="Google Shape;502;p94">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503" name="Google Shape;503;p94"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 name="Title 2">
            <a:extLst>
              <a:ext uri="{FF2B5EF4-FFF2-40B4-BE49-F238E27FC236}">
                <a16:creationId xmlns:a16="http://schemas.microsoft.com/office/drawing/2014/main" id="{A22CF313-C841-4165-9170-932D0AC85D6D}"/>
              </a:ext>
            </a:extLst>
          </p:cNvPr>
          <p:cNvSpPr>
            <a:spLocks noGrp="1"/>
          </p:cNvSpPr>
          <p:nvPr>
            <p:ph type="title"/>
          </p:nvPr>
        </p:nvSpPr>
        <p:spPr>
          <a:xfrm>
            <a:off x="526002" y="832645"/>
            <a:ext cx="8388300" cy="724800"/>
          </a:xfrm>
        </p:spPr>
        <p:txBody>
          <a:bodyPr>
            <a:normAutofit fontScale="90000"/>
          </a:bodyPr>
          <a:lstStyle/>
          <a:p>
            <a:r>
              <a:rPr lang="en-US" sz="5300" dirty="0">
                <a:solidFill>
                  <a:srgbClr val="1D1D1F"/>
                </a:solidFill>
                <a:latin typeface="Figtree SemiBold"/>
                <a:ea typeface="Figtree SemiBold"/>
                <a:cs typeface="Figtree SemiBold"/>
                <a:sym typeface="Figtree SemiBold"/>
              </a:rPr>
              <a:t>What is Digital Transformation?</a:t>
            </a:r>
            <a:br>
              <a:rPr lang="en-US" dirty="0">
                <a:solidFill>
                  <a:srgbClr val="1D1D1F"/>
                </a:solidFill>
                <a:latin typeface="Figtree SemiBold"/>
                <a:ea typeface="Figtree SemiBold"/>
                <a:cs typeface="Figtree SemiBold"/>
                <a:sym typeface="Figtree SemiBold"/>
              </a:rPr>
            </a:br>
            <a:endParaRPr lang="en-US" dirty="0"/>
          </a:p>
        </p:txBody>
      </p:sp>
      <p:sp>
        <p:nvSpPr>
          <p:cNvPr id="343" name="Google Shape;343;p66"/>
          <p:cNvSpPr txBox="1"/>
          <p:nvPr/>
        </p:nvSpPr>
        <p:spPr>
          <a:xfrm>
            <a:off x="941150" y="2300125"/>
            <a:ext cx="6144300" cy="2422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1200"/>
              </a:spcAft>
              <a:buClr>
                <a:srgbClr val="FBD572"/>
              </a:buClr>
              <a:buSzPts val="1800"/>
              <a:buFont typeface="Figtree"/>
              <a:buChar char="●"/>
            </a:pPr>
            <a:r>
              <a:rPr lang="en" sz="1800">
                <a:solidFill>
                  <a:srgbClr val="1D1D1F"/>
                </a:solidFill>
                <a:latin typeface="Figtree"/>
                <a:ea typeface="Figtree"/>
                <a:cs typeface="Figtree"/>
                <a:sym typeface="Figtree"/>
              </a:rPr>
              <a:t>“Digital transformation in higher education is the strategic use of digital technologies to improve the educational experience of how institutions operate. It involves a comprehensive approach that changes how institutions deliver value to students and staff, and requires a strategic approach across multiple departments, faculties, and campuses.”</a:t>
            </a:r>
            <a:endParaRPr sz="1800">
              <a:solidFill>
                <a:srgbClr val="1D1D1F"/>
              </a:solidFill>
              <a:latin typeface="Figtree"/>
              <a:ea typeface="Figtree"/>
              <a:cs typeface="Figtree"/>
              <a:sym typeface="Figtree"/>
            </a:endParaRPr>
          </a:p>
        </p:txBody>
      </p:sp>
      <p:pic>
        <p:nvPicPr>
          <p:cNvPr id="342" name="Google Shape;342;p66">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345" name="Google Shape;345;p66"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517"/>
        <p:cNvGrpSpPr/>
        <p:nvPr/>
      </p:nvGrpSpPr>
      <p:grpSpPr>
        <a:xfrm>
          <a:off x="0" y="0"/>
          <a:ext cx="0" cy="0"/>
          <a:chOff x="0" y="0"/>
          <a:chExt cx="0" cy="0"/>
        </a:xfrm>
      </p:grpSpPr>
      <p:sp>
        <p:nvSpPr>
          <p:cNvPr id="2" name="Title 1">
            <a:extLst>
              <a:ext uri="{FF2B5EF4-FFF2-40B4-BE49-F238E27FC236}">
                <a16:creationId xmlns:a16="http://schemas.microsoft.com/office/drawing/2014/main" id="{E3603515-BD36-4C53-9421-3A6014105B70}"/>
              </a:ext>
            </a:extLst>
          </p:cNvPr>
          <p:cNvSpPr>
            <a:spLocks noGrp="1"/>
          </p:cNvSpPr>
          <p:nvPr>
            <p:ph type="title"/>
          </p:nvPr>
        </p:nvSpPr>
        <p:spPr>
          <a:xfrm>
            <a:off x="472950" y="1081794"/>
            <a:ext cx="2678240" cy="724800"/>
          </a:xfrm>
        </p:spPr>
        <p:txBody>
          <a:bodyPr>
            <a:noAutofit/>
          </a:bodyPr>
          <a:lstStyle/>
          <a:p>
            <a:r>
              <a:rPr lang="en-US" sz="3000" dirty="0">
                <a:solidFill>
                  <a:srgbClr val="FAF6F0"/>
                </a:solidFill>
              </a:rPr>
              <a:t>Key ideas about digital transformation</a:t>
            </a:r>
            <a:br>
              <a:rPr lang="en-US" sz="3000" dirty="0">
                <a:solidFill>
                  <a:srgbClr val="FAF6F0"/>
                </a:solidFill>
              </a:rPr>
            </a:br>
            <a:endParaRPr lang="en-US" sz="3000" dirty="0"/>
          </a:p>
        </p:txBody>
      </p:sp>
      <p:sp>
        <p:nvSpPr>
          <p:cNvPr id="519" name="Google Shape;519;p96"/>
          <p:cNvSpPr txBox="1"/>
          <p:nvPr/>
        </p:nvSpPr>
        <p:spPr>
          <a:xfrm>
            <a:off x="3748050" y="4342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Strategic Plan for technology</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rgbClr val="FAF6F0"/>
                </a:solidFill>
                <a:latin typeface="Figtree Medium"/>
                <a:ea typeface="Figtree Medium"/>
                <a:cs typeface="Figtree Medium"/>
                <a:sym typeface="Figtree Medium"/>
              </a:rPr>
              <a:t>Long term planning with stakeholders focused on goals and impacts technology can make on the educational experience.</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520" name="Google Shape;520;p96"/>
          <p:cNvSpPr txBox="1"/>
          <p:nvPr/>
        </p:nvSpPr>
        <p:spPr>
          <a:xfrm>
            <a:off x="3748050" y="1590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Implementation of identified assets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Putting into practice identified technologies to improve campus offerings.</a:t>
            </a:r>
            <a:endParaRPr sz="2000">
              <a:solidFill>
                <a:srgbClr val="FAF6F0"/>
              </a:solidFill>
              <a:latin typeface="Figtree SemiBold"/>
              <a:ea typeface="Figtree SemiBold"/>
              <a:cs typeface="Figtree SemiBold"/>
              <a:sym typeface="Figtree SemiBold"/>
            </a:endParaRPr>
          </a:p>
        </p:txBody>
      </p:sp>
      <p:sp>
        <p:nvSpPr>
          <p:cNvPr id="518" name="Google Shape;518;p96"/>
          <p:cNvSpPr txBox="1"/>
          <p:nvPr/>
        </p:nvSpPr>
        <p:spPr>
          <a:xfrm>
            <a:off x="3748050" y="27466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Review and reflection</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What has worked? Have we seen an impact? What are campus’ thoughts?</a:t>
            </a:r>
            <a:endParaRPr sz="2000">
              <a:solidFill>
                <a:srgbClr val="FAF6F0"/>
              </a:solidFill>
              <a:latin typeface="Figtree SemiBold"/>
              <a:ea typeface="Figtree SemiBold"/>
              <a:cs typeface="Figtree SemiBold"/>
              <a:sym typeface="Figtree SemiBold"/>
            </a:endParaRPr>
          </a:p>
        </p:txBody>
      </p:sp>
      <p:sp>
        <p:nvSpPr>
          <p:cNvPr id="525" name="Google Shape;525;p96"/>
          <p:cNvSpPr txBox="1"/>
          <p:nvPr/>
        </p:nvSpPr>
        <p:spPr>
          <a:xfrm>
            <a:off x="3748050" y="39028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Iterative process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Where do we go from here now? What has changed in academia that we need to be mindful of?</a:t>
            </a:r>
            <a:endParaRPr sz="2000">
              <a:solidFill>
                <a:srgbClr val="FAF6F0"/>
              </a:solidFill>
              <a:latin typeface="Figtree SemiBold"/>
              <a:ea typeface="Figtree SemiBold"/>
              <a:cs typeface="Figtree SemiBold"/>
              <a:sym typeface="Figtree SemiBold"/>
            </a:endParaRPr>
          </a:p>
        </p:txBody>
      </p:sp>
      <p:sp>
        <p:nvSpPr>
          <p:cNvPr id="522" name="Google Shape;522;p96">
            <a:extLst>
              <a:ext uri="{C183D7F6-B498-43B3-948B-1728B52AA6E4}">
                <adec:decorative xmlns:adec="http://schemas.microsoft.com/office/drawing/2017/decorative" val="1"/>
              </a:ext>
            </a:extLst>
          </p:cNvPr>
          <p:cNvSpPr/>
          <p:nvPr/>
        </p:nvSpPr>
        <p:spPr>
          <a:xfrm rot="-5390462" flipH="1">
            <a:off x="1325467" y="25197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523" name="Google Shape;523;p96">
            <a:extLst>
              <a:ext uri="{C183D7F6-B498-43B3-948B-1728B52AA6E4}">
                <adec:decorative xmlns:adec="http://schemas.microsoft.com/office/drawing/2017/decorative" val="1"/>
              </a:ext>
            </a:extLst>
          </p:cNvPr>
          <p:cNvSpPr/>
          <p:nvPr/>
        </p:nvSpPr>
        <p:spPr>
          <a:xfrm rot="-10789914" flipH="1">
            <a:off x="3119574" y="12025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524" name="Google Shape;524;p96">
            <a:extLst>
              <a:ext uri="{C183D7F6-B498-43B3-948B-1728B52AA6E4}">
                <adec:decorative xmlns:adec="http://schemas.microsoft.com/office/drawing/2017/decorative" val="1"/>
              </a:ext>
            </a:extLst>
          </p:cNvPr>
          <p:cNvSpPr/>
          <p:nvPr/>
        </p:nvSpPr>
        <p:spPr>
          <a:xfrm rot="-10789914" flipH="1">
            <a:off x="3119574" y="23897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526" name="Google Shape;526;p96">
            <a:extLst>
              <a:ext uri="{C183D7F6-B498-43B3-948B-1728B52AA6E4}">
                <adec:decorative xmlns:adec="http://schemas.microsoft.com/office/drawing/2017/decorative" val="1"/>
              </a:ext>
            </a:extLst>
          </p:cNvPr>
          <p:cNvSpPr/>
          <p:nvPr/>
        </p:nvSpPr>
        <p:spPr>
          <a:xfrm rot="-10789914" flipH="1">
            <a:off x="3134549" y="35085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530"/>
        <p:cNvGrpSpPr/>
        <p:nvPr/>
      </p:nvGrpSpPr>
      <p:grpSpPr>
        <a:xfrm>
          <a:off x="0" y="0"/>
          <a:ext cx="0" cy="0"/>
          <a:chOff x="0" y="0"/>
          <a:chExt cx="0" cy="0"/>
        </a:xfrm>
      </p:grpSpPr>
      <p:sp>
        <p:nvSpPr>
          <p:cNvPr id="2" name="Title 1">
            <a:extLst>
              <a:ext uri="{FF2B5EF4-FFF2-40B4-BE49-F238E27FC236}">
                <a16:creationId xmlns:a16="http://schemas.microsoft.com/office/drawing/2014/main" id="{0C41AF41-6CE7-4846-8C91-BF00DD9B6D96}"/>
              </a:ext>
            </a:extLst>
          </p:cNvPr>
          <p:cNvSpPr>
            <a:spLocks noGrp="1"/>
          </p:cNvSpPr>
          <p:nvPr>
            <p:ph type="title"/>
          </p:nvPr>
        </p:nvSpPr>
        <p:spPr>
          <a:xfrm>
            <a:off x="422874" y="994812"/>
            <a:ext cx="2681727" cy="724800"/>
          </a:xfrm>
        </p:spPr>
        <p:txBody>
          <a:bodyPr>
            <a:noAutofit/>
          </a:bodyPr>
          <a:lstStyle/>
          <a:p>
            <a:r>
              <a:rPr lang="en-US" sz="3000" dirty="0">
                <a:solidFill>
                  <a:srgbClr val="FAF6F0"/>
                </a:solidFill>
              </a:rPr>
              <a:t>Key statistics on digital transformation</a:t>
            </a:r>
            <a:endParaRPr lang="en-US" sz="3000" dirty="0"/>
          </a:p>
        </p:txBody>
      </p:sp>
      <p:sp>
        <p:nvSpPr>
          <p:cNvPr id="532" name="Google Shape;532;p97"/>
          <p:cNvSpPr txBox="1"/>
          <p:nvPr/>
        </p:nvSpPr>
        <p:spPr>
          <a:xfrm>
            <a:off x="3748050" y="4342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“About two out of three CTOs said that digital transformation of their institution is essential (23 percent) or a high priority (39 percent).”</a:t>
            </a:r>
            <a:endParaRPr sz="1200">
              <a:solidFill>
                <a:srgbClr val="FAF6F0"/>
              </a:solidFill>
              <a:latin typeface="Figtree Medium"/>
              <a:ea typeface="Figtree Medium"/>
              <a:cs typeface="Figtree Medium"/>
              <a:sym typeface="Figtree Medium"/>
            </a:endParaRPr>
          </a:p>
        </p:txBody>
      </p:sp>
      <p:sp>
        <p:nvSpPr>
          <p:cNvPr id="533" name="Google Shape;533;p97"/>
          <p:cNvSpPr txBox="1"/>
          <p:nvPr/>
        </p:nvSpPr>
        <p:spPr>
          <a:xfrm>
            <a:off x="3748050" y="22000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“Regarding their institution’s priority areas for digital transformation efforts, many CTOs (81 percent) cited student success.”</a:t>
            </a:r>
            <a:endParaRPr sz="2000">
              <a:solidFill>
                <a:srgbClr val="FAF6F0"/>
              </a:solidFill>
              <a:latin typeface="Figtree SemiBold"/>
              <a:ea typeface="Figtree SemiBold"/>
              <a:cs typeface="Figtree SemiBold"/>
              <a:sym typeface="Figtree SemiBold"/>
            </a:endParaRPr>
          </a:p>
        </p:txBody>
      </p:sp>
      <p:sp>
        <p:nvSpPr>
          <p:cNvPr id="531" name="Google Shape;531;p97"/>
          <p:cNvSpPr txBox="1"/>
          <p:nvPr/>
        </p:nvSpPr>
        <p:spPr>
          <a:xfrm>
            <a:off x="3748050" y="40420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1600">
                <a:solidFill>
                  <a:schemeClr val="lt1"/>
                </a:solidFill>
                <a:latin typeface="Figtree SemiBold"/>
                <a:ea typeface="Figtree SemiBold"/>
                <a:cs typeface="Figtree SemiBold"/>
                <a:sym typeface="Figtree SemiBold"/>
              </a:rPr>
              <a:t>Source: </a:t>
            </a:r>
            <a:r>
              <a:rPr lang="en-GB" sz="1600" u="sng">
                <a:solidFill>
                  <a:schemeClr val="hlink"/>
                </a:solidFill>
                <a:latin typeface="Figtree SemiBold"/>
                <a:ea typeface="Figtree SemiBold"/>
                <a:cs typeface="Figtree SemiBold"/>
                <a:sym typeface="Figtree SemiBold"/>
                <a:hlinkClick r:id="rId3"/>
              </a:rPr>
              <a:t>Most Campus Tech Leaders Say Higher Ed is Unprepared for AI’s Rise</a:t>
            </a:r>
            <a:endParaRPr sz="1600">
              <a:solidFill>
                <a:srgbClr val="FAF6F0"/>
              </a:solidFill>
              <a:latin typeface="Figtree SemiBold"/>
              <a:ea typeface="Figtree SemiBold"/>
              <a:cs typeface="Figtree SemiBold"/>
              <a:sym typeface="Figtree SemiBold"/>
            </a:endParaRPr>
          </a:p>
        </p:txBody>
      </p:sp>
      <p:sp>
        <p:nvSpPr>
          <p:cNvPr id="535" name="Google Shape;535;p97">
            <a:extLst>
              <a:ext uri="{C183D7F6-B498-43B3-948B-1728B52AA6E4}">
                <adec:decorative xmlns:adec="http://schemas.microsoft.com/office/drawing/2017/decorative" val="1"/>
              </a:ext>
            </a:extLst>
          </p:cNvPr>
          <p:cNvSpPr/>
          <p:nvPr/>
        </p:nvSpPr>
        <p:spPr>
          <a:xfrm rot="-5390576" flipH="1">
            <a:off x="1245575" y="2593875"/>
            <a:ext cx="43776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536" name="Google Shape;536;p97">
            <a:extLst>
              <a:ext uri="{C183D7F6-B498-43B3-948B-1728B52AA6E4}">
                <adec:decorative xmlns:adec="http://schemas.microsoft.com/office/drawing/2017/decorative" val="1"/>
              </a:ext>
            </a:extLst>
          </p:cNvPr>
          <p:cNvSpPr/>
          <p:nvPr/>
        </p:nvSpPr>
        <p:spPr>
          <a:xfrm rot="-10789914" flipH="1">
            <a:off x="3119574" y="18121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537" name="Google Shape;537;p97">
            <a:extLst>
              <a:ext uri="{C183D7F6-B498-43B3-948B-1728B52AA6E4}">
                <adec:decorative xmlns:adec="http://schemas.microsoft.com/office/drawing/2017/decorative" val="1"/>
              </a:ext>
            </a:extLst>
          </p:cNvPr>
          <p:cNvSpPr/>
          <p:nvPr/>
        </p:nvSpPr>
        <p:spPr>
          <a:xfrm rot="-10789914" flipH="1">
            <a:off x="3134549" y="35847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541"/>
        <p:cNvGrpSpPr/>
        <p:nvPr/>
      </p:nvGrpSpPr>
      <p:grpSpPr>
        <a:xfrm>
          <a:off x="0" y="0"/>
          <a:ext cx="0" cy="0"/>
          <a:chOff x="0" y="0"/>
          <a:chExt cx="0" cy="0"/>
        </a:xfrm>
      </p:grpSpPr>
      <p:sp>
        <p:nvSpPr>
          <p:cNvPr id="2" name="Title 1">
            <a:extLst>
              <a:ext uri="{FF2B5EF4-FFF2-40B4-BE49-F238E27FC236}">
                <a16:creationId xmlns:a16="http://schemas.microsoft.com/office/drawing/2014/main" id="{026E07E7-4CDC-4097-A7CE-03599766D177}"/>
              </a:ext>
            </a:extLst>
          </p:cNvPr>
          <p:cNvSpPr>
            <a:spLocks noGrp="1"/>
          </p:cNvSpPr>
          <p:nvPr>
            <p:ph type="title"/>
          </p:nvPr>
        </p:nvSpPr>
        <p:spPr>
          <a:xfrm>
            <a:off x="472950" y="936747"/>
            <a:ext cx="2693608" cy="724800"/>
          </a:xfrm>
        </p:spPr>
        <p:txBody>
          <a:bodyPr>
            <a:noAutofit/>
          </a:bodyPr>
          <a:lstStyle/>
          <a:p>
            <a:r>
              <a:rPr lang="en-GB" sz="3000" dirty="0">
                <a:solidFill>
                  <a:srgbClr val="FAF6F0"/>
                </a:solidFill>
              </a:rPr>
              <a:t>Application of digital transformation</a:t>
            </a:r>
            <a:endParaRPr lang="en-US" sz="3000" dirty="0"/>
          </a:p>
        </p:txBody>
      </p:sp>
      <p:sp>
        <p:nvSpPr>
          <p:cNvPr id="543" name="Google Shape;543;p98"/>
          <p:cNvSpPr txBox="1"/>
          <p:nvPr/>
        </p:nvSpPr>
        <p:spPr>
          <a:xfrm>
            <a:off x="3748050" y="4342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rgbClr val="FAF6F0"/>
                </a:solidFill>
                <a:latin typeface="Figtree SemiBold"/>
                <a:ea typeface="Figtree SemiBold"/>
                <a:cs typeface="Figtree SemiBold"/>
                <a:sym typeface="Figtree SemiBold"/>
              </a:rPr>
              <a:t>Increased access to AT</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rgbClr val="FAF6F0"/>
                </a:solidFill>
                <a:latin typeface="Figtree Medium"/>
                <a:ea typeface="Figtree Medium"/>
                <a:cs typeface="Figtree Medium"/>
                <a:sym typeface="Figtree Medium"/>
              </a:rPr>
              <a:t>Assistive technology is technology, and is becoming more central to how individuals with disabilities navigate the world.</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544" name="Google Shape;544;p98"/>
          <p:cNvSpPr txBox="1"/>
          <p:nvPr/>
        </p:nvSpPr>
        <p:spPr>
          <a:xfrm>
            <a:off x="3748050" y="18190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AT becoming EdTech and built-in tools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Increase availability of AT tools and accessibility features innately built into software tools and platforms.</a:t>
            </a:r>
            <a:endParaRPr sz="2000">
              <a:solidFill>
                <a:srgbClr val="FAF6F0"/>
              </a:solidFill>
              <a:latin typeface="Figtree SemiBold"/>
              <a:ea typeface="Figtree SemiBold"/>
              <a:cs typeface="Figtree SemiBold"/>
              <a:sym typeface="Figtree SemiBold"/>
            </a:endParaRPr>
          </a:p>
        </p:txBody>
      </p:sp>
      <p:sp>
        <p:nvSpPr>
          <p:cNvPr id="542" name="Google Shape;542;p98"/>
          <p:cNvSpPr txBox="1"/>
          <p:nvPr/>
        </p:nvSpPr>
        <p:spPr>
          <a:xfrm>
            <a:off x="3748050" y="31276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GB" sz="2000">
                <a:solidFill>
                  <a:schemeClr val="lt1"/>
                </a:solidFill>
                <a:latin typeface="Figtree SemiBold"/>
                <a:ea typeface="Figtree SemiBold"/>
                <a:cs typeface="Figtree SemiBold"/>
                <a:sym typeface="Figtree SemiBold"/>
              </a:rPr>
              <a:t>Digital accessibility efforts owned by campus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GB" sz="1200">
                <a:solidFill>
                  <a:schemeClr val="lt1"/>
                </a:solidFill>
                <a:latin typeface="Figtree Medium"/>
                <a:ea typeface="Figtree Medium"/>
                <a:cs typeface="Figtree Medium"/>
                <a:sym typeface="Figtree Medium"/>
              </a:rPr>
              <a:t>The shared responsibility of digital accessibility of campus stakeholders and departments; the adoption of accessibility focused tools to support these efforts to become a more inclusive campus.</a:t>
            </a:r>
            <a:endParaRPr sz="2000">
              <a:solidFill>
                <a:srgbClr val="FAF6F0"/>
              </a:solidFill>
              <a:latin typeface="Figtree SemiBold"/>
              <a:ea typeface="Figtree SemiBold"/>
              <a:cs typeface="Figtree SemiBold"/>
              <a:sym typeface="Figtree SemiBold"/>
            </a:endParaRPr>
          </a:p>
        </p:txBody>
      </p:sp>
      <p:sp>
        <p:nvSpPr>
          <p:cNvPr id="546" name="Google Shape;546;p98">
            <a:extLst>
              <a:ext uri="{C183D7F6-B498-43B3-948B-1728B52AA6E4}">
                <adec:decorative xmlns:adec="http://schemas.microsoft.com/office/drawing/2017/decorative" val="1"/>
              </a:ext>
            </a:extLst>
          </p:cNvPr>
          <p:cNvSpPr/>
          <p:nvPr/>
        </p:nvSpPr>
        <p:spPr>
          <a:xfrm rot="-5390462" flipH="1">
            <a:off x="1325467" y="25197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547" name="Google Shape;547;p98">
            <a:extLst>
              <a:ext uri="{C183D7F6-B498-43B3-948B-1728B52AA6E4}">
                <adec:decorative xmlns:adec="http://schemas.microsoft.com/office/drawing/2017/decorative" val="1"/>
              </a:ext>
            </a:extLst>
          </p:cNvPr>
          <p:cNvSpPr/>
          <p:nvPr/>
        </p:nvSpPr>
        <p:spPr>
          <a:xfrm rot="-10789914" flipH="1">
            <a:off x="3127124" y="1300047"/>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548" name="Google Shape;548;p98">
            <a:extLst>
              <a:ext uri="{C183D7F6-B498-43B3-948B-1728B52AA6E4}">
                <adec:decorative xmlns:adec="http://schemas.microsoft.com/office/drawing/2017/decorative" val="1"/>
              </a:ext>
            </a:extLst>
          </p:cNvPr>
          <p:cNvSpPr/>
          <p:nvPr/>
        </p:nvSpPr>
        <p:spPr>
          <a:xfrm rot="-10789914" flipH="1">
            <a:off x="3119574" y="2622275"/>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1D1D1F"/>
      </a:dk1>
      <a:lt1>
        <a:srgbClr val="FAF6F0"/>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1D1D1F"/>
      </a:dk1>
      <a:lt1>
        <a:srgbClr val="FAF6F0"/>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1759</Words>
  <Application>Microsoft Office PowerPoint</Application>
  <PresentationFormat>On-screen Show (16:9)</PresentationFormat>
  <Paragraphs>171</Paragraphs>
  <Slides>35</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Arial</vt:lpstr>
      <vt:lpstr>Lato</vt:lpstr>
      <vt:lpstr>Figtree SemiBold</vt:lpstr>
      <vt:lpstr>Lato Black</vt:lpstr>
      <vt:lpstr>Figtree Light</vt:lpstr>
      <vt:lpstr>Figtree</vt:lpstr>
      <vt:lpstr>Helvetica Neue</vt:lpstr>
      <vt:lpstr>Figtree ExtraBold</vt:lpstr>
      <vt:lpstr>Figtree Medium</vt:lpstr>
      <vt:lpstr>Inter</vt:lpstr>
      <vt:lpstr>Simple Light</vt:lpstr>
      <vt:lpstr>Simple Light</vt:lpstr>
      <vt:lpstr>From Insight to Impact</vt:lpstr>
      <vt:lpstr>Hello!</vt:lpstr>
      <vt:lpstr>Agenda</vt:lpstr>
      <vt:lpstr>Why is this important?</vt:lpstr>
      <vt:lpstr>Digital Transformation</vt:lpstr>
      <vt:lpstr>What is Digital Transformation? </vt:lpstr>
      <vt:lpstr>Key ideas about digital transformation </vt:lpstr>
      <vt:lpstr>Key statistics on digital transformation</vt:lpstr>
      <vt:lpstr>Application of digital transformation</vt:lpstr>
      <vt:lpstr>Let’s reflect on digital transformation</vt:lpstr>
      <vt:lpstr>Everway Tools</vt:lpstr>
      <vt:lpstr>Paragraph and Page Translation</vt:lpstr>
      <vt:lpstr>Translate while typing or speaking</vt:lpstr>
      <vt:lpstr>OrbitNote Modern - Redesigned Dashboard</vt:lpstr>
      <vt:lpstr>Equatio Whiteboard</vt:lpstr>
      <vt:lpstr>Artificial Intelligence</vt:lpstr>
      <vt:lpstr>What is AI?</vt:lpstr>
      <vt:lpstr>Key challenges about AI</vt:lpstr>
      <vt:lpstr>Key statistics on AI and academic integrity</vt:lpstr>
      <vt:lpstr>Key statistics on AI &amp; student use</vt:lpstr>
      <vt:lpstr>Student use case</vt:lpstr>
      <vt:lpstr>Application of AI</vt:lpstr>
      <vt:lpstr>Let’s reflect on AI</vt:lpstr>
      <vt:lpstr>Responsible AI</vt:lpstr>
      <vt:lpstr>AI Voices</vt:lpstr>
      <vt:lpstr>Equatio Math Mentor</vt:lpstr>
      <vt:lpstr>Data-Driven Decision Making</vt:lpstr>
      <vt:lpstr>What is data-driven decision making?</vt:lpstr>
      <vt:lpstr>Key ideas about data-driven decision making</vt:lpstr>
      <vt:lpstr>Budgets, funding &amp; resources allocation</vt:lpstr>
      <vt:lpstr>Key benefits about data-driven decision making</vt:lpstr>
      <vt:lpstr>Let’s reflect on data-driven decision making</vt:lpstr>
      <vt:lpstr>What is the Data Dashboard?</vt:lpstr>
      <vt:lpstr>Discussion &amp; Questions</vt:lpstr>
      <vt:lpstr>Let’s Connect!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Insight to Impact</dc:title>
  <cp:lastModifiedBy>Rachel Kruzel</cp:lastModifiedBy>
  <cp:revision>4</cp:revision>
  <dcterms:modified xsi:type="dcterms:W3CDTF">2025-11-14T15:58:28Z</dcterms:modified>
</cp:coreProperties>
</file>