
<file path=[Content_Types].xml><?xml version="1.0" encoding="utf-8"?>
<Types xmlns="http://schemas.openxmlformats.org/package/2006/content-types">
  <Default Extension="emf" ContentType="image/x-em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901" r:id="rId1"/>
  </p:sldMasterIdLst>
  <p:notesMasterIdLst>
    <p:notesMasterId r:id="rId15"/>
  </p:notesMasterIdLst>
  <p:handoutMasterIdLst>
    <p:handoutMasterId r:id="rId16"/>
  </p:handoutMasterIdLst>
  <p:sldIdLst>
    <p:sldId id="291" r:id="rId2"/>
    <p:sldId id="310" r:id="rId3"/>
    <p:sldId id="294" r:id="rId4"/>
    <p:sldId id="302" r:id="rId5"/>
    <p:sldId id="303" r:id="rId6"/>
    <p:sldId id="305" r:id="rId7"/>
    <p:sldId id="306" r:id="rId8"/>
    <p:sldId id="295" r:id="rId9"/>
    <p:sldId id="308" r:id="rId10"/>
    <p:sldId id="309" r:id="rId11"/>
    <p:sldId id="307" r:id="rId12"/>
    <p:sldId id="298" r:id="rId13"/>
    <p:sldId id="296" r:id="rId14"/>
  </p:sldIdLst>
  <p:sldSz cx="12192000" cy="6858000"/>
  <p:notesSz cx="6858000" cy="9144000"/>
  <p:defaultTextStyle>
    <a:defPPr>
      <a:defRPr lang="en-US"/>
    </a:defPPr>
    <a:lvl1pPr marL="0" algn="l" defTabSz="914377" rtl="0" eaLnBrk="1" latinLnBrk="0" hangingPunct="1">
      <a:defRPr sz="1800" kern="1200">
        <a:solidFill>
          <a:schemeClr val="tx1"/>
        </a:solidFill>
        <a:latin typeface="+mn-lt"/>
        <a:ea typeface="+mn-ea"/>
        <a:cs typeface="+mn-cs"/>
      </a:defRPr>
    </a:lvl1pPr>
    <a:lvl2pPr marL="457189" algn="l" defTabSz="914377" rtl="0" eaLnBrk="1" latinLnBrk="0" hangingPunct="1">
      <a:defRPr sz="1800" kern="1200">
        <a:solidFill>
          <a:schemeClr val="tx1"/>
        </a:solidFill>
        <a:latin typeface="+mn-lt"/>
        <a:ea typeface="+mn-ea"/>
        <a:cs typeface="+mn-cs"/>
      </a:defRPr>
    </a:lvl2pPr>
    <a:lvl3pPr marL="914377" algn="l" defTabSz="914377" rtl="0" eaLnBrk="1" latinLnBrk="0" hangingPunct="1">
      <a:defRPr sz="1800" kern="1200">
        <a:solidFill>
          <a:schemeClr val="tx1"/>
        </a:solidFill>
        <a:latin typeface="+mn-lt"/>
        <a:ea typeface="+mn-ea"/>
        <a:cs typeface="+mn-cs"/>
      </a:defRPr>
    </a:lvl3pPr>
    <a:lvl4pPr marL="1371566" algn="l" defTabSz="914377" rtl="0" eaLnBrk="1" latinLnBrk="0" hangingPunct="1">
      <a:defRPr sz="1800" kern="1200">
        <a:solidFill>
          <a:schemeClr val="tx1"/>
        </a:solidFill>
        <a:latin typeface="+mn-lt"/>
        <a:ea typeface="+mn-ea"/>
        <a:cs typeface="+mn-cs"/>
      </a:defRPr>
    </a:lvl4pPr>
    <a:lvl5pPr marL="1828754" algn="l" defTabSz="914377" rtl="0" eaLnBrk="1" latinLnBrk="0" hangingPunct="1">
      <a:defRPr sz="1800" kern="1200">
        <a:solidFill>
          <a:schemeClr val="tx1"/>
        </a:solidFill>
        <a:latin typeface="+mn-lt"/>
        <a:ea typeface="+mn-ea"/>
        <a:cs typeface="+mn-cs"/>
      </a:defRPr>
    </a:lvl5pPr>
    <a:lvl6pPr marL="2285943" algn="l" defTabSz="914377" rtl="0" eaLnBrk="1" latinLnBrk="0" hangingPunct="1">
      <a:defRPr sz="1800" kern="1200">
        <a:solidFill>
          <a:schemeClr val="tx1"/>
        </a:solidFill>
        <a:latin typeface="+mn-lt"/>
        <a:ea typeface="+mn-ea"/>
        <a:cs typeface="+mn-cs"/>
      </a:defRPr>
    </a:lvl6pPr>
    <a:lvl7pPr marL="2743131" algn="l" defTabSz="914377" rtl="0" eaLnBrk="1" latinLnBrk="0" hangingPunct="1">
      <a:defRPr sz="1800" kern="1200">
        <a:solidFill>
          <a:schemeClr val="tx1"/>
        </a:solidFill>
        <a:latin typeface="+mn-lt"/>
        <a:ea typeface="+mn-ea"/>
        <a:cs typeface="+mn-cs"/>
      </a:defRPr>
    </a:lvl7pPr>
    <a:lvl8pPr marL="3200320" algn="l" defTabSz="914377" rtl="0" eaLnBrk="1" latinLnBrk="0" hangingPunct="1">
      <a:defRPr sz="1800" kern="1200">
        <a:solidFill>
          <a:schemeClr val="tx1"/>
        </a:solidFill>
        <a:latin typeface="+mn-lt"/>
        <a:ea typeface="+mn-ea"/>
        <a:cs typeface="+mn-cs"/>
      </a:defRPr>
    </a:lvl8pPr>
    <a:lvl9pPr marL="3657509" algn="l" defTabSz="914377"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20937"/>
    <a:srgbClr val="005BBB"/>
    <a:srgbClr val="010838"/>
    <a:srgbClr val="000937"/>
    <a:srgbClr val="828383"/>
    <a:srgbClr val="666666"/>
    <a:srgbClr val="4DC3E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1223"/>
    <p:restoredTop sz="95806"/>
  </p:normalViewPr>
  <p:slideViewPr>
    <p:cSldViewPr snapToGrid="0" snapToObjects="1">
      <p:cViewPr varScale="1">
        <p:scale>
          <a:sx n="108" d="100"/>
          <a:sy n="108" d="100"/>
        </p:scale>
        <p:origin x="156" y="108"/>
      </p:cViewPr>
      <p:guideLst>
        <p:guide orient="horz" pos="2160"/>
        <p:guide pos="3840"/>
      </p:guideLst>
    </p:cSldViewPr>
  </p:slideViewPr>
  <p:outlineViewPr>
    <p:cViewPr>
      <p:scale>
        <a:sx n="33" d="100"/>
        <a:sy n="33" d="100"/>
      </p:scale>
      <p:origin x="0" y="-6064"/>
    </p:cViewPr>
  </p:outlineViewPr>
  <p:notesTextViewPr>
    <p:cViewPr>
      <p:scale>
        <a:sx n="1" d="1"/>
        <a:sy n="1" d="1"/>
      </p:scale>
      <p:origin x="0" y="0"/>
    </p:cViewPr>
  </p:notesTextViewPr>
  <p:sorterViewPr>
    <p:cViewPr>
      <p:scale>
        <a:sx n="66" d="100"/>
        <a:sy n="66" d="100"/>
      </p:scale>
      <p:origin x="0" y="0"/>
    </p:cViewPr>
  </p:sorterViewPr>
  <p:notesViewPr>
    <p:cSldViewPr snapToGrid="0" snapToObjects="1">
      <p:cViewPr varScale="1">
        <p:scale>
          <a:sx n="87" d="100"/>
          <a:sy n="87" d="100"/>
        </p:scale>
        <p:origin x="3904" y="192"/>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b="1" dirty="0">
              <a:latin typeface="Avenir Black" panose="02000503020000020003" pitchFamily="2" charset="0"/>
            </a:endParaRPr>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631D33A1-6D17-2C4C-B4C2-C83DB37352CC}" type="datetimeFigureOut">
              <a:rPr lang="en-US" b="1" smtClean="0">
                <a:latin typeface="Avenir Black" panose="02000503020000020003" pitchFamily="2" charset="0"/>
              </a:rPr>
              <a:t>10/15/2025</a:t>
            </a:fld>
            <a:endParaRPr lang="en-US" b="1" dirty="0">
              <a:latin typeface="Avenir Black" panose="02000503020000020003" pitchFamily="2" charset="0"/>
            </a:endParaRPr>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b="1" dirty="0">
              <a:latin typeface="Avenir Black" panose="02000503020000020003" pitchFamily="2" charset="0"/>
            </a:endParaRPr>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EB59171E-5108-1245-8B63-E8B205C9AF87}" type="slidenum">
              <a:rPr lang="en-US" b="1" smtClean="0">
                <a:latin typeface="Avenir Black" panose="02000503020000020003" pitchFamily="2" charset="0"/>
              </a:rPr>
              <a:t>‹#›</a:t>
            </a:fld>
            <a:endParaRPr lang="en-US" b="1" dirty="0">
              <a:latin typeface="Avenir Black" panose="02000503020000020003" pitchFamily="2" charset="0"/>
            </a:endParaRPr>
          </a:p>
        </p:txBody>
      </p:sp>
    </p:spTree>
    <p:extLst>
      <p:ext uri="{BB962C8B-B14F-4D97-AF65-F5344CB8AC3E}">
        <p14:creationId xmlns:p14="http://schemas.microsoft.com/office/powerpoint/2010/main" val="96754230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b="1" i="0">
                <a:latin typeface="Avenir Black" panose="02000503020000020003" pitchFamily="2" charset="0"/>
              </a:defRPr>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b="1" i="0">
                <a:latin typeface="Avenir Black" panose="02000503020000020003" pitchFamily="2" charset="0"/>
              </a:defRPr>
            </a:lvl1pPr>
          </a:lstStyle>
          <a:p>
            <a:fld id="{5B96CA4F-2197-CC40-B4FC-798A937A9DC6}" type="datetimeFigureOut">
              <a:rPr lang="en-US" smtClean="0"/>
              <a:pPr/>
              <a:t>10/15/2025</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b="1" i="0">
                <a:latin typeface="Avenir Black" panose="02000503020000020003" pitchFamily="2" charset="0"/>
              </a:defRPr>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b="1" i="0">
                <a:latin typeface="Avenir Black" panose="02000503020000020003" pitchFamily="2" charset="0"/>
              </a:defRPr>
            </a:lvl1pPr>
          </a:lstStyle>
          <a:p>
            <a:fld id="{02322656-8894-1544-92AA-01B3CF5E6182}" type="slidenum">
              <a:rPr lang="en-US" smtClean="0"/>
              <a:pPr/>
              <a:t>‹#›</a:t>
            </a:fld>
            <a:endParaRPr lang="en-US" dirty="0"/>
          </a:p>
        </p:txBody>
      </p:sp>
    </p:spTree>
    <p:extLst>
      <p:ext uri="{BB962C8B-B14F-4D97-AF65-F5344CB8AC3E}">
        <p14:creationId xmlns:p14="http://schemas.microsoft.com/office/powerpoint/2010/main" val="702750498"/>
      </p:ext>
    </p:extLst>
  </p:cSld>
  <p:clrMap bg1="lt1" tx1="dk1" bg2="lt2" tx2="dk2" accent1="accent1" accent2="accent2" accent3="accent3" accent4="accent4" accent5="accent5" accent6="accent6" hlink="hlink" folHlink="folHlink"/>
  <p:notesStyle>
    <a:lvl1pPr marL="0" algn="l" defTabSz="1219170" rtl="0" eaLnBrk="1" latinLnBrk="0" hangingPunct="1">
      <a:defRPr sz="1600" b="1" i="0" kern="1200">
        <a:solidFill>
          <a:schemeClr val="tx1"/>
        </a:solidFill>
        <a:latin typeface="Avenir Black" panose="02000503020000020003" pitchFamily="2" charset="0"/>
        <a:ea typeface="+mn-ea"/>
        <a:cs typeface="+mn-cs"/>
      </a:defRPr>
    </a:lvl1pPr>
    <a:lvl2pPr marL="609585" algn="l" defTabSz="1219170" rtl="0" eaLnBrk="1" latinLnBrk="0" hangingPunct="1">
      <a:defRPr sz="1600" b="1" i="0" kern="1200">
        <a:solidFill>
          <a:schemeClr val="tx1"/>
        </a:solidFill>
        <a:latin typeface="Avenir Black" panose="02000503020000020003" pitchFamily="2" charset="0"/>
        <a:ea typeface="+mn-ea"/>
        <a:cs typeface="+mn-cs"/>
      </a:defRPr>
    </a:lvl2pPr>
    <a:lvl3pPr marL="1219170" algn="l" defTabSz="1219170" rtl="0" eaLnBrk="1" latinLnBrk="0" hangingPunct="1">
      <a:defRPr sz="1600" b="1" i="0" kern="1200">
        <a:solidFill>
          <a:schemeClr val="tx1"/>
        </a:solidFill>
        <a:latin typeface="Avenir Black" panose="02000503020000020003" pitchFamily="2" charset="0"/>
        <a:ea typeface="+mn-ea"/>
        <a:cs typeface="+mn-cs"/>
      </a:defRPr>
    </a:lvl3pPr>
    <a:lvl4pPr marL="1828754" algn="l" defTabSz="1219170" rtl="0" eaLnBrk="1" latinLnBrk="0" hangingPunct="1">
      <a:defRPr sz="1600" b="1" i="0" kern="1200">
        <a:solidFill>
          <a:schemeClr val="tx1"/>
        </a:solidFill>
        <a:latin typeface="Avenir Black" panose="02000503020000020003" pitchFamily="2" charset="0"/>
        <a:ea typeface="+mn-ea"/>
        <a:cs typeface="+mn-cs"/>
      </a:defRPr>
    </a:lvl4pPr>
    <a:lvl5pPr marL="2438339" algn="l" defTabSz="1219170" rtl="0" eaLnBrk="1" latinLnBrk="0" hangingPunct="1">
      <a:defRPr sz="1600" b="1" i="0" kern="1200">
        <a:solidFill>
          <a:schemeClr val="tx1"/>
        </a:solidFill>
        <a:latin typeface="Avenir Black" panose="02000503020000020003" pitchFamily="2" charset="0"/>
        <a:ea typeface="+mn-ea"/>
        <a:cs typeface="+mn-cs"/>
      </a:defRPr>
    </a:lvl5pPr>
    <a:lvl6pPr marL="3047924" algn="l" defTabSz="1219170" rtl="0" eaLnBrk="1" latinLnBrk="0" hangingPunct="1">
      <a:defRPr sz="1600" kern="1200">
        <a:solidFill>
          <a:schemeClr val="tx1"/>
        </a:solidFill>
        <a:latin typeface="+mn-lt"/>
        <a:ea typeface="+mn-ea"/>
        <a:cs typeface="+mn-cs"/>
      </a:defRPr>
    </a:lvl6pPr>
    <a:lvl7pPr marL="3657509" algn="l" defTabSz="1219170" rtl="0" eaLnBrk="1" latinLnBrk="0" hangingPunct="1">
      <a:defRPr sz="1600" kern="1200">
        <a:solidFill>
          <a:schemeClr val="tx1"/>
        </a:solidFill>
        <a:latin typeface="+mn-lt"/>
        <a:ea typeface="+mn-ea"/>
        <a:cs typeface="+mn-cs"/>
      </a:defRPr>
    </a:lvl7pPr>
    <a:lvl8pPr marL="4267093" algn="l" defTabSz="1219170" rtl="0" eaLnBrk="1" latinLnBrk="0" hangingPunct="1">
      <a:defRPr sz="1600" kern="1200">
        <a:solidFill>
          <a:schemeClr val="tx1"/>
        </a:solidFill>
        <a:latin typeface="+mn-lt"/>
        <a:ea typeface="+mn-ea"/>
        <a:cs typeface="+mn-cs"/>
      </a:defRPr>
    </a:lvl8pPr>
    <a:lvl9pPr marL="4876678" algn="l" defTabSz="1219170" rtl="0" eaLnBrk="1" latinLnBrk="0" hangingPunct="1">
      <a:defRPr sz="16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14377" rtl="0" eaLnBrk="1" fontAlgn="auto" latinLnBrk="0" hangingPunct="1">
              <a:lnSpc>
                <a:spcPct val="100000"/>
              </a:lnSpc>
              <a:spcBef>
                <a:spcPts val="0"/>
              </a:spcBef>
              <a:spcAft>
                <a:spcPts val="0"/>
              </a:spcAft>
              <a:buClrTx/>
              <a:buSzTx/>
              <a:buFontTx/>
              <a:buNone/>
              <a:tabLst/>
              <a:defRPr/>
            </a:pPr>
            <a:fld id="{02322656-8894-1544-92AA-01B3CF5E6182}" type="slidenum">
              <a:rPr kumimoji="0" lang="en-US" sz="1200" b="1" i="0" u="none" strike="noStrike" kern="1200" cap="none" spc="0" normalizeH="0" baseline="0" noProof="0" smtClean="0">
                <a:ln>
                  <a:noFill/>
                </a:ln>
                <a:solidFill>
                  <a:prstClr val="black"/>
                </a:solidFill>
                <a:effectLst/>
                <a:uLnTx/>
                <a:uFillTx/>
                <a:latin typeface="Avenir Black" panose="02000503020000020003" pitchFamily="2" charset="0"/>
                <a:ea typeface="+mn-ea"/>
                <a:cs typeface="+mn-cs"/>
              </a:rPr>
              <a:pPr marL="0" marR="0" lvl="0" indent="0" algn="r" defTabSz="914377" rtl="0" eaLnBrk="1" fontAlgn="auto" latinLnBrk="0" hangingPunct="1">
                <a:lnSpc>
                  <a:spcPct val="100000"/>
                </a:lnSpc>
                <a:spcBef>
                  <a:spcPts val="0"/>
                </a:spcBef>
                <a:spcAft>
                  <a:spcPts val="0"/>
                </a:spcAft>
                <a:buClrTx/>
                <a:buSzTx/>
                <a:buFontTx/>
                <a:buNone/>
                <a:tabLst/>
                <a:defRPr/>
              </a:pPr>
              <a:t>2</a:t>
            </a:fld>
            <a:endParaRPr kumimoji="0" lang="en-US" sz="1200" b="1" i="0" u="none" strike="noStrike" kern="1200" cap="none" spc="0" normalizeH="0" baseline="0" noProof="0" dirty="0">
              <a:ln>
                <a:noFill/>
              </a:ln>
              <a:solidFill>
                <a:prstClr val="black"/>
              </a:solidFill>
              <a:effectLst/>
              <a:uLnTx/>
              <a:uFillTx/>
              <a:latin typeface="Avenir Black" panose="02000503020000020003" pitchFamily="2" charset="0"/>
              <a:ea typeface="+mn-ea"/>
              <a:cs typeface="+mn-cs"/>
            </a:endParaRPr>
          </a:p>
        </p:txBody>
      </p:sp>
    </p:spTree>
    <p:extLst>
      <p:ext uri="{BB962C8B-B14F-4D97-AF65-F5344CB8AC3E}">
        <p14:creationId xmlns:p14="http://schemas.microsoft.com/office/powerpoint/2010/main" val="277781517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2322656-8894-1544-92AA-01B3CF5E6182}" type="slidenum">
              <a:rPr lang="en-US" smtClean="0"/>
              <a:pPr/>
              <a:t>3</a:t>
            </a:fld>
            <a:endParaRPr lang="en-US" dirty="0"/>
          </a:p>
        </p:txBody>
      </p:sp>
    </p:spTree>
    <p:extLst>
      <p:ext uri="{BB962C8B-B14F-4D97-AF65-F5344CB8AC3E}">
        <p14:creationId xmlns:p14="http://schemas.microsoft.com/office/powerpoint/2010/main" val="16221893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14377" rtl="0" eaLnBrk="1" fontAlgn="auto" latinLnBrk="0" hangingPunct="1">
              <a:lnSpc>
                <a:spcPct val="100000"/>
              </a:lnSpc>
              <a:spcBef>
                <a:spcPts val="0"/>
              </a:spcBef>
              <a:spcAft>
                <a:spcPts val="0"/>
              </a:spcAft>
              <a:buClrTx/>
              <a:buSzTx/>
              <a:buFontTx/>
              <a:buNone/>
              <a:tabLst/>
              <a:defRPr/>
            </a:pPr>
            <a:fld id="{02322656-8894-1544-92AA-01B3CF5E6182}" type="slidenum">
              <a:rPr kumimoji="0" lang="en-US" sz="1200" b="1" i="0" u="none" strike="noStrike" kern="1200" cap="none" spc="0" normalizeH="0" baseline="0" noProof="0" smtClean="0">
                <a:ln>
                  <a:noFill/>
                </a:ln>
                <a:solidFill>
                  <a:prstClr val="black"/>
                </a:solidFill>
                <a:effectLst/>
                <a:uLnTx/>
                <a:uFillTx/>
                <a:latin typeface="Avenir Black" panose="02000503020000020003" pitchFamily="2" charset="0"/>
                <a:ea typeface="+mn-ea"/>
                <a:cs typeface="+mn-cs"/>
              </a:rPr>
              <a:pPr marL="0" marR="0" lvl="0" indent="0" algn="r" defTabSz="914377" rtl="0" eaLnBrk="1" fontAlgn="auto" latinLnBrk="0" hangingPunct="1">
                <a:lnSpc>
                  <a:spcPct val="100000"/>
                </a:lnSpc>
                <a:spcBef>
                  <a:spcPts val="0"/>
                </a:spcBef>
                <a:spcAft>
                  <a:spcPts val="0"/>
                </a:spcAft>
                <a:buClrTx/>
                <a:buSzTx/>
                <a:buFontTx/>
                <a:buNone/>
                <a:tabLst/>
                <a:defRPr/>
              </a:pPr>
              <a:t>4</a:t>
            </a:fld>
            <a:endParaRPr kumimoji="0" lang="en-US" sz="1200" b="1" i="0" u="none" strike="noStrike" kern="1200" cap="none" spc="0" normalizeH="0" baseline="0" noProof="0" dirty="0">
              <a:ln>
                <a:noFill/>
              </a:ln>
              <a:solidFill>
                <a:prstClr val="black"/>
              </a:solidFill>
              <a:effectLst/>
              <a:uLnTx/>
              <a:uFillTx/>
              <a:latin typeface="Avenir Black" panose="02000503020000020003" pitchFamily="2" charset="0"/>
              <a:ea typeface="+mn-ea"/>
              <a:cs typeface="+mn-cs"/>
            </a:endParaRPr>
          </a:p>
        </p:txBody>
      </p:sp>
    </p:spTree>
    <p:extLst>
      <p:ext uri="{BB962C8B-B14F-4D97-AF65-F5344CB8AC3E}">
        <p14:creationId xmlns:p14="http://schemas.microsoft.com/office/powerpoint/2010/main" val="406776704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14377" rtl="0" eaLnBrk="1" fontAlgn="auto" latinLnBrk="0" hangingPunct="1">
              <a:lnSpc>
                <a:spcPct val="100000"/>
              </a:lnSpc>
              <a:spcBef>
                <a:spcPts val="0"/>
              </a:spcBef>
              <a:spcAft>
                <a:spcPts val="0"/>
              </a:spcAft>
              <a:buClrTx/>
              <a:buSzTx/>
              <a:buFontTx/>
              <a:buNone/>
              <a:tabLst/>
              <a:defRPr/>
            </a:pPr>
            <a:fld id="{02322656-8894-1544-92AA-01B3CF5E6182}" type="slidenum">
              <a:rPr kumimoji="0" lang="en-US" sz="1200" b="1" i="0" u="none" strike="noStrike" kern="1200" cap="none" spc="0" normalizeH="0" baseline="0" noProof="0" smtClean="0">
                <a:ln>
                  <a:noFill/>
                </a:ln>
                <a:solidFill>
                  <a:prstClr val="black"/>
                </a:solidFill>
                <a:effectLst/>
                <a:uLnTx/>
                <a:uFillTx/>
                <a:latin typeface="Avenir Black" panose="02000503020000020003" pitchFamily="2" charset="0"/>
                <a:ea typeface="+mn-ea"/>
                <a:cs typeface="+mn-cs"/>
              </a:rPr>
              <a:pPr marL="0" marR="0" lvl="0" indent="0" algn="r" defTabSz="914377" rtl="0" eaLnBrk="1" fontAlgn="auto" latinLnBrk="0" hangingPunct="1">
                <a:lnSpc>
                  <a:spcPct val="100000"/>
                </a:lnSpc>
                <a:spcBef>
                  <a:spcPts val="0"/>
                </a:spcBef>
                <a:spcAft>
                  <a:spcPts val="0"/>
                </a:spcAft>
                <a:buClrTx/>
                <a:buSzTx/>
                <a:buFontTx/>
                <a:buNone/>
                <a:tabLst/>
                <a:defRPr/>
              </a:pPr>
              <a:t>5</a:t>
            </a:fld>
            <a:endParaRPr kumimoji="0" lang="en-US" sz="1200" b="1" i="0" u="none" strike="noStrike" kern="1200" cap="none" spc="0" normalizeH="0" baseline="0" noProof="0" dirty="0">
              <a:ln>
                <a:noFill/>
              </a:ln>
              <a:solidFill>
                <a:prstClr val="black"/>
              </a:solidFill>
              <a:effectLst/>
              <a:uLnTx/>
              <a:uFillTx/>
              <a:latin typeface="Avenir Black" panose="02000503020000020003" pitchFamily="2" charset="0"/>
              <a:ea typeface="+mn-ea"/>
              <a:cs typeface="+mn-cs"/>
            </a:endParaRPr>
          </a:p>
        </p:txBody>
      </p:sp>
    </p:spTree>
    <p:extLst>
      <p:ext uri="{BB962C8B-B14F-4D97-AF65-F5344CB8AC3E}">
        <p14:creationId xmlns:p14="http://schemas.microsoft.com/office/powerpoint/2010/main" val="47963234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14377" rtl="0" eaLnBrk="1" fontAlgn="auto" latinLnBrk="0" hangingPunct="1">
              <a:lnSpc>
                <a:spcPct val="100000"/>
              </a:lnSpc>
              <a:spcBef>
                <a:spcPts val="0"/>
              </a:spcBef>
              <a:spcAft>
                <a:spcPts val="0"/>
              </a:spcAft>
              <a:buClrTx/>
              <a:buSzTx/>
              <a:buFontTx/>
              <a:buNone/>
              <a:tabLst/>
              <a:defRPr/>
            </a:pPr>
            <a:fld id="{02322656-8894-1544-92AA-01B3CF5E6182}" type="slidenum">
              <a:rPr kumimoji="0" lang="en-US" sz="1200" b="1" i="0" u="none" strike="noStrike" kern="1200" cap="none" spc="0" normalizeH="0" baseline="0" noProof="0" smtClean="0">
                <a:ln>
                  <a:noFill/>
                </a:ln>
                <a:solidFill>
                  <a:prstClr val="black"/>
                </a:solidFill>
                <a:effectLst/>
                <a:uLnTx/>
                <a:uFillTx/>
                <a:latin typeface="Avenir Black" panose="02000503020000020003" pitchFamily="2" charset="0"/>
                <a:ea typeface="+mn-ea"/>
                <a:cs typeface="+mn-cs"/>
              </a:rPr>
              <a:pPr marL="0" marR="0" lvl="0" indent="0" algn="r" defTabSz="914377" rtl="0" eaLnBrk="1" fontAlgn="auto" latinLnBrk="0" hangingPunct="1">
                <a:lnSpc>
                  <a:spcPct val="100000"/>
                </a:lnSpc>
                <a:spcBef>
                  <a:spcPts val="0"/>
                </a:spcBef>
                <a:spcAft>
                  <a:spcPts val="0"/>
                </a:spcAft>
                <a:buClrTx/>
                <a:buSzTx/>
                <a:buFontTx/>
                <a:buNone/>
                <a:tabLst/>
                <a:defRPr/>
              </a:pPr>
              <a:t>7</a:t>
            </a:fld>
            <a:endParaRPr kumimoji="0" lang="en-US" sz="1200" b="1" i="0" u="none" strike="noStrike" kern="1200" cap="none" spc="0" normalizeH="0" baseline="0" noProof="0" dirty="0">
              <a:ln>
                <a:noFill/>
              </a:ln>
              <a:solidFill>
                <a:prstClr val="black"/>
              </a:solidFill>
              <a:effectLst/>
              <a:uLnTx/>
              <a:uFillTx/>
              <a:latin typeface="Avenir Black" panose="02000503020000020003" pitchFamily="2" charset="0"/>
              <a:ea typeface="+mn-ea"/>
              <a:cs typeface="+mn-cs"/>
            </a:endParaRPr>
          </a:p>
        </p:txBody>
      </p:sp>
    </p:spTree>
    <p:extLst>
      <p:ext uri="{BB962C8B-B14F-4D97-AF65-F5344CB8AC3E}">
        <p14:creationId xmlns:p14="http://schemas.microsoft.com/office/powerpoint/2010/main" val="313916027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14377" rtl="0" eaLnBrk="1" fontAlgn="auto" latinLnBrk="0" hangingPunct="1">
              <a:lnSpc>
                <a:spcPct val="100000"/>
              </a:lnSpc>
              <a:spcBef>
                <a:spcPts val="0"/>
              </a:spcBef>
              <a:spcAft>
                <a:spcPts val="0"/>
              </a:spcAft>
              <a:buClrTx/>
              <a:buSzTx/>
              <a:buFontTx/>
              <a:buNone/>
              <a:tabLst/>
              <a:defRPr/>
            </a:pPr>
            <a:fld id="{02322656-8894-1544-92AA-01B3CF5E6182}" type="slidenum">
              <a:rPr kumimoji="0" lang="en-US" sz="1200" b="1" i="0" u="none" strike="noStrike" kern="1200" cap="none" spc="0" normalizeH="0" baseline="0" noProof="0" smtClean="0">
                <a:ln>
                  <a:noFill/>
                </a:ln>
                <a:solidFill>
                  <a:prstClr val="black"/>
                </a:solidFill>
                <a:effectLst/>
                <a:uLnTx/>
                <a:uFillTx/>
                <a:latin typeface="Avenir Black" panose="02000503020000020003" pitchFamily="2" charset="0"/>
                <a:ea typeface="+mn-ea"/>
                <a:cs typeface="+mn-cs"/>
              </a:rPr>
              <a:pPr marL="0" marR="0" lvl="0" indent="0" algn="r" defTabSz="914377" rtl="0" eaLnBrk="1" fontAlgn="auto" latinLnBrk="0" hangingPunct="1">
                <a:lnSpc>
                  <a:spcPct val="100000"/>
                </a:lnSpc>
                <a:spcBef>
                  <a:spcPts val="0"/>
                </a:spcBef>
                <a:spcAft>
                  <a:spcPts val="0"/>
                </a:spcAft>
                <a:buClrTx/>
                <a:buSzTx/>
                <a:buFontTx/>
                <a:buNone/>
                <a:tabLst/>
                <a:defRPr/>
              </a:pPr>
              <a:t>9</a:t>
            </a:fld>
            <a:endParaRPr kumimoji="0" lang="en-US" sz="1200" b="1" i="0" u="none" strike="noStrike" kern="1200" cap="none" spc="0" normalizeH="0" baseline="0" noProof="0" dirty="0">
              <a:ln>
                <a:noFill/>
              </a:ln>
              <a:solidFill>
                <a:prstClr val="black"/>
              </a:solidFill>
              <a:effectLst/>
              <a:uLnTx/>
              <a:uFillTx/>
              <a:latin typeface="Avenir Black" panose="02000503020000020003" pitchFamily="2" charset="0"/>
              <a:ea typeface="+mn-ea"/>
              <a:cs typeface="+mn-cs"/>
            </a:endParaRPr>
          </a:p>
        </p:txBody>
      </p:sp>
    </p:spTree>
    <p:extLst>
      <p:ext uri="{BB962C8B-B14F-4D97-AF65-F5344CB8AC3E}">
        <p14:creationId xmlns:p14="http://schemas.microsoft.com/office/powerpoint/2010/main" val="421255970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14377" rtl="0" eaLnBrk="1" fontAlgn="auto" latinLnBrk="0" hangingPunct="1">
              <a:lnSpc>
                <a:spcPct val="100000"/>
              </a:lnSpc>
              <a:spcBef>
                <a:spcPts val="0"/>
              </a:spcBef>
              <a:spcAft>
                <a:spcPts val="0"/>
              </a:spcAft>
              <a:buClrTx/>
              <a:buSzTx/>
              <a:buFontTx/>
              <a:buNone/>
              <a:tabLst/>
              <a:defRPr/>
            </a:pPr>
            <a:fld id="{02322656-8894-1544-92AA-01B3CF5E6182}" type="slidenum">
              <a:rPr kumimoji="0" lang="en-US" sz="1200" b="1" i="0" u="none" strike="noStrike" kern="1200" cap="none" spc="0" normalizeH="0" baseline="0" noProof="0" smtClean="0">
                <a:ln>
                  <a:noFill/>
                </a:ln>
                <a:solidFill>
                  <a:prstClr val="black"/>
                </a:solidFill>
                <a:effectLst/>
                <a:uLnTx/>
                <a:uFillTx/>
                <a:latin typeface="Avenir Black" panose="02000503020000020003" pitchFamily="2" charset="0"/>
                <a:ea typeface="+mn-ea"/>
                <a:cs typeface="+mn-cs"/>
              </a:rPr>
              <a:pPr marL="0" marR="0" lvl="0" indent="0" algn="r" defTabSz="914377" rtl="0" eaLnBrk="1" fontAlgn="auto" latinLnBrk="0" hangingPunct="1">
                <a:lnSpc>
                  <a:spcPct val="100000"/>
                </a:lnSpc>
                <a:spcBef>
                  <a:spcPts val="0"/>
                </a:spcBef>
                <a:spcAft>
                  <a:spcPts val="0"/>
                </a:spcAft>
                <a:buClrTx/>
                <a:buSzTx/>
                <a:buFontTx/>
                <a:buNone/>
                <a:tabLst/>
                <a:defRPr/>
              </a:pPr>
              <a:t>10</a:t>
            </a:fld>
            <a:endParaRPr kumimoji="0" lang="en-US" sz="1200" b="1" i="0" u="none" strike="noStrike" kern="1200" cap="none" spc="0" normalizeH="0" baseline="0" noProof="0" dirty="0">
              <a:ln>
                <a:noFill/>
              </a:ln>
              <a:solidFill>
                <a:prstClr val="black"/>
              </a:solidFill>
              <a:effectLst/>
              <a:uLnTx/>
              <a:uFillTx/>
              <a:latin typeface="Avenir Black" panose="02000503020000020003" pitchFamily="2" charset="0"/>
              <a:ea typeface="+mn-ea"/>
              <a:cs typeface="+mn-cs"/>
            </a:endParaRPr>
          </a:p>
        </p:txBody>
      </p:sp>
    </p:spTree>
    <p:extLst>
      <p:ext uri="{BB962C8B-B14F-4D97-AF65-F5344CB8AC3E}">
        <p14:creationId xmlns:p14="http://schemas.microsoft.com/office/powerpoint/2010/main" val="3827040136"/>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3.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4.jp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a:stretch>
            <a:fillRect/>
          </a:stretch>
        </p:blipFill>
        <p:spPr>
          <a:xfrm>
            <a:off x="0" y="0"/>
            <a:ext cx="12180231" cy="6858000"/>
          </a:xfrm>
          <a:prstGeom prst="rect">
            <a:avLst/>
          </a:prstGeom>
        </p:spPr>
      </p:pic>
      <p:sp>
        <p:nvSpPr>
          <p:cNvPr id="10" name="Text Placeholder 5"/>
          <p:cNvSpPr>
            <a:spLocks noGrp="1"/>
          </p:cNvSpPr>
          <p:nvPr>
            <p:ph type="body" sz="quarter" idx="10" hasCustomPrompt="1"/>
          </p:nvPr>
        </p:nvSpPr>
        <p:spPr>
          <a:xfrm>
            <a:off x="658368" y="3968496"/>
            <a:ext cx="6638544" cy="1145945"/>
          </a:xfrm>
          <a:prstGeom prst="rect">
            <a:avLst/>
          </a:prstGeom>
        </p:spPr>
        <p:txBody>
          <a:bodyPr lIns="0">
            <a:normAutofit/>
          </a:bodyPr>
          <a:lstStyle>
            <a:lvl1pPr marL="0" indent="0">
              <a:buNone/>
              <a:defRPr sz="2800" b="0" i="0" kern="1600" spc="0" baseline="0">
                <a:solidFill>
                  <a:schemeClr val="bg1"/>
                </a:solidFill>
                <a:latin typeface="Avenir Medium" panose="02000503020000020003" pitchFamily="2" charset="0"/>
                <a:ea typeface="Avenir Medium" panose="02000503020000020003" pitchFamily="2" charset="0"/>
                <a:cs typeface="Avenir Medium" panose="02000503020000020003" pitchFamily="2" charset="0"/>
              </a:defRPr>
            </a:lvl1pPr>
          </a:lstStyle>
          <a:p>
            <a:pPr lvl="0"/>
            <a:r>
              <a:rPr lang="en-US" dirty="0"/>
              <a:t>Section Title</a:t>
            </a:r>
          </a:p>
        </p:txBody>
      </p:sp>
      <p:sp>
        <p:nvSpPr>
          <p:cNvPr id="14" name="Title 1"/>
          <p:cNvSpPr>
            <a:spLocks noGrp="1"/>
          </p:cNvSpPr>
          <p:nvPr>
            <p:ph type="ctrTitle" hasCustomPrompt="1"/>
          </p:nvPr>
        </p:nvSpPr>
        <p:spPr>
          <a:xfrm>
            <a:off x="658368" y="666427"/>
            <a:ext cx="6638544" cy="3210629"/>
          </a:xfrm>
          <a:prstGeom prst="rect">
            <a:avLst/>
          </a:prstGeom>
          <a:ln>
            <a:noFill/>
          </a:ln>
        </p:spPr>
        <p:txBody>
          <a:bodyPr lIns="0" anchor="b"/>
          <a:lstStyle>
            <a:lvl1pPr algn="l" hangingPunct="1">
              <a:lnSpc>
                <a:spcPts val="6000"/>
              </a:lnSpc>
              <a:defRPr sz="6000" b="1" i="0" kern="900" cap="none" spc="0" baseline="0">
                <a:solidFill>
                  <a:schemeClr val="bg1"/>
                </a:solidFill>
                <a:latin typeface="Avenir Black" panose="02000503020000020003" pitchFamily="2" charset="0"/>
                <a:ea typeface="Avenir Black" panose="02000503020000020003" pitchFamily="2" charset="0"/>
                <a:cs typeface="Arial" charset="0"/>
              </a:defRPr>
            </a:lvl1pPr>
          </a:lstStyle>
          <a:p>
            <a:r>
              <a:rPr lang="en-US" dirty="0"/>
              <a:t>Presentation Title</a:t>
            </a:r>
          </a:p>
        </p:txBody>
      </p:sp>
      <p:pic>
        <p:nvPicPr>
          <p:cNvPr id="6" name="Picture 5"/>
          <p:cNvPicPr>
            <a:picLocks noChangeAspect="1"/>
          </p:cNvPicPr>
          <p:nvPr userDrawn="1"/>
        </p:nvPicPr>
        <p:blipFill>
          <a:blip r:embed="rId3"/>
          <a:stretch>
            <a:fillRect/>
          </a:stretch>
        </p:blipFill>
        <p:spPr>
          <a:xfrm>
            <a:off x="658368" y="5378996"/>
            <a:ext cx="2270738" cy="859442"/>
          </a:xfrm>
          <a:prstGeom prst="rect">
            <a:avLst/>
          </a:prstGeom>
        </p:spPr>
      </p:pic>
    </p:spTree>
    <p:extLst>
      <p:ext uri="{BB962C8B-B14F-4D97-AF65-F5344CB8AC3E}">
        <p14:creationId xmlns:p14="http://schemas.microsoft.com/office/powerpoint/2010/main" val="50587984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Divider Slide">
    <p:spTree>
      <p:nvGrpSpPr>
        <p:cNvPr id="1" name=""/>
        <p:cNvGrpSpPr/>
        <p:nvPr/>
      </p:nvGrpSpPr>
      <p:grpSpPr>
        <a:xfrm>
          <a:off x="0" y="0"/>
          <a:ext cx="0" cy="0"/>
          <a:chOff x="0" y="0"/>
          <a:chExt cx="0" cy="0"/>
        </a:xfrm>
      </p:grpSpPr>
      <p:pic>
        <p:nvPicPr>
          <p:cNvPr id="2" name="Picture 1"/>
          <p:cNvPicPr>
            <a:picLocks noChangeAspect="1"/>
          </p:cNvPicPr>
          <p:nvPr userDrawn="1"/>
        </p:nvPicPr>
        <p:blipFill>
          <a:blip r:embed="rId2"/>
          <a:stretch>
            <a:fillRect/>
          </a:stretch>
        </p:blipFill>
        <p:spPr>
          <a:xfrm>
            <a:off x="4360" y="0"/>
            <a:ext cx="12180231" cy="6858000"/>
          </a:xfrm>
          <a:prstGeom prst="rect">
            <a:avLst/>
          </a:prstGeom>
        </p:spPr>
      </p:pic>
      <p:pic>
        <p:nvPicPr>
          <p:cNvPr id="7" name="Picture 6">
            <a:extLst>
              <a:ext uri="{FF2B5EF4-FFF2-40B4-BE49-F238E27FC236}">
                <a16:creationId xmlns:a16="http://schemas.microsoft.com/office/drawing/2014/main" id="{B8289148-72F8-B44A-949F-533E42F0494F}"/>
              </a:ext>
            </a:extLst>
          </p:cNvPr>
          <p:cNvPicPr>
            <a:picLocks noChangeAspect="1"/>
          </p:cNvPicPr>
          <p:nvPr userDrawn="1"/>
        </p:nvPicPr>
        <p:blipFill>
          <a:blip r:embed="rId3"/>
          <a:stretch>
            <a:fillRect/>
          </a:stretch>
        </p:blipFill>
        <p:spPr>
          <a:xfrm>
            <a:off x="449513" y="238763"/>
            <a:ext cx="1247191" cy="472044"/>
          </a:xfrm>
          <a:prstGeom prst="rect">
            <a:avLst/>
          </a:prstGeom>
        </p:spPr>
      </p:pic>
      <p:sp>
        <p:nvSpPr>
          <p:cNvPr id="11" name="Text Placeholder 5">
            <a:extLst>
              <a:ext uri="{FF2B5EF4-FFF2-40B4-BE49-F238E27FC236}">
                <a16:creationId xmlns:a16="http://schemas.microsoft.com/office/drawing/2014/main" id="{00D218D3-053E-0C4A-9EC8-750AFDEFF050}"/>
              </a:ext>
            </a:extLst>
          </p:cNvPr>
          <p:cNvSpPr>
            <a:spLocks noGrp="1"/>
          </p:cNvSpPr>
          <p:nvPr>
            <p:ph type="body" sz="quarter" idx="10" hasCustomPrompt="1"/>
          </p:nvPr>
        </p:nvSpPr>
        <p:spPr>
          <a:xfrm>
            <a:off x="658368" y="3968496"/>
            <a:ext cx="6638544" cy="1650381"/>
          </a:xfrm>
          <a:prstGeom prst="rect">
            <a:avLst/>
          </a:prstGeom>
        </p:spPr>
        <p:txBody>
          <a:bodyPr lIns="0">
            <a:normAutofit/>
          </a:bodyPr>
          <a:lstStyle>
            <a:lvl1pPr marL="0" indent="0">
              <a:buNone/>
              <a:defRPr sz="2800" b="0" i="0" kern="1600" spc="0" baseline="0">
                <a:solidFill>
                  <a:schemeClr val="bg1"/>
                </a:solidFill>
                <a:latin typeface="Avenir Medium" panose="02000503020000020003" pitchFamily="2" charset="0"/>
                <a:ea typeface="Avenir Medium" panose="02000503020000020003" pitchFamily="2" charset="0"/>
                <a:cs typeface="Avenir Medium" panose="02000503020000020003" pitchFamily="2" charset="0"/>
              </a:defRPr>
            </a:lvl1pPr>
          </a:lstStyle>
          <a:p>
            <a:pPr lvl="0"/>
            <a:r>
              <a:rPr lang="en-US" dirty="0"/>
              <a:t>Section Title</a:t>
            </a:r>
          </a:p>
        </p:txBody>
      </p:sp>
      <p:sp>
        <p:nvSpPr>
          <p:cNvPr id="12" name="Title 1">
            <a:extLst>
              <a:ext uri="{FF2B5EF4-FFF2-40B4-BE49-F238E27FC236}">
                <a16:creationId xmlns:a16="http://schemas.microsoft.com/office/drawing/2014/main" id="{EBC4A9B9-2375-D742-95F6-42FF9CBEC68E}"/>
              </a:ext>
            </a:extLst>
          </p:cNvPr>
          <p:cNvSpPr>
            <a:spLocks noGrp="1"/>
          </p:cNvSpPr>
          <p:nvPr>
            <p:ph type="ctrTitle" hasCustomPrompt="1"/>
          </p:nvPr>
        </p:nvSpPr>
        <p:spPr>
          <a:xfrm>
            <a:off x="658368" y="666427"/>
            <a:ext cx="6638544" cy="3210629"/>
          </a:xfrm>
          <a:prstGeom prst="rect">
            <a:avLst/>
          </a:prstGeom>
          <a:ln>
            <a:noFill/>
          </a:ln>
        </p:spPr>
        <p:txBody>
          <a:bodyPr lIns="0" anchor="b"/>
          <a:lstStyle>
            <a:lvl1pPr algn="l" hangingPunct="1">
              <a:lnSpc>
                <a:spcPts val="6000"/>
              </a:lnSpc>
              <a:defRPr sz="6000" b="1" i="0" kern="900" cap="none" spc="0" baseline="0">
                <a:solidFill>
                  <a:schemeClr val="bg1"/>
                </a:solidFill>
                <a:latin typeface="Avenir Black" panose="02000503020000020003" pitchFamily="2" charset="0"/>
                <a:ea typeface="Avenir Black" panose="02000503020000020003" pitchFamily="2" charset="0"/>
                <a:cs typeface="Arial" charset="0"/>
              </a:defRPr>
            </a:lvl1pPr>
          </a:lstStyle>
          <a:p>
            <a:r>
              <a:rPr lang="en-US" dirty="0"/>
              <a:t>Divider Slide</a:t>
            </a:r>
          </a:p>
        </p:txBody>
      </p:sp>
    </p:spTree>
    <p:extLst>
      <p:ext uri="{BB962C8B-B14F-4D97-AF65-F5344CB8AC3E}">
        <p14:creationId xmlns:p14="http://schemas.microsoft.com/office/powerpoint/2010/main" val="750465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 Column Text">
    <p:spTree>
      <p:nvGrpSpPr>
        <p:cNvPr id="1" name=""/>
        <p:cNvGrpSpPr/>
        <p:nvPr/>
      </p:nvGrpSpPr>
      <p:grpSpPr>
        <a:xfrm>
          <a:off x="0" y="0"/>
          <a:ext cx="0" cy="0"/>
          <a:chOff x="0" y="0"/>
          <a:chExt cx="0" cy="0"/>
        </a:xfrm>
      </p:grpSpPr>
      <p:sp>
        <p:nvSpPr>
          <p:cNvPr id="3" name="Text Placeholder 2"/>
          <p:cNvSpPr>
            <a:spLocks noGrp="1"/>
          </p:cNvSpPr>
          <p:nvPr>
            <p:ph type="body" idx="1" hasCustomPrompt="1"/>
          </p:nvPr>
        </p:nvSpPr>
        <p:spPr>
          <a:xfrm>
            <a:off x="569468" y="2189263"/>
            <a:ext cx="6402832" cy="3790483"/>
          </a:xfrm>
          <a:prstGeom prst="rect">
            <a:avLst/>
          </a:prstGeom>
        </p:spPr>
        <p:txBody>
          <a:bodyPr>
            <a:noAutofit/>
          </a:bodyPr>
          <a:lstStyle>
            <a:lvl1pPr marL="0" marR="0" indent="0" algn="l" defTabSz="914400" rtl="0" eaLnBrk="1" fontAlgn="auto" latinLnBrk="0" hangingPunct="1">
              <a:lnSpc>
                <a:spcPts val="2600"/>
              </a:lnSpc>
              <a:spcBef>
                <a:spcPts val="1000"/>
              </a:spcBef>
              <a:spcAft>
                <a:spcPts val="0"/>
              </a:spcAft>
              <a:buClr>
                <a:srgbClr val="005BBB"/>
              </a:buClr>
              <a:buSzTx/>
              <a:buFont typeface="Arial" panose="020B0604020202020204" pitchFamily="34" charset="0"/>
              <a:buNone/>
              <a:tabLst/>
              <a:defRPr sz="1800" b="1" i="0" spc="0" baseline="0">
                <a:solidFill>
                  <a:srgbClr val="828383"/>
                </a:solidFill>
                <a:latin typeface="Avenir Medium" panose="02000503020000020003" pitchFamily="2" charset="0"/>
                <a:ea typeface="Avenir Black" panose="02000503020000020003" pitchFamily="2" charset="0"/>
                <a:cs typeface="Arial" charset="0"/>
              </a:defRPr>
            </a:lvl1pPr>
            <a:lvl2pPr marL="457189" indent="0">
              <a:buNone/>
              <a:defRPr sz="2000">
                <a:solidFill>
                  <a:schemeClr val="tx1">
                    <a:tint val="75000"/>
                  </a:schemeClr>
                </a:solidFill>
              </a:defRPr>
            </a:lvl2pPr>
            <a:lvl3pPr marL="914377" indent="0">
              <a:buNone/>
              <a:defRPr sz="1800">
                <a:solidFill>
                  <a:schemeClr val="tx1">
                    <a:tint val="75000"/>
                  </a:schemeClr>
                </a:solidFill>
              </a:defRPr>
            </a:lvl3pPr>
            <a:lvl4pPr marL="1371566" indent="0">
              <a:buNone/>
              <a:defRPr sz="1600">
                <a:solidFill>
                  <a:schemeClr val="tx1">
                    <a:tint val="75000"/>
                  </a:schemeClr>
                </a:solidFill>
              </a:defRPr>
            </a:lvl4pPr>
            <a:lvl5pPr marL="1828754" indent="0">
              <a:buNone/>
              <a:defRPr sz="1600">
                <a:solidFill>
                  <a:schemeClr val="tx1">
                    <a:tint val="75000"/>
                  </a:schemeClr>
                </a:solidFill>
              </a:defRPr>
            </a:lvl5pPr>
            <a:lvl6pPr marL="2285943" indent="0">
              <a:buNone/>
              <a:defRPr sz="1600">
                <a:solidFill>
                  <a:schemeClr val="tx1">
                    <a:tint val="75000"/>
                  </a:schemeClr>
                </a:solidFill>
              </a:defRPr>
            </a:lvl6pPr>
            <a:lvl7pPr marL="2743131" indent="0">
              <a:buNone/>
              <a:defRPr sz="1600">
                <a:solidFill>
                  <a:schemeClr val="tx1">
                    <a:tint val="75000"/>
                  </a:schemeClr>
                </a:solidFill>
              </a:defRPr>
            </a:lvl7pPr>
            <a:lvl8pPr marL="3200320" indent="0">
              <a:buNone/>
              <a:defRPr sz="1600">
                <a:solidFill>
                  <a:schemeClr val="tx1">
                    <a:tint val="75000"/>
                  </a:schemeClr>
                </a:solidFill>
              </a:defRPr>
            </a:lvl8pPr>
            <a:lvl9pPr marL="3657509" indent="0">
              <a:buNone/>
              <a:defRPr sz="1600">
                <a:solidFill>
                  <a:schemeClr val="tx1">
                    <a:tint val="75000"/>
                  </a:schemeClr>
                </a:solidFill>
              </a:defRPr>
            </a:lvl9pPr>
          </a:lstStyle>
          <a:p>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a:t>
            </a:r>
            <a:r>
              <a:rPr lang="en-US" dirty="0" err="1"/>
              <a:t>Mauris</a:t>
            </a:r>
            <a:r>
              <a:rPr lang="en-US" dirty="0"/>
              <a:t> </a:t>
            </a:r>
            <a:r>
              <a:rPr lang="en-US" dirty="0" err="1"/>
              <a:t>vehicula</a:t>
            </a:r>
            <a:r>
              <a:rPr lang="en-US" dirty="0"/>
              <a:t> dui in </a:t>
            </a:r>
            <a:r>
              <a:rPr lang="en-US" dirty="0" err="1"/>
              <a:t>neque</a:t>
            </a:r>
            <a:r>
              <a:rPr lang="en-US" dirty="0"/>
              <a:t> </a:t>
            </a:r>
            <a:r>
              <a:rPr lang="en-US" dirty="0" err="1"/>
              <a:t>dignissim</a:t>
            </a:r>
            <a:r>
              <a:rPr lang="en-US" dirty="0"/>
              <a:t>, in </a:t>
            </a:r>
            <a:r>
              <a:rPr lang="en-US" dirty="0" err="1"/>
              <a:t>aliquet</a:t>
            </a:r>
            <a:r>
              <a:rPr lang="en-US" dirty="0"/>
              <a:t> </a:t>
            </a:r>
            <a:r>
              <a:rPr lang="en-US" dirty="0" err="1"/>
              <a:t>nisl</a:t>
            </a:r>
            <a:r>
              <a:rPr lang="en-US" dirty="0"/>
              <a:t> </a:t>
            </a:r>
            <a:r>
              <a:rPr lang="en-US" dirty="0" err="1"/>
              <a:t>varius</a:t>
            </a:r>
            <a:r>
              <a:rPr lang="en-US" dirty="0"/>
              <a:t>. </a:t>
            </a:r>
            <a:r>
              <a:rPr lang="en-US" dirty="0" err="1"/>
              <a:t>Sed</a:t>
            </a:r>
            <a:r>
              <a:rPr lang="en-US" dirty="0"/>
              <a:t> a </a:t>
            </a:r>
            <a:r>
              <a:rPr lang="en-US" dirty="0" err="1"/>
              <a:t>erat</a:t>
            </a:r>
            <a:r>
              <a:rPr lang="en-US" dirty="0"/>
              <a:t> </a:t>
            </a:r>
            <a:r>
              <a:rPr lang="en-US" dirty="0" err="1"/>
              <a:t>ut</a:t>
            </a:r>
            <a:r>
              <a:rPr lang="en-US" dirty="0"/>
              <a:t> magna </a:t>
            </a:r>
            <a:r>
              <a:rPr lang="en-US" dirty="0" err="1"/>
              <a:t>vulputate</a:t>
            </a:r>
            <a:r>
              <a:rPr lang="en-US" dirty="0"/>
              <a:t> </a:t>
            </a:r>
            <a:r>
              <a:rPr lang="en-US" dirty="0" err="1"/>
              <a:t>feugiat</a:t>
            </a:r>
            <a:r>
              <a:rPr lang="en-US" dirty="0"/>
              <a:t>. </a:t>
            </a:r>
            <a:r>
              <a:rPr lang="en-US" dirty="0" err="1"/>
              <a:t>Quisque</a:t>
            </a:r>
            <a:r>
              <a:rPr lang="en-US" dirty="0"/>
              <a:t> </a:t>
            </a:r>
            <a:r>
              <a:rPr lang="en-US" dirty="0" err="1"/>
              <a:t>varius</a:t>
            </a:r>
            <a:r>
              <a:rPr lang="en-US" dirty="0"/>
              <a:t> libero </a:t>
            </a:r>
            <a:r>
              <a:rPr lang="en-US" dirty="0" err="1"/>
              <a:t>placerat</a:t>
            </a:r>
            <a:r>
              <a:rPr lang="en-US" dirty="0"/>
              <a:t> </a:t>
            </a:r>
            <a:r>
              <a:rPr lang="en-US" dirty="0" err="1"/>
              <a:t>erat</a:t>
            </a:r>
            <a:r>
              <a:rPr lang="en-US" dirty="0"/>
              <a:t> </a:t>
            </a:r>
            <a:r>
              <a:rPr lang="en-US" dirty="0" err="1"/>
              <a:t>lobortis</a:t>
            </a:r>
            <a:r>
              <a:rPr lang="en-US" dirty="0"/>
              <a:t> </a:t>
            </a:r>
            <a:r>
              <a:rPr lang="en-US" dirty="0" err="1"/>
              <a:t>congue</a:t>
            </a:r>
            <a:r>
              <a:rPr lang="en-US" dirty="0"/>
              <a:t>. Integer a </a:t>
            </a:r>
            <a:r>
              <a:rPr lang="en-US" dirty="0" err="1"/>
              <a:t>arcu</a:t>
            </a:r>
            <a:r>
              <a:rPr lang="en-US" dirty="0"/>
              <a:t> </a:t>
            </a:r>
            <a:r>
              <a:rPr lang="en-US" dirty="0" err="1"/>
              <a:t>vel</a:t>
            </a:r>
            <a:r>
              <a:rPr lang="en-US" dirty="0"/>
              <a:t> ante </a:t>
            </a:r>
            <a:r>
              <a:rPr lang="en-US" dirty="0" err="1"/>
              <a:t>bibendum</a:t>
            </a:r>
            <a:r>
              <a:rPr lang="en-US" dirty="0"/>
              <a:t> </a:t>
            </a:r>
            <a:r>
              <a:rPr lang="en-US" dirty="0" err="1"/>
              <a:t>scelerisque</a:t>
            </a:r>
            <a:r>
              <a:rPr lang="en-US" dirty="0"/>
              <a:t>. </a:t>
            </a:r>
          </a:p>
        </p:txBody>
      </p:sp>
      <p:sp>
        <p:nvSpPr>
          <p:cNvPr id="4" name="Title 3"/>
          <p:cNvSpPr>
            <a:spLocks noGrp="1"/>
          </p:cNvSpPr>
          <p:nvPr>
            <p:ph type="title" hasCustomPrompt="1"/>
          </p:nvPr>
        </p:nvSpPr>
        <p:spPr>
          <a:xfrm>
            <a:off x="569468" y="1320800"/>
            <a:ext cx="10515600" cy="716084"/>
          </a:xfrm>
          <a:prstGeom prst="rect">
            <a:avLst/>
          </a:prstGeom>
        </p:spPr>
        <p:txBody>
          <a:bodyPr anchor="b">
            <a:normAutofit/>
          </a:bodyPr>
          <a:lstStyle>
            <a:lvl1pPr>
              <a:lnSpc>
                <a:spcPct val="80000"/>
              </a:lnSpc>
              <a:defRPr sz="3600" b="1" i="0" cap="none" baseline="0">
                <a:solidFill>
                  <a:srgbClr val="000937"/>
                </a:solidFill>
                <a:latin typeface="Avenir Heavy" panose="02000503020000020003" pitchFamily="2" charset="0"/>
                <a:ea typeface="Avenir Medium" panose="02000503020000020003" pitchFamily="2" charset="0"/>
                <a:cs typeface="Avenir Medium" panose="02000503020000020003" pitchFamily="2" charset="0"/>
              </a:defRPr>
            </a:lvl1pPr>
          </a:lstStyle>
          <a:p>
            <a:r>
              <a:rPr lang="en-US" dirty="0"/>
              <a:t>Click to edit title</a:t>
            </a:r>
          </a:p>
        </p:txBody>
      </p:sp>
    </p:spTree>
    <p:extLst>
      <p:ext uri="{BB962C8B-B14F-4D97-AF65-F5344CB8AC3E}">
        <p14:creationId xmlns:p14="http://schemas.microsoft.com/office/powerpoint/2010/main" val="36689797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2 Column Text">
    <p:spTree>
      <p:nvGrpSpPr>
        <p:cNvPr id="1" name=""/>
        <p:cNvGrpSpPr/>
        <p:nvPr/>
      </p:nvGrpSpPr>
      <p:grpSpPr>
        <a:xfrm>
          <a:off x="0" y="0"/>
          <a:ext cx="0" cy="0"/>
          <a:chOff x="0" y="0"/>
          <a:chExt cx="0" cy="0"/>
        </a:xfrm>
      </p:grpSpPr>
      <p:sp>
        <p:nvSpPr>
          <p:cNvPr id="16" name="Text Placeholder 2">
            <a:extLst>
              <a:ext uri="{FF2B5EF4-FFF2-40B4-BE49-F238E27FC236}">
                <a16:creationId xmlns:a16="http://schemas.microsoft.com/office/drawing/2014/main" id="{67229656-A546-674F-A4C2-C72039C00E36}"/>
              </a:ext>
            </a:extLst>
          </p:cNvPr>
          <p:cNvSpPr>
            <a:spLocks noGrp="1"/>
          </p:cNvSpPr>
          <p:nvPr>
            <p:ph type="body" idx="12" hasCustomPrompt="1"/>
          </p:nvPr>
        </p:nvSpPr>
        <p:spPr>
          <a:xfrm>
            <a:off x="5029200" y="2189263"/>
            <a:ext cx="4204010" cy="3507562"/>
          </a:xfrm>
          <a:prstGeom prst="rect">
            <a:avLst/>
          </a:prstGeom>
        </p:spPr>
        <p:txBody>
          <a:bodyPr>
            <a:noAutofit/>
          </a:bodyPr>
          <a:lstStyle>
            <a:lvl1pPr marL="0" marR="0" indent="0" algn="l" defTabSz="914400" rtl="0" eaLnBrk="1" fontAlgn="auto" latinLnBrk="0" hangingPunct="1">
              <a:lnSpc>
                <a:spcPts val="2600"/>
              </a:lnSpc>
              <a:spcBef>
                <a:spcPts val="1000"/>
              </a:spcBef>
              <a:spcAft>
                <a:spcPts val="0"/>
              </a:spcAft>
              <a:buClr>
                <a:srgbClr val="005BBB"/>
              </a:buClr>
              <a:buSzTx/>
              <a:buFont typeface="Arial" panose="020B0604020202020204" pitchFamily="34" charset="0"/>
              <a:buNone/>
              <a:tabLst/>
              <a:defRPr sz="1800" b="1" i="0" spc="0" baseline="0">
                <a:solidFill>
                  <a:srgbClr val="828383"/>
                </a:solidFill>
                <a:latin typeface="Avenir Medium" panose="02000503020000020003" pitchFamily="2" charset="0"/>
                <a:ea typeface="Avenir Black" panose="02000503020000020003" pitchFamily="2" charset="0"/>
                <a:cs typeface="Arial" charset="0"/>
              </a:defRPr>
            </a:lvl1pPr>
            <a:lvl2pPr marL="457189" indent="0">
              <a:buNone/>
              <a:defRPr sz="2000">
                <a:solidFill>
                  <a:schemeClr val="tx1">
                    <a:tint val="75000"/>
                  </a:schemeClr>
                </a:solidFill>
              </a:defRPr>
            </a:lvl2pPr>
            <a:lvl3pPr marL="914377" indent="0">
              <a:buNone/>
              <a:defRPr sz="1800">
                <a:solidFill>
                  <a:schemeClr val="tx1">
                    <a:tint val="75000"/>
                  </a:schemeClr>
                </a:solidFill>
              </a:defRPr>
            </a:lvl3pPr>
            <a:lvl4pPr marL="1371566" indent="0">
              <a:buNone/>
              <a:defRPr sz="1600">
                <a:solidFill>
                  <a:schemeClr val="tx1">
                    <a:tint val="75000"/>
                  </a:schemeClr>
                </a:solidFill>
              </a:defRPr>
            </a:lvl4pPr>
            <a:lvl5pPr marL="1828754" indent="0">
              <a:buNone/>
              <a:defRPr sz="1600">
                <a:solidFill>
                  <a:schemeClr val="tx1">
                    <a:tint val="75000"/>
                  </a:schemeClr>
                </a:solidFill>
              </a:defRPr>
            </a:lvl5pPr>
            <a:lvl6pPr marL="2285943" indent="0">
              <a:buNone/>
              <a:defRPr sz="1600">
                <a:solidFill>
                  <a:schemeClr val="tx1">
                    <a:tint val="75000"/>
                  </a:schemeClr>
                </a:solidFill>
              </a:defRPr>
            </a:lvl6pPr>
            <a:lvl7pPr marL="2743131" indent="0">
              <a:buNone/>
              <a:defRPr sz="1600">
                <a:solidFill>
                  <a:schemeClr val="tx1">
                    <a:tint val="75000"/>
                  </a:schemeClr>
                </a:solidFill>
              </a:defRPr>
            </a:lvl7pPr>
            <a:lvl8pPr marL="3200320" indent="0">
              <a:buNone/>
              <a:defRPr sz="1600">
                <a:solidFill>
                  <a:schemeClr val="tx1">
                    <a:tint val="75000"/>
                  </a:schemeClr>
                </a:solidFill>
              </a:defRPr>
            </a:lvl8pPr>
            <a:lvl9pPr marL="3657509" indent="0">
              <a:buNone/>
              <a:defRPr sz="1600">
                <a:solidFill>
                  <a:schemeClr val="tx1">
                    <a:tint val="75000"/>
                  </a:schemeClr>
                </a:solidFill>
              </a:defRPr>
            </a:lvl9pPr>
          </a:lstStyle>
          <a:p>
            <a:pPr lvl="0"/>
            <a:r>
              <a:rPr lang="en-US" dirty="0" err="1"/>
              <a:t>Etiam</a:t>
            </a:r>
            <a:r>
              <a:rPr lang="en-US" dirty="0"/>
              <a:t> </a:t>
            </a:r>
            <a:r>
              <a:rPr lang="en-US" dirty="0" err="1"/>
              <a:t>molestie</a:t>
            </a:r>
            <a:r>
              <a:rPr lang="en-US" dirty="0"/>
              <a:t> </a:t>
            </a:r>
            <a:r>
              <a:rPr lang="en-US" dirty="0" err="1"/>
              <a:t>velit</a:t>
            </a:r>
            <a:r>
              <a:rPr lang="en-US" dirty="0"/>
              <a:t> vitae dolor </a:t>
            </a:r>
            <a:r>
              <a:rPr lang="en-US" dirty="0" err="1"/>
              <a:t>euismod</a:t>
            </a:r>
            <a:r>
              <a:rPr lang="en-US" dirty="0"/>
              <a:t>, sit </a:t>
            </a:r>
            <a:r>
              <a:rPr lang="en-US" dirty="0" err="1"/>
              <a:t>amet</a:t>
            </a:r>
            <a:r>
              <a:rPr lang="en-US" dirty="0"/>
              <a:t> </a:t>
            </a:r>
            <a:r>
              <a:rPr lang="en-US" dirty="0" err="1"/>
              <a:t>finibus</a:t>
            </a:r>
            <a:r>
              <a:rPr lang="en-US" dirty="0"/>
              <a:t> </a:t>
            </a:r>
            <a:r>
              <a:rPr lang="en-US" dirty="0" err="1"/>
              <a:t>risus</a:t>
            </a:r>
            <a:r>
              <a:rPr lang="en-US" dirty="0"/>
              <a:t> </a:t>
            </a:r>
            <a:r>
              <a:rPr lang="en-US" dirty="0" err="1"/>
              <a:t>mattis</a:t>
            </a:r>
            <a:r>
              <a:rPr lang="en-US" dirty="0"/>
              <a:t>. In </a:t>
            </a:r>
            <a:r>
              <a:rPr lang="en-US" dirty="0" err="1"/>
              <a:t>ornare</a:t>
            </a:r>
            <a:r>
              <a:rPr lang="en-US" dirty="0"/>
              <a:t> convallis </a:t>
            </a:r>
            <a:r>
              <a:rPr lang="en-US" dirty="0" err="1"/>
              <a:t>velit</a:t>
            </a:r>
            <a:r>
              <a:rPr lang="en-US" dirty="0"/>
              <a:t> vitae cursus. Integer </a:t>
            </a:r>
            <a:r>
              <a:rPr lang="en-US" dirty="0" err="1"/>
              <a:t>egestas</a:t>
            </a:r>
            <a:r>
              <a:rPr lang="en-US" dirty="0"/>
              <a:t> sit </a:t>
            </a:r>
            <a:r>
              <a:rPr lang="en-US" dirty="0" err="1"/>
              <a:t>amet</a:t>
            </a:r>
            <a:r>
              <a:rPr lang="en-US" dirty="0"/>
              <a:t> mi </a:t>
            </a:r>
            <a:r>
              <a:rPr lang="en-US" dirty="0" err="1"/>
              <a:t>vehicula</a:t>
            </a:r>
            <a:r>
              <a:rPr lang="en-US" dirty="0"/>
              <a:t> </a:t>
            </a:r>
            <a:r>
              <a:rPr lang="en-US" dirty="0" err="1"/>
              <a:t>sollicitudin</a:t>
            </a:r>
            <a:r>
              <a:rPr lang="en-US" dirty="0"/>
              <a:t>. </a:t>
            </a:r>
            <a:r>
              <a:rPr lang="en-US" dirty="0" err="1"/>
              <a:t>Pellentesque</a:t>
            </a:r>
            <a:r>
              <a:rPr lang="en-US" dirty="0"/>
              <a:t> habitant </a:t>
            </a:r>
            <a:r>
              <a:rPr lang="en-US" dirty="0" err="1"/>
              <a:t>morbi</a:t>
            </a:r>
            <a:r>
              <a:rPr lang="en-US" dirty="0"/>
              <a:t> </a:t>
            </a:r>
            <a:r>
              <a:rPr lang="en-US" dirty="0" err="1"/>
              <a:t>tristique</a:t>
            </a:r>
            <a:r>
              <a:rPr lang="en-US" dirty="0"/>
              <a:t> </a:t>
            </a:r>
            <a:r>
              <a:rPr lang="en-US" dirty="0" err="1"/>
              <a:t>senectus</a:t>
            </a:r>
            <a:r>
              <a:rPr lang="en-US" dirty="0"/>
              <a:t> et </a:t>
            </a:r>
            <a:r>
              <a:rPr lang="en-US" dirty="0" err="1"/>
              <a:t>netus</a:t>
            </a:r>
            <a:r>
              <a:rPr lang="en-US" dirty="0"/>
              <a:t> et </a:t>
            </a:r>
            <a:r>
              <a:rPr lang="en-US" dirty="0" err="1"/>
              <a:t>malesuada</a:t>
            </a:r>
            <a:r>
              <a:rPr lang="en-US" dirty="0"/>
              <a:t> fames ac </a:t>
            </a:r>
            <a:r>
              <a:rPr lang="en-US" dirty="0" err="1"/>
              <a:t>turpis</a:t>
            </a:r>
            <a:r>
              <a:rPr lang="en-US" dirty="0"/>
              <a:t> </a:t>
            </a:r>
            <a:r>
              <a:rPr lang="en-US" dirty="0" err="1"/>
              <a:t>egestas</a:t>
            </a:r>
            <a:r>
              <a:rPr lang="en-US" dirty="0"/>
              <a:t>.</a:t>
            </a:r>
          </a:p>
        </p:txBody>
      </p:sp>
      <p:sp>
        <p:nvSpPr>
          <p:cNvPr id="10" name="Text Placeholder 2">
            <a:extLst>
              <a:ext uri="{FF2B5EF4-FFF2-40B4-BE49-F238E27FC236}">
                <a16:creationId xmlns:a16="http://schemas.microsoft.com/office/drawing/2014/main" id="{8B471AA2-D764-0843-B571-6D4E9A6484D4}"/>
              </a:ext>
            </a:extLst>
          </p:cNvPr>
          <p:cNvSpPr>
            <a:spLocks noGrp="1"/>
          </p:cNvSpPr>
          <p:nvPr>
            <p:ph type="body" idx="1" hasCustomPrompt="1"/>
          </p:nvPr>
        </p:nvSpPr>
        <p:spPr>
          <a:xfrm>
            <a:off x="569468" y="2189264"/>
            <a:ext cx="4204010" cy="3507562"/>
          </a:xfrm>
          <a:prstGeom prst="rect">
            <a:avLst/>
          </a:prstGeom>
        </p:spPr>
        <p:txBody>
          <a:bodyPr>
            <a:noAutofit/>
          </a:bodyPr>
          <a:lstStyle>
            <a:lvl1pPr marL="0" marR="0" indent="0" algn="l" defTabSz="914400" rtl="0" eaLnBrk="1" fontAlgn="auto" latinLnBrk="0" hangingPunct="1">
              <a:lnSpc>
                <a:spcPts val="2600"/>
              </a:lnSpc>
              <a:spcBef>
                <a:spcPts val="1000"/>
              </a:spcBef>
              <a:spcAft>
                <a:spcPts val="0"/>
              </a:spcAft>
              <a:buClr>
                <a:srgbClr val="005BBB"/>
              </a:buClr>
              <a:buSzTx/>
              <a:buFont typeface="Arial" panose="020B0604020202020204" pitchFamily="34" charset="0"/>
              <a:buNone/>
              <a:tabLst/>
              <a:defRPr sz="1800" b="1" i="0" spc="0" baseline="0">
                <a:solidFill>
                  <a:srgbClr val="828383"/>
                </a:solidFill>
                <a:latin typeface="Avenir Medium" panose="02000503020000020003" pitchFamily="2" charset="0"/>
                <a:ea typeface="Avenir Black" panose="02000503020000020003" pitchFamily="2" charset="0"/>
                <a:cs typeface="Arial" charset="0"/>
              </a:defRPr>
            </a:lvl1pPr>
            <a:lvl2pPr marL="457189" indent="0">
              <a:buNone/>
              <a:defRPr sz="2000">
                <a:solidFill>
                  <a:schemeClr val="tx1">
                    <a:tint val="75000"/>
                  </a:schemeClr>
                </a:solidFill>
              </a:defRPr>
            </a:lvl2pPr>
            <a:lvl3pPr marL="914377" indent="0">
              <a:buNone/>
              <a:defRPr sz="1800">
                <a:solidFill>
                  <a:schemeClr val="tx1">
                    <a:tint val="75000"/>
                  </a:schemeClr>
                </a:solidFill>
              </a:defRPr>
            </a:lvl3pPr>
            <a:lvl4pPr marL="1371566" indent="0">
              <a:buNone/>
              <a:defRPr sz="1600">
                <a:solidFill>
                  <a:schemeClr val="tx1">
                    <a:tint val="75000"/>
                  </a:schemeClr>
                </a:solidFill>
              </a:defRPr>
            </a:lvl4pPr>
            <a:lvl5pPr marL="1828754" indent="0">
              <a:buNone/>
              <a:defRPr sz="1600">
                <a:solidFill>
                  <a:schemeClr val="tx1">
                    <a:tint val="75000"/>
                  </a:schemeClr>
                </a:solidFill>
              </a:defRPr>
            </a:lvl5pPr>
            <a:lvl6pPr marL="2285943" indent="0">
              <a:buNone/>
              <a:defRPr sz="1600">
                <a:solidFill>
                  <a:schemeClr val="tx1">
                    <a:tint val="75000"/>
                  </a:schemeClr>
                </a:solidFill>
              </a:defRPr>
            </a:lvl6pPr>
            <a:lvl7pPr marL="2743131" indent="0">
              <a:buNone/>
              <a:defRPr sz="1600">
                <a:solidFill>
                  <a:schemeClr val="tx1">
                    <a:tint val="75000"/>
                  </a:schemeClr>
                </a:solidFill>
              </a:defRPr>
            </a:lvl7pPr>
            <a:lvl8pPr marL="3200320" indent="0">
              <a:buNone/>
              <a:defRPr sz="1600">
                <a:solidFill>
                  <a:schemeClr val="tx1">
                    <a:tint val="75000"/>
                  </a:schemeClr>
                </a:solidFill>
              </a:defRPr>
            </a:lvl8pPr>
            <a:lvl9pPr marL="3657509" indent="0">
              <a:buNone/>
              <a:defRPr sz="1600">
                <a:solidFill>
                  <a:schemeClr val="tx1">
                    <a:tint val="75000"/>
                  </a:schemeClr>
                </a:solidFill>
              </a:defRPr>
            </a:lvl9pPr>
          </a:lstStyle>
          <a:p>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a:t>
            </a:r>
            <a:r>
              <a:rPr lang="en-US" dirty="0" err="1"/>
              <a:t>Mauris</a:t>
            </a:r>
            <a:r>
              <a:rPr lang="en-US" dirty="0"/>
              <a:t> </a:t>
            </a:r>
            <a:r>
              <a:rPr lang="en-US" dirty="0" err="1"/>
              <a:t>vehicula</a:t>
            </a:r>
            <a:r>
              <a:rPr lang="en-US" dirty="0"/>
              <a:t> dui in </a:t>
            </a:r>
            <a:r>
              <a:rPr lang="en-US" dirty="0" err="1"/>
              <a:t>neque</a:t>
            </a:r>
            <a:r>
              <a:rPr lang="en-US" dirty="0"/>
              <a:t> </a:t>
            </a:r>
            <a:r>
              <a:rPr lang="en-US" dirty="0" err="1"/>
              <a:t>dignissim</a:t>
            </a:r>
            <a:r>
              <a:rPr lang="en-US" dirty="0"/>
              <a:t>, in </a:t>
            </a:r>
            <a:r>
              <a:rPr lang="en-US" dirty="0" err="1"/>
              <a:t>aliquet</a:t>
            </a:r>
            <a:r>
              <a:rPr lang="en-US" dirty="0"/>
              <a:t> </a:t>
            </a:r>
            <a:r>
              <a:rPr lang="en-US" dirty="0" err="1"/>
              <a:t>nisl</a:t>
            </a:r>
            <a:r>
              <a:rPr lang="en-US" dirty="0"/>
              <a:t> </a:t>
            </a:r>
            <a:r>
              <a:rPr lang="en-US" dirty="0" err="1"/>
              <a:t>varius</a:t>
            </a:r>
            <a:r>
              <a:rPr lang="en-US" dirty="0"/>
              <a:t>. </a:t>
            </a:r>
            <a:r>
              <a:rPr lang="en-US" dirty="0" err="1"/>
              <a:t>Sed</a:t>
            </a:r>
            <a:r>
              <a:rPr lang="en-US" dirty="0"/>
              <a:t> a </a:t>
            </a:r>
            <a:r>
              <a:rPr lang="en-US" dirty="0" err="1"/>
              <a:t>erat</a:t>
            </a:r>
            <a:r>
              <a:rPr lang="en-US" dirty="0"/>
              <a:t> </a:t>
            </a:r>
            <a:r>
              <a:rPr lang="en-US" dirty="0" err="1"/>
              <a:t>ut</a:t>
            </a:r>
            <a:r>
              <a:rPr lang="en-US" dirty="0"/>
              <a:t> magna </a:t>
            </a:r>
            <a:r>
              <a:rPr lang="en-US" dirty="0" err="1"/>
              <a:t>vulputate</a:t>
            </a:r>
            <a:r>
              <a:rPr lang="en-US" dirty="0"/>
              <a:t> </a:t>
            </a:r>
            <a:r>
              <a:rPr lang="en-US" dirty="0" err="1"/>
              <a:t>feugiat</a:t>
            </a:r>
            <a:r>
              <a:rPr lang="en-US" dirty="0"/>
              <a:t>. </a:t>
            </a:r>
            <a:r>
              <a:rPr lang="en-US" dirty="0" err="1"/>
              <a:t>Quisque</a:t>
            </a:r>
            <a:r>
              <a:rPr lang="en-US" dirty="0"/>
              <a:t> </a:t>
            </a:r>
            <a:r>
              <a:rPr lang="en-US" dirty="0" err="1"/>
              <a:t>varius</a:t>
            </a:r>
            <a:r>
              <a:rPr lang="en-US" dirty="0"/>
              <a:t> libero </a:t>
            </a:r>
            <a:r>
              <a:rPr lang="en-US" dirty="0" err="1"/>
              <a:t>placerat</a:t>
            </a:r>
            <a:r>
              <a:rPr lang="en-US" dirty="0"/>
              <a:t> </a:t>
            </a:r>
            <a:r>
              <a:rPr lang="en-US" dirty="0" err="1"/>
              <a:t>erat</a:t>
            </a:r>
            <a:r>
              <a:rPr lang="en-US" dirty="0"/>
              <a:t> </a:t>
            </a:r>
            <a:r>
              <a:rPr lang="en-US" dirty="0" err="1"/>
              <a:t>lobortis</a:t>
            </a:r>
            <a:r>
              <a:rPr lang="en-US" dirty="0"/>
              <a:t> </a:t>
            </a:r>
            <a:r>
              <a:rPr lang="en-US" dirty="0" err="1"/>
              <a:t>congue</a:t>
            </a:r>
            <a:r>
              <a:rPr lang="en-US" dirty="0"/>
              <a:t>. Integer a </a:t>
            </a:r>
            <a:r>
              <a:rPr lang="en-US" dirty="0" err="1"/>
              <a:t>arcu</a:t>
            </a:r>
            <a:r>
              <a:rPr lang="en-US" dirty="0"/>
              <a:t> </a:t>
            </a:r>
            <a:r>
              <a:rPr lang="en-US" dirty="0" err="1"/>
              <a:t>vel</a:t>
            </a:r>
            <a:r>
              <a:rPr lang="en-US" dirty="0"/>
              <a:t> ante </a:t>
            </a:r>
            <a:r>
              <a:rPr lang="en-US" dirty="0" err="1"/>
              <a:t>bibendum</a:t>
            </a:r>
            <a:r>
              <a:rPr lang="en-US" dirty="0"/>
              <a:t> </a:t>
            </a:r>
            <a:r>
              <a:rPr lang="en-US" dirty="0" err="1"/>
              <a:t>scelerisque</a:t>
            </a:r>
            <a:r>
              <a:rPr lang="en-US" dirty="0"/>
              <a:t>. </a:t>
            </a:r>
          </a:p>
        </p:txBody>
      </p:sp>
      <p:sp>
        <p:nvSpPr>
          <p:cNvPr id="11" name="Title 3">
            <a:extLst>
              <a:ext uri="{FF2B5EF4-FFF2-40B4-BE49-F238E27FC236}">
                <a16:creationId xmlns:a16="http://schemas.microsoft.com/office/drawing/2014/main" id="{02F8DF51-A0D9-AB4C-A256-FD18768C0243}"/>
              </a:ext>
            </a:extLst>
          </p:cNvPr>
          <p:cNvSpPr>
            <a:spLocks noGrp="1"/>
          </p:cNvSpPr>
          <p:nvPr>
            <p:ph type="title" hasCustomPrompt="1"/>
          </p:nvPr>
        </p:nvSpPr>
        <p:spPr>
          <a:xfrm>
            <a:off x="569468" y="1320800"/>
            <a:ext cx="10515600" cy="716084"/>
          </a:xfrm>
          <a:prstGeom prst="rect">
            <a:avLst/>
          </a:prstGeom>
        </p:spPr>
        <p:txBody>
          <a:bodyPr anchor="b">
            <a:normAutofit/>
          </a:bodyPr>
          <a:lstStyle>
            <a:lvl1pPr>
              <a:lnSpc>
                <a:spcPct val="80000"/>
              </a:lnSpc>
              <a:defRPr sz="3600" b="1" i="0" cap="none" baseline="0">
                <a:solidFill>
                  <a:srgbClr val="000937"/>
                </a:solidFill>
                <a:latin typeface="Avenir Heavy" panose="02000503020000020003" pitchFamily="2" charset="0"/>
                <a:ea typeface="Avenir Medium" panose="02000503020000020003" pitchFamily="2" charset="0"/>
                <a:cs typeface="Avenir Medium" panose="02000503020000020003" pitchFamily="2" charset="0"/>
              </a:defRPr>
            </a:lvl1pPr>
          </a:lstStyle>
          <a:p>
            <a:r>
              <a:rPr lang="en-US" dirty="0"/>
              <a:t>Click to edit title</a:t>
            </a:r>
          </a:p>
        </p:txBody>
      </p:sp>
    </p:spTree>
    <p:extLst>
      <p:ext uri="{BB962C8B-B14F-4D97-AF65-F5344CB8AC3E}">
        <p14:creationId xmlns:p14="http://schemas.microsoft.com/office/powerpoint/2010/main" val="6185567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Bulleted List">
    <p:spTree>
      <p:nvGrpSpPr>
        <p:cNvPr id="1" name=""/>
        <p:cNvGrpSpPr/>
        <p:nvPr/>
      </p:nvGrpSpPr>
      <p:grpSpPr>
        <a:xfrm>
          <a:off x="0" y="0"/>
          <a:ext cx="0" cy="0"/>
          <a:chOff x="0" y="0"/>
          <a:chExt cx="0" cy="0"/>
        </a:xfrm>
      </p:grpSpPr>
      <p:sp>
        <p:nvSpPr>
          <p:cNvPr id="5" name="Text Placeholder 2"/>
          <p:cNvSpPr>
            <a:spLocks noGrp="1"/>
          </p:cNvSpPr>
          <p:nvPr>
            <p:ph type="body" idx="10" hasCustomPrompt="1"/>
          </p:nvPr>
        </p:nvSpPr>
        <p:spPr>
          <a:xfrm>
            <a:off x="566928" y="2185416"/>
            <a:ext cx="10518140" cy="3732425"/>
          </a:xfrm>
          <a:prstGeom prst="rect">
            <a:avLst/>
          </a:prstGeom>
        </p:spPr>
        <p:txBody>
          <a:bodyPr lIns="182880" rIns="182880">
            <a:noAutofit/>
          </a:bodyPr>
          <a:lstStyle>
            <a:lvl1pPr marL="457200" marR="0" indent="-406400" algn="l" defTabSz="914400" rtl="0" eaLnBrk="1" fontAlgn="auto" latinLnBrk="0" hangingPunct="1">
              <a:lnSpc>
                <a:spcPts val="2600"/>
              </a:lnSpc>
              <a:spcBef>
                <a:spcPts val="1000"/>
              </a:spcBef>
              <a:spcAft>
                <a:spcPts val="0"/>
              </a:spcAft>
              <a:buClr>
                <a:srgbClr val="000937"/>
              </a:buClr>
              <a:buSzPct val="109000"/>
              <a:buFont typeface="Wingdings" pitchFamily="2" charset="2"/>
              <a:buChar char="§"/>
              <a:tabLst/>
              <a:defRPr sz="1800" b="1" i="0" spc="-50" baseline="0">
                <a:solidFill>
                  <a:srgbClr val="828383"/>
                </a:solidFill>
                <a:latin typeface="Avenir Medium" panose="02000503020000020003" pitchFamily="2" charset="0"/>
                <a:ea typeface="Avenir Black" panose="02000503020000020003" pitchFamily="2" charset="0"/>
                <a:cs typeface="Arial" charset="0"/>
              </a:defRPr>
            </a:lvl1pPr>
            <a:lvl2pPr marL="457189" indent="0">
              <a:buNone/>
              <a:defRPr sz="2000">
                <a:solidFill>
                  <a:schemeClr val="tx1">
                    <a:tint val="75000"/>
                  </a:schemeClr>
                </a:solidFill>
              </a:defRPr>
            </a:lvl2pPr>
            <a:lvl3pPr marL="914377" indent="0">
              <a:buNone/>
              <a:defRPr sz="1800">
                <a:solidFill>
                  <a:schemeClr val="tx1">
                    <a:tint val="75000"/>
                  </a:schemeClr>
                </a:solidFill>
              </a:defRPr>
            </a:lvl3pPr>
            <a:lvl4pPr marL="1371566" indent="0">
              <a:buNone/>
              <a:defRPr sz="1600">
                <a:solidFill>
                  <a:schemeClr val="tx1">
                    <a:tint val="75000"/>
                  </a:schemeClr>
                </a:solidFill>
              </a:defRPr>
            </a:lvl4pPr>
            <a:lvl5pPr marL="1828754" indent="0">
              <a:buNone/>
              <a:defRPr sz="1600">
                <a:solidFill>
                  <a:schemeClr val="tx1">
                    <a:tint val="75000"/>
                  </a:schemeClr>
                </a:solidFill>
              </a:defRPr>
            </a:lvl5pPr>
            <a:lvl6pPr marL="2285943" indent="0">
              <a:buNone/>
              <a:defRPr sz="1600">
                <a:solidFill>
                  <a:schemeClr val="tx1">
                    <a:tint val="75000"/>
                  </a:schemeClr>
                </a:solidFill>
              </a:defRPr>
            </a:lvl6pPr>
            <a:lvl7pPr marL="2743131" indent="0">
              <a:buNone/>
              <a:defRPr sz="1600">
                <a:solidFill>
                  <a:schemeClr val="tx1">
                    <a:tint val="75000"/>
                  </a:schemeClr>
                </a:solidFill>
              </a:defRPr>
            </a:lvl7pPr>
            <a:lvl8pPr marL="3200320" indent="0">
              <a:buNone/>
              <a:defRPr sz="1600">
                <a:solidFill>
                  <a:schemeClr val="tx1">
                    <a:tint val="75000"/>
                  </a:schemeClr>
                </a:solidFill>
              </a:defRPr>
            </a:lvl8pPr>
            <a:lvl9pPr marL="3657509" indent="0">
              <a:buNone/>
              <a:defRPr sz="1600">
                <a:solidFill>
                  <a:schemeClr val="tx1">
                    <a:tint val="75000"/>
                  </a:schemeClr>
                </a:solidFill>
              </a:defRPr>
            </a:lvl9pPr>
          </a:lstStyle>
          <a:p>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a:t>
            </a:r>
          </a:p>
          <a:p>
            <a:r>
              <a:rPr lang="en-US" dirty="0" err="1"/>
              <a:t>Quisque</a:t>
            </a:r>
            <a:r>
              <a:rPr lang="en-US" dirty="0"/>
              <a:t> ac </a:t>
            </a:r>
            <a:r>
              <a:rPr lang="en-US" dirty="0" err="1"/>
              <a:t>orci</a:t>
            </a:r>
            <a:r>
              <a:rPr lang="en-US" dirty="0"/>
              <a:t> in </a:t>
            </a:r>
            <a:r>
              <a:rPr lang="en-US" dirty="0" err="1"/>
              <a:t>turpis</a:t>
            </a:r>
            <a:r>
              <a:rPr lang="en-US" dirty="0"/>
              <a:t> </a:t>
            </a:r>
            <a:r>
              <a:rPr lang="en-US" dirty="0" err="1"/>
              <a:t>dapibus</a:t>
            </a:r>
            <a:r>
              <a:rPr lang="en-US" dirty="0"/>
              <a:t> </a:t>
            </a:r>
            <a:r>
              <a:rPr lang="en-US" dirty="0" err="1"/>
              <a:t>sagittis</a:t>
            </a:r>
            <a:r>
              <a:rPr lang="en-US" dirty="0"/>
              <a:t>.</a:t>
            </a:r>
          </a:p>
          <a:p>
            <a:r>
              <a:rPr lang="en-US" dirty="0" err="1"/>
              <a:t>Donec</a:t>
            </a:r>
            <a:r>
              <a:rPr lang="en-US" dirty="0"/>
              <a:t> vitae </a:t>
            </a:r>
            <a:r>
              <a:rPr lang="en-US" dirty="0" err="1"/>
              <a:t>justo</a:t>
            </a:r>
            <a:r>
              <a:rPr lang="en-US" dirty="0"/>
              <a:t> et </a:t>
            </a:r>
            <a:r>
              <a:rPr lang="en-US" dirty="0" err="1"/>
              <a:t>neque</a:t>
            </a:r>
            <a:r>
              <a:rPr lang="en-US" dirty="0"/>
              <a:t> </a:t>
            </a:r>
            <a:r>
              <a:rPr lang="en-US" dirty="0" err="1"/>
              <a:t>mollis</a:t>
            </a:r>
            <a:r>
              <a:rPr lang="en-US" dirty="0"/>
              <a:t> </a:t>
            </a:r>
            <a:r>
              <a:rPr lang="en-US" dirty="0" err="1"/>
              <a:t>consectetur</a:t>
            </a:r>
            <a:r>
              <a:rPr lang="en-US" dirty="0"/>
              <a:t>.</a:t>
            </a:r>
          </a:p>
          <a:p>
            <a:r>
              <a:rPr lang="en-US" dirty="0" err="1"/>
              <a:t>Etiam</a:t>
            </a:r>
            <a:r>
              <a:rPr lang="en-US" dirty="0"/>
              <a:t> </a:t>
            </a:r>
            <a:r>
              <a:rPr lang="en-US" dirty="0" err="1"/>
              <a:t>aliquet</a:t>
            </a:r>
            <a:r>
              <a:rPr lang="en-US" dirty="0"/>
              <a:t> ex </a:t>
            </a:r>
            <a:r>
              <a:rPr lang="en-US" dirty="0" err="1"/>
              <a:t>sed</a:t>
            </a:r>
            <a:r>
              <a:rPr lang="en-US" dirty="0"/>
              <a:t> </a:t>
            </a:r>
            <a:r>
              <a:rPr lang="en-US" dirty="0" err="1"/>
              <a:t>bibendum</a:t>
            </a:r>
            <a:r>
              <a:rPr lang="en-US" dirty="0"/>
              <a:t> </a:t>
            </a:r>
            <a:r>
              <a:rPr lang="en-US" dirty="0" err="1"/>
              <a:t>consequat</a:t>
            </a:r>
            <a:r>
              <a:rPr lang="en-US" dirty="0"/>
              <a:t>.</a:t>
            </a:r>
          </a:p>
          <a:p>
            <a:r>
              <a:rPr lang="en-US" dirty="0" err="1"/>
              <a:t>Cras</a:t>
            </a:r>
            <a:r>
              <a:rPr lang="en-US" dirty="0"/>
              <a:t> </a:t>
            </a:r>
            <a:r>
              <a:rPr lang="en-US" dirty="0" err="1"/>
              <a:t>lacinia</a:t>
            </a:r>
            <a:r>
              <a:rPr lang="en-US" dirty="0"/>
              <a:t> </a:t>
            </a:r>
            <a:r>
              <a:rPr lang="en-US" dirty="0" err="1"/>
              <a:t>est</a:t>
            </a:r>
            <a:r>
              <a:rPr lang="en-US" dirty="0"/>
              <a:t> ac </a:t>
            </a:r>
            <a:r>
              <a:rPr lang="en-US" dirty="0" err="1"/>
              <a:t>elit</a:t>
            </a:r>
            <a:r>
              <a:rPr lang="en-US" dirty="0"/>
              <a:t> </a:t>
            </a:r>
            <a:r>
              <a:rPr lang="en-US" dirty="0" err="1"/>
              <a:t>dignissim</a:t>
            </a:r>
            <a:r>
              <a:rPr lang="en-US" dirty="0"/>
              <a:t> </a:t>
            </a:r>
            <a:r>
              <a:rPr lang="en-US" dirty="0" err="1"/>
              <a:t>varius</a:t>
            </a:r>
            <a:r>
              <a:rPr lang="en-US" dirty="0"/>
              <a:t>.</a:t>
            </a:r>
          </a:p>
          <a:p>
            <a:r>
              <a:rPr lang="en-US" dirty="0" err="1"/>
              <a:t>Duis</a:t>
            </a:r>
            <a:r>
              <a:rPr lang="en-US" dirty="0"/>
              <a:t> sit </a:t>
            </a:r>
            <a:r>
              <a:rPr lang="en-US" dirty="0" err="1"/>
              <a:t>amet</a:t>
            </a:r>
            <a:r>
              <a:rPr lang="en-US" dirty="0"/>
              <a:t> </a:t>
            </a:r>
            <a:r>
              <a:rPr lang="en-US" dirty="0" err="1"/>
              <a:t>odio</a:t>
            </a:r>
            <a:r>
              <a:rPr lang="en-US" dirty="0"/>
              <a:t> </a:t>
            </a:r>
            <a:r>
              <a:rPr lang="en-US" dirty="0" err="1"/>
              <a:t>facilisis</a:t>
            </a:r>
            <a:r>
              <a:rPr lang="en-US" dirty="0"/>
              <a:t> </a:t>
            </a:r>
            <a:r>
              <a:rPr lang="en-US" dirty="0" err="1"/>
              <a:t>turpis</a:t>
            </a:r>
            <a:r>
              <a:rPr lang="en-US" dirty="0"/>
              <a:t> </a:t>
            </a:r>
            <a:r>
              <a:rPr lang="en-US" dirty="0" err="1"/>
              <a:t>sodales</a:t>
            </a:r>
            <a:r>
              <a:rPr lang="en-US" dirty="0"/>
              <a:t> </a:t>
            </a:r>
            <a:r>
              <a:rPr lang="en-US" dirty="0" err="1"/>
              <a:t>placerat</a:t>
            </a:r>
            <a:r>
              <a:rPr lang="en-US" dirty="0"/>
              <a:t>.</a:t>
            </a:r>
          </a:p>
          <a:p>
            <a:r>
              <a:rPr lang="en-US" dirty="0"/>
              <a:t>Justo et neque odio facilisis turpis </a:t>
            </a:r>
            <a:r>
              <a:rPr lang="en-US" dirty="0" err="1"/>
              <a:t>sodales</a:t>
            </a:r>
            <a:r>
              <a:rPr lang="en-US" dirty="0"/>
              <a:t> placerat.</a:t>
            </a:r>
          </a:p>
        </p:txBody>
      </p:sp>
      <p:sp>
        <p:nvSpPr>
          <p:cNvPr id="6" name="Title 3">
            <a:extLst>
              <a:ext uri="{FF2B5EF4-FFF2-40B4-BE49-F238E27FC236}">
                <a16:creationId xmlns:a16="http://schemas.microsoft.com/office/drawing/2014/main" id="{99FBFBB2-18DE-8848-A8EE-DEAD35B634C1}"/>
              </a:ext>
            </a:extLst>
          </p:cNvPr>
          <p:cNvSpPr>
            <a:spLocks noGrp="1"/>
          </p:cNvSpPr>
          <p:nvPr>
            <p:ph type="title" hasCustomPrompt="1"/>
          </p:nvPr>
        </p:nvSpPr>
        <p:spPr>
          <a:xfrm>
            <a:off x="569468" y="1320800"/>
            <a:ext cx="10515600" cy="716084"/>
          </a:xfrm>
          <a:prstGeom prst="rect">
            <a:avLst/>
          </a:prstGeom>
        </p:spPr>
        <p:txBody>
          <a:bodyPr anchor="b">
            <a:normAutofit/>
          </a:bodyPr>
          <a:lstStyle>
            <a:lvl1pPr>
              <a:lnSpc>
                <a:spcPct val="80000"/>
              </a:lnSpc>
              <a:defRPr sz="3600" b="1" i="0" cap="none" baseline="0">
                <a:solidFill>
                  <a:srgbClr val="000937"/>
                </a:solidFill>
                <a:latin typeface="Avenir Heavy" panose="02000503020000020003" pitchFamily="2" charset="0"/>
                <a:ea typeface="Avenir Medium" panose="02000503020000020003" pitchFamily="2" charset="0"/>
                <a:cs typeface="Avenir Medium" panose="02000503020000020003" pitchFamily="2" charset="0"/>
              </a:defRPr>
            </a:lvl1pPr>
          </a:lstStyle>
          <a:p>
            <a:r>
              <a:rPr lang="en-US" dirty="0"/>
              <a:t>Click to edit title</a:t>
            </a:r>
          </a:p>
        </p:txBody>
      </p:sp>
    </p:spTree>
    <p:extLst>
      <p:ext uri="{BB962C8B-B14F-4D97-AF65-F5344CB8AC3E}">
        <p14:creationId xmlns:p14="http://schemas.microsoft.com/office/powerpoint/2010/main" val="3074071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 3 level Bullet List">
    <p:spTree>
      <p:nvGrpSpPr>
        <p:cNvPr id="1" name=""/>
        <p:cNvGrpSpPr/>
        <p:nvPr/>
      </p:nvGrpSpPr>
      <p:grpSpPr>
        <a:xfrm>
          <a:off x="0" y="0"/>
          <a:ext cx="0" cy="0"/>
          <a:chOff x="0" y="0"/>
          <a:chExt cx="0" cy="0"/>
        </a:xfrm>
      </p:grpSpPr>
      <p:sp>
        <p:nvSpPr>
          <p:cNvPr id="5" name="Title 3">
            <a:extLst>
              <a:ext uri="{FF2B5EF4-FFF2-40B4-BE49-F238E27FC236}">
                <a16:creationId xmlns:a16="http://schemas.microsoft.com/office/drawing/2014/main" id="{C321C661-C0EA-9342-992E-5D0B7673EA13}"/>
              </a:ext>
            </a:extLst>
          </p:cNvPr>
          <p:cNvSpPr>
            <a:spLocks noGrp="1"/>
          </p:cNvSpPr>
          <p:nvPr>
            <p:ph type="title" hasCustomPrompt="1"/>
          </p:nvPr>
        </p:nvSpPr>
        <p:spPr>
          <a:xfrm>
            <a:off x="569468" y="1320800"/>
            <a:ext cx="10515600" cy="716084"/>
          </a:xfrm>
          <a:prstGeom prst="rect">
            <a:avLst/>
          </a:prstGeom>
        </p:spPr>
        <p:txBody>
          <a:bodyPr anchor="b">
            <a:normAutofit/>
          </a:bodyPr>
          <a:lstStyle>
            <a:lvl1pPr>
              <a:lnSpc>
                <a:spcPct val="80000"/>
              </a:lnSpc>
              <a:defRPr sz="3600" b="1" i="0" cap="none" baseline="0">
                <a:solidFill>
                  <a:srgbClr val="000937"/>
                </a:solidFill>
                <a:latin typeface="Avenir Heavy" panose="02000503020000020003" pitchFamily="2" charset="0"/>
                <a:ea typeface="Avenir Medium" panose="02000503020000020003" pitchFamily="2" charset="0"/>
                <a:cs typeface="Avenir Medium" panose="02000503020000020003" pitchFamily="2" charset="0"/>
              </a:defRPr>
            </a:lvl1pPr>
          </a:lstStyle>
          <a:p>
            <a:r>
              <a:rPr lang="en-US" dirty="0"/>
              <a:t>Click to edit title</a:t>
            </a:r>
          </a:p>
        </p:txBody>
      </p:sp>
      <p:sp>
        <p:nvSpPr>
          <p:cNvPr id="11" name="Content Placeholder 10">
            <a:extLst>
              <a:ext uri="{FF2B5EF4-FFF2-40B4-BE49-F238E27FC236}">
                <a16:creationId xmlns:a16="http://schemas.microsoft.com/office/drawing/2014/main" id="{8A81B4A6-28EF-F34C-AEC2-AEBC01FF786F}"/>
              </a:ext>
            </a:extLst>
          </p:cNvPr>
          <p:cNvSpPr>
            <a:spLocks noGrp="1"/>
          </p:cNvSpPr>
          <p:nvPr>
            <p:ph sz="quarter" idx="10"/>
          </p:nvPr>
        </p:nvSpPr>
        <p:spPr>
          <a:xfrm>
            <a:off x="569913" y="2293938"/>
            <a:ext cx="10515600" cy="4138612"/>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54941200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ext and Photo">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CACFC740-6E13-3C47-AD97-2B3947FA9860}"/>
              </a:ext>
            </a:extLst>
          </p:cNvPr>
          <p:cNvSpPr>
            <a:spLocks noGrp="1"/>
          </p:cNvSpPr>
          <p:nvPr>
            <p:ph type="title" hasCustomPrompt="1"/>
          </p:nvPr>
        </p:nvSpPr>
        <p:spPr>
          <a:xfrm>
            <a:off x="566928" y="1316736"/>
            <a:ext cx="4206550" cy="720148"/>
          </a:xfrm>
        </p:spPr>
        <p:txBody>
          <a:bodyPr>
            <a:noAutofit/>
          </a:bodyPr>
          <a:lstStyle>
            <a:lvl1pPr>
              <a:defRPr sz="2400" baseline="0"/>
            </a:lvl1pPr>
          </a:lstStyle>
          <a:p>
            <a:r>
              <a:rPr lang="en-US" dirty="0"/>
              <a:t>Click to edit title</a:t>
            </a:r>
          </a:p>
        </p:txBody>
      </p:sp>
      <p:sp>
        <p:nvSpPr>
          <p:cNvPr id="15" name="Picture Placeholder 2"/>
          <p:cNvSpPr>
            <a:spLocks noGrp="1"/>
          </p:cNvSpPr>
          <p:nvPr>
            <p:ph type="pic" idx="13"/>
          </p:nvPr>
        </p:nvSpPr>
        <p:spPr>
          <a:xfrm>
            <a:off x="5114630" y="1115877"/>
            <a:ext cx="6937735" cy="5625619"/>
          </a:xfrm>
          <a:prstGeom prst="rect">
            <a:avLst/>
          </a:prstGeom>
          <a:solidFill>
            <a:schemeClr val="bg2">
              <a:lumMod val="75000"/>
            </a:schemeClr>
          </a:solidFill>
          <a:ln>
            <a:noFill/>
          </a:ln>
        </p:spPr>
        <p:txBody>
          <a:bodyPr anchor="t">
            <a:normAutofit/>
          </a:bodyPr>
          <a:lstStyle>
            <a:lvl1pPr marL="0" indent="0" algn="ctr">
              <a:buNone/>
              <a:defRPr sz="1600" b="1" i="0">
                <a:solidFill>
                  <a:schemeClr val="bg1"/>
                </a:solidFill>
                <a:latin typeface="Avenir Black" panose="02000503020000020003" pitchFamily="2" charset="0"/>
                <a:ea typeface="Avenir Black" panose="02000503020000020003" pitchFamily="2" charset="0"/>
                <a:cs typeface="Arial" charset="0"/>
              </a:defRPr>
            </a:lvl1pPr>
            <a:lvl2pPr marL="457189" indent="0">
              <a:buNone/>
              <a:defRPr sz="2800"/>
            </a:lvl2pPr>
            <a:lvl3pPr marL="914377" indent="0">
              <a:buNone/>
              <a:defRPr sz="2400"/>
            </a:lvl3pPr>
            <a:lvl4pPr marL="1371566" indent="0">
              <a:buNone/>
              <a:defRPr sz="2000"/>
            </a:lvl4pPr>
            <a:lvl5pPr marL="1828754" indent="0">
              <a:buNone/>
              <a:defRPr sz="2000"/>
            </a:lvl5pPr>
            <a:lvl6pPr marL="2285943" indent="0">
              <a:buNone/>
              <a:defRPr sz="2000"/>
            </a:lvl6pPr>
            <a:lvl7pPr marL="2743131" indent="0">
              <a:buNone/>
              <a:defRPr sz="2000"/>
            </a:lvl7pPr>
            <a:lvl8pPr marL="3200320" indent="0">
              <a:buNone/>
              <a:defRPr sz="2000"/>
            </a:lvl8pPr>
            <a:lvl9pPr marL="3657509" indent="0">
              <a:buNone/>
              <a:defRPr sz="2000"/>
            </a:lvl9pPr>
          </a:lstStyle>
          <a:p>
            <a:endParaRPr lang="en-US" dirty="0"/>
          </a:p>
          <a:p>
            <a:r>
              <a:rPr lang="en-US" dirty="0"/>
              <a:t>Drag picture to placeholder or click icon to add</a:t>
            </a:r>
          </a:p>
        </p:txBody>
      </p:sp>
      <p:sp>
        <p:nvSpPr>
          <p:cNvPr id="13" name="Text Placeholder 2">
            <a:extLst>
              <a:ext uri="{FF2B5EF4-FFF2-40B4-BE49-F238E27FC236}">
                <a16:creationId xmlns:a16="http://schemas.microsoft.com/office/drawing/2014/main" id="{454ACCEA-B3A8-9649-9F3F-15F662BB1976}"/>
              </a:ext>
            </a:extLst>
          </p:cNvPr>
          <p:cNvSpPr>
            <a:spLocks noGrp="1"/>
          </p:cNvSpPr>
          <p:nvPr>
            <p:ph type="body" idx="1" hasCustomPrompt="1"/>
          </p:nvPr>
        </p:nvSpPr>
        <p:spPr>
          <a:xfrm>
            <a:off x="569468" y="2189264"/>
            <a:ext cx="4204010" cy="4552232"/>
          </a:xfrm>
          <a:prstGeom prst="rect">
            <a:avLst/>
          </a:prstGeom>
        </p:spPr>
        <p:txBody>
          <a:bodyPr>
            <a:noAutofit/>
          </a:bodyPr>
          <a:lstStyle>
            <a:lvl1pPr marL="0" marR="0" indent="0" algn="l" defTabSz="914400" rtl="0" eaLnBrk="1" fontAlgn="auto" latinLnBrk="0" hangingPunct="1">
              <a:lnSpc>
                <a:spcPts val="2600"/>
              </a:lnSpc>
              <a:spcBef>
                <a:spcPts val="1000"/>
              </a:spcBef>
              <a:spcAft>
                <a:spcPts val="0"/>
              </a:spcAft>
              <a:buClr>
                <a:srgbClr val="005BBB"/>
              </a:buClr>
              <a:buSzTx/>
              <a:buFont typeface="Arial" panose="020B0604020202020204" pitchFamily="34" charset="0"/>
              <a:buNone/>
              <a:tabLst/>
              <a:defRPr sz="1800" b="1" i="0" spc="0" baseline="0">
                <a:solidFill>
                  <a:srgbClr val="828383"/>
                </a:solidFill>
                <a:latin typeface="Avenir Medium" panose="02000503020000020003" pitchFamily="2" charset="0"/>
                <a:ea typeface="Avenir Black" panose="02000503020000020003" pitchFamily="2" charset="0"/>
                <a:cs typeface="Arial" charset="0"/>
              </a:defRPr>
            </a:lvl1pPr>
            <a:lvl2pPr marL="457189" indent="0">
              <a:buNone/>
              <a:defRPr sz="2000">
                <a:solidFill>
                  <a:schemeClr val="tx1">
                    <a:tint val="75000"/>
                  </a:schemeClr>
                </a:solidFill>
              </a:defRPr>
            </a:lvl2pPr>
            <a:lvl3pPr marL="914377" indent="0">
              <a:buNone/>
              <a:defRPr sz="1800">
                <a:solidFill>
                  <a:schemeClr val="tx1">
                    <a:tint val="75000"/>
                  </a:schemeClr>
                </a:solidFill>
              </a:defRPr>
            </a:lvl3pPr>
            <a:lvl4pPr marL="1371566" indent="0">
              <a:buNone/>
              <a:defRPr sz="1600">
                <a:solidFill>
                  <a:schemeClr val="tx1">
                    <a:tint val="75000"/>
                  </a:schemeClr>
                </a:solidFill>
              </a:defRPr>
            </a:lvl4pPr>
            <a:lvl5pPr marL="1828754" indent="0">
              <a:buNone/>
              <a:defRPr sz="1600">
                <a:solidFill>
                  <a:schemeClr val="tx1">
                    <a:tint val="75000"/>
                  </a:schemeClr>
                </a:solidFill>
              </a:defRPr>
            </a:lvl5pPr>
            <a:lvl6pPr marL="2285943" indent="0">
              <a:buNone/>
              <a:defRPr sz="1600">
                <a:solidFill>
                  <a:schemeClr val="tx1">
                    <a:tint val="75000"/>
                  </a:schemeClr>
                </a:solidFill>
              </a:defRPr>
            </a:lvl6pPr>
            <a:lvl7pPr marL="2743131" indent="0">
              <a:buNone/>
              <a:defRPr sz="1600">
                <a:solidFill>
                  <a:schemeClr val="tx1">
                    <a:tint val="75000"/>
                  </a:schemeClr>
                </a:solidFill>
              </a:defRPr>
            </a:lvl7pPr>
            <a:lvl8pPr marL="3200320" indent="0">
              <a:buNone/>
              <a:defRPr sz="1600">
                <a:solidFill>
                  <a:schemeClr val="tx1">
                    <a:tint val="75000"/>
                  </a:schemeClr>
                </a:solidFill>
              </a:defRPr>
            </a:lvl8pPr>
            <a:lvl9pPr marL="3657509" indent="0">
              <a:buNone/>
              <a:defRPr sz="1600">
                <a:solidFill>
                  <a:schemeClr val="tx1">
                    <a:tint val="75000"/>
                  </a:schemeClr>
                </a:solidFill>
              </a:defRPr>
            </a:lvl9pPr>
          </a:lstStyle>
          <a:p>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a:t>
            </a:r>
            <a:r>
              <a:rPr lang="en-US" dirty="0" err="1"/>
              <a:t>Mauris</a:t>
            </a:r>
            <a:r>
              <a:rPr lang="en-US" dirty="0"/>
              <a:t> </a:t>
            </a:r>
            <a:r>
              <a:rPr lang="en-US" dirty="0" err="1"/>
              <a:t>vehicula</a:t>
            </a:r>
            <a:r>
              <a:rPr lang="en-US" dirty="0"/>
              <a:t> dui in </a:t>
            </a:r>
            <a:r>
              <a:rPr lang="en-US" dirty="0" err="1"/>
              <a:t>neque</a:t>
            </a:r>
            <a:r>
              <a:rPr lang="en-US" dirty="0"/>
              <a:t> </a:t>
            </a:r>
            <a:r>
              <a:rPr lang="en-US" dirty="0" err="1"/>
              <a:t>dignissim</a:t>
            </a:r>
            <a:r>
              <a:rPr lang="en-US" dirty="0"/>
              <a:t>, in </a:t>
            </a:r>
            <a:r>
              <a:rPr lang="en-US" dirty="0" err="1"/>
              <a:t>aliquet</a:t>
            </a:r>
            <a:r>
              <a:rPr lang="en-US" dirty="0"/>
              <a:t> </a:t>
            </a:r>
            <a:r>
              <a:rPr lang="en-US" dirty="0" err="1"/>
              <a:t>nisl</a:t>
            </a:r>
            <a:r>
              <a:rPr lang="en-US" dirty="0"/>
              <a:t> </a:t>
            </a:r>
            <a:r>
              <a:rPr lang="en-US" dirty="0" err="1"/>
              <a:t>varius</a:t>
            </a:r>
            <a:r>
              <a:rPr lang="en-US" dirty="0"/>
              <a:t>. </a:t>
            </a:r>
            <a:r>
              <a:rPr lang="en-US" dirty="0" err="1"/>
              <a:t>Sed</a:t>
            </a:r>
            <a:r>
              <a:rPr lang="en-US" dirty="0"/>
              <a:t> a </a:t>
            </a:r>
            <a:r>
              <a:rPr lang="en-US" dirty="0" err="1"/>
              <a:t>erat</a:t>
            </a:r>
            <a:r>
              <a:rPr lang="en-US" dirty="0"/>
              <a:t> </a:t>
            </a:r>
            <a:r>
              <a:rPr lang="en-US" dirty="0" err="1"/>
              <a:t>ut</a:t>
            </a:r>
            <a:r>
              <a:rPr lang="en-US" dirty="0"/>
              <a:t> magna </a:t>
            </a:r>
            <a:r>
              <a:rPr lang="en-US" dirty="0" err="1"/>
              <a:t>vulputate</a:t>
            </a:r>
            <a:r>
              <a:rPr lang="en-US" dirty="0"/>
              <a:t> </a:t>
            </a:r>
            <a:r>
              <a:rPr lang="en-US" dirty="0" err="1"/>
              <a:t>feugiat</a:t>
            </a:r>
            <a:r>
              <a:rPr lang="en-US" dirty="0"/>
              <a:t>. </a:t>
            </a:r>
            <a:r>
              <a:rPr lang="en-US" dirty="0" err="1"/>
              <a:t>Quisque</a:t>
            </a:r>
            <a:r>
              <a:rPr lang="en-US" dirty="0"/>
              <a:t> </a:t>
            </a:r>
            <a:r>
              <a:rPr lang="en-US" dirty="0" err="1"/>
              <a:t>varius</a:t>
            </a:r>
            <a:r>
              <a:rPr lang="en-US" dirty="0"/>
              <a:t> libero </a:t>
            </a:r>
            <a:r>
              <a:rPr lang="en-US" dirty="0" err="1"/>
              <a:t>placerat</a:t>
            </a:r>
            <a:r>
              <a:rPr lang="en-US" dirty="0"/>
              <a:t> </a:t>
            </a:r>
            <a:r>
              <a:rPr lang="en-US" dirty="0" err="1"/>
              <a:t>erat</a:t>
            </a:r>
            <a:r>
              <a:rPr lang="en-US" dirty="0"/>
              <a:t> </a:t>
            </a:r>
            <a:r>
              <a:rPr lang="en-US" dirty="0" err="1"/>
              <a:t>lobortis</a:t>
            </a:r>
            <a:r>
              <a:rPr lang="en-US" dirty="0"/>
              <a:t> </a:t>
            </a:r>
            <a:r>
              <a:rPr lang="en-US" dirty="0" err="1"/>
              <a:t>congue</a:t>
            </a:r>
            <a:r>
              <a:rPr lang="en-US" dirty="0"/>
              <a:t>. Integer a </a:t>
            </a:r>
            <a:r>
              <a:rPr lang="en-US" dirty="0" err="1"/>
              <a:t>arcu</a:t>
            </a:r>
            <a:r>
              <a:rPr lang="en-US" dirty="0"/>
              <a:t> </a:t>
            </a:r>
            <a:r>
              <a:rPr lang="en-US" dirty="0" err="1"/>
              <a:t>vel</a:t>
            </a:r>
            <a:r>
              <a:rPr lang="en-US" dirty="0"/>
              <a:t> ante </a:t>
            </a:r>
            <a:r>
              <a:rPr lang="en-US" dirty="0" err="1"/>
              <a:t>bibendum</a:t>
            </a:r>
            <a:r>
              <a:rPr lang="en-US" dirty="0"/>
              <a:t> </a:t>
            </a:r>
            <a:r>
              <a:rPr lang="en-US" dirty="0" err="1"/>
              <a:t>scelerisque</a:t>
            </a:r>
            <a:r>
              <a:rPr lang="en-US" dirty="0"/>
              <a:t>. </a:t>
            </a:r>
          </a:p>
        </p:txBody>
      </p:sp>
    </p:spTree>
    <p:extLst>
      <p:ext uri="{BB962C8B-B14F-4D97-AF65-F5344CB8AC3E}">
        <p14:creationId xmlns:p14="http://schemas.microsoft.com/office/powerpoint/2010/main" val="17480405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ext and 3 Photo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5430BC-0A4F-5944-A763-CD23A775E806}"/>
              </a:ext>
            </a:extLst>
          </p:cNvPr>
          <p:cNvSpPr>
            <a:spLocks noGrp="1"/>
          </p:cNvSpPr>
          <p:nvPr>
            <p:ph type="title" hasCustomPrompt="1"/>
          </p:nvPr>
        </p:nvSpPr>
        <p:spPr>
          <a:xfrm>
            <a:off x="566928" y="1316736"/>
            <a:ext cx="4206550" cy="720148"/>
          </a:xfrm>
        </p:spPr>
        <p:txBody>
          <a:bodyPr>
            <a:normAutofit/>
          </a:bodyPr>
          <a:lstStyle>
            <a:lvl1pPr>
              <a:defRPr sz="2400" baseline="0"/>
            </a:lvl1pPr>
          </a:lstStyle>
          <a:p>
            <a:r>
              <a:rPr lang="en-US" dirty="0"/>
              <a:t>Click to edit title</a:t>
            </a:r>
          </a:p>
        </p:txBody>
      </p:sp>
      <p:sp>
        <p:nvSpPr>
          <p:cNvPr id="15" name="Picture Placeholder 2"/>
          <p:cNvSpPr>
            <a:spLocks noGrp="1"/>
          </p:cNvSpPr>
          <p:nvPr>
            <p:ph type="pic" idx="13"/>
          </p:nvPr>
        </p:nvSpPr>
        <p:spPr>
          <a:xfrm>
            <a:off x="5114630" y="1115878"/>
            <a:ext cx="6937735" cy="2744922"/>
          </a:xfrm>
          <a:prstGeom prst="rect">
            <a:avLst/>
          </a:prstGeom>
          <a:solidFill>
            <a:schemeClr val="bg2">
              <a:lumMod val="75000"/>
            </a:schemeClr>
          </a:solidFill>
          <a:ln>
            <a:solidFill>
              <a:schemeClr val="bg1"/>
            </a:solidFill>
          </a:ln>
        </p:spPr>
        <p:txBody>
          <a:bodyPr anchor="t">
            <a:normAutofit/>
          </a:bodyPr>
          <a:lstStyle>
            <a:lvl1pPr marL="0" indent="0" algn="ctr">
              <a:buNone/>
              <a:defRPr sz="1600" b="1" i="0">
                <a:solidFill>
                  <a:schemeClr val="bg1"/>
                </a:solidFill>
                <a:latin typeface="Avenir Black" panose="02000503020000020003" pitchFamily="2" charset="0"/>
                <a:ea typeface="Avenir Black" panose="02000503020000020003" pitchFamily="2" charset="0"/>
                <a:cs typeface="Arial" charset="0"/>
              </a:defRPr>
            </a:lvl1pPr>
            <a:lvl2pPr marL="457189" indent="0">
              <a:buNone/>
              <a:defRPr sz="2800"/>
            </a:lvl2pPr>
            <a:lvl3pPr marL="914377" indent="0">
              <a:buNone/>
              <a:defRPr sz="2400"/>
            </a:lvl3pPr>
            <a:lvl4pPr marL="1371566" indent="0">
              <a:buNone/>
              <a:defRPr sz="2000"/>
            </a:lvl4pPr>
            <a:lvl5pPr marL="1828754" indent="0">
              <a:buNone/>
              <a:defRPr sz="2000"/>
            </a:lvl5pPr>
            <a:lvl6pPr marL="2285943" indent="0">
              <a:buNone/>
              <a:defRPr sz="2000"/>
            </a:lvl6pPr>
            <a:lvl7pPr marL="2743131" indent="0">
              <a:buNone/>
              <a:defRPr sz="2000"/>
            </a:lvl7pPr>
            <a:lvl8pPr marL="3200320" indent="0">
              <a:buNone/>
              <a:defRPr sz="2000"/>
            </a:lvl8pPr>
            <a:lvl9pPr marL="3657509" indent="0">
              <a:buNone/>
              <a:defRPr sz="2000"/>
            </a:lvl9pPr>
          </a:lstStyle>
          <a:p>
            <a:endParaRPr lang="en-US" dirty="0"/>
          </a:p>
          <a:p>
            <a:r>
              <a:rPr lang="en-US" dirty="0"/>
              <a:t>Drag picture to placeholder or click icon to add</a:t>
            </a:r>
          </a:p>
        </p:txBody>
      </p:sp>
      <p:sp>
        <p:nvSpPr>
          <p:cNvPr id="7" name="Picture Placeholder 2"/>
          <p:cNvSpPr>
            <a:spLocks noGrp="1"/>
          </p:cNvSpPr>
          <p:nvPr>
            <p:ph type="pic" idx="14"/>
          </p:nvPr>
        </p:nvSpPr>
        <p:spPr>
          <a:xfrm>
            <a:off x="5114631" y="3998296"/>
            <a:ext cx="3474720" cy="2743200"/>
          </a:xfrm>
          <a:prstGeom prst="rect">
            <a:avLst/>
          </a:prstGeom>
          <a:solidFill>
            <a:schemeClr val="bg2">
              <a:lumMod val="75000"/>
            </a:schemeClr>
          </a:solidFill>
          <a:ln>
            <a:solidFill>
              <a:schemeClr val="bg1"/>
            </a:solidFill>
          </a:ln>
        </p:spPr>
        <p:txBody>
          <a:bodyPr anchor="t">
            <a:normAutofit/>
          </a:bodyPr>
          <a:lstStyle>
            <a:lvl1pPr marL="0" indent="0" algn="ctr">
              <a:buNone/>
              <a:defRPr sz="1600" b="1" i="0">
                <a:solidFill>
                  <a:schemeClr val="bg1"/>
                </a:solidFill>
                <a:latin typeface="Avenir Black" panose="02000503020000020003" pitchFamily="2" charset="0"/>
                <a:ea typeface="Avenir Black" panose="02000503020000020003" pitchFamily="2" charset="0"/>
                <a:cs typeface="Arial" charset="0"/>
              </a:defRPr>
            </a:lvl1pPr>
            <a:lvl2pPr marL="457189" indent="0">
              <a:buNone/>
              <a:defRPr sz="2800"/>
            </a:lvl2pPr>
            <a:lvl3pPr marL="914377" indent="0">
              <a:buNone/>
              <a:defRPr sz="2400"/>
            </a:lvl3pPr>
            <a:lvl4pPr marL="1371566" indent="0">
              <a:buNone/>
              <a:defRPr sz="2000"/>
            </a:lvl4pPr>
            <a:lvl5pPr marL="1828754" indent="0">
              <a:buNone/>
              <a:defRPr sz="2000"/>
            </a:lvl5pPr>
            <a:lvl6pPr marL="2285943" indent="0">
              <a:buNone/>
              <a:defRPr sz="2000"/>
            </a:lvl6pPr>
            <a:lvl7pPr marL="2743131" indent="0">
              <a:buNone/>
              <a:defRPr sz="2000"/>
            </a:lvl7pPr>
            <a:lvl8pPr marL="3200320" indent="0">
              <a:buNone/>
              <a:defRPr sz="2000"/>
            </a:lvl8pPr>
            <a:lvl9pPr marL="3657509" indent="0">
              <a:buNone/>
              <a:defRPr sz="2000"/>
            </a:lvl9pPr>
          </a:lstStyle>
          <a:p>
            <a:endParaRPr lang="en-US" dirty="0"/>
          </a:p>
          <a:p>
            <a:r>
              <a:rPr lang="en-US" dirty="0"/>
              <a:t>Drag picture to placeholder or click icon to add</a:t>
            </a:r>
          </a:p>
        </p:txBody>
      </p:sp>
      <p:sp>
        <p:nvSpPr>
          <p:cNvPr id="9" name="Picture Placeholder 2"/>
          <p:cNvSpPr>
            <a:spLocks noGrp="1" noChangeAspect="1"/>
          </p:cNvSpPr>
          <p:nvPr>
            <p:ph type="pic" idx="15"/>
          </p:nvPr>
        </p:nvSpPr>
        <p:spPr>
          <a:xfrm>
            <a:off x="8701090" y="3998296"/>
            <a:ext cx="3351276" cy="2743200"/>
          </a:xfrm>
          <a:prstGeom prst="rect">
            <a:avLst/>
          </a:prstGeom>
          <a:solidFill>
            <a:schemeClr val="bg2">
              <a:lumMod val="75000"/>
            </a:schemeClr>
          </a:solidFill>
          <a:ln>
            <a:solidFill>
              <a:schemeClr val="bg1"/>
            </a:solidFill>
          </a:ln>
        </p:spPr>
        <p:txBody>
          <a:bodyPr anchor="t">
            <a:normAutofit/>
          </a:bodyPr>
          <a:lstStyle>
            <a:lvl1pPr marL="0" indent="0" algn="ctr">
              <a:buNone/>
              <a:defRPr sz="1600" b="1" i="0">
                <a:solidFill>
                  <a:schemeClr val="bg1"/>
                </a:solidFill>
                <a:latin typeface="Avenir Black" panose="02000503020000020003" pitchFamily="2" charset="0"/>
                <a:ea typeface="Avenir Black" panose="02000503020000020003" pitchFamily="2" charset="0"/>
                <a:cs typeface="Arial" charset="0"/>
              </a:defRPr>
            </a:lvl1pPr>
            <a:lvl2pPr marL="457189" indent="0">
              <a:buNone/>
              <a:defRPr sz="2800"/>
            </a:lvl2pPr>
            <a:lvl3pPr marL="914377" indent="0">
              <a:buNone/>
              <a:defRPr sz="2400"/>
            </a:lvl3pPr>
            <a:lvl4pPr marL="1371566" indent="0">
              <a:buNone/>
              <a:defRPr sz="2000"/>
            </a:lvl4pPr>
            <a:lvl5pPr marL="1828754" indent="0">
              <a:buNone/>
              <a:defRPr sz="2000"/>
            </a:lvl5pPr>
            <a:lvl6pPr marL="2285943" indent="0">
              <a:buNone/>
              <a:defRPr sz="2000"/>
            </a:lvl6pPr>
            <a:lvl7pPr marL="2743131" indent="0">
              <a:buNone/>
              <a:defRPr sz="2000"/>
            </a:lvl7pPr>
            <a:lvl8pPr marL="3200320" indent="0">
              <a:buNone/>
              <a:defRPr sz="2000"/>
            </a:lvl8pPr>
            <a:lvl9pPr marL="3657509" indent="0">
              <a:buNone/>
              <a:defRPr sz="2000"/>
            </a:lvl9pPr>
          </a:lstStyle>
          <a:p>
            <a:endParaRPr lang="en-US" dirty="0"/>
          </a:p>
          <a:p>
            <a:r>
              <a:rPr lang="en-US" dirty="0"/>
              <a:t>Drag picture to placeholder or click icon to add</a:t>
            </a:r>
          </a:p>
        </p:txBody>
      </p:sp>
      <p:sp>
        <p:nvSpPr>
          <p:cNvPr id="11" name="Text Placeholder 2">
            <a:extLst>
              <a:ext uri="{FF2B5EF4-FFF2-40B4-BE49-F238E27FC236}">
                <a16:creationId xmlns:a16="http://schemas.microsoft.com/office/drawing/2014/main" id="{CB78D004-05D3-4143-B361-6850ABD5B4D7}"/>
              </a:ext>
            </a:extLst>
          </p:cNvPr>
          <p:cNvSpPr>
            <a:spLocks noGrp="1"/>
          </p:cNvSpPr>
          <p:nvPr>
            <p:ph type="body" idx="1" hasCustomPrompt="1"/>
          </p:nvPr>
        </p:nvSpPr>
        <p:spPr>
          <a:xfrm>
            <a:off x="569468" y="2189264"/>
            <a:ext cx="4204010" cy="4552232"/>
          </a:xfrm>
          <a:prstGeom prst="rect">
            <a:avLst/>
          </a:prstGeom>
        </p:spPr>
        <p:txBody>
          <a:bodyPr>
            <a:noAutofit/>
          </a:bodyPr>
          <a:lstStyle>
            <a:lvl1pPr marL="0" marR="0" indent="0" algn="l" defTabSz="914400" rtl="0" eaLnBrk="1" fontAlgn="auto" latinLnBrk="0" hangingPunct="1">
              <a:lnSpc>
                <a:spcPts val="2600"/>
              </a:lnSpc>
              <a:spcBef>
                <a:spcPts val="1000"/>
              </a:spcBef>
              <a:spcAft>
                <a:spcPts val="0"/>
              </a:spcAft>
              <a:buClr>
                <a:srgbClr val="005BBB"/>
              </a:buClr>
              <a:buSzTx/>
              <a:buFont typeface="Arial" panose="020B0604020202020204" pitchFamily="34" charset="0"/>
              <a:buNone/>
              <a:tabLst/>
              <a:defRPr sz="1800" b="1" i="0" spc="0" baseline="0">
                <a:solidFill>
                  <a:srgbClr val="828383"/>
                </a:solidFill>
                <a:latin typeface="Avenir Medium" panose="02000503020000020003" pitchFamily="2" charset="0"/>
                <a:ea typeface="Avenir Black" panose="02000503020000020003" pitchFamily="2" charset="0"/>
                <a:cs typeface="Arial" charset="0"/>
              </a:defRPr>
            </a:lvl1pPr>
            <a:lvl2pPr marL="457189" indent="0">
              <a:buNone/>
              <a:defRPr sz="2000">
                <a:solidFill>
                  <a:schemeClr val="tx1">
                    <a:tint val="75000"/>
                  </a:schemeClr>
                </a:solidFill>
              </a:defRPr>
            </a:lvl2pPr>
            <a:lvl3pPr marL="914377" indent="0">
              <a:buNone/>
              <a:defRPr sz="1800">
                <a:solidFill>
                  <a:schemeClr val="tx1">
                    <a:tint val="75000"/>
                  </a:schemeClr>
                </a:solidFill>
              </a:defRPr>
            </a:lvl3pPr>
            <a:lvl4pPr marL="1371566" indent="0">
              <a:buNone/>
              <a:defRPr sz="1600">
                <a:solidFill>
                  <a:schemeClr val="tx1">
                    <a:tint val="75000"/>
                  </a:schemeClr>
                </a:solidFill>
              </a:defRPr>
            </a:lvl4pPr>
            <a:lvl5pPr marL="1828754" indent="0">
              <a:buNone/>
              <a:defRPr sz="1600">
                <a:solidFill>
                  <a:schemeClr val="tx1">
                    <a:tint val="75000"/>
                  </a:schemeClr>
                </a:solidFill>
              </a:defRPr>
            </a:lvl5pPr>
            <a:lvl6pPr marL="2285943" indent="0">
              <a:buNone/>
              <a:defRPr sz="1600">
                <a:solidFill>
                  <a:schemeClr val="tx1">
                    <a:tint val="75000"/>
                  </a:schemeClr>
                </a:solidFill>
              </a:defRPr>
            </a:lvl6pPr>
            <a:lvl7pPr marL="2743131" indent="0">
              <a:buNone/>
              <a:defRPr sz="1600">
                <a:solidFill>
                  <a:schemeClr val="tx1">
                    <a:tint val="75000"/>
                  </a:schemeClr>
                </a:solidFill>
              </a:defRPr>
            </a:lvl7pPr>
            <a:lvl8pPr marL="3200320" indent="0">
              <a:buNone/>
              <a:defRPr sz="1600">
                <a:solidFill>
                  <a:schemeClr val="tx1">
                    <a:tint val="75000"/>
                  </a:schemeClr>
                </a:solidFill>
              </a:defRPr>
            </a:lvl8pPr>
            <a:lvl9pPr marL="3657509" indent="0">
              <a:buNone/>
              <a:defRPr sz="1600">
                <a:solidFill>
                  <a:schemeClr val="tx1">
                    <a:tint val="75000"/>
                  </a:schemeClr>
                </a:solidFill>
              </a:defRPr>
            </a:lvl9pPr>
          </a:lstStyle>
          <a:p>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a:t>
            </a:r>
            <a:r>
              <a:rPr lang="en-US" dirty="0" err="1"/>
              <a:t>Mauris</a:t>
            </a:r>
            <a:r>
              <a:rPr lang="en-US" dirty="0"/>
              <a:t> </a:t>
            </a:r>
            <a:r>
              <a:rPr lang="en-US" dirty="0" err="1"/>
              <a:t>vehicula</a:t>
            </a:r>
            <a:r>
              <a:rPr lang="en-US" dirty="0"/>
              <a:t> dui in </a:t>
            </a:r>
            <a:r>
              <a:rPr lang="en-US" dirty="0" err="1"/>
              <a:t>neque</a:t>
            </a:r>
            <a:r>
              <a:rPr lang="en-US" dirty="0"/>
              <a:t> </a:t>
            </a:r>
            <a:r>
              <a:rPr lang="en-US" dirty="0" err="1"/>
              <a:t>dignissim</a:t>
            </a:r>
            <a:r>
              <a:rPr lang="en-US" dirty="0"/>
              <a:t>, in </a:t>
            </a:r>
            <a:r>
              <a:rPr lang="en-US" dirty="0" err="1"/>
              <a:t>aliquet</a:t>
            </a:r>
            <a:r>
              <a:rPr lang="en-US" dirty="0"/>
              <a:t> </a:t>
            </a:r>
            <a:r>
              <a:rPr lang="en-US" dirty="0" err="1"/>
              <a:t>nisl</a:t>
            </a:r>
            <a:r>
              <a:rPr lang="en-US" dirty="0"/>
              <a:t> </a:t>
            </a:r>
            <a:r>
              <a:rPr lang="en-US" dirty="0" err="1"/>
              <a:t>varius</a:t>
            </a:r>
            <a:r>
              <a:rPr lang="en-US" dirty="0"/>
              <a:t>. </a:t>
            </a:r>
            <a:r>
              <a:rPr lang="en-US" dirty="0" err="1"/>
              <a:t>Sed</a:t>
            </a:r>
            <a:r>
              <a:rPr lang="en-US" dirty="0"/>
              <a:t> a </a:t>
            </a:r>
            <a:r>
              <a:rPr lang="en-US" dirty="0" err="1"/>
              <a:t>erat</a:t>
            </a:r>
            <a:r>
              <a:rPr lang="en-US" dirty="0"/>
              <a:t> </a:t>
            </a:r>
            <a:r>
              <a:rPr lang="en-US" dirty="0" err="1"/>
              <a:t>ut</a:t>
            </a:r>
            <a:r>
              <a:rPr lang="en-US" dirty="0"/>
              <a:t> magna </a:t>
            </a:r>
            <a:r>
              <a:rPr lang="en-US" dirty="0" err="1"/>
              <a:t>vulputate</a:t>
            </a:r>
            <a:r>
              <a:rPr lang="en-US" dirty="0"/>
              <a:t> </a:t>
            </a:r>
            <a:r>
              <a:rPr lang="en-US" dirty="0" err="1"/>
              <a:t>feugiat</a:t>
            </a:r>
            <a:r>
              <a:rPr lang="en-US" dirty="0"/>
              <a:t>. </a:t>
            </a:r>
            <a:r>
              <a:rPr lang="en-US" dirty="0" err="1"/>
              <a:t>Quisque</a:t>
            </a:r>
            <a:r>
              <a:rPr lang="en-US" dirty="0"/>
              <a:t> </a:t>
            </a:r>
            <a:r>
              <a:rPr lang="en-US" dirty="0" err="1"/>
              <a:t>varius</a:t>
            </a:r>
            <a:r>
              <a:rPr lang="en-US" dirty="0"/>
              <a:t> libero </a:t>
            </a:r>
            <a:r>
              <a:rPr lang="en-US" dirty="0" err="1"/>
              <a:t>placerat</a:t>
            </a:r>
            <a:r>
              <a:rPr lang="en-US" dirty="0"/>
              <a:t> </a:t>
            </a:r>
            <a:r>
              <a:rPr lang="en-US" dirty="0" err="1"/>
              <a:t>erat</a:t>
            </a:r>
            <a:r>
              <a:rPr lang="en-US" dirty="0"/>
              <a:t> </a:t>
            </a:r>
            <a:r>
              <a:rPr lang="en-US" dirty="0" err="1"/>
              <a:t>lobortis</a:t>
            </a:r>
            <a:r>
              <a:rPr lang="en-US" dirty="0"/>
              <a:t> </a:t>
            </a:r>
            <a:r>
              <a:rPr lang="en-US" dirty="0" err="1"/>
              <a:t>congue</a:t>
            </a:r>
            <a:r>
              <a:rPr lang="en-US" dirty="0"/>
              <a:t>. Integer a </a:t>
            </a:r>
            <a:r>
              <a:rPr lang="en-US" dirty="0" err="1"/>
              <a:t>arcu</a:t>
            </a:r>
            <a:r>
              <a:rPr lang="en-US" dirty="0"/>
              <a:t> </a:t>
            </a:r>
            <a:r>
              <a:rPr lang="en-US" dirty="0" err="1"/>
              <a:t>vel</a:t>
            </a:r>
            <a:r>
              <a:rPr lang="en-US" dirty="0"/>
              <a:t> ante </a:t>
            </a:r>
            <a:r>
              <a:rPr lang="en-US" dirty="0" err="1"/>
              <a:t>bibendum</a:t>
            </a:r>
            <a:r>
              <a:rPr lang="en-US" dirty="0"/>
              <a:t> </a:t>
            </a:r>
            <a:r>
              <a:rPr lang="en-US" dirty="0" err="1"/>
              <a:t>scelerisque</a:t>
            </a:r>
            <a:r>
              <a:rPr lang="en-US" dirty="0"/>
              <a:t>. </a:t>
            </a:r>
          </a:p>
        </p:txBody>
      </p:sp>
    </p:spTree>
    <p:extLst>
      <p:ext uri="{BB962C8B-B14F-4D97-AF65-F5344CB8AC3E}">
        <p14:creationId xmlns:p14="http://schemas.microsoft.com/office/powerpoint/2010/main" val="17872715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Full Width Photo">
    <p:spTree>
      <p:nvGrpSpPr>
        <p:cNvPr id="1" name=""/>
        <p:cNvGrpSpPr/>
        <p:nvPr/>
      </p:nvGrpSpPr>
      <p:grpSpPr>
        <a:xfrm>
          <a:off x="0" y="0"/>
          <a:ext cx="0" cy="0"/>
          <a:chOff x="0" y="0"/>
          <a:chExt cx="0" cy="0"/>
        </a:xfrm>
      </p:grpSpPr>
      <p:sp>
        <p:nvSpPr>
          <p:cNvPr id="15" name="Picture Placeholder 2"/>
          <p:cNvSpPr>
            <a:spLocks noGrp="1" noChangeAspect="1"/>
          </p:cNvSpPr>
          <p:nvPr>
            <p:ph type="pic" idx="13"/>
          </p:nvPr>
        </p:nvSpPr>
        <p:spPr>
          <a:xfrm>
            <a:off x="0" y="927100"/>
            <a:ext cx="12192000" cy="5930900"/>
          </a:xfrm>
          <a:prstGeom prst="rect">
            <a:avLst/>
          </a:prstGeom>
          <a:solidFill>
            <a:schemeClr val="bg2">
              <a:lumMod val="75000"/>
            </a:schemeClr>
          </a:solidFill>
          <a:ln>
            <a:noFill/>
          </a:ln>
        </p:spPr>
        <p:txBody>
          <a:bodyPr anchor="t">
            <a:normAutofit/>
          </a:bodyPr>
          <a:lstStyle>
            <a:lvl1pPr marL="0" indent="0" algn="ctr">
              <a:buNone/>
              <a:defRPr sz="1600" b="1" i="0">
                <a:solidFill>
                  <a:schemeClr val="bg1"/>
                </a:solidFill>
                <a:latin typeface="Avenir Black" panose="02000503020000020003" pitchFamily="2" charset="0"/>
                <a:ea typeface="Avenir Black" panose="02000503020000020003" pitchFamily="2" charset="0"/>
                <a:cs typeface="Arial" charset="0"/>
              </a:defRPr>
            </a:lvl1pPr>
            <a:lvl2pPr marL="457189" indent="0">
              <a:buNone/>
              <a:defRPr sz="2800"/>
            </a:lvl2pPr>
            <a:lvl3pPr marL="914377" indent="0">
              <a:buNone/>
              <a:defRPr sz="2400"/>
            </a:lvl3pPr>
            <a:lvl4pPr marL="1371566" indent="0">
              <a:buNone/>
              <a:defRPr sz="2000"/>
            </a:lvl4pPr>
            <a:lvl5pPr marL="1828754" indent="0">
              <a:buNone/>
              <a:defRPr sz="2000"/>
            </a:lvl5pPr>
            <a:lvl6pPr marL="2285943" indent="0">
              <a:buNone/>
              <a:defRPr sz="2000"/>
            </a:lvl6pPr>
            <a:lvl7pPr marL="2743131" indent="0">
              <a:buNone/>
              <a:defRPr sz="2000"/>
            </a:lvl7pPr>
            <a:lvl8pPr marL="3200320" indent="0">
              <a:buNone/>
              <a:defRPr sz="2000"/>
            </a:lvl8pPr>
            <a:lvl9pPr marL="3657509" indent="0">
              <a:buNone/>
              <a:defRPr sz="2000"/>
            </a:lvl9pPr>
          </a:lstStyle>
          <a:p>
            <a:endParaRPr lang="en-US" dirty="0"/>
          </a:p>
          <a:p>
            <a:r>
              <a:rPr lang="en-US" dirty="0"/>
              <a:t>Drag picture to placeholder or click icon to add</a:t>
            </a:r>
          </a:p>
        </p:txBody>
      </p:sp>
    </p:spTree>
    <p:extLst>
      <p:ext uri="{BB962C8B-B14F-4D97-AF65-F5344CB8AC3E}">
        <p14:creationId xmlns:p14="http://schemas.microsoft.com/office/powerpoint/2010/main" val="7845194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2.emf"/><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jpg"/><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p:cNvSpPr/>
          <p:nvPr userDrawn="1"/>
        </p:nvSpPr>
        <p:spPr>
          <a:xfrm>
            <a:off x="268638" y="0"/>
            <a:ext cx="1169605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6" algn="ctr"/>
            <a:r>
              <a:rPr lang="en-US" sz="2400" b="1" i="0" dirty="0">
                <a:latin typeface="Avenir Black" panose="02000503020000020003" pitchFamily="2" charset="0"/>
              </a:rPr>
              <a:t>‘-</a:t>
            </a:r>
          </a:p>
        </p:txBody>
      </p:sp>
      <p:sp>
        <p:nvSpPr>
          <p:cNvPr id="8" name="Title 1"/>
          <p:cNvSpPr txBox="1">
            <a:spLocks/>
          </p:cNvSpPr>
          <p:nvPr userDrawn="1"/>
        </p:nvSpPr>
        <p:spPr>
          <a:xfrm>
            <a:off x="2045778" y="1023929"/>
            <a:ext cx="8557756" cy="1402691"/>
          </a:xfrm>
          <a:prstGeom prst="rect">
            <a:avLst/>
          </a:prstGeom>
        </p:spPr>
        <p:txBody>
          <a:bodyPr anchor="t" anchorCtr="0">
            <a:normAutofit/>
          </a:bodyPr>
          <a:lstStyle>
            <a:lvl1pPr algn="l" defTabSz="685800" rtl="0" eaLnBrk="1" latinLnBrk="0" hangingPunct="1">
              <a:lnSpc>
                <a:spcPct val="80000"/>
              </a:lnSpc>
              <a:spcBef>
                <a:spcPct val="0"/>
              </a:spcBef>
              <a:buNone/>
              <a:defRPr sz="3600" b="1" i="0" kern="1200" baseline="0">
                <a:solidFill>
                  <a:schemeClr val="tx1"/>
                </a:solidFill>
                <a:latin typeface="Effra Trial Heavy" charset="0"/>
                <a:ea typeface="Effra Trial Heavy" charset="0"/>
                <a:cs typeface="Effra Trial Heavy" charset="0"/>
              </a:defRPr>
            </a:lvl1pPr>
          </a:lstStyle>
          <a:p>
            <a:endParaRPr lang="en-US" sz="4800" b="0" i="0" dirty="0">
              <a:latin typeface="Avenir Medium" panose="02000503020000020003" pitchFamily="2" charset="0"/>
              <a:ea typeface="Georgia" charset="0"/>
              <a:cs typeface="Georgia" charset="0"/>
            </a:endParaRPr>
          </a:p>
        </p:txBody>
      </p:sp>
      <p:sp>
        <p:nvSpPr>
          <p:cNvPr id="9" name="Text Placeholder 2"/>
          <p:cNvSpPr txBox="1">
            <a:spLocks/>
          </p:cNvSpPr>
          <p:nvPr userDrawn="1"/>
        </p:nvSpPr>
        <p:spPr>
          <a:xfrm>
            <a:off x="2045778" y="2555888"/>
            <a:ext cx="8557756" cy="3078205"/>
          </a:xfrm>
          <a:prstGeom prst="rect">
            <a:avLst/>
          </a:prstGeom>
        </p:spPr>
        <p:txBody>
          <a:bodyPr>
            <a:noAutofit/>
          </a:bodyPr>
          <a:lstStyle>
            <a:lvl1pPr marL="0" indent="0" algn="l" defTabSz="685800" rtl="0" eaLnBrk="1" latinLnBrk="0" hangingPunct="1">
              <a:lnSpc>
                <a:spcPct val="100000"/>
              </a:lnSpc>
              <a:spcBef>
                <a:spcPts val="750"/>
              </a:spcBef>
              <a:buFont typeface="Arial" panose="020B0604020202020204" pitchFamily="34" charset="0"/>
              <a:buNone/>
              <a:defRPr sz="1200" b="0" i="0" kern="1200">
                <a:solidFill>
                  <a:srgbClr val="828383"/>
                </a:solidFill>
                <a:latin typeface="Museo Slab 100" charset="0"/>
                <a:ea typeface="Museo Slab 100" charset="0"/>
                <a:cs typeface="Museo Slab 100" charset="0"/>
              </a:defRPr>
            </a:lvl1pPr>
            <a:lvl2pPr marL="342900" indent="0" algn="l" defTabSz="685800" rtl="0" eaLnBrk="1" latinLnBrk="0" hangingPunct="1">
              <a:lnSpc>
                <a:spcPct val="90000"/>
              </a:lnSpc>
              <a:spcBef>
                <a:spcPts val="375"/>
              </a:spcBef>
              <a:buFont typeface="Arial" panose="020B0604020202020204" pitchFamily="34" charset="0"/>
              <a:buNone/>
              <a:defRPr sz="1500" kern="1200">
                <a:solidFill>
                  <a:schemeClr val="tx1">
                    <a:tint val="75000"/>
                  </a:schemeClr>
                </a:solidFill>
                <a:latin typeface="+mn-lt"/>
                <a:ea typeface="+mn-ea"/>
                <a:cs typeface="+mn-cs"/>
              </a:defRPr>
            </a:lvl2pPr>
            <a:lvl3pPr marL="685800" indent="0" algn="l" defTabSz="685800" rtl="0" eaLnBrk="1" latinLnBrk="0" hangingPunct="1">
              <a:lnSpc>
                <a:spcPct val="90000"/>
              </a:lnSpc>
              <a:spcBef>
                <a:spcPts val="375"/>
              </a:spcBef>
              <a:buFont typeface="Arial" panose="020B0604020202020204" pitchFamily="34" charset="0"/>
              <a:buNone/>
              <a:defRPr sz="1350" kern="1200">
                <a:solidFill>
                  <a:schemeClr val="tx1">
                    <a:tint val="75000"/>
                  </a:schemeClr>
                </a:solidFill>
                <a:latin typeface="+mn-lt"/>
                <a:ea typeface="+mn-ea"/>
                <a:cs typeface="+mn-cs"/>
              </a:defRPr>
            </a:lvl3pPr>
            <a:lvl4pPr marL="1028700" indent="0" algn="l" defTabSz="685800" rtl="0" eaLnBrk="1" latinLnBrk="0" hangingPunct="1">
              <a:lnSpc>
                <a:spcPct val="90000"/>
              </a:lnSpc>
              <a:spcBef>
                <a:spcPts val="375"/>
              </a:spcBef>
              <a:buFont typeface="Arial" panose="020B0604020202020204" pitchFamily="34" charset="0"/>
              <a:buNone/>
              <a:defRPr sz="1200" kern="1200">
                <a:solidFill>
                  <a:schemeClr val="tx1">
                    <a:tint val="75000"/>
                  </a:schemeClr>
                </a:solidFill>
                <a:latin typeface="+mn-lt"/>
                <a:ea typeface="+mn-ea"/>
                <a:cs typeface="+mn-cs"/>
              </a:defRPr>
            </a:lvl4pPr>
            <a:lvl5pPr marL="1371600" indent="0" algn="l" defTabSz="685800" rtl="0" eaLnBrk="1" latinLnBrk="0" hangingPunct="1">
              <a:lnSpc>
                <a:spcPct val="90000"/>
              </a:lnSpc>
              <a:spcBef>
                <a:spcPts val="375"/>
              </a:spcBef>
              <a:buFont typeface="Arial" panose="020B0604020202020204" pitchFamily="34" charset="0"/>
              <a:buNone/>
              <a:defRPr sz="1200" kern="1200">
                <a:solidFill>
                  <a:schemeClr val="tx1">
                    <a:tint val="75000"/>
                  </a:schemeClr>
                </a:solidFill>
                <a:latin typeface="+mn-lt"/>
                <a:ea typeface="+mn-ea"/>
                <a:cs typeface="+mn-cs"/>
              </a:defRPr>
            </a:lvl5pPr>
            <a:lvl6pPr marL="1714500" indent="0" algn="l" defTabSz="685800" rtl="0" eaLnBrk="1" latinLnBrk="0" hangingPunct="1">
              <a:lnSpc>
                <a:spcPct val="90000"/>
              </a:lnSpc>
              <a:spcBef>
                <a:spcPts val="375"/>
              </a:spcBef>
              <a:buFont typeface="Arial" panose="020B0604020202020204" pitchFamily="34" charset="0"/>
              <a:buNone/>
              <a:defRPr sz="1200" kern="1200">
                <a:solidFill>
                  <a:schemeClr val="tx1">
                    <a:tint val="75000"/>
                  </a:schemeClr>
                </a:solidFill>
                <a:latin typeface="+mn-lt"/>
                <a:ea typeface="+mn-ea"/>
                <a:cs typeface="+mn-cs"/>
              </a:defRPr>
            </a:lvl6pPr>
            <a:lvl7pPr marL="2057400" indent="0" algn="l" defTabSz="685800" rtl="0" eaLnBrk="1" latinLnBrk="0" hangingPunct="1">
              <a:lnSpc>
                <a:spcPct val="90000"/>
              </a:lnSpc>
              <a:spcBef>
                <a:spcPts val="375"/>
              </a:spcBef>
              <a:buFont typeface="Arial" panose="020B0604020202020204" pitchFamily="34" charset="0"/>
              <a:buNone/>
              <a:defRPr sz="1200" kern="1200">
                <a:solidFill>
                  <a:schemeClr val="tx1">
                    <a:tint val="75000"/>
                  </a:schemeClr>
                </a:solidFill>
                <a:latin typeface="+mn-lt"/>
                <a:ea typeface="+mn-ea"/>
                <a:cs typeface="+mn-cs"/>
              </a:defRPr>
            </a:lvl7pPr>
            <a:lvl8pPr marL="2400300" indent="0" algn="l" defTabSz="685800" rtl="0" eaLnBrk="1" latinLnBrk="0" hangingPunct="1">
              <a:lnSpc>
                <a:spcPct val="90000"/>
              </a:lnSpc>
              <a:spcBef>
                <a:spcPts val="375"/>
              </a:spcBef>
              <a:buFont typeface="Arial" panose="020B0604020202020204" pitchFamily="34" charset="0"/>
              <a:buNone/>
              <a:defRPr sz="1200" kern="1200">
                <a:solidFill>
                  <a:schemeClr val="tx1">
                    <a:tint val="75000"/>
                  </a:schemeClr>
                </a:solidFill>
                <a:latin typeface="+mn-lt"/>
                <a:ea typeface="+mn-ea"/>
                <a:cs typeface="+mn-cs"/>
              </a:defRPr>
            </a:lvl8pPr>
            <a:lvl9pPr marL="2743200" indent="0" algn="l" defTabSz="685800" rtl="0" eaLnBrk="1" latinLnBrk="0" hangingPunct="1">
              <a:lnSpc>
                <a:spcPct val="90000"/>
              </a:lnSpc>
              <a:spcBef>
                <a:spcPts val="375"/>
              </a:spcBef>
              <a:buFont typeface="Arial" panose="020B0604020202020204" pitchFamily="34" charset="0"/>
              <a:buNone/>
              <a:defRPr sz="1200" kern="1200">
                <a:solidFill>
                  <a:schemeClr val="tx1">
                    <a:tint val="75000"/>
                  </a:schemeClr>
                </a:solidFill>
                <a:latin typeface="+mn-lt"/>
                <a:ea typeface="+mn-ea"/>
                <a:cs typeface="+mn-cs"/>
              </a:defRPr>
            </a:lvl9pPr>
          </a:lstStyle>
          <a:p>
            <a:endParaRPr lang="en-US" sz="1600" b="1" i="0" dirty="0">
              <a:latin typeface="Avenir Black" panose="02000503020000020003" pitchFamily="2" charset="0"/>
              <a:ea typeface="Arial" charset="0"/>
              <a:cs typeface="Arial" charset="0"/>
            </a:endParaRPr>
          </a:p>
        </p:txBody>
      </p:sp>
      <p:pic>
        <p:nvPicPr>
          <p:cNvPr id="14" name="Picture 13"/>
          <p:cNvPicPr>
            <a:picLocks noChangeAspect="1"/>
          </p:cNvPicPr>
          <p:nvPr userDrawn="1"/>
        </p:nvPicPr>
        <p:blipFill>
          <a:blip r:embed="rId11"/>
          <a:stretch>
            <a:fillRect/>
          </a:stretch>
        </p:blipFill>
        <p:spPr>
          <a:xfrm>
            <a:off x="0" y="0"/>
            <a:ext cx="12186115" cy="6861313"/>
          </a:xfrm>
          <a:prstGeom prst="rect">
            <a:avLst/>
          </a:prstGeom>
        </p:spPr>
      </p:pic>
      <p:sp>
        <p:nvSpPr>
          <p:cNvPr id="12" name="Text Placeholder 11"/>
          <p:cNvSpPr>
            <a:spLocks noGrp="1"/>
          </p:cNvSpPr>
          <p:nvPr>
            <p:ph type="body" idx="1"/>
          </p:nvPr>
        </p:nvSpPr>
        <p:spPr>
          <a:xfrm>
            <a:off x="566928" y="2320111"/>
            <a:ext cx="10515600" cy="3813382"/>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3" name="Title Placeholder 12"/>
          <p:cNvSpPr>
            <a:spLocks noGrp="1"/>
          </p:cNvSpPr>
          <p:nvPr>
            <p:ph type="title"/>
          </p:nvPr>
        </p:nvSpPr>
        <p:spPr>
          <a:xfrm>
            <a:off x="566928" y="1316736"/>
            <a:ext cx="10515600" cy="868430"/>
          </a:xfrm>
          <a:prstGeom prst="rect">
            <a:avLst/>
          </a:prstGeom>
        </p:spPr>
        <p:txBody>
          <a:bodyPr vert="horz" lIns="91440" tIns="45720" rIns="91440" bIns="45720" rtlCol="0" anchor="b">
            <a:normAutofit/>
          </a:bodyPr>
          <a:lstStyle/>
          <a:p>
            <a:r>
              <a:rPr lang="en-US" dirty="0"/>
              <a:t>Click to edit Master title style</a:t>
            </a:r>
          </a:p>
        </p:txBody>
      </p:sp>
      <p:sp>
        <p:nvSpPr>
          <p:cNvPr id="11" name="Slide Number Placeholder 6"/>
          <p:cNvSpPr txBox="1">
            <a:spLocks/>
          </p:cNvSpPr>
          <p:nvPr userDrawn="1"/>
        </p:nvSpPr>
        <p:spPr>
          <a:xfrm>
            <a:off x="11045952" y="6221885"/>
            <a:ext cx="725424" cy="534516"/>
          </a:xfrm>
          <a:prstGeom prst="rect">
            <a:avLst/>
          </a:prstGeom>
        </p:spPr>
        <p:txBody>
          <a:bodyPr vert="horz" lIns="121920" tIns="60960" rIns="121920" bIns="60960" rtlCol="0" anchor="ctr"/>
          <a:lstStyle>
            <a:defPPr>
              <a:defRPr lang="en-US"/>
            </a:defPPr>
            <a:lvl1pPr marL="0" algn="r" defTabSz="685800" rtl="0" eaLnBrk="1" latinLnBrk="0" hangingPunct="1">
              <a:defRPr sz="1000" b="1" i="0" kern="1200">
                <a:solidFill>
                  <a:srgbClr val="828383"/>
                </a:solidFill>
                <a:latin typeface="Museo Slab 900" charset="0"/>
                <a:ea typeface="Museo Slab 900" charset="0"/>
                <a:cs typeface="Museo Slab 900" charset="0"/>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a:lstStyle>
          <a:p>
            <a:fld id="{2915D2C3-7EB9-F849-9C19-1CC92E2870ED}" type="slidenum">
              <a:rPr lang="en-US" sz="1600" b="1" i="0" smtClean="0">
                <a:latin typeface="Avenir Black" panose="02000503020000020003" pitchFamily="2" charset="0"/>
                <a:ea typeface="Arial" charset="0"/>
                <a:cs typeface="Arial" charset="0"/>
              </a:rPr>
              <a:pPr/>
              <a:t>‹#›</a:t>
            </a:fld>
            <a:endParaRPr lang="en-US" sz="1600" b="1" i="0" dirty="0">
              <a:latin typeface="Avenir Black" panose="02000503020000020003" pitchFamily="2" charset="0"/>
              <a:ea typeface="Arial" charset="0"/>
              <a:cs typeface="Arial" charset="0"/>
            </a:endParaRPr>
          </a:p>
        </p:txBody>
      </p:sp>
      <p:pic>
        <p:nvPicPr>
          <p:cNvPr id="16" name="Picture 15">
            <a:extLst>
              <a:ext uri="{FF2B5EF4-FFF2-40B4-BE49-F238E27FC236}">
                <a16:creationId xmlns:a16="http://schemas.microsoft.com/office/drawing/2014/main" id="{6FDFE6AA-E4EA-E646-90C2-9AC63EEC8C40}"/>
              </a:ext>
            </a:extLst>
          </p:cNvPr>
          <p:cNvPicPr>
            <a:picLocks noChangeAspect="1"/>
          </p:cNvPicPr>
          <p:nvPr userDrawn="1"/>
        </p:nvPicPr>
        <p:blipFill>
          <a:blip r:embed="rId12"/>
          <a:stretch>
            <a:fillRect/>
          </a:stretch>
        </p:blipFill>
        <p:spPr>
          <a:xfrm>
            <a:off x="449513" y="238763"/>
            <a:ext cx="1247191" cy="472044"/>
          </a:xfrm>
          <a:prstGeom prst="rect">
            <a:avLst/>
          </a:prstGeom>
        </p:spPr>
      </p:pic>
    </p:spTree>
    <p:extLst>
      <p:ext uri="{BB962C8B-B14F-4D97-AF65-F5344CB8AC3E}">
        <p14:creationId xmlns:p14="http://schemas.microsoft.com/office/powerpoint/2010/main" val="538035647"/>
      </p:ext>
    </p:extLst>
  </p:cSld>
  <p:clrMap bg1="lt1" tx1="dk1" bg2="lt2" tx2="dk2" accent1="accent1" accent2="accent2" accent3="accent3" accent4="accent4" accent5="accent5" accent6="accent6" hlink="hlink" folHlink="folHlink"/>
  <p:sldLayoutIdLst>
    <p:sldLayoutId id="2147483896" r:id="rId1"/>
    <p:sldLayoutId id="2147483894" r:id="rId2"/>
    <p:sldLayoutId id="2147483895" r:id="rId3"/>
    <p:sldLayoutId id="2147483897" r:id="rId4"/>
    <p:sldLayoutId id="2147483907" r:id="rId5"/>
    <p:sldLayoutId id="2147483898" r:id="rId6"/>
    <p:sldLayoutId id="2147483900" r:id="rId7"/>
    <p:sldLayoutId id="2147483906" r:id="rId8"/>
    <p:sldLayoutId id="2147483902" r:id="rId9"/>
  </p:sldLayoutIdLst>
  <p:hf hdr="0" dt="0"/>
  <p:txStyles>
    <p:titleStyle>
      <a:lvl1pPr algn="l" defTabSz="914400" rtl="0" eaLnBrk="1" latinLnBrk="0" hangingPunct="1">
        <a:lnSpc>
          <a:spcPct val="90000"/>
        </a:lnSpc>
        <a:spcBef>
          <a:spcPct val="0"/>
        </a:spcBef>
        <a:buNone/>
        <a:defRPr sz="3600" b="0" i="0" kern="1200" baseline="0">
          <a:solidFill>
            <a:srgbClr val="020937"/>
          </a:solidFill>
          <a:latin typeface="Avenir Black" panose="02000503020000020003" pitchFamily="2" charset="0"/>
          <a:ea typeface="Avenir Medium" panose="02000503020000020003" pitchFamily="2" charset="0"/>
          <a:cs typeface="Avenir Medium" panose="02000503020000020003" pitchFamily="2" charset="0"/>
        </a:defRPr>
      </a:lvl1pPr>
    </p:titleStyle>
    <p:bodyStyle>
      <a:lvl1pPr marL="228600" indent="-228600" algn="l" defTabSz="914400" rtl="0" eaLnBrk="1" latinLnBrk="0" hangingPunct="1">
        <a:lnSpc>
          <a:spcPct val="90000"/>
        </a:lnSpc>
        <a:spcBef>
          <a:spcPts val="1000"/>
        </a:spcBef>
        <a:buClr>
          <a:srgbClr val="010838"/>
        </a:buClr>
        <a:buFont typeface="Wingdings" pitchFamily="2" charset="2"/>
        <a:buChar char="§"/>
        <a:defRPr sz="2000" b="1" i="0" kern="1200" baseline="0">
          <a:solidFill>
            <a:srgbClr val="828383"/>
          </a:solidFill>
          <a:latin typeface="Avenir Heavy" panose="02000503020000020003" pitchFamily="2" charset="0"/>
          <a:ea typeface="Avenir Black" panose="02000503020000020003" pitchFamily="2" charset="0"/>
          <a:cs typeface="Arial" charset="0"/>
        </a:defRPr>
      </a:lvl1pPr>
      <a:lvl2pPr marL="685800" indent="-228600" algn="l" defTabSz="914400" rtl="0" eaLnBrk="1" latinLnBrk="0" hangingPunct="1">
        <a:lnSpc>
          <a:spcPct val="90000"/>
        </a:lnSpc>
        <a:spcBef>
          <a:spcPts val="500"/>
        </a:spcBef>
        <a:buClr>
          <a:srgbClr val="010838"/>
        </a:buClr>
        <a:buFont typeface="Wingdings" pitchFamily="2" charset="2"/>
        <a:buChar char="§"/>
        <a:defRPr sz="2000" b="0" i="0" kern="1500" spc="20" baseline="0">
          <a:solidFill>
            <a:srgbClr val="828383"/>
          </a:solidFill>
          <a:latin typeface="Avenir Heavy" panose="02000503020000020003" pitchFamily="2" charset="0"/>
          <a:ea typeface="Avenir Black" panose="02000503020000020003" pitchFamily="2" charset="0"/>
          <a:cs typeface="Arial" charset="0"/>
        </a:defRPr>
      </a:lvl2pPr>
      <a:lvl3pPr marL="1143000" indent="-228600" algn="l" defTabSz="914400" rtl="0" eaLnBrk="1" latinLnBrk="0" hangingPunct="1">
        <a:lnSpc>
          <a:spcPct val="90000"/>
        </a:lnSpc>
        <a:spcBef>
          <a:spcPts val="500"/>
        </a:spcBef>
        <a:buClr>
          <a:srgbClr val="010838"/>
        </a:buClr>
        <a:buFont typeface="Wingdings" pitchFamily="2" charset="2"/>
        <a:buChar char="§"/>
        <a:defRPr sz="1800" b="0" i="0" kern="1500" spc="20" baseline="0">
          <a:solidFill>
            <a:srgbClr val="828383"/>
          </a:solidFill>
          <a:latin typeface="Avenir Medium" panose="02000503020000020003" pitchFamily="2" charset="0"/>
          <a:ea typeface="Avenir Black" panose="02000503020000020003" pitchFamily="2" charset="0"/>
          <a:cs typeface="Arial" charset="0"/>
        </a:defRPr>
      </a:lvl3pPr>
      <a:lvl4pPr marL="1600200" indent="-228600" algn="l" defTabSz="914400" rtl="0" eaLnBrk="1" latinLnBrk="0" hangingPunct="1">
        <a:lnSpc>
          <a:spcPct val="90000"/>
        </a:lnSpc>
        <a:spcBef>
          <a:spcPts val="500"/>
        </a:spcBef>
        <a:buClr>
          <a:srgbClr val="010838"/>
        </a:buClr>
        <a:buFont typeface="Wingdings" pitchFamily="2" charset="2"/>
        <a:buChar char="§"/>
        <a:defRPr sz="1800" b="0" i="0" kern="1500" spc="20">
          <a:solidFill>
            <a:srgbClr val="828383"/>
          </a:solidFill>
          <a:latin typeface="Arial" charset="0"/>
          <a:ea typeface="Arial" charset="0"/>
          <a:cs typeface="Arial" charset="0"/>
        </a:defRPr>
      </a:lvl4pPr>
      <a:lvl5pPr marL="2057400" indent="-228600" algn="l" defTabSz="914400" rtl="0" eaLnBrk="1" latinLnBrk="0" hangingPunct="1">
        <a:lnSpc>
          <a:spcPct val="90000"/>
        </a:lnSpc>
        <a:spcBef>
          <a:spcPts val="500"/>
        </a:spcBef>
        <a:buClr>
          <a:srgbClr val="010838"/>
        </a:buClr>
        <a:buFont typeface="Wingdings" pitchFamily="2" charset="2"/>
        <a:buChar char="§"/>
        <a:defRPr sz="1800" b="0" i="0" kern="1500" spc="20">
          <a:solidFill>
            <a:srgbClr val="828383"/>
          </a:solidFill>
          <a:latin typeface="Arial" charset="0"/>
          <a:ea typeface="Arial" charset="0"/>
          <a:cs typeface="Arial"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880">
          <p15:clr>
            <a:srgbClr val="F26B43"/>
          </p15:clr>
        </p15:guide>
        <p15:guide id="2" pos="416">
          <p15:clr>
            <a:srgbClr val="F26B43"/>
          </p15:clr>
        </p15:guide>
        <p15:guide id="3" orient="horz" pos="4016">
          <p15:clr>
            <a:srgbClr val="F26B43"/>
          </p15:clr>
        </p15:guide>
        <p15:guide id="4" pos="7392">
          <p15:clr>
            <a:srgbClr val="F26B43"/>
          </p15:clr>
        </p15:guide>
        <p15:guide id="5" pos="288">
          <p15:clr>
            <a:srgbClr val="F26B43"/>
          </p15:clr>
        </p15:guide>
        <p15:guide id="6" pos="4464">
          <p15:clr>
            <a:srgbClr val="F26B43"/>
          </p15:clr>
        </p15:guide>
        <p15:guide id="7" pos="4704">
          <p15:clr>
            <a:srgbClr val="F26B43"/>
          </p15:clr>
        </p15:guide>
        <p15:guide id="8" pos="4512">
          <p15:clr>
            <a:srgbClr val="F26B43"/>
          </p15:clr>
        </p15:guide>
        <p15:guide id="9" orient="horz" pos="1848">
          <p15:clr>
            <a:srgbClr val="F26B43"/>
          </p15:clr>
        </p15:guide>
        <p15:guide id="10" orient="horz" pos="1896">
          <p15:clr>
            <a:srgbClr val="F26B43"/>
          </p15:clr>
        </p15:guide>
        <p15:guide id="11" orient="horz" pos="2880">
          <p15:clr>
            <a:srgbClr val="F26B43"/>
          </p15:clr>
        </p15:guide>
        <p15:guide id="12" orient="horz" pos="2832">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hyperlink" Target="https://elearning.lcc.edu/instructors/design/accessibility/guidelines/" TargetMode="External"/><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a:blip r:embed="rId2">
            <a:alphaModFix amt="0"/>
          </a:blip>
          <a:tile tx="0" ty="0" sx="100000" sy="100000" flip="none" algn="tl"/>
        </a:blipFill>
        <a:effectLst/>
      </p:bgPr>
    </p:bg>
    <p:spTree>
      <p:nvGrpSpPr>
        <p:cNvPr id="1" name=""/>
        <p:cNvGrpSpPr/>
        <p:nvPr/>
      </p:nvGrpSpPr>
      <p:grpSpPr>
        <a:xfrm>
          <a:off x="0" y="0"/>
          <a:ext cx="0" cy="0"/>
          <a:chOff x="0" y="0"/>
          <a:chExt cx="0" cy="0"/>
        </a:xfrm>
      </p:grpSpPr>
      <p:sp>
        <p:nvSpPr>
          <p:cNvPr id="3" name="Title 2"/>
          <p:cNvSpPr>
            <a:spLocks noGrp="1"/>
          </p:cNvSpPr>
          <p:nvPr>
            <p:ph type="ctrTitle"/>
          </p:nvPr>
        </p:nvSpPr>
        <p:spPr/>
        <p:txBody>
          <a:bodyPr/>
          <a:lstStyle/>
          <a:p>
            <a:r>
              <a:rPr lang="en-US" dirty="0"/>
              <a:t>Developing an Accessibility Project Team within an Academic Unit</a:t>
            </a:r>
          </a:p>
        </p:txBody>
      </p:sp>
      <p:sp>
        <p:nvSpPr>
          <p:cNvPr id="5" name="Text Placeholder 4">
            <a:extLst>
              <a:ext uri="{FF2B5EF4-FFF2-40B4-BE49-F238E27FC236}">
                <a16:creationId xmlns:a16="http://schemas.microsoft.com/office/drawing/2014/main" id="{96F2EDEF-BABB-0544-A78F-6C85FA61AF8E}"/>
              </a:ext>
            </a:extLst>
          </p:cNvPr>
          <p:cNvSpPr>
            <a:spLocks noGrp="1"/>
          </p:cNvSpPr>
          <p:nvPr>
            <p:ph type="body" sz="quarter" idx="10"/>
          </p:nvPr>
        </p:nvSpPr>
        <p:spPr>
          <a:xfrm>
            <a:off x="658367" y="4252976"/>
            <a:ext cx="6994183" cy="1145945"/>
          </a:xfrm>
        </p:spPr>
        <p:txBody>
          <a:bodyPr>
            <a:normAutofit/>
          </a:bodyPr>
          <a:lstStyle/>
          <a:p>
            <a:r>
              <a:rPr lang="en-US" dirty="0"/>
              <a:t>Andy George, Access Consultant</a:t>
            </a:r>
          </a:p>
          <a:p>
            <a:r>
              <a:rPr lang="en-US" dirty="0"/>
              <a:t>Amy Park, Arts &amp; Sciences Project Coordinator</a:t>
            </a:r>
          </a:p>
        </p:txBody>
      </p:sp>
    </p:spTree>
    <p:extLst>
      <p:ext uri="{BB962C8B-B14F-4D97-AF65-F5344CB8AC3E}">
        <p14:creationId xmlns:p14="http://schemas.microsoft.com/office/powerpoint/2010/main" val="146182228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idx="1"/>
          </p:nvPr>
        </p:nvSpPr>
        <p:spPr>
          <a:xfrm>
            <a:off x="569468" y="2189263"/>
            <a:ext cx="7074206" cy="3790483"/>
          </a:xfrm>
        </p:spPr>
        <p:txBody>
          <a:bodyPr/>
          <a:lstStyle/>
          <a:p>
            <a:pPr lvl="1" fontAlgn="base"/>
            <a:endParaRPr lang="en-US" dirty="0">
              <a:solidFill>
                <a:srgbClr val="000000"/>
              </a:solidFill>
              <a:latin typeface="Avenir Medium" panose="02000503020000020003"/>
            </a:endParaRPr>
          </a:p>
          <a:p>
            <a:pPr marL="800089" lvl="1" indent="-342900" fontAlgn="base">
              <a:buFont typeface="Arial" panose="020B0604020202020204" pitchFamily="34" charset="0"/>
              <a:buChar char="•"/>
            </a:pPr>
            <a:r>
              <a:rPr lang="en-US" sz="2400" b="1" dirty="0">
                <a:solidFill>
                  <a:srgbClr val="000000"/>
                </a:solidFill>
                <a:latin typeface="Avenir Medium" panose="02000503020000020003"/>
              </a:rPr>
              <a:t>They will gain valuable skills that they can take with them throughout their career.</a:t>
            </a:r>
          </a:p>
          <a:p>
            <a:pPr marL="800089" lvl="1" indent="-342900" fontAlgn="base">
              <a:buFont typeface="Arial" panose="020B0604020202020204" pitchFamily="34" charset="0"/>
              <a:buChar char="•"/>
            </a:pPr>
            <a:r>
              <a:rPr lang="en-US" sz="2400" b="1" dirty="0">
                <a:solidFill>
                  <a:srgbClr val="000000"/>
                </a:solidFill>
                <a:latin typeface="Avenir Medium" panose="02000503020000020003"/>
              </a:rPr>
              <a:t>Train enough staff that it does not become a burden on just one particular person.</a:t>
            </a:r>
          </a:p>
          <a:p>
            <a:pPr marL="800089" lvl="1" indent="-342900" fontAlgn="base">
              <a:buFont typeface="Arial" panose="020B0604020202020204" pitchFamily="34" charset="0"/>
              <a:buChar char="•"/>
            </a:pPr>
            <a:r>
              <a:rPr lang="en-US" sz="2400" b="1" dirty="0">
                <a:solidFill>
                  <a:srgbClr val="000000"/>
                </a:solidFill>
                <a:latin typeface="Avenir Medium" panose="02000503020000020003"/>
              </a:rPr>
              <a:t>Work with supervisors and staff to determine workload before assigning accessibility work.</a:t>
            </a:r>
          </a:p>
          <a:p>
            <a:pPr marL="742939" lvl="1" indent="-285750" fontAlgn="base">
              <a:buFont typeface="Arial" panose="020B0604020202020204" pitchFamily="34" charset="0"/>
              <a:buChar char="•"/>
            </a:pPr>
            <a:endParaRPr lang="en-US" b="1" dirty="0">
              <a:solidFill>
                <a:srgbClr val="000000"/>
              </a:solidFill>
              <a:latin typeface="Avenir Medium" panose="02000503020000020003"/>
            </a:endParaRPr>
          </a:p>
          <a:p>
            <a:pPr marL="742939" lvl="1" indent="-285750" fontAlgn="base">
              <a:buFont typeface="Arial" panose="020B0604020202020204" pitchFamily="34" charset="0"/>
              <a:buChar char="•"/>
            </a:pPr>
            <a:endParaRPr lang="en-US" dirty="0">
              <a:solidFill>
                <a:srgbClr val="000000"/>
              </a:solidFill>
              <a:latin typeface="Avenir Medium" panose="02000503020000020003"/>
            </a:endParaRPr>
          </a:p>
          <a:p>
            <a:pPr marL="742939" lvl="1" indent="-285750" fontAlgn="base">
              <a:buFont typeface="Arial" panose="020B0604020202020204" pitchFamily="34" charset="0"/>
              <a:buChar char="•"/>
            </a:pPr>
            <a:endParaRPr lang="en-US" i="0" dirty="0">
              <a:solidFill>
                <a:srgbClr val="000000"/>
              </a:solidFill>
              <a:effectLst/>
              <a:latin typeface="Avenir Medium" panose="02000503020000020003"/>
            </a:endParaRPr>
          </a:p>
          <a:p>
            <a:endParaRPr lang="en-US" dirty="0">
              <a:solidFill>
                <a:srgbClr val="333333"/>
              </a:solidFill>
            </a:endParaRPr>
          </a:p>
        </p:txBody>
      </p:sp>
      <p:sp>
        <p:nvSpPr>
          <p:cNvPr id="3" name="Title 2"/>
          <p:cNvSpPr>
            <a:spLocks noGrp="1"/>
          </p:cNvSpPr>
          <p:nvPr>
            <p:ph type="title"/>
          </p:nvPr>
        </p:nvSpPr>
        <p:spPr/>
        <p:txBody>
          <a:bodyPr/>
          <a:lstStyle/>
          <a:p>
            <a:r>
              <a:rPr lang="en-US" dirty="0"/>
              <a:t>Get Staff on Board</a:t>
            </a:r>
          </a:p>
        </p:txBody>
      </p:sp>
    </p:spTree>
    <p:extLst>
      <p:ext uri="{BB962C8B-B14F-4D97-AF65-F5344CB8AC3E}">
        <p14:creationId xmlns:p14="http://schemas.microsoft.com/office/powerpoint/2010/main" val="131243697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idx="10"/>
          </p:nvPr>
        </p:nvSpPr>
        <p:spPr>
          <a:xfrm>
            <a:off x="656947" y="2412006"/>
            <a:ext cx="10786370" cy="3534673"/>
          </a:xfrm>
        </p:spPr>
        <p:txBody>
          <a:bodyPr/>
          <a:lstStyle/>
          <a:p>
            <a:pPr marL="0" marR="0" indent="0">
              <a:lnSpc>
                <a:spcPct val="110000"/>
              </a:lnSpc>
              <a:spcBef>
                <a:spcPts val="0"/>
              </a:spcBef>
              <a:spcAft>
                <a:spcPts val="0"/>
              </a:spcAft>
              <a:buNone/>
            </a:pPr>
            <a:r>
              <a:rPr lang="en-US" sz="1800" dirty="0">
                <a:solidFill>
                  <a:srgbClr val="020937"/>
                </a:solidFill>
                <a:effectLst/>
                <a:latin typeface="Avenir Medium" panose="02000503020000020003"/>
                <a:ea typeface="Calibri" panose="020F0502020204030204" pitchFamily="34" charset="0"/>
              </a:rPr>
              <a:t>“Accessibility feels like a small deal to those who don’t use it, but it is actually a big deal. It can be the difference in being able to function in our fast paced world and being stuck outside of it. Everyone should be able to do their homework, complete their work tasks, or learn something new. A little extra effort can be the difference between gatekeeping and holding the door open for others.</a:t>
            </a:r>
          </a:p>
          <a:p>
            <a:pPr marL="0" marR="0" indent="0">
              <a:lnSpc>
                <a:spcPct val="110000"/>
              </a:lnSpc>
              <a:spcBef>
                <a:spcPts val="0"/>
              </a:spcBef>
              <a:spcAft>
                <a:spcPts val="0"/>
              </a:spcAft>
              <a:buNone/>
            </a:pPr>
            <a:endParaRPr lang="en-US" sz="1800" dirty="0">
              <a:solidFill>
                <a:srgbClr val="020937"/>
              </a:solidFill>
              <a:effectLst/>
              <a:latin typeface="Avenir Medium" panose="02000503020000020003"/>
              <a:ea typeface="Calibri" panose="020F0502020204030204" pitchFamily="34" charset="0"/>
            </a:endParaRPr>
          </a:p>
          <a:p>
            <a:pPr marL="0" marR="0" indent="0">
              <a:lnSpc>
                <a:spcPct val="110000"/>
              </a:lnSpc>
              <a:spcBef>
                <a:spcPts val="0"/>
              </a:spcBef>
              <a:spcAft>
                <a:spcPts val="0"/>
              </a:spcAft>
              <a:buNone/>
            </a:pPr>
            <a:r>
              <a:rPr lang="en-US" sz="1800" dirty="0">
                <a:solidFill>
                  <a:srgbClr val="020937"/>
                </a:solidFill>
                <a:effectLst/>
                <a:latin typeface="Avenir Medium" panose="02000503020000020003"/>
                <a:ea typeface="Calibri" panose="020F0502020204030204" pitchFamily="34" charset="0"/>
              </a:rPr>
              <a:t>Our team cares about helping people where we can. It definitely helps that our leadership cares about making things open and accessible. We have a supportive environment where people can ask questions and collaborate. I am proud to work in an office dedicated to accessibility.”</a:t>
            </a:r>
          </a:p>
          <a:p>
            <a:pPr marL="0" marR="0" indent="0">
              <a:lnSpc>
                <a:spcPct val="110000"/>
              </a:lnSpc>
              <a:spcBef>
                <a:spcPts val="0"/>
              </a:spcBef>
              <a:spcAft>
                <a:spcPts val="0"/>
              </a:spcAft>
              <a:buNone/>
            </a:pPr>
            <a:r>
              <a:rPr lang="en-US" sz="1800" dirty="0">
                <a:solidFill>
                  <a:srgbClr val="020937"/>
                </a:solidFill>
                <a:latin typeface="Avenir Medium" panose="02000503020000020003"/>
                <a:ea typeface="Calibri" panose="020F0502020204030204" pitchFamily="34" charset="0"/>
              </a:rPr>
              <a:t>Lydia Warnke</a:t>
            </a:r>
            <a:endParaRPr lang="en-US" sz="1800" dirty="0">
              <a:solidFill>
                <a:srgbClr val="020937"/>
              </a:solidFill>
              <a:effectLst/>
              <a:latin typeface="Avenir Medium" panose="02000503020000020003"/>
              <a:ea typeface="Calibri" panose="020F0502020204030204" pitchFamily="34" charset="0"/>
            </a:endParaRPr>
          </a:p>
          <a:p>
            <a:pPr marL="0" marR="0" indent="0">
              <a:spcBef>
                <a:spcPts val="0"/>
              </a:spcBef>
              <a:spcAft>
                <a:spcPts val="0"/>
              </a:spcAft>
              <a:buNone/>
            </a:pPr>
            <a:endParaRPr lang="en-US" sz="1800" dirty="0">
              <a:effectLst/>
              <a:latin typeface="Calibri" panose="020F0502020204030204" pitchFamily="34" charset="0"/>
              <a:ea typeface="Calibri" panose="020F0502020204030204" pitchFamily="34" charset="0"/>
            </a:endParaRPr>
          </a:p>
        </p:txBody>
      </p:sp>
      <p:sp>
        <p:nvSpPr>
          <p:cNvPr id="3" name="Title 2"/>
          <p:cNvSpPr>
            <a:spLocks noGrp="1"/>
          </p:cNvSpPr>
          <p:nvPr>
            <p:ph type="title"/>
          </p:nvPr>
        </p:nvSpPr>
        <p:spPr>
          <a:xfrm>
            <a:off x="258749" y="1485037"/>
            <a:ext cx="10515600" cy="716084"/>
          </a:xfrm>
        </p:spPr>
        <p:txBody>
          <a:bodyPr/>
          <a:lstStyle/>
          <a:p>
            <a:r>
              <a:rPr lang="en-US" dirty="0"/>
              <a:t>And now some words from our team!</a:t>
            </a:r>
          </a:p>
        </p:txBody>
      </p:sp>
    </p:spTree>
    <p:extLst>
      <p:ext uri="{BB962C8B-B14F-4D97-AF65-F5344CB8AC3E}">
        <p14:creationId xmlns:p14="http://schemas.microsoft.com/office/powerpoint/2010/main" val="393378042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4C1FEC7A-CC27-4193-BA9C-49A2DB73806C}"/>
              </a:ext>
            </a:extLst>
          </p:cNvPr>
          <p:cNvSpPr txBox="1"/>
          <p:nvPr/>
        </p:nvSpPr>
        <p:spPr>
          <a:xfrm>
            <a:off x="6249877" y="5078027"/>
            <a:ext cx="5684105" cy="369332"/>
          </a:xfrm>
          <a:prstGeom prst="rect">
            <a:avLst/>
          </a:prstGeom>
          <a:noFill/>
        </p:spPr>
        <p:txBody>
          <a:bodyPr wrap="square" rtlCol="0">
            <a:spAutoFit/>
          </a:bodyPr>
          <a:lstStyle/>
          <a:p>
            <a:pPr algn="ctr"/>
            <a:r>
              <a:rPr lang="en-US" dirty="0">
                <a:solidFill>
                  <a:srgbClr val="020937"/>
                </a:solidFill>
                <a:latin typeface="Avenir Medium" panose="02000503020000020003"/>
              </a:rPr>
              <a:t>Charlie Mierzejewski, Kit Parker, Jodi Leslie, Lydia Warnke</a:t>
            </a:r>
          </a:p>
        </p:txBody>
      </p:sp>
      <p:pic>
        <p:nvPicPr>
          <p:cNvPr id="5" name="Picture 4" descr="Charlie, Kit, Jodi, Lydia in  matching LCC tshirts ">
            <a:extLst>
              <a:ext uri="{FF2B5EF4-FFF2-40B4-BE49-F238E27FC236}">
                <a16:creationId xmlns:a16="http://schemas.microsoft.com/office/drawing/2014/main" id="{7CACC26D-30BE-4F15-AD67-273BAD441BE7}"/>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578351" y="2036884"/>
            <a:ext cx="5027155" cy="2780930"/>
          </a:xfrm>
          <a:prstGeom prst="rect">
            <a:avLst/>
          </a:prstGeom>
          <a:ln w="47625">
            <a:solidFill>
              <a:schemeClr val="accent1">
                <a:lumMod val="75000"/>
              </a:schemeClr>
            </a:solidFill>
          </a:ln>
        </p:spPr>
      </p:pic>
      <p:sp>
        <p:nvSpPr>
          <p:cNvPr id="4" name="Text Placeholder 3"/>
          <p:cNvSpPr>
            <a:spLocks noGrp="1"/>
          </p:cNvSpPr>
          <p:nvPr>
            <p:ph type="body" idx="4294967295"/>
          </p:nvPr>
        </p:nvSpPr>
        <p:spPr>
          <a:xfrm>
            <a:off x="569469" y="2486034"/>
            <a:ext cx="5526532" cy="3790479"/>
          </a:xfrm>
        </p:spPr>
        <p:txBody>
          <a:bodyPr>
            <a:normAutofit/>
          </a:bodyPr>
          <a:lstStyle/>
          <a:p>
            <a:pPr marL="0" indent="0">
              <a:lnSpc>
                <a:spcPct val="110000"/>
              </a:lnSpc>
              <a:spcBef>
                <a:spcPts val="0"/>
              </a:spcBef>
              <a:buNone/>
            </a:pPr>
            <a:r>
              <a:rPr lang="en-US" sz="1800" dirty="0">
                <a:solidFill>
                  <a:srgbClr val="020937"/>
                </a:solidFill>
                <a:effectLst/>
                <a:latin typeface="Avenir Medium" panose="02000503020000020003"/>
                <a:ea typeface="Calibri" panose="020F0502020204030204" pitchFamily="34" charset="0"/>
              </a:rPr>
              <a:t>“All aspects of life should be made accessible for everyone, digital accessibility included. Knowing we are making it possible for students to have equal and fair access to all course content alone makes all of this process worth it. It can be difficult based on the type of content requested to make accessible yet I look forward to working through the sometimes-challenging projects knowing I’m making a difference in a student’s education.”</a:t>
            </a:r>
          </a:p>
          <a:p>
            <a:pPr marL="0" indent="0">
              <a:lnSpc>
                <a:spcPct val="110000"/>
              </a:lnSpc>
              <a:spcBef>
                <a:spcPts val="0"/>
              </a:spcBef>
              <a:buNone/>
            </a:pPr>
            <a:r>
              <a:rPr lang="en-US" sz="1800" dirty="0">
                <a:solidFill>
                  <a:srgbClr val="020937"/>
                </a:solidFill>
                <a:latin typeface="Avenir Medium" panose="02000503020000020003"/>
                <a:ea typeface="Calibri" panose="020F0502020204030204" pitchFamily="34" charset="0"/>
              </a:rPr>
              <a:t>Jodi Leslie</a:t>
            </a:r>
            <a:endParaRPr lang="en-US" sz="1800" dirty="0">
              <a:solidFill>
                <a:srgbClr val="020937"/>
              </a:solidFill>
              <a:effectLst/>
              <a:latin typeface="Avenir Medium" panose="02000503020000020003"/>
              <a:ea typeface="Calibri" panose="020F0502020204030204" pitchFamily="34" charset="0"/>
            </a:endParaRPr>
          </a:p>
          <a:p>
            <a:pPr marL="0" marR="0" indent="0">
              <a:lnSpc>
                <a:spcPct val="110000"/>
              </a:lnSpc>
              <a:spcBef>
                <a:spcPts val="0"/>
              </a:spcBef>
              <a:spcAft>
                <a:spcPts val="0"/>
              </a:spcAft>
              <a:buNone/>
            </a:pPr>
            <a:endParaRPr lang="en-US" sz="1800" dirty="0">
              <a:solidFill>
                <a:srgbClr val="020937"/>
              </a:solidFill>
              <a:latin typeface="Avenir Medium" panose="02000503020000020003"/>
              <a:ea typeface="Calibri" panose="020F0502020204030204" pitchFamily="34" charset="0"/>
            </a:endParaRPr>
          </a:p>
          <a:p>
            <a:pPr marL="0" marR="0" indent="0">
              <a:lnSpc>
                <a:spcPct val="110000"/>
              </a:lnSpc>
              <a:spcBef>
                <a:spcPts val="0"/>
              </a:spcBef>
              <a:spcAft>
                <a:spcPts val="0"/>
              </a:spcAft>
              <a:buNone/>
            </a:pPr>
            <a:endParaRPr lang="en-US" sz="1800" dirty="0">
              <a:solidFill>
                <a:srgbClr val="020937"/>
              </a:solidFill>
              <a:effectLst/>
              <a:latin typeface="Avenir Medium" panose="02000503020000020003"/>
              <a:ea typeface="Calibri" panose="020F0502020204030204" pitchFamily="34" charset="0"/>
            </a:endParaRPr>
          </a:p>
          <a:p>
            <a:endParaRPr lang="en-US" dirty="0"/>
          </a:p>
        </p:txBody>
      </p:sp>
      <p:sp>
        <p:nvSpPr>
          <p:cNvPr id="3" name="Title 2"/>
          <p:cNvSpPr>
            <a:spLocks noGrp="1"/>
          </p:cNvSpPr>
          <p:nvPr>
            <p:ph type="title"/>
          </p:nvPr>
        </p:nvSpPr>
        <p:spPr>
          <a:xfrm>
            <a:off x="569468" y="1320800"/>
            <a:ext cx="4872544" cy="716084"/>
          </a:xfrm>
        </p:spPr>
        <p:txBody>
          <a:bodyPr/>
          <a:lstStyle/>
          <a:p>
            <a:r>
              <a:rPr lang="en-US" dirty="0"/>
              <a:t>A&amp;S Accessibility Team – LCC Stars!</a:t>
            </a:r>
          </a:p>
        </p:txBody>
      </p:sp>
    </p:spTree>
    <p:extLst>
      <p:ext uri="{BB962C8B-B14F-4D97-AF65-F5344CB8AC3E}">
        <p14:creationId xmlns:p14="http://schemas.microsoft.com/office/powerpoint/2010/main" val="100982799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258749" y="2887708"/>
            <a:ext cx="10515600" cy="716084"/>
          </a:xfrm>
        </p:spPr>
        <p:txBody>
          <a:bodyPr/>
          <a:lstStyle/>
          <a:p>
            <a:r>
              <a:rPr lang="en-US" dirty="0"/>
              <a:t>Questions?</a:t>
            </a:r>
          </a:p>
        </p:txBody>
      </p:sp>
    </p:spTree>
    <p:extLst>
      <p:ext uri="{BB962C8B-B14F-4D97-AF65-F5344CB8AC3E}">
        <p14:creationId xmlns:p14="http://schemas.microsoft.com/office/powerpoint/2010/main" val="38379028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idx="1"/>
          </p:nvPr>
        </p:nvSpPr>
        <p:spPr>
          <a:xfrm>
            <a:off x="569468" y="2189263"/>
            <a:ext cx="7074206" cy="3790483"/>
          </a:xfrm>
        </p:spPr>
        <p:txBody>
          <a:bodyPr/>
          <a:lstStyle/>
          <a:p>
            <a:pPr lvl="1" fontAlgn="base"/>
            <a:endParaRPr lang="en-US" dirty="0">
              <a:solidFill>
                <a:srgbClr val="000000"/>
              </a:solidFill>
              <a:latin typeface="Avenir Medium" panose="02000503020000020003"/>
            </a:endParaRPr>
          </a:p>
          <a:p>
            <a:pPr marL="742939" lvl="1" indent="-285750" fontAlgn="base">
              <a:buFont typeface="Arial" panose="020B0604020202020204" pitchFamily="34" charset="0"/>
              <a:buChar char="•"/>
            </a:pPr>
            <a:r>
              <a:rPr lang="en-US" b="1" dirty="0">
                <a:solidFill>
                  <a:srgbClr val="000000"/>
                </a:solidFill>
                <a:latin typeface="Avenir Medium" panose="02000503020000020003"/>
              </a:rPr>
              <a:t>In 2018, Provost Elaine Pogoncheff launched LCC’s Accessibility Initiative.  The goal was to provide materials, products, devices, services, and environments that are usable to as many people as possible.</a:t>
            </a:r>
          </a:p>
          <a:p>
            <a:pPr marL="742939" lvl="1" indent="-285750" fontAlgn="base">
              <a:buFont typeface="Arial" panose="020B0604020202020204" pitchFamily="34" charset="0"/>
              <a:buChar char="•"/>
            </a:pPr>
            <a:r>
              <a:rPr lang="en-US" b="1" dirty="0">
                <a:solidFill>
                  <a:srgbClr val="000000"/>
                </a:solidFill>
                <a:latin typeface="Avenir Medium" panose="02000503020000020003"/>
              </a:rPr>
              <a:t>This is a community responsibility.  Every person has the individual responsibility of ensuring that all classroom materials, forms, and documents are accessible.</a:t>
            </a:r>
          </a:p>
          <a:p>
            <a:pPr marL="742939" lvl="1" indent="-285750" fontAlgn="base">
              <a:buFont typeface="Arial" panose="020B0604020202020204" pitchFamily="34" charset="0"/>
              <a:buChar char="•"/>
            </a:pPr>
            <a:r>
              <a:rPr lang="en-US" b="1" dirty="0">
                <a:solidFill>
                  <a:srgbClr val="000000"/>
                </a:solidFill>
                <a:latin typeface="Avenir Medium" panose="02000503020000020003"/>
              </a:rPr>
              <a:t>As we have moved from an intensive phase to a maintenance phase, several options for supporting faculty and other content creators with accessibility work have been developed.</a:t>
            </a:r>
          </a:p>
          <a:p>
            <a:pPr marL="742939" lvl="1" indent="-285750" fontAlgn="base">
              <a:buFont typeface="Arial" panose="020B0604020202020204" pitchFamily="34" charset="0"/>
              <a:buChar char="•"/>
            </a:pPr>
            <a:endParaRPr lang="en-US" b="1" dirty="0">
              <a:solidFill>
                <a:srgbClr val="000000"/>
              </a:solidFill>
              <a:latin typeface="Avenir Medium" panose="02000503020000020003"/>
            </a:endParaRPr>
          </a:p>
          <a:p>
            <a:pPr marL="742939" lvl="1" indent="-285750" fontAlgn="base">
              <a:buFont typeface="Arial" panose="020B0604020202020204" pitchFamily="34" charset="0"/>
              <a:buChar char="•"/>
            </a:pPr>
            <a:endParaRPr lang="en-US" dirty="0">
              <a:solidFill>
                <a:srgbClr val="000000"/>
              </a:solidFill>
              <a:latin typeface="Avenir Medium" panose="02000503020000020003"/>
            </a:endParaRPr>
          </a:p>
          <a:p>
            <a:pPr marL="742939" lvl="1" indent="-285750" fontAlgn="base">
              <a:buFont typeface="Arial" panose="020B0604020202020204" pitchFamily="34" charset="0"/>
              <a:buChar char="•"/>
            </a:pPr>
            <a:endParaRPr lang="en-US" i="0" dirty="0">
              <a:solidFill>
                <a:srgbClr val="000000"/>
              </a:solidFill>
              <a:effectLst/>
              <a:latin typeface="Avenir Medium" panose="02000503020000020003"/>
            </a:endParaRPr>
          </a:p>
          <a:p>
            <a:endParaRPr lang="en-US" dirty="0">
              <a:solidFill>
                <a:srgbClr val="333333"/>
              </a:solidFill>
            </a:endParaRPr>
          </a:p>
        </p:txBody>
      </p:sp>
      <p:sp>
        <p:nvSpPr>
          <p:cNvPr id="3" name="Title 2"/>
          <p:cNvSpPr>
            <a:spLocks noGrp="1"/>
          </p:cNvSpPr>
          <p:nvPr>
            <p:ph type="title"/>
          </p:nvPr>
        </p:nvSpPr>
        <p:spPr>
          <a:xfrm>
            <a:off x="569468" y="1320800"/>
            <a:ext cx="11007014" cy="716084"/>
          </a:xfrm>
        </p:spPr>
        <p:txBody>
          <a:bodyPr>
            <a:normAutofit/>
          </a:bodyPr>
          <a:lstStyle/>
          <a:p>
            <a:r>
              <a:rPr lang="en-US" dirty="0"/>
              <a:t>Lansing Community College’s (LCC) Accessibility Initiative</a:t>
            </a:r>
          </a:p>
        </p:txBody>
      </p:sp>
    </p:spTree>
    <p:extLst>
      <p:ext uri="{BB962C8B-B14F-4D97-AF65-F5344CB8AC3E}">
        <p14:creationId xmlns:p14="http://schemas.microsoft.com/office/powerpoint/2010/main" val="193396543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idx="1"/>
          </p:nvPr>
        </p:nvSpPr>
        <p:spPr/>
        <p:txBody>
          <a:bodyPr/>
          <a:lstStyle/>
          <a:p>
            <a:pPr algn="l" fontAlgn="base"/>
            <a:r>
              <a:rPr lang="en-US" i="0" dirty="0">
                <a:solidFill>
                  <a:srgbClr val="000000"/>
                </a:solidFill>
                <a:effectLst/>
                <a:latin typeface="Avenir Medium" panose="02000503020000020003"/>
              </a:rPr>
              <a:t>The Center for Student Access (CSA) recognizes disability as an integral component of diversity. We consult with students, faculty, and staff to support the ongoing development of an accessible college.</a:t>
            </a:r>
          </a:p>
          <a:p>
            <a:pPr algn="l" fontAlgn="base"/>
            <a:r>
              <a:rPr lang="en-US" i="0" dirty="0">
                <a:solidFill>
                  <a:srgbClr val="000000"/>
                </a:solidFill>
                <a:effectLst/>
                <a:latin typeface="Avenir Medium" panose="02000503020000020003"/>
              </a:rPr>
              <a:t>We also recognize that we are part of a larger system of support that includes parents, families, community advocates and organizations, and the many high schools that feed into LCC. To that end, we regularly speak with families, work with various community partners, and visit with high school classes to discuss the transition to college.</a:t>
            </a:r>
          </a:p>
          <a:p>
            <a:endParaRPr lang="en-US" dirty="0">
              <a:solidFill>
                <a:srgbClr val="333333"/>
              </a:solidFill>
            </a:endParaRPr>
          </a:p>
        </p:txBody>
      </p:sp>
      <p:sp>
        <p:nvSpPr>
          <p:cNvPr id="3" name="Title 2"/>
          <p:cNvSpPr>
            <a:spLocks noGrp="1"/>
          </p:cNvSpPr>
          <p:nvPr>
            <p:ph type="title"/>
          </p:nvPr>
        </p:nvSpPr>
        <p:spPr/>
        <p:txBody>
          <a:bodyPr/>
          <a:lstStyle/>
          <a:p>
            <a:r>
              <a:rPr lang="en-US" dirty="0"/>
              <a:t>The Center for Student Access (CSA)</a:t>
            </a:r>
          </a:p>
        </p:txBody>
      </p:sp>
    </p:spTree>
    <p:extLst>
      <p:ext uri="{BB962C8B-B14F-4D97-AF65-F5344CB8AC3E}">
        <p14:creationId xmlns:p14="http://schemas.microsoft.com/office/powerpoint/2010/main" val="43815763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idx="1"/>
          </p:nvPr>
        </p:nvSpPr>
        <p:spPr>
          <a:xfrm>
            <a:off x="569468" y="2189263"/>
            <a:ext cx="7074206" cy="3790483"/>
          </a:xfrm>
        </p:spPr>
        <p:txBody>
          <a:bodyPr/>
          <a:lstStyle/>
          <a:p>
            <a:pPr algn="l" fontAlgn="base"/>
            <a:r>
              <a:rPr lang="en-US" i="0" dirty="0">
                <a:solidFill>
                  <a:srgbClr val="000000"/>
                </a:solidFill>
                <a:effectLst/>
                <a:latin typeface="Avenir Medium" panose="02000503020000020003"/>
              </a:rPr>
              <a:t>The eLearning Department is responsible for the administration of D2L, LCC’s Course Management System (CMS). eLearning provides comprehensive D2L support to all students, instructors, and staff using D2L and D2L integrations.</a:t>
            </a:r>
            <a:endParaRPr lang="en-US" i="0" dirty="0">
              <a:solidFill>
                <a:schemeClr val="tx1">
                  <a:lumMod val="50000"/>
                </a:schemeClr>
              </a:solidFill>
              <a:effectLst/>
              <a:latin typeface="Avenir Medium" panose="02000503020000020003"/>
            </a:endParaRPr>
          </a:p>
          <a:p>
            <a:pPr marL="285750" indent="-285750" algn="l" fontAlgn="base">
              <a:buFont typeface="Arial" panose="020B0604020202020204" pitchFamily="34" charset="0"/>
              <a:buChar char="•"/>
            </a:pPr>
            <a:r>
              <a:rPr lang="en-US" dirty="0">
                <a:solidFill>
                  <a:schemeClr val="tx1">
                    <a:lumMod val="50000"/>
                  </a:schemeClr>
                </a:solidFill>
                <a:latin typeface="Avenir Medium" panose="02000503020000020003"/>
              </a:rPr>
              <a:t>Accessibility Resources</a:t>
            </a:r>
          </a:p>
          <a:p>
            <a:pPr marL="742939" lvl="1" indent="-285750" fontAlgn="base">
              <a:buFont typeface="Arial" panose="020B0604020202020204" pitchFamily="34" charset="0"/>
              <a:buChar char="•"/>
            </a:pPr>
            <a:r>
              <a:rPr lang="en-US" sz="1800" b="1" i="0" dirty="0">
                <a:solidFill>
                  <a:schemeClr val="tx1">
                    <a:lumMod val="50000"/>
                  </a:schemeClr>
                </a:solidFill>
                <a:effectLst/>
                <a:latin typeface="Avenir Medium" panose="02000503020000020003"/>
              </a:rPr>
              <a:t>Al</a:t>
            </a:r>
            <a:r>
              <a:rPr lang="en-US" sz="1800" b="1" i="0" dirty="0">
                <a:solidFill>
                  <a:srgbClr val="000000"/>
                </a:solidFill>
                <a:effectLst/>
                <a:latin typeface="Avenir Medium" panose="02000503020000020003"/>
              </a:rPr>
              <a:t>ly – 86.3% average score for all materials in D2L</a:t>
            </a:r>
          </a:p>
          <a:p>
            <a:pPr marL="742939" lvl="1" indent="-285750" fontAlgn="base">
              <a:buFont typeface="Arial" panose="020B0604020202020204" pitchFamily="34" charset="0"/>
              <a:buChar char="•"/>
            </a:pPr>
            <a:r>
              <a:rPr lang="en-US" sz="1800" b="1" dirty="0">
                <a:solidFill>
                  <a:srgbClr val="000000"/>
                </a:solidFill>
                <a:latin typeface="Avenir Medium" panose="02000503020000020003"/>
                <a:hlinkClick r:id="rId3"/>
              </a:rPr>
              <a:t>LCC’s Accessibility Guidelines Webpage</a:t>
            </a:r>
            <a:r>
              <a:rPr lang="en-US" sz="1800" b="1" dirty="0">
                <a:solidFill>
                  <a:srgbClr val="000000"/>
                </a:solidFill>
                <a:latin typeface="Avenir Medium" panose="02000503020000020003"/>
              </a:rPr>
              <a:t> and training videos</a:t>
            </a:r>
          </a:p>
          <a:p>
            <a:pPr marL="742939" lvl="1" indent="-285750" fontAlgn="base">
              <a:buFont typeface="Arial" panose="020B0604020202020204" pitchFamily="34" charset="0"/>
              <a:buChar char="•"/>
            </a:pPr>
            <a:r>
              <a:rPr lang="en-US" sz="1800" b="1" dirty="0">
                <a:solidFill>
                  <a:srgbClr val="000000"/>
                </a:solidFill>
                <a:latin typeface="Avenir Medium" panose="02000503020000020003"/>
              </a:rPr>
              <a:t>D2L Course Design Resources</a:t>
            </a:r>
          </a:p>
          <a:p>
            <a:pPr marL="742939" lvl="1" indent="-285750" fontAlgn="base">
              <a:buFont typeface="Arial" panose="020B0604020202020204" pitchFamily="34" charset="0"/>
              <a:buChar char="•"/>
            </a:pPr>
            <a:endParaRPr lang="en-US" b="1" dirty="0">
              <a:solidFill>
                <a:srgbClr val="000000"/>
              </a:solidFill>
              <a:latin typeface="Avenir Medium" panose="02000503020000020003"/>
            </a:endParaRPr>
          </a:p>
          <a:p>
            <a:pPr marL="742939" lvl="1" indent="-285750" fontAlgn="base">
              <a:buFont typeface="Arial" panose="020B0604020202020204" pitchFamily="34" charset="0"/>
              <a:buChar char="•"/>
            </a:pPr>
            <a:endParaRPr lang="en-US" dirty="0">
              <a:solidFill>
                <a:srgbClr val="000000"/>
              </a:solidFill>
              <a:latin typeface="Avenir Medium" panose="02000503020000020003"/>
            </a:endParaRPr>
          </a:p>
          <a:p>
            <a:pPr marL="742939" lvl="1" indent="-285750" fontAlgn="base">
              <a:buFont typeface="Arial" panose="020B0604020202020204" pitchFamily="34" charset="0"/>
              <a:buChar char="•"/>
            </a:pPr>
            <a:endParaRPr lang="en-US" i="0" dirty="0">
              <a:solidFill>
                <a:srgbClr val="000000"/>
              </a:solidFill>
              <a:effectLst/>
              <a:latin typeface="Avenir Medium" panose="02000503020000020003"/>
            </a:endParaRPr>
          </a:p>
          <a:p>
            <a:endParaRPr lang="en-US" dirty="0">
              <a:solidFill>
                <a:srgbClr val="333333"/>
              </a:solidFill>
            </a:endParaRPr>
          </a:p>
        </p:txBody>
      </p:sp>
      <p:sp>
        <p:nvSpPr>
          <p:cNvPr id="3" name="Title 2"/>
          <p:cNvSpPr>
            <a:spLocks noGrp="1"/>
          </p:cNvSpPr>
          <p:nvPr>
            <p:ph type="title"/>
          </p:nvPr>
        </p:nvSpPr>
        <p:spPr/>
        <p:txBody>
          <a:bodyPr/>
          <a:lstStyle/>
          <a:p>
            <a:r>
              <a:rPr lang="en-US" dirty="0"/>
              <a:t>eLearning</a:t>
            </a:r>
          </a:p>
        </p:txBody>
      </p:sp>
    </p:spTree>
    <p:extLst>
      <p:ext uri="{BB962C8B-B14F-4D97-AF65-F5344CB8AC3E}">
        <p14:creationId xmlns:p14="http://schemas.microsoft.com/office/powerpoint/2010/main" val="7347687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idx="1"/>
          </p:nvPr>
        </p:nvSpPr>
        <p:spPr>
          <a:xfrm>
            <a:off x="569468" y="2189263"/>
            <a:ext cx="7597988" cy="3790483"/>
          </a:xfrm>
        </p:spPr>
        <p:txBody>
          <a:bodyPr/>
          <a:lstStyle/>
          <a:p>
            <a:pPr lvl="1" fontAlgn="base"/>
            <a:r>
              <a:rPr lang="en-US" b="1" dirty="0">
                <a:solidFill>
                  <a:srgbClr val="000000"/>
                </a:solidFill>
                <a:latin typeface="Avenir Medium" panose="02000503020000020003"/>
              </a:rPr>
              <a:t>This committee, made up of representatives from academic and non-academic areas of the College, is charged with developing and monitoring, oversight, and quality review processes.</a:t>
            </a:r>
          </a:p>
          <a:p>
            <a:pPr lvl="1" fontAlgn="base"/>
            <a:r>
              <a:rPr lang="en-US" b="1" dirty="0">
                <a:solidFill>
                  <a:srgbClr val="000000"/>
                </a:solidFill>
                <a:latin typeface="Avenir Medium" panose="02000503020000020003"/>
              </a:rPr>
              <a:t>Areas of focus:</a:t>
            </a:r>
          </a:p>
          <a:p>
            <a:pPr marL="800089" lvl="1" indent="-342900" fontAlgn="base">
              <a:buFont typeface="Arial" panose="020B0604020202020204" pitchFamily="34" charset="0"/>
              <a:buChar char="•"/>
            </a:pPr>
            <a:r>
              <a:rPr lang="en-US" b="1" dirty="0">
                <a:solidFill>
                  <a:srgbClr val="000000"/>
                </a:solidFill>
                <a:latin typeface="Avenir Medium" panose="02000503020000020003"/>
              </a:rPr>
              <a:t>Establishing guidelines</a:t>
            </a:r>
          </a:p>
          <a:p>
            <a:pPr marL="800089" lvl="1" indent="-342900" fontAlgn="base">
              <a:buFont typeface="Arial" panose="020B0604020202020204" pitchFamily="34" charset="0"/>
              <a:buChar char="•"/>
            </a:pPr>
            <a:r>
              <a:rPr lang="en-US" b="1" dirty="0">
                <a:solidFill>
                  <a:srgbClr val="000000"/>
                </a:solidFill>
                <a:latin typeface="Avenir Medium" panose="02000503020000020003"/>
              </a:rPr>
              <a:t>Systematic accessibility review system</a:t>
            </a:r>
          </a:p>
          <a:p>
            <a:pPr marL="800089" lvl="1" indent="-342900" fontAlgn="base">
              <a:buFont typeface="Arial" panose="020B0604020202020204" pitchFamily="34" charset="0"/>
              <a:buChar char="•"/>
            </a:pPr>
            <a:r>
              <a:rPr lang="en-US" b="1" dirty="0">
                <a:solidFill>
                  <a:srgbClr val="000000"/>
                </a:solidFill>
                <a:latin typeface="Avenir Medium" panose="02000503020000020003"/>
              </a:rPr>
              <a:t>Consistent and relevant training</a:t>
            </a:r>
          </a:p>
          <a:p>
            <a:pPr marL="800089" lvl="1" indent="-342900" fontAlgn="base">
              <a:buFont typeface="Arial" panose="020B0604020202020204" pitchFamily="34" charset="0"/>
              <a:buChar char="•"/>
            </a:pPr>
            <a:r>
              <a:rPr lang="en-US" b="1" dirty="0">
                <a:solidFill>
                  <a:srgbClr val="000000"/>
                </a:solidFill>
                <a:latin typeface="Avenir Medium" panose="02000503020000020003"/>
              </a:rPr>
              <a:t>Communication about accessibility</a:t>
            </a:r>
          </a:p>
          <a:p>
            <a:pPr marL="742939" lvl="1" indent="-285750" fontAlgn="base">
              <a:buFont typeface="Arial" panose="020B0604020202020204" pitchFamily="34" charset="0"/>
              <a:buChar char="•"/>
            </a:pPr>
            <a:endParaRPr lang="en-US" dirty="0">
              <a:solidFill>
                <a:srgbClr val="000000"/>
              </a:solidFill>
              <a:latin typeface="Avenir Medium" panose="02000503020000020003"/>
            </a:endParaRPr>
          </a:p>
          <a:p>
            <a:pPr marL="742939" lvl="1" indent="-285750" fontAlgn="base">
              <a:buFont typeface="Arial" panose="020B0604020202020204" pitchFamily="34" charset="0"/>
              <a:buChar char="•"/>
            </a:pPr>
            <a:endParaRPr lang="en-US" i="0" dirty="0">
              <a:solidFill>
                <a:srgbClr val="000000"/>
              </a:solidFill>
              <a:effectLst/>
              <a:latin typeface="Avenir Medium" panose="02000503020000020003"/>
            </a:endParaRPr>
          </a:p>
          <a:p>
            <a:endParaRPr lang="en-US" dirty="0">
              <a:solidFill>
                <a:srgbClr val="333333"/>
              </a:solidFill>
            </a:endParaRPr>
          </a:p>
        </p:txBody>
      </p:sp>
      <p:sp>
        <p:nvSpPr>
          <p:cNvPr id="3" name="Title 2"/>
          <p:cNvSpPr>
            <a:spLocks noGrp="1"/>
          </p:cNvSpPr>
          <p:nvPr>
            <p:ph type="title"/>
          </p:nvPr>
        </p:nvSpPr>
        <p:spPr/>
        <p:txBody>
          <a:bodyPr/>
          <a:lstStyle/>
          <a:p>
            <a:r>
              <a:rPr lang="en-US" dirty="0"/>
              <a:t>Accessibility Committee for Quality Assurance (ACQA)</a:t>
            </a:r>
          </a:p>
        </p:txBody>
      </p:sp>
    </p:spTree>
    <p:extLst>
      <p:ext uri="{BB962C8B-B14F-4D97-AF65-F5344CB8AC3E}">
        <p14:creationId xmlns:p14="http://schemas.microsoft.com/office/powerpoint/2010/main" val="389172048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idx="10"/>
          </p:nvPr>
        </p:nvSpPr>
        <p:spPr>
          <a:xfrm>
            <a:off x="194065" y="2386733"/>
            <a:ext cx="10518140" cy="3534673"/>
          </a:xfrm>
        </p:spPr>
        <p:txBody>
          <a:bodyPr/>
          <a:lstStyle/>
          <a:p>
            <a:pPr>
              <a:buFont typeface="Arial" panose="020B0604020202020204" pitchFamily="34" charset="0"/>
              <a:buChar char="•"/>
            </a:pPr>
            <a:r>
              <a:rPr lang="en-US" sz="2400" dirty="0">
                <a:solidFill>
                  <a:schemeClr val="tx1">
                    <a:lumMod val="50000"/>
                  </a:schemeClr>
                </a:solidFill>
                <a:latin typeface="Avenir Medium" panose="02000503020000020003"/>
              </a:rPr>
              <a:t>A&amp;S Division – Biggest division at LCC</a:t>
            </a:r>
          </a:p>
          <a:p>
            <a:pPr lvl="1">
              <a:buFont typeface="Arial" panose="020B0604020202020204" pitchFamily="34" charset="0"/>
              <a:buChar char="•"/>
            </a:pPr>
            <a:r>
              <a:rPr lang="en-US" sz="2400" b="1" dirty="0">
                <a:solidFill>
                  <a:schemeClr val="tx1">
                    <a:lumMod val="50000"/>
                  </a:schemeClr>
                </a:solidFill>
                <a:latin typeface="Avenir Medium" panose="02000503020000020003"/>
              </a:rPr>
              <a:t>Business, Communication, and the Arts</a:t>
            </a:r>
          </a:p>
          <a:p>
            <a:pPr lvl="1">
              <a:buFont typeface="Arial" panose="020B0604020202020204" pitchFamily="34" charset="0"/>
              <a:buChar char="•"/>
            </a:pPr>
            <a:r>
              <a:rPr lang="en-US" sz="2400" b="1" dirty="0">
                <a:solidFill>
                  <a:schemeClr val="tx1">
                    <a:lumMod val="50000"/>
                  </a:schemeClr>
                </a:solidFill>
                <a:latin typeface="Avenir Medium" panose="02000503020000020003"/>
              </a:rPr>
              <a:t>English, Humanities, and Social Sciences</a:t>
            </a:r>
          </a:p>
          <a:p>
            <a:pPr lvl="1">
              <a:buFont typeface="Arial" panose="020B0604020202020204" pitchFamily="34" charset="0"/>
              <a:buChar char="•"/>
            </a:pPr>
            <a:r>
              <a:rPr lang="en-US" sz="2400" b="1" dirty="0">
                <a:solidFill>
                  <a:schemeClr val="tx1">
                    <a:lumMod val="50000"/>
                  </a:schemeClr>
                </a:solidFill>
                <a:latin typeface="Avenir Medium" panose="02000503020000020003"/>
              </a:rPr>
              <a:t>Science and Math</a:t>
            </a:r>
          </a:p>
          <a:p>
            <a:pPr>
              <a:buFont typeface="Arial" panose="020B0604020202020204" pitchFamily="34" charset="0"/>
              <a:buChar char="•"/>
            </a:pPr>
            <a:r>
              <a:rPr lang="en-US" sz="2400" dirty="0">
                <a:solidFill>
                  <a:schemeClr val="tx1">
                    <a:lumMod val="50000"/>
                  </a:schemeClr>
                </a:solidFill>
                <a:latin typeface="Avenir Medium" panose="02000503020000020003"/>
              </a:rPr>
              <a:t>Fall 2025 headcount  - 8,398 and seat count – 19,575</a:t>
            </a:r>
          </a:p>
          <a:p>
            <a:pPr>
              <a:buFont typeface="Arial" panose="020B0604020202020204" pitchFamily="34" charset="0"/>
              <a:buChar char="•"/>
            </a:pPr>
            <a:r>
              <a:rPr lang="en-US" sz="2400" dirty="0">
                <a:solidFill>
                  <a:schemeClr val="tx1">
                    <a:lumMod val="50000"/>
                  </a:schemeClr>
                </a:solidFill>
                <a:latin typeface="Avenir Medium" panose="02000503020000020003"/>
              </a:rPr>
              <a:t>Full-time and adjunct A&amp;S faculty teaching Fall 2025 – 294</a:t>
            </a:r>
          </a:p>
          <a:p>
            <a:pPr>
              <a:buFont typeface="Arial" panose="020B0604020202020204" pitchFamily="34" charset="0"/>
              <a:buChar char="•"/>
            </a:pPr>
            <a:endParaRPr lang="en-US" sz="2400" dirty="0">
              <a:solidFill>
                <a:schemeClr val="tx1">
                  <a:lumMod val="50000"/>
                </a:schemeClr>
              </a:solidFill>
              <a:latin typeface="Avenir Medium" panose="02000503020000020003"/>
            </a:endParaRPr>
          </a:p>
          <a:p>
            <a:pPr>
              <a:buFont typeface="Arial" panose="020B0604020202020204" pitchFamily="34" charset="0"/>
              <a:buChar char="•"/>
            </a:pPr>
            <a:endParaRPr lang="en-US" sz="2400" dirty="0">
              <a:solidFill>
                <a:schemeClr val="tx1">
                  <a:lumMod val="50000"/>
                </a:schemeClr>
              </a:solidFill>
              <a:latin typeface="Avenir Medium" panose="02000503020000020003"/>
            </a:endParaRPr>
          </a:p>
        </p:txBody>
      </p:sp>
      <p:sp>
        <p:nvSpPr>
          <p:cNvPr id="3" name="Title 2"/>
          <p:cNvSpPr>
            <a:spLocks noGrp="1"/>
          </p:cNvSpPr>
          <p:nvPr>
            <p:ph type="title"/>
          </p:nvPr>
        </p:nvSpPr>
        <p:spPr>
          <a:xfrm>
            <a:off x="258749" y="1485037"/>
            <a:ext cx="10515600" cy="716084"/>
          </a:xfrm>
        </p:spPr>
        <p:txBody>
          <a:bodyPr/>
          <a:lstStyle/>
          <a:p>
            <a:r>
              <a:rPr lang="en-US" dirty="0"/>
              <a:t>Arts &amp; Sciences Division</a:t>
            </a:r>
          </a:p>
        </p:txBody>
      </p:sp>
    </p:spTree>
    <p:extLst>
      <p:ext uri="{BB962C8B-B14F-4D97-AF65-F5344CB8AC3E}">
        <p14:creationId xmlns:p14="http://schemas.microsoft.com/office/powerpoint/2010/main" val="264388590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idx="1"/>
          </p:nvPr>
        </p:nvSpPr>
        <p:spPr>
          <a:xfrm>
            <a:off x="150921" y="2189263"/>
            <a:ext cx="7297444" cy="3790483"/>
          </a:xfrm>
        </p:spPr>
        <p:txBody>
          <a:bodyPr/>
          <a:lstStyle/>
          <a:p>
            <a:pPr lvl="1" fontAlgn="base"/>
            <a:r>
              <a:rPr lang="en-US" b="1" dirty="0">
                <a:solidFill>
                  <a:srgbClr val="000000"/>
                </a:solidFill>
                <a:latin typeface="Avenir Medium" panose="02000503020000020003"/>
              </a:rPr>
              <a:t>Dean Andrea Hoagland asked us to create a team to help with large or unusual projects.</a:t>
            </a:r>
          </a:p>
          <a:p>
            <a:pPr marL="800089" lvl="1" indent="-342900" fontAlgn="base">
              <a:buFont typeface="Arial" panose="020B0604020202020204" pitchFamily="34" charset="0"/>
              <a:buChar char="•"/>
            </a:pPr>
            <a:r>
              <a:rPr lang="en-US" b="1" dirty="0">
                <a:solidFill>
                  <a:srgbClr val="000000"/>
                </a:solidFill>
                <a:latin typeface="Avenir Medium" panose="02000503020000020003"/>
              </a:rPr>
              <a:t>This began as a resource for faculty before training was available.</a:t>
            </a:r>
          </a:p>
          <a:p>
            <a:pPr marL="800089" lvl="1" indent="-342900" fontAlgn="base">
              <a:buFont typeface="Arial" panose="020B0604020202020204" pitchFamily="34" charset="0"/>
              <a:buChar char="•"/>
            </a:pPr>
            <a:r>
              <a:rPr lang="en-US" b="1" dirty="0">
                <a:solidFill>
                  <a:srgbClr val="000000"/>
                </a:solidFill>
                <a:latin typeface="Avenir Medium" panose="02000503020000020003"/>
              </a:rPr>
              <a:t>Faculty still do the day-to-day work to make their instructional materials accessible.</a:t>
            </a:r>
          </a:p>
          <a:p>
            <a:pPr marL="800089" lvl="1" indent="-342900" fontAlgn="base">
              <a:buFont typeface="Arial" panose="020B0604020202020204" pitchFamily="34" charset="0"/>
              <a:buChar char="•"/>
            </a:pPr>
            <a:r>
              <a:rPr lang="en-US" b="1" dirty="0">
                <a:solidFill>
                  <a:srgbClr val="000000"/>
                </a:solidFill>
                <a:latin typeface="Avenir Medium" panose="02000503020000020003"/>
              </a:rPr>
              <a:t>Designed to help in unusual situations.</a:t>
            </a:r>
          </a:p>
          <a:p>
            <a:pPr marL="1257277" lvl="2" indent="-342900" fontAlgn="base">
              <a:buFont typeface="Arial" panose="020B0604020202020204" pitchFamily="34" charset="0"/>
              <a:buChar char="•"/>
            </a:pPr>
            <a:r>
              <a:rPr lang="en-US" b="1" dirty="0">
                <a:solidFill>
                  <a:srgbClr val="000000"/>
                </a:solidFill>
                <a:latin typeface="Avenir Medium" panose="02000503020000020003"/>
              </a:rPr>
              <a:t>MATH 098</a:t>
            </a:r>
          </a:p>
          <a:p>
            <a:pPr marL="1257277" lvl="2" indent="-342900" fontAlgn="base">
              <a:buFont typeface="Arial" panose="020B0604020202020204" pitchFamily="34" charset="0"/>
              <a:buChar char="•"/>
            </a:pPr>
            <a:r>
              <a:rPr lang="en-US" b="1" dirty="0">
                <a:solidFill>
                  <a:srgbClr val="000000"/>
                </a:solidFill>
                <a:latin typeface="Avenir Medium" panose="02000503020000020003"/>
              </a:rPr>
              <a:t>Assisting the Center for Student Access</a:t>
            </a:r>
          </a:p>
          <a:p>
            <a:pPr marL="1714466" lvl="3" indent="-342900" fontAlgn="base">
              <a:buFont typeface="Arial" panose="020B0604020202020204" pitchFamily="34" charset="0"/>
              <a:buChar char="•"/>
            </a:pPr>
            <a:r>
              <a:rPr lang="en-US" sz="1800" b="1" dirty="0">
                <a:solidFill>
                  <a:srgbClr val="000000"/>
                </a:solidFill>
                <a:latin typeface="Avenir Medium" panose="02000503020000020003"/>
              </a:rPr>
              <a:t>Making OERs accessible</a:t>
            </a:r>
          </a:p>
          <a:p>
            <a:pPr marL="1714466" lvl="3" indent="-342900" fontAlgn="base">
              <a:buFont typeface="Arial" panose="020B0604020202020204" pitchFamily="34" charset="0"/>
              <a:buChar char="•"/>
            </a:pPr>
            <a:r>
              <a:rPr lang="en-US" sz="1800" b="1" dirty="0">
                <a:solidFill>
                  <a:srgbClr val="000000"/>
                </a:solidFill>
                <a:latin typeface="Avenir Medium" panose="02000503020000020003"/>
              </a:rPr>
              <a:t>Captioning ORT class recordings</a:t>
            </a:r>
          </a:p>
          <a:p>
            <a:pPr lvl="1" fontAlgn="base"/>
            <a:endParaRPr lang="en-US" b="1" dirty="0">
              <a:solidFill>
                <a:srgbClr val="000000"/>
              </a:solidFill>
              <a:latin typeface="Avenir Medium" panose="02000503020000020003"/>
            </a:endParaRPr>
          </a:p>
          <a:p>
            <a:pPr lvl="1" fontAlgn="base"/>
            <a:endParaRPr lang="en-US" dirty="0">
              <a:solidFill>
                <a:srgbClr val="000000"/>
              </a:solidFill>
              <a:latin typeface="Avenir Medium" panose="02000503020000020003"/>
            </a:endParaRPr>
          </a:p>
          <a:p>
            <a:pPr marL="742939" lvl="1" indent="-285750" fontAlgn="base">
              <a:buFont typeface="Arial" panose="020B0604020202020204" pitchFamily="34" charset="0"/>
              <a:buChar char="•"/>
            </a:pPr>
            <a:endParaRPr lang="en-US" i="0" dirty="0">
              <a:solidFill>
                <a:srgbClr val="000000"/>
              </a:solidFill>
              <a:effectLst/>
              <a:latin typeface="Avenir Medium" panose="02000503020000020003"/>
            </a:endParaRPr>
          </a:p>
          <a:p>
            <a:endParaRPr lang="en-US" dirty="0">
              <a:solidFill>
                <a:srgbClr val="333333"/>
              </a:solidFill>
            </a:endParaRPr>
          </a:p>
        </p:txBody>
      </p:sp>
      <p:sp>
        <p:nvSpPr>
          <p:cNvPr id="3" name="Title 2"/>
          <p:cNvSpPr>
            <a:spLocks noGrp="1"/>
          </p:cNvSpPr>
          <p:nvPr>
            <p:ph type="title"/>
          </p:nvPr>
        </p:nvSpPr>
        <p:spPr/>
        <p:txBody>
          <a:bodyPr/>
          <a:lstStyle/>
          <a:p>
            <a:r>
              <a:rPr lang="en-US" dirty="0"/>
              <a:t>A&amp;S Accessibility Team</a:t>
            </a:r>
          </a:p>
        </p:txBody>
      </p:sp>
    </p:spTree>
    <p:extLst>
      <p:ext uri="{BB962C8B-B14F-4D97-AF65-F5344CB8AC3E}">
        <p14:creationId xmlns:p14="http://schemas.microsoft.com/office/powerpoint/2010/main" val="195601087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idx="4294967295"/>
          </p:nvPr>
        </p:nvSpPr>
        <p:spPr>
          <a:xfrm>
            <a:off x="566928" y="2185416"/>
            <a:ext cx="4017771" cy="3511409"/>
          </a:xfrm>
        </p:spPr>
        <p:txBody>
          <a:bodyPr>
            <a:normAutofit/>
          </a:bodyPr>
          <a:lstStyle/>
          <a:p>
            <a:pPr lvl="0"/>
            <a:r>
              <a:rPr lang="en-US" dirty="0">
                <a:solidFill>
                  <a:srgbClr val="333333"/>
                </a:solidFill>
              </a:rPr>
              <a:t>Faculty must have supervisor approval.</a:t>
            </a:r>
          </a:p>
          <a:p>
            <a:pPr lvl="0"/>
            <a:r>
              <a:rPr lang="en-US" dirty="0">
                <a:solidFill>
                  <a:srgbClr val="333333"/>
                </a:solidFill>
              </a:rPr>
              <a:t>Faculty then meet with the A&amp;S Project Coordinator to come up with a plan and a timeline for completion.</a:t>
            </a:r>
          </a:p>
          <a:p>
            <a:pPr lvl="0"/>
            <a:endParaRPr lang="en-US" dirty="0">
              <a:solidFill>
                <a:srgbClr val="333333"/>
              </a:solidFill>
            </a:endParaRPr>
          </a:p>
        </p:txBody>
      </p:sp>
      <p:sp>
        <p:nvSpPr>
          <p:cNvPr id="3" name="Text Placeholder 2"/>
          <p:cNvSpPr>
            <a:spLocks noGrp="1"/>
          </p:cNvSpPr>
          <p:nvPr>
            <p:ph type="body" idx="4294967295"/>
          </p:nvPr>
        </p:nvSpPr>
        <p:spPr>
          <a:xfrm>
            <a:off x="5029200" y="2185416"/>
            <a:ext cx="4207790" cy="3511409"/>
          </a:xfrm>
        </p:spPr>
        <p:txBody>
          <a:bodyPr/>
          <a:lstStyle/>
          <a:p>
            <a:pPr lvl="0"/>
            <a:r>
              <a:rPr lang="en-US" dirty="0">
                <a:solidFill>
                  <a:srgbClr val="333333"/>
                </a:solidFill>
              </a:rPr>
              <a:t>A&amp;S Project Coordinator works with the four support staff members and assigns work based on current workloads.</a:t>
            </a:r>
          </a:p>
          <a:p>
            <a:pPr lvl="0"/>
            <a:r>
              <a:rPr lang="en-US" dirty="0">
                <a:solidFill>
                  <a:srgbClr val="333333"/>
                </a:solidFill>
              </a:rPr>
              <a:t>Projects are tracked in a shared spreadsheet.</a:t>
            </a:r>
          </a:p>
          <a:p>
            <a:pPr lvl="0"/>
            <a:r>
              <a:rPr lang="en-US" dirty="0">
                <a:solidFill>
                  <a:srgbClr val="333333"/>
                </a:solidFill>
              </a:rPr>
              <a:t>Staff work collaboratively with the each other, the Center for Student Access, and the instructor.</a:t>
            </a:r>
          </a:p>
        </p:txBody>
      </p:sp>
      <p:sp>
        <p:nvSpPr>
          <p:cNvPr id="4" name="Title 3"/>
          <p:cNvSpPr>
            <a:spLocks noGrp="1"/>
          </p:cNvSpPr>
          <p:nvPr>
            <p:ph type="title"/>
          </p:nvPr>
        </p:nvSpPr>
        <p:spPr>
          <a:xfrm>
            <a:off x="569468" y="1320800"/>
            <a:ext cx="10515600" cy="716084"/>
          </a:xfrm>
        </p:spPr>
        <p:txBody>
          <a:bodyPr/>
          <a:lstStyle/>
          <a:p>
            <a:r>
              <a:rPr lang="en-US" dirty="0"/>
              <a:t>Accessibility Request Process</a:t>
            </a:r>
          </a:p>
        </p:txBody>
      </p:sp>
    </p:spTree>
    <p:extLst>
      <p:ext uri="{BB962C8B-B14F-4D97-AF65-F5344CB8AC3E}">
        <p14:creationId xmlns:p14="http://schemas.microsoft.com/office/powerpoint/2010/main" val="264751841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idx="1"/>
          </p:nvPr>
        </p:nvSpPr>
        <p:spPr>
          <a:xfrm>
            <a:off x="569468" y="2189263"/>
            <a:ext cx="7074206" cy="3790483"/>
          </a:xfrm>
        </p:spPr>
        <p:txBody>
          <a:bodyPr/>
          <a:lstStyle/>
          <a:p>
            <a:pPr algn="l" fontAlgn="base"/>
            <a:r>
              <a:rPr lang="en-US" i="0" dirty="0">
                <a:solidFill>
                  <a:srgbClr val="000000"/>
                </a:solidFill>
                <a:effectLst/>
                <a:latin typeface="Avenir Medium" panose="02000503020000020003"/>
              </a:rPr>
              <a:t>The most important thing is to get leadership on board!</a:t>
            </a:r>
          </a:p>
          <a:p>
            <a:pPr marL="742939" lvl="1" indent="-285750" fontAlgn="base">
              <a:buFont typeface="Arial" panose="020B0604020202020204" pitchFamily="34" charset="0"/>
              <a:buChar char="•"/>
            </a:pPr>
            <a:r>
              <a:rPr lang="en-US" sz="1800" b="1" dirty="0">
                <a:solidFill>
                  <a:srgbClr val="000000"/>
                </a:solidFill>
                <a:latin typeface="Avenir Medium" panose="02000503020000020003"/>
              </a:rPr>
              <a:t>This is not a full-time task for staff but something they work on when time is available.  Summer is a great time for this work in our area.</a:t>
            </a:r>
          </a:p>
          <a:p>
            <a:pPr marL="742939" lvl="1" indent="-285750" fontAlgn="base">
              <a:buFont typeface="Arial" panose="020B0604020202020204" pitchFamily="34" charset="0"/>
              <a:buChar char="•"/>
            </a:pPr>
            <a:r>
              <a:rPr lang="en-US" sz="1800" b="1" dirty="0">
                <a:solidFill>
                  <a:srgbClr val="000000"/>
                </a:solidFill>
                <a:latin typeface="Avenir Medium" panose="02000503020000020003"/>
              </a:rPr>
              <a:t>This is really helpful to faculty who may be struggling. </a:t>
            </a:r>
          </a:p>
          <a:p>
            <a:pPr marL="1200127" lvl="2" indent="-285750" fontAlgn="base">
              <a:buFont typeface="Arial" panose="020B0604020202020204" pitchFamily="34" charset="0"/>
              <a:buChar char="•"/>
            </a:pPr>
            <a:r>
              <a:rPr lang="en-US" b="1" dirty="0">
                <a:solidFill>
                  <a:srgbClr val="000000"/>
                </a:solidFill>
                <a:latin typeface="Avenir Medium" panose="02000503020000020003"/>
              </a:rPr>
              <a:t>Staff teach faculty ways to make documents accessible going forward.</a:t>
            </a:r>
          </a:p>
          <a:p>
            <a:pPr marL="742939" lvl="1" indent="-285750" fontAlgn="base">
              <a:buFont typeface="Arial" panose="020B0604020202020204" pitchFamily="34" charset="0"/>
              <a:buChar char="•"/>
            </a:pPr>
            <a:r>
              <a:rPr lang="en-US" sz="1800" b="1" dirty="0">
                <a:solidFill>
                  <a:srgbClr val="000000"/>
                </a:solidFill>
                <a:latin typeface="Avenir Medium" panose="02000503020000020003"/>
              </a:rPr>
              <a:t>Having staff that are well-trained in accessibility will ensure that documents that are created on a daily basis are accessible saving the hassle of remediation.</a:t>
            </a:r>
          </a:p>
          <a:p>
            <a:pPr lvl="1" fontAlgn="base"/>
            <a:endParaRPr lang="en-US" sz="2400" b="1" dirty="0">
              <a:solidFill>
                <a:srgbClr val="000000"/>
              </a:solidFill>
              <a:latin typeface="Avenir Medium" panose="02000503020000020003"/>
            </a:endParaRPr>
          </a:p>
          <a:p>
            <a:pPr marL="742939" lvl="1" indent="-285750" fontAlgn="base">
              <a:buFont typeface="Arial" panose="020B0604020202020204" pitchFamily="34" charset="0"/>
              <a:buChar char="•"/>
            </a:pPr>
            <a:endParaRPr lang="en-US" b="1" dirty="0">
              <a:solidFill>
                <a:srgbClr val="000000"/>
              </a:solidFill>
              <a:latin typeface="Avenir Medium" panose="02000503020000020003"/>
            </a:endParaRPr>
          </a:p>
          <a:p>
            <a:pPr marL="742939" lvl="1" indent="-285750" fontAlgn="base">
              <a:buFont typeface="Arial" panose="020B0604020202020204" pitchFamily="34" charset="0"/>
              <a:buChar char="•"/>
            </a:pPr>
            <a:endParaRPr lang="en-US" dirty="0">
              <a:solidFill>
                <a:srgbClr val="000000"/>
              </a:solidFill>
              <a:latin typeface="Avenir Medium" panose="02000503020000020003"/>
            </a:endParaRPr>
          </a:p>
          <a:p>
            <a:pPr marL="742939" lvl="1" indent="-285750" fontAlgn="base">
              <a:buFont typeface="Arial" panose="020B0604020202020204" pitchFamily="34" charset="0"/>
              <a:buChar char="•"/>
            </a:pPr>
            <a:endParaRPr lang="en-US" i="0" dirty="0">
              <a:solidFill>
                <a:srgbClr val="000000"/>
              </a:solidFill>
              <a:effectLst/>
              <a:latin typeface="Avenir Medium" panose="02000503020000020003"/>
            </a:endParaRPr>
          </a:p>
          <a:p>
            <a:endParaRPr lang="en-US" dirty="0">
              <a:solidFill>
                <a:srgbClr val="333333"/>
              </a:solidFill>
            </a:endParaRPr>
          </a:p>
        </p:txBody>
      </p:sp>
      <p:sp>
        <p:nvSpPr>
          <p:cNvPr id="3" name="Title 2"/>
          <p:cNvSpPr>
            <a:spLocks noGrp="1"/>
          </p:cNvSpPr>
          <p:nvPr>
            <p:ph type="title"/>
          </p:nvPr>
        </p:nvSpPr>
        <p:spPr/>
        <p:txBody>
          <a:bodyPr/>
          <a:lstStyle/>
          <a:p>
            <a:r>
              <a:rPr lang="en-US" dirty="0"/>
              <a:t>How to Recreate an Accessibility Team in Your Area</a:t>
            </a:r>
          </a:p>
        </p:txBody>
      </p:sp>
    </p:spTree>
    <p:extLst>
      <p:ext uri="{BB962C8B-B14F-4D97-AF65-F5344CB8AC3E}">
        <p14:creationId xmlns:p14="http://schemas.microsoft.com/office/powerpoint/2010/main" val="3031676479"/>
      </p:ext>
    </p:extLst>
  </p:cSld>
  <p:clrMapOvr>
    <a:masterClrMapping/>
  </p:clrMapOvr>
</p:sld>
</file>

<file path=ppt/theme/theme1.xml><?xml version="1.0" encoding="utf-8"?>
<a:theme xmlns:a="http://schemas.openxmlformats.org/drawingml/2006/main" name="UB Powerpoint Template">
  <a:themeElements>
    <a:clrScheme name="UB Color Palette">
      <a:dk1>
        <a:srgbClr val="666666"/>
      </a:dk1>
      <a:lt1>
        <a:srgbClr val="FFFFFF"/>
      </a:lt1>
      <a:dk2>
        <a:srgbClr val="005BBB"/>
      </a:dk2>
      <a:lt2>
        <a:srgbClr val="FFFFFF"/>
      </a:lt2>
      <a:accent1>
        <a:srgbClr val="005BBB"/>
      </a:accent1>
      <a:accent2>
        <a:srgbClr val="41B6E6"/>
      </a:accent2>
      <a:accent3>
        <a:srgbClr val="E56D54"/>
      </a:accent3>
      <a:accent4>
        <a:srgbClr val="666666"/>
      </a:accent4>
      <a:accent5>
        <a:srgbClr val="007681"/>
      </a:accent5>
      <a:accent6>
        <a:srgbClr val="003E51"/>
      </a:accent6>
      <a:hlink>
        <a:srgbClr val="186BB7"/>
      </a:hlink>
      <a:folHlink>
        <a:srgbClr val="D86A4E"/>
      </a:folHlink>
    </a:clrScheme>
    <a:fontScheme name="Century Gothic-Palatino Linotype">
      <a:majorFont>
        <a:latin typeface="Century Gothic" panose="020B0502020202020204"/>
        <a:ea typeface=""/>
        <a:cs typeface=""/>
        <a:font script="Jpan" typeface="HGｺﾞｼｯｸM"/>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Palatino Linotype" panose="02040502050505030304"/>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owerpoint_Template_WIDE" id="{320877F5-9057-5044-9670-55C377C33490}" vid="{043CC7DF-15AC-0F49-A0D1-304573C219B6}"/>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2496</TotalTime>
  <Words>937</Words>
  <Application>Microsoft Office PowerPoint</Application>
  <PresentationFormat>Widescreen</PresentationFormat>
  <Paragraphs>87</Paragraphs>
  <Slides>13</Slides>
  <Notes>7</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13</vt:i4>
      </vt:variant>
    </vt:vector>
  </HeadingPairs>
  <TitlesOfParts>
    <vt:vector size="20" baseType="lpstr">
      <vt:lpstr>Arial</vt:lpstr>
      <vt:lpstr>Avenir Black</vt:lpstr>
      <vt:lpstr>Avenir Heavy</vt:lpstr>
      <vt:lpstr>Avenir Medium</vt:lpstr>
      <vt:lpstr>Calibri</vt:lpstr>
      <vt:lpstr>Wingdings</vt:lpstr>
      <vt:lpstr>UB Powerpoint Template</vt:lpstr>
      <vt:lpstr>Developing an Accessibility Project Team within an Academic Unit</vt:lpstr>
      <vt:lpstr>Lansing Community College’s (LCC) Accessibility Initiative</vt:lpstr>
      <vt:lpstr>The Center for Student Access (CSA)</vt:lpstr>
      <vt:lpstr>eLearning</vt:lpstr>
      <vt:lpstr>Accessibility Committee for Quality Assurance (ACQA)</vt:lpstr>
      <vt:lpstr>Arts &amp; Sciences Division</vt:lpstr>
      <vt:lpstr>A&amp;S Accessibility Team</vt:lpstr>
      <vt:lpstr>Accessibility Request Process</vt:lpstr>
      <vt:lpstr>How to Recreate an Accessibility Team in Your Area</vt:lpstr>
      <vt:lpstr>Get Staff on Board</vt:lpstr>
      <vt:lpstr>And now some words from our team!</vt:lpstr>
      <vt:lpstr>A&amp;S Accessibility Team – LCC Stars!</vt:lpstr>
      <vt:lpstr>Questions?</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UB Powerpoint Template</dc:title>
  <dc:subject/>
  <dc:creator>Microsoft Office User</dc:creator>
  <cp:keywords/>
  <dc:description/>
  <cp:lastModifiedBy>Amy Park</cp:lastModifiedBy>
  <cp:revision>217</cp:revision>
  <cp:lastPrinted>2015-10-19T19:01:41Z</cp:lastPrinted>
  <dcterms:created xsi:type="dcterms:W3CDTF">2016-06-28T14:05:07Z</dcterms:created>
  <dcterms:modified xsi:type="dcterms:W3CDTF">2025-10-15T12:15:37Z</dcterms:modified>
  <cp:category/>
</cp:coreProperties>
</file>