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5" r:id="rId1"/>
    <p:sldMasterId id="2147483736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3" r:id="rId22"/>
    <p:sldId id="284" r:id="rId23"/>
    <p:sldId id="277" r:id="rId24"/>
    <p:sldId id="278" r:id="rId25"/>
    <p:sldId id="285" r:id="rId26"/>
    <p:sldId id="280" r:id="rId27"/>
    <p:sldId id="281" r:id="rId28"/>
    <p:sldId id="282" r:id="rId29"/>
  </p:sldIdLst>
  <p:sldSz cx="9144000" cy="5143500" type="screen16x9"/>
  <p:notesSz cx="6858000" cy="9144000"/>
  <p:embeddedFontLst>
    <p:embeddedFont>
      <p:font typeface="Figtree" panose="020B0604020202020204" charset="0"/>
      <p:regular r:id="rId31"/>
      <p:bold r:id="rId32"/>
      <p:italic r:id="rId33"/>
      <p:boldItalic r:id="rId34"/>
    </p:embeddedFont>
    <p:embeddedFont>
      <p:font typeface="Figtree Light" panose="020B0604020202020204" charset="0"/>
      <p:regular r:id="rId35"/>
      <p:bold r:id="rId36"/>
      <p:italic r:id="rId37"/>
      <p:boldItalic r:id="rId38"/>
    </p:embeddedFont>
    <p:embeddedFont>
      <p:font typeface="Figtree Medium" panose="020B0604020202020204" charset="0"/>
      <p:regular r:id="rId39"/>
      <p:bold r:id="rId40"/>
      <p:italic r:id="rId41"/>
      <p:boldItalic r:id="rId42"/>
    </p:embeddedFont>
    <p:embeddedFont>
      <p:font typeface="Figtree SemiBold" panose="020B0604020202020204" charset="0"/>
      <p:regular r:id="rId43"/>
      <p:bold r:id="rId44"/>
      <p:italic r:id="rId45"/>
      <p:boldItalic r:id="rId46"/>
    </p:embeddedFont>
    <p:embeddedFont>
      <p:font typeface="Helvetica Neue" panose="020B0604020202020204" charset="0"/>
      <p:regular r:id="rId47"/>
      <p:bold r:id="rId48"/>
      <p:italic r:id="rId49"/>
      <p:boldItalic r:id="rId50"/>
    </p:embeddedFont>
    <p:embeddedFont>
      <p:font typeface="Lato" panose="020B0604020202020204" charset="0"/>
      <p:regular r:id="rId51"/>
      <p:bold r:id="rId52"/>
      <p:italic r:id="rId53"/>
      <p:boldItalic r:id="rId54"/>
    </p:embeddedFont>
    <p:embeddedFont>
      <p:font typeface="Lato Black" panose="020B0604020202020204" charset="0"/>
      <p:bold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0" y="3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8" Type="http://schemas.openxmlformats.org/officeDocument/2006/relationships/slide" Target="slides/slide6.xml"/><Relationship Id="rId51" Type="http://schemas.openxmlformats.org/officeDocument/2006/relationships/font" Target="fonts/font2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1f9508eb34_5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1f9508eb34_5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6dfe0937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6dfe0937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a38f505b2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a38f505b2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a38f505b20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a38f505b20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a38f505b2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a38f505b2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a38f505b2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a38f505b20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a38f505b20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a38f505b20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a38f505b20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a38f505b20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a38f505b20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a38f505b20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a38f505b20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a38f505b20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a38f505b20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a38f505b20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65934c080c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466" name="Google Shape;466;g365934c080c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a38f505b20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a38f505b20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  <p:extLst>
      <p:ext uri="{BB962C8B-B14F-4D97-AF65-F5344CB8AC3E}">
        <p14:creationId xmlns:p14="http://schemas.microsoft.com/office/powerpoint/2010/main" val="476214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a38f505b20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a38f505b20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  <p:extLst>
      <p:ext uri="{BB962C8B-B14F-4D97-AF65-F5344CB8AC3E}">
        <p14:creationId xmlns:p14="http://schemas.microsoft.com/office/powerpoint/2010/main" val="3237186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a38f505b20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a38f505b20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a38f505b20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3a38f505b20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a38f505b20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a38f505b20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  <p:extLst>
      <p:ext uri="{BB962C8B-B14F-4D97-AF65-F5344CB8AC3E}">
        <p14:creationId xmlns:p14="http://schemas.microsoft.com/office/powerpoint/2010/main" val="3838200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a38f505b20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a38f505b20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2c3e5399bb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32c3e5399bb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65934c080c_0_1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709" name="Google Shape;709;g365934c080c_0_1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65934c080c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65934c080c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a38f505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a38f505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65934c080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65934c080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a38f505b2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a38f505b2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a38f505b2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a38f505b2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a38f505b2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a38f505b2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a38f505b2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a38f505b20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ver - paper 1.1">
  <p:cSld name="TITLE_1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t="96011"/>
          <a:stretch/>
        </p:blipFill>
        <p:spPr>
          <a:xfrm>
            <a:off x="0" y="4938351"/>
            <a:ext cx="9144003" cy="205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54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gtree Medium"/>
              <a:buNone/>
              <a:defRPr sz="4800"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5635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2" name="Google Shape;12;p2" descr="Everway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25" y="4071525"/>
            <a:ext cx="1791975" cy="4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 - Divider - Black 1.1">
  <p:cSld name="TITLE_1_1_1_1_1_1_1">
    <p:bg>
      <p:bgPr>
        <a:solidFill>
          <a:schemeClr val="dk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 rotWithShape="1">
          <a:blip r:embed="rId2">
            <a:alphaModFix/>
          </a:blip>
          <a:srcRect t="39459"/>
          <a:stretch/>
        </p:blipFill>
        <p:spPr>
          <a:xfrm>
            <a:off x="0" y="2029551"/>
            <a:ext cx="9144003" cy="311395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63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4800"/>
              <a:buFont typeface="Figtree Medium"/>
              <a:buNone/>
              <a:defRPr sz="48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 - Content - 1 column">
  <p:cSld name="TITLE_1_1_1_1_1_1_1_1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85206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6454200" cy="3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ubTitle" idx="2"/>
          </p:nvPr>
        </p:nvSpPr>
        <p:spPr>
          <a:xfrm>
            <a:off x="270000" y="648088"/>
            <a:ext cx="70332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58" name="Google Shape;58;p12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59" name="Google Shape;59;p12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 - Content - 2 column">
  <p:cSld name="TITLE_1_1_1_1_1_1_1_1_1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85206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4228500" cy="3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2"/>
          </p:nvPr>
        </p:nvSpPr>
        <p:spPr>
          <a:xfrm>
            <a:off x="270000" y="648088"/>
            <a:ext cx="70332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3"/>
          </p:nvPr>
        </p:nvSpPr>
        <p:spPr>
          <a:xfrm>
            <a:off x="4645500" y="1152475"/>
            <a:ext cx="4228500" cy="3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 - Content - 1 column + image 1.1">
  <p:cSld name="TITLE_1_1_1_1_1_1_1_1_1_1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62889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6085500" cy="3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2"/>
          </p:nvPr>
        </p:nvSpPr>
        <p:spPr>
          <a:xfrm>
            <a:off x="270000" y="648100"/>
            <a:ext cx="62889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6724200" y="-8525"/>
            <a:ext cx="2419800" cy="5151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 image here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 - Content - 1 column + image 1.2">
  <p:cSld name="TITLE_1_1_1_1_1_1_1_1_1_1_1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4826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4729500" cy="3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2"/>
          </p:nvPr>
        </p:nvSpPr>
        <p:spPr>
          <a:xfrm>
            <a:off x="270000" y="648100"/>
            <a:ext cx="48267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5310425" y="-8525"/>
            <a:ext cx="3833400" cy="5151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 image here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 - Content - 1 column + image 1.3">
  <p:cSld name="TITLE_1_1_1_1_1_1_1_1_1_1_1_1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41439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4065000" cy="3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2"/>
          </p:nvPr>
        </p:nvSpPr>
        <p:spPr>
          <a:xfrm>
            <a:off x="270000" y="648100"/>
            <a:ext cx="41667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4572000" y="-8525"/>
            <a:ext cx="4572000" cy="5151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 image here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 - Content - 1 column + image 1.4">
  <p:cSld name="TITLE_1_1_1_1_1_1_1_1_1_1_1_1_2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 rotWithShape="1">
          <a:blip r:embed="rId2">
            <a:alphaModFix/>
          </a:blip>
          <a:srcRect l="48572"/>
          <a:stretch/>
        </p:blipFill>
        <p:spPr>
          <a:xfrm>
            <a:off x="4441373" y="0"/>
            <a:ext cx="4702623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4341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4065000" cy="3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2"/>
          </p:nvPr>
        </p:nvSpPr>
        <p:spPr>
          <a:xfrm>
            <a:off x="270000" y="648100"/>
            <a:ext cx="43410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 - Content - 1 column + image 1.4 1">
  <p:cSld name="TITLE_1_1_1_1_1_1_1_1_1_1_1_1_2_1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4341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4065000" cy="3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ubTitle" idx="2"/>
          </p:nvPr>
        </p:nvSpPr>
        <p:spPr>
          <a:xfrm>
            <a:off x="270000" y="648100"/>
            <a:ext cx="43410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2">
            <a:alphaModFix/>
          </a:blip>
          <a:srcRect l="49052"/>
          <a:stretch/>
        </p:blipFill>
        <p:spPr>
          <a:xfrm>
            <a:off x="4485351" y="0"/>
            <a:ext cx="465865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 - Content - 1 column + image 1.4 1 1">
  <p:cSld name="TITLE_1_1_1_1_1_1_1_1_1_1_1_1_2_1_1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4341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4065000" cy="3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2"/>
          </p:nvPr>
        </p:nvSpPr>
        <p:spPr>
          <a:xfrm>
            <a:off x="270000" y="648100"/>
            <a:ext cx="43410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2">
            <a:alphaModFix/>
          </a:blip>
          <a:srcRect l="49052"/>
          <a:stretch/>
        </p:blipFill>
        <p:spPr>
          <a:xfrm>
            <a:off x="4485351" y="0"/>
            <a:ext cx="465865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 - Content - Statement - Paper 1.1">
  <p:cSld name="TITLE_1_1_1_1_1_1_1_1_1_1_1_1_1"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8520600" cy="45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ver - paper 1.3">
  <p:cSld name="TITLE_1_2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l="62740"/>
          <a:stretch/>
        </p:blipFill>
        <p:spPr>
          <a:xfrm>
            <a:off x="5736977" y="0"/>
            <a:ext cx="340702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4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gtree Medium"/>
              <a:buNone/>
              <a:defRPr sz="4800"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55635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7" name="Google Shape;17;p3" descr="Everway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25" y="4071525"/>
            <a:ext cx="1791975" cy="4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 - Content - Statement - Black 1.1">
  <p:cSld name="TITLE_1_1_1_1_1_1_1_1_1_1_1_1_1_2">
    <p:bg>
      <p:bgPr>
        <a:solidFill>
          <a:schemeClr val="dk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8520600" cy="45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115" name="Google Shape;115;p21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lt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lt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lt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 - Content - Statement - Paper 1.2">
  <p:cSld name="TITLE_1_1_1_1_1_1_1_1_1_1_1_1_1_1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270000" y="1459566"/>
            <a:ext cx="8520600" cy="24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119" name="Google Shape;119;p22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20" name="Google Shape;120;p22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1"/>
          </p:nvPr>
        </p:nvSpPr>
        <p:spPr>
          <a:xfrm>
            <a:off x="270000" y="1152475"/>
            <a:ext cx="7033200" cy="2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 - Content - Statement - Black 1.2">
  <p:cSld name="TITLE_1_1_1_1_1_1_1_1_1_1_1_1_1_1_1">
    <p:bg>
      <p:bgPr>
        <a:solidFill>
          <a:schemeClr val="dk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270000" y="1459566"/>
            <a:ext cx="8520600" cy="24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lt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lt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lt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26" name="Google Shape;126;p23"/>
          <p:cNvSpPr txBox="1">
            <a:spLocks noGrp="1"/>
          </p:cNvSpPr>
          <p:nvPr>
            <p:ph type="subTitle" idx="1"/>
          </p:nvPr>
        </p:nvSpPr>
        <p:spPr>
          <a:xfrm>
            <a:off x="270000" y="1152475"/>
            <a:ext cx="7033200" cy="2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Figtree SemiBold"/>
              <a:buNone/>
              <a:defRPr sz="17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 - Content - Split - 1.1">
  <p:cSld name="TITLE_1_1_1_1_1_1_1_1_1_1_1_1_1_1_1_1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29" name="Google Shape;129;p24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30" name="Google Shape;130;p24"/>
          <p:cNvSpPr/>
          <p:nvPr/>
        </p:nvSpPr>
        <p:spPr>
          <a:xfrm>
            <a:off x="4572000" y="0"/>
            <a:ext cx="4572000" cy="514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66554" y="2209777"/>
            <a:ext cx="299600" cy="7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40161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subTitle" idx="2"/>
          </p:nvPr>
        </p:nvSpPr>
        <p:spPr>
          <a:xfrm>
            <a:off x="5310425" y="1149300"/>
            <a:ext cx="34737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Figtree SemiBold"/>
              <a:buNone/>
              <a:defRPr sz="17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 - Content - Split - 1.2">
  <p:cSld name="TITLE_1_1_1_1_1_1_1_1_1_1_1_1_1_1_1_1_3"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36" name="Google Shape;136;p25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37" name="Google Shape;137;p25"/>
          <p:cNvSpPr/>
          <p:nvPr/>
        </p:nvSpPr>
        <p:spPr>
          <a:xfrm>
            <a:off x="4572000" y="0"/>
            <a:ext cx="4572000" cy="514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66554" y="2209777"/>
            <a:ext cx="299600" cy="7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40161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2"/>
          </p:nvPr>
        </p:nvSpPr>
        <p:spPr>
          <a:xfrm>
            <a:off x="5310425" y="1465000"/>
            <a:ext cx="3473700" cy="25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Figtree SemiBold"/>
              <a:buNone/>
              <a:defRPr sz="17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425" y="1152479"/>
            <a:ext cx="484225" cy="16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 - Content - Split - 1.3">
  <p:cSld name="TITLE_1_1_1_1_1_1_1_1_1_1_1_1_1_1_1_1_2"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/>
          <p:nvPr/>
        </p:nvSpPr>
        <p:spPr>
          <a:xfrm>
            <a:off x="-7950" y="0"/>
            <a:ext cx="4572000" cy="514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44" name="Google Shape;144;p26"/>
          <p:cNvSpPr txBox="1">
            <a:spLocks noGrp="1"/>
          </p:cNvSpPr>
          <p:nvPr>
            <p:ph type="subTitle" idx="1"/>
          </p:nvPr>
        </p:nvSpPr>
        <p:spPr>
          <a:xfrm>
            <a:off x="360000" y="1149300"/>
            <a:ext cx="38442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Figtree SemiBold"/>
              <a:buNone/>
              <a:defRPr sz="17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2"/>
          </p:nvPr>
        </p:nvSpPr>
        <p:spPr>
          <a:xfrm>
            <a:off x="5086650" y="1152475"/>
            <a:ext cx="37980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54534" y="2209775"/>
            <a:ext cx="299600" cy="7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 - Content - Split - 1.4">
  <p:cSld name="TITLE_1_1_1_1_1_1_1_1_1_1_1_1_1_1_1_1_2_1"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/>
          <p:nvPr/>
        </p:nvSpPr>
        <p:spPr>
          <a:xfrm>
            <a:off x="-7950" y="0"/>
            <a:ext cx="4572000" cy="514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lt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lt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lt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5086650" y="1152475"/>
            <a:ext cx="37980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64059" y="2209775"/>
            <a:ext cx="299600" cy="71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>
            <a:spLocks noGrp="1"/>
          </p:cNvSpPr>
          <p:nvPr>
            <p:ph type="subTitle" idx="2"/>
          </p:nvPr>
        </p:nvSpPr>
        <p:spPr>
          <a:xfrm>
            <a:off x="349725" y="1465000"/>
            <a:ext cx="3473700" cy="25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Figtree SemiBold"/>
              <a:buNone/>
              <a:defRPr sz="17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725" y="1152479"/>
            <a:ext cx="484225" cy="16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 - Content - Split - 1.5">
  <p:cSld name="TITLE_1_1_1_1_1_1_1_1_1_1_1_1_1_1_1_1_1"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58" name="Google Shape;158;p28"/>
          <p:cNvSpPr/>
          <p:nvPr/>
        </p:nvSpPr>
        <p:spPr>
          <a:xfrm>
            <a:off x="4572000" y="0"/>
            <a:ext cx="4572000" cy="514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66554" y="2209777"/>
            <a:ext cx="299600" cy="7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40161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5310425" y="1152375"/>
            <a:ext cx="35637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 - Content - Split - 1.6">
  <p:cSld name="TITLE_1_1_1_1_1_1_1_1_1_1_1_1_1_1_1_1_1_2"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65" name="Google Shape;165;p29"/>
          <p:cNvSpPr/>
          <p:nvPr/>
        </p:nvSpPr>
        <p:spPr>
          <a:xfrm>
            <a:off x="4572000" y="0"/>
            <a:ext cx="4572000" cy="514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66554" y="2209777"/>
            <a:ext cx="299600" cy="7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40161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5310425" y="1503125"/>
            <a:ext cx="3563700" cy="247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425" y="1152475"/>
            <a:ext cx="522350" cy="18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 - Content - Split - 1.7">
  <p:cSld name="TITLE_1_1_1_1_1_1_1_1_1_1_1_1_1_1_1_1_1_1"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/>
          <p:nvPr/>
        </p:nvSpPr>
        <p:spPr>
          <a:xfrm>
            <a:off x="-7950" y="0"/>
            <a:ext cx="4572000" cy="514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360000" y="1152375"/>
            <a:ext cx="39342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173" name="Google Shape;173;p30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lt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74" name="Google Shape;174;p30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lt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lt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1"/>
          </p:nvPr>
        </p:nvSpPr>
        <p:spPr>
          <a:xfrm>
            <a:off x="5086650" y="1152475"/>
            <a:ext cx="37980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64059" y="2209775"/>
            <a:ext cx="299600" cy="7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ver - paper 1.4">
  <p:cSld name="TITLE_1_2_1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61939"/>
          <a:stretch/>
        </p:blipFill>
        <p:spPr>
          <a:xfrm>
            <a:off x="5663702" y="0"/>
            <a:ext cx="34803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4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gtree Medium"/>
              <a:buNone/>
              <a:defRPr sz="4800"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55635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2" name="Google Shape;22;p4" descr="Everway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25" y="4071525"/>
            <a:ext cx="1791975" cy="4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 - Content - Split - 1.8">
  <p:cSld name="TITLE_1_1_1_1_1_1_1_1_1_1_1_1_1_1_1_1_1_1_1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/>
          <p:nvPr/>
        </p:nvSpPr>
        <p:spPr>
          <a:xfrm>
            <a:off x="-7950" y="0"/>
            <a:ext cx="4572000" cy="514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lt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80" name="Google Shape;180;p31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lt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lt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81" name="Google Shape;181;p31"/>
          <p:cNvSpPr txBox="1">
            <a:spLocks noGrp="1"/>
          </p:cNvSpPr>
          <p:nvPr>
            <p:ph type="body" idx="1"/>
          </p:nvPr>
        </p:nvSpPr>
        <p:spPr>
          <a:xfrm>
            <a:off x="5086650" y="1152475"/>
            <a:ext cx="37980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64059" y="2209775"/>
            <a:ext cx="299600" cy="71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1"/>
          <p:cNvSpPr txBox="1">
            <a:spLocks noGrp="1"/>
          </p:cNvSpPr>
          <p:nvPr>
            <p:ph type="title"/>
          </p:nvPr>
        </p:nvSpPr>
        <p:spPr>
          <a:xfrm>
            <a:off x="360000" y="1503125"/>
            <a:ext cx="3563700" cy="247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00" y="1152475"/>
            <a:ext cx="522350" cy="18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 - Content - Headings only 1.1">
  <p:cSld name="TITLE_1_1_1_1_1_1_1_1_1_1_1_1_1_1_1_1_1_1_1_1"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85206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subTitle" idx="1"/>
          </p:nvPr>
        </p:nvSpPr>
        <p:spPr>
          <a:xfrm>
            <a:off x="270000" y="648088"/>
            <a:ext cx="70332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188" name="Google Shape;188;p32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89" name="Google Shape;189;p32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 - Content - Headings only 1.2">
  <p:cSld name="TITLE_1_1_1_1_1_1_1_1_1_1_1_1_1_1_1_1_1_1_1_1_1"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subTitle" idx="1"/>
          </p:nvPr>
        </p:nvSpPr>
        <p:spPr>
          <a:xfrm>
            <a:off x="270000" y="269988"/>
            <a:ext cx="70332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192" name="Google Shape;192;p33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93" name="Google Shape;193;p33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 - Content - No headings">
  <p:cSld name="TITLE_1_1_1_1_1_1_1_1_1_1_1_1_1_1_1_1_1_1_1_1_1_1"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96" name="Google Shape;196;p34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 - Logo slide">
  <p:cSld name="BLANK_1">
    <p:bg>
      <p:bgPr>
        <a:solidFill>
          <a:schemeClr val="dk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026750"/>
            <a:ext cx="9144003" cy="11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725" y="2047508"/>
            <a:ext cx="3632549" cy="8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 - Website address">
  <p:cSld name="BLANK_1_1">
    <p:bg>
      <p:bgPr>
        <a:solidFill>
          <a:schemeClr val="dk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/>
          <p:nvPr/>
        </p:nvSpPr>
        <p:spPr>
          <a:xfrm>
            <a:off x="0" y="2212258"/>
            <a:ext cx="91440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CF5ED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everway.com</a:t>
            </a:r>
            <a:endParaRPr sz="2400">
              <a:solidFill>
                <a:srgbClr val="FCF5ED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>
            <a:spLocks noGrp="1"/>
          </p:cNvSpPr>
          <p:nvPr>
            <p:ph type="title"/>
          </p:nvPr>
        </p:nvSpPr>
        <p:spPr>
          <a:xfrm>
            <a:off x="526002" y="273844"/>
            <a:ext cx="83883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06" name="Google Shape;206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07" name="Google Shape;207;p38"/>
          <p:cNvSpPr txBox="1">
            <a:spLocks noGrp="1"/>
          </p:cNvSpPr>
          <p:nvPr>
            <p:ph type="sldNum" idx="12"/>
          </p:nvPr>
        </p:nvSpPr>
        <p:spPr>
          <a:xfrm>
            <a:off x="8515350" y="4742156"/>
            <a:ext cx="399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 txBox="1">
            <a:spLocks noGrp="1"/>
          </p:cNvSpPr>
          <p:nvPr>
            <p:ph type="title"/>
          </p:nvPr>
        </p:nvSpPr>
        <p:spPr>
          <a:xfrm>
            <a:off x="526002" y="273844"/>
            <a:ext cx="83883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Figtree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9"/>
          <p:cNvSpPr txBox="1">
            <a:spLocks noGrp="1"/>
          </p:cNvSpPr>
          <p:nvPr>
            <p:ph type="body" idx="1"/>
          </p:nvPr>
        </p:nvSpPr>
        <p:spPr>
          <a:xfrm>
            <a:off x="526002" y="1245093"/>
            <a:ext cx="8388300" cy="3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0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b="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12" name="Google Shape;212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13" name="Google Shape;213;p39"/>
          <p:cNvSpPr txBox="1">
            <a:spLocks noGrp="1"/>
          </p:cNvSpPr>
          <p:nvPr>
            <p:ph type="sldNum" idx="12"/>
          </p:nvPr>
        </p:nvSpPr>
        <p:spPr>
          <a:xfrm>
            <a:off x="8515350" y="4742156"/>
            <a:ext cx="399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ver - paper 1.2">
  <p:cSld name="TITLE_1_2_1_1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 t="40599"/>
          <a:stretch/>
        </p:blipFill>
        <p:spPr>
          <a:xfrm>
            <a:off x="0" y="2088176"/>
            <a:ext cx="9144003" cy="305532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54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gtree Medium"/>
              <a:buNone/>
              <a:defRPr sz="4800"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55635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7" name="Google Shape;27;p5" descr="Everway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25" y="4071525"/>
            <a:ext cx="1791975" cy="4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ver - paper 1.1">
  <p:cSld name="TITLE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2"/>
          <p:cNvPicPr preferRelativeResize="0"/>
          <p:nvPr/>
        </p:nvPicPr>
        <p:blipFill rotWithShape="1">
          <a:blip r:embed="rId2">
            <a:alphaModFix/>
          </a:blip>
          <a:srcRect t="96011"/>
          <a:stretch/>
        </p:blipFill>
        <p:spPr>
          <a:xfrm>
            <a:off x="0" y="4938351"/>
            <a:ext cx="9144003" cy="20515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2"/>
          <p:cNvSpPr txBox="1">
            <a:spLocks noGrp="1"/>
          </p:cNvSpPr>
          <p:nvPr>
            <p:ph type="title"/>
          </p:nvPr>
        </p:nvSpPr>
        <p:spPr>
          <a:xfrm>
            <a:off x="54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gtree Medium"/>
              <a:buNone/>
              <a:defRPr sz="4800"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2" name="Google Shape;222;p42"/>
          <p:cNvSpPr txBox="1">
            <a:spLocks noGrp="1"/>
          </p:cNvSpPr>
          <p:nvPr>
            <p:ph type="subTitle" idx="1"/>
          </p:nvPr>
        </p:nvSpPr>
        <p:spPr>
          <a:xfrm>
            <a:off x="55635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23" name="Google Shape;223;p42" descr="Everway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25" y="4071525"/>
            <a:ext cx="1791975" cy="4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ver - paper 1.3">
  <p:cSld name="TITLE_1_2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3"/>
          <p:cNvPicPr preferRelativeResize="0"/>
          <p:nvPr/>
        </p:nvPicPr>
        <p:blipFill rotWithShape="1">
          <a:blip r:embed="rId2">
            <a:alphaModFix/>
          </a:blip>
          <a:srcRect l="62740"/>
          <a:stretch/>
        </p:blipFill>
        <p:spPr>
          <a:xfrm>
            <a:off x="5736977" y="0"/>
            <a:ext cx="340702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3"/>
          <p:cNvSpPr txBox="1">
            <a:spLocks noGrp="1"/>
          </p:cNvSpPr>
          <p:nvPr>
            <p:ph type="title"/>
          </p:nvPr>
        </p:nvSpPr>
        <p:spPr>
          <a:xfrm>
            <a:off x="54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gtree Medium"/>
              <a:buNone/>
              <a:defRPr sz="4800"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7" name="Google Shape;227;p43"/>
          <p:cNvSpPr txBox="1">
            <a:spLocks noGrp="1"/>
          </p:cNvSpPr>
          <p:nvPr>
            <p:ph type="subTitle" idx="1"/>
          </p:nvPr>
        </p:nvSpPr>
        <p:spPr>
          <a:xfrm>
            <a:off x="55635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28" name="Google Shape;228;p43" descr="Everway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25" y="4071525"/>
            <a:ext cx="1791975" cy="4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ver - paper 1.4">
  <p:cSld name="TITLE_1_2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4"/>
          <p:cNvPicPr preferRelativeResize="0"/>
          <p:nvPr/>
        </p:nvPicPr>
        <p:blipFill rotWithShape="1">
          <a:blip r:embed="rId2">
            <a:alphaModFix/>
          </a:blip>
          <a:srcRect l="61939"/>
          <a:stretch/>
        </p:blipFill>
        <p:spPr>
          <a:xfrm>
            <a:off x="5663702" y="0"/>
            <a:ext cx="34803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4"/>
          <p:cNvSpPr txBox="1">
            <a:spLocks noGrp="1"/>
          </p:cNvSpPr>
          <p:nvPr>
            <p:ph type="title"/>
          </p:nvPr>
        </p:nvSpPr>
        <p:spPr>
          <a:xfrm>
            <a:off x="54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gtree Medium"/>
              <a:buNone/>
              <a:defRPr sz="4800"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2" name="Google Shape;232;p44"/>
          <p:cNvSpPr txBox="1">
            <a:spLocks noGrp="1"/>
          </p:cNvSpPr>
          <p:nvPr>
            <p:ph type="subTitle" idx="1"/>
          </p:nvPr>
        </p:nvSpPr>
        <p:spPr>
          <a:xfrm>
            <a:off x="55635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33" name="Google Shape;233;p44" descr="Everway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25" y="4071525"/>
            <a:ext cx="1791975" cy="4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ver - paper 1.2">
  <p:cSld name="TITLE_1_2_1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5"/>
          <p:cNvPicPr preferRelativeResize="0"/>
          <p:nvPr/>
        </p:nvPicPr>
        <p:blipFill rotWithShape="1">
          <a:blip r:embed="rId2">
            <a:alphaModFix/>
          </a:blip>
          <a:srcRect t="40599"/>
          <a:stretch/>
        </p:blipFill>
        <p:spPr>
          <a:xfrm>
            <a:off x="0" y="2088176"/>
            <a:ext cx="9144003" cy="305532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5"/>
          <p:cNvSpPr txBox="1">
            <a:spLocks noGrp="1"/>
          </p:cNvSpPr>
          <p:nvPr>
            <p:ph type="title"/>
          </p:nvPr>
        </p:nvSpPr>
        <p:spPr>
          <a:xfrm>
            <a:off x="54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gtree Medium"/>
              <a:buNone/>
              <a:defRPr sz="4800"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7" name="Google Shape;237;p45"/>
          <p:cNvSpPr txBox="1">
            <a:spLocks noGrp="1"/>
          </p:cNvSpPr>
          <p:nvPr>
            <p:ph type="subTitle" idx="1"/>
          </p:nvPr>
        </p:nvSpPr>
        <p:spPr>
          <a:xfrm>
            <a:off x="55635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38" name="Google Shape;238;p45" descr="Everway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25" y="4071525"/>
            <a:ext cx="1791975" cy="4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ver - black 1.1">
  <p:cSld name="TITLE_1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6"/>
          <p:cNvPicPr preferRelativeResize="0"/>
          <p:nvPr/>
        </p:nvPicPr>
        <p:blipFill rotWithShape="1">
          <a:blip r:embed="rId2">
            <a:alphaModFix/>
          </a:blip>
          <a:srcRect t="93589"/>
          <a:stretch/>
        </p:blipFill>
        <p:spPr>
          <a:xfrm>
            <a:off x="0" y="4813801"/>
            <a:ext cx="9144003" cy="3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6"/>
          <p:cNvSpPr txBox="1">
            <a:spLocks noGrp="1"/>
          </p:cNvSpPr>
          <p:nvPr>
            <p:ph type="title"/>
          </p:nvPr>
        </p:nvSpPr>
        <p:spPr>
          <a:xfrm>
            <a:off x="54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4800"/>
              <a:buFont typeface="Figtree Medium"/>
              <a:buNone/>
              <a:defRPr sz="48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46"/>
          <p:cNvSpPr txBox="1">
            <a:spLocks noGrp="1"/>
          </p:cNvSpPr>
          <p:nvPr>
            <p:ph type="subTitle" idx="1"/>
          </p:nvPr>
        </p:nvSpPr>
        <p:spPr>
          <a:xfrm>
            <a:off x="55635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700"/>
              <a:buNone/>
              <a:defRPr sz="1700">
                <a:solidFill>
                  <a:srgbClr val="FAF6F0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  <p:pic>
        <p:nvPicPr>
          <p:cNvPr id="243" name="Google Shape;24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715" y="4069475"/>
            <a:ext cx="1792800" cy="43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ver - black 1.3">
  <p:cSld name="TITLE_1_1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7"/>
          <p:cNvPicPr preferRelativeResize="0"/>
          <p:nvPr/>
        </p:nvPicPr>
        <p:blipFill rotWithShape="1">
          <a:blip r:embed="rId2">
            <a:alphaModFix/>
          </a:blip>
          <a:srcRect l="63460"/>
          <a:stretch/>
        </p:blipFill>
        <p:spPr>
          <a:xfrm>
            <a:off x="5802927" y="0"/>
            <a:ext cx="334107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7"/>
          <p:cNvSpPr txBox="1">
            <a:spLocks noGrp="1"/>
          </p:cNvSpPr>
          <p:nvPr>
            <p:ph type="title"/>
          </p:nvPr>
        </p:nvSpPr>
        <p:spPr>
          <a:xfrm>
            <a:off x="63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4800"/>
              <a:buFont typeface="Figtree Medium"/>
              <a:buNone/>
              <a:defRPr sz="48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47"/>
          <p:cNvSpPr txBox="1">
            <a:spLocks noGrp="1"/>
          </p:cNvSpPr>
          <p:nvPr>
            <p:ph type="subTitle" idx="1"/>
          </p:nvPr>
        </p:nvSpPr>
        <p:spPr>
          <a:xfrm>
            <a:off x="64800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700"/>
              <a:buNone/>
              <a:defRPr sz="1700">
                <a:solidFill>
                  <a:srgbClr val="FAF6F0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  <p:pic>
        <p:nvPicPr>
          <p:cNvPr id="248" name="Google Shape;24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00" y="4069475"/>
            <a:ext cx="1792800" cy="43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ver - black 1.4">
  <p:cSld name="TITLE_1_1_1_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8"/>
          <p:cNvPicPr preferRelativeResize="0"/>
          <p:nvPr/>
        </p:nvPicPr>
        <p:blipFill rotWithShape="1">
          <a:blip r:embed="rId2">
            <a:alphaModFix/>
          </a:blip>
          <a:srcRect l="62580"/>
          <a:stretch/>
        </p:blipFill>
        <p:spPr>
          <a:xfrm>
            <a:off x="5722327" y="0"/>
            <a:ext cx="342167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8"/>
          <p:cNvSpPr txBox="1">
            <a:spLocks noGrp="1"/>
          </p:cNvSpPr>
          <p:nvPr>
            <p:ph type="title"/>
          </p:nvPr>
        </p:nvSpPr>
        <p:spPr>
          <a:xfrm>
            <a:off x="54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4800"/>
              <a:buFont typeface="Figtree Medium"/>
              <a:buNone/>
              <a:defRPr sz="48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48"/>
          <p:cNvSpPr txBox="1">
            <a:spLocks noGrp="1"/>
          </p:cNvSpPr>
          <p:nvPr>
            <p:ph type="subTitle" idx="1"/>
          </p:nvPr>
        </p:nvSpPr>
        <p:spPr>
          <a:xfrm>
            <a:off x="55635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700"/>
              <a:buNone/>
              <a:defRPr sz="1700">
                <a:solidFill>
                  <a:srgbClr val="FAF6F0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  <p:pic>
        <p:nvPicPr>
          <p:cNvPr id="253" name="Google Shape;25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715" y="4069475"/>
            <a:ext cx="1792800" cy="43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ver - black 1.2">
  <p:cSld name="TITLE_1_1_1_1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9"/>
          <p:cNvPicPr preferRelativeResize="0"/>
          <p:nvPr/>
        </p:nvPicPr>
        <p:blipFill rotWithShape="1">
          <a:blip r:embed="rId2">
            <a:alphaModFix/>
          </a:blip>
          <a:srcRect t="39459"/>
          <a:stretch/>
        </p:blipFill>
        <p:spPr>
          <a:xfrm>
            <a:off x="0" y="2029551"/>
            <a:ext cx="9144003" cy="3113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9"/>
          <p:cNvSpPr txBox="1">
            <a:spLocks noGrp="1"/>
          </p:cNvSpPr>
          <p:nvPr>
            <p:ph type="title"/>
          </p:nvPr>
        </p:nvSpPr>
        <p:spPr>
          <a:xfrm>
            <a:off x="54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4800"/>
              <a:buFont typeface="Figtree Medium"/>
              <a:buNone/>
              <a:defRPr sz="48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49"/>
          <p:cNvSpPr txBox="1">
            <a:spLocks noGrp="1"/>
          </p:cNvSpPr>
          <p:nvPr>
            <p:ph type="subTitle" idx="1"/>
          </p:nvPr>
        </p:nvSpPr>
        <p:spPr>
          <a:xfrm>
            <a:off x="55635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700"/>
              <a:buNone/>
              <a:defRPr sz="1700">
                <a:solidFill>
                  <a:srgbClr val="FAF6F0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  <p:pic>
        <p:nvPicPr>
          <p:cNvPr id="258" name="Google Shape;25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715" y="4069475"/>
            <a:ext cx="1792800" cy="43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 - Divider - paper 1.1">
  <p:cSld name="TITLE_1_1_1_1_1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50"/>
          <p:cNvPicPr preferRelativeResize="0"/>
          <p:nvPr/>
        </p:nvPicPr>
        <p:blipFill rotWithShape="1">
          <a:blip r:embed="rId2">
            <a:alphaModFix/>
          </a:blip>
          <a:srcRect t="39459"/>
          <a:stretch/>
        </p:blipFill>
        <p:spPr>
          <a:xfrm>
            <a:off x="0" y="2029551"/>
            <a:ext cx="9144003" cy="311395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50"/>
          <p:cNvSpPr txBox="1">
            <a:spLocks noGrp="1"/>
          </p:cNvSpPr>
          <p:nvPr>
            <p:ph type="title"/>
          </p:nvPr>
        </p:nvSpPr>
        <p:spPr>
          <a:xfrm>
            <a:off x="63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gtree Medium"/>
              <a:buNone/>
              <a:defRPr sz="4800"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 - Divider - Black 1.1">
  <p:cSld name="TITLE_1_1_1_1_1_1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51"/>
          <p:cNvPicPr preferRelativeResize="0"/>
          <p:nvPr/>
        </p:nvPicPr>
        <p:blipFill rotWithShape="1">
          <a:blip r:embed="rId2">
            <a:alphaModFix/>
          </a:blip>
          <a:srcRect t="39459"/>
          <a:stretch/>
        </p:blipFill>
        <p:spPr>
          <a:xfrm>
            <a:off x="0" y="2029551"/>
            <a:ext cx="9144003" cy="311395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51"/>
          <p:cNvSpPr txBox="1">
            <a:spLocks noGrp="1"/>
          </p:cNvSpPr>
          <p:nvPr>
            <p:ph type="title"/>
          </p:nvPr>
        </p:nvSpPr>
        <p:spPr>
          <a:xfrm>
            <a:off x="63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4800"/>
              <a:buFont typeface="Figtree Medium"/>
              <a:buNone/>
              <a:defRPr sz="48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ver - black 1.1">
  <p:cSld name="TITLE_1_1">
    <p:bg>
      <p:bgPr>
        <a:solidFill>
          <a:schemeClr val="dk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 t="93589"/>
          <a:stretch/>
        </p:blipFill>
        <p:spPr>
          <a:xfrm>
            <a:off x="0" y="4813801"/>
            <a:ext cx="9144003" cy="3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54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4800"/>
              <a:buFont typeface="Figtree Medium"/>
              <a:buNone/>
              <a:defRPr sz="48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55635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700"/>
              <a:buNone/>
              <a:defRPr sz="1700">
                <a:solidFill>
                  <a:srgbClr val="FAF6F0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  <p:pic>
        <p:nvPicPr>
          <p:cNvPr id="32" name="Google Shape;3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715" y="4069475"/>
            <a:ext cx="1792800" cy="43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 - Content - 1 column">
  <p:cSld name="TITLE_1_1_1_1_1_1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2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85206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67" name="Google Shape;267;p52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6454200" cy="3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68" name="Google Shape;268;p52"/>
          <p:cNvSpPr txBox="1">
            <a:spLocks noGrp="1"/>
          </p:cNvSpPr>
          <p:nvPr>
            <p:ph type="subTitle" idx="2"/>
          </p:nvPr>
        </p:nvSpPr>
        <p:spPr>
          <a:xfrm>
            <a:off x="270000" y="648088"/>
            <a:ext cx="70332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269" name="Google Shape;269;p52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270" name="Google Shape;270;p52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 - Content - 2 column">
  <p:cSld name="TITLE_1_1_1_1_1_1_1_1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3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85206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73" name="Google Shape;273;p53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4228500" cy="3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74" name="Google Shape;274;p53"/>
          <p:cNvSpPr txBox="1">
            <a:spLocks noGrp="1"/>
          </p:cNvSpPr>
          <p:nvPr>
            <p:ph type="subTitle" idx="2"/>
          </p:nvPr>
        </p:nvSpPr>
        <p:spPr>
          <a:xfrm>
            <a:off x="270000" y="648088"/>
            <a:ext cx="70332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275" name="Google Shape;275;p53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276" name="Google Shape;276;p53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277" name="Google Shape;277;p53"/>
          <p:cNvSpPr txBox="1">
            <a:spLocks noGrp="1"/>
          </p:cNvSpPr>
          <p:nvPr>
            <p:ph type="body" idx="3"/>
          </p:nvPr>
        </p:nvSpPr>
        <p:spPr>
          <a:xfrm>
            <a:off x="4645500" y="1152475"/>
            <a:ext cx="4228500" cy="3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 - Content - 1 column + image 1.1">
  <p:cSld name="TITLE_1_1_1_1_1_1_1_1_1_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4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62889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80" name="Google Shape;280;p54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6085500" cy="3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81" name="Google Shape;281;p54"/>
          <p:cNvSpPr txBox="1">
            <a:spLocks noGrp="1"/>
          </p:cNvSpPr>
          <p:nvPr>
            <p:ph type="subTitle" idx="2"/>
          </p:nvPr>
        </p:nvSpPr>
        <p:spPr>
          <a:xfrm>
            <a:off x="270000" y="648100"/>
            <a:ext cx="62889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282" name="Google Shape;282;p54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283" name="Google Shape;283;p54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284" name="Google Shape;284;p54"/>
          <p:cNvSpPr/>
          <p:nvPr/>
        </p:nvSpPr>
        <p:spPr>
          <a:xfrm>
            <a:off x="6724200" y="-8525"/>
            <a:ext cx="2419800" cy="5151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 image here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 - Content - 1 column + image 1.2">
  <p:cSld name="TITLE_1_1_1_1_1_1_1_1_1_1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5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4826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87" name="Google Shape;287;p55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4729500" cy="3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88" name="Google Shape;288;p55"/>
          <p:cNvSpPr txBox="1">
            <a:spLocks noGrp="1"/>
          </p:cNvSpPr>
          <p:nvPr>
            <p:ph type="subTitle" idx="2"/>
          </p:nvPr>
        </p:nvSpPr>
        <p:spPr>
          <a:xfrm>
            <a:off x="270000" y="648100"/>
            <a:ext cx="48267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289" name="Google Shape;289;p55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290" name="Google Shape;290;p55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291" name="Google Shape;291;p55"/>
          <p:cNvSpPr/>
          <p:nvPr/>
        </p:nvSpPr>
        <p:spPr>
          <a:xfrm>
            <a:off x="5310425" y="-8525"/>
            <a:ext cx="3833400" cy="5151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 image here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 - Content - 1 column + image 1.3">
  <p:cSld name="TITLE_1_1_1_1_1_1_1_1_1_1_1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6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41439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94" name="Google Shape;294;p56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4065000" cy="3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95" name="Google Shape;295;p56"/>
          <p:cNvSpPr txBox="1">
            <a:spLocks noGrp="1"/>
          </p:cNvSpPr>
          <p:nvPr>
            <p:ph type="subTitle" idx="2"/>
          </p:nvPr>
        </p:nvSpPr>
        <p:spPr>
          <a:xfrm>
            <a:off x="270000" y="648100"/>
            <a:ext cx="41667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296" name="Google Shape;296;p56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297" name="Google Shape;297;p56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298" name="Google Shape;298;p56"/>
          <p:cNvSpPr/>
          <p:nvPr/>
        </p:nvSpPr>
        <p:spPr>
          <a:xfrm>
            <a:off x="4572000" y="-8525"/>
            <a:ext cx="4572000" cy="5151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 image here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 - Content - 1 column + image 1.4">
  <p:cSld name="TITLE_1_1_1_1_1_1_1_1_1_1_1_1_2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57"/>
          <p:cNvPicPr preferRelativeResize="0"/>
          <p:nvPr/>
        </p:nvPicPr>
        <p:blipFill rotWithShape="1">
          <a:blip r:embed="rId2">
            <a:alphaModFix/>
          </a:blip>
          <a:srcRect l="48572"/>
          <a:stretch/>
        </p:blipFill>
        <p:spPr>
          <a:xfrm>
            <a:off x="4441373" y="0"/>
            <a:ext cx="4702623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57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4341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02" name="Google Shape;302;p57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4065000" cy="3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03" name="Google Shape;303;p57"/>
          <p:cNvSpPr txBox="1">
            <a:spLocks noGrp="1"/>
          </p:cNvSpPr>
          <p:nvPr>
            <p:ph type="subTitle" idx="2"/>
          </p:nvPr>
        </p:nvSpPr>
        <p:spPr>
          <a:xfrm>
            <a:off x="270000" y="648100"/>
            <a:ext cx="43410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304" name="Google Shape;304;p57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305" name="Google Shape;305;p57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 - Content - 1 column + image 1.4 1">
  <p:cSld name="TITLE_1_1_1_1_1_1_1_1_1_1_1_1_2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8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4341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08" name="Google Shape;308;p58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4065000" cy="3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09" name="Google Shape;309;p58"/>
          <p:cNvSpPr txBox="1">
            <a:spLocks noGrp="1"/>
          </p:cNvSpPr>
          <p:nvPr>
            <p:ph type="subTitle" idx="2"/>
          </p:nvPr>
        </p:nvSpPr>
        <p:spPr>
          <a:xfrm>
            <a:off x="270000" y="648100"/>
            <a:ext cx="43410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310" name="Google Shape;310;p58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311" name="Google Shape;311;p58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pic>
        <p:nvPicPr>
          <p:cNvPr id="312" name="Google Shape;312;p58"/>
          <p:cNvPicPr preferRelativeResize="0"/>
          <p:nvPr/>
        </p:nvPicPr>
        <p:blipFill rotWithShape="1">
          <a:blip r:embed="rId2">
            <a:alphaModFix/>
          </a:blip>
          <a:srcRect l="49052"/>
          <a:stretch/>
        </p:blipFill>
        <p:spPr>
          <a:xfrm>
            <a:off x="4485351" y="0"/>
            <a:ext cx="465865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 - Content - 1 column + image 1.4 1 1">
  <p:cSld name="TITLE_1_1_1_1_1_1_1_1_1_1_1_1_2_1_1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9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4341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15" name="Google Shape;315;p59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4065000" cy="3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16" name="Google Shape;316;p59"/>
          <p:cNvSpPr txBox="1">
            <a:spLocks noGrp="1"/>
          </p:cNvSpPr>
          <p:nvPr>
            <p:ph type="subTitle" idx="2"/>
          </p:nvPr>
        </p:nvSpPr>
        <p:spPr>
          <a:xfrm>
            <a:off x="270000" y="648100"/>
            <a:ext cx="43410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317" name="Google Shape;317;p59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318" name="Google Shape;318;p59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pic>
        <p:nvPicPr>
          <p:cNvPr id="319" name="Google Shape;319;p59"/>
          <p:cNvPicPr preferRelativeResize="0"/>
          <p:nvPr/>
        </p:nvPicPr>
        <p:blipFill rotWithShape="1">
          <a:blip r:embed="rId2">
            <a:alphaModFix/>
          </a:blip>
          <a:srcRect l="49052"/>
          <a:stretch/>
        </p:blipFill>
        <p:spPr>
          <a:xfrm>
            <a:off x="4485351" y="0"/>
            <a:ext cx="465865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 - Content - Statement - Paper 1.1">
  <p:cSld name="TITLE_1_1_1_1_1_1_1_1_1_1_1_1_1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0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8520600" cy="45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22" name="Google Shape;322;p60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323" name="Google Shape;323;p60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 - Content - Statement - Black 1.1">
  <p:cSld name="TITLE_1_1_1_1_1_1_1_1_1_1_1_1_1_2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1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8520600" cy="45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26" name="Google Shape;326;p61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lt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327" name="Google Shape;327;p61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lt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lt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ver - black 1.3">
  <p:cSld name="TITLE_1_1_1">
    <p:bg>
      <p:bgPr>
        <a:solidFill>
          <a:schemeClr val="dk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 l="63460"/>
          <a:stretch/>
        </p:blipFill>
        <p:spPr>
          <a:xfrm>
            <a:off x="5802927" y="0"/>
            <a:ext cx="334107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63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4800"/>
              <a:buFont typeface="Figtree Medium"/>
              <a:buNone/>
              <a:defRPr sz="48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>
            <a:off x="64800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700"/>
              <a:buNone/>
              <a:defRPr sz="1700">
                <a:solidFill>
                  <a:srgbClr val="FAF6F0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  <p:pic>
        <p:nvPicPr>
          <p:cNvPr id="37" name="Google Shape;3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00" y="4069475"/>
            <a:ext cx="1792800" cy="43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 - Content - Statement - Paper 1.2">
  <p:cSld name="TITLE_1_1_1_1_1_1_1_1_1_1_1_1_1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2"/>
          <p:cNvSpPr txBox="1">
            <a:spLocks noGrp="1"/>
          </p:cNvSpPr>
          <p:nvPr>
            <p:ph type="title"/>
          </p:nvPr>
        </p:nvSpPr>
        <p:spPr>
          <a:xfrm>
            <a:off x="270000" y="1459566"/>
            <a:ext cx="8520600" cy="24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30" name="Google Shape;330;p62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331" name="Google Shape;331;p62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332" name="Google Shape;332;p62"/>
          <p:cNvSpPr txBox="1">
            <a:spLocks noGrp="1"/>
          </p:cNvSpPr>
          <p:nvPr>
            <p:ph type="subTitle" idx="1"/>
          </p:nvPr>
        </p:nvSpPr>
        <p:spPr>
          <a:xfrm>
            <a:off x="270000" y="1152475"/>
            <a:ext cx="7033200" cy="2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 - Content - Statement - Black 1.2">
  <p:cSld name="TITLE_1_1_1_1_1_1_1_1_1_1_1_1_1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3"/>
          <p:cNvSpPr txBox="1">
            <a:spLocks noGrp="1"/>
          </p:cNvSpPr>
          <p:nvPr>
            <p:ph type="title"/>
          </p:nvPr>
        </p:nvSpPr>
        <p:spPr>
          <a:xfrm>
            <a:off x="270000" y="1459566"/>
            <a:ext cx="8520600" cy="24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35" name="Google Shape;335;p63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lt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336" name="Google Shape;336;p63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lt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lt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337" name="Google Shape;337;p63"/>
          <p:cNvSpPr txBox="1">
            <a:spLocks noGrp="1"/>
          </p:cNvSpPr>
          <p:nvPr>
            <p:ph type="subTitle" idx="1"/>
          </p:nvPr>
        </p:nvSpPr>
        <p:spPr>
          <a:xfrm>
            <a:off x="270000" y="1152475"/>
            <a:ext cx="7033200" cy="2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Figtree SemiBold"/>
              <a:buNone/>
              <a:defRPr sz="17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 - Content - Split - 1.1">
  <p:cSld name="TITLE_1_1_1_1_1_1_1_1_1_1_1_1_1_1_1_1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4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340" name="Google Shape;340;p64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341" name="Google Shape;341;p64"/>
          <p:cNvSpPr/>
          <p:nvPr/>
        </p:nvSpPr>
        <p:spPr>
          <a:xfrm>
            <a:off x="4572000" y="0"/>
            <a:ext cx="4572000" cy="514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342" name="Google Shape;342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66554" y="2209777"/>
            <a:ext cx="299600" cy="7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64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40161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44" name="Google Shape;344;p64"/>
          <p:cNvSpPr txBox="1">
            <a:spLocks noGrp="1"/>
          </p:cNvSpPr>
          <p:nvPr>
            <p:ph type="subTitle" idx="2"/>
          </p:nvPr>
        </p:nvSpPr>
        <p:spPr>
          <a:xfrm>
            <a:off x="5310425" y="1149300"/>
            <a:ext cx="34737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Figtree SemiBold"/>
              <a:buNone/>
              <a:defRPr sz="17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 - Content - Split - 1.2">
  <p:cSld name="TITLE_1_1_1_1_1_1_1_1_1_1_1_1_1_1_1_1_3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5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347" name="Google Shape;347;p65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348" name="Google Shape;348;p65"/>
          <p:cNvSpPr/>
          <p:nvPr/>
        </p:nvSpPr>
        <p:spPr>
          <a:xfrm>
            <a:off x="4572000" y="0"/>
            <a:ext cx="4572000" cy="514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349" name="Google Shape;349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66554" y="2209777"/>
            <a:ext cx="299600" cy="7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65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40161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51" name="Google Shape;351;p65"/>
          <p:cNvSpPr txBox="1">
            <a:spLocks noGrp="1"/>
          </p:cNvSpPr>
          <p:nvPr>
            <p:ph type="subTitle" idx="2"/>
          </p:nvPr>
        </p:nvSpPr>
        <p:spPr>
          <a:xfrm>
            <a:off x="5310425" y="1465000"/>
            <a:ext cx="3473700" cy="25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Figtree SemiBold"/>
              <a:buNone/>
              <a:defRPr sz="17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pic>
        <p:nvPicPr>
          <p:cNvPr id="352" name="Google Shape;35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425" y="1152479"/>
            <a:ext cx="484225" cy="16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 - Content - Split - 1.3">
  <p:cSld name="TITLE_1_1_1_1_1_1_1_1_1_1_1_1_1_1_1_1_2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6"/>
          <p:cNvSpPr/>
          <p:nvPr/>
        </p:nvSpPr>
        <p:spPr>
          <a:xfrm>
            <a:off x="-7950" y="0"/>
            <a:ext cx="4572000" cy="514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55" name="Google Shape;355;p66"/>
          <p:cNvSpPr txBox="1">
            <a:spLocks noGrp="1"/>
          </p:cNvSpPr>
          <p:nvPr>
            <p:ph type="subTitle" idx="1"/>
          </p:nvPr>
        </p:nvSpPr>
        <p:spPr>
          <a:xfrm>
            <a:off x="360000" y="1149300"/>
            <a:ext cx="38442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Figtree SemiBold"/>
              <a:buNone/>
              <a:defRPr sz="17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356" name="Google Shape;356;p66"/>
          <p:cNvSpPr txBox="1">
            <a:spLocks noGrp="1"/>
          </p:cNvSpPr>
          <p:nvPr>
            <p:ph type="body" idx="2"/>
          </p:nvPr>
        </p:nvSpPr>
        <p:spPr>
          <a:xfrm>
            <a:off x="5086650" y="1152475"/>
            <a:ext cx="37980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pic>
        <p:nvPicPr>
          <p:cNvPr id="357" name="Google Shape;357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54534" y="2209775"/>
            <a:ext cx="299600" cy="7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 - Content - Split - 1.4">
  <p:cSld name="TITLE_1_1_1_1_1_1_1_1_1_1_1_1_1_1_1_1_2_1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7"/>
          <p:cNvSpPr/>
          <p:nvPr/>
        </p:nvSpPr>
        <p:spPr>
          <a:xfrm>
            <a:off x="-7950" y="0"/>
            <a:ext cx="4572000" cy="514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60" name="Google Shape;360;p67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lt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361" name="Google Shape;361;p67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lt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lt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362" name="Google Shape;362;p67"/>
          <p:cNvSpPr txBox="1">
            <a:spLocks noGrp="1"/>
          </p:cNvSpPr>
          <p:nvPr>
            <p:ph type="body" idx="1"/>
          </p:nvPr>
        </p:nvSpPr>
        <p:spPr>
          <a:xfrm>
            <a:off x="5086650" y="1152475"/>
            <a:ext cx="37980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pic>
        <p:nvPicPr>
          <p:cNvPr id="363" name="Google Shape;363;p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64059" y="2209775"/>
            <a:ext cx="299600" cy="717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67"/>
          <p:cNvSpPr txBox="1">
            <a:spLocks noGrp="1"/>
          </p:cNvSpPr>
          <p:nvPr>
            <p:ph type="subTitle" idx="2"/>
          </p:nvPr>
        </p:nvSpPr>
        <p:spPr>
          <a:xfrm>
            <a:off x="349725" y="1465000"/>
            <a:ext cx="3473700" cy="25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Figtree SemiBold"/>
              <a:buNone/>
              <a:defRPr sz="17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pic>
        <p:nvPicPr>
          <p:cNvPr id="365" name="Google Shape;36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725" y="1152479"/>
            <a:ext cx="484225" cy="16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 - Content - Split - 1.5">
  <p:cSld name="TITLE_1_1_1_1_1_1_1_1_1_1_1_1_1_1_1_1_1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8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368" name="Google Shape;368;p68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369" name="Google Shape;369;p68"/>
          <p:cNvSpPr/>
          <p:nvPr/>
        </p:nvSpPr>
        <p:spPr>
          <a:xfrm>
            <a:off x="4572000" y="0"/>
            <a:ext cx="4572000" cy="514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370" name="Google Shape;370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66554" y="2209777"/>
            <a:ext cx="299600" cy="7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68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40161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72" name="Google Shape;372;p68"/>
          <p:cNvSpPr txBox="1">
            <a:spLocks noGrp="1"/>
          </p:cNvSpPr>
          <p:nvPr>
            <p:ph type="title"/>
          </p:nvPr>
        </p:nvSpPr>
        <p:spPr>
          <a:xfrm>
            <a:off x="5310425" y="1152375"/>
            <a:ext cx="35637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 - Content - Split - 1.6">
  <p:cSld name="TITLE_1_1_1_1_1_1_1_1_1_1_1_1_1_1_1_1_1_2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9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375" name="Google Shape;375;p69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376" name="Google Shape;376;p69"/>
          <p:cNvSpPr/>
          <p:nvPr/>
        </p:nvSpPr>
        <p:spPr>
          <a:xfrm>
            <a:off x="4572000" y="0"/>
            <a:ext cx="4572000" cy="514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377" name="Google Shape;377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66554" y="2209777"/>
            <a:ext cx="299600" cy="7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69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40161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79" name="Google Shape;379;p69"/>
          <p:cNvSpPr txBox="1">
            <a:spLocks noGrp="1"/>
          </p:cNvSpPr>
          <p:nvPr>
            <p:ph type="title"/>
          </p:nvPr>
        </p:nvSpPr>
        <p:spPr>
          <a:xfrm>
            <a:off x="5310425" y="1503125"/>
            <a:ext cx="3563700" cy="247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pic>
        <p:nvPicPr>
          <p:cNvPr id="380" name="Google Shape;38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425" y="1152475"/>
            <a:ext cx="522350" cy="18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 - Content - Split - 1.7">
  <p:cSld name="TITLE_1_1_1_1_1_1_1_1_1_1_1_1_1_1_1_1_1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0"/>
          <p:cNvSpPr/>
          <p:nvPr/>
        </p:nvSpPr>
        <p:spPr>
          <a:xfrm>
            <a:off x="-7950" y="0"/>
            <a:ext cx="4572000" cy="514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83" name="Google Shape;383;p70"/>
          <p:cNvSpPr txBox="1">
            <a:spLocks noGrp="1"/>
          </p:cNvSpPr>
          <p:nvPr>
            <p:ph type="title"/>
          </p:nvPr>
        </p:nvSpPr>
        <p:spPr>
          <a:xfrm>
            <a:off x="360000" y="1152375"/>
            <a:ext cx="39342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84" name="Google Shape;384;p70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lt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385" name="Google Shape;385;p70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lt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lt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386" name="Google Shape;386;p70"/>
          <p:cNvSpPr txBox="1">
            <a:spLocks noGrp="1"/>
          </p:cNvSpPr>
          <p:nvPr>
            <p:ph type="body" idx="1"/>
          </p:nvPr>
        </p:nvSpPr>
        <p:spPr>
          <a:xfrm>
            <a:off x="5086650" y="1152475"/>
            <a:ext cx="37980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pic>
        <p:nvPicPr>
          <p:cNvPr id="387" name="Google Shape;387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64059" y="2209775"/>
            <a:ext cx="299600" cy="7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 - Content - Split - 1.8">
  <p:cSld name="TITLE_1_1_1_1_1_1_1_1_1_1_1_1_1_1_1_1_1_1_1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1"/>
          <p:cNvSpPr/>
          <p:nvPr/>
        </p:nvSpPr>
        <p:spPr>
          <a:xfrm>
            <a:off x="-7950" y="0"/>
            <a:ext cx="4572000" cy="514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90" name="Google Shape;390;p71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lt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391" name="Google Shape;391;p71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lt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lt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392" name="Google Shape;392;p71"/>
          <p:cNvSpPr txBox="1">
            <a:spLocks noGrp="1"/>
          </p:cNvSpPr>
          <p:nvPr>
            <p:ph type="body" idx="1"/>
          </p:nvPr>
        </p:nvSpPr>
        <p:spPr>
          <a:xfrm>
            <a:off x="5086650" y="1152475"/>
            <a:ext cx="37980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pic>
        <p:nvPicPr>
          <p:cNvPr id="393" name="Google Shape;393;p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64059" y="2209775"/>
            <a:ext cx="299600" cy="71792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71"/>
          <p:cNvSpPr txBox="1">
            <a:spLocks noGrp="1"/>
          </p:cNvSpPr>
          <p:nvPr>
            <p:ph type="title"/>
          </p:nvPr>
        </p:nvSpPr>
        <p:spPr>
          <a:xfrm>
            <a:off x="360000" y="1503125"/>
            <a:ext cx="3563700" cy="247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pic>
        <p:nvPicPr>
          <p:cNvPr id="395" name="Google Shape;395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00" y="1152475"/>
            <a:ext cx="522350" cy="18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ver - black 1.4">
  <p:cSld name="TITLE_1_1_1_1">
    <p:bg>
      <p:bgPr>
        <a:solidFill>
          <a:schemeClr val="dk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 l="62580"/>
          <a:stretch/>
        </p:blipFill>
        <p:spPr>
          <a:xfrm>
            <a:off x="5722327" y="0"/>
            <a:ext cx="342167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54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4800"/>
              <a:buFont typeface="Figtree Medium"/>
              <a:buNone/>
              <a:defRPr sz="48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ubTitle" idx="1"/>
          </p:nvPr>
        </p:nvSpPr>
        <p:spPr>
          <a:xfrm>
            <a:off x="55635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700"/>
              <a:buNone/>
              <a:defRPr sz="1700">
                <a:solidFill>
                  <a:srgbClr val="FAF6F0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715" y="4069475"/>
            <a:ext cx="1792800" cy="43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 - Content - Headings only 1.1">
  <p:cSld name="TITLE_1_1_1_1_1_1_1_1_1_1_1_1_1_1_1_1_1_1_1_1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2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85206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98" name="Google Shape;398;p72"/>
          <p:cNvSpPr txBox="1">
            <a:spLocks noGrp="1"/>
          </p:cNvSpPr>
          <p:nvPr>
            <p:ph type="subTitle" idx="1"/>
          </p:nvPr>
        </p:nvSpPr>
        <p:spPr>
          <a:xfrm>
            <a:off x="270000" y="648088"/>
            <a:ext cx="70332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399" name="Google Shape;399;p72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400" name="Google Shape;400;p72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 - Content - Headings only 1.2">
  <p:cSld name="TITLE_1_1_1_1_1_1_1_1_1_1_1_1_1_1_1_1_1_1_1_1_1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3"/>
          <p:cNvSpPr txBox="1">
            <a:spLocks noGrp="1"/>
          </p:cNvSpPr>
          <p:nvPr>
            <p:ph type="subTitle" idx="1"/>
          </p:nvPr>
        </p:nvSpPr>
        <p:spPr>
          <a:xfrm>
            <a:off x="270000" y="269988"/>
            <a:ext cx="70332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403" name="Google Shape;403;p73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404" name="Google Shape;404;p73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 - Content - No headings">
  <p:cSld name="TITLE_1_1_1_1_1_1_1_1_1_1_1_1_1_1_1_1_1_1_1_1_1_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4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407" name="Google Shape;407;p74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 - Logo slide">
  <p:cSld name="BLANK_1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026750"/>
            <a:ext cx="9144003" cy="11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725" y="2047508"/>
            <a:ext cx="3632549" cy="8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 - Website address">
  <p:cSld name="BLANK_1_1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7"/>
          <p:cNvSpPr txBox="1"/>
          <p:nvPr/>
        </p:nvSpPr>
        <p:spPr>
          <a:xfrm>
            <a:off x="0" y="2212258"/>
            <a:ext cx="91440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CF5ED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everway.com</a:t>
            </a:r>
            <a:endParaRPr sz="2400">
              <a:solidFill>
                <a:srgbClr val="FCF5ED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8"/>
          <p:cNvSpPr txBox="1">
            <a:spLocks noGrp="1"/>
          </p:cNvSpPr>
          <p:nvPr>
            <p:ph type="title"/>
          </p:nvPr>
        </p:nvSpPr>
        <p:spPr>
          <a:xfrm>
            <a:off x="526002" y="273844"/>
            <a:ext cx="83883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7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417" name="Google Shape;417;p7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418" name="Google Shape;418;p78"/>
          <p:cNvSpPr txBox="1">
            <a:spLocks noGrp="1"/>
          </p:cNvSpPr>
          <p:nvPr>
            <p:ph type="sldNum" idx="12"/>
          </p:nvPr>
        </p:nvSpPr>
        <p:spPr>
          <a:xfrm>
            <a:off x="8515350" y="4742156"/>
            <a:ext cx="399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9"/>
          <p:cNvSpPr txBox="1">
            <a:spLocks noGrp="1"/>
          </p:cNvSpPr>
          <p:nvPr>
            <p:ph type="title"/>
          </p:nvPr>
        </p:nvSpPr>
        <p:spPr>
          <a:xfrm>
            <a:off x="526002" y="273844"/>
            <a:ext cx="83883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Figtree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79"/>
          <p:cNvSpPr txBox="1">
            <a:spLocks noGrp="1"/>
          </p:cNvSpPr>
          <p:nvPr>
            <p:ph type="body" idx="1"/>
          </p:nvPr>
        </p:nvSpPr>
        <p:spPr>
          <a:xfrm>
            <a:off x="526002" y="1245093"/>
            <a:ext cx="8388300" cy="3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0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b="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7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423" name="Google Shape;423;p7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424" name="Google Shape;424;p79"/>
          <p:cNvSpPr txBox="1">
            <a:spLocks noGrp="1"/>
          </p:cNvSpPr>
          <p:nvPr>
            <p:ph type="sldNum" idx="12"/>
          </p:nvPr>
        </p:nvSpPr>
        <p:spPr>
          <a:xfrm>
            <a:off x="8515350" y="4742156"/>
            <a:ext cx="399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04987"/>
            <a:ext cx="9143998" cy="333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2">
  <p:cSld name="CUSTOM_1_2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04987"/>
            <a:ext cx="9143998" cy="333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ver - black 1.2">
  <p:cSld name="TITLE_1_1_1_1_1">
    <p:bg>
      <p:bgPr>
        <a:solidFill>
          <a:schemeClr val="dk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/>
          <p:cNvPicPr preferRelativeResize="0"/>
          <p:nvPr/>
        </p:nvPicPr>
        <p:blipFill rotWithShape="1">
          <a:blip r:embed="rId2">
            <a:alphaModFix/>
          </a:blip>
          <a:srcRect t="39459"/>
          <a:stretch/>
        </p:blipFill>
        <p:spPr>
          <a:xfrm>
            <a:off x="0" y="2029551"/>
            <a:ext cx="9144003" cy="311395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54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4800"/>
              <a:buFont typeface="Figtree Medium"/>
              <a:buNone/>
              <a:defRPr sz="48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55635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700"/>
              <a:buNone/>
              <a:defRPr sz="1700">
                <a:solidFill>
                  <a:srgbClr val="FAF6F0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  <p:pic>
        <p:nvPicPr>
          <p:cNvPr id="47" name="Google Shape;4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715" y="4069475"/>
            <a:ext cx="1792800" cy="43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_4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919287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>
  <p:cSld name="Base Slide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3"/>
          <p:cNvSpPr txBox="1">
            <a:spLocks noGrp="1"/>
          </p:cNvSpPr>
          <p:nvPr>
            <p:ph type="body" idx="1"/>
          </p:nvPr>
        </p:nvSpPr>
        <p:spPr>
          <a:xfrm>
            <a:off x="365760" y="1207725"/>
            <a:ext cx="8455200" cy="3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37150" rIns="0" bIns="0" anchor="t" anchorCtr="0">
            <a:normAutofit/>
          </a:bodyPr>
          <a:lstStyle>
            <a:lvl1pPr marL="457200" marR="0" lvl="0" indent="-330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ato"/>
              <a:buChar char="●"/>
              <a:defRPr sz="160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ato"/>
              <a:buChar char="—"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Char char="—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28600" algn="l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33" name="Google Shape;433;p83"/>
          <p:cNvSpPr txBox="1">
            <a:spLocks noGrp="1"/>
          </p:cNvSpPr>
          <p:nvPr>
            <p:ph type="title"/>
          </p:nvPr>
        </p:nvSpPr>
        <p:spPr>
          <a:xfrm>
            <a:off x="365760" y="241925"/>
            <a:ext cx="845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8DCB"/>
              </a:buClr>
              <a:buSzPts val="2600"/>
              <a:buFont typeface="Lato"/>
              <a:buNone/>
              <a:defRPr sz="26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4" name="Google Shape;434;p83"/>
          <p:cNvSpPr txBox="1">
            <a:spLocks noGrp="1"/>
          </p:cNvSpPr>
          <p:nvPr>
            <p:ph type="subTitle" idx="2"/>
          </p:nvPr>
        </p:nvSpPr>
        <p:spPr>
          <a:xfrm>
            <a:off x="365760" y="685800"/>
            <a:ext cx="8455200" cy="5727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Gradient 1">
  <p:cSld name="Divider-Title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84"/>
          <p:cNvSpPr txBox="1">
            <a:spLocks noGrp="1"/>
          </p:cNvSpPr>
          <p:nvPr>
            <p:ph type="title"/>
          </p:nvPr>
        </p:nvSpPr>
        <p:spPr>
          <a:xfrm>
            <a:off x="914396" y="1136165"/>
            <a:ext cx="71055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8DCB"/>
              </a:buClr>
              <a:buSzPts val="2600"/>
              <a:buFont typeface="Lato"/>
              <a:buNone/>
              <a:defRPr sz="6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7" name="Google Shape;437;p84"/>
          <p:cNvSpPr txBox="1">
            <a:spLocks noGrp="1"/>
          </p:cNvSpPr>
          <p:nvPr>
            <p:ph type="body" idx="1"/>
          </p:nvPr>
        </p:nvSpPr>
        <p:spPr>
          <a:xfrm>
            <a:off x="914398" y="2285999"/>
            <a:ext cx="71055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600" b="1" i="0" u="none" strike="noStrike" cap="none">
                <a:solidFill>
                  <a:srgbClr val="1C246E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89E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89E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89E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C246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 1">
  <p:cSld name="CUSTOM_3_1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38200"/>
            <a:ext cx="9144001" cy="43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33587"/>
            <a:ext cx="9144001" cy="3109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2">
  <p:cSld name="Base Slide_2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86"/>
          <p:cNvSpPr txBox="1">
            <a:spLocks noGrp="1"/>
          </p:cNvSpPr>
          <p:nvPr>
            <p:ph type="body" idx="1"/>
          </p:nvPr>
        </p:nvSpPr>
        <p:spPr>
          <a:xfrm>
            <a:off x="365760" y="1207725"/>
            <a:ext cx="8455200" cy="3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37150" rIns="0" bIns="0" anchor="t" anchorCtr="0">
            <a:normAutofit/>
          </a:bodyPr>
          <a:lstStyle>
            <a:lvl1pPr marL="457200" marR="0" lvl="0" indent="-330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ato"/>
              <a:buChar char="●"/>
              <a:defRPr sz="160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ato"/>
              <a:buChar char="—"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Char char="—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28600" algn="l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43" name="Google Shape;443;p86"/>
          <p:cNvSpPr txBox="1">
            <a:spLocks noGrp="1"/>
          </p:cNvSpPr>
          <p:nvPr>
            <p:ph type="title"/>
          </p:nvPr>
        </p:nvSpPr>
        <p:spPr>
          <a:xfrm>
            <a:off x="365760" y="241925"/>
            <a:ext cx="845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8DCB"/>
              </a:buClr>
              <a:buSzPts val="2600"/>
              <a:buFont typeface="Lato"/>
              <a:buNone/>
              <a:defRPr sz="26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4" name="Google Shape;444;p86"/>
          <p:cNvSpPr txBox="1">
            <a:spLocks noGrp="1"/>
          </p:cNvSpPr>
          <p:nvPr>
            <p:ph type="subTitle" idx="2"/>
          </p:nvPr>
        </p:nvSpPr>
        <p:spPr>
          <a:xfrm>
            <a:off x="365760" y="685800"/>
            <a:ext cx="845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47" name="Google Shape;447;p8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8" name="Google Shape;448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-Gradient">
  <p:cSld name="1_Divider-Gradient 2"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88" descr="A picture containing 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88"/>
          <p:cNvSpPr txBox="1">
            <a:spLocks noGrp="1"/>
          </p:cNvSpPr>
          <p:nvPr>
            <p:ph type="subTitle" idx="1"/>
          </p:nvPr>
        </p:nvSpPr>
        <p:spPr>
          <a:xfrm>
            <a:off x="1698175" y="685800"/>
            <a:ext cx="723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2" name="Google Shape;452;p88"/>
          <p:cNvSpPr txBox="1">
            <a:spLocks noGrp="1"/>
          </p:cNvSpPr>
          <p:nvPr>
            <p:ph type="title"/>
          </p:nvPr>
        </p:nvSpPr>
        <p:spPr>
          <a:xfrm>
            <a:off x="1698175" y="241925"/>
            <a:ext cx="723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8DCB"/>
              </a:buClr>
              <a:buSzPts val="2600"/>
              <a:buFont typeface="Lato"/>
              <a:buNone/>
              <a:defRPr sz="26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3" name="Google Shape;453;p88"/>
          <p:cNvSpPr txBox="1">
            <a:spLocks noGrp="1"/>
          </p:cNvSpPr>
          <p:nvPr>
            <p:ph type="body" idx="2"/>
          </p:nvPr>
        </p:nvSpPr>
        <p:spPr>
          <a:xfrm>
            <a:off x="1698177" y="1207725"/>
            <a:ext cx="7236000" cy="3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37150" rIns="0" bIns="0" anchor="t" anchorCtr="0">
            <a:noAutofit/>
          </a:bodyPr>
          <a:lstStyle>
            <a:lvl1pPr marL="457200" marR="0" lvl="0" indent="-330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ato"/>
              <a:buChar char="—"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Char char="—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28600" algn="l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8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6" name="Google Shape;456;p8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7" name="Google Shape;457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 - Divider - paper 1.1">
  <p:cSld name="TITLE_1_1_1_1_1_1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 rotWithShape="1">
          <a:blip r:embed="rId2">
            <a:alphaModFix/>
          </a:blip>
          <a:srcRect t="39459"/>
          <a:stretch/>
        </p:blipFill>
        <p:spPr>
          <a:xfrm>
            <a:off x="0" y="2029551"/>
            <a:ext cx="9144003" cy="311395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63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gtree Medium"/>
              <a:buNone/>
              <a:defRPr sz="4800"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42" Type="http://schemas.openxmlformats.org/officeDocument/2006/relationships/slideLayout" Target="../slideLayouts/slideLayout81.xml"/><Relationship Id="rId47" Type="http://schemas.openxmlformats.org/officeDocument/2006/relationships/slideLayout" Target="../slideLayouts/slideLayout86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slideLayout" Target="../slideLayouts/slideLayout79.xml"/><Relationship Id="rId45" Type="http://schemas.openxmlformats.org/officeDocument/2006/relationships/slideLayout" Target="../slideLayouts/slideLayout84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4" Type="http://schemas.openxmlformats.org/officeDocument/2006/relationships/slideLayout" Target="../slideLayouts/slideLayout8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43" Type="http://schemas.openxmlformats.org/officeDocument/2006/relationships/slideLayout" Target="../slideLayouts/slideLayout82.xml"/><Relationship Id="rId48" Type="http://schemas.openxmlformats.org/officeDocument/2006/relationships/slideLayout" Target="../slideLayouts/slideLayout87.xml"/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4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59.xml"/><Relationship Id="rId41" Type="http://schemas.openxmlformats.org/officeDocument/2006/relationships/slideLayout" Target="../slideLayouts/slideLayout80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AF6F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SemiBold"/>
              <a:buNone/>
              <a:defRPr sz="2400">
                <a:solidFill>
                  <a:schemeClr val="dk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600"/>
              <a:buFont typeface="Figtree"/>
              <a:buChar char="●"/>
              <a:defRPr sz="1600"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400"/>
              <a:buFont typeface="Figtree"/>
              <a:buChar char="○"/>
              <a:defRPr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400"/>
              <a:buFont typeface="Figtree"/>
              <a:buChar char="■"/>
              <a:defRPr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400"/>
              <a:buFont typeface="Figtree"/>
              <a:buChar char="●"/>
              <a:defRPr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400"/>
              <a:buFont typeface="Figtree"/>
              <a:buChar char="○"/>
              <a:defRPr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400"/>
              <a:buFont typeface="Figtree"/>
              <a:buChar char="■"/>
              <a:defRPr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400"/>
              <a:buFont typeface="Figtree"/>
              <a:buChar char="●"/>
              <a:defRPr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400"/>
              <a:buFont typeface="Figtree"/>
              <a:buChar char="○"/>
              <a:defRPr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400"/>
              <a:buFont typeface="Figtree"/>
              <a:buChar char="■"/>
              <a:defRPr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orient="horz" pos="227">
          <p15:clr>
            <a:srgbClr val="E46962"/>
          </p15:clr>
        </p15:guide>
        <p15:guide id="4" pos="227">
          <p15:clr>
            <a:srgbClr val="E46962"/>
          </p15:clr>
        </p15:guide>
        <p15:guide id="5" orient="horz" pos="3013">
          <p15:clr>
            <a:srgbClr val="E46962"/>
          </p15:clr>
        </p15:guide>
        <p15:guide id="6" pos="5533">
          <p15:clr>
            <a:srgbClr val="E46962"/>
          </p15:clr>
        </p15:guide>
        <p15:guide id="7" orient="horz" pos="170">
          <p15:clr>
            <a:srgbClr val="E46962"/>
          </p15:clr>
        </p15:guide>
        <p15:guide id="8" pos="170">
          <p15:clr>
            <a:srgbClr val="E46962"/>
          </p15:clr>
        </p15:guide>
        <p15:guide id="9" pos="5590">
          <p15:clr>
            <a:srgbClr val="E46962"/>
          </p15:clr>
        </p15:guide>
        <p15:guide id="10" pos="1526">
          <p15:clr>
            <a:srgbClr val="E46962"/>
          </p15:clr>
        </p15:guide>
        <p15:guide id="11" pos="4236">
          <p15:clr>
            <a:srgbClr val="E46962"/>
          </p15:clr>
        </p15:guide>
        <p15:guide id="12" pos="1092">
          <p15:clr>
            <a:srgbClr val="E46962"/>
          </p15:clr>
        </p15:guide>
        <p15:guide id="13" pos="2013">
          <p15:clr>
            <a:srgbClr val="E46962"/>
          </p15:clr>
        </p15:guide>
        <p15:guide id="14" pos="3801">
          <p15:clr>
            <a:srgbClr val="E46962"/>
          </p15:clr>
        </p15:guide>
        <p15:guide id="15" pos="4723">
          <p15:clr>
            <a:srgbClr val="E46962"/>
          </p15:clr>
        </p15:guide>
        <p15:guide id="16" orient="horz" pos="726">
          <p15:clr>
            <a:srgbClr val="E46962"/>
          </p15:clr>
        </p15:guide>
        <p15:guide id="17" pos="3345">
          <p15:clr>
            <a:srgbClr val="E46962"/>
          </p15:clr>
        </p15:guide>
        <p15:guide id="18" orient="horz" pos="2514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SemiBold"/>
              <a:buNone/>
              <a:defRPr sz="2400">
                <a:solidFill>
                  <a:schemeClr val="dk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600"/>
              <a:buFont typeface="Figtree"/>
              <a:buChar char="●"/>
              <a:defRPr sz="1600"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400"/>
              <a:buFont typeface="Figtree"/>
              <a:buChar char="○"/>
              <a:defRPr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400"/>
              <a:buFont typeface="Figtree"/>
              <a:buChar char="■"/>
              <a:defRPr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400"/>
              <a:buFont typeface="Figtree"/>
              <a:buChar char="●"/>
              <a:defRPr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400"/>
              <a:buFont typeface="Figtree"/>
              <a:buChar char="○"/>
              <a:defRPr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400"/>
              <a:buFont typeface="Figtree"/>
              <a:buChar char="■"/>
              <a:defRPr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400"/>
              <a:buFont typeface="Figtree"/>
              <a:buChar char="●"/>
              <a:defRPr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400"/>
              <a:buFont typeface="Figtree"/>
              <a:buChar char="○"/>
              <a:defRPr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400"/>
              <a:buFont typeface="Figtree"/>
              <a:buChar char="■"/>
              <a:defRPr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2" r:id="rId36"/>
    <p:sldLayoutId id="2147483723" r:id="rId37"/>
    <p:sldLayoutId id="2147483724" r:id="rId38"/>
    <p:sldLayoutId id="2147483725" r:id="rId39"/>
    <p:sldLayoutId id="2147483726" r:id="rId40"/>
    <p:sldLayoutId id="2147483727" r:id="rId41"/>
    <p:sldLayoutId id="2147483728" r:id="rId42"/>
    <p:sldLayoutId id="2147483729" r:id="rId43"/>
    <p:sldLayoutId id="2147483730" r:id="rId44"/>
    <p:sldLayoutId id="2147483731" r:id="rId45"/>
    <p:sldLayoutId id="2147483732" r:id="rId46"/>
    <p:sldLayoutId id="2147483733" r:id="rId47"/>
    <p:sldLayoutId id="2147483734" r:id="rId4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orient="horz" pos="227">
          <p15:clr>
            <a:srgbClr val="E46962"/>
          </p15:clr>
        </p15:guide>
        <p15:guide id="4" pos="227">
          <p15:clr>
            <a:srgbClr val="E46962"/>
          </p15:clr>
        </p15:guide>
        <p15:guide id="5" orient="horz" pos="3013">
          <p15:clr>
            <a:srgbClr val="E46962"/>
          </p15:clr>
        </p15:guide>
        <p15:guide id="6" pos="5533">
          <p15:clr>
            <a:srgbClr val="E46962"/>
          </p15:clr>
        </p15:guide>
        <p15:guide id="7" orient="horz" pos="170">
          <p15:clr>
            <a:srgbClr val="E46962"/>
          </p15:clr>
        </p15:guide>
        <p15:guide id="8" pos="170">
          <p15:clr>
            <a:srgbClr val="E46962"/>
          </p15:clr>
        </p15:guide>
        <p15:guide id="9" pos="5590">
          <p15:clr>
            <a:srgbClr val="E46962"/>
          </p15:clr>
        </p15:guide>
        <p15:guide id="10" pos="1526">
          <p15:clr>
            <a:srgbClr val="E46962"/>
          </p15:clr>
        </p15:guide>
        <p15:guide id="11" pos="4236">
          <p15:clr>
            <a:srgbClr val="E46962"/>
          </p15:clr>
        </p15:guide>
        <p15:guide id="12" pos="1092">
          <p15:clr>
            <a:srgbClr val="E46962"/>
          </p15:clr>
        </p15:guide>
        <p15:guide id="13" pos="2013">
          <p15:clr>
            <a:srgbClr val="E46962"/>
          </p15:clr>
        </p15:guide>
        <p15:guide id="14" pos="3801">
          <p15:clr>
            <a:srgbClr val="E46962"/>
          </p15:clr>
        </p15:guide>
        <p15:guide id="15" pos="4723">
          <p15:clr>
            <a:srgbClr val="E46962"/>
          </p15:clr>
        </p15:guide>
        <p15:guide id="16" orient="horz" pos="726">
          <p15:clr>
            <a:srgbClr val="E46962"/>
          </p15:clr>
        </p15:guide>
        <p15:guide id="17" pos="3345">
          <p15:clr>
            <a:srgbClr val="E46962"/>
          </p15:clr>
        </p15:guide>
        <p15:guide id="18" orient="horz" pos="2514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.kruzel@everway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r.kruzel@everway.co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90"/>
          <p:cNvSpPr txBox="1">
            <a:spLocks noGrp="1"/>
          </p:cNvSpPr>
          <p:nvPr>
            <p:ph type="title"/>
          </p:nvPr>
        </p:nvSpPr>
        <p:spPr>
          <a:xfrm>
            <a:off x="630000" y="8713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Beyond Adoption:</a:t>
            </a:r>
            <a:endParaRPr sz="6000"/>
          </a:p>
        </p:txBody>
      </p:sp>
      <p:sp>
        <p:nvSpPr>
          <p:cNvPr id="463" name="Google Shape;463;p90"/>
          <p:cNvSpPr txBox="1">
            <a:spLocks noGrp="1"/>
          </p:cNvSpPr>
          <p:nvPr>
            <p:ph type="subTitle" idx="1"/>
          </p:nvPr>
        </p:nvSpPr>
        <p:spPr>
          <a:xfrm>
            <a:off x="665425" y="2694375"/>
            <a:ext cx="5474100" cy="12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50"/>
              <a:t>Strategies to Scale EdTech Impact and Drive Campus-wide Engagement</a:t>
            </a:r>
            <a:endParaRPr sz="32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99"/>
          <p:cNvSpPr txBox="1">
            <a:spLocks noGrp="1"/>
          </p:cNvSpPr>
          <p:nvPr>
            <p:ph type="title" idx="4294967295"/>
          </p:nvPr>
        </p:nvSpPr>
        <p:spPr>
          <a:xfrm>
            <a:off x="630000" y="1278804"/>
            <a:ext cx="59229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/>
              <a:t>The Messy Middle of EdTech</a:t>
            </a:r>
            <a:endParaRPr sz="6000" dirty="0"/>
          </a:p>
        </p:txBody>
      </p:sp>
      <p:pic>
        <p:nvPicPr>
          <p:cNvPr id="554" name="Google Shape;554;p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9596" t="40600" r="14157" b="3282"/>
          <a:stretch/>
        </p:blipFill>
        <p:spPr>
          <a:xfrm rot="-5400000">
            <a:off x="5148099" y="1128550"/>
            <a:ext cx="5143501" cy="288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99" descr="Everway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3200" y="321050"/>
            <a:ext cx="1104699" cy="2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F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F1738-D25E-408F-BF4F-9373F904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2" y="819408"/>
            <a:ext cx="2463087" cy="724800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FAF6F0"/>
                </a:solidFill>
              </a:rPr>
              <a:t>Defining the Messy Middle</a:t>
            </a:r>
            <a:endParaRPr lang="en-US" sz="3000" dirty="0"/>
          </a:p>
        </p:txBody>
      </p:sp>
      <p:sp>
        <p:nvSpPr>
          <p:cNvPr id="562" name="Google Shape;562;p100"/>
          <p:cNvSpPr txBox="1"/>
          <p:nvPr/>
        </p:nvSpPr>
        <p:spPr>
          <a:xfrm>
            <a:off x="3748050" y="534908"/>
            <a:ext cx="49230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AF6F0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Difficult, uncomfortable, uncertain, challenging part of any process, project or journey when you’ve moved past the initial idea and excitement but you haven’t reached the end yet</a:t>
            </a: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561" name="Google Shape;561;p100"/>
          <p:cNvSpPr txBox="1"/>
          <p:nvPr/>
        </p:nvSpPr>
        <p:spPr>
          <a:xfrm>
            <a:off x="3730650" y="3001560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Dubbed ‘Day 2’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igtree Medium"/>
              <a:buChar char="●"/>
            </a:pPr>
            <a:r>
              <a:rPr lang="en-GB" sz="20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Day 1 = initial excitement</a:t>
            </a:r>
            <a:endParaRPr sz="2000">
              <a:solidFill>
                <a:schemeClr val="lt1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igtree Medium"/>
              <a:buChar char="●"/>
            </a:pPr>
            <a:r>
              <a:rPr lang="en-GB" sz="20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Day 3 = the final outcome</a:t>
            </a:r>
            <a:endParaRPr sz="2000">
              <a:solidFill>
                <a:schemeClr val="lt1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564" name="Google Shape;564;p1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390462" flipH="1">
            <a:off x="1325467" y="2519700"/>
            <a:ext cx="4216816" cy="45900"/>
          </a:xfrm>
          <a:prstGeom prst="rect">
            <a:avLst/>
          </a:prstGeom>
          <a:gradFill>
            <a:gsLst>
              <a:gs pos="0">
                <a:srgbClr val="FBD572"/>
              </a:gs>
              <a:gs pos="34000">
                <a:srgbClr val="BDEC90"/>
              </a:gs>
              <a:gs pos="71000">
                <a:srgbClr val="82BCF6"/>
              </a:gs>
              <a:gs pos="100000">
                <a:srgbClr val="B6ABF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65" name="Google Shape;565;p1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19574" y="2389700"/>
            <a:ext cx="613503" cy="3963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F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8608F-AD73-49CA-AC64-CAEB372D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2" y="750252"/>
            <a:ext cx="2592937" cy="724800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solidFill>
                  <a:srgbClr val="FAF6F0"/>
                </a:solidFill>
              </a:rPr>
              <a:t>The Beauty of The Messy Middle</a:t>
            </a:r>
            <a:endParaRPr lang="en-US" sz="3000" dirty="0"/>
          </a:p>
        </p:txBody>
      </p:sp>
      <p:sp>
        <p:nvSpPr>
          <p:cNvPr id="571" name="Google Shape;571;p101"/>
          <p:cNvSpPr txBox="1"/>
          <p:nvPr/>
        </p:nvSpPr>
        <p:spPr>
          <a:xfrm>
            <a:off x="3748050" y="434250"/>
            <a:ext cx="49230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AF6F0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Growth through challenges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When we’re forced to persevere we develop and learn</a:t>
            </a: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572" name="Google Shape;572;p101"/>
          <p:cNvSpPr txBox="1"/>
          <p:nvPr/>
        </p:nvSpPr>
        <p:spPr>
          <a:xfrm>
            <a:off x="3748050" y="1590450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Non-negotiable part of the process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It can’t be skipped over, the messy middle is part of any story or journey to growth (think of any story book or movie)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570" name="Google Shape;570;p101"/>
          <p:cNvSpPr txBox="1"/>
          <p:nvPr/>
        </p:nvSpPr>
        <p:spPr>
          <a:xfrm>
            <a:off x="3748050" y="2746650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Transformation Point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Grow, learn, build grit and resilience by leaning into what is the uncomfortable unknown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577" name="Google Shape;577;p101"/>
          <p:cNvSpPr txBox="1"/>
          <p:nvPr/>
        </p:nvSpPr>
        <p:spPr>
          <a:xfrm>
            <a:off x="3748050" y="3902850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“The middle is messy but it’s also where the magic happens.”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574" name="Google Shape;574;p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390462" flipH="1">
            <a:off x="1325467" y="2519700"/>
            <a:ext cx="4216816" cy="45900"/>
          </a:xfrm>
          <a:prstGeom prst="rect">
            <a:avLst/>
          </a:prstGeom>
          <a:gradFill>
            <a:gsLst>
              <a:gs pos="0">
                <a:srgbClr val="FBD572"/>
              </a:gs>
              <a:gs pos="34000">
                <a:srgbClr val="BDEC90"/>
              </a:gs>
              <a:gs pos="71000">
                <a:srgbClr val="82BCF6"/>
              </a:gs>
              <a:gs pos="100000">
                <a:srgbClr val="B6ABF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75" name="Google Shape;575;p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19574" y="1202572"/>
            <a:ext cx="613503" cy="4335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76" name="Google Shape;576;p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19574" y="2389700"/>
            <a:ext cx="613503" cy="3963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78" name="Google Shape;578;p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34549" y="3508525"/>
            <a:ext cx="613503" cy="3885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F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B83F-8060-4FF3-A377-EFC192132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2" y="719516"/>
            <a:ext cx="2592987" cy="724800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solidFill>
                  <a:srgbClr val="FAF6F0"/>
                </a:solidFill>
              </a:rPr>
              <a:t>Why is the middle messy?</a:t>
            </a:r>
            <a:endParaRPr lang="en-US" sz="3000" dirty="0"/>
          </a:p>
        </p:txBody>
      </p:sp>
      <p:sp>
        <p:nvSpPr>
          <p:cNvPr id="583" name="Google Shape;583;p102"/>
          <p:cNvSpPr txBox="1"/>
          <p:nvPr/>
        </p:nvSpPr>
        <p:spPr>
          <a:xfrm>
            <a:off x="3748050" y="434250"/>
            <a:ext cx="49230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AF6F0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Adoption versus implementation versus long-term integration</a:t>
            </a: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584" name="Google Shape;584;p102"/>
          <p:cNvSpPr txBox="1"/>
          <p:nvPr/>
        </p:nvSpPr>
        <p:spPr>
          <a:xfrm>
            <a:off x="3748050" y="1476150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Barriers to integration and scaling use: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igtree SemiBold"/>
              <a:buChar char="●"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Limited bandwidth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igtree SemiBold"/>
              <a:buChar char="●"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Limited prioritization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igtree SemiBold"/>
              <a:buChar char="●"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Siloed decision-making and support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igtree SemiBold"/>
              <a:buChar char="●"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Lack of awareness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igtree SemiBold"/>
              <a:buChar char="●"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Lack of expertise for implementation 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000"/>
              <a:buFont typeface="Figtree SemiBold"/>
              <a:buChar char="●"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Lack of buy-in or executive support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586" name="Google Shape;586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390462" flipH="1">
            <a:off x="1325467" y="2519700"/>
            <a:ext cx="4216816" cy="45900"/>
          </a:xfrm>
          <a:prstGeom prst="rect">
            <a:avLst/>
          </a:prstGeom>
          <a:gradFill>
            <a:gsLst>
              <a:gs pos="0">
                <a:srgbClr val="FBD572"/>
              </a:gs>
              <a:gs pos="34000">
                <a:srgbClr val="BDEC90"/>
              </a:gs>
              <a:gs pos="71000">
                <a:srgbClr val="82BCF6"/>
              </a:gs>
              <a:gs pos="100000">
                <a:srgbClr val="B6ABF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87" name="Google Shape;587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19624" y="1153372"/>
            <a:ext cx="613503" cy="4335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D6B9-EFB1-47B3-BC4D-E9C0340C4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2" y="1872116"/>
            <a:ext cx="5505964" cy="7248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1D1D1F"/>
                </a:solidFill>
              </a:rPr>
              <a:t>What is your biggest implementation challenge?</a:t>
            </a:r>
            <a:endParaRPr lang="en-US" sz="4800" dirty="0"/>
          </a:p>
        </p:txBody>
      </p:sp>
      <p:pic>
        <p:nvPicPr>
          <p:cNvPr id="592" name="Google Shape;592;p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9596" t="40600" r="14157" b="3282"/>
          <a:stretch/>
        </p:blipFill>
        <p:spPr>
          <a:xfrm rot="-5400000">
            <a:off x="5148099" y="1128550"/>
            <a:ext cx="5143501" cy="288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103" descr="Everway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3200" y="321050"/>
            <a:ext cx="1104699" cy="2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F"/>
        </a:solidFill>
        <a:effectLst/>
      </p:bgPr>
    </p:bg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21B5-E4F4-43E8-90D5-C5EFFBC17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2" y="1288132"/>
            <a:ext cx="2470771" cy="724800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solidFill>
                  <a:srgbClr val="FAF6F0"/>
                </a:solidFill>
              </a:rPr>
              <a:t>Build Awareness: Create Campus-wide Visibility</a:t>
            </a:r>
            <a:endParaRPr lang="en-US" sz="3000" dirty="0"/>
          </a:p>
        </p:txBody>
      </p:sp>
      <p:sp>
        <p:nvSpPr>
          <p:cNvPr id="600" name="Google Shape;600;p104"/>
          <p:cNvSpPr txBox="1"/>
          <p:nvPr/>
        </p:nvSpPr>
        <p:spPr>
          <a:xfrm>
            <a:off x="3748050" y="434250"/>
            <a:ext cx="49230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AF6F0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Different messaging for different personas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Students, faculty, staff, leadership, IT</a:t>
            </a: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601" name="Google Shape;601;p104"/>
          <p:cNvSpPr txBox="1"/>
          <p:nvPr/>
        </p:nvSpPr>
        <p:spPr>
          <a:xfrm>
            <a:off x="3748050" y="1655764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Multi-channel communication plan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Emails, LMS banners, workshops, student ambassadors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599" name="Google Shape;599;p104"/>
          <p:cNvSpPr txBox="1"/>
          <p:nvPr/>
        </p:nvSpPr>
        <p:spPr>
          <a:xfrm>
            <a:off x="3748050" y="2648679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Leverage Early Adopters and Champions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Diffusion of Innovation Theory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606" name="Google Shape;606;p104"/>
          <p:cNvSpPr txBox="1"/>
          <p:nvPr/>
        </p:nvSpPr>
        <p:spPr>
          <a:xfrm>
            <a:off x="3748050" y="3723236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Connect your efforts to Institutional Priorities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Increases visibility, buy-in, and rationale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603" name="Google Shape;603;p1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390462" flipH="1">
            <a:off x="1325467" y="2519700"/>
            <a:ext cx="4216816" cy="45900"/>
          </a:xfrm>
          <a:prstGeom prst="rect">
            <a:avLst/>
          </a:prstGeom>
          <a:gradFill>
            <a:gsLst>
              <a:gs pos="0">
                <a:srgbClr val="FBD572"/>
              </a:gs>
              <a:gs pos="34000">
                <a:srgbClr val="BDEC90"/>
              </a:gs>
              <a:gs pos="71000">
                <a:srgbClr val="82BCF6"/>
              </a:gs>
              <a:gs pos="100000">
                <a:srgbClr val="B6ABF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04" name="Google Shape;604;p1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19574" y="1202572"/>
            <a:ext cx="613503" cy="4335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05" name="Google Shape;605;p1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79270" y="2205238"/>
            <a:ext cx="613503" cy="3963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07" name="Google Shape;607;p1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27124" y="3296232"/>
            <a:ext cx="613503" cy="3885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EBE6E-05EF-4235-A757-BAE519599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2" y="2094952"/>
            <a:ext cx="5325498" cy="724800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solidFill>
                  <a:srgbClr val="1D1D1F"/>
                </a:solidFill>
              </a:rPr>
              <a:t>What are some effective awareness campaigns you’ve experienced on campus?</a:t>
            </a:r>
            <a:endParaRPr lang="en-US" dirty="0"/>
          </a:p>
        </p:txBody>
      </p:sp>
      <p:pic>
        <p:nvPicPr>
          <p:cNvPr id="612" name="Google Shape;612;p1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9596" t="40600" r="14157" b="3282"/>
          <a:stretch/>
        </p:blipFill>
        <p:spPr>
          <a:xfrm rot="-5400000">
            <a:off x="5148099" y="1128550"/>
            <a:ext cx="5143501" cy="288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105" descr="Everway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3200" y="321050"/>
            <a:ext cx="1104699" cy="2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B78C5-8CB1-497B-928A-7FE5360F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2" y="1895168"/>
            <a:ext cx="3423591" cy="724800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1D1D1F"/>
                </a:solidFill>
              </a:rPr>
              <a:t>Stakeholder Mapping</a:t>
            </a:r>
            <a:endParaRPr lang="en-US" sz="4800" dirty="0"/>
          </a:p>
        </p:txBody>
      </p:sp>
      <p:pic>
        <p:nvPicPr>
          <p:cNvPr id="619" name="Google Shape;619;p10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9596" t="40600" r="14157" b="3282"/>
          <a:stretch/>
        </p:blipFill>
        <p:spPr>
          <a:xfrm rot="-5400000">
            <a:off x="5148099" y="1128550"/>
            <a:ext cx="5143501" cy="288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106" descr="Everway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3200" y="321050"/>
            <a:ext cx="1104699" cy="2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F"/>
        </a:solidFill>
        <a:effectLst/>
      </p:bgPr>
    </p:bg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862FB-C4DA-4B02-BA8B-FCE573569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2" y="734884"/>
            <a:ext cx="2382435" cy="724800"/>
          </a:xfrm>
        </p:spPr>
        <p:txBody>
          <a:bodyPr>
            <a:normAutofit fontScale="90000"/>
          </a:bodyPr>
          <a:lstStyle/>
          <a:p>
            <a:r>
              <a:rPr lang="en-GB" sz="3000" dirty="0">
                <a:solidFill>
                  <a:srgbClr val="FAF6F0"/>
                </a:solidFill>
              </a:rPr>
              <a:t>Partnerships &amp; Shared Responsibility</a:t>
            </a:r>
            <a:endParaRPr lang="en-US" sz="3000" dirty="0"/>
          </a:p>
        </p:txBody>
      </p:sp>
      <p:sp>
        <p:nvSpPr>
          <p:cNvPr id="627" name="Google Shape;627;p107"/>
          <p:cNvSpPr txBox="1"/>
          <p:nvPr/>
        </p:nvSpPr>
        <p:spPr>
          <a:xfrm>
            <a:off x="3748050" y="434250"/>
            <a:ext cx="49230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AF6F0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Cross-functional support is key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Resources, influence, power, expertise; shared ownership</a:t>
            </a: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628" name="Google Shape;628;p107"/>
          <p:cNvSpPr txBox="1"/>
          <p:nvPr/>
        </p:nvSpPr>
        <p:spPr>
          <a:xfrm>
            <a:off x="3748050" y="1294538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Influencers enable and drive institutional change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Scope and reach of influencers on subsets of the population; champions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626" name="Google Shape;626;p107"/>
          <p:cNvSpPr txBox="1"/>
          <p:nvPr/>
        </p:nvSpPr>
        <p:spPr>
          <a:xfrm>
            <a:off x="3748050" y="2564280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Understanding why and how behavior changes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Culture, incentives, buy-in, persuasion 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633" name="Google Shape;633;p107"/>
          <p:cNvSpPr txBox="1"/>
          <p:nvPr/>
        </p:nvSpPr>
        <p:spPr>
          <a:xfrm>
            <a:off x="3748050" y="3723236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Reduce friction, integrate into embedded systems and workflows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Maximize possibility of use and awareness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630" name="Google Shape;630;p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390462" flipH="1">
            <a:off x="1325467" y="2519700"/>
            <a:ext cx="4216816" cy="45900"/>
          </a:xfrm>
          <a:prstGeom prst="rect">
            <a:avLst/>
          </a:prstGeom>
          <a:gradFill>
            <a:gsLst>
              <a:gs pos="0">
                <a:srgbClr val="FBD572"/>
              </a:gs>
              <a:gs pos="34000">
                <a:srgbClr val="BDEC90"/>
              </a:gs>
              <a:gs pos="71000">
                <a:srgbClr val="82BCF6"/>
              </a:gs>
              <a:gs pos="100000">
                <a:srgbClr val="B6ABF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31" name="Google Shape;631;p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19574" y="1202572"/>
            <a:ext cx="613503" cy="4335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32" name="Google Shape;632;p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79270" y="2205238"/>
            <a:ext cx="613503" cy="3963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34" name="Google Shape;634;p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27124" y="3296232"/>
            <a:ext cx="613503" cy="3885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9A45-1390-4D68-AC39-BC690117D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2" y="1964324"/>
            <a:ext cx="4837453" cy="724800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1D1D1F"/>
                </a:solidFill>
              </a:rPr>
              <a:t>Stakeholder Mapping Exercise</a:t>
            </a:r>
            <a:endParaRPr lang="en-US" sz="4800" dirty="0"/>
          </a:p>
        </p:txBody>
      </p:sp>
      <p:pic>
        <p:nvPicPr>
          <p:cNvPr id="639" name="Google Shape;639;p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9596" t="40600" r="14157" b="3282"/>
          <a:stretch/>
        </p:blipFill>
        <p:spPr>
          <a:xfrm rot="-5400000">
            <a:off x="5148099" y="1128550"/>
            <a:ext cx="5143501" cy="288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08" descr="Everway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3200" y="321050"/>
            <a:ext cx="1104699" cy="2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69723-1B1D-46B7-9043-8C6CBDC5D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solidFill>
                  <a:srgbClr val="1D1D1F"/>
                </a:solidFill>
              </a:rPr>
              <a:t>Hello!</a:t>
            </a:r>
            <a:endParaRPr lang="en-US" sz="3000" dirty="0"/>
          </a:p>
        </p:txBody>
      </p:sp>
      <p:sp>
        <p:nvSpPr>
          <p:cNvPr id="468" name="Google Shape;468;p91"/>
          <p:cNvSpPr txBox="1"/>
          <p:nvPr/>
        </p:nvSpPr>
        <p:spPr>
          <a:xfrm>
            <a:off x="2855875" y="1493850"/>
            <a:ext cx="578850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D1D1F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Rachel Kruzel, </a:t>
            </a:r>
            <a:r>
              <a:rPr lang="en-GB" sz="2400" i="1">
                <a:solidFill>
                  <a:srgbClr val="1D1D1F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ATP</a:t>
            </a:r>
            <a:endParaRPr sz="2400" i="1">
              <a:solidFill>
                <a:srgbClr val="1D1D1F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1D1D1F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Strategic Customer Success Manager - Higher Education</a:t>
            </a:r>
            <a:endParaRPr sz="2200">
              <a:solidFill>
                <a:srgbClr val="1D1D1F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1D1D1F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Everway</a:t>
            </a:r>
            <a:endParaRPr sz="2200">
              <a:solidFill>
                <a:srgbClr val="1D1D1F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D1D1F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D1D1F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Email: </a:t>
            </a:r>
            <a:r>
              <a:rPr lang="en-GB" sz="2000" u="sng">
                <a:solidFill>
                  <a:schemeClr val="hlink"/>
                </a:solidFill>
                <a:latin typeface="Figtree Medium"/>
                <a:ea typeface="Figtree Medium"/>
                <a:cs typeface="Figtree Medium"/>
                <a:sym typeface="Figtree Medium"/>
                <a:hlinkClick r:id="rId3"/>
              </a:rPr>
              <a:t>r.kruzel@everway.com</a:t>
            </a:r>
            <a:endParaRPr sz="2000">
              <a:solidFill>
                <a:srgbClr val="1D1D1F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Phone: 651-245-3128</a:t>
            </a:r>
            <a:endParaRPr sz="2000">
              <a:solidFill>
                <a:srgbClr val="1D1D1F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pic>
        <p:nvPicPr>
          <p:cNvPr id="471" name="Google Shape;471;p91" descr="Rachel Kruzel" title="KruzelRachel_IWP2541_770.jpg"/>
          <p:cNvPicPr preferRelativeResize="0"/>
          <p:nvPr/>
        </p:nvPicPr>
        <p:blipFill rotWithShape="1">
          <a:blip r:embed="rId4">
            <a:alphaModFix/>
          </a:blip>
          <a:srcRect t="152" b="19344"/>
          <a:stretch/>
        </p:blipFill>
        <p:spPr>
          <a:xfrm>
            <a:off x="839050" y="1766278"/>
            <a:ext cx="1733100" cy="1674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470" name="Google Shape;470;p91" descr="Everway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3200" y="321050"/>
            <a:ext cx="1104699" cy="2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9A45-1390-4D68-AC39-BC690117D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2" y="1964324"/>
            <a:ext cx="5213971" cy="724800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1D1D1F"/>
                </a:solidFill>
              </a:rPr>
              <a:t>Stakeholder Mapping Reflection</a:t>
            </a:r>
            <a:endParaRPr lang="en-US" sz="4800" dirty="0"/>
          </a:p>
        </p:txBody>
      </p:sp>
      <p:pic>
        <p:nvPicPr>
          <p:cNvPr id="639" name="Google Shape;639;p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9596" t="40600" r="14157" b="3282"/>
          <a:stretch/>
        </p:blipFill>
        <p:spPr>
          <a:xfrm rot="-5400000">
            <a:off x="5148099" y="1128550"/>
            <a:ext cx="5143501" cy="288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08" descr="Everway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3200" y="321050"/>
            <a:ext cx="1104699" cy="26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945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9A45-1390-4D68-AC39-BC690117D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2" y="1964324"/>
            <a:ext cx="5213971" cy="724800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1D1D1F"/>
                </a:solidFill>
              </a:rPr>
              <a:t>Change Management Planning</a:t>
            </a:r>
            <a:endParaRPr lang="en-US" sz="4800" dirty="0"/>
          </a:p>
        </p:txBody>
      </p:sp>
      <p:pic>
        <p:nvPicPr>
          <p:cNvPr id="639" name="Google Shape;639;p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9596" t="40600" r="14157" b="3282"/>
          <a:stretch/>
        </p:blipFill>
        <p:spPr>
          <a:xfrm rot="-5400000">
            <a:off x="5148099" y="1128550"/>
            <a:ext cx="5143501" cy="288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08" descr="Everway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3200" y="321050"/>
            <a:ext cx="1104699" cy="26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437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F"/>
        </a:soli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FF20-E132-491B-BA68-728655AA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2" y="673412"/>
            <a:ext cx="2305595" cy="724800"/>
          </a:xfrm>
        </p:spPr>
        <p:txBody>
          <a:bodyPr>
            <a:normAutofit fontScale="90000"/>
          </a:bodyPr>
          <a:lstStyle/>
          <a:p>
            <a:r>
              <a:rPr lang="en-GB" sz="3000" dirty="0">
                <a:solidFill>
                  <a:srgbClr val="FAF6F0"/>
                </a:solidFill>
              </a:rPr>
              <a:t>Long-Term Planning</a:t>
            </a:r>
            <a:endParaRPr lang="en-US" sz="3000" dirty="0"/>
          </a:p>
        </p:txBody>
      </p:sp>
      <p:sp>
        <p:nvSpPr>
          <p:cNvPr id="661" name="Google Shape;661;p111"/>
          <p:cNvSpPr txBox="1"/>
          <p:nvPr/>
        </p:nvSpPr>
        <p:spPr>
          <a:xfrm>
            <a:off x="3748050" y="434250"/>
            <a:ext cx="49230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AF6F0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Ongoing efforts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Not episodic; iterative, ongoing and continued campaigns to build awareness and drive use</a:t>
            </a: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662" name="Google Shape;662;p111"/>
          <p:cNvSpPr txBox="1"/>
          <p:nvPr/>
        </p:nvSpPr>
        <p:spPr>
          <a:xfrm>
            <a:off x="3748050" y="1564820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Multi-channel approach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Based on persona and varied ways people engage with information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660" name="Google Shape;660;p111"/>
          <p:cNvSpPr txBox="1"/>
          <p:nvPr/>
        </p:nvSpPr>
        <p:spPr>
          <a:xfrm>
            <a:off x="3748050" y="2567036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Cyclical practice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Academic year, semester, key points during semester, turnover in students, faculty and staff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667" name="Google Shape;667;p111"/>
          <p:cNvSpPr txBox="1"/>
          <p:nvPr/>
        </p:nvSpPr>
        <p:spPr>
          <a:xfrm>
            <a:off x="3748050" y="3723236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User-centered reinforcement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Messaging, professional development, ongoing awareness refreshers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664" name="Google Shape;664;p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390462" flipH="1">
            <a:off x="1325467" y="2519700"/>
            <a:ext cx="4216816" cy="45900"/>
          </a:xfrm>
          <a:prstGeom prst="rect">
            <a:avLst/>
          </a:prstGeom>
          <a:gradFill>
            <a:gsLst>
              <a:gs pos="0">
                <a:srgbClr val="FBD572"/>
              </a:gs>
              <a:gs pos="34000">
                <a:srgbClr val="BDEC90"/>
              </a:gs>
              <a:gs pos="71000">
                <a:srgbClr val="82BCF6"/>
              </a:gs>
              <a:gs pos="100000">
                <a:srgbClr val="B6ABF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65" name="Google Shape;665;p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19574" y="1202572"/>
            <a:ext cx="613503" cy="4335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66" name="Google Shape;666;p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79270" y="2205238"/>
            <a:ext cx="613503" cy="3963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68" name="Google Shape;668;p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27124" y="3296232"/>
            <a:ext cx="613503" cy="3885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F"/>
        </a:solid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5BE1D-2D26-47E6-95B9-AE8AFA13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2" y="512048"/>
            <a:ext cx="2578599" cy="724800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FAF6F0"/>
                </a:solidFill>
              </a:rPr>
              <a:t>Data as an Asset</a:t>
            </a:r>
            <a:endParaRPr lang="en-US" sz="3000" dirty="0"/>
          </a:p>
        </p:txBody>
      </p:sp>
      <p:sp>
        <p:nvSpPr>
          <p:cNvPr id="674" name="Google Shape;674;p112"/>
          <p:cNvSpPr txBox="1"/>
          <p:nvPr/>
        </p:nvSpPr>
        <p:spPr>
          <a:xfrm>
            <a:off x="3748050" y="217983"/>
            <a:ext cx="49230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AF6F0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Usage versus engagement metrics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Clicks and logins versus qualitative and quantitative metrics of engagement</a:t>
            </a: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675" name="Google Shape;675;p112"/>
          <p:cNvSpPr txBox="1"/>
          <p:nvPr/>
        </p:nvSpPr>
        <p:spPr>
          <a:xfrm>
            <a:off x="3748050" y="1126498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Leading versus lagging indicators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Areas where it’s excelling versus areas of growth and opportunity; </a:t>
            </a:r>
            <a:r>
              <a:rPr lang="en-GB" sz="12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using data to identify gaps, departments needing support, and “white space” opportunities</a:t>
            </a:r>
            <a:endParaRPr sz="12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682" name="Google Shape;682;p112"/>
          <p:cNvSpPr txBox="1"/>
          <p:nvPr/>
        </p:nvSpPr>
        <p:spPr>
          <a:xfrm>
            <a:off x="3755767" y="2263213"/>
            <a:ext cx="5142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Benchmark your data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Design iterative improvements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673" name="Google Shape;673;p112"/>
          <p:cNvSpPr txBox="1"/>
          <p:nvPr/>
        </p:nvSpPr>
        <p:spPr>
          <a:xfrm>
            <a:off x="3748050" y="2938804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Connect data to Institutional Priorities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Shows impact to the mission and vision, increase resource and stakeholder support 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681" name="Google Shape;681;p112"/>
          <p:cNvSpPr txBox="1"/>
          <p:nvPr/>
        </p:nvSpPr>
        <p:spPr>
          <a:xfrm>
            <a:off x="3748050" y="3907301"/>
            <a:ext cx="5142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Storytelling with data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Showcase your wins to stakeholders and leadership; sustained support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677" name="Google Shape;677;p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390429" flipH="1">
            <a:off x="1234523" y="2428650"/>
            <a:ext cx="4418117" cy="27000"/>
          </a:xfrm>
          <a:prstGeom prst="rect">
            <a:avLst/>
          </a:prstGeom>
          <a:gradFill>
            <a:gsLst>
              <a:gs pos="0">
                <a:srgbClr val="FBD572"/>
              </a:gs>
              <a:gs pos="34000">
                <a:srgbClr val="BDEC90"/>
              </a:gs>
              <a:gs pos="71000">
                <a:srgbClr val="82BCF6"/>
              </a:gs>
              <a:gs pos="100000">
                <a:srgbClr val="B6ABF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78" name="Google Shape;678;p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19574" y="804692"/>
            <a:ext cx="613503" cy="4335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79" name="Google Shape;679;p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36820" y="1966450"/>
            <a:ext cx="613503" cy="3963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80" name="Google Shape;680;p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19574" y="3601207"/>
            <a:ext cx="613503" cy="3885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83" name="Google Shape;683;p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19570" y="2667508"/>
            <a:ext cx="613503" cy="3963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9A45-1390-4D68-AC39-BC690117D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2" y="1964324"/>
            <a:ext cx="5213971" cy="724800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1D1D1F"/>
                </a:solidFill>
              </a:rPr>
              <a:t>Change Management Checklist</a:t>
            </a:r>
            <a:endParaRPr lang="en-US" sz="4800" dirty="0"/>
          </a:p>
        </p:txBody>
      </p:sp>
      <p:pic>
        <p:nvPicPr>
          <p:cNvPr id="639" name="Google Shape;639;p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9596" t="40600" r="14157" b="3282"/>
          <a:stretch/>
        </p:blipFill>
        <p:spPr>
          <a:xfrm rot="-5400000">
            <a:off x="5148099" y="1128550"/>
            <a:ext cx="5143501" cy="288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08" descr="Everway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3200" y="321050"/>
            <a:ext cx="1104699" cy="26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5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F37E3-69D8-433E-BFEF-766B47F0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solidFill>
                  <a:srgbClr val="1D1D1F"/>
                </a:solidFill>
              </a:rPr>
              <a:t>Checklist Focus Areas</a:t>
            </a:r>
            <a:endParaRPr lang="en-US" sz="3000" dirty="0"/>
          </a:p>
        </p:txBody>
      </p:sp>
      <p:sp>
        <p:nvSpPr>
          <p:cNvPr id="695" name="Google Shape;695;p114"/>
          <p:cNvSpPr txBox="1"/>
          <p:nvPr/>
        </p:nvSpPr>
        <p:spPr>
          <a:xfrm>
            <a:off x="1274425" y="965550"/>
            <a:ext cx="77715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D1D1F"/>
              </a:buClr>
              <a:buSzPts val="2000"/>
              <a:buFont typeface="Figtree SemiBold"/>
              <a:buAutoNum type="arabicPeriod"/>
            </a:pPr>
            <a:r>
              <a:rPr lang="en-GB" sz="2000">
                <a:solidFill>
                  <a:srgbClr val="1D1D1F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Pre-Launch: clarity, alignment, readiness</a:t>
            </a:r>
            <a:endParaRPr sz="2000">
              <a:solidFill>
                <a:srgbClr val="1D1D1F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D1D1F"/>
              </a:buClr>
              <a:buSzPts val="2000"/>
              <a:buFont typeface="Figtree SemiBold"/>
              <a:buAutoNum type="arabicPeriod"/>
            </a:pPr>
            <a:r>
              <a:rPr lang="en-GB" sz="2000">
                <a:solidFill>
                  <a:srgbClr val="1D1D1F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Awareness &amp; Communication Strategy: what is it, why it matters, and how to use it</a:t>
            </a:r>
            <a:endParaRPr sz="2000">
              <a:solidFill>
                <a:srgbClr val="1D1D1F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D1D1F"/>
              </a:buClr>
              <a:buSzPts val="2000"/>
              <a:buFont typeface="Figtree SemiBold"/>
              <a:buAutoNum type="arabicPeriod"/>
            </a:pPr>
            <a:r>
              <a:rPr lang="en-GB" sz="2000">
                <a:solidFill>
                  <a:srgbClr val="1D1D1F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Training &amp; Capacity Building: empowerment, confidence, support</a:t>
            </a:r>
            <a:endParaRPr sz="2000">
              <a:solidFill>
                <a:srgbClr val="1D1D1F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D1D1F"/>
              </a:buClr>
              <a:buSzPts val="2000"/>
              <a:buFont typeface="Figtree SemiBold"/>
              <a:buAutoNum type="arabicPeriod"/>
            </a:pPr>
            <a:r>
              <a:rPr lang="en-GB" sz="2000">
                <a:solidFill>
                  <a:srgbClr val="1D1D1F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Launch Execution: roll out with clear guidance and visibility</a:t>
            </a:r>
            <a:endParaRPr sz="2000">
              <a:solidFill>
                <a:srgbClr val="1D1D1F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D1D1F"/>
              </a:buClr>
              <a:buSzPts val="2000"/>
              <a:buFont typeface="Figtree SemiBold"/>
              <a:buAutoNum type="arabicPeriod"/>
            </a:pPr>
            <a:r>
              <a:rPr lang="en-GB" sz="2000">
                <a:solidFill>
                  <a:srgbClr val="1D1D1F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Engagement Monitoring: what’s working &amp; what is not</a:t>
            </a:r>
            <a:endParaRPr sz="2000">
              <a:solidFill>
                <a:srgbClr val="1D1D1F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1D1D1F"/>
              </a:buClr>
              <a:buSzPts val="2000"/>
              <a:buFont typeface="Figtree SemiBold"/>
              <a:buAutoNum type="arabicPeriod"/>
            </a:pPr>
            <a:r>
              <a:rPr lang="en-GB" sz="2000">
                <a:solidFill>
                  <a:srgbClr val="1D1D1F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Sustainment &amp; Long-Term Integration: move from new to routine</a:t>
            </a:r>
            <a:endParaRPr sz="2000">
              <a:solidFill>
                <a:srgbClr val="1D1D1F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696" name="Google Shape;696;p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 flipH="1">
            <a:off x="262953" y="1652925"/>
            <a:ext cx="1347600" cy="44700"/>
          </a:xfrm>
          <a:prstGeom prst="rect">
            <a:avLst/>
          </a:prstGeom>
          <a:gradFill>
            <a:gsLst>
              <a:gs pos="0">
                <a:srgbClr val="B6B4FF"/>
              </a:gs>
              <a:gs pos="100000">
                <a:srgbClr val="4ABFF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97" name="Google Shape;697;p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 flipH="1">
            <a:off x="491038" y="3005450"/>
            <a:ext cx="900000" cy="36000"/>
          </a:xfrm>
          <a:prstGeom prst="rect">
            <a:avLst/>
          </a:prstGeom>
          <a:gradFill>
            <a:gsLst>
              <a:gs pos="0">
                <a:srgbClr val="23C2BD"/>
              </a:gs>
              <a:gs pos="100000">
                <a:srgbClr val="BAE58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98" name="Google Shape;698;p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348103" y="4272397"/>
            <a:ext cx="1173600" cy="24300"/>
          </a:xfrm>
          <a:prstGeom prst="rect">
            <a:avLst/>
          </a:prstGeom>
          <a:gradFill>
            <a:gsLst>
              <a:gs pos="0">
                <a:srgbClr val="FCD46D"/>
              </a:gs>
              <a:gs pos="100000">
                <a:srgbClr val="F2EF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2C9CD-F9ED-4368-9834-BC6B9398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2" y="2071900"/>
            <a:ext cx="8388300" cy="724800"/>
          </a:xfrm>
        </p:spPr>
        <p:txBody>
          <a:bodyPr>
            <a:noAutofit/>
          </a:bodyPr>
          <a:lstStyle/>
          <a:p>
            <a:r>
              <a:rPr lang="en-GB" sz="4800" dirty="0">
                <a:latin typeface="Figtree Medium"/>
                <a:ea typeface="Figtree Medium"/>
                <a:cs typeface="Figtree Medium"/>
                <a:sym typeface="Figtree Medium"/>
              </a:rPr>
              <a:t>Discussion &amp; Questions</a:t>
            </a:r>
            <a:endParaRPr lang="en-US" sz="4800" dirty="0"/>
          </a:p>
        </p:txBody>
      </p:sp>
      <p:pic>
        <p:nvPicPr>
          <p:cNvPr id="706" name="Google Shape;706;p115" descr="Everway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3200" y="321050"/>
            <a:ext cx="1104699" cy="26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92;p103">
            <a:extLst>
              <a:ext uri="{FF2B5EF4-FFF2-40B4-BE49-F238E27FC236}">
                <a16:creationId xmlns:a16="http://schemas.microsoft.com/office/drawing/2014/main" id="{A15CACA2-47B7-46BE-9BD1-918F8C21F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9596" t="40600" r="14157" b="3282"/>
          <a:stretch/>
        </p:blipFill>
        <p:spPr>
          <a:xfrm rot="-5400000">
            <a:off x="5148099" y="1128550"/>
            <a:ext cx="5143501" cy="28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9E4CD-F539-4C1D-890E-5CFAF777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solidFill>
                  <a:srgbClr val="1D1D1F"/>
                </a:solidFill>
              </a:rPr>
              <a:t>Let’s Connect!</a:t>
            </a:r>
            <a:endParaRPr lang="en-US" sz="3000" dirty="0"/>
          </a:p>
        </p:txBody>
      </p:sp>
      <p:sp>
        <p:nvSpPr>
          <p:cNvPr id="711" name="Google Shape;711;p116"/>
          <p:cNvSpPr txBox="1"/>
          <p:nvPr/>
        </p:nvSpPr>
        <p:spPr>
          <a:xfrm>
            <a:off x="2855875" y="1493850"/>
            <a:ext cx="578850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D1D1F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Rachel Kruzel, ATP</a:t>
            </a:r>
            <a:endParaRPr sz="2400">
              <a:solidFill>
                <a:srgbClr val="1D1D1F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1D1D1F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Strategic Customer Success Manager - Higher Education</a:t>
            </a:r>
            <a:endParaRPr sz="2200">
              <a:solidFill>
                <a:srgbClr val="1D1D1F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1D1D1F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Everway</a:t>
            </a:r>
            <a:endParaRPr sz="2200">
              <a:solidFill>
                <a:srgbClr val="1D1D1F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D1D1F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D1D1F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Email: </a:t>
            </a:r>
            <a:r>
              <a:rPr lang="en-GB" sz="2000" u="sng">
                <a:solidFill>
                  <a:schemeClr val="hlink"/>
                </a:solidFill>
                <a:latin typeface="Figtree Medium"/>
                <a:ea typeface="Figtree Medium"/>
                <a:cs typeface="Figtree Medium"/>
                <a:sym typeface="Figtree Medium"/>
                <a:hlinkClick r:id="rId3"/>
              </a:rPr>
              <a:t>r.kruzel@everway.com</a:t>
            </a:r>
            <a:endParaRPr sz="2000">
              <a:solidFill>
                <a:srgbClr val="1D1D1F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Phone: 651-245-3128</a:t>
            </a:r>
            <a:endParaRPr sz="2000">
              <a:solidFill>
                <a:srgbClr val="1D1D1F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pic>
        <p:nvPicPr>
          <p:cNvPr id="714" name="Google Shape;714;p116" descr="Rachel Kruzel" title="KruzelRachel_IWP2541_770.jpg"/>
          <p:cNvPicPr preferRelativeResize="0"/>
          <p:nvPr/>
        </p:nvPicPr>
        <p:blipFill rotWithShape="1">
          <a:blip r:embed="rId4">
            <a:alphaModFix/>
          </a:blip>
          <a:srcRect t="152" b="19344"/>
          <a:stretch/>
        </p:blipFill>
        <p:spPr>
          <a:xfrm>
            <a:off x="839050" y="1766278"/>
            <a:ext cx="1733100" cy="1674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713" name="Google Shape;713;p116" descr="Everway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3200" y="321050"/>
            <a:ext cx="1104699" cy="2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22E0F-1A4D-49DC-9255-1847E7C10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solidFill>
                  <a:srgbClr val="1D1D1F"/>
                </a:solidFill>
              </a:rPr>
              <a:t>Agenda</a:t>
            </a:r>
            <a:endParaRPr lang="en-US" sz="3000" dirty="0"/>
          </a:p>
        </p:txBody>
      </p:sp>
      <p:sp>
        <p:nvSpPr>
          <p:cNvPr id="476" name="Google Shape;476;p92"/>
          <p:cNvSpPr txBox="1"/>
          <p:nvPr/>
        </p:nvSpPr>
        <p:spPr>
          <a:xfrm>
            <a:off x="1274425" y="1455400"/>
            <a:ext cx="5952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D1D1F"/>
              </a:buClr>
              <a:buSzPts val="2000"/>
              <a:buFont typeface="Figtree SemiBold"/>
              <a:buAutoNum type="arabicPeriod"/>
            </a:pPr>
            <a:r>
              <a:rPr lang="en-GB" sz="2000">
                <a:solidFill>
                  <a:srgbClr val="1D1D1F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Introduction &amp; Agenda</a:t>
            </a:r>
            <a:endParaRPr sz="2000">
              <a:solidFill>
                <a:srgbClr val="1D1D1F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D1D1F"/>
              </a:buClr>
              <a:buSzPts val="2000"/>
              <a:buFont typeface="Figtree SemiBold"/>
              <a:buAutoNum type="arabicPeriod"/>
            </a:pPr>
            <a:r>
              <a:rPr lang="en-GB" sz="2000">
                <a:solidFill>
                  <a:srgbClr val="1D1D1F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Adoption, Impact, Usage &amp; Engagement</a:t>
            </a:r>
            <a:endParaRPr sz="2000">
              <a:solidFill>
                <a:srgbClr val="1D1D1F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D1D1F"/>
              </a:buClr>
              <a:buSzPts val="2000"/>
              <a:buFont typeface="Figtree SemiBold"/>
              <a:buAutoNum type="arabicPeriod"/>
            </a:pPr>
            <a:r>
              <a:rPr lang="en-GB" sz="2000">
                <a:solidFill>
                  <a:srgbClr val="1D1D1F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The ‘Messy Middle’</a:t>
            </a:r>
            <a:endParaRPr sz="2000">
              <a:solidFill>
                <a:srgbClr val="1D1D1F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D1D1F"/>
              </a:buClr>
              <a:buSzPts val="2000"/>
              <a:buFont typeface="Figtree SemiBold"/>
              <a:buAutoNum type="arabicPeriod"/>
            </a:pPr>
            <a:r>
              <a:rPr lang="en-GB" sz="2000">
                <a:solidFill>
                  <a:srgbClr val="1D1D1F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Stakeholder Mapping</a:t>
            </a:r>
            <a:endParaRPr sz="2000">
              <a:solidFill>
                <a:srgbClr val="1D1D1F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D1D1F"/>
              </a:buClr>
              <a:buSzPts val="2000"/>
              <a:buFont typeface="Figtree SemiBold"/>
              <a:buAutoNum type="arabicPeriod"/>
            </a:pPr>
            <a:r>
              <a:rPr lang="en-GB" sz="2000">
                <a:solidFill>
                  <a:srgbClr val="1D1D1F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Change Management Checklist</a:t>
            </a:r>
            <a:endParaRPr sz="2000">
              <a:solidFill>
                <a:srgbClr val="1D1D1F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1D1D1F"/>
              </a:buClr>
              <a:buSzPts val="2000"/>
              <a:buFont typeface="Figtree SemiBold"/>
              <a:buAutoNum type="arabicPeriod"/>
            </a:pPr>
            <a:r>
              <a:rPr lang="en-GB" sz="2000">
                <a:solidFill>
                  <a:srgbClr val="1D1D1F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Discussion &amp; Questions</a:t>
            </a:r>
            <a:endParaRPr sz="1200">
              <a:solidFill>
                <a:srgbClr val="1D1D1F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477" name="Google Shape;477;p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 flipH="1">
            <a:off x="491038" y="1881200"/>
            <a:ext cx="900000" cy="36000"/>
          </a:xfrm>
          <a:prstGeom prst="rect">
            <a:avLst/>
          </a:prstGeom>
          <a:gradFill>
            <a:gsLst>
              <a:gs pos="0">
                <a:srgbClr val="B6B4FF"/>
              </a:gs>
              <a:gs pos="100000">
                <a:srgbClr val="4ABFF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478" name="Google Shape;478;p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 flipH="1">
            <a:off x="491038" y="3005450"/>
            <a:ext cx="900000" cy="36000"/>
          </a:xfrm>
          <a:prstGeom prst="rect">
            <a:avLst/>
          </a:prstGeom>
          <a:gradFill>
            <a:gsLst>
              <a:gs pos="0">
                <a:srgbClr val="23C2BD"/>
              </a:gs>
              <a:gs pos="100000">
                <a:srgbClr val="BAE58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479" name="Google Shape;479;p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491057" y="4129559"/>
            <a:ext cx="900000" cy="36300"/>
          </a:xfrm>
          <a:prstGeom prst="rect">
            <a:avLst/>
          </a:prstGeom>
          <a:gradFill>
            <a:gsLst>
              <a:gs pos="0">
                <a:srgbClr val="FCD46D"/>
              </a:gs>
              <a:gs pos="100000">
                <a:srgbClr val="F2EF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3029-34A0-470C-916C-9E9715F21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2" y="2002744"/>
            <a:ext cx="5805642" cy="7248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1D1D1F"/>
                </a:solidFill>
              </a:rPr>
              <a:t>Where are you on your implementation journey?</a:t>
            </a:r>
            <a:endParaRPr lang="en-US" sz="4800" dirty="0"/>
          </a:p>
        </p:txBody>
      </p:sp>
      <p:pic>
        <p:nvPicPr>
          <p:cNvPr id="485" name="Google Shape;485;p9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9596" t="40600" r="14157" b="3282"/>
          <a:stretch/>
        </p:blipFill>
        <p:spPr>
          <a:xfrm rot="-5400000">
            <a:off x="5148099" y="1128550"/>
            <a:ext cx="5143501" cy="288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93" descr="Everway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3200" y="321050"/>
            <a:ext cx="1104699" cy="2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F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4891C-C579-4ACB-8312-8EA038306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2" y="942352"/>
            <a:ext cx="2424667" cy="724800"/>
          </a:xfrm>
        </p:spPr>
        <p:txBody>
          <a:bodyPr>
            <a:noAutofit/>
          </a:bodyPr>
          <a:lstStyle/>
          <a:p>
            <a:pPr marL="35999" lvl="0">
              <a:lnSpc>
                <a:spcPct val="115000"/>
              </a:lnSpc>
            </a:pPr>
            <a:r>
              <a:rPr lang="en-GB" sz="3000" dirty="0">
                <a:solidFill>
                  <a:schemeClr val="lt1"/>
                </a:solidFill>
              </a:rPr>
              <a:t>Adoption ≠ Impact</a:t>
            </a:r>
            <a:br>
              <a:rPr lang="en-GB" sz="3000" dirty="0">
                <a:solidFill>
                  <a:srgbClr val="FAF6F0"/>
                </a:solidFill>
              </a:rPr>
            </a:br>
            <a:endParaRPr lang="en-US" sz="3000" dirty="0"/>
          </a:p>
        </p:txBody>
      </p:sp>
      <p:sp>
        <p:nvSpPr>
          <p:cNvPr id="493" name="Google Shape;493;p94"/>
          <p:cNvSpPr txBox="1"/>
          <p:nvPr/>
        </p:nvSpPr>
        <p:spPr>
          <a:xfrm>
            <a:off x="3730650" y="378754"/>
            <a:ext cx="49230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Adoption = tool is acquired or turned on</a:t>
            </a:r>
            <a:endParaRPr sz="2000">
              <a:solidFill>
                <a:schemeClr val="lt1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492" name="Google Shape;492;p94"/>
          <p:cNvSpPr txBox="1"/>
          <p:nvPr/>
        </p:nvSpPr>
        <p:spPr>
          <a:xfrm>
            <a:off x="3763150" y="1185136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Adoption is: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Signed contract, integration completed, permissions configured, first steps around promotion and training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494" name="Google Shape;494;p94"/>
          <p:cNvSpPr txBox="1"/>
          <p:nvPr/>
        </p:nvSpPr>
        <p:spPr>
          <a:xfrm>
            <a:off x="3730650" y="2409186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Impact = improving learning, access, student success in measurable ways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499" name="Google Shape;499;p94"/>
          <p:cNvSpPr txBox="1"/>
          <p:nvPr/>
        </p:nvSpPr>
        <p:spPr>
          <a:xfrm>
            <a:off x="3748050" y="3500079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Impact is: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Demonstrable benefits, barriers reduced, changing instructional, institutional or accessibility practices, measurable gains, positive feedback, problems being solved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496" name="Google Shape;496;p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390462" flipH="1">
            <a:off x="1325467" y="2443500"/>
            <a:ext cx="4216816" cy="45900"/>
          </a:xfrm>
          <a:prstGeom prst="rect">
            <a:avLst/>
          </a:prstGeom>
          <a:gradFill>
            <a:gsLst>
              <a:gs pos="0">
                <a:srgbClr val="FBD572"/>
              </a:gs>
              <a:gs pos="34000">
                <a:srgbClr val="BDEC90"/>
              </a:gs>
              <a:gs pos="71000">
                <a:srgbClr val="82BCF6"/>
              </a:gs>
              <a:gs pos="100000">
                <a:srgbClr val="B6ABF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497" name="Google Shape;497;p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19574" y="788547"/>
            <a:ext cx="613503" cy="4335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498" name="Google Shape;498;p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19574" y="1946675"/>
            <a:ext cx="613503" cy="3963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00" name="Google Shape;500;p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27124" y="3209675"/>
            <a:ext cx="613503" cy="3885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F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CC7E4-A141-429C-9024-41B675A8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2" y="627308"/>
            <a:ext cx="2608036" cy="724800"/>
          </a:xfrm>
        </p:spPr>
        <p:txBody>
          <a:bodyPr>
            <a:normAutofit fontScale="90000"/>
          </a:bodyPr>
          <a:lstStyle/>
          <a:p>
            <a:pPr marL="35999" lvl="0">
              <a:lnSpc>
                <a:spcPct val="115000"/>
              </a:lnSpc>
            </a:pPr>
            <a:r>
              <a:rPr lang="en-GB" sz="3000" dirty="0">
                <a:solidFill>
                  <a:schemeClr val="lt1"/>
                </a:solidFill>
              </a:rPr>
              <a:t>Usage ≠ Engagement</a:t>
            </a:r>
            <a:endParaRPr lang="en-US" sz="3000" dirty="0"/>
          </a:p>
        </p:txBody>
      </p:sp>
      <p:sp>
        <p:nvSpPr>
          <p:cNvPr id="506" name="Google Shape;506;p95"/>
          <p:cNvSpPr txBox="1"/>
          <p:nvPr/>
        </p:nvSpPr>
        <p:spPr>
          <a:xfrm>
            <a:off x="3748050" y="358050"/>
            <a:ext cx="49230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Usage = logging in or clicking a feature</a:t>
            </a:r>
            <a:endParaRPr sz="2000">
              <a:solidFill>
                <a:schemeClr val="lt1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505" name="Google Shape;505;p95"/>
          <p:cNvSpPr txBox="1"/>
          <p:nvPr/>
        </p:nvSpPr>
        <p:spPr>
          <a:xfrm>
            <a:off x="3748050" y="1106021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Usage is: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Student used the tool once and didn’t again, uneven use amongst department, basic actions without understanding the full benefits, usage only when incentivized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507" name="Google Shape;507;p95"/>
          <p:cNvSpPr txBox="1"/>
          <p:nvPr/>
        </p:nvSpPr>
        <p:spPr>
          <a:xfrm>
            <a:off x="3748050" y="2376529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Engagement = meaningful and consistent use which creates value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512" name="Google Shape;512;p95"/>
          <p:cNvSpPr txBox="1"/>
          <p:nvPr/>
        </p:nvSpPr>
        <p:spPr>
          <a:xfrm>
            <a:off x="3748050" y="3549064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Engagement is: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Regular use due to the benefits of the tool, integration into pedagogy and courses, embedding in study routines, use for decision making, demand expands organically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509" name="Google Shape;509;p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390462" flipH="1">
            <a:off x="1325467" y="2443500"/>
            <a:ext cx="4216816" cy="45900"/>
          </a:xfrm>
          <a:prstGeom prst="rect">
            <a:avLst/>
          </a:prstGeom>
          <a:gradFill>
            <a:gsLst>
              <a:gs pos="0">
                <a:srgbClr val="FBD572"/>
              </a:gs>
              <a:gs pos="34000">
                <a:srgbClr val="BDEC90"/>
              </a:gs>
              <a:gs pos="71000">
                <a:srgbClr val="82BCF6"/>
              </a:gs>
              <a:gs pos="100000">
                <a:srgbClr val="B6ABF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10" name="Google Shape;510;p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19574" y="788547"/>
            <a:ext cx="613503" cy="4335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11" name="Google Shape;511;p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19574" y="1946675"/>
            <a:ext cx="613503" cy="3963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13" name="Google Shape;513;p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27124" y="3209675"/>
            <a:ext cx="613503" cy="3885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F"/>
        </a:solid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6C7CB-36B0-4866-8430-6CDBF29C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2" y="765620"/>
            <a:ext cx="2520999" cy="724800"/>
          </a:xfrm>
        </p:spPr>
        <p:txBody>
          <a:bodyPr>
            <a:normAutofit/>
          </a:bodyPr>
          <a:lstStyle/>
          <a:p>
            <a:pPr marL="35999" lvl="0">
              <a:lnSpc>
                <a:spcPct val="115000"/>
              </a:lnSpc>
            </a:pPr>
            <a:r>
              <a:rPr lang="en-GB" sz="3000" dirty="0">
                <a:solidFill>
                  <a:schemeClr val="lt1"/>
                </a:solidFill>
              </a:rPr>
              <a:t>At the Core</a:t>
            </a:r>
            <a:endParaRPr lang="en-US" sz="3000" dirty="0"/>
          </a:p>
        </p:txBody>
      </p:sp>
      <p:sp>
        <p:nvSpPr>
          <p:cNvPr id="519" name="Google Shape;519;p96"/>
          <p:cNvSpPr txBox="1"/>
          <p:nvPr/>
        </p:nvSpPr>
        <p:spPr>
          <a:xfrm>
            <a:off x="3748050" y="276407"/>
            <a:ext cx="49230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Usage is technical or administrative step(s).</a:t>
            </a:r>
            <a:endParaRPr sz="2000">
              <a:solidFill>
                <a:schemeClr val="lt1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520" name="Google Shape;520;p96"/>
          <p:cNvSpPr txBox="1"/>
          <p:nvPr/>
        </p:nvSpPr>
        <p:spPr>
          <a:xfrm>
            <a:off x="3748050" y="1204007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Your can have adoption without impact. 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527" name="Google Shape;527;p96"/>
          <p:cNvSpPr txBox="1"/>
          <p:nvPr/>
        </p:nvSpPr>
        <p:spPr>
          <a:xfrm>
            <a:off x="3748050" y="1818645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This is the most common implementation failure point in higher education. 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518" name="Google Shape;518;p96"/>
          <p:cNvSpPr txBox="1"/>
          <p:nvPr/>
        </p:nvSpPr>
        <p:spPr>
          <a:xfrm>
            <a:off x="3748050" y="2801593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Usage is often accidental, minimal or non-sustained.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525" name="Google Shape;525;p96"/>
          <p:cNvSpPr txBox="1"/>
          <p:nvPr/>
        </p:nvSpPr>
        <p:spPr>
          <a:xfrm>
            <a:off x="3748050" y="3713386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Engagement is purposeful, repeated and outcome-driven.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522" name="Google Shape;522;p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390462" flipH="1">
            <a:off x="1325467" y="2443500"/>
            <a:ext cx="4216816" cy="45900"/>
          </a:xfrm>
          <a:prstGeom prst="rect">
            <a:avLst/>
          </a:prstGeom>
          <a:gradFill>
            <a:gsLst>
              <a:gs pos="0">
                <a:srgbClr val="FBD572"/>
              </a:gs>
              <a:gs pos="34000">
                <a:srgbClr val="BDEC90"/>
              </a:gs>
              <a:gs pos="71000">
                <a:srgbClr val="82BCF6"/>
              </a:gs>
              <a:gs pos="100000">
                <a:srgbClr val="B6ABF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23" name="Google Shape;523;p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19574" y="788547"/>
            <a:ext cx="613503" cy="4335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24" name="Google Shape;524;p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27124" y="2188375"/>
            <a:ext cx="613503" cy="3963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26" name="Google Shape;526;p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27124" y="3258661"/>
            <a:ext cx="613503" cy="3885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F"/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6E5FE-2D76-479F-A11D-F58BA546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2" y="819408"/>
            <a:ext cx="2463087" cy="724800"/>
          </a:xfrm>
        </p:spPr>
        <p:txBody>
          <a:bodyPr>
            <a:normAutofit fontScale="90000"/>
          </a:bodyPr>
          <a:lstStyle/>
          <a:p>
            <a:r>
              <a:rPr lang="en-GB" sz="3000" dirty="0">
                <a:solidFill>
                  <a:srgbClr val="FAF6F0"/>
                </a:solidFill>
              </a:rPr>
              <a:t>Why Framing Matters</a:t>
            </a:r>
            <a:endParaRPr lang="en-US" sz="3000" dirty="0"/>
          </a:p>
        </p:txBody>
      </p:sp>
      <p:sp>
        <p:nvSpPr>
          <p:cNvPr id="533" name="Google Shape;533;p97"/>
          <p:cNvSpPr txBox="1"/>
          <p:nvPr/>
        </p:nvSpPr>
        <p:spPr>
          <a:xfrm>
            <a:off x="3748050" y="434250"/>
            <a:ext cx="49230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AF6F0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The work ahead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Adoption is 40% of the work the adoption and integration, the remaining 60% of the adoption is what’s ahead</a:t>
            </a: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534" name="Google Shape;534;p97"/>
          <p:cNvSpPr txBox="1"/>
          <p:nvPr/>
        </p:nvSpPr>
        <p:spPr>
          <a:xfrm>
            <a:off x="3748050" y="1590450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Premature Success Celebrations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Celebrating success too early: tool purchase, single user(s), early interest usage not sustained long-term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532" name="Google Shape;532;p97"/>
          <p:cNvSpPr txBox="1"/>
          <p:nvPr/>
        </p:nvSpPr>
        <p:spPr>
          <a:xfrm>
            <a:off x="3748050" y="2746650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Meaningful change is not guaranteed 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False starts, use by small subset of the populations, reach doesn’t impact intended and users needing the tool, struggle to demonstrate ROI, loss of support during budget reviews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539" name="Google Shape;539;p97"/>
          <p:cNvSpPr txBox="1"/>
          <p:nvPr/>
        </p:nvSpPr>
        <p:spPr>
          <a:xfrm>
            <a:off x="3748050" y="3902850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Activity ≠ Outcomes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Only data and impact can be called outcomes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536" name="Google Shape;536;p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390462" flipH="1">
            <a:off x="1325467" y="2519700"/>
            <a:ext cx="4216816" cy="45900"/>
          </a:xfrm>
          <a:prstGeom prst="rect">
            <a:avLst/>
          </a:prstGeom>
          <a:gradFill>
            <a:gsLst>
              <a:gs pos="0">
                <a:srgbClr val="FBD572"/>
              </a:gs>
              <a:gs pos="34000">
                <a:srgbClr val="BDEC90"/>
              </a:gs>
              <a:gs pos="71000">
                <a:srgbClr val="82BCF6"/>
              </a:gs>
              <a:gs pos="100000">
                <a:srgbClr val="B6ABF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37" name="Google Shape;537;p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19574" y="1202572"/>
            <a:ext cx="613503" cy="4335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38" name="Google Shape;538;p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19574" y="2389700"/>
            <a:ext cx="613503" cy="3963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40" name="Google Shape;540;p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34549" y="3508525"/>
            <a:ext cx="613503" cy="3885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F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7E451-459D-404A-98CE-84436C34C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2" y="627308"/>
            <a:ext cx="2592991" cy="724800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rgbClr val="FAF6F0"/>
                </a:solidFill>
              </a:rPr>
              <a:t>Change Agent</a:t>
            </a:r>
            <a:endParaRPr lang="en-US" sz="3000" dirty="0"/>
          </a:p>
        </p:txBody>
      </p:sp>
      <p:sp>
        <p:nvSpPr>
          <p:cNvPr id="545" name="Google Shape;545;p98"/>
          <p:cNvSpPr txBox="1"/>
          <p:nvPr/>
        </p:nvSpPr>
        <p:spPr>
          <a:xfrm>
            <a:off x="3730650" y="863115"/>
            <a:ext cx="49230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AF6F0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Go beyond: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How do we get people to try this?</a:t>
            </a:r>
            <a:endParaRPr sz="2000" i="1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546" name="Google Shape;546;p98"/>
          <p:cNvSpPr txBox="1"/>
          <p:nvPr/>
        </p:nvSpPr>
        <p:spPr>
          <a:xfrm>
            <a:off x="3713250" y="2858208"/>
            <a:ext cx="495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Toward: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How do make this something people rely on every day?</a:t>
            </a:r>
            <a:endParaRPr sz="2000" i="1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548" name="Google Shape;548;p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390462" flipH="1">
            <a:off x="1325467" y="2519700"/>
            <a:ext cx="4216816" cy="45900"/>
          </a:xfrm>
          <a:prstGeom prst="rect">
            <a:avLst/>
          </a:prstGeom>
          <a:gradFill>
            <a:gsLst>
              <a:gs pos="0">
                <a:srgbClr val="FBD572"/>
              </a:gs>
              <a:gs pos="34000">
                <a:srgbClr val="BDEC90"/>
              </a:gs>
              <a:gs pos="71000">
                <a:srgbClr val="82BCF6"/>
              </a:gs>
              <a:gs pos="100000">
                <a:srgbClr val="B6ABF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49" name="Google Shape;549;p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89914" flipH="1">
            <a:off x="3119574" y="2051126"/>
            <a:ext cx="613503" cy="396300"/>
          </a:xfrm>
          <a:prstGeom prst="rect">
            <a:avLst/>
          </a:pr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1D1D1F"/>
      </a:dk1>
      <a:lt1>
        <a:srgbClr val="FAF6F0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1D1D1F"/>
      </a:dk1>
      <a:lt1>
        <a:srgbClr val="FAF6F0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963</Words>
  <Application>Microsoft Office PowerPoint</Application>
  <PresentationFormat>On-screen Show (16:9)</PresentationFormat>
  <Paragraphs>137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Figtree Medium</vt:lpstr>
      <vt:lpstr>Figtree Light</vt:lpstr>
      <vt:lpstr>Figtree SemiBold</vt:lpstr>
      <vt:lpstr>Lato</vt:lpstr>
      <vt:lpstr>Figtree</vt:lpstr>
      <vt:lpstr>Arial</vt:lpstr>
      <vt:lpstr>Lato Black</vt:lpstr>
      <vt:lpstr>Helvetica Neue</vt:lpstr>
      <vt:lpstr>Simple Light</vt:lpstr>
      <vt:lpstr>Simple Light</vt:lpstr>
      <vt:lpstr>Beyond Adoption:</vt:lpstr>
      <vt:lpstr>Hello!</vt:lpstr>
      <vt:lpstr>Agenda</vt:lpstr>
      <vt:lpstr>Where are you on your implementation journey?</vt:lpstr>
      <vt:lpstr>Adoption ≠ Impact </vt:lpstr>
      <vt:lpstr>Usage ≠ Engagement</vt:lpstr>
      <vt:lpstr>At the Core</vt:lpstr>
      <vt:lpstr>Why Framing Matters</vt:lpstr>
      <vt:lpstr>Change Agent</vt:lpstr>
      <vt:lpstr>The Messy Middle of EdTech</vt:lpstr>
      <vt:lpstr>Defining the Messy Middle</vt:lpstr>
      <vt:lpstr>The Beauty of The Messy Middle</vt:lpstr>
      <vt:lpstr>Why is the middle messy?</vt:lpstr>
      <vt:lpstr>What is your biggest implementation challenge?</vt:lpstr>
      <vt:lpstr>Build Awareness: Create Campus-wide Visibility</vt:lpstr>
      <vt:lpstr>What are some effective awareness campaigns you’ve experienced on campus?</vt:lpstr>
      <vt:lpstr>Stakeholder Mapping</vt:lpstr>
      <vt:lpstr>Partnerships &amp; Shared Responsibility</vt:lpstr>
      <vt:lpstr>Stakeholder Mapping Exercise</vt:lpstr>
      <vt:lpstr>Stakeholder Mapping Reflection</vt:lpstr>
      <vt:lpstr>Change Management Planning</vt:lpstr>
      <vt:lpstr>Long-Term Planning</vt:lpstr>
      <vt:lpstr>Data as an Asset</vt:lpstr>
      <vt:lpstr>Change Management Checklist</vt:lpstr>
      <vt:lpstr>Checklist Focus Areas</vt:lpstr>
      <vt:lpstr>Discussion &amp; Questions</vt:lpstr>
      <vt:lpstr>Let’s Connect!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Adoption:</dc:title>
  <cp:lastModifiedBy>Rachel Kruzel</cp:lastModifiedBy>
  <cp:revision>3</cp:revision>
  <dcterms:modified xsi:type="dcterms:W3CDTF">2025-11-16T02:39:46Z</dcterms:modified>
</cp:coreProperties>
</file>