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253" autoAdjust="0"/>
  </p:normalViewPr>
  <p:slideViewPr>
    <p:cSldViewPr snapToGrid="0" snapToObjects="1">
      <p:cViewPr varScale="1">
        <p:scale>
          <a:sx n="74" d="100"/>
          <a:sy n="74" d="100"/>
        </p:scale>
        <p:origin x="1326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D6BFA-29BA-4F17-8A4C-B8814A79A7E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AD41E-F82C-4182-9689-1EC59600C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46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E4271-B0BD-D6ED-7B57-B0D85CE1C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035188-A856-216F-0972-6F4BE3825F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37B895-03A9-5584-9549-C600F0AC83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9B7620-CECC-33AF-D0E5-DFDDEB9DCD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10859536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AFAB6-D2CD-327D-CE1C-B17EF7ED9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808B12-719D-62D4-605A-E2DEE457C4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051314-80D9-915A-EAD6-344571470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2C125B-FAA3-4357-0889-8E18D54F6D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327802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732BE-381F-5C71-B0B6-5D84EFBF6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80E24C-0906-3028-4727-92BB47A715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52C9BD-A04C-0C6E-E08E-9D777FD5FD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https://eliquotraining.com/wcag-checklist/#section-00</a:t>
            </a:r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033AA-5637-BE15-32FA-A20190F869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65810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https://eliquotraining.com/wcag-checklist/#section-00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https://eliquotraining.com/wcag-checklist/#section-00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https://eliquotraining.com/wcag-checklist/#section-00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https://eliquotraining.com/wcag-checklist/#section-00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purple background with a silver logo&#10;&#10;AI-generated content may be incorrect.">
            <a:extLst>
              <a:ext uri="{FF2B5EF4-FFF2-40B4-BE49-F238E27FC236}">
                <a16:creationId xmlns:a16="http://schemas.microsoft.com/office/drawing/2014/main" id="{7C04F573-E882-5493-7FF3-E4D5E00D91B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83320"/>
            <a:ext cx="7772400" cy="1470025"/>
          </a:xfrm>
        </p:spPr>
        <p:txBody>
          <a:bodyPr>
            <a:normAutofit/>
          </a:bodyPr>
          <a:lstStyle/>
          <a:p>
            <a:r>
              <a:rPr dirty="0"/>
              <a:t>Planning and Creating Accessible Documents</a:t>
            </a:r>
            <a:r>
              <a:rPr lang="en-US" dirty="0"/>
              <a:t> &amp; Digital</a:t>
            </a:r>
            <a:r>
              <a:rPr dirty="0"/>
              <a:t> Media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6570"/>
            <a:ext cx="6400800" cy="675167"/>
          </a:xfrm>
        </p:spPr>
        <p:txBody>
          <a:bodyPr/>
          <a:lstStyle/>
          <a:p>
            <a:r>
              <a:rPr dirty="0"/>
              <a:t>Presented by </a:t>
            </a:r>
            <a:r>
              <a:rPr lang="en-US" dirty="0"/>
              <a:t>Craig Boassaly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39917"/>
            <a:ext cx="8229600" cy="1143000"/>
          </a:xfrm>
        </p:spPr>
        <p:txBody>
          <a:bodyPr/>
          <a:lstStyle/>
          <a:p>
            <a:r>
              <a:rPr dirty="0"/>
              <a:t>The Human + AI Partnership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0920"/>
            <a:ext cx="8229600" cy="3248247"/>
          </a:xfrm>
        </p:spPr>
        <p:txBody>
          <a:bodyPr/>
          <a:lstStyle/>
          <a:p>
            <a:r>
              <a:rPr dirty="0"/>
              <a:t>AI accelerates accessibility — humans ensure accuracy.</a:t>
            </a:r>
          </a:p>
          <a:p>
            <a:r>
              <a:rPr dirty="0"/>
              <a:t>Accessibility is about user experience, not just compliance.</a:t>
            </a:r>
          </a:p>
          <a:p>
            <a:r>
              <a:rPr dirty="0"/>
              <a:t>Expect hybrid workflows and tighter AI integration in 2025.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FEF6F-A638-EA38-6076-03355BA43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BCBE8-C157-E7D6-CA32-08D33072B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8674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Accessibility Training for Employees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AAA50-8DA2-62BD-279A-AF16E9A5C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78395"/>
            <a:ext cx="8229600" cy="3290777"/>
          </a:xfrm>
        </p:spPr>
        <p:txBody>
          <a:bodyPr/>
          <a:lstStyle/>
          <a:p>
            <a:r>
              <a:rPr lang="en-US" dirty="0"/>
              <a:t>Training builds awareness and accountability across teams.</a:t>
            </a:r>
          </a:p>
          <a:p>
            <a:r>
              <a:rPr lang="en-US" dirty="0"/>
              <a:t>Accessibility knowledge empowers employees to make inclusive design decisions.</a:t>
            </a:r>
          </a:p>
          <a:p>
            <a:r>
              <a:rPr lang="en-US" dirty="0"/>
              <a:t>Ongoing learning ensures compliance keeps pace with technology.</a:t>
            </a:r>
          </a:p>
        </p:txBody>
      </p:sp>
    </p:spTree>
    <p:extLst>
      <p:ext uri="{BB962C8B-B14F-4D97-AF65-F5344CB8AC3E}">
        <p14:creationId xmlns:p14="http://schemas.microsoft.com/office/powerpoint/2010/main" val="3139051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24D25-C00A-9CE2-D73D-06083B2D3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05BA3-8554-ACED-4529-7FD1CD553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3991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Build Sustainable Accessibility Culture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ACB22-C3DC-51A4-EC8A-D831DF616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10"/>
            <a:ext cx="8229600" cy="3343940"/>
          </a:xfrm>
        </p:spPr>
        <p:txBody>
          <a:bodyPr/>
          <a:lstStyle/>
          <a:p>
            <a:r>
              <a:rPr lang="en-US" dirty="0"/>
              <a:t>Integrate accessibility training into onboarding and ongoing professional development.</a:t>
            </a:r>
          </a:p>
          <a:p>
            <a:r>
              <a:rPr lang="en-US" dirty="0"/>
              <a:t>Use eLearning &amp; hands-on workshops to reinforce learning.</a:t>
            </a:r>
          </a:p>
          <a:p>
            <a:r>
              <a:rPr lang="en-US" dirty="0"/>
              <a:t>Empower teams to use AI and accessibility tools effectively and responsibly.</a:t>
            </a:r>
          </a:p>
        </p:txBody>
      </p:sp>
    </p:spTree>
    <p:extLst>
      <p:ext uri="{BB962C8B-B14F-4D97-AF65-F5344CB8AC3E}">
        <p14:creationId xmlns:p14="http://schemas.microsoft.com/office/powerpoint/2010/main" val="19841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18659"/>
            <a:ext cx="8229600" cy="1143000"/>
          </a:xfrm>
        </p:spPr>
        <p:txBody>
          <a:bodyPr/>
          <a:lstStyle/>
          <a:p>
            <a:r>
              <a:rPr lang="en-US" dirty="0"/>
              <a:t>Who Am I and Why Am I Here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3970"/>
            <a:ext cx="8229600" cy="3577856"/>
          </a:xfrm>
        </p:spPr>
        <p:txBody>
          <a:bodyPr>
            <a:normAutofit/>
          </a:bodyPr>
          <a:lstStyle/>
          <a:p>
            <a:r>
              <a:rPr lang="en-US" sz="2800" dirty="0"/>
              <a:t>I’m Craig, Hi</a:t>
            </a:r>
          </a:p>
          <a:p>
            <a:r>
              <a:rPr lang="en-US" sz="2800" dirty="0"/>
              <a:t>Founded in 2002 as a “multimedia” computer school</a:t>
            </a:r>
          </a:p>
          <a:p>
            <a:r>
              <a:rPr lang="en-US" sz="2800" dirty="0"/>
              <a:t>Our Focus: Multimedia, New Media, Digital Media, Content Design……</a:t>
            </a:r>
          </a:p>
          <a:p>
            <a:r>
              <a:rPr lang="en-US" sz="2800" dirty="0"/>
              <a:t>Adobe Partner 2004-2024</a:t>
            </a:r>
          </a:p>
          <a:p>
            <a:r>
              <a:rPr lang="en-US" sz="2800" dirty="0"/>
              <a:t>Apple Partner 2008-2016</a:t>
            </a:r>
          </a:p>
          <a:p>
            <a:r>
              <a:rPr lang="en-US" sz="2800" dirty="0"/>
              <a:t>Our Accessibility Portfolio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2E5241-A267-2B12-E2F6-DD83D4FFD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A66A6-3E63-DAE9-3873-82F82E660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9294"/>
            <a:ext cx="8229600" cy="1143000"/>
          </a:xfrm>
        </p:spPr>
        <p:txBody>
          <a:bodyPr/>
          <a:lstStyle/>
          <a:p>
            <a:r>
              <a:rPr dirty="0"/>
              <a:t>Planning Accessible Digital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638D7-72E5-E820-BD55-2E9CFC5AE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57134"/>
            <a:ext cx="8229600" cy="4525963"/>
          </a:xfrm>
        </p:spPr>
        <p:txBody>
          <a:bodyPr/>
          <a:lstStyle/>
          <a:p>
            <a:r>
              <a:rPr dirty="0"/>
              <a:t>Accessibility starts at the planning stage — not after launch.</a:t>
            </a:r>
          </a:p>
          <a:p>
            <a:r>
              <a:rPr dirty="0"/>
              <a:t>Integrate WCAG and accessibility goals into every project brief.</a:t>
            </a:r>
          </a:p>
          <a:p>
            <a:r>
              <a:rPr dirty="0"/>
              <a:t>Plan for inclusive user needs from the beginning.</a:t>
            </a:r>
          </a:p>
        </p:txBody>
      </p:sp>
    </p:spTree>
    <p:extLst>
      <p:ext uri="{BB962C8B-B14F-4D97-AF65-F5344CB8AC3E}">
        <p14:creationId xmlns:p14="http://schemas.microsoft.com/office/powerpoint/2010/main" val="2884008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08022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Building Accessibility into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57138"/>
            <a:ext cx="8229600" cy="2748516"/>
          </a:xfrm>
        </p:spPr>
        <p:txBody>
          <a:bodyPr/>
          <a:lstStyle/>
          <a:p>
            <a:r>
              <a:rPr dirty="0"/>
              <a:t>Assign accessibility roles and champions.</a:t>
            </a:r>
          </a:p>
          <a:p>
            <a:r>
              <a:rPr dirty="0"/>
              <a:t>Choose tools, templates, and CMS with accessibility features.</a:t>
            </a:r>
          </a:p>
          <a:p>
            <a:r>
              <a:rPr dirty="0"/>
              <a:t>Set checkpoints for accessibility audits and reviews.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0542"/>
            <a:ext cx="8229600" cy="1143000"/>
          </a:xfrm>
        </p:spPr>
        <p:txBody>
          <a:bodyPr/>
          <a:lstStyle/>
          <a:p>
            <a:r>
              <a:rPr dirty="0"/>
              <a:t>Creating Accessible Web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46507"/>
            <a:ext cx="8229600" cy="3407735"/>
          </a:xfrm>
        </p:spPr>
        <p:txBody>
          <a:bodyPr/>
          <a:lstStyle/>
          <a:p>
            <a:r>
              <a:rPr dirty="0"/>
              <a:t>Use semantic HTML and proper heading structure.</a:t>
            </a:r>
          </a:p>
          <a:p>
            <a:r>
              <a:rPr dirty="0"/>
              <a:t>Maintain strong color contrast and text readability.</a:t>
            </a:r>
          </a:p>
          <a:p>
            <a:r>
              <a:rPr dirty="0"/>
              <a:t>Add alt text and ARIA labels to visual and interactive content.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18651"/>
            <a:ext cx="8229600" cy="1143000"/>
          </a:xfrm>
        </p:spPr>
        <p:txBody>
          <a:bodyPr/>
          <a:lstStyle/>
          <a:p>
            <a:r>
              <a:rPr dirty="0"/>
              <a:t>Creating Accessible Documents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7768"/>
            <a:ext cx="8229600" cy="2939902"/>
          </a:xfrm>
        </p:spPr>
        <p:txBody>
          <a:bodyPr/>
          <a:lstStyle/>
          <a:p>
            <a:r>
              <a:rPr dirty="0"/>
              <a:t>Use built-in styles for structure and tags.</a:t>
            </a:r>
          </a:p>
          <a:p>
            <a:r>
              <a:rPr dirty="0"/>
              <a:t>Add document titles, alt text, and logical reading order.</a:t>
            </a:r>
          </a:p>
          <a:p>
            <a:r>
              <a:rPr dirty="0"/>
              <a:t>Export PDFs using accessibility validation tools.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6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Creating Accessible Video and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9662"/>
            <a:ext cx="8229600" cy="2876107"/>
          </a:xfrm>
        </p:spPr>
        <p:txBody>
          <a:bodyPr/>
          <a:lstStyle/>
          <a:p>
            <a:r>
              <a:rPr dirty="0"/>
              <a:t>Provide captions, transcripts, and described audio.</a:t>
            </a:r>
          </a:p>
          <a:p>
            <a:r>
              <a:rPr dirty="0"/>
              <a:t>Ensure on-screen text and visuals are accessible.</a:t>
            </a:r>
          </a:p>
          <a:p>
            <a:r>
              <a:rPr dirty="0"/>
              <a:t>Use accessible media players and controls.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6123"/>
            <a:ext cx="8229600" cy="1143000"/>
          </a:xfrm>
        </p:spPr>
        <p:txBody>
          <a:bodyPr/>
          <a:lstStyle/>
          <a:p>
            <a:r>
              <a:rPr dirty="0"/>
              <a:t>AI in the Planning Stage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35875"/>
            <a:ext cx="8229600" cy="3237614"/>
          </a:xfrm>
        </p:spPr>
        <p:txBody>
          <a:bodyPr/>
          <a:lstStyle/>
          <a:p>
            <a:r>
              <a:rPr dirty="0"/>
              <a:t>AI will predict accessibility risks early in projects.</a:t>
            </a:r>
          </a:p>
          <a:p>
            <a:r>
              <a:rPr dirty="0"/>
              <a:t>Smart templates and design systems will support compliance.</a:t>
            </a:r>
          </a:p>
          <a:p>
            <a:r>
              <a:rPr dirty="0"/>
              <a:t>Predictive analytics will identify recurring issues.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3707"/>
            <a:ext cx="8229600" cy="1143000"/>
          </a:xfrm>
        </p:spPr>
        <p:txBody>
          <a:bodyPr/>
          <a:lstStyle/>
          <a:p>
            <a:r>
              <a:rPr dirty="0"/>
              <a:t>AI in the Creation Stage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46504"/>
            <a:ext cx="8229600" cy="2344479"/>
          </a:xfrm>
        </p:spPr>
        <p:txBody>
          <a:bodyPr/>
          <a:lstStyle/>
          <a:p>
            <a:r>
              <a:rPr dirty="0"/>
              <a:t>Automated alt text, captions, and PDF tagging.</a:t>
            </a:r>
          </a:p>
          <a:p>
            <a:r>
              <a:rPr dirty="0"/>
              <a:t>Real-time accessibility assistants in Word, Figma, etc.</a:t>
            </a:r>
          </a:p>
          <a:p>
            <a:r>
              <a:rPr dirty="0"/>
              <a:t>AI-driven remediation for legacy content.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</TotalTime>
  <Words>416</Words>
  <Application>Microsoft Office PowerPoint</Application>
  <PresentationFormat>On-screen Show (4:3)</PresentationFormat>
  <Paragraphs>54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Arial</vt:lpstr>
      <vt:lpstr>Calibri</vt:lpstr>
      <vt:lpstr>Office Theme</vt:lpstr>
      <vt:lpstr>Planning and Creating Accessible Documents &amp; Digital Media</vt:lpstr>
      <vt:lpstr>Who Am I and Why Am I Here</vt:lpstr>
      <vt:lpstr>Planning Accessible Digital Content</vt:lpstr>
      <vt:lpstr>Building Accessibility into Workflow</vt:lpstr>
      <vt:lpstr>Creating Accessible Web Content</vt:lpstr>
      <vt:lpstr>Creating Accessible Documents</vt:lpstr>
      <vt:lpstr>Creating Accessible Video and Media</vt:lpstr>
      <vt:lpstr>AI in the Planning Stage</vt:lpstr>
      <vt:lpstr>AI in the Creation Stage</vt:lpstr>
      <vt:lpstr>The Human + AI Partnership</vt:lpstr>
      <vt:lpstr>Accessibility Training for Employees</vt:lpstr>
      <vt:lpstr>Build Sustainable Accessibility Culture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Craig Boassaly</cp:lastModifiedBy>
  <cp:revision>15</cp:revision>
  <dcterms:created xsi:type="dcterms:W3CDTF">2013-01-27T09:14:16Z</dcterms:created>
  <dcterms:modified xsi:type="dcterms:W3CDTF">2025-11-03T15:18:06Z</dcterms:modified>
  <cp:category/>
</cp:coreProperties>
</file>