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10" r:id="rId4"/>
  </p:sldMasterIdLst>
  <p:notesMasterIdLst>
    <p:notesMasterId r:id="rId42"/>
  </p:notesMasterIdLst>
  <p:handoutMasterIdLst>
    <p:handoutMasterId r:id="rId43"/>
  </p:handoutMasterIdLst>
  <p:sldIdLst>
    <p:sldId id="264" r:id="rId5"/>
    <p:sldId id="1002" r:id="rId6"/>
    <p:sldId id="1009" r:id="rId7"/>
    <p:sldId id="1023" r:id="rId8"/>
    <p:sldId id="994" r:id="rId9"/>
    <p:sldId id="995" r:id="rId10"/>
    <p:sldId id="1024" r:id="rId11"/>
    <p:sldId id="993" r:id="rId12"/>
    <p:sldId id="1025" r:id="rId13"/>
    <p:sldId id="996" r:id="rId14"/>
    <p:sldId id="1021" r:id="rId15"/>
    <p:sldId id="981" r:id="rId16"/>
    <p:sldId id="1010" r:id="rId17"/>
    <p:sldId id="1028" r:id="rId18"/>
    <p:sldId id="1019" r:id="rId19"/>
    <p:sldId id="992" r:id="rId20"/>
    <p:sldId id="1004" r:id="rId21"/>
    <p:sldId id="976" r:id="rId22"/>
    <p:sldId id="1026" r:id="rId23"/>
    <p:sldId id="1014" r:id="rId24"/>
    <p:sldId id="1007" r:id="rId25"/>
    <p:sldId id="1035" r:id="rId26"/>
    <p:sldId id="983" r:id="rId27"/>
    <p:sldId id="987" r:id="rId28"/>
    <p:sldId id="980" r:id="rId29"/>
    <p:sldId id="1013" r:id="rId30"/>
    <p:sldId id="975" r:id="rId31"/>
    <p:sldId id="1036" r:id="rId32"/>
    <p:sldId id="1017" r:id="rId33"/>
    <p:sldId id="1016" r:id="rId34"/>
    <p:sldId id="1005" r:id="rId35"/>
    <p:sldId id="1022" r:id="rId36"/>
    <p:sldId id="1006" r:id="rId37"/>
    <p:sldId id="978" r:id="rId38"/>
    <p:sldId id="989" r:id="rId39"/>
    <p:sldId id="1020" r:id="rId40"/>
    <p:sldId id="1012" r:id="rId4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D1FF"/>
    <a:srgbClr val="D6EDFF"/>
    <a:srgbClr val="003865"/>
    <a:srgbClr val="78BE21"/>
    <a:srgbClr val="000000"/>
    <a:srgbClr val="E8E8E8"/>
    <a:srgbClr val="0D0D0D"/>
    <a:srgbClr val="B20738"/>
    <a:srgbClr val="00A3E2"/>
    <a:srgbClr val="2C2C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1670" autoAdjust="0"/>
  </p:normalViewPr>
  <p:slideViewPr>
    <p:cSldViewPr snapToGrid="0">
      <p:cViewPr varScale="1">
        <p:scale>
          <a:sx n="71" d="100"/>
          <a:sy n="71" d="100"/>
        </p:scale>
        <p:origin x="1350" y="288"/>
      </p:cViewPr>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100" d="100"/>
        <a:sy n="100" d="100"/>
      </p:scale>
      <p:origin x="0" y="0"/>
    </p:cViewPr>
  </p:sorterViewPr>
  <p:notesViewPr>
    <p:cSldViewPr snapToGrid="0">
      <p:cViewPr varScale="1">
        <p:scale>
          <a:sx n="80" d="100"/>
          <a:sy n="80" d="100"/>
        </p:scale>
        <p:origin x="277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handoutMaster" Target="handoutMasters/handoutMaster1.xml"/><Relationship Id="rId4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rvig, Aaron (DOT)" userId="feed2050-2052-467f-9273-e6ee23e3295f" providerId="ADAL" clId="{466CDBF6-0DFB-4F59-A749-AED68714BC22}"/>
    <pc:docChg chg="delSld modSld sldOrd">
      <pc:chgData name="Arvig, Aaron (DOT)" userId="feed2050-2052-467f-9273-e6ee23e3295f" providerId="ADAL" clId="{466CDBF6-0DFB-4F59-A749-AED68714BC22}" dt="2025-11-12T16:01:34.899" v="921" actId="962"/>
      <pc:docMkLst>
        <pc:docMk/>
      </pc:docMkLst>
      <pc:sldChg chg="modSp mod modNotesTx">
        <pc:chgData name="Arvig, Aaron (DOT)" userId="feed2050-2052-467f-9273-e6ee23e3295f" providerId="ADAL" clId="{466CDBF6-0DFB-4F59-A749-AED68714BC22}" dt="2025-11-12T16:01:34.899" v="921" actId="962"/>
        <pc:sldMkLst>
          <pc:docMk/>
          <pc:sldMk cId="1686907792" sldId="264"/>
        </pc:sldMkLst>
        <pc:picChg chg="mod">
          <ac:chgData name="Arvig, Aaron (DOT)" userId="feed2050-2052-467f-9273-e6ee23e3295f" providerId="ADAL" clId="{466CDBF6-0DFB-4F59-A749-AED68714BC22}" dt="2025-11-12T16:01:34.899" v="921" actId="962"/>
          <ac:picMkLst>
            <pc:docMk/>
            <pc:sldMk cId="1686907792" sldId="264"/>
            <ac:picMk id="7" creationId="{2496B890-859C-A9CE-79D4-5639B2C77866}"/>
          </ac:picMkLst>
        </pc:picChg>
      </pc:sldChg>
      <pc:sldChg chg="modNotesTx">
        <pc:chgData name="Arvig, Aaron (DOT)" userId="feed2050-2052-467f-9273-e6ee23e3295f" providerId="ADAL" clId="{466CDBF6-0DFB-4F59-A749-AED68714BC22}" dt="2025-11-12T15:57:09.413" v="27" actId="20577"/>
        <pc:sldMkLst>
          <pc:docMk/>
          <pc:sldMk cId="3080017595" sldId="975"/>
        </pc:sldMkLst>
      </pc:sldChg>
      <pc:sldChg chg="modNotesTx">
        <pc:chgData name="Arvig, Aaron (DOT)" userId="feed2050-2052-467f-9273-e6ee23e3295f" providerId="ADAL" clId="{466CDBF6-0DFB-4F59-A749-AED68714BC22}" dt="2025-11-12T15:56:41.475" v="18" actId="20577"/>
        <pc:sldMkLst>
          <pc:docMk/>
          <pc:sldMk cId="56284133" sldId="976"/>
        </pc:sldMkLst>
      </pc:sldChg>
      <pc:sldChg chg="modSp mod modNotesTx">
        <pc:chgData name="Arvig, Aaron (DOT)" userId="feed2050-2052-467f-9273-e6ee23e3295f" providerId="ADAL" clId="{466CDBF6-0DFB-4F59-A749-AED68714BC22}" dt="2025-11-12T15:58:24.874" v="269" actId="962"/>
        <pc:sldMkLst>
          <pc:docMk/>
          <pc:sldMk cId="3660246053" sldId="978"/>
        </pc:sldMkLst>
        <pc:picChg chg="mod">
          <ac:chgData name="Arvig, Aaron (DOT)" userId="feed2050-2052-467f-9273-e6ee23e3295f" providerId="ADAL" clId="{466CDBF6-0DFB-4F59-A749-AED68714BC22}" dt="2025-11-12T15:58:24.874" v="269" actId="962"/>
          <ac:picMkLst>
            <pc:docMk/>
            <pc:sldMk cId="3660246053" sldId="978"/>
            <ac:picMk id="6" creationId="{5D80AAC2-E0E4-A93B-6D9A-50197DE40C9F}"/>
          </ac:picMkLst>
        </pc:picChg>
      </pc:sldChg>
      <pc:sldChg chg="modNotesTx">
        <pc:chgData name="Arvig, Aaron (DOT)" userId="feed2050-2052-467f-9273-e6ee23e3295f" providerId="ADAL" clId="{466CDBF6-0DFB-4F59-A749-AED68714BC22}" dt="2025-11-12T15:56:58.948" v="24" actId="20577"/>
        <pc:sldMkLst>
          <pc:docMk/>
          <pc:sldMk cId="1674946656" sldId="980"/>
        </pc:sldMkLst>
      </pc:sldChg>
      <pc:sldChg chg="modNotesTx">
        <pc:chgData name="Arvig, Aaron (DOT)" userId="feed2050-2052-467f-9273-e6ee23e3295f" providerId="ADAL" clId="{466CDBF6-0DFB-4F59-A749-AED68714BC22}" dt="2025-11-12T15:56:22.899" v="12" actId="20577"/>
        <pc:sldMkLst>
          <pc:docMk/>
          <pc:sldMk cId="471537186" sldId="981"/>
        </pc:sldMkLst>
      </pc:sldChg>
      <pc:sldChg chg="modNotesTx">
        <pc:chgData name="Arvig, Aaron (DOT)" userId="feed2050-2052-467f-9273-e6ee23e3295f" providerId="ADAL" clId="{466CDBF6-0DFB-4F59-A749-AED68714BC22}" dt="2025-11-12T15:56:53.171" v="22" actId="20577"/>
        <pc:sldMkLst>
          <pc:docMk/>
          <pc:sldMk cId="703993775" sldId="983"/>
        </pc:sldMkLst>
      </pc:sldChg>
      <pc:sldChg chg="modNotesTx">
        <pc:chgData name="Arvig, Aaron (DOT)" userId="feed2050-2052-467f-9273-e6ee23e3295f" providerId="ADAL" clId="{466CDBF6-0DFB-4F59-A749-AED68714BC22}" dt="2025-11-12T15:56:56.420" v="23" actId="20577"/>
        <pc:sldMkLst>
          <pc:docMk/>
          <pc:sldMk cId="3673565930" sldId="987"/>
        </pc:sldMkLst>
      </pc:sldChg>
      <pc:sldChg chg="modSp mod modNotesTx">
        <pc:chgData name="Arvig, Aaron (DOT)" userId="feed2050-2052-467f-9273-e6ee23e3295f" providerId="ADAL" clId="{466CDBF6-0DFB-4F59-A749-AED68714BC22}" dt="2025-11-12T15:58:08.193" v="205" actId="962"/>
        <pc:sldMkLst>
          <pc:docMk/>
          <pc:sldMk cId="2709882858" sldId="989"/>
        </pc:sldMkLst>
        <pc:picChg chg="mod">
          <ac:chgData name="Arvig, Aaron (DOT)" userId="feed2050-2052-467f-9273-e6ee23e3295f" providerId="ADAL" clId="{466CDBF6-0DFB-4F59-A749-AED68714BC22}" dt="2025-11-12T15:58:08.193" v="205" actId="962"/>
          <ac:picMkLst>
            <pc:docMk/>
            <pc:sldMk cId="2709882858" sldId="989"/>
            <ac:picMk id="6" creationId="{12846F28-D1CA-D728-E10A-CBEC29A7237C}"/>
          </ac:picMkLst>
        </pc:picChg>
      </pc:sldChg>
      <pc:sldChg chg="modNotesTx">
        <pc:chgData name="Arvig, Aaron (DOT)" userId="feed2050-2052-467f-9273-e6ee23e3295f" providerId="ADAL" clId="{466CDBF6-0DFB-4F59-A749-AED68714BC22}" dt="2025-11-12T15:56:35.013" v="16" actId="20577"/>
        <pc:sldMkLst>
          <pc:docMk/>
          <pc:sldMk cId="1306438529" sldId="992"/>
        </pc:sldMkLst>
      </pc:sldChg>
      <pc:sldChg chg="modSp mod modNotesTx">
        <pc:chgData name="Arvig, Aaron (DOT)" userId="feed2050-2052-467f-9273-e6ee23e3295f" providerId="ADAL" clId="{466CDBF6-0DFB-4F59-A749-AED68714BC22}" dt="2025-11-12T15:59:16.001" v="421" actId="962"/>
        <pc:sldMkLst>
          <pc:docMk/>
          <pc:sldMk cId="2531647311" sldId="993"/>
        </pc:sldMkLst>
        <pc:picChg chg="mod">
          <ac:chgData name="Arvig, Aaron (DOT)" userId="feed2050-2052-467f-9273-e6ee23e3295f" providerId="ADAL" clId="{466CDBF6-0DFB-4F59-A749-AED68714BC22}" dt="2025-11-12T15:59:16.001" v="421" actId="962"/>
          <ac:picMkLst>
            <pc:docMk/>
            <pc:sldMk cId="2531647311" sldId="993"/>
            <ac:picMk id="10" creationId="{74AB4393-557C-4F1E-412D-3B177115C7DD}"/>
          </ac:picMkLst>
        </pc:picChg>
      </pc:sldChg>
      <pc:sldChg chg="modSp mod modNotesTx">
        <pc:chgData name="Arvig, Aaron (DOT)" userId="feed2050-2052-467f-9273-e6ee23e3295f" providerId="ADAL" clId="{466CDBF6-0DFB-4F59-A749-AED68714BC22}" dt="2025-11-12T16:00:09.986" v="657" actId="962"/>
        <pc:sldMkLst>
          <pc:docMk/>
          <pc:sldMk cId="3544787272" sldId="994"/>
        </pc:sldMkLst>
        <pc:picChg chg="mod">
          <ac:chgData name="Arvig, Aaron (DOT)" userId="feed2050-2052-467f-9273-e6ee23e3295f" providerId="ADAL" clId="{466CDBF6-0DFB-4F59-A749-AED68714BC22}" dt="2025-11-12T16:00:09.986" v="657" actId="962"/>
          <ac:picMkLst>
            <pc:docMk/>
            <pc:sldMk cId="3544787272" sldId="994"/>
            <ac:picMk id="8" creationId="{5F5D7F7B-8776-D332-F4AA-CE0A4E3ACA16}"/>
          </ac:picMkLst>
        </pc:picChg>
      </pc:sldChg>
      <pc:sldChg chg="modSp mod modNotesTx">
        <pc:chgData name="Arvig, Aaron (DOT)" userId="feed2050-2052-467f-9273-e6ee23e3295f" providerId="ADAL" clId="{466CDBF6-0DFB-4F59-A749-AED68714BC22}" dt="2025-11-12T16:00:00.163" v="647" actId="962"/>
        <pc:sldMkLst>
          <pc:docMk/>
          <pc:sldMk cId="1650097193" sldId="995"/>
        </pc:sldMkLst>
        <pc:picChg chg="mod">
          <ac:chgData name="Arvig, Aaron (DOT)" userId="feed2050-2052-467f-9273-e6ee23e3295f" providerId="ADAL" clId="{466CDBF6-0DFB-4F59-A749-AED68714BC22}" dt="2025-11-12T16:00:00.163" v="647" actId="962"/>
          <ac:picMkLst>
            <pc:docMk/>
            <pc:sldMk cId="1650097193" sldId="995"/>
            <ac:picMk id="8" creationId="{8AA9AFC6-A8E3-F46B-BCD5-022A2BB530C9}"/>
          </ac:picMkLst>
        </pc:picChg>
      </pc:sldChg>
      <pc:sldChg chg="modNotesTx">
        <pc:chgData name="Arvig, Aaron (DOT)" userId="feed2050-2052-467f-9273-e6ee23e3295f" providerId="ADAL" clId="{466CDBF6-0DFB-4F59-A749-AED68714BC22}" dt="2025-11-12T15:56:17.927" v="10" actId="20577"/>
        <pc:sldMkLst>
          <pc:docMk/>
          <pc:sldMk cId="3398714157" sldId="996"/>
        </pc:sldMkLst>
      </pc:sldChg>
      <pc:sldChg chg="modSp mod modNotesTx">
        <pc:chgData name="Arvig, Aaron (DOT)" userId="feed2050-2052-467f-9273-e6ee23e3295f" providerId="ADAL" clId="{466CDBF6-0DFB-4F59-A749-AED68714BC22}" dt="2025-11-12T16:01:19.138" v="857" actId="962"/>
        <pc:sldMkLst>
          <pc:docMk/>
          <pc:sldMk cId="2494357096" sldId="1002"/>
        </pc:sldMkLst>
        <pc:picChg chg="mod">
          <ac:chgData name="Arvig, Aaron (DOT)" userId="feed2050-2052-467f-9273-e6ee23e3295f" providerId="ADAL" clId="{466CDBF6-0DFB-4F59-A749-AED68714BC22}" dt="2025-11-12T16:01:19.138" v="857" actId="962"/>
          <ac:picMkLst>
            <pc:docMk/>
            <pc:sldMk cId="2494357096" sldId="1002"/>
            <ac:picMk id="12" creationId="{898A07FF-7A55-B426-CD9D-F2ABFAB86D08}"/>
          </ac:picMkLst>
        </pc:picChg>
      </pc:sldChg>
      <pc:sldChg chg="modNotesTx">
        <pc:chgData name="Arvig, Aaron (DOT)" userId="feed2050-2052-467f-9273-e6ee23e3295f" providerId="ADAL" clId="{466CDBF6-0DFB-4F59-A749-AED68714BC22}" dt="2025-11-12T15:56:38.986" v="17" actId="20577"/>
        <pc:sldMkLst>
          <pc:docMk/>
          <pc:sldMk cId="922780776" sldId="1004"/>
        </pc:sldMkLst>
      </pc:sldChg>
      <pc:sldChg chg="modNotesTx">
        <pc:chgData name="Arvig, Aaron (DOT)" userId="feed2050-2052-467f-9273-e6ee23e3295f" providerId="ADAL" clId="{466CDBF6-0DFB-4F59-A749-AED68714BC22}" dt="2025-11-12T15:57:23.027" v="31" actId="20577"/>
        <pc:sldMkLst>
          <pc:docMk/>
          <pc:sldMk cId="1344656843" sldId="1005"/>
        </pc:sldMkLst>
      </pc:sldChg>
      <pc:sldChg chg="modNotesTx">
        <pc:chgData name="Arvig, Aaron (DOT)" userId="feed2050-2052-467f-9273-e6ee23e3295f" providerId="ADAL" clId="{466CDBF6-0DFB-4F59-A749-AED68714BC22}" dt="2025-11-12T15:57:29.186" v="33" actId="20577"/>
        <pc:sldMkLst>
          <pc:docMk/>
          <pc:sldMk cId="1520394854" sldId="1006"/>
        </pc:sldMkLst>
      </pc:sldChg>
      <pc:sldChg chg="modNotesTx">
        <pc:chgData name="Arvig, Aaron (DOT)" userId="feed2050-2052-467f-9273-e6ee23e3295f" providerId="ADAL" clId="{466CDBF6-0DFB-4F59-A749-AED68714BC22}" dt="2025-11-12T15:56:48.420" v="20" actId="20577"/>
        <pc:sldMkLst>
          <pc:docMk/>
          <pc:sldMk cId="1572530358" sldId="1007"/>
        </pc:sldMkLst>
      </pc:sldChg>
      <pc:sldChg chg="modNotesTx">
        <pc:chgData name="Arvig, Aaron (DOT)" userId="feed2050-2052-467f-9273-e6ee23e3295f" providerId="ADAL" clId="{466CDBF6-0DFB-4F59-A749-AED68714BC22}" dt="2025-11-12T15:55:57.077" v="3" actId="20577"/>
        <pc:sldMkLst>
          <pc:docMk/>
          <pc:sldMk cId="3746765819" sldId="1009"/>
        </pc:sldMkLst>
      </pc:sldChg>
      <pc:sldChg chg="modNotesTx">
        <pc:chgData name="Arvig, Aaron (DOT)" userId="feed2050-2052-467f-9273-e6ee23e3295f" providerId="ADAL" clId="{466CDBF6-0DFB-4F59-A749-AED68714BC22}" dt="2025-11-12T15:56:26.071" v="13" actId="20577"/>
        <pc:sldMkLst>
          <pc:docMk/>
          <pc:sldMk cId="3135695316" sldId="1010"/>
        </pc:sldMkLst>
      </pc:sldChg>
      <pc:sldChg chg="modNotesTx">
        <pc:chgData name="Arvig, Aaron (DOT)" userId="feed2050-2052-467f-9273-e6ee23e3295f" providerId="ADAL" clId="{466CDBF6-0DFB-4F59-A749-AED68714BC22}" dt="2025-11-12T15:57:39.844" v="37" actId="20577"/>
        <pc:sldMkLst>
          <pc:docMk/>
          <pc:sldMk cId="1156660818" sldId="1012"/>
        </pc:sldMkLst>
      </pc:sldChg>
      <pc:sldChg chg="modNotesTx">
        <pc:chgData name="Arvig, Aaron (DOT)" userId="feed2050-2052-467f-9273-e6ee23e3295f" providerId="ADAL" clId="{466CDBF6-0DFB-4F59-A749-AED68714BC22}" dt="2025-11-12T15:57:02.195" v="25" actId="20577"/>
        <pc:sldMkLst>
          <pc:docMk/>
          <pc:sldMk cId="547093630" sldId="1013"/>
        </pc:sldMkLst>
      </pc:sldChg>
      <pc:sldChg chg="modNotesTx">
        <pc:chgData name="Arvig, Aaron (DOT)" userId="feed2050-2052-467f-9273-e6ee23e3295f" providerId="ADAL" clId="{466CDBF6-0DFB-4F59-A749-AED68714BC22}" dt="2025-11-12T15:57:18.968" v="30" actId="20577"/>
        <pc:sldMkLst>
          <pc:docMk/>
          <pc:sldMk cId="4213078371" sldId="1016"/>
        </pc:sldMkLst>
      </pc:sldChg>
      <pc:sldChg chg="modNotesTx">
        <pc:chgData name="Arvig, Aaron (DOT)" userId="feed2050-2052-467f-9273-e6ee23e3295f" providerId="ADAL" clId="{466CDBF6-0DFB-4F59-A749-AED68714BC22}" dt="2025-11-12T15:57:15.814" v="29" actId="20577"/>
        <pc:sldMkLst>
          <pc:docMk/>
          <pc:sldMk cId="1147230107" sldId="1017"/>
        </pc:sldMkLst>
      </pc:sldChg>
      <pc:sldChg chg="modSp mod modNotesTx">
        <pc:chgData name="Arvig, Aaron (DOT)" userId="feed2050-2052-467f-9273-e6ee23e3295f" providerId="ADAL" clId="{466CDBF6-0DFB-4F59-A749-AED68714BC22}" dt="2025-11-12T15:58:38.550" v="279" actId="962"/>
        <pc:sldMkLst>
          <pc:docMk/>
          <pc:sldMk cId="1595278076" sldId="1019"/>
        </pc:sldMkLst>
        <pc:picChg chg="mod">
          <ac:chgData name="Arvig, Aaron (DOT)" userId="feed2050-2052-467f-9273-e6ee23e3295f" providerId="ADAL" clId="{466CDBF6-0DFB-4F59-A749-AED68714BC22}" dt="2025-11-12T15:58:38.550" v="279" actId="962"/>
          <ac:picMkLst>
            <pc:docMk/>
            <pc:sldMk cId="1595278076" sldId="1019"/>
            <ac:picMk id="5" creationId="{38DFD263-77DC-3418-8C96-374C83668234}"/>
          </ac:picMkLst>
        </pc:picChg>
      </pc:sldChg>
      <pc:sldChg chg="modSp mod modNotesTx">
        <pc:chgData name="Arvig, Aaron (DOT)" userId="feed2050-2052-467f-9273-e6ee23e3295f" providerId="ADAL" clId="{466CDBF6-0DFB-4F59-A749-AED68714BC22}" dt="2025-11-12T15:57:49.925" v="83" actId="962"/>
        <pc:sldMkLst>
          <pc:docMk/>
          <pc:sldMk cId="3740652079" sldId="1020"/>
        </pc:sldMkLst>
        <pc:picChg chg="mod">
          <ac:chgData name="Arvig, Aaron (DOT)" userId="feed2050-2052-467f-9273-e6ee23e3295f" providerId="ADAL" clId="{466CDBF6-0DFB-4F59-A749-AED68714BC22}" dt="2025-11-12T15:57:49.925" v="83" actId="962"/>
          <ac:picMkLst>
            <pc:docMk/>
            <pc:sldMk cId="3740652079" sldId="1020"/>
            <ac:picMk id="7" creationId="{E98AC85B-3325-53A3-7839-351CB21B5E8B}"/>
          </ac:picMkLst>
        </pc:picChg>
      </pc:sldChg>
      <pc:sldChg chg="modNotesTx">
        <pc:chgData name="Arvig, Aaron (DOT)" userId="feed2050-2052-467f-9273-e6ee23e3295f" providerId="ADAL" clId="{466CDBF6-0DFB-4F59-A749-AED68714BC22}" dt="2025-11-12T15:56:20.500" v="11" actId="20577"/>
        <pc:sldMkLst>
          <pc:docMk/>
          <pc:sldMk cId="1800134804" sldId="1021"/>
        </pc:sldMkLst>
      </pc:sldChg>
      <pc:sldChg chg="modNotesTx">
        <pc:chgData name="Arvig, Aaron (DOT)" userId="feed2050-2052-467f-9273-e6ee23e3295f" providerId="ADAL" clId="{466CDBF6-0DFB-4F59-A749-AED68714BC22}" dt="2025-11-12T15:57:25.346" v="32" actId="20577"/>
        <pc:sldMkLst>
          <pc:docMk/>
          <pc:sldMk cId="1711704155" sldId="1022"/>
        </pc:sldMkLst>
      </pc:sldChg>
      <pc:sldChg chg="modSp mod modNotesTx">
        <pc:chgData name="Arvig, Aaron (DOT)" userId="feed2050-2052-467f-9273-e6ee23e3295f" providerId="ADAL" clId="{466CDBF6-0DFB-4F59-A749-AED68714BC22}" dt="2025-11-12T16:01:03.248" v="803" actId="962"/>
        <pc:sldMkLst>
          <pc:docMk/>
          <pc:sldMk cId="3757522042" sldId="1023"/>
        </pc:sldMkLst>
        <pc:picChg chg="mod">
          <ac:chgData name="Arvig, Aaron (DOT)" userId="feed2050-2052-467f-9273-e6ee23e3295f" providerId="ADAL" clId="{466CDBF6-0DFB-4F59-A749-AED68714BC22}" dt="2025-11-12T16:01:03.248" v="803" actId="962"/>
          <ac:picMkLst>
            <pc:docMk/>
            <pc:sldMk cId="3757522042" sldId="1023"/>
            <ac:picMk id="10" creationId="{BA3E2333-6C31-DFF5-575B-84E6C0EB7C3E}"/>
          </ac:picMkLst>
        </pc:picChg>
      </pc:sldChg>
      <pc:sldChg chg="modSp mod ord modNotesTx">
        <pc:chgData name="Arvig, Aaron (DOT)" userId="feed2050-2052-467f-9273-e6ee23e3295f" providerId="ADAL" clId="{466CDBF6-0DFB-4F59-A749-AED68714BC22}" dt="2025-11-12T15:59:39.953" v="619" actId="962"/>
        <pc:sldMkLst>
          <pc:docMk/>
          <pc:sldMk cId="74337164" sldId="1024"/>
        </pc:sldMkLst>
        <pc:picChg chg="mod">
          <ac:chgData name="Arvig, Aaron (DOT)" userId="feed2050-2052-467f-9273-e6ee23e3295f" providerId="ADAL" clId="{466CDBF6-0DFB-4F59-A749-AED68714BC22}" dt="2025-11-12T15:59:39.953" v="619" actId="962"/>
          <ac:picMkLst>
            <pc:docMk/>
            <pc:sldMk cId="74337164" sldId="1024"/>
            <ac:picMk id="5" creationId="{57A5D082-506F-0CD9-4947-0CE3E895BA7B}"/>
          </ac:picMkLst>
        </pc:picChg>
      </pc:sldChg>
      <pc:sldChg chg="modSp mod modNotesTx">
        <pc:chgData name="Arvig, Aaron (DOT)" userId="feed2050-2052-467f-9273-e6ee23e3295f" providerId="ADAL" clId="{466CDBF6-0DFB-4F59-A749-AED68714BC22}" dt="2025-11-12T15:58:56.103" v="351" actId="962"/>
        <pc:sldMkLst>
          <pc:docMk/>
          <pc:sldMk cId="2716013430" sldId="1025"/>
        </pc:sldMkLst>
        <pc:picChg chg="mod">
          <ac:chgData name="Arvig, Aaron (DOT)" userId="feed2050-2052-467f-9273-e6ee23e3295f" providerId="ADAL" clId="{466CDBF6-0DFB-4F59-A749-AED68714BC22}" dt="2025-11-12T15:58:56.103" v="351" actId="962"/>
          <ac:picMkLst>
            <pc:docMk/>
            <pc:sldMk cId="2716013430" sldId="1025"/>
            <ac:picMk id="4" creationId="{10416338-E985-A4CD-13AB-9E23081BAB19}"/>
          </ac:picMkLst>
        </pc:picChg>
      </pc:sldChg>
      <pc:sldChg chg="modNotesTx">
        <pc:chgData name="Arvig, Aaron (DOT)" userId="feed2050-2052-467f-9273-e6ee23e3295f" providerId="ADAL" clId="{466CDBF6-0DFB-4F59-A749-AED68714BC22}" dt="2025-11-12T15:56:44.499" v="19" actId="20577"/>
        <pc:sldMkLst>
          <pc:docMk/>
          <pc:sldMk cId="1069334341" sldId="1026"/>
        </pc:sldMkLst>
      </pc:sldChg>
      <pc:sldChg chg="modNotesTx">
        <pc:chgData name="Arvig, Aaron (DOT)" userId="feed2050-2052-467f-9273-e6ee23e3295f" providerId="ADAL" clId="{466CDBF6-0DFB-4F59-A749-AED68714BC22}" dt="2025-11-12T15:56:29.140" v="14" actId="20577"/>
        <pc:sldMkLst>
          <pc:docMk/>
          <pc:sldMk cId="3607897246" sldId="1028"/>
        </pc:sldMkLst>
      </pc:sldChg>
      <pc:sldChg chg="modNotesTx">
        <pc:chgData name="Arvig, Aaron (DOT)" userId="feed2050-2052-467f-9273-e6ee23e3295f" providerId="ADAL" clId="{466CDBF6-0DFB-4F59-A749-AED68714BC22}" dt="2025-11-12T15:56:50.723" v="21" actId="20577"/>
        <pc:sldMkLst>
          <pc:docMk/>
          <pc:sldMk cId="4006611501" sldId="1035"/>
        </pc:sldMkLst>
      </pc:sldChg>
      <pc:sldChg chg="modNotesTx">
        <pc:chgData name="Arvig, Aaron (DOT)" userId="feed2050-2052-467f-9273-e6ee23e3295f" providerId="ADAL" clId="{466CDBF6-0DFB-4F59-A749-AED68714BC22}" dt="2025-11-12T15:57:12.243" v="28" actId="20577"/>
        <pc:sldMkLst>
          <pc:docMk/>
          <pc:sldMk cId="4204536429" sldId="1036"/>
        </pc:sldMkLst>
      </pc:sldChg>
      <pc:sldChg chg="del">
        <pc:chgData name="Arvig, Aaron (DOT)" userId="feed2050-2052-467f-9273-e6ee23e3295f" providerId="ADAL" clId="{466CDBF6-0DFB-4F59-A749-AED68714BC22}" dt="2025-11-12T15:57:05.429" v="26" actId="47"/>
        <pc:sldMkLst>
          <pc:docMk/>
          <pc:sldMk cId="2166929649" sldId="1037"/>
        </pc:sldMkLst>
      </pc:sldChg>
      <pc:sldChg chg="del">
        <pc:chgData name="Arvig, Aaron (DOT)" userId="feed2050-2052-467f-9273-e6ee23e3295f" providerId="ADAL" clId="{466CDBF6-0DFB-4F59-A749-AED68714BC22}" dt="2025-11-12T15:57:05.429" v="26" actId="47"/>
        <pc:sldMkLst>
          <pc:docMk/>
          <pc:sldMk cId="193181334" sldId="1040"/>
        </pc:sldMkLst>
      </pc:sldChg>
      <pc:sldChg chg="del">
        <pc:chgData name="Arvig, Aaron (DOT)" userId="feed2050-2052-467f-9273-e6ee23e3295f" providerId="ADAL" clId="{466CDBF6-0DFB-4F59-A749-AED68714BC22}" dt="2025-11-12T15:57:05.429" v="26" actId="47"/>
        <pc:sldMkLst>
          <pc:docMk/>
          <pc:sldMk cId="845340400" sldId="1042"/>
        </pc:sldMkLst>
      </pc:sldChg>
      <pc:sldChg chg="del">
        <pc:chgData name="Arvig, Aaron (DOT)" userId="feed2050-2052-467f-9273-e6ee23e3295f" providerId="ADAL" clId="{466CDBF6-0DFB-4F59-A749-AED68714BC22}" dt="2025-11-12T15:57:05.429" v="26" actId="47"/>
        <pc:sldMkLst>
          <pc:docMk/>
          <pc:sldMk cId="4158420857" sldId="104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latin typeface="Calibri" panose="020F0502020204030204" pitchFamily="34" charset="0"/>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2A04DE5-F1A9-4D45-BF54-BEFDBA739CA2}" type="datetimeFigureOut">
              <a:rPr lang="en-US" smtClean="0">
                <a:latin typeface="Calibri" panose="020F0502020204030204" pitchFamily="34" charset="0"/>
              </a:rPr>
              <a:t>11/12/2025</a:t>
            </a:fld>
            <a:endParaRPr lang="en-US" dirty="0">
              <a:latin typeface="Calibri" panose="020F0502020204030204" pitchFamily="34" charset="0"/>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latin typeface="Calibri" panose="020F0502020204030204" pitchFamily="34" charset="0"/>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3886E1E-70B3-41D2-AD41-BEE4979EC759}" type="slidenum">
              <a:rPr lang="en-US" smtClean="0">
                <a:latin typeface="Calibri" panose="020F0502020204030204" pitchFamily="34" charset="0"/>
              </a:rPr>
              <a:t>‹#›</a:t>
            </a:fld>
            <a:endParaRPr lang="en-US" dirty="0">
              <a:latin typeface="Calibri" panose="020F0502020204030204" pitchFamily="34" charset="0"/>
            </a:endParaRPr>
          </a:p>
        </p:txBody>
      </p:sp>
    </p:spTree>
    <p:extLst>
      <p:ext uri="{BB962C8B-B14F-4D97-AF65-F5344CB8AC3E}">
        <p14:creationId xmlns:p14="http://schemas.microsoft.com/office/powerpoint/2010/main" val="556611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atin typeface="Calibri" panose="020F0502020204030204" pitchFamily="34" charset="0"/>
              </a:defRPr>
            </a:lvl1pPr>
          </a:lstStyle>
          <a:p>
            <a:fld id="{A50CD39D-89B0-4C68-805A-35C75A7C20C8}" type="datetimeFigureOut">
              <a:rPr lang="en-US" smtClean="0"/>
              <a:pPr/>
              <a:t>11/12/2025</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atin typeface="Calibri" panose="020F0502020204030204" pitchFamily="34" charset="0"/>
              </a:defRPr>
            </a:lvl1pPr>
          </a:lstStyle>
          <a:p>
            <a:fld id="{F9F08466-AEA7-4FC0-9459-6A32F61DA297}" type="slidenum">
              <a:rPr lang="en-US" smtClean="0"/>
              <a:pPr/>
              <a:t>‹#›</a:t>
            </a:fld>
            <a:endParaRPr lang="en-US" dirty="0"/>
          </a:p>
        </p:txBody>
      </p:sp>
    </p:spTree>
    <p:extLst>
      <p:ext uri="{BB962C8B-B14F-4D97-AF65-F5344CB8AC3E}">
        <p14:creationId xmlns:p14="http://schemas.microsoft.com/office/powerpoint/2010/main" val="32097866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p:cNvSpPr>
            <a:spLocks noGrp="1"/>
          </p:cNvSpPr>
          <p:nvPr>
            <p:ph type="sldNum" sz="quarter" idx="10"/>
          </p:nvPr>
        </p:nvSpPr>
        <p:spPr/>
        <p:txBody>
          <a:bodyPr/>
          <a:lstStyle/>
          <a:p>
            <a:fld id="{F9F08466-AEA7-4FC0-9459-6A32F61DA297}" type="slidenum">
              <a:rPr lang="en-US" smtClean="0"/>
              <a:pPr/>
              <a:t>1</a:t>
            </a:fld>
            <a:endParaRPr lang="en-US" dirty="0"/>
          </a:p>
        </p:txBody>
      </p:sp>
    </p:spTree>
    <p:extLst>
      <p:ext uri="{BB962C8B-B14F-4D97-AF65-F5344CB8AC3E}">
        <p14:creationId xmlns:p14="http://schemas.microsoft.com/office/powerpoint/2010/main" val="2294831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047C7-6317-F037-CD59-0531FA7434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AEF839-CC6E-D021-59D4-786460A504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94637C-4A6C-D18C-5464-E9CB6E92ABA4}"/>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E128C53E-167A-FA80-AD0E-2262136F9378}"/>
              </a:ext>
            </a:extLst>
          </p:cNvPr>
          <p:cNvSpPr>
            <a:spLocks noGrp="1"/>
          </p:cNvSpPr>
          <p:nvPr>
            <p:ph type="sldNum" sz="quarter" idx="10"/>
          </p:nvPr>
        </p:nvSpPr>
        <p:spPr/>
        <p:txBody>
          <a:bodyPr/>
          <a:lstStyle/>
          <a:p>
            <a:fld id="{F9F08466-AEA7-4FC0-9459-6A32F61DA297}" type="slidenum">
              <a:rPr lang="en-US" smtClean="0"/>
              <a:pPr/>
              <a:t>10</a:t>
            </a:fld>
            <a:endParaRPr lang="en-US" dirty="0"/>
          </a:p>
        </p:txBody>
      </p:sp>
    </p:spTree>
    <p:extLst>
      <p:ext uri="{BB962C8B-B14F-4D97-AF65-F5344CB8AC3E}">
        <p14:creationId xmlns:p14="http://schemas.microsoft.com/office/powerpoint/2010/main" val="2664414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B2AB0-C6B1-0A3D-AF2F-7A9D7C5507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0D3F3-4FBE-523D-4AAB-1BC9373468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022B90-24CC-A195-2E92-C3A21AFD7571}"/>
              </a:ext>
            </a:extLst>
          </p:cNvPr>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a:extLst>
              <a:ext uri="{FF2B5EF4-FFF2-40B4-BE49-F238E27FC236}">
                <a16:creationId xmlns:a16="http://schemas.microsoft.com/office/drawing/2014/main" id="{AE8F1A97-A0A1-0767-EC81-F5FAF56B9E60}"/>
              </a:ext>
            </a:extLst>
          </p:cNvPr>
          <p:cNvSpPr>
            <a:spLocks noGrp="1"/>
          </p:cNvSpPr>
          <p:nvPr>
            <p:ph type="sldNum" sz="quarter" idx="10"/>
          </p:nvPr>
        </p:nvSpPr>
        <p:spPr/>
        <p:txBody>
          <a:bodyPr/>
          <a:lstStyle/>
          <a:p>
            <a:fld id="{F9F08466-AEA7-4FC0-9459-6A32F61DA297}" type="slidenum">
              <a:rPr lang="en-US" smtClean="0"/>
              <a:pPr/>
              <a:t>11</a:t>
            </a:fld>
            <a:endParaRPr lang="en-US"/>
          </a:p>
        </p:txBody>
      </p:sp>
    </p:spTree>
    <p:extLst>
      <p:ext uri="{BB962C8B-B14F-4D97-AF65-F5344CB8AC3E}">
        <p14:creationId xmlns:p14="http://schemas.microsoft.com/office/powerpoint/2010/main" val="17708014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53EADB-D9C5-FA3B-7AC7-D733D85E98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DF7FF9-2C2E-A79B-7D19-3ED87DA9B5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8739A-DBAA-2994-20A7-27A006452E56}"/>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224190C9-51D7-740A-D8AD-07137FC7EF59}"/>
              </a:ext>
            </a:extLst>
          </p:cNvPr>
          <p:cNvSpPr>
            <a:spLocks noGrp="1"/>
          </p:cNvSpPr>
          <p:nvPr>
            <p:ph type="sldNum" sz="quarter" idx="10"/>
          </p:nvPr>
        </p:nvSpPr>
        <p:spPr/>
        <p:txBody>
          <a:bodyPr/>
          <a:lstStyle/>
          <a:p>
            <a:fld id="{F9F08466-AEA7-4FC0-9459-6A32F61DA297}" type="slidenum">
              <a:rPr lang="en-US" smtClean="0"/>
              <a:pPr/>
              <a:t>12</a:t>
            </a:fld>
            <a:endParaRPr lang="en-US" dirty="0"/>
          </a:p>
        </p:txBody>
      </p:sp>
    </p:spTree>
    <p:extLst>
      <p:ext uri="{BB962C8B-B14F-4D97-AF65-F5344CB8AC3E}">
        <p14:creationId xmlns:p14="http://schemas.microsoft.com/office/powerpoint/2010/main" val="23887648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862826-93E3-8788-2AA8-8B3345A4AB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3D8D2A-EC72-B75D-FA02-4B056BEBD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21314D-BB9B-7D3F-B27B-66A412B1DB59}"/>
              </a:ext>
            </a:extLst>
          </p:cNvPr>
          <p:cNvSpPr>
            <a:spLocks noGrp="1"/>
          </p:cNvSpPr>
          <p:nvPr>
            <p:ph type="body" idx="1"/>
          </p:nvPr>
        </p:nvSpPr>
        <p:spPr/>
        <p:txBody>
          <a:bodyPr/>
          <a:lstStyle/>
          <a:p>
            <a:endParaRPr lang="en-US" sz="120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29EDCD49-17E8-91A0-AA5B-989FD12F06A9}"/>
              </a:ext>
            </a:extLst>
          </p:cNvPr>
          <p:cNvSpPr>
            <a:spLocks noGrp="1"/>
          </p:cNvSpPr>
          <p:nvPr>
            <p:ph type="sldNum" sz="quarter" idx="10"/>
          </p:nvPr>
        </p:nvSpPr>
        <p:spPr/>
        <p:txBody>
          <a:bodyPr/>
          <a:lstStyle/>
          <a:p>
            <a:fld id="{F9F08466-AEA7-4FC0-9459-6A32F61DA297}" type="slidenum">
              <a:rPr lang="en-US" smtClean="0"/>
              <a:pPr/>
              <a:t>13</a:t>
            </a:fld>
            <a:endParaRPr lang="en-US" dirty="0"/>
          </a:p>
        </p:txBody>
      </p:sp>
    </p:spTree>
    <p:extLst>
      <p:ext uri="{BB962C8B-B14F-4D97-AF65-F5344CB8AC3E}">
        <p14:creationId xmlns:p14="http://schemas.microsoft.com/office/powerpoint/2010/main" val="39203804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69ECF-4A4D-FBDD-CD10-24DD0B7A7C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BD8550-FBCC-7C0A-1134-F7497F2C71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321BC5-533F-8616-1FA9-63979B39212C}"/>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A87C779C-E20E-D0D9-2444-951F26B9BC05}"/>
              </a:ext>
            </a:extLst>
          </p:cNvPr>
          <p:cNvSpPr>
            <a:spLocks noGrp="1"/>
          </p:cNvSpPr>
          <p:nvPr>
            <p:ph type="sldNum" sz="quarter" idx="10"/>
          </p:nvPr>
        </p:nvSpPr>
        <p:spPr/>
        <p:txBody>
          <a:bodyPr/>
          <a:lstStyle/>
          <a:p>
            <a:fld id="{F9F08466-AEA7-4FC0-9459-6A32F61DA297}" type="slidenum">
              <a:rPr lang="en-US" smtClean="0"/>
              <a:pPr/>
              <a:t>14</a:t>
            </a:fld>
            <a:endParaRPr lang="en-US" dirty="0"/>
          </a:p>
        </p:txBody>
      </p:sp>
    </p:spTree>
    <p:extLst>
      <p:ext uri="{BB962C8B-B14F-4D97-AF65-F5344CB8AC3E}">
        <p14:creationId xmlns:p14="http://schemas.microsoft.com/office/powerpoint/2010/main" val="4200089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DC4D5-6F44-A81F-28BF-EC9CC7E6DC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52E4D-A00E-E7AA-59A7-D9B4B1D457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CEFBAD-5EB6-E6DD-9FF9-96A54DF571AC}"/>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412E4E70-04F1-0EA9-6B3D-FE77B070C240}"/>
              </a:ext>
            </a:extLst>
          </p:cNvPr>
          <p:cNvSpPr>
            <a:spLocks noGrp="1"/>
          </p:cNvSpPr>
          <p:nvPr>
            <p:ph type="sldNum" sz="quarter" idx="10"/>
          </p:nvPr>
        </p:nvSpPr>
        <p:spPr/>
        <p:txBody>
          <a:bodyPr/>
          <a:lstStyle/>
          <a:p>
            <a:fld id="{F9F08466-AEA7-4FC0-9459-6A32F61DA297}" type="slidenum">
              <a:rPr lang="en-US" smtClean="0"/>
              <a:pPr/>
              <a:t>15</a:t>
            </a:fld>
            <a:endParaRPr lang="en-US" dirty="0"/>
          </a:p>
        </p:txBody>
      </p:sp>
    </p:spTree>
    <p:extLst>
      <p:ext uri="{BB962C8B-B14F-4D97-AF65-F5344CB8AC3E}">
        <p14:creationId xmlns:p14="http://schemas.microsoft.com/office/powerpoint/2010/main" val="35716667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AC2FF-28A0-C97A-C22E-4A7BD92B45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88F0D9-7D22-BC69-854E-65709B3A7D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38CF7E-009E-A44D-5831-96A88A8FEAD9}"/>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BA2A0972-CDAF-C925-8DFB-462F88BE724D}"/>
              </a:ext>
            </a:extLst>
          </p:cNvPr>
          <p:cNvSpPr>
            <a:spLocks noGrp="1"/>
          </p:cNvSpPr>
          <p:nvPr>
            <p:ph type="sldNum" sz="quarter" idx="10"/>
          </p:nvPr>
        </p:nvSpPr>
        <p:spPr/>
        <p:txBody>
          <a:bodyPr/>
          <a:lstStyle/>
          <a:p>
            <a:fld id="{F9F08466-AEA7-4FC0-9459-6A32F61DA297}" type="slidenum">
              <a:rPr lang="en-US" smtClean="0"/>
              <a:pPr/>
              <a:t>16</a:t>
            </a:fld>
            <a:endParaRPr lang="en-US" dirty="0"/>
          </a:p>
        </p:txBody>
      </p:sp>
    </p:spTree>
    <p:extLst>
      <p:ext uri="{BB962C8B-B14F-4D97-AF65-F5344CB8AC3E}">
        <p14:creationId xmlns:p14="http://schemas.microsoft.com/office/powerpoint/2010/main" val="2279204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6963-C858-E6DB-53F8-EAC82D57C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2BF4D5-2152-732B-BADD-16C5A4AEE4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F0F618-FF75-E3A6-8FE5-0795B4BAA51C}"/>
              </a:ext>
            </a:extLst>
          </p:cNvPr>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a:extLst>
              <a:ext uri="{FF2B5EF4-FFF2-40B4-BE49-F238E27FC236}">
                <a16:creationId xmlns:a16="http://schemas.microsoft.com/office/drawing/2014/main" id="{5FB56E14-2704-5ED2-8543-E2747416E8C9}"/>
              </a:ext>
            </a:extLst>
          </p:cNvPr>
          <p:cNvSpPr>
            <a:spLocks noGrp="1"/>
          </p:cNvSpPr>
          <p:nvPr>
            <p:ph type="sldNum" sz="quarter" idx="10"/>
          </p:nvPr>
        </p:nvSpPr>
        <p:spPr/>
        <p:txBody>
          <a:bodyPr/>
          <a:lstStyle/>
          <a:p>
            <a:fld id="{F9F08466-AEA7-4FC0-9459-6A32F61DA297}" type="slidenum">
              <a:rPr lang="en-US" smtClean="0"/>
              <a:pPr/>
              <a:t>17</a:t>
            </a:fld>
            <a:endParaRPr lang="en-US"/>
          </a:p>
        </p:txBody>
      </p:sp>
    </p:spTree>
    <p:extLst>
      <p:ext uri="{BB962C8B-B14F-4D97-AF65-F5344CB8AC3E}">
        <p14:creationId xmlns:p14="http://schemas.microsoft.com/office/powerpoint/2010/main" val="36373556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14137-1B0D-B4E4-856B-68F8ECE453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709EE-43CA-DD0C-4EAF-4AD73BDF1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17B4C7-E7A1-9429-9405-9F8953CD36B4}"/>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8351AFFC-8BCE-9E30-826E-19990A06FAED}"/>
              </a:ext>
            </a:extLst>
          </p:cNvPr>
          <p:cNvSpPr>
            <a:spLocks noGrp="1"/>
          </p:cNvSpPr>
          <p:nvPr>
            <p:ph type="sldNum" sz="quarter" idx="10"/>
          </p:nvPr>
        </p:nvSpPr>
        <p:spPr/>
        <p:txBody>
          <a:bodyPr/>
          <a:lstStyle/>
          <a:p>
            <a:fld id="{F9F08466-AEA7-4FC0-9459-6A32F61DA297}" type="slidenum">
              <a:rPr lang="en-US" smtClean="0"/>
              <a:pPr/>
              <a:t>18</a:t>
            </a:fld>
            <a:endParaRPr lang="en-US" dirty="0"/>
          </a:p>
        </p:txBody>
      </p:sp>
    </p:spTree>
    <p:extLst>
      <p:ext uri="{BB962C8B-B14F-4D97-AF65-F5344CB8AC3E}">
        <p14:creationId xmlns:p14="http://schemas.microsoft.com/office/powerpoint/2010/main" val="4788564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A3F96-8A0B-C716-57D8-70DC2AC14D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FB2EA1-A30A-D6BE-EC72-00397D4418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6C4E4D-E3BE-5891-E93F-9B9F13CFC73D}"/>
              </a:ext>
            </a:extLst>
          </p:cNvPr>
          <p:cNvSpPr>
            <a:spLocks noGrp="1"/>
          </p:cNvSpPr>
          <p:nvPr>
            <p:ph type="body" idx="1"/>
          </p:nvPr>
        </p:nvSpPr>
        <p:spPr/>
        <p:txBody>
          <a:bodyPr/>
          <a:lstStyle/>
          <a:p>
            <a:pPr marL="0" indent="0">
              <a:buNone/>
            </a:pPr>
            <a:endParaRPr lang="en-US" dirty="0">
              <a:latin typeface="+mn-lt"/>
            </a:endParaRPr>
          </a:p>
        </p:txBody>
      </p:sp>
      <p:sp>
        <p:nvSpPr>
          <p:cNvPr id="4" name="Slide Number Placeholder 3">
            <a:extLst>
              <a:ext uri="{FF2B5EF4-FFF2-40B4-BE49-F238E27FC236}">
                <a16:creationId xmlns:a16="http://schemas.microsoft.com/office/drawing/2014/main" id="{878A0CD7-5447-DE19-E378-E753FEEF0A2B}"/>
              </a:ext>
            </a:extLst>
          </p:cNvPr>
          <p:cNvSpPr>
            <a:spLocks noGrp="1"/>
          </p:cNvSpPr>
          <p:nvPr>
            <p:ph type="sldNum" sz="quarter" idx="10"/>
          </p:nvPr>
        </p:nvSpPr>
        <p:spPr/>
        <p:txBody>
          <a:bodyPr/>
          <a:lstStyle/>
          <a:p>
            <a:fld id="{F9F08466-AEA7-4FC0-9459-6A32F61DA297}" type="slidenum">
              <a:rPr lang="en-US" smtClean="0"/>
              <a:pPr/>
              <a:t>19</a:t>
            </a:fld>
            <a:endParaRPr lang="en-US" dirty="0"/>
          </a:p>
        </p:txBody>
      </p:sp>
    </p:spTree>
    <p:extLst>
      <p:ext uri="{BB962C8B-B14F-4D97-AF65-F5344CB8AC3E}">
        <p14:creationId xmlns:p14="http://schemas.microsoft.com/office/powerpoint/2010/main" val="3341736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C0B047-0597-8AA5-CC8E-18EB822F3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6EDEA4-A655-B21D-1A21-6EFD12BB18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E12A4-C010-0EEF-D000-D252467B62D6}"/>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90325CFD-741D-C893-D8DF-22B91D6723A6}"/>
              </a:ext>
            </a:extLst>
          </p:cNvPr>
          <p:cNvSpPr>
            <a:spLocks noGrp="1"/>
          </p:cNvSpPr>
          <p:nvPr>
            <p:ph type="sldNum" sz="quarter" idx="10"/>
          </p:nvPr>
        </p:nvSpPr>
        <p:spPr/>
        <p:txBody>
          <a:bodyPr/>
          <a:lstStyle/>
          <a:p>
            <a:fld id="{F9F08466-AEA7-4FC0-9459-6A32F61DA297}" type="slidenum">
              <a:rPr lang="en-US" smtClean="0"/>
              <a:pPr/>
              <a:t>2</a:t>
            </a:fld>
            <a:endParaRPr lang="en-US" dirty="0"/>
          </a:p>
        </p:txBody>
      </p:sp>
    </p:spTree>
    <p:extLst>
      <p:ext uri="{BB962C8B-B14F-4D97-AF65-F5344CB8AC3E}">
        <p14:creationId xmlns:p14="http://schemas.microsoft.com/office/powerpoint/2010/main" val="18288236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70BD1D-EDD5-8A17-3875-4D47B7CCD9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DC4469-68D7-FBBE-B84F-357395A7D9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48D96-20F8-4A1C-13E0-711E2F143CEC}"/>
              </a:ext>
            </a:extLst>
          </p:cNvPr>
          <p:cNvSpPr>
            <a:spLocks noGrp="1"/>
          </p:cNvSpPr>
          <p:nvPr>
            <p:ph type="body" idx="1"/>
          </p:nvPr>
        </p:nvSpPr>
        <p:spPr/>
        <p:txBody>
          <a:bodyPr/>
          <a:lstStyle/>
          <a:p>
            <a:r>
              <a:rPr lang="en-US" sz="1200" b="1" i="0" kern="1200" dirty="0">
                <a:solidFill>
                  <a:schemeClr val="tx1"/>
                </a:solidFill>
                <a:effectLst/>
                <a:latin typeface="Calibri" panose="020F0502020204030204" pitchFamily="34" charset="0"/>
                <a:ea typeface="+mn-ea"/>
                <a:cs typeface="+mn-cs"/>
              </a:rPr>
              <a:t>AI has great potential to empower people with disabilities—but only if designed with care.</a:t>
            </a:r>
            <a:br>
              <a:rPr lang="en-US" dirty="0"/>
            </a:br>
            <a:r>
              <a:rPr lang="en-US" sz="1200" b="0" i="0" kern="1200" dirty="0">
                <a:solidFill>
                  <a:schemeClr val="tx1"/>
                </a:solidFill>
                <a:effectLst/>
                <a:latin typeface="Calibri" panose="020F0502020204030204" pitchFamily="34" charset="0"/>
                <a:ea typeface="+mn-ea"/>
                <a:cs typeface="+mn-cs"/>
              </a:rPr>
              <a:t>It enhances communication through speech-to-text, eye-tracking, and sign language avatars.</a:t>
            </a:r>
            <a:br>
              <a:rPr lang="en-US" dirty="0"/>
            </a:br>
            <a:r>
              <a:rPr lang="en-US" sz="1200" b="0" i="0" kern="1200" dirty="0">
                <a:solidFill>
                  <a:schemeClr val="tx1"/>
                </a:solidFill>
                <a:effectLst/>
                <a:latin typeface="Calibri" panose="020F0502020204030204" pitchFamily="34" charset="0"/>
                <a:ea typeface="+mn-ea"/>
                <a:cs typeface="+mn-cs"/>
              </a:rPr>
              <a:t>Navigation tools like </a:t>
            </a:r>
            <a:r>
              <a:rPr lang="en-US" sz="1200" b="0" i="1" kern="1200" dirty="0">
                <a:solidFill>
                  <a:schemeClr val="tx1"/>
                </a:solidFill>
                <a:effectLst/>
                <a:latin typeface="Calibri" panose="020F0502020204030204" pitchFamily="34" charset="0"/>
                <a:ea typeface="+mn-ea"/>
                <a:cs typeface="+mn-cs"/>
              </a:rPr>
              <a:t>Be My Eyes</a:t>
            </a:r>
            <a:r>
              <a:rPr lang="en-US" sz="1200" b="0" i="0" kern="1200" dirty="0">
                <a:solidFill>
                  <a:schemeClr val="tx1"/>
                </a:solidFill>
                <a:effectLst/>
                <a:latin typeface="Calibri" panose="020F0502020204030204" pitchFamily="34" charset="0"/>
                <a:ea typeface="+mn-ea"/>
                <a:cs typeface="+mn-cs"/>
              </a:rPr>
              <a:t> and smart mobility devices support independence.</a:t>
            </a:r>
            <a:br>
              <a:rPr lang="en-US" dirty="0"/>
            </a:br>
            <a:r>
              <a:rPr lang="en-US" sz="1200" b="0" i="0" kern="1200" dirty="0">
                <a:solidFill>
                  <a:schemeClr val="tx1"/>
                </a:solidFill>
                <a:effectLst/>
                <a:latin typeface="Calibri" panose="020F0502020204030204" pitchFamily="34" charset="0"/>
                <a:ea typeface="+mn-ea"/>
                <a:cs typeface="+mn-cs"/>
              </a:rPr>
              <a:t>In employment, AI platforms match users with accessible jobs and offer tailored coaching.</a:t>
            </a:r>
            <a:br>
              <a:rPr lang="en-US" dirty="0"/>
            </a:br>
            <a:r>
              <a:rPr lang="en-US" sz="1200" b="0" i="0" kern="1200" dirty="0">
                <a:solidFill>
                  <a:schemeClr val="tx1"/>
                </a:solidFill>
                <a:effectLst/>
                <a:latin typeface="Calibri" panose="020F0502020204030204" pitchFamily="34" charset="0"/>
                <a:ea typeface="+mn-ea"/>
                <a:cs typeface="+mn-cs"/>
              </a:rPr>
              <a:t>For cognitive and emotional support, AI helps with planning, goal setting, and emotional regulation.</a:t>
            </a:r>
            <a:br>
              <a:rPr lang="en-US" dirty="0"/>
            </a:br>
            <a:r>
              <a:rPr lang="en-US" sz="1200" b="1" i="0" kern="1200" dirty="0">
                <a:solidFill>
                  <a:schemeClr val="tx1"/>
                </a:solidFill>
                <a:effectLst/>
                <a:latin typeface="Calibri" panose="020F0502020204030204" pitchFamily="34" charset="0"/>
                <a:ea typeface="+mn-ea"/>
                <a:cs typeface="+mn-cs"/>
              </a:rPr>
              <a:t>When thoughtfully built, AI can break barriers—not create them.</a:t>
            </a:r>
            <a:endParaRPr lang="en-US" dirty="0">
              <a:latin typeface="+mn-lt"/>
            </a:endParaRPr>
          </a:p>
        </p:txBody>
      </p:sp>
      <p:sp>
        <p:nvSpPr>
          <p:cNvPr id="4" name="Slide Number Placeholder 3">
            <a:extLst>
              <a:ext uri="{FF2B5EF4-FFF2-40B4-BE49-F238E27FC236}">
                <a16:creationId xmlns:a16="http://schemas.microsoft.com/office/drawing/2014/main" id="{29577906-AC9D-95F8-90D6-FDBB7C3DFE2E}"/>
              </a:ext>
            </a:extLst>
          </p:cNvPr>
          <p:cNvSpPr>
            <a:spLocks noGrp="1"/>
          </p:cNvSpPr>
          <p:nvPr>
            <p:ph type="sldNum" sz="quarter" idx="10"/>
          </p:nvPr>
        </p:nvSpPr>
        <p:spPr/>
        <p:txBody>
          <a:bodyPr/>
          <a:lstStyle/>
          <a:p>
            <a:fld id="{F9F08466-AEA7-4FC0-9459-6A32F61DA297}" type="slidenum">
              <a:rPr lang="en-US" smtClean="0"/>
              <a:pPr/>
              <a:t>20</a:t>
            </a:fld>
            <a:endParaRPr lang="en-US" dirty="0"/>
          </a:p>
        </p:txBody>
      </p:sp>
    </p:spTree>
    <p:extLst>
      <p:ext uri="{BB962C8B-B14F-4D97-AF65-F5344CB8AC3E}">
        <p14:creationId xmlns:p14="http://schemas.microsoft.com/office/powerpoint/2010/main" val="3636474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B34F5-C51E-78D6-E95E-2C319C131B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150006-83AE-B123-3D3E-F88D988C3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042A40-DFC1-A7A1-2783-F1561ED2B1AC}"/>
              </a:ext>
            </a:extLst>
          </p:cNvPr>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a:extLst>
              <a:ext uri="{FF2B5EF4-FFF2-40B4-BE49-F238E27FC236}">
                <a16:creationId xmlns:a16="http://schemas.microsoft.com/office/drawing/2014/main" id="{73890BA8-CAD7-83B1-E8C2-BEB42239C1F8}"/>
              </a:ext>
            </a:extLst>
          </p:cNvPr>
          <p:cNvSpPr>
            <a:spLocks noGrp="1"/>
          </p:cNvSpPr>
          <p:nvPr>
            <p:ph type="sldNum" sz="quarter" idx="10"/>
          </p:nvPr>
        </p:nvSpPr>
        <p:spPr/>
        <p:txBody>
          <a:bodyPr/>
          <a:lstStyle/>
          <a:p>
            <a:fld id="{F9F08466-AEA7-4FC0-9459-6A32F61DA297}" type="slidenum">
              <a:rPr lang="en-US" smtClean="0"/>
              <a:pPr/>
              <a:t>21</a:t>
            </a:fld>
            <a:endParaRPr lang="en-US"/>
          </a:p>
        </p:txBody>
      </p:sp>
    </p:spTree>
    <p:extLst>
      <p:ext uri="{BB962C8B-B14F-4D97-AF65-F5344CB8AC3E}">
        <p14:creationId xmlns:p14="http://schemas.microsoft.com/office/powerpoint/2010/main" val="2011657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63206-34BB-8FEE-A765-FE817CDC07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09F054-AE69-F890-4581-3344B72DDC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2B3CD-1527-8637-8CE2-1C19D21A697A}"/>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2F549B9F-03E0-EE63-9756-3C9D8A0BEB4C}"/>
              </a:ext>
            </a:extLst>
          </p:cNvPr>
          <p:cNvSpPr>
            <a:spLocks noGrp="1"/>
          </p:cNvSpPr>
          <p:nvPr>
            <p:ph type="sldNum" sz="quarter" idx="10"/>
          </p:nvPr>
        </p:nvSpPr>
        <p:spPr/>
        <p:txBody>
          <a:bodyPr/>
          <a:lstStyle/>
          <a:p>
            <a:fld id="{F9F08466-AEA7-4FC0-9459-6A32F61DA297}" type="slidenum">
              <a:rPr lang="en-US" smtClean="0"/>
              <a:pPr/>
              <a:t>22</a:t>
            </a:fld>
            <a:endParaRPr lang="en-US" dirty="0"/>
          </a:p>
        </p:txBody>
      </p:sp>
    </p:spTree>
    <p:extLst>
      <p:ext uri="{BB962C8B-B14F-4D97-AF65-F5344CB8AC3E}">
        <p14:creationId xmlns:p14="http://schemas.microsoft.com/office/powerpoint/2010/main" val="2001651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E5F5A-06D2-9E6B-A7EE-558914078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A344A-7AE0-C693-345A-7E3DFAED25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3C37E9-881D-C86D-FC9A-B169A853B01F}"/>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422CFAD9-9402-6C8B-2774-4F79418D4C93}"/>
              </a:ext>
            </a:extLst>
          </p:cNvPr>
          <p:cNvSpPr>
            <a:spLocks noGrp="1"/>
          </p:cNvSpPr>
          <p:nvPr>
            <p:ph type="sldNum" sz="quarter" idx="10"/>
          </p:nvPr>
        </p:nvSpPr>
        <p:spPr/>
        <p:txBody>
          <a:bodyPr/>
          <a:lstStyle/>
          <a:p>
            <a:fld id="{F9F08466-AEA7-4FC0-9459-6A32F61DA297}" type="slidenum">
              <a:rPr lang="en-US" smtClean="0"/>
              <a:pPr/>
              <a:t>23</a:t>
            </a:fld>
            <a:endParaRPr lang="en-US" dirty="0"/>
          </a:p>
        </p:txBody>
      </p:sp>
    </p:spTree>
    <p:extLst>
      <p:ext uri="{BB962C8B-B14F-4D97-AF65-F5344CB8AC3E}">
        <p14:creationId xmlns:p14="http://schemas.microsoft.com/office/powerpoint/2010/main" val="441626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E9009-0BE2-4018-554D-FFB5D184EF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2C570-6FFA-5308-B9EB-115B4A7F8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E41D9E-EC7D-0925-1F89-BFCDAE841800}"/>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E7270C4A-A966-6CF0-AE7E-74DD71BD887E}"/>
              </a:ext>
            </a:extLst>
          </p:cNvPr>
          <p:cNvSpPr>
            <a:spLocks noGrp="1"/>
          </p:cNvSpPr>
          <p:nvPr>
            <p:ph type="sldNum" sz="quarter" idx="10"/>
          </p:nvPr>
        </p:nvSpPr>
        <p:spPr/>
        <p:txBody>
          <a:bodyPr/>
          <a:lstStyle/>
          <a:p>
            <a:fld id="{F9F08466-AEA7-4FC0-9459-6A32F61DA297}" type="slidenum">
              <a:rPr lang="en-US" smtClean="0"/>
              <a:pPr/>
              <a:t>24</a:t>
            </a:fld>
            <a:endParaRPr lang="en-US" dirty="0"/>
          </a:p>
        </p:txBody>
      </p:sp>
    </p:spTree>
    <p:extLst>
      <p:ext uri="{BB962C8B-B14F-4D97-AF65-F5344CB8AC3E}">
        <p14:creationId xmlns:p14="http://schemas.microsoft.com/office/powerpoint/2010/main" val="33386381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AC2800-337E-FD37-6E1E-4E050A6246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CC96A-5328-78AE-3F91-E6B6CDF08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40F53B-BEE5-AC44-CAF4-F8E7EBBB4B67}"/>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31B81CA3-3E4D-5257-9180-3F819109B8D1}"/>
              </a:ext>
            </a:extLst>
          </p:cNvPr>
          <p:cNvSpPr>
            <a:spLocks noGrp="1"/>
          </p:cNvSpPr>
          <p:nvPr>
            <p:ph type="sldNum" sz="quarter" idx="10"/>
          </p:nvPr>
        </p:nvSpPr>
        <p:spPr/>
        <p:txBody>
          <a:bodyPr/>
          <a:lstStyle/>
          <a:p>
            <a:fld id="{F9F08466-AEA7-4FC0-9459-6A32F61DA297}" type="slidenum">
              <a:rPr lang="en-US" smtClean="0"/>
              <a:pPr/>
              <a:t>25</a:t>
            </a:fld>
            <a:endParaRPr lang="en-US" dirty="0"/>
          </a:p>
        </p:txBody>
      </p:sp>
    </p:spTree>
    <p:extLst>
      <p:ext uri="{BB962C8B-B14F-4D97-AF65-F5344CB8AC3E}">
        <p14:creationId xmlns:p14="http://schemas.microsoft.com/office/powerpoint/2010/main" val="9671752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8A0F0-F1F5-2864-A66C-0B333A8D3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ABF79F-87EE-F0FE-5302-5CDB9E6040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B6405C-0605-7F67-CDDD-1574D5BBAC4F}"/>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746BF35F-15B2-E66F-B4AF-9DCFBEE0D1A2}"/>
              </a:ext>
            </a:extLst>
          </p:cNvPr>
          <p:cNvSpPr>
            <a:spLocks noGrp="1"/>
          </p:cNvSpPr>
          <p:nvPr>
            <p:ph type="sldNum" sz="quarter" idx="10"/>
          </p:nvPr>
        </p:nvSpPr>
        <p:spPr/>
        <p:txBody>
          <a:bodyPr/>
          <a:lstStyle/>
          <a:p>
            <a:fld id="{F9F08466-AEA7-4FC0-9459-6A32F61DA297}" type="slidenum">
              <a:rPr lang="en-US" smtClean="0"/>
              <a:pPr/>
              <a:t>26</a:t>
            </a:fld>
            <a:endParaRPr lang="en-US" dirty="0"/>
          </a:p>
        </p:txBody>
      </p:sp>
    </p:spTree>
    <p:extLst>
      <p:ext uri="{BB962C8B-B14F-4D97-AF65-F5344CB8AC3E}">
        <p14:creationId xmlns:p14="http://schemas.microsoft.com/office/powerpoint/2010/main" val="33176911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p:cNvSpPr>
            <a:spLocks noGrp="1"/>
          </p:cNvSpPr>
          <p:nvPr>
            <p:ph type="sldNum" sz="quarter" idx="10"/>
          </p:nvPr>
        </p:nvSpPr>
        <p:spPr/>
        <p:txBody>
          <a:bodyPr/>
          <a:lstStyle/>
          <a:p>
            <a:fld id="{F9F08466-AEA7-4FC0-9459-6A32F61DA297}" type="slidenum">
              <a:rPr lang="en-US" smtClean="0"/>
              <a:pPr/>
              <a:t>27</a:t>
            </a:fld>
            <a:endParaRPr lang="en-US"/>
          </a:p>
        </p:txBody>
      </p:sp>
    </p:spTree>
    <p:extLst>
      <p:ext uri="{BB962C8B-B14F-4D97-AF65-F5344CB8AC3E}">
        <p14:creationId xmlns:p14="http://schemas.microsoft.com/office/powerpoint/2010/main" val="915382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A3ADB-7D5B-3760-771D-B3EB688ED5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DC755D-162F-0AA7-6BC8-769968E752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881B61-61B0-A0B5-DE8E-58448037CDF4}"/>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482BC271-7FC0-4A32-769A-69955D4502BA}"/>
              </a:ext>
            </a:extLst>
          </p:cNvPr>
          <p:cNvSpPr>
            <a:spLocks noGrp="1"/>
          </p:cNvSpPr>
          <p:nvPr>
            <p:ph type="sldNum" sz="quarter" idx="10"/>
          </p:nvPr>
        </p:nvSpPr>
        <p:spPr/>
        <p:txBody>
          <a:bodyPr/>
          <a:lstStyle/>
          <a:p>
            <a:fld id="{F9F08466-AEA7-4FC0-9459-6A32F61DA297}" type="slidenum">
              <a:rPr lang="en-US" smtClean="0"/>
              <a:pPr/>
              <a:t>28</a:t>
            </a:fld>
            <a:endParaRPr lang="en-US" dirty="0"/>
          </a:p>
        </p:txBody>
      </p:sp>
    </p:spTree>
    <p:extLst>
      <p:ext uri="{BB962C8B-B14F-4D97-AF65-F5344CB8AC3E}">
        <p14:creationId xmlns:p14="http://schemas.microsoft.com/office/powerpoint/2010/main" val="2758285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EE427-7752-A6DC-6F62-A8D451BEAC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1D7170-158F-E31E-E200-0C6AD0EC35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5A4C1C-DBB6-39AA-D158-ADA6714EBADA}"/>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74DF7948-846F-9519-19E1-20B37A40F6FB}"/>
              </a:ext>
            </a:extLst>
          </p:cNvPr>
          <p:cNvSpPr>
            <a:spLocks noGrp="1"/>
          </p:cNvSpPr>
          <p:nvPr>
            <p:ph type="sldNum" sz="quarter" idx="10"/>
          </p:nvPr>
        </p:nvSpPr>
        <p:spPr/>
        <p:txBody>
          <a:bodyPr/>
          <a:lstStyle/>
          <a:p>
            <a:fld id="{F9F08466-AEA7-4FC0-9459-6A32F61DA297}" type="slidenum">
              <a:rPr lang="en-US" smtClean="0"/>
              <a:pPr/>
              <a:t>29</a:t>
            </a:fld>
            <a:endParaRPr lang="en-US" dirty="0"/>
          </a:p>
        </p:txBody>
      </p:sp>
    </p:spTree>
    <p:extLst>
      <p:ext uri="{BB962C8B-B14F-4D97-AF65-F5344CB8AC3E}">
        <p14:creationId xmlns:p14="http://schemas.microsoft.com/office/powerpoint/2010/main" val="3026661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4AF8C0-1F05-885E-78EC-8804FB8B27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11A91B-1D83-3023-4C77-3618EEDFB9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7A3F8C-4FE7-1F52-1128-C730E2B59688}"/>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21C4AECF-5C03-89FF-FABC-F059B3BA22B0}"/>
              </a:ext>
            </a:extLst>
          </p:cNvPr>
          <p:cNvSpPr>
            <a:spLocks noGrp="1"/>
          </p:cNvSpPr>
          <p:nvPr>
            <p:ph type="sldNum" sz="quarter" idx="10"/>
          </p:nvPr>
        </p:nvSpPr>
        <p:spPr/>
        <p:txBody>
          <a:bodyPr/>
          <a:lstStyle/>
          <a:p>
            <a:fld id="{F9F08466-AEA7-4FC0-9459-6A32F61DA297}" type="slidenum">
              <a:rPr lang="en-US" smtClean="0"/>
              <a:pPr/>
              <a:t>3</a:t>
            </a:fld>
            <a:endParaRPr lang="en-US"/>
          </a:p>
        </p:txBody>
      </p:sp>
    </p:spTree>
    <p:extLst>
      <p:ext uri="{BB962C8B-B14F-4D97-AF65-F5344CB8AC3E}">
        <p14:creationId xmlns:p14="http://schemas.microsoft.com/office/powerpoint/2010/main" val="16168760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0A055B-680E-59C7-81AB-5CE287E438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84DF49-3CF0-6549-C696-9D451C50D6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4DEB7C-CC1E-DC7B-6F5F-450B4FF639CA}"/>
              </a:ext>
            </a:extLst>
          </p:cNvPr>
          <p:cNvSpPr>
            <a:spLocks noGrp="1"/>
          </p:cNvSpPr>
          <p:nvPr>
            <p:ph type="body" idx="1"/>
          </p:nvPr>
        </p:nvSpPr>
        <p:spPr/>
        <p:txBody>
          <a:bodyPr/>
          <a:lstStyle/>
          <a:p>
            <a:pPr marL="0" indent="0">
              <a:buNone/>
            </a:pPr>
            <a:endParaRPr lang="en-US" dirty="0">
              <a:latin typeface="+mn-lt"/>
            </a:endParaRPr>
          </a:p>
        </p:txBody>
      </p:sp>
      <p:sp>
        <p:nvSpPr>
          <p:cNvPr id="4" name="Slide Number Placeholder 3">
            <a:extLst>
              <a:ext uri="{FF2B5EF4-FFF2-40B4-BE49-F238E27FC236}">
                <a16:creationId xmlns:a16="http://schemas.microsoft.com/office/drawing/2014/main" id="{AD4BB37A-4926-EA1E-98AA-32E7458C980E}"/>
              </a:ext>
            </a:extLst>
          </p:cNvPr>
          <p:cNvSpPr>
            <a:spLocks noGrp="1"/>
          </p:cNvSpPr>
          <p:nvPr>
            <p:ph type="sldNum" sz="quarter" idx="10"/>
          </p:nvPr>
        </p:nvSpPr>
        <p:spPr/>
        <p:txBody>
          <a:bodyPr/>
          <a:lstStyle/>
          <a:p>
            <a:fld id="{F9F08466-AEA7-4FC0-9459-6A32F61DA297}" type="slidenum">
              <a:rPr lang="en-US" smtClean="0"/>
              <a:pPr/>
              <a:t>30</a:t>
            </a:fld>
            <a:endParaRPr lang="en-US" dirty="0"/>
          </a:p>
        </p:txBody>
      </p:sp>
    </p:spTree>
    <p:extLst>
      <p:ext uri="{BB962C8B-B14F-4D97-AF65-F5344CB8AC3E}">
        <p14:creationId xmlns:p14="http://schemas.microsoft.com/office/powerpoint/2010/main" val="1988477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E8A3C-D7EA-1A28-CBF0-7AB3269184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0E1C5B-56CE-D499-69DA-85C69613FF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C2AAF8-65F8-7376-FD7D-3E35D648A4EB}"/>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C34F080F-0F14-D298-E3A0-872A845FE95D}"/>
              </a:ext>
            </a:extLst>
          </p:cNvPr>
          <p:cNvSpPr>
            <a:spLocks noGrp="1"/>
          </p:cNvSpPr>
          <p:nvPr>
            <p:ph type="sldNum" sz="quarter" idx="10"/>
          </p:nvPr>
        </p:nvSpPr>
        <p:spPr/>
        <p:txBody>
          <a:bodyPr/>
          <a:lstStyle/>
          <a:p>
            <a:fld id="{F9F08466-AEA7-4FC0-9459-6A32F61DA297}" type="slidenum">
              <a:rPr lang="en-US" smtClean="0"/>
              <a:pPr/>
              <a:t>31</a:t>
            </a:fld>
            <a:endParaRPr lang="en-US" dirty="0"/>
          </a:p>
        </p:txBody>
      </p:sp>
    </p:spTree>
    <p:extLst>
      <p:ext uri="{BB962C8B-B14F-4D97-AF65-F5344CB8AC3E}">
        <p14:creationId xmlns:p14="http://schemas.microsoft.com/office/powerpoint/2010/main" val="16773854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082C0-CC08-7B2E-8616-AEB5D891B8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C9E3BA-BC1E-BC42-F393-14C994E53E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1E52E1-9E5E-6A33-D943-6C7C13FB09E0}"/>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1E7496DF-079F-7F5A-E58B-CF29498CD442}"/>
              </a:ext>
            </a:extLst>
          </p:cNvPr>
          <p:cNvSpPr>
            <a:spLocks noGrp="1"/>
          </p:cNvSpPr>
          <p:nvPr>
            <p:ph type="sldNum" sz="quarter" idx="10"/>
          </p:nvPr>
        </p:nvSpPr>
        <p:spPr/>
        <p:txBody>
          <a:bodyPr/>
          <a:lstStyle/>
          <a:p>
            <a:fld id="{F9F08466-AEA7-4FC0-9459-6A32F61DA297}" type="slidenum">
              <a:rPr lang="en-US" smtClean="0"/>
              <a:pPr/>
              <a:t>32</a:t>
            </a:fld>
            <a:endParaRPr lang="en-US" dirty="0"/>
          </a:p>
        </p:txBody>
      </p:sp>
    </p:spTree>
    <p:extLst>
      <p:ext uri="{BB962C8B-B14F-4D97-AF65-F5344CB8AC3E}">
        <p14:creationId xmlns:p14="http://schemas.microsoft.com/office/powerpoint/2010/main" val="2686660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AD39A-8591-7883-9BAD-27FCD0CE76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D147D6-D1C2-028B-D919-83F39DD12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BA452D2-11CC-A075-8623-0F5F22F89B60}"/>
              </a:ext>
            </a:extLst>
          </p:cNvPr>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a:extLst>
              <a:ext uri="{FF2B5EF4-FFF2-40B4-BE49-F238E27FC236}">
                <a16:creationId xmlns:a16="http://schemas.microsoft.com/office/drawing/2014/main" id="{636DC7AD-F560-FB43-7845-381A5DCBCD42}"/>
              </a:ext>
            </a:extLst>
          </p:cNvPr>
          <p:cNvSpPr>
            <a:spLocks noGrp="1"/>
          </p:cNvSpPr>
          <p:nvPr>
            <p:ph type="sldNum" sz="quarter" idx="10"/>
          </p:nvPr>
        </p:nvSpPr>
        <p:spPr/>
        <p:txBody>
          <a:bodyPr/>
          <a:lstStyle/>
          <a:p>
            <a:fld id="{F9F08466-AEA7-4FC0-9459-6A32F61DA297}" type="slidenum">
              <a:rPr lang="en-US" smtClean="0"/>
              <a:pPr/>
              <a:t>33</a:t>
            </a:fld>
            <a:endParaRPr lang="en-US"/>
          </a:p>
        </p:txBody>
      </p:sp>
    </p:spTree>
    <p:extLst>
      <p:ext uri="{BB962C8B-B14F-4D97-AF65-F5344CB8AC3E}">
        <p14:creationId xmlns:p14="http://schemas.microsoft.com/office/powerpoint/2010/main" val="14314466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D0D61-DDA3-77FE-8D0B-F4F982D7D5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E3528C-D87C-001E-3ED5-A1948C3229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31A82F3-81F1-78C7-1C94-EAD3A63B515B}"/>
              </a:ext>
            </a:extLst>
          </p:cNvPr>
          <p:cNvSpPr>
            <a:spLocks noGrp="1"/>
          </p:cNvSpPr>
          <p:nvPr>
            <p:ph type="body" idx="1"/>
          </p:nvPr>
        </p:nvSpPr>
        <p:spPr/>
        <p:txBody>
          <a:bodyPr/>
          <a:lstStyle/>
          <a:p>
            <a:pPr marL="0" indent="0" fontAlgn="base">
              <a:buNone/>
            </a:pPr>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F5612EDE-3EDC-F6A3-A30E-CD2E0147BB22}"/>
              </a:ext>
            </a:extLst>
          </p:cNvPr>
          <p:cNvSpPr>
            <a:spLocks noGrp="1"/>
          </p:cNvSpPr>
          <p:nvPr>
            <p:ph type="sldNum" sz="quarter" idx="10"/>
          </p:nvPr>
        </p:nvSpPr>
        <p:spPr/>
        <p:txBody>
          <a:bodyPr/>
          <a:lstStyle/>
          <a:p>
            <a:fld id="{F9F08466-AEA7-4FC0-9459-6A32F61DA297}" type="slidenum">
              <a:rPr lang="en-US" smtClean="0"/>
              <a:pPr/>
              <a:t>34</a:t>
            </a:fld>
            <a:endParaRPr lang="en-US" dirty="0"/>
          </a:p>
        </p:txBody>
      </p:sp>
    </p:spTree>
    <p:extLst>
      <p:ext uri="{BB962C8B-B14F-4D97-AF65-F5344CB8AC3E}">
        <p14:creationId xmlns:p14="http://schemas.microsoft.com/office/powerpoint/2010/main" val="1846165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25E28-4ABE-0A1A-CB20-30FEF17E50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98636-2366-5977-3F4A-FB01635B4F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CAACA3-4112-0524-BA19-2E3C63AF9D5B}"/>
              </a:ext>
            </a:extLst>
          </p:cNvPr>
          <p:cNvSpPr>
            <a:spLocks noGrp="1"/>
          </p:cNvSpPr>
          <p:nvPr>
            <p:ph type="body" idx="1"/>
          </p:nvPr>
        </p:nvSpPr>
        <p:spPr/>
        <p:txBody>
          <a:bodyPr/>
          <a:lstStyle/>
          <a:p>
            <a:pPr marL="0" indent="0" fontAlgn="base">
              <a:buNone/>
            </a:pPr>
            <a:endParaRPr lang="en-US" dirty="0"/>
          </a:p>
        </p:txBody>
      </p:sp>
      <p:sp>
        <p:nvSpPr>
          <p:cNvPr id="4" name="Slide Number Placeholder 3">
            <a:extLst>
              <a:ext uri="{FF2B5EF4-FFF2-40B4-BE49-F238E27FC236}">
                <a16:creationId xmlns:a16="http://schemas.microsoft.com/office/drawing/2014/main" id="{B754F5F1-2C16-3A05-AC7F-4B9D2D040A1C}"/>
              </a:ext>
            </a:extLst>
          </p:cNvPr>
          <p:cNvSpPr>
            <a:spLocks noGrp="1"/>
          </p:cNvSpPr>
          <p:nvPr>
            <p:ph type="sldNum" sz="quarter" idx="10"/>
          </p:nvPr>
        </p:nvSpPr>
        <p:spPr/>
        <p:txBody>
          <a:bodyPr/>
          <a:lstStyle/>
          <a:p>
            <a:fld id="{F9F08466-AEA7-4FC0-9459-6A32F61DA297}" type="slidenum">
              <a:rPr lang="en-US" smtClean="0"/>
              <a:pPr/>
              <a:t>35</a:t>
            </a:fld>
            <a:endParaRPr lang="en-US" dirty="0"/>
          </a:p>
        </p:txBody>
      </p:sp>
    </p:spTree>
    <p:extLst>
      <p:ext uri="{BB962C8B-B14F-4D97-AF65-F5344CB8AC3E}">
        <p14:creationId xmlns:p14="http://schemas.microsoft.com/office/powerpoint/2010/main" val="1307713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648B2-F74C-AAD6-2300-51CF4E03C5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488CD9-B5C4-5109-F9E2-0861F448C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2B4E7A-1B76-8310-5DE9-CE4A4E474612}"/>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EB3CCE4A-808D-D628-02F8-15EEE2BF8F32}"/>
              </a:ext>
            </a:extLst>
          </p:cNvPr>
          <p:cNvSpPr>
            <a:spLocks noGrp="1"/>
          </p:cNvSpPr>
          <p:nvPr>
            <p:ph type="sldNum" sz="quarter" idx="10"/>
          </p:nvPr>
        </p:nvSpPr>
        <p:spPr/>
        <p:txBody>
          <a:bodyPr/>
          <a:lstStyle/>
          <a:p>
            <a:fld id="{F9F08466-AEA7-4FC0-9459-6A32F61DA297}" type="slidenum">
              <a:rPr lang="en-US" smtClean="0"/>
              <a:pPr/>
              <a:t>36</a:t>
            </a:fld>
            <a:endParaRPr lang="en-US" dirty="0"/>
          </a:p>
        </p:txBody>
      </p:sp>
    </p:spTree>
    <p:extLst>
      <p:ext uri="{BB962C8B-B14F-4D97-AF65-F5344CB8AC3E}">
        <p14:creationId xmlns:p14="http://schemas.microsoft.com/office/powerpoint/2010/main" val="1099217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DB0774-BC2F-1D44-8BB7-D807BAF475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F1D609-27AC-EC61-AEFF-1D5DF28F5B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E52C22-DF70-B8CD-B675-64CCA00984BC}"/>
              </a:ext>
            </a:extLst>
          </p:cNvPr>
          <p:cNvSpPr>
            <a:spLocks noGrp="1"/>
          </p:cNvSpPr>
          <p:nvPr>
            <p:ph type="body" idx="1"/>
          </p:nvPr>
        </p:nvSpPr>
        <p:spPr/>
        <p:txBody>
          <a:bodyPr/>
          <a:lstStyle/>
          <a:p>
            <a:pPr rtl="0">
              <a:spcBef>
                <a:spcPts val="1200"/>
              </a:spcBef>
              <a:spcAft>
                <a:spcPts val="1200"/>
              </a:spcAft>
            </a:pPr>
            <a:endParaRPr lang="en-US" dirty="0"/>
          </a:p>
        </p:txBody>
      </p:sp>
      <p:sp>
        <p:nvSpPr>
          <p:cNvPr id="4" name="Slide Number Placeholder 3">
            <a:extLst>
              <a:ext uri="{FF2B5EF4-FFF2-40B4-BE49-F238E27FC236}">
                <a16:creationId xmlns:a16="http://schemas.microsoft.com/office/drawing/2014/main" id="{0C371505-3756-7DBF-85DA-3EA73160C4D7}"/>
              </a:ext>
            </a:extLst>
          </p:cNvPr>
          <p:cNvSpPr>
            <a:spLocks noGrp="1"/>
          </p:cNvSpPr>
          <p:nvPr>
            <p:ph type="sldNum" sz="quarter" idx="10"/>
          </p:nvPr>
        </p:nvSpPr>
        <p:spPr/>
        <p:txBody>
          <a:bodyPr/>
          <a:lstStyle/>
          <a:p>
            <a:fld id="{F9F08466-AEA7-4FC0-9459-6A32F61DA297}" type="slidenum">
              <a:rPr lang="en-US" smtClean="0"/>
              <a:pPr/>
              <a:t>37</a:t>
            </a:fld>
            <a:endParaRPr lang="en-US"/>
          </a:p>
        </p:txBody>
      </p:sp>
    </p:spTree>
    <p:extLst>
      <p:ext uri="{BB962C8B-B14F-4D97-AF65-F5344CB8AC3E}">
        <p14:creationId xmlns:p14="http://schemas.microsoft.com/office/powerpoint/2010/main" val="16901519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65C5B-5436-9AE9-8189-661B0BB9FC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52C81C-66E0-6723-BFBD-F6C8D7721A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CCE7256-329A-F7AA-D291-FE66CED51890}"/>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290E4FA7-AE94-0945-BFBE-FE55385DE017}"/>
              </a:ext>
            </a:extLst>
          </p:cNvPr>
          <p:cNvSpPr>
            <a:spLocks noGrp="1"/>
          </p:cNvSpPr>
          <p:nvPr>
            <p:ph type="sldNum" sz="quarter" idx="10"/>
          </p:nvPr>
        </p:nvSpPr>
        <p:spPr/>
        <p:txBody>
          <a:bodyPr/>
          <a:lstStyle/>
          <a:p>
            <a:fld id="{F9F08466-AEA7-4FC0-9459-6A32F61DA297}" type="slidenum">
              <a:rPr lang="en-US" smtClean="0"/>
              <a:pPr/>
              <a:t>4</a:t>
            </a:fld>
            <a:endParaRPr lang="en-US" dirty="0"/>
          </a:p>
        </p:txBody>
      </p:sp>
    </p:spTree>
    <p:extLst>
      <p:ext uri="{BB962C8B-B14F-4D97-AF65-F5344CB8AC3E}">
        <p14:creationId xmlns:p14="http://schemas.microsoft.com/office/powerpoint/2010/main" val="8190841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A36110-E97B-C696-F03C-E05D24DB9B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08F988-2279-1131-05BF-6E9752BED3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EFC084-D400-9588-E8BA-953967E16FB3}"/>
              </a:ext>
            </a:extLst>
          </p:cNvPr>
          <p:cNvSpPr>
            <a:spLocks noGrp="1"/>
          </p:cNvSpPr>
          <p:nvPr>
            <p:ph type="body" idx="1"/>
          </p:nvPr>
        </p:nvSpPr>
        <p:spPr/>
        <p:txBody>
          <a:bodyPr/>
          <a:lstStyle/>
          <a:p>
            <a:endParaRPr lang="en-US" sz="1200" kern="1200" dirty="0">
              <a:solidFill>
                <a:schemeClr val="tx1"/>
              </a:solidFill>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971F17E2-7F6C-DF76-3575-9CDF1920FEFD}"/>
              </a:ext>
            </a:extLst>
          </p:cNvPr>
          <p:cNvSpPr>
            <a:spLocks noGrp="1"/>
          </p:cNvSpPr>
          <p:nvPr>
            <p:ph type="sldNum" sz="quarter" idx="10"/>
          </p:nvPr>
        </p:nvSpPr>
        <p:spPr/>
        <p:txBody>
          <a:bodyPr/>
          <a:lstStyle/>
          <a:p>
            <a:fld id="{F9F08466-AEA7-4FC0-9459-6A32F61DA297}" type="slidenum">
              <a:rPr lang="en-US" smtClean="0"/>
              <a:pPr/>
              <a:t>5</a:t>
            </a:fld>
            <a:endParaRPr lang="en-US" dirty="0"/>
          </a:p>
        </p:txBody>
      </p:sp>
    </p:spTree>
    <p:extLst>
      <p:ext uri="{BB962C8B-B14F-4D97-AF65-F5344CB8AC3E}">
        <p14:creationId xmlns:p14="http://schemas.microsoft.com/office/powerpoint/2010/main" val="13412767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73907-1564-C51B-496C-928099D18C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7A2EE6-4ED2-507B-69E0-F5F9692612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63C2FC-7E3C-3B93-B41D-02613C5FA3B0}"/>
              </a:ext>
            </a:extLst>
          </p:cNvPr>
          <p:cNvSpPr>
            <a:spLocks noGrp="1"/>
          </p:cNvSpPr>
          <p:nvPr>
            <p:ph type="body" idx="1"/>
          </p:nvPr>
        </p:nvSpPr>
        <p:spPr/>
        <p:txBody>
          <a:bodyPr/>
          <a:lstStyle/>
          <a:p>
            <a:endParaRPr lang="en-US" dirty="0">
              <a:latin typeface="+mn-lt"/>
            </a:endParaRPr>
          </a:p>
        </p:txBody>
      </p:sp>
      <p:sp>
        <p:nvSpPr>
          <p:cNvPr id="4" name="Slide Number Placeholder 3">
            <a:extLst>
              <a:ext uri="{FF2B5EF4-FFF2-40B4-BE49-F238E27FC236}">
                <a16:creationId xmlns:a16="http://schemas.microsoft.com/office/drawing/2014/main" id="{C2CFE919-F96B-A8E7-8573-83C55141ADF8}"/>
              </a:ext>
            </a:extLst>
          </p:cNvPr>
          <p:cNvSpPr>
            <a:spLocks noGrp="1"/>
          </p:cNvSpPr>
          <p:nvPr>
            <p:ph type="sldNum" sz="quarter" idx="10"/>
          </p:nvPr>
        </p:nvSpPr>
        <p:spPr/>
        <p:txBody>
          <a:bodyPr/>
          <a:lstStyle/>
          <a:p>
            <a:fld id="{F9F08466-AEA7-4FC0-9459-6A32F61DA297}" type="slidenum">
              <a:rPr lang="en-US" smtClean="0"/>
              <a:pPr/>
              <a:t>6</a:t>
            </a:fld>
            <a:endParaRPr lang="en-US" dirty="0"/>
          </a:p>
        </p:txBody>
      </p:sp>
    </p:spTree>
    <p:extLst>
      <p:ext uri="{BB962C8B-B14F-4D97-AF65-F5344CB8AC3E}">
        <p14:creationId xmlns:p14="http://schemas.microsoft.com/office/powerpoint/2010/main" val="3705258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4F417-4177-6520-2B73-2EF87E63FC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0027858-FAEB-6105-80E4-6E4E5965F0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ACB2FB-AAEB-50AA-8B18-28B2B4DF1AEE}"/>
              </a:ext>
            </a:extLst>
          </p:cNvPr>
          <p:cNvSpPr>
            <a:spLocks noGrp="1"/>
          </p:cNvSpPr>
          <p:nvPr>
            <p:ph type="body" idx="1"/>
          </p:nvPr>
        </p:nvSpPr>
        <p:spPr/>
        <p:txBody>
          <a:bodyPr/>
          <a:lstStyle/>
          <a:p>
            <a:pPr marL="0" indent="0" fontAlgn="base">
              <a:buNone/>
            </a:pPr>
            <a:endParaRPr lang="en-US" sz="1000" dirty="0"/>
          </a:p>
        </p:txBody>
      </p:sp>
      <p:sp>
        <p:nvSpPr>
          <p:cNvPr id="4" name="Slide Number Placeholder 3">
            <a:extLst>
              <a:ext uri="{FF2B5EF4-FFF2-40B4-BE49-F238E27FC236}">
                <a16:creationId xmlns:a16="http://schemas.microsoft.com/office/drawing/2014/main" id="{0F6DD49E-185F-9FA1-2D3A-5D9064FB514B}"/>
              </a:ext>
            </a:extLst>
          </p:cNvPr>
          <p:cNvSpPr>
            <a:spLocks noGrp="1"/>
          </p:cNvSpPr>
          <p:nvPr>
            <p:ph type="sldNum" sz="quarter" idx="10"/>
          </p:nvPr>
        </p:nvSpPr>
        <p:spPr/>
        <p:txBody>
          <a:bodyPr/>
          <a:lstStyle/>
          <a:p>
            <a:fld id="{F9F08466-AEA7-4FC0-9459-6A32F61DA297}" type="slidenum">
              <a:rPr lang="en-US" smtClean="0"/>
              <a:pPr/>
              <a:t>7</a:t>
            </a:fld>
            <a:endParaRPr lang="en-US" dirty="0"/>
          </a:p>
        </p:txBody>
      </p:sp>
    </p:spTree>
    <p:extLst>
      <p:ext uri="{BB962C8B-B14F-4D97-AF65-F5344CB8AC3E}">
        <p14:creationId xmlns:p14="http://schemas.microsoft.com/office/powerpoint/2010/main" val="26194509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D66784-5EAB-80FC-05A9-5B5F41FE18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ABF020-A60D-DEF5-5890-BE73975A66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007124-06AF-9905-B482-90AA6F3E740D}"/>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703D084A-DF93-8DD5-C38C-C83F78AA3CF7}"/>
              </a:ext>
            </a:extLst>
          </p:cNvPr>
          <p:cNvSpPr>
            <a:spLocks noGrp="1"/>
          </p:cNvSpPr>
          <p:nvPr>
            <p:ph type="sldNum" sz="quarter" idx="10"/>
          </p:nvPr>
        </p:nvSpPr>
        <p:spPr/>
        <p:txBody>
          <a:bodyPr/>
          <a:lstStyle/>
          <a:p>
            <a:fld id="{F9F08466-AEA7-4FC0-9459-6A32F61DA297}" type="slidenum">
              <a:rPr lang="en-US" smtClean="0"/>
              <a:pPr/>
              <a:t>8</a:t>
            </a:fld>
            <a:endParaRPr lang="en-US" dirty="0"/>
          </a:p>
        </p:txBody>
      </p:sp>
    </p:spTree>
    <p:extLst>
      <p:ext uri="{BB962C8B-B14F-4D97-AF65-F5344CB8AC3E}">
        <p14:creationId xmlns:p14="http://schemas.microsoft.com/office/powerpoint/2010/main" val="12848993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DA48E9-3AE0-0D17-179D-7B19335A94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9E7DE0-595E-B0F2-1DD5-2727C74BD8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184B58-1B6B-DE1F-F9F2-C4D13A72CF73}"/>
              </a:ext>
            </a:extLst>
          </p:cNvPr>
          <p:cNvSpPr>
            <a:spLocks noGrp="1"/>
          </p:cNvSpPr>
          <p:nvPr>
            <p:ph type="body" idx="1"/>
          </p:nvPr>
        </p:nvSpPr>
        <p:spPr/>
        <p:txBody>
          <a:bodyPr/>
          <a:lstStyle/>
          <a:p>
            <a:endParaRPr lang="en-US" sz="1200" b="0" i="0" kern="1200" dirty="0">
              <a:solidFill>
                <a:schemeClr val="tx1"/>
              </a:solidFill>
              <a:effectLst/>
              <a:latin typeface="Calibri" panose="020F0502020204030204" pitchFamily="34" charset="0"/>
              <a:ea typeface="+mn-ea"/>
              <a:cs typeface="+mn-cs"/>
            </a:endParaRPr>
          </a:p>
        </p:txBody>
      </p:sp>
      <p:sp>
        <p:nvSpPr>
          <p:cNvPr id="4" name="Slide Number Placeholder 3">
            <a:extLst>
              <a:ext uri="{FF2B5EF4-FFF2-40B4-BE49-F238E27FC236}">
                <a16:creationId xmlns:a16="http://schemas.microsoft.com/office/drawing/2014/main" id="{40840025-F514-7A75-5D37-FD7FAF2BA1B6}"/>
              </a:ext>
            </a:extLst>
          </p:cNvPr>
          <p:cNvSpPr>
            <a:spLocks noGrp="1"/>
          </p:cNvSpPr>
          <p:nvPr>
            <p:ph type="sldNum" sz="quarter" idx="10"/>
          </p:nvPr>
        </p:nvSpPr>
        <p:spPr/>
        <p:txBody>
          <a:bodyPr/>
          <a:lstStyle/>
          <a:p>
            <a:fld id="{F9F08466-AEA7-4FC0-9459-6A32F61DA297}" type="slidenum">
              <a:rPr lang="en-US" smtClean="0"/>
              <a:pPr/>
              <a:t>9</a:t>
            </a:fld>
            <a:endParaRPr lang="en-US" dirty="0"/>
          </a:p>
        </p:txBody>
      </p:sp>
    </p:spTree>
    <p:extLst>
      <p:ext uri="{BB962C8B-B14F-4D97-AF65-F5344CB8AC3E}">
        <p14:creationId xmlns:p14="http://schemas.microsoft.com/office/powerpoint/2010/main" val="34904038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Logo)">
    <p:bg bwMode="gray">
      <p:bgPr>
        <a:solidFill>
          <a:schemeClr val="bg1"/>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4092602"/>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2" name="Title 2"/>
          <p:cNvSpPr>
            <a:spLocks noGrp="1"/>
          </p:cNvSpPr>
          <p:nvPr>
            <p:ph type="ctrTitle" hasCustomPrompt="1"/>
          </p:nvPr>
        </p:nvSpPr>
        <p:spPr bwMode="white">
          <a:xfrm>
            <a:off x="266700" y="4092602"/>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6"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solidFill>
                  <a:schemeClr val="tx2"/>
                </a:solidFill>
              </a:defRPr>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11/12/2025</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3" name="Graphic 8" descr="Minnesota Department of Transportation logo">
            <a:extLst>
              <a:ext uri="{FF2B5EF4-FFF2-40B4-BE49-F238E27FC236}">
                <a16:creationId xmlns:a16="http://schemas.microsoft.com/office/drawing/2014/main" id="{42349561-5F62-42F4-B212-FA53CED7E2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44952" y="1517766"/>
            <a:ext cx="6099048" cy="1247632"/>
          </a:xfrm>
          <a:prstGeom prst="rect">
            <a:avLst/>
          </a:prstGeom>
        </p:spPr>
      </p:pic>
    </p:spTree>
    <p:extLst>
      <p:ext uri="{BB962C8B-B14F-4D97-AF65-F5344CB8AC3E}">
        <p14:creationId xmlns:p14="http://schemas.microsoft.com/office/powerpoint/2010/main" val="33681191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Solid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11/12/2025</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7679810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olid Blu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5" name="Content Placeholder 2"/>
          <p:cNvSpPr>
            <a:spLocks noGrp="1"/>
          </p:cNvSpPr>
          <p:nvPr>
            <p:ph sz="quarter" idx="10"/>
          </p:nvPr>
        </p:nvSpPr>
        <p:spPr bwMode="white">
          <a:xfrm>
            <a:off x="838200" y="1366345"/>
            <a:ext cx="10515600"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11/12/2025</a:t>
            </a:fld>
            <a:endParaRPr lang="en-US" dirty="0"/>
          </a:p>
        </p:txBody>
      </p:sp>
      <p:sp>
        <p:nvSpPr>
          <p:cNvPr id="7" name="Footer Placeholder 4"/>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5"/>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3025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11/12/2025</a:t>
            </a:fld>
            <a:endParaRPr lang="en-US" dirty="0"/>
          </a:p>
        </p:txBody>
      </p:sp>
      <p:sp>
        <p:nvSpPr>
          <p:cNvPr id="11"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824870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Solid White, Image)">
    <p:bg bwMode="black">
      <p:bgPr>
        <a:solidFill>
          <a:schemeClr val="bg1"/>
        </a:solidFill>
        <a:effectLst/>
      </p:bgPr>
    </p:bg>
    <p:spTree>
      <p:nvGrpSpPr>
        <p:cNvPr id="1" name=""/>
        <p:cNvGrpSpPr/>
        <p:nvPr/>
      </p:nvGrpSpPr>
      <p:grpSpPr>
        <a:xfrm>
          <a:off x="0" y="0"/>
          <a:ext cx="0" cy="0"/>
          <a:chOff x="0" y="0"/>
          <a:chExt cx="0" cy="0"/>
        </a:xfrm>
      </p:grpSpPr>
      <p:sp>
        <p:nvSpPr>
          <p:cNvPr id="10"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13" name="Content Placeholder 2"/>
          <p:cNvSpPr>
            <a:spLocks noGrp="1"/>
          </p:cNvSpPr>
          <p:nvPr>
            <p:ph sz="quarter" idx="10"/>
          </p:nvPr>
        </p:nvSpPr>
        <p:spPr bwMode="white">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Picture Placeholder 3"/>
          <p:cNvSpPr>
            <a:spLocks noGrp="1"/>
          </p:cNvSpPr>
          <p:nvPr>
            <p:ph type="pic" sz="quarter" idx="13"/>
          </p:nvPr>
        </p:nvSpPr>
        <p:spPr bwMode="lt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F4B91AA0-3BA7-4036-A3DA-317C6C4FFA29}" type="datetime1">
              <a:rPr lang="en-US" smtClean="0"/>
              <a:pPr/>
              <a:t>11/12/2025</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539269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Solid Dark, Image)">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11/12/2025</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5389878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Solid Blue, Image)">
    <p:bg bwMode="black">
      <p:bgPr>
        <a:gradFill>
          <a:gsLst>
            <a:gs pos="100000">
              <a:schemeClr val="tx1">
                <a:lumMod val="80000"/>
              </a:schemeClr>
            </a:gs>
            <a:gs pos="63000">
              <a:schemeClr val="tx1"/>
            </a:gs>
            <a:gs pos="86000">
              <a:schemeClr val="tx1">
                <a:lumMod val="9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0" name="Content Placeholder 2"/>
          <p:cNvSpPr>
            <a:spLocks noGrp="1"/>
          </p:cNvSpPr>
          <p:nvPr>
            <p:ph sz="quarter" idx="10"/>
          </p:nvPr>
        </p:nvSpPr>
        <p:spPr bwMode="white">
          <a:xfrm>
            <a:off x="838200" y="1366345"/>
            <a:ext cx="6234953" cy="478839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Picture Placeholder 3"/>
          <p:cNvSpPr>
            <a:spLocks noGrp="1"/>
          </p:cNvSpPr>
          <p:nvPr>
            <p:ph type="pic" sz="quarter" idx="13"/>
          </p:nvPr>
        </p:nvSpPr>
        <p:spPr bwMode="ltGray">
          <a:xfrm>
            <a:off x="7653566" y="1364826"/>
            <a:ext cx="4538434" cy="4538434"/>
          </a:xfrm>
        </p:spPr>
        <p:txBody>
          <a:bodyPr/>
          <a:lstStyle>
            <a:lvl1pPr>
              <a:buClr>
                <a:schemeClr val="accent2"/>
              </a:buClr>
              <a:defRPr>
                <a:solidFill>
                  <a:schemeClr val="bg1"/>
                </a:solidFill>
              </a:defRPr>
            </a:lvl1pPr>
          </a:lstStyle>
          <a:p>
            <a:r>
              <a:rPr lang="en-US"/>
              <a:t>Click icon to add picture</a:t>
            </a:r>
            <a:endParaRPr lang="en-US" dirty="0"/>
          </a:p>
        </p:txBody>
      </p:sp>
      <p:sp>
        <p:nvSpPr>
          <p:cNvPr id="8" name="Date Placeholder 4"/>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11/12/2025</a:t>
            </a:fld>
            <a:endParaRPr lang="en-US" dirty="0"/>
          </a:p>
        </p:txBody>
      </p:sp>
      <p:sp>
        <p:nvSpPr>
          <p:cNvPr id="7" name="Footer Placeholder 5"/>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6"/>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694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Solid Light Gray, Image)">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12"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Content Placeholder 2"/>
          <p:cNvSpPr>
            <a:spLocks noGrp="1"/>
          </p:cNvSpPr>
          <p:nvPr>
            <p:ph sz="quarter" idx="10"/>
          </p:nvPr>
        </p:nvSpPr>
        <p:spPr bwMode="gray">
          <a:xfrm>
            <a:off x="838200" y="1366345"/>
            <a:ext cx="6234953" cy="4788393"/>
          </a:xfrm>
        </p:spPr>
        <p:txBody>
          <a:bodyPr/>
          <a:lstStyle>
            <a:lvl1pPr>
              <a:buClr>
                <a:schemeClr val="tx1"/>
              </a:buClr>
              <a:defRPr>
                <a:solidFill>
                  <a:schemeClr val="tx2"/>
                </a:solidFill>
              </a:defRPr>
            </a:lvl1pPr>
            <a:lvl2pPr>
              <a:buClr>
                <a:schemeClr val="tx1"/>
              </a:buClr>
              <a:defRPr>
                <a:solidFill>
                  <a:schemeClr val="tx2"/>
                </a:solidFill>
              </a:defRPr>
            </a:lvl2pPr>
            <a:lvl3pPr>
              <a:buClr>
                <a:schemeClr val="tx1"/>
              </a:buClr>
              <a:defRPr>
                <a:solidFill>
                  <a:schemeClr val="tx2"/>
                </a:solidFill>
              </a:defRPr>
            </a:lvl3pPr>
            <a:lvl4pPr>
              <a:buClr>
                <a:schemeClr val="tx1"/>
              </a:buClr>
              <a:defRPr>
                <a:solidFill>
                  <a:schemeClr val="tx2"/>
                </a:solidFill>
              </a:defRPr>
            </a:lvl4pPr>
            <a:lvl5pPr>
              <a:buClr>
                <a:schemeClr val="tx1"/>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icture Placeholder 3"/>
          <p:cNvSpPr>
            <a:spLocks noGrp="1"/>
          </p:cNvSpPr>
          <p:nvPr>
            <p:ph type="pic" sz="quarter" idx="13"/>
          </p:nvPr>
        </p:nvSpPr>
        <p:spPr bwMode="gray">
          <a:xfrm>
            <a:off x="7653566" y="1364826"/>
            <a:ext cx="4538434" cy="4538434"/>
          </a:xfrm>
        </p:spPr>
        <p:txBody>
          <a:bodyPr/>
          <a:lstStyle>
            <a:lvl1pPr>
              <a:buClr>
                <a:schemeClr val="tx1"/>
              </a:buClr>
              <a:defRPr>
                <a:solidFill>
                  <a:schemeClr val="tx2"/>
                </a:solidFill>
              </a:defRPr>
            </a:lvl1pPr>
          </a:lstStyle>
          <a:p>
            <a:r>
              <a:rPr lang="en-US"/>
              <a:t>Click icon to add picture</a:t>
            </a:r>
            <a:endParaRPr lang="en-US" dirty="0"/>
          </a:p>
        </p:txBody>
      </p:sp>
      <p:sp>
        <p:nvSpPr>
          <p:cNvPr id="9" name="Date Placeholder 4"/>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4868D85E-9AAE-43DE-B77A-6CCC9C16CBEC}" type="datetime1">
              <a:rPr lang="en-US" smtClean="0"/>
              <a:t>11/12/2025</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0" name="Slide Number Placeholder 6"/>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9864900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am Page (4-Up Vertical)">
    <p:bg bwMode="gray">
      <p:bgPr>
        <a:solidFill>
          <a:srgbClr val="E8E8E8"/>
        </a:solidFill>
        <a:effectLst/>
      </p:bgPr>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2139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4" name="Picture Placeholder 3">
            <a:extLst>
              <a:ext uri="{FF2B5EF4-FFF2-40B4-BE49-F238E27FC236}">
                <a16:creationId xmlns:a16="http://schemas.microsoft.com/office/drawing/2014/main" id="{4378C81C-38CA-4D22-9B63-324111B4934E}"/>
              </a:ext>
            </a:extLst>
          </p:cNvPr>
          <p:cNvSpPr>
            <a:spLocks noGrp="1"/>
          </p:cNvSpPr>
          <p:nvPr>
            <p:ph type="pic" sz="quarter" idx="22" hasCustomPrompt="1"/>
          </p:nvPr>
        </p:nvSpPr>
        <p:spPr bwMode="gray">
          <a:xfrm>
            <a:off x="3645813"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E4B3DD3E-4071-4513-9DAD-DBBE02E05F58}"/>
              </a:ext>
            </a:extLst>
          </p:cNvPr>
          <p:cNvSpPr>
            <a:spLocks noGrp="1"/>
          </p:cNvSpPr>
          <p:nvPr>
            <p:ph type="pic" sz="quarter" idx="23" hasCustomPrompt="1"/>
          </p:nvPr>
        </p:nvSpPr>
        <p:spPr bwMode="gray">
          <a:xfrm>
            <a:off x="6484428" y="1981899"/>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33272"/>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20" name="Picture Placeholder 3">
            <a:extLst>
              <a:ext uri="{FF2B5EF4-FFF2-40B4-BE49-F238E27FC236}">
                <a16:creationId xmlns:a16="http://schemas.microsoft.com/office/drawing/2014/main" id="{03E6E0CE-BDC5-4A27-A3F6-F46D21F7DFC1}"/>
              </a:ext>
            </a:extLst>
          </p:cNvPr>
          <p:cNvSpPr>
            <a:spLocks noGrp="1"/>
          </p:cNvSpPr>
          <p:nvPr>
            <p:ph type="pic" sz="quarter" idx="24" hasCustomPrompt="1"/>
          </p:nvPr>
        </p:nvSpPr>
        <p:spPr bwMode="gray">
          <a:xfrm>
            <a:off x="9323043" y="2002884"/>
            <a:ext cx="2093976" cy="20939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11"/>
          <p:cNvSpPr>
            <a:spLocks noGrp="1"/>
          </p:cNvSpPr>
          <p:nvPr>
            <p:ph type="dt" sz="half" idx="10"/>
          </p:nvPr>
        </p:nvSpPr>
        <p:spPr bwMode="black"/>
        <p:txBody>
          <a:bodyPr/>
          <a:lstStyle/>
          <a:p>
            <a:fld id="{936DB2D6-5DF4-4264-A4A1-7D3EAF38D255}" type="datetime1">
              <a:rPr lang="en-US" smtClean="0"/>
              <a:t>11/12/2025</a:t>
            </a:fld>
            <a:endParaRPr lang="en-US" dirty="0"/>
          </a:p>
        </p:txBody>
      </p:sp>
      <p:sp>
        <p:nvSpPr>
          <p:cNvPr id="1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8566839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am Page (3 Up Vertical)">
    <p:bg>
      <p:bgPr>
        <a:solidFill>
          <a:srgbClr val="E8E8E8"/>
        </a:solidFill>
        <a:effectLst/>
      </p:bgPr>
    </p:bg>
    <p:spTree>
      <p:nvGrpSpPr>
        <p:cNvPr id="1" name=""/>
        <p:cNvGrpSpPr/>
        <p:nvPr/>
      </p:nvGrpSpPr>
      <p:grpSpPr>
        <a:xfrm>
          <a:off x="0" y="0"/>
          <a:ext cx="0" cy="0"/>
          <a:chOff x="0" y="0"/>
          <a:chExt cx="0" cy="0"/>
        </a:xfrm>
      </p:grpSpPr>
      <p:sp>
        <p:nvSpPr>
          <p:cNvPr id="20"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4" name="Picture Placeholder 3">
            <a:extLst>
              <a:ext uri="{FF2B5EF4-FFF2-40B4-BE49-F238E27FC236}">
                <a16:creationId xmlns:a16="http://schemas.microsoft.com/office/drawing/2014/main" id="{255F61E2-2EE6-4C2E-9E57-37997A4DF66F}"/>
              </a:ext>
            </a:extLst>
          </p:cNvPr>
          <p:cNvSpPr>
            <a:spLocks noGrp="1"/>
          </p:cNvSpPr>
          <p:nvPr>
            <p:ph type="pic" sz="quarter" idx="20" hasCustomPrompt="1"/>
          </p:nvPr>
        </p:nvSpPr>
        <p:spPr bwMode="gray">
          <a:xfrm>
            <a:off x="157917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6922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5" name="Picture Placeholder 3">
            <a:extLst>
              <a:ext uri="{FF2B5EF4-FFF2-40B4-BE49-F238E27FC236}">
                <a16:creationId xmlns:a16="http://schemas.microsoft.com/office/drawing/2014/main" id="{49921214-0833-4B73-BEEC-FC86E7FF789F}"/>
              </a:ext>
            </a:extLst>
          </p:cNvPr>
          <p:cNvSpPr>
            <a:spLocks noGrp="1"/>
          </p:cNvSpPr>
          <p:nvPr>
            <p:ph type="pic" sz="quarter" idx="21" hasCustomPrompt="1"/>
          </p:nvPr>
        </p:nvSpPr>
        <p:spPr bwMode="gray">
          <a:xfrm>
            <a:off x="482218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18" name="Picture Placeholder 3">
            <a:extLst>
              <a:ext uri="{FF2B5EF4-FFF2-40B4-BE49-F238E27FC236}">
                <a16:creationId xmlns:a16="http://schemas.microsoft.com/office/drawing/2014/main" id="{F5B35329-7A36-4EF4-A793-2D020420E2A2}"/>
              </a:ext>
            </a:extLst>
          </p:cNvPr>
          <p:cNvSpPr>
            <a:spLocks noGrp="1"/>
          </p:cNvSpPr>
          <p:nvPr>
            <p:ph type="pic" sz="quarter" idx="22" hasCustomPrompt="1"/>
          </p:nvPr>
        </p:nvSpPr>
        <p:spPr bwMode="gray">
          <a:xfrm>
            <a:off x="8065195" y="1959680"/>
            <a:ext cx="2322576" cy="2322576"/>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55245" y="4564988"/>
            <a:ext cx="2542477" cy="723900"/>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err="1"/>
              <a:t>Firstname</a:t>
            </a:r>
            <a:r>
              <a:rPr lang="en-US" dirty="0"/>
              <a:t> </a:t>
            </a:r>
            <a:r>
              <a:rPr lang="en-US" dirty="0" err="1"/>
              <a:t>Lastname</a:t>
            </a:r>
            <a:endParaRPr lang="en-US" dirty="0"/>
          </a:p>
          <a:p>
            <a:pPr lvl="0"/>
            <a:r>
              <a:rPr lang="en-US" dirty="0"/>
              <a:t>Job Title</a:t>
            </a:r>
          </a:p>
        </p:txBody>
      </p:sp>
      <p:sp>
        <p:nvSpPr>
          <p:cNvPr id="3" name="Date Placeholder 9"/>
          <p:cNvSpPr>
            <a:spLocks noGrp="1"/>
          </p:cNvSpPr>
          <p:nvPr>
            <p:ph type="dt" sz="half" idx="10"/>
          </p:nvPr>
        </p:nvSpPr>
        <p:spPr bwMode="black"/>
        <p:txBody>
          <a:bodyPr/>
          <a:lstStyle/>
          <a:p>
            <a:fld id="{936DB2D6-5DF4-4264-A4A1-7D3EAF38D255}" type="datetime1">
              <a:rPr lang="en-US" smtClean="0"/>
              <a:t>11/12/2025</a:t>
            </a:fld>
            <a:endParaRPr lang="en-US" dirty="0"/>
          </a:p>
        </p:txBody>
      </p:sp>
      <p:sp>
        <p:nvSpPr>
          <p:cNvPr id="19"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380363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am Page (4-Up Horizontal)">
    <p:bg bwMode="gray">
      <p:bgPr>
        <a:solidFill>
          <a:srgbClr val="E8E8E8"/>
        </a:solidFill>
        <a:effectLst/>
      </p:bgPr>
    </p:bg>
    <p:spTree>
      <p:nvGrpSpPr>
        <p:cNvPr id="1" name=""/>
        <p:cNvGrpSpPr/>
        <p:nvPr/>
      </p:nvGrpSpPr>
      <p:grpSpPr>
        <a:xfrm>
          <a:off x="0" y="0"/>
          <a:ext cx="0" cy="0"/>
          <a:chOff x="0" y="0"/>
          <a:chExt cx="0" cy="0"/>
        </a:xfrm>
      </p:grpSpPr>
      <p:sp>
        <p:nvSpPr>
          <p:cNvPr id="21"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0"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3" name="Picture Placeholder 3"/>
          <p:cNvSpPr>
            <a:spLocks noGrp="1"/>
          </p:cNvSpPr>
          <p:nvPr>
            <p:ph type="pic" sz="quarter" idx="14" hasCustomPrompt="1"/>
          </p:nvPr>
        </p:nvSpPr>
        <p:spPr bwMode="gray">
          <a:xfrm>
            <a:off x="806331"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4" name="Text Placeholder 4"/>
          <p:cNvSpPr>
            <a:spLocks noGrp="1"/>
          </p:cNvSpPr>
          <p:nvPr>
            <p:ph type="body" sz="quarter" idx="15"/>
          </p:nvPr>
        </p:nvSpPr>
        <p:spPr bwMode="black">
          <a:xfrm>
            <a:off x="2876550" y="167477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9" name="Picture Placeholder 5"/>
          <p:cNvSpPr>
            <a:spLocks noGrp="1"/>
          </p:cNvSpPr>
          <p:nvPr>
            <p:ph type="pic" sz="quarter" idx="13" hasCustomPrompt="1"/>
          </p:nvPr>
        </p:nvSpPr>
        <p:spPr bwMode="gray">
          <a:xfrm>
            <a:off x="806332" y="3939360"/>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6"/>
          <p:cNvSpPr>
            <a:spLocks noGrp="1"/>
          </p:cNvSpPr>
          <p:nvPr>
            <p:ph type="body" sz="quarter" idx="16"/>
          </p:nvPr>
        </p:nvSpPr>
        <p:spPr bwMode="black">
          <a:xfrm>
            <a:off x="2876550" y="3939361"/>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7"/>
          <p:cNvSpPr>
            <a:spLocks noGrp="1"/>
          </p:cNvSpPr>
          <p:nvPr>
            <p:ph type="pic" sz="quarter" idx="17" hasCustomPrompt="1"/>
          </p:nvPr>
        </p:nvSpPr>
        <p:spPr bwMode="gray">
          <a:xfrm>
            <a:off x="6199805" y="167477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8"/>
          <p:cNvSpPr>
            <a:spLocks noGrp="1"/>
          </p:cNvSpPr>
          <p:nvPr>
            <p:ph type="body" sz="quarter" idx="18"/>
          </p:nvPr>
        </p:nvSpPr>
        <p:spPr bwMode="black">
          <a:xfrm>
            <a:off x="8270023" y="1674772"/>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7" name="Picture Placeholder 9"/>
          <p:cNvSpPr>
            <a:spLocks noGrp="1"/>
          </p:cNvSpPr>
          <p:nvPr>
            <p:ph type="pic" sz="quarter" idx="19" hasCustomPrompt="1"/>
          </p:nvPr>
        </p:nvSpPr>
        <p:spPr bwMode="gray">
          <a:xfrm>
            <a:off x="6199805" y="3939361"/>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8" name="Text Placeholder 10"/>
          <p:cNvSpPr>
            <a:spLocks noGrp="1"/>
          </p:cNvSpPr>
          <p:nvPr>
            <p:ph type="body" sz="quarter" idx="20"/>
          </p:nvPr>
        </p:nvSpPr>
        <p:spPr bwMode="black">
          <a:xfrm>
            <a:off x="8270023" y="3939360"/>
            <a:ext cx="2866328" cy="1858809"/>
          </a:xfrm>
        </p:spPr>
        <p:txBody>
          <a:bodyPr anchor="ctr">
            <a:noAutofit/>
          </a:bodyPr>
          <a:lstStyle>
            <a:lvl1pPr marL="0" indent="0">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11"/>
          <p:cNvSpPr>
            <a:spLocks noGrp="1"/>
          </p:cNvSpPr>
          <p:nvPr>
            <p:ph type="dt" sz="half" idx="10"/>
          </p:nvPr>
        </p:nvSpPr>
        <p:spPr bwMode="black"/>
        <p:txBody>
          <a:bodyPr/>
          <a:lstStyle/>
          <a:p>
            <a:fld id="{8DC79626-CE5A-4834-975C-E7305BA2E281}" type="datetime1">
              <a:rPr lang="en-US" smtClean="0"/>
              <a:t>11/12/2025</a:t>
            </a:fld>
            <a:endParaRPr lang="en-US" dirty="0"/>
          </a:p>
        </p:txBody>
      </p:sp>
      <p:sp>
        <p:nvSpPr>
          <p:cNvPr id="29"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2632564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Reversed Logo)">
    <p:bg bwMode="gray">
      <p:bgPr>
        <a:solidFill>
          <a:schemeClr val="tx1"/>
        </a:solidFill>
        <a:effectLst/>
      </p:bgPr>
    </p:bg>
    <p:spTree>
      <p:nvGrpSpPr>
        <p:cNvPr id="1" name=""/>
        <p:cNvGrpSpPr/>
        <p:nvPr/>
      </p:nvGrpSpPr>
      <p:grpSpPr>
        <a:xfrm>
          <a:off x="0" y="0"/>
          <a:ext cx="0" cy="0"/>
          <a:chOff x="0" y="0"/>
          <a:chExt cx="0" cy="0"/>
        </a:xfrm>
      </p:grpSpPr>
      <p:sp>
        <p:nvSpPr>
          <p:cNvPr id="11" name="Rectangle 1"/>
          <p:cNvSpPr txBox="1">
            <a:spLocks/>
          </p:cNvSpPr>
          <p:nvPr userDrawn="1"/>
        </p:nvSpPr>
        <p:spPr bwMode="ltGray">
          <a:xfrm>
            <a:off x="0" y="4092604"/>
            <a:ext cx="12192000" cy="1295182"/>
          </a:xfrm>
          <a:prstGeom prst="rect">
            <a:avLst/>
          </a:prstGeom>
          <a:solidFill>
            <a:schemeClr val="accent2"/>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13" name="Title 2"/>
          <p:cNvSpPr>
            <a:spLocks noGrp="1"/>
          </p:cNvSpPr>
          <p:nvPr>
            <p:ph type="ctrTitle" hasCustomPrompt="1"/>
          </p:nvPr>
        </p:nvSpPr>
        <p:spPr bwMode="black">
          <a:xfrm>
            <a:off x="266700" y="4092602"/>
            <a:ext cx="11658600" cy="1295182"/>
          </a:xfrm>
          <a:noFill/>
        </p:spPr>
        <p:txBody>
          <a:bodyPr wrap="square" lIns="182880" tIns="91440" rIns="182880" bIns="91440" anchor="ctr">
            <a:normAutofit/>
          </a:bodyPr>
          <a:lstStyle>
            <a:lvl1pPr algn="ctr">
              <a:defRPr sz="3600">
                <a:solidFill>
                  <a:schemeClr val="tx2"/>
                </a:solidFill>
              </a:defRPr>
            </a:lvl1pPr>
          </a:lstStyle>
          <a:p>
            <a:r>
              <a:rPr lang="en-US" dirty="0"/>
              <a:t>Click to enter the slideshow title</a:t>
            </a:r>
          </a:p>
        </p:txBody>
      </p:sp>
      <p:sp>
        <p:nvSpPr>
          <p:cNvPr id="3" name="Rectangle 3"/>
          <p:cNvSpPr/>
          <p:nvPr userDrawn="1"/>
        </p:nvSpPr>
        <p:spPr bwMode="white">
          <a:xfrm>
            <a:off x="0" y="5387786"/>
            <a:ext cx="12192000" cy="147021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8" name="Text Placeholder 4"/>
          <p:cNvSpPr>
            <a:spLocks noGrp="1"/>
          </p:cNvSpPr>
          <p:nvPr>
            <p:ph type="body" sz="quarter" idx="17" hasCustomPrompt="1"/>
          </p:nvPr>
        </p:nvSpPr>
        <p:spPr bwMode="black">
          <a:xfrm>
            <a:off x="838200" y="5644883"/>
            <a:ext cx="10515600" cy="711465"/>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D7ED242C-24FB-43A0-BCB6-43756FC812F6}" type="datetime1">
              <a:rPr lang="en-US" smtClean="0"/>
              <a:t>11/12/2025</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pic>
        <p:nvPicPr>
          <p:cNvPr id="12" name="Graphic 8" descr="Minnesota Department of Transportation logo">
            <a:extLst>
              <a:ext uri="{FF2B5EF4-FFF2-40B4-BE49-F238E27FC236}">
                <a16:creationId xmlns:a16="http://schemas.microsoft.com/office/drawing/2014/main" id="{E8CC904E-32AE-4C9C-B9CA-A01E1294C2A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044952" y="1517904"/>
            <a:ext cx="6099048" cy="1400187"/>
          </a:xfrm>
          <a:prstGeom prst="rect">
            <a:avLst/>
          </a:prstGeom>
        </p:spPr>
      </p:pic>
    </p:spTree>
    <p:extLst>
      <p:ext uri="{BB962C8B-B14F-4D97-AF65-F5344CB8AC3E}">
        <p14:creationId xmlns:p14="http://schemas.microsoft.com/office/powerpoint/2010/main" val="3697389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am Page (2-Up Horizontal)">
    <p:bg>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9" name="Picture Placeholder 3"/>
          <p:cNvSpPr>
            <a:spLocks noGrp="1"/>
          </p:cNvSpPr>
          <p:nvPr>
            <p:ph type="pic" sz="quarter" idx="13" hasCustomPrompt="1"/>
          </p:nvPr>
        </p:nvSpPr>
        <p:spPr bwMode="gray">
          <a:xfrm>
            <a:off x="806332"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4" name="Text Placeholder 4"/>
          <p:cNvSpPr>
            <a:spLocks noGrp="1"/>
          </p:cNvSpPr>
          <p:nvPr>
            <p:ph type="body" sz="quarter" idx="16"/>
          </p:nvPr>
        </p:nvSpPr>
        <p:spPr bwMode="black">
          <a:xfrm>
            <a:off x="2876550"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25" name="Picture Placeholder 5"/>
          <p:cNvSpPr>
            <a:spLocks noGrp="1"/>
          </p:cNvSpPr>
          <p:nvPr>
            <p:ph type="pic" sz="quarter" idx="17" hasCustomPrompt="1"/>
          </p:nvPr>
        </p:nvSpPr>
        <p:spPr bwMode="gray">
          <a:xfrm>
            <a:off x="6199805" y="2571729"/>
            <a:ext cx="1858809" cy="185880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Click Icon to add picture</a:t>
            </a:r>
          </a:p>
        </p:txBody>
      </p:sp>
      <p:sp>
        <p:nvSpPr>
          <p:cNvPr id="26" name="Text Placeholder 6"/>
          <p:cNvSpPr>
            <a:spLocks noGrp="1"/>
          </p:cNvSpPr>
          <p:nvPr>
            <p:ph type="body" sz="quarter" idx="18"/>
          </p:nvPr>
        </p:nvSpPr>
        <p:spPr bwMode="black">
          <a:xfrm>
            <a:off x="8270023" y="257173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3" name="Date Placeholder 7"/>
          <p:cNvSpPr>
            <a:spLocks noGrp="1"/>
          </p:cNvSpPr>
          <p:nvPr>
            <p:ph type="dt" sz="half" idx="10"/>
          </p:nvPr>
        </p:nvSpPr>
        <p:spPr bwMode="black"/>
        <p:txBody>
          <a:bodyPr/>
          <a:lstStyle/>
          <a:p>
            <a:fld id="{7F519661-29C3-4FE0-9FC3-375A85A42C46}" type="datetime1">
              <a:rPr lang="en-US" smtClean="0"/>
              <a:t>11/12/2025</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6"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34532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cons (4-Up Vertical)">
    <p:bg bwMode="gray">
      <p:bgRef idx="1001">
        <a:schemeClr val="bg1"/>
      </p:bgRef>
    </p:bg>
    <p:spTree>
      <p:nvGrpSpPr>
        <p:cNvPr id="1" name=""/>
        <p:cNvGrpSpPr/>
        <p:nvPr/>
      </p:nvGrpSpPr>
      <p:grpSpPr>
        <a:xfrm>
          <a:off x="0" y="0"/>
          <a:ext cx="0" cy="0"/>
          <a:chOff x="0" y="0"/>
          <a:chExt cx="0" cy="0"/>
        </a:xfrm>
      </p:grpSpPr>
      <p:sp>
        <p:nvSpPr>
          <p:cNvPr id="2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806332"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581719"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3646176"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3421563"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6486020"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6261407"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4" name="Picture Placeholder 9"/>
          <p:cNvSpPr>
            <a:spLocks noGrp="1"/>
          </p:cNvSpPr>
          <p:nvPr>
            <p:ph type="pic" sz="quarter" idx="20" hasCustomPrompt="1"/>
          </p:nvPr>
        </p:nvSpPr>
        <p:spPr bwMode="gray">
          <a:xfrm>
            <a:off x="9325864"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10"/>
          <p:cNvSpPr>
            <a:spLocks noGrp="1"/>
          </p:cNvSpPr>
          <p:nvPr>
            <p:ph type="body" sz="quarter" idx="21" hasCustomPrompt="1"/>
          </p:nvPr>
        </p:nvSpPr>
        <p:spPr bwMode="black">
          <a:xfrm>
            <a:off x="9101251" y="4341161"/>
            <a:ext cx="2542477" cy="1627838"/>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11"/>
          <p:cNvSpPr>
            <a:spLocks noGrp="1"/>
          </p:cNvSpPr>
          <p:nvPr>
            <p:ph type="dt" sz="half" idx="10"/>
          </p:nvPr>
        </p:nvSpPr>
        <p:spPr bwMode="black"/>
        <p:txBody>
          <a:bodyPr/>
          <a:lstStyle/>
          <a:p>
            <a:fld id="{4B4EEDC6-36CA-4209-B482-2ED76AA0BF08}" type="datetime1">
              <a:rPr lang="en-US" smtClean="0"/>
              <a:t>11/12/2025</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7236465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cons (3-Up Vertic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7"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6" name="Picture Placeholder 3"/>
          <p:cNvSpPr>
            <a:spLocks noGrp="1"/>
          </p:cNvSpPr>
          <p:nvPr>
            <p:ph type="pic" sz="quarter" idx="13" hasCustomPrompt="1"/>
          </p:nvPr>
        </p:nvSpPr>
        <p:spPr bwMode="gray">
          <a:xfrm>
            <a:off x="1697855" y="1981899"/>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7" name="Text Placeholder 4"/>
          <p:cNvSpPr>
            <a:spLocks noGrp="1"/>
          </p:cNvSpPr>
          <p:nvPr>
            <p:ph type="body" sz="quarter" idx="15" hasCustomPrompt="1"/>
          </p:nvPr>
        </p:nvSpPr>
        <p:spPr bwMode="black">
          <a:xfrm>
            <a:off x="1473242" y="4345146"/>
            <a:ext cx="2542477" cy="1623853"/>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0" name="Picture Placeholder 5"/>
          <p:cNvSpPr>
            <a:spLocks noGrp="1"/>
          </p:cNvSpPr>
          <p:nvPr>
            <p:ph type="pic" sz="quarter" idx="16" hasCustomPrompt="1"/>
          </p:nvPr>
        </p:nvSpPr>
        <p:spPr bwMode="gray">
          <a:xfrm>
            <a:off x="4936052"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1" name="Text Placeholder 6"/>
          <p:cNvSpPr>
            <a:spLocks noGrp="1"/>
          </p:cNvSpPr>
          <p:nvPr>
            <p:ph type="body" sz="quarter" idx="17" hasCustomPrompt="1"/>
          </p:nvPr>
        </p:nvSpPr>
        <p:spPr bwMode="black">
          <a:xfrm>
            <a:off x="4712235"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12" name="Picture Placeholder 7"/>
          <p:cNvSpPr>
            <a:spLocks noGrp="1"/>
          </p:cNvSpPr>
          <p:nvPr>
            <p:ph type="pic" sz="quarter" idx="18" hasCustomPrompt="1"/>
          </p:nvPr>
        </p:nvSpPr>
        <p:spPr bwMode="gray">
          <a:xfrm>
            <a:off x="8174249" y="1967573"/>
            <a:ext cx="2094842" cy="2094842"/>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3" name="Text Placeholder 8"/>
          <p:cNvSpPr>
            <a:spLocks noGrp="1"/>
          </p:cNvSpPr>
          <p:nvPr>
            <p:ph type="body" sz="quarter" idx="19" hasCustomPrompt="1"/>
          </p:nvPr>
        </p:nvSpPr>
        <p:spPr bwMode="black">
          <a:xfrm>
            <a:off x="7949636" y="4345147"/>
            <a:ext cx="2542477" cy="1623852"/>
          </a:xfrm>
        </p:spPr>
        <p:txBody>
          <a:bodyPr>
            <a:normAutofit/>
          </a:bodyPr>
          <a:lstStyle>
            <a:lvl1pPr marL="0" indent="0" algn="ctr">
              <a:lnSpc>
                <a:spcPct val="100000"/>
              </a:lnSpc>
              <a:spcBef>
                <a:spcPts val="0"/>
              </a:spcBef>
              <a:buNone/>
              <a:defRPr sz="1800" b="0">
                <a:solidFill>
                  <a:schemeClr val="tx2"/>
                </a:solidFill>
              </a:defRPr>
            </a:lvl1pPr>
          </a:lstStyle>
          <a:p>
            <a:pPr lvl="0"/>
            <a:r>
              <a:rPr lang="en-US" dirty="0"/>
              <a:t>Click to edit text</a:t>
            </a:r>
          </a:p>
        </p:txBody>
      </p:sp>
      <p:sp>
        <p:nvSpPr>
          <p:cNvPr id="3" name="Date Placeholder 9"/>
          <p:cNvSpPr>
            <a:spLocks noGrp="1"/>
          </p:cNvSpPr>
          <p:nvPr>
            <p:ph type="dt" sz="half" idx="10"/>
          </p:nvPr>
        </p:nvSpPr>
        <p:spPr bwMode="black"/>
        <p:txBody>
          <a:bodyPr/>
          <a:lstStyle/>
          <a:p>
            <a:fld id="{4B4EEDC6-36CA-4209-B482-2ED76AA0BF08}" type="datetime1">
              <a:rPr lang="en-US" smtClean="0"/>
              <a:t>11/12/2025</a:t>
            </a:fld>
            <a:endParaRPr lang="en-US" dirty="0"/>
          </a:p>
        </p:txBody>
      </p:sp>
      <p:sp>
        <p:nvSpPr>
          <p:cNvPr id="20" name="Footer Placeholder 10"/>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5" name="Slide Number Placeholder 11"/>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9"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347374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cons (4-Up Horizontal)">
    <p:bg bwMode="gray">
      <p:bgRef idx="1001">
        <a:schemeClr val="bg1"/>
      </p:bgRef>
    </p:bg>
    <p:spTree>
      <p:nvGrpSpPr>
        <p:cNvPr id="1" name=""/>
        <p:cNvGrpSpPr/>
        <p:nvPr/>
      </p:nvGrpSpPr>
      <p:grpSpPr>
        <a:xfrm>
          <a:off x="0" y="0"/>
          <a:ext cx="0" cy="0"/>
          <a:chOff x="0" y="0"/>
          <a:chExt cx="0" cy="0"/>
        </a:xfrm>
      </p:grpSpPr>
      <p:sp>
        <p:nvSpPr>
          <p:cNvPr id="24"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3"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3" name="Picture Placeholder 5"/>
          <p:cNvSpPr>
            <a:spLocks noGrp="1"/>
          </p:cNvSpPr>
          <p:nvPr>
            <p:ph type="pic" sz="quarter" idx="14" hasCustomPrompt="1"/>
          </p:nvPr>
        </p:nvSpPr>
        <p:spPr bwMode="gray">
          <a:xfrm>
            <a:off x="806331"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4" name="Text Placeholder 6"/>
          <p:cNvSpPr>
            <a:spLocks noGrp="1"/>
          </p:cNvSpPr>
          <p:nvPr>
            <p:ph type="body" sz="quarter" idx="15"/>
          </p:nvPr>
        </p:nvSpPr>
        <p:spPr bwMode="black">
          <a:xfrm>
            <a:off x="2876550" y="3939361"/>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7"/>
          <p:cNvSpPr>
            <a:spLocks noGrp="1"/>
          </p:cNvSpPr>
          <p:nvPr>
            <p:ph type="pic" sz="quarter" idx="17" hasCustomPrompt="1"/>
          </p:nvPr>
        </p:nvSpPr>
        <p:spPr bwMode="gray">
          <a:xfrm>
            <a:off x="6199805" y="167477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8"/>
          <p:cNvSpPr>
            <a:spLocks noGrp="1"/>
          </p:cNvSpPr>
          <p:nvPr>
            <p:ph type="body" sz="quarter" idx="18"/>
          </p:nvPr>
        </p:nvSpPr>
        <p:spPr bwMode="black">
          <a:xfrm>
            <a:off x="8270023" y="1674772"/>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8" name="Picture Placeholder 9"/>
          <p:cNvSpPr>
            <a:spLocks noGrp="1"/>
          </p:cNvSpPr>
          <p:nvPr>
            <p:ph type="pic" sz="quarter" idx="19" hasCustomPrompt="1"/>
          </p:nvPr>
        </p:nvSpPr>
        <p:spPr bwMode="gray">
          <a:xfrm>
            <a:off x="6199805" y="3939361"/>
            <a:ext cx="1858809" cy="1858809"/>
          </a:xfrm>
          <a:prstGeom prst="rect">
            <a:avLst/>
          </a:prstGeom>
          <a:solidFill>
            <a:schemeClr val="bg1"/>
          </a:solidFill>
          <a:ln w="28575">
            <a:noFill/>
          </a:ln>
        </p:spPr>
        <p:txBody>
          <a:bodyPr anchor="ctr">
            <a:normAutofit/>
          </a:bodyPr>
          <a:lstStyle>
            <a:lvl1pPr marL="0" indent="0" algn="ctr">
              <a:buNone/>
              <a:defRPr sz="1800"/>
            </a:lvl1pPr>
          </a:lstStyle>
          <a:p>
            <a:r>
              <a:rPr lang="en-US" dirty="0"/>
              <a:t>Click Icon to add picture</a:t>
            </a:r>
          </a:p>
        </p:txBody>
      </p:sp>
      <p:sp>
        <p:nvSpPr>
          <p:cNvPr id="19" name="Text Placeholder 10"/>
          <p:cNvSpPr>
            <a:spLocks noGrp="1"/>
          </p:cNvSpPr>
          <p:nvPr>
            <p:ph type="body" sz="quarter" idx="20"/>
          </p:nvPr>
        </p:nvSpPr>
        <p:spPr bwMode="black">
          <a:xfrm>
            <a:off x="8270023" y="3939360"/>
            <a:ext cx="2866328" cy="1858809"/>
          </a:xfrm>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11"/>
          <p:cNvSpPr>
            <a:spLocks noGrp="1"/>
          </p:cNvSpPr>
          <p:nvPr>
            <p:ph type="dt" sz="half" idx="10"/>
          </p:nvPr>
        </p:nvSpPr>
        <p:spPr bwMode="black"/>
        <p:txBody>
          <a:bodyPr/>
          <a:lstStyle/>
          <a:p>
            <a:fld id="{1815FB38-58F3-410A-8DA4-4B706967601F}" type="datetime1">
              <a:rPr lang="en-US" smtClean="0"/>
              <a:t>11/12/2025</a:t>
            </a:fld>
            <a:endParaRPr lang="en-US" dirty="0"/>
          </a:p>
        </p:txBody>
      </p:sp>
      <p:sp>
        <p:nvSpPr>
          <p:cNvPr id="20" name="Footer Placeholder 12"/>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13"/>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4"/>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4020693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cons (2-Up Horizontal)">
    <p:bg bwMode="gray">
      <p:bgRef idx="1001">
        <a:schemeClr val="bg1"/>
      </p:bgRef>
    </p:bg>
    <p:spTree>
      <p:nvGrpSpPr>
        <p:cNvPr id="1" name=""/>
        <p:cNvGrpSpPr/>
        <p:nvPr/>
      </p:nvGrpSpPr>
      <p:grpSpPr>
        <a:xfrm>
          <a:off x="0" y="0"/>
          <a:ext cx="0" cy="0"/>
          <a:chOff x="0" y="0"/>
          <a:chExt cx="0" cy="0"/>
        </a:xfrm>
      </p:grpSpPr>
      <p:sp>
        <p:nvSpPr>
          <p:cNvPr id="18"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2" name="Picture Placeholder 3"/>
          <p:cNvSpPr>
            <a:spLocks noGrp="1"/>
          </p:cNvSpPr>
          <p:nvPr>
            <p:ph type="pic" sz="quarter" idx="13" hasCustomPrompt="1"/>
          </p:nvPr>
        </p:nvSpPr>
        <p:spPr bwMode="gray">
          <a:xfrm>
            <a:off x="806332"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5" name="Text Placeholder 4"/>
          <p:cNvSpPr>
            <a:spLocks noGrp="1"/>
          </p:cNvSpPr>
          <p:nvPr>
            <p:ph type="body" sz="quarter" idx="16"/>
          </p:nvPr>
        </p:nvSpPr>
        <p:spPr bwMode="black">
          <a:xfrm>
            <a:off x="2876550"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16" name="Picture Placeholder 5"/>
          <p:cNvSpPr>
            <a:spLocks noGrp="1"/>
          </p:cNvSpPr>
          <p:nvPr>
            <p:ph type="pic" sz="quarter" idx="17" hasCustomPrompt="1"/>
          </p:nvPr>
        </p:nvSpPr>
        <p:spPr bwMode="gray">
          <a:xfrm>
            <a:off x="6199805" y="2800328"/>
            <a:ext cx="1858809" cy="1858809"/>
          </a:xfrm>
          <a:prstGeom prst="rect">
            <a:avLst/>
          </a:prstGeom>
          <a:noFill/>
          <a:ln w="28575">
            <a:noFill/>
          </a:ln>
        </p:spPr>
        <p:txBody>
          <a:bodyPr anchor="ctr">
            <a:normAutofit/>
          </a:bodyPr>
          <a:lstStyle>
            <a:lvl1pPr marL="0" indent="0" algn="ctr">
              <a:buNone/>
              <a:defRPr sz="1800"/>
            </a:lvl1pPr>
          </a:lstStyle>
          <a:p>
            <a:r>
              <a:rPr lang="en-US" dirty="0"/>
              <a:t>Click Icon to add picture</a:t>
            </a:r>
          </a:p>
        </p:txBody>
      </p:sp>
      <p:sp>
        <p:nvSpPr>
          <p:cNvPr id="17" name="Text Placeholder 6"/>
          <p:cNvSpPr>
            <a:spLocks noGrp="1"/>
          </p:cNvSpPr>
          <p:nvPr>
            <p:ph type="body" sz="quarter" idx="18"/>
          </p:nvPr>
        </p:nvSpPr>
        <p:spPr bwMode="black">
          <a:xfrm>
            <a:off x="8270023" y="2800329"/>
            <a:ext cx="2866328" cy="1858809"/>
          </a:xfrm>
          <a:noFill/>
        </p:spPr>
        <p:txBody>
          <a:bodyPr anchor="ctr">
            <a:noAutofit/>
          </a:bodyPr>
          <a:lstStyle>
            <a:lvl1pPr marL="0" indent="0">
              <a:spcBef>
                <a:spcPts val="0"/>
              </a:spcBef>
              <a:buFont typeface="Arial" panose="020B0604020202020204" pitchFamily="34" charset="0"/>
              <a:buNone/>
              <a:defRPr sz="1800"/>
            </a:lvl1pPr>
            <a:lvl2pPr marL="457200" indent="0">
              <a:buFont typeface="Arial" panose="020B0604020202020204" pitchFamily="34" charset="0"/>
              <a:buNone/>
              <a:defRPr sz="1800"/>
            </a:lvl2pPr>
            <a:lvl3pPr marL="914400" indent="0">
              <a:buFont typeface="Arial" panose="020B0604020202020204" pitchFamily="34" charset="0"/>
              <a:buNone/>
              <a:defRPr sz="1800"/>
            </a:lvl3pPr>
            <a:lvl4pPr marL="1371600" indent="0">
              <a:buFont typeface="Arial" panose="020B0604020202020204" pitchFamily="34" charset="0"/>
              <a:buNone/>
              <a:defRPr sz="1800"/>
            </a:lvl4pPr>
            <a:lvl5pPr marL="1828800" indent="0">
              <a:buFont typeface="Arial" panose="020B0604020202020204" pitchFamily="34" charset="0"/>
              <a:buNone/>
              <a:defRPr sz="1800"/>
            </a:lvl5pPr>
          </a:lstStyle>
          <a:p>
            <a:pPr lvl="0"/>
            <a:r>
              <a:rPr lang="en-US"/>
              <a:t>Click to edit Master text styles</a:t>
            </a:r>
          </a:p>
        </p:txBody>
      </p:sp>
      <p:sp>
        <p:nvSpPr>
          <p:cNvPr id="4" name="Date Placeholder 7"/>
          <p:cNvSpPr>
            <a:spLocks noGrp="1"/>
          </p:cNvSpPr>
          <p:nvPr>
            <p:ph type="dt" sz="half" idx="10"/>
          </p:nvPr>
        </p:nvSpPr>
        <p:spPr bwMode="black"/>
        <p:txBody>
          <a:bodyPr/>
          <a:lstStyle/>
          <a:p>
            <a:fld id="{0366E0EA-2D80-452F-9963-33FA7A36BC09}" type="datetime1">
              <a:rPr lang="en-US" smtClean="0"/>
              <a:t>11/12/2025</a:t>
            </a:fld>
            <a:endParaRPr lang="en-US" dirty="0"/>
          </a:p>
        </p:txBody>
      </p:sp>
      <p:sp>
        <p:nvSpPr>
          <p:cNvPr id="20" name="Footer Placeholder 8"/>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9"/>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10"/>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922812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or Objects (10-Up)">
    <p:spTree>
      <p:nvGrpSpPr>
        <p:cNvPr id="1" name=""/>
        <p:cNvGrpSpPr/>
        <p:nvPr/>
      </p:nvGrpSpPr>
      <p:grpSpPr>
        <a:xfrm>
          <a:off x="0" y="0"/>
          <a:ext cx="0" cy="0"/>
          <a:chOff x="0" y="0"/>
          <a:chExt cx="0" cy="0"/>
        </a:xfrm>
      </p:grpSpPr>
      <p:sp>
        <p:nvSpPr>
          <p:cNvPr id="23"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2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7" name="Content Placeholder 3"/>
          <p:cNvSpPr>
            <a:spLocks noGrp="1"/>
          </p:cNvSpPr>
          <p:nvPr>
            <p:ph sz="half" idx="15" hasCustomPrompt="1"/>
          </p:nvPr>
        </p:nvSpPr>
        <p:spPr bwMode="gray">
          <a:xfrm>
            <a:off x="301038" y="1600201"/>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5" name="Content Placeholder 4"/>
          <p:cNvSpPr>
            <a:spLocks noGrp="1"/>
          </p:cNvSpPr>
          <p:nvPr>
            <p:ph sz="half" idx="27" hasCustomPrompt="1"/>
          </p:nvPr>
        </p:nvSpPr>
        <p:spPr bwMode="gray">
          <a:xfrm>
            <a:off x="2676908" y="1600200"/>
            <a:ext cx="2069630" cy="2171701"/>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6" name="Content Placeholder 5"/>
          <p:cNvSpPr>
            <a:spLocks noGrp="1"/>
          </p:cNvSpPr>
          <p:nvPr>
            <p:ph sz="half" idx="28" hasCustomPrompt="1"/>
          </p:nvPr>
        </p:nvSpPr>
        <p:spPr bwMode="gray">
          <a:xfrm>
            <a:off x="5061185" y="1600202"/>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8" name="Content Placeholder 6"/>
          <p:cNvSpPr>
            <a:spLocks noGrp="1"/>
          </p:cNvSpPr>
          <p:nvPr>
            <p:ph sz="half" idx="29" hasCustomPrompt="1"/>
          </p:nvPr>
        </p:nvSpPr>
        <p:spPr bwMode="gray">
          <a:xfrm>
            <a:off x="7450666" y="1600200"/>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39" name="Content Placeholder 7"/>
          <p:cNvSpPr>
            <a:spLocks noGrp="1"/>
          </p:cNvSpPr>
          <p:nvPr>
            <p:ph sz="half" idx="30" hasCustomPrompt="1"/>
          </p:nvPr>
        </p:nvSpPr>
        <p:spPr bwMode="gray">
          <a:xfrm>
            <a:off x="9809451" y="1600199"/>
            <a:ext cx="2069630" cy="2171699"/>
          </a:xfrm>
          <a:solidFill>
            <a:schemeClr val="bg1">
              <a:lumMod val="95000"/>
            </a:schemeClr>
          </a:solid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5" name="Content Placeholder 8"/>
          <p:cNvSpPr>
            <a:spLocks noGrp="1"/>
          </p:cNvSpPr>
          <p:nvPr>
            <p:ph sz="half" idx="31" hasCustomPrompt="1"/>
          </p:nvPr>
        </p:nvSpPr>
        <p:spPr bwMode="gray">
          <a:xfrm>
            <a:off x="295833" y="4000500"/>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6" name="Content Placeholder 9"/>
          <p:cNvSpPr>
            <a:spLocks noGrp="1"/>
          </p:cNvSpPr>
          <p:nvPr>
            <p:ph sz="half" idx="32" hasCustomPrompt="1"/>
          </p:nvPr>
        </p:nvSpPr>
        <p:spPr bwMode="gray">
          <a:xfrm>
            <a:off x="2671704" y="4000499"/>
            <a:ext cx="2069630" cy="2171701"/>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7" name="Content Placeholder 10"/>
          <p:cNvSpPr>
            <a:spLocks noGrp="1"/>
          </p:cNvSpPr>
          <p:nvPr>
            <p:ph sz="half" idx="33" hasCustomPrompt="1"/>
          </p:nvPr>
        </p:nvSpPr>
        <p:spPr bwMode="gray">
          <a:xfrm>
            <a:off x="5055980" y="4000501"/>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8" name="Content Placeholder 11"/>
          <p:cNvSpPr>
            <a:spLocks noGrp="1"/>
          </p:cNvSpPr>
          <p:nvPr>
            <p:ph sz="half" idx="34" hasCustomPrompt="1"/>
          </p:nvPr>
        </p:nvSpPr>
        <p:spPr bwMode="gray">
          <a:xfrm>
            <a:off x="7445462" y="4000499"/>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19" name="Content Placeholder 12"/>
          <p:cNvSpPr>
            <a:spLocks noGrp="1"/>
          </p:cNvSpPr>
          <p:nvPr>
            <p:ph sz="half" idx="35" hasCustomPrompt="1"/>
          </p:nvPr>
        </p:nvSpPr>
        <p:spPr bwMode="gray">
          <a:xfrm>
            <a:off x="9804246" y="4000498"/>
            <a:ext cx="2069630" cy="2171699"/>
          </a:xfrm>
          <a:noFill/>
        </p:spPr>
        <p:txBody>
          <a:bodyPr>
            <a:normAutofit/>
          </a:bodyPr>
          <a:lstStyle>
            <a:lvl1pPr marL="0" indent="0">
              <a:buNone/>
              <a:defRPr sz="2500"/>
            </a:lvl1pPr>
            <a:lvl2pPr marL="391993" indent="0">
              <a:buNone/>
              <a:defRPr/>
            </a:lvl2pPr>
            <a:lvl3pPr marL="732244" indent="0">
              <a:buNone/>
              <a:defRPr/>
            </a:lvl3pPr>
            <a:lvl4pPr marL="1074062" indent="0">
              <a:buNone/>
              <a:defRPr/>
            </a:lvl4pPr>
            <a:lvl5pPr marL="1414312" indent="0">
              <a:buNone/>
              <a:defRPr/>
            </a:lvl5pPr>
          </a:lstStyle>
          <a:p>
            <a:pPr lvl="0"/>
            <a:r>
              <a:rPr lang="en-US" dirty="0"/>
              <a:t>Click icon to add object</a:t>
            </a:r>
          </a:p>
        </p:txBody>
      </p:sp>
      <p:sp>
        <p:nvSpPr>
          <p:cNvPr id="20" name="Date Placeholder 13"/>
          <p:cNvSpPr>
            <a:spLocks noGrp="1"/>
          </p:cNvSpPr>
          <p:nvPr>
            <p:ph type="dt" sz="half" idx="10"/>
          </p:nvPr>
        </p:nvSpPr>
        <p:spPr bwMode="black">
          <a:xfrm>
            <a:off x="838200" y="6356350"/>
            <a:ext cx="1358590" cy="365125"/>
          </a:xfrm>
        </p:spPr>
        <p:txBody>
          <a:bodyPr/>
          <a:lstStyle/>
          <a:p>
            <a:fld id="{1815FB38-58F3-410A-8DA4-4B706967601F}" type="datetime1">
              <a:rPr lang="en-US" smtClean="0"/>
              <a:t>11/12/2025</a:t>
            </a:fld>
            <a:endParaRPr lang="en-US" dirty="0"/>
          </a:p>
        </p:txBody>
      </p:sp>
      <p:sp>
        <p:nvSpPr>
          <p:cNvPr id="21" name="Footer Placeholder 1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22" name="Slide Number Placeholder 1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
        <p:nvSpPr>
          <p:cNvPr id="25" name="Rectangle 16"/>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37733750"/>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Big Image (Blue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0"/>
            <a:ext cx="12192000" cy="1219200"/>
          </a:xfrm>
          <a:prstGeom prst="rect">
            <a:avLst/>
          </a:prstGeom>
          <a:solidFill>
            <a:srgbClr val="003865"/>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7"/>
          </a:xfrm>
        </p:spPr>
        <p:txBody>
          <a:bodyPr/>
          <a:lstStyle/>
          <a:p>
            <a:r>
              <a:rPr lang="en-US"/>
              <a:t>Click icon to add picture</a:t>
            </a:r>
          </a:p>
        </p:txBody>
      </p:sp>
    </p:spTree>
    <p:extLst>
      <p:ext uri="{BB962C8B-B14F-4D97-AF65-F5344CB8AC3E}">
        <p14:creationId xmlns:p14="http://schemas.microsoft.com/office/powerpoint/2010/main" val="1045112619"/>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ig Image (Dark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black">
          <a:xfrm>
            <a:off x="-1" y="5638801"/>
            <a:ext cx="12192000" cy="1219200"/>
          </a:xfrm>
          <a:prstGeom prst="rect">
            <a:avLst/>
          </a:prstGeom>
          <a:solidFill>
            <a:srgbClr val="0D0D0D">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9" name="Title 2"/>
          <p:cNvSpPr>
            <a:spLocks noGrp="1"/>
          </p:cNvSpPr>
          <p:nvPr>
            <p:ph type="title" hasCustomPrompt="1"/>
          </p:nvPr>
        </p:nvSpPr>
        <p:spPr bwMode="white">
          <a:xfrm>
            <a:off x="266700" y="5638801"/>
            <a:ext cx="11658600" cy="1219200"/>
          </a:xfrm>
          <a:noFill/>
        </p:spPr>
        <p:txBody>
          <a:bodyPr>
            <a:normAutofit/>
          </a:bodyPr>
          <a:lstStyle>
            <a:lvl1pPr algn="ctr">
              <a:defRPr sz="3600">
                <a:solidFill>
                  <a:schemeClr val="bg1"/>
                </a:solidFill>
              </a:defRPr>
            </a:lvl1pPr>
          </a:lstStyle>
          <a:p>
            <a:r>
              <a:rPr lang="en-US" dirty="0"/>
              <a:t>Click to edit title</a:t>
            </a:r>
          </a:p>
        </p:txBody>
      </p:sp>
      <p:sp>
        <p:nvSpPr>
          <p:cNvPr id="4" name="Picture Placeholder 3"/>
          <p:cNvSpPr>
            <a:spLocks noGrp="1"/>
          </p:cNvSpPr>
          <p:nvPr>
            <p:ph type="pic" sz="quarter" idx="10"/>
          </p:nvPr>
        </p:nvSpPr>
        <p:spPr bwMode="gray">
          <a:xfrm>
            <a:off x="0" y="2"/>
            <a:ext cx="12192000" cy="5638799"/>
          </a:xfrm>
        </p:spPr>
        <p:txBody>
          <a:bodyPr/>
          <a:lstStyle/>
          <a:p>
            <a:r>
              <a:rPr lang="en-US"/>
              <a:t>Click icon to add picture</a:t>
            </a:r>
          </a:p>
        </p:txBody>
      </p:sp>
    </p:spTree>
    <p:extLst>
      <p:ext uri="{BB962C8B-B14F-4D97-AF65-F5344CB8AC3E}">
        <p14:creationId xmlns:p14="http://schemas.microsoft.com/office/powerpoint/2010/main" val="3297887301"/>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Big Image (Green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78BE21"/>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634237328"/>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Big Image (Light Gray Title)">
    <p:bg>
      <p:bgPr>
        <a:solidFill>
          <a:schemeClr val="bg1"/>
        </a:solidFill>
        <a:effectLst/>
      </p:bgPr>
    </p:bg>
    <p:spTree>
      <p:nvGrpSpPr>
        <p:cNvPr id="1" name=""/>
        <p:cNvGrpSpPr/>
        <p:nvPr/>
      </p:nvGrpSpPr>
      <p:grpSpPr>
        <a:xfrm>
          <a:off x="0" y="0"/>
          <a:ext cx="0" cy="0"/>
          <a:chOff x="0" y="0"/>
          <a:chExt cx="0" cy="0"/>
        </a:xfrm>
      </p:grpSpPr>
      <p:sp>
        <p:nvSpPr>
          <p:cNvPr id="5" name="Rectangle 1"/>
          <p:cNvSpPr txBox="1">
            <a:spLocks/>
          </p:cNvSpPr>
          <p:nvPr userDrawn="1"/>
        </p:nvSpPr>
        <p:spPr bwMode="auto">
          <a:xfrm>
            <a:off x="0" y="5638800"/>
            <a:ext cx="12192000" cy="1219200"/>
          </a:xfrm>
          <a:prstGeom prst="rect">
            <a:avLst/>
          </a:prstGeom>
          <a:solidFill>
            <a:srgbClr val="E8E8E8">
              <a:alpha val="87843"/>
            </a:srgbClr>
          </a:solidFill>
        </p:spPr>
        <p:txBody>
          <a:bodyPr vert="horz" lIns="0" tIns="0" rIns="0" bIns="0" rtlCol="0" anchor="ctr">
            <a:normAutofit/>
          </a:bodyPr>
          <a:lstStyle>
            <a:lvl1pPr algn="ctr" defTabSz="914400" rtl="0" eaLnBrk="1" latinLnBrk="0" hangingPunct="1">
              <a:lnSpc>
                <a:spcPct val="90000"/>
              </a:lnSpc>
              <a:spcBef>
                <a:spcPct val="0"/>
              </a:spcBef>
              <a:buNone/>
              <a:defRPr sz="3600" kern="1200">
                <a:solidFill>
                  <a:schemeClr val="tx2"/>
                </a:solidFill>
                <a:latin typeface="+mj-lt"/>
                <a:ea typeface="+mj-ea"/>
                <a:cs typeface="+mj-cs"/>
              </a:defRPr>
            </a:lvl1pPr>
          </a:lstStyle>
          <a:p>
            <a:endParaRPr lang="en-US" dirty="0"/>
          </a:p>
        </p:txBody>
      </p:sp>
      <p:sp>
        <p:nvSpPr>
          <p:cNvPr id="9" name="Title 2"/>
          <p:cNvSpPr>
            <a:spLocks noGrp="1"/>
          </p:cNvSpPr>
          <p:nvPr>
            <p:ph type="title" hasCustomPrompt="1"/>
          </p:nvPr>
        </p:nvSpPr>
        <p:spPr bwMode="black">
          <a:xfrm>
            <a:off x="266700" y="5638800"/>
            <a:ext cx="11658600" cy="1219200"/>
          </a:xfrm>
          <a:noFill/>
        </p:spPr>
        <p:txBody>
          <a:bodyPr>
            <a:normAutofit/>
          </a:bodyPr>
          <a:lstStyle>
            <a:lvl1pPr algn="ctr">
              <a:defRPr sz="3600">
                <a:solidFill>
                  <a:schemeClr val="tx2"/>
                </a:solidFill>
              </a:defRPr>
            </a:lvl1pPr>
          </a:lstStyle>
          <a:p>
            <a:r>
              <a:rPr lang="en-US" dirty="0"/>
              <a:t>Click to edit title</a:t>
            </a:r>
          </a:p>
        </p:txBody>
      </p:sp>
      <p:sp>
        <p:nvSpPr>
          <p:cNvPr id="4" name="Picture Placeholder 3"/>
          <p:cNvSpPr>
            <a:spLocks noGrp="1"/>
          </p:cNvSpPr>
          <p:nvPr>
            <p:ph type="pic" sz="quarter" idx="10"/>
          </p:nvPr>
        </p:nvSpPr>
        <p:spPr bwMode="gray">
          <a:xfrm>
            <a:off x="0" y="3"/>
            <a:ext cx="12192000" cy="5638798"/>
          </a:xfrm>
        </p:spPr>
        <p:txBody>
          <a:bodyPr/>
          <a:lstStyle/>
          <a:p>
            <a:r>
              <a:rPr lang="en-US"/>
              <a:t>Click icon to add picture</a:t>
            </a:r>
          </a:p>
        </p:txBody>
      </p:sp>
    </p:spTree>
    <p:extLst>
      <p:ext uri="{BB962C8B-B14F-4D97-AF65-F5344CB8AC3E}">
        <p14:creationId xmlns:p14="http://schemas.microsoft.com/office/powerpoint/2010/main" val="1703797675"/>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hoto)">
    <p:bg>
      <p:bgPr>
        <a:solidFill>
          <a:schemeClr val="bg1"/>
        </a:solidFill>
        <a:effectLst/>
      </p:bgPr>
    </p:bg>
    <p:spTree>
      <p:nvGrpSpPr>
        <p:cNvPr id="1" name=""/>
        <p:cNvGrpSpPr/>
        <p:nvPr/>
      </p:nvGrpSpPr>
      <p:grpSpPr>
        <a:xfrm>
          <a:off x="0" y="0"/>
          <a:ext cx="0" cy="0"/>
          <a:chOff x="0" y="0"/>
          <a:chExt cx="0" cy="0"/>
        </a:xfrm>
      </p:grpSpPr>
      <p:sp>
        <p:nvSpPr>
          <p:cNvPr id="8" name="Rectangle 1"/>
          <p:cNvSpPr txBox="1">
            <a:spLocks/>
          </p:cNvSpPr>
          <p:nvPr userDrawn="1"/>
        </p:nvSpPr>
        <p:spPr bwMode="black">
          <a:xfrm>
            <a:off x="0" y="3477837"/>
            <a:ext cx="12192000" cy="1295182"/>
          </a:xfrm>
          <a:prstGeom prst="rect">
            <a:avLst/>
          </a:prstGeom>
          <a:solidFill>
            <a:schemeClr val="accent1"/>
          </a:solidFill>
        </p:spPr>
        <p:txBody>
          <a:bodyPr vert="horz" wrap="square" lIns="0" tIns="0" rIns="0" bIns="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3477837"/>
            <a:ext cx="11658600" cy="1295182"/>
          </a:xfrm>
          <a:noFill/>
        </p:spPr>
        <p:txBody>
          <a:bodyPr wrap="square" lIns="182880" tIns="91440" rIns="182880" bIns="91440" anchor="ctr">
            <a:normAutofit/>
          </a:bodyPr>
          <a:lstStyle>
            <a:lvl1pPr algn="ctr">
              <a:defRPr sz="3600">
                <a:solidFill>
                  <a:schemeClr val="bg1"/>
                </a:solidFill>
              </a:defRPr>
            </a:lvl1pPr>
          </a:lstStyle>
          <a:p>
            <a:r>
              <a:rPr lang="en-US" dirty="0"/>
              <a:t>Click to enter the slideshow title</a:t>
            </a:r>
          </a:p>
        </p:txBody>
      </p:sp>
      <p:sp>
        <p:nvSpPr>
          <p:cNvPr id="3" name="Rectangle 3"/>
          <p:cNvSpPr/>
          <p:nvPr userDrawn="1"/>
        </p:nvSpPr>
        <p:spPr bwMode="auto">
          <a:xfrm>
            <a:off x="0" y="4773019"/>
            <a:ext cx="12192000" cy="2084981"/>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1" name="Text Placeholder 4"/>
          <p:cNvSpPr>
            <a:spLocks noGrp="1"/>
          </p:cNvSpPr>
          <p:nvPr>
            <p:ph type="body" sz="quarter" idx="18" hasCustomPrompt="1"/>
          </p:nvPr>
        </p:nvSpPr>
        <p:spPr bwMode="black">
          <a:xfrm>
            <a:off x="838200" y="5041204"/>
            <a:ext cx="10515600" cy="1097128"/>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9" name="Footer Placeholder 6"/>
          <p:cNvSpPr>
            <a:spLocks noGrp="1"/>
          </p:cNvSpPr>
          <p:nvPr>
            <p:ph type="ftr" sz="quarter" idx="3"/>
          </p:nvPr>
        </p:nvSpPr>
        <p:spPr bwMode="black">
          <a:xfrm>
            <a:off x="5766153" y="6138332"/>
            <a:ext cx="5587647" cy="365125"/>
          </a:xfrm>
          <a:prstGeom prst="rect">
            <a:avLst/>
          </a:prstGeom>
        </p:spPr>
        <p:txBody>
          <a:bodyPr anchor="b"/>
          <a:lstStyle>
            <a:lvl1pPr algn="r">
              <a:defRPr sz="1200">
                <a:solidFill>
                  <a:schemeClr val="tx2"/>
                </a:solidFill>
              </a:defRPr>
            </a:lvl1pPr>
          </a:lstStyle>
          <a:p>
            <a:r>
              <a:rPr lang="en-US" dirty="0"/>
              <a:t>mndot.gov</a:t>
            </a:r>
          </a:p>
        </p:txBody>
      </p:sp>
      <p:sp>
        <p:nvSpPr>
          <p:cNvPr id="6" name="Picture Placeholder 7"/>
          <p:cNvSpPr>
            <a:spLocks noGrp="1"/>
          </p:cNvSpPr>
          <p:nvPr>
            <p:ph type="pic" sz="quarter" idx="17"/>
          </p:nvPr>
        </p:nvSpPr>
        <p:spPr bwMode="gray">
          <a:xfrm>
            <a:off x="0" y="0"/>
            <a:ext cx="12192000" cy="3380732"/>
          </a:xfrm>
        </p:spPr>
        <p:txBody>
          <a:bodyPr/>
          <a:lstStyle/>
          <a:p>
            <a:r>
              <a:rPr lang="en-US"/>
              <a:t>Click icon to add picture</a:t>
            </a:r>
            <a:endParaRPr lang="en-US" dirty="0"/>
          </a:p>
        </p:txBody>
      </p:sp>
      <p:pic>
        <p:nvPicPr>
          <p:cNvPr id="10" name="Picture 9" descr="Minnesota Department of Transportation logo">
            <a:extLst>
              <a:ext uri="{FF2B5EF4-FFF2-40B4-BE49-F238E27FC236}">
                <a16:creationId xmlns:a16="http://schemas.microsoft.com/office/drawing/2014/main" id="{CFBF528D-8230-4B1F-9954-2F2429ADF6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0244" y="5923329"/>
            <a:ext cx="3234329" cy="654567"/>
          </a:xfrm>
          <a:prstGeom prst="rect">
            <a:avLst/>
          </a:prstGeom>
        </p:spPr>
      </p:pic>
    </p:spTree>
    <p:extLst>
      <p:ext uri="{BB962C8B-B14F-4D97-AF65-F5344CB8AC3E}">
        <p14:creationId xmlns:p14="http://schemas.microsoft.com/office/powerpoint/2010/main" val="17888243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creenshot (Dark Horizont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8"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F4B91AA0-3BA7-4036-A3DA-317C6C4FFA29}" type="datetime1">
              <a:rPr lang="en-US" smtClean="0"/>
              <a:t>11/12/2025</a:t>
            </a:fld>
            <a:endParaRPr lang="en-US" dirty="0"/>
          </a:p>
        </p:txBody>
      </p:sp>
      <p:sp>
        <p:nvSpPr>
          <p:cNvPr id="7"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9"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55601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Dark Vertical)">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1"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6399159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shot (Full Window Dark)">
    <p:bg bwMode="black">
      <p:bgPr>
        <a:gradFill>
          <a:gsLst>
            <a:gs pos="100000">
              <a:schemeClr val="tx2">
                <a:lumMod val="95000"/>
                <a:lumOff val="5000"/>
              </a:schemeClr>
            </a:gs>
            <a:gs pos="45000">
              <a:schemeClr val="tx2">
                <a:lumMod val="85000"/>
                <a:lumOff val="15000"/>
              </a:schemeClr>
            </a:gs>
            <a:gs pos="86000">
              <a:schemeClr val="tx2">
                <a:lumMod val="90000"/>
                <a:lumOff val="1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12"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36487256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shot (Light Gray Horizont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bwMode="black">
          <a:xfrm>
            <a:off x="815897" y="287066"/>
            <a:ext cx="3521927" cy="2734914"/>
          </a:xfrm>
        </p:spPr>
        <p:txBody>
          <a:bodyPr/>
          <a:lstStyle>
            <a:lvl1pPr>
              <a:defRPr>
                <a:solidFill>
                  <a:schemeClr val="accent1"/>
                </a:solidFill>
              </a:defRPr>
            </a:lvl1pPr>
          </a:lstStyle>
          <a:p>
            <a:r>
              <a:rPr lang="en-US" dirty="0"/>
              <a:t>Click to edit title</a:t>
            </a:r>
          </a:p>
        </p:txBody>
      </p:sp>
      <p:sp>
        <p:nvSpPr>
          <p:cNvPr id="4" name="Text Placeholder 2"/>
          <p:cNvSpPr>
            <a:spLocks noGrp="1"/>
          </p:cNvSpPr>
          <p:nvPr>
            <p:ph type="body" sz="quarter" idx="11"/>
          </p:nvPr>
        </p:nvSpPr>
        <p:spPr bwMode="black">
          <a:xfrm>
            <a:off x="815975" y="3211513"/>
            <a:ext cx="3521849" cy="2475609"/>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3"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2"/>
          </p:nvPr>
        </p:nvSpPr>
        <p:spPr bwMode="black">
          <a:xfrm>
            <a:off x="838200" y="6356350"/>
            <a:ext cx="1358590" cy="365125"/>
          </a:xfrm>
        </p:spPr>
        <p:txBody>
          <a:bodyPr/>
          <a:lstStyle/>
          <a:p>
            <a:fld id="{5D76A200-3168-4D33-A718-3974884CE863}" type="datetime1">
              <a:rPr lang="en-US" smtClean="0"/>
              <a:t>11/12/2025</a:t>
            </a:fld>
            <a:endParaRPr lang="en-US" dirty="0"/>
          </a:p>
        </p:txBody>
      </p:sp>
      <p:sp>
        <p:nvSpPr>
          <p:cNvPr id="7"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1" name="Slide Number Placeholder 7"/>
          <p:cNvSpPr>
            <a:spLocks noGrp="1"/>
          </p:cNvSpPr>
          <p:nvPr>
            <p:ph type="sldNum" sz="quarter" idx="13"/>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090378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shot (Light Gray Vertical)">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7" name="Text Placeholder 2"/>
          <p:cNvSpPr>
            <a:spLocks noGrp="1"/>
          </p:cNvSpPr>
          <p:nvPr>
            <p:ph type="body" sz="quarter" idx="11"/>
          </p:nvPr>
        </p:nvSpPr>
        <p:spPr bwMode="black">
          <a:xfrm>
            <a:off x="838200" y="1365203"/>
            <a:ext cx="10515600" cy="156718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6"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3" name="Picture Placeholder 4"/>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894290563"/>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creenshot (Full Window Light Gray)">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pic>
        <p:nvPicPr>
          <p:cNvPr id="9"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10"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1064751064"/>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creenshot (Blue Horizont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5"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976787" y="504855"/>
            <a:ext cx="9618920" cy="5413315"/>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4976787" y="1067565"/>
            <a:ext cx="9516215" cy="4850604"/>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11/12/2025</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19693263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creenshot (Blue Vertical)">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sp>
        <p:nvSpPr>
          <p:cNvPr id="14" name="Text Placeholder 2"/>
          <p:cNvSpPr>
            <a:spLocks noGrp="1"/>
          </p:cNvSpPr>
          <p:nvPr>
            <p:ph type="body" sz="quarter" idx="13"/>
          </p:nvPr>
        </p:nvSpPr>
        <p:spPr bwMode="white">
          <a:xfrm>
            <a:off x="838200" y="1365203"/>
            <a:ext cx="10515600" cy="1567183"/>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p:txBody>
      </p:sp>
      <p:pic>
        <p:nvPicPr>
          <p:cNvPr id="15"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3222702"/>
            <a:ext cx="9387470" cy="5283060"/>
          </a:xfrm>
          <a:prstGeom prst="rect">
            <a:avLst/>
          </a:prstGeom>
          <a:ln>
            <a:noFill/>
          </a:ln>
          <a:effectLst>
            <a:outerShdw blurRad="292100" dist="139700" dir="2700000" algn="tl" rotWithShape="0">
              <a:srgbClr val="333333">
                <a:alpha val="65000"/>
              </a:srgbClr>
            </a:outerShdw>
          </a:effectLst>
        </p:spPr>
      </p:pic>
      <p:sp>
        <p:nvSpPr>
          <p:cNvPr id="16" name="Picture Placeholder 4" descr="Screenshot"/>
          <p:cNvSpPr>
            <a:spLocks noGrp="1"/>
          </p:cNvSpPr>
          <p:nvPr>
            <p:ph type="pic" sz="quarter" idx="10" hasCustomPrompt="1"/>
          </p:nvPr>
        </p:nvSpPr>
        <p:spPr bwMode="gray">
          <a:xfrm>
            <a:off x="1373459" y="3771871"/>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403402845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creenshot (Full Window Blue)">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bwMode="white">
          <a:xfrm>
            <a:off x="838200" y="-1"/>
            <a:ext cx="10515600" cy="1216025"/>
          </a:xfrm>
          <a:noFill/>
        </p:spPr>
        <p:txBody>
          <a:bodyPr lIns="0" rIns="0">
            <a:normAutofit/>
          </a:bodyPr>
          <a:lstStyle>
            <a:lvl1pPr algn="r">
              <a:defRPr sz="3600">
                <a:solidFill>
                  <a:schemeClr val="accent2"/>
                </a:solidFill>
              </a:defRPr>
            </a:lvl1pPr>
          </a:lstStyle>
          <a:p>
            <a:r>
              <a:rPr lang="en-US"/>
              <a:t>Click to edit Master title style</a:t>
            </a:r>
            <a:endParaRPr lang="en-US" dirty="0"/>
          </a:p>
        </p:txBody>
      </p:sp>
      <p:pic>
        <p:nvPicPr>
          <p:cNvPr id="6"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373458" y="1264693"/>
            <a:ext cx="9387470" cy="5283060"/>
          </a:xfrm>
          <a:prstGeom prst="rect">
            <a:avLst/>
          </a:prstGeom>
          <a:ln>
            <a:noFill/>
          </a:ln>
          <a:effectLst>
            <a:outerShdw blurRad="292100" dist="139700" dir="2700000" algn="tl" rotWithShape="0">
              <a:srgbClr val="333333">
                <a:alpha val="65000"/>
              </a:srgbClr>
            </a:outerShdw>
          </a:effectLst>
        </p:spPr>
      </p:pic>
      <p:sp>
        <p:nvSpPr>
          <p:cNvPr id="7" name="Picture Placeholder 3" descr="Screenshot"/>
          <p:cNvSpPr>
            <a:spLocks noGrp="1"/>
          </p:cNvSpPr>
          <p:nvPr>
            <p:ph type="pic" sz="quarter" idx="10" hasCustomPrompt="1"/>
          </p:nvPr>
        </p:nvSpPr>
        <p:spPr bwMode="gray">
          <a:xfrm>
            <a:off x="1373459" y="1813862"/>
            <a:ext cx="9287236" cy="4733889"/>
          </a:xfrm>
        </p:spPr>
        <p:txBody>
          <a:bodyPr/>
          <a:lstStyle>
            <a:lvl1pPr>
              <a:defRPr/>
            </a:lvl1pPr>
          </a:lstStyle>
          <a:p>
            <a:r>
              <a:rPr lang="en-US" dirty="0"/>
              <a:t>Click icon to insert screenshot</a:t>
            </a:r>
          </a:p>
        </p:txBody>
      </p:sp>
    </p:spTree>
    <p:extLst>
      <p:ext uri="{BB962C8B-B14F-4D97-AF65-F5344CB8AC3E}">
        <p14:creationId xmlns:p14="http://schemas.microsoft.com/office/powerpoint/2010/main" val="575713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creenshot (Computer)">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bwMode="white">
          <a:xfrm>
            <a:off x="815897" y="287066"/>
            <a:ext cx="3521927" cy="2734914"/>
          </a:xfrm>
        </p:spPr>
        <p:txBody>
          <a:bodyPr/>
          <a:lstStyle>
            <a:lvl1pPr>
              <a:defRPr b="0">
                <a:solidFill>
                  <a:schemeClr val="accent2"/>
                </a:solidFill>
              </a:defRPr>
            </a:lvl1pPr>
          </a:lstStyle>
          <a:p>
            <a:r>
              <a:rPr lang="en-US" dirty="0"/>
              <a:t>Click to edit title</a:t>
            </a:r>
          </a:p>
        </p:txBody>
      </p:sp>
      <p:sp>
        <p:nvSpPr>
          <p:cNvPr id="16" name="Text Placeholder 2"/>
          <p:cNvSpPr>
            <a:spLocks noGrp="1"/>
          </p:cNvSpPr>
          <p:nvPr>
            <p:ph type="body" sz="quarter" idx="13"/>
          </p:nvPr>
        </p:nvSpPr>
        <p:spPr bwMode="white">
          <a:xfrm>
            <a:off x="815975" y="3211513"/>
            <a:ext cx="3521849" cy="2475609"/>
          </a:xfrm>
        </p:spPr>
        <p:txBody>
          <a:bodyPr/>
          <a:lstStyle>
            <a:lvl1pPr>
              <a:buClr>
                <a:schemeClr val="accent2"/>
              </a:buClr>
              <a:defRPr>
                <a:solidFill>
                  <a:schemeClr val="bg1"/>
                </a:solidFill>
              </a:defRPr>
            </a:lvl1pPr>
            <a:lvl2pPr>
              <a:buClr>
                <a:schemeClr val="accent2"/>
              </a:buClr>
              <a:defRPr>
                <a:solidFill>
                  <a:schemeClr val="bg1"/>
                </a:solidFill>
              </a:defRPr>
            </a:lvl2pPr>
            <a:lvl3pPr>
              <a:buClr>
                <a:schemeClr val="accent2"/>
              </a:buClr>
              <a:defRPr>
                <a:solidFill>
                  <a:schemeClr val="bg1"/>
                </a:solidFill>
              </a:defRPr>
            </a:lvl3pPr>
            <a:lvl4pPr>
              <a:buClr>
                <a:schemeClr val="accent2"/>
              </a:buClr>
              <a:defRPr>
                <a:solidFill>
                  <a:schemeClr val="bg1"/>
                </a:solidFill>
              </a:defRPr>
            </a:lvl4pPr>
            <a:lvl5pPr>
              <a:buClr>
                <a:schemeClr val="accent2"/>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3" descr="Compute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4712851" y="434836"/>
            <a:ext cx="6828661" cy="6050713"/>
          </a:xfrm>
          <a:prstGeom prst="rect">
            <a:avLst/>
          </a:prstGeom>
          <a:effectLst>
            <a:outerShdw blurRad="76200" dir="18900000" sy="23000" kx="-1200000" algn="bl" rotWithShape="0">
              <a:prstClr val="black">
                <a:alpha val="20000"/>
              </a:prstClr>
            </a:outerShdw>
          </a:effectLst>
        </p:spPr>
      </p:pic>
      <p:sp>
        <p:nvSpPr>
          <p:cNvPr id="15" name="Picture Placeholder 4"/>
          <p:cNvSpPr>
            <a:spLocks noGrp="1"/>
          </p:cNvSpPr>
          <p:nvPr>
            <p:ph type="pic" sz="quarter" idx="10" hasCustomPrompt="1"/>
          </p:nvPr>
        </p:nvSpPr>
        <p:spPr bwMode="gray">
          <a:xfrm>
            <a:off x="4976787" y="691882"/>
            <a:ext cx="6300787" cy="3411537"/>
          </a:xfrm>
        </p:spPr>
        <p:txBody>
          <a:bodyPr/>
          <a:lstStyle>
            <a:lvl1pPr>
              <a:defRPr/>
            </a:lvl1pPr>
          </a:lstStyle>
          <a:p>
            <a:r>
              <a:rPr lang="en-US" dirty="0"/>
              <a:t>Click icon to insert screenshot</a:t>
            </a:r>
          </a:p>
        </p:txBody>
      </p:sp>
      <p:sp>
        <p:nvSpPr>
          <p:cNvPr id="10" name="Date Placeholder 5"/>
          <p:cNvSpPr>
            <a:spLocks noGrp="1"/>
          </p:cNvSpPr>
          <p:nvPr>
            <p:ph type="dt" sz="half" idx="11"/>
          </p:nvPr>
        </p:nvSpPr>
        <p:spPr bwMode="white">
          <a:xfrm>
            <a:off x="838200" y="6356350"/>
            <a:ext cx="1358590" cy="365125"/>
          </a:xfrm>
        </p:spPr>
        <p:txBody>
          <a:bodyPr/>
          <a:lstStyle>
            <a:lvl1pPr>
              <a:defRPr>
                <a:solidFill>
                  <a:schemeClr val="bg1"/>
                </a:solidFill>
              </a:defRPr>
            </a:lvl1pPr>
          </a:lstStyle>
          <a:p>
            <a:fld id="{276FB33B-BCEE-4E25-B97B-A564B0E1024B}" type="datetime1">
              <a:rPr lang="en-US" smtClean="0"/>
              <a:t>11/12/2025</a:t>
            </a:fld>
            <a:endParaRPr lang="en-US" dirty="0"/>
          </a:p>
        </p:txBody>
      </p:sp>
      <p:sp>
        <p:nvSpPr>
          <p:cNvPr id="9" name="Footer Placeholder 6"/>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bg1"/>
                </a:solidFill>
              </a:defRPr>
            </a:lvl1pPr>
          </a:lstStyle>
          <a:p>
            <a:r>
              <a:rPr lang="en-US" dirty="0"/>
              <a:t>mndot.gov</a:t>
            </a:r>
          </a:p>
        </p:txBody>
      </p:sp>
      <p:sp>
        <p:nvSpPr>
          <p:cNvPr id="11" name="Slide Number Placeholder 7"/>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6175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
    <p:bg>
      <p:bgPr>
        <a:solidFill>
          <a:schemeClr val="bg1"/>
        </a:solidFill>
        <a:effectLst/>
      </p:bgPr>
    </p:bg>
    <p:spTree>
      <p:nvGrpSpPr>
        <p:cNvPr id="1" name=""/>
        <p:cNvGrpSpPr/>
        <p:nvPr/>
      </p:nvGrpSpPr>
      <p:grpSpPr>
        <a:xfrm>
          <a:off x="0" y="0"/>
          <a:ext cx="0" cy="0"/>
          <a:chOff x="0" y="0"/>
          <a:chExt cx="0" cy="0"/>
        </a:xfrm>
      </p:grpSpPr>
      <p:sp>
        <p:nvSpPr>
          <p:cNvPr id="12" name="Rectangle 1"/>
          <p:cNvSpPr txBox="1">
            <a:spLocks/>
          </p:cNvSpPr>
          <p:nvPr userDrawn="1"/>
        </p:nvSpPr>
        <p:spPr bwMode="black">
          <a:xfrm>
            <a:off x="0" y="4188561"/>
            <a:ext cx="12192000" cy="1199223"/>
          </a:xfrm>
          <a:prstGeom prst="rect">
            <a:avLst/>
          </a:prstGeom>
          <a:solidFill>
            <a:schemeClr val="accent1"/>
          </a:soli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a:solidFill>
                  <a:schemeClr val="bg1"/>
                </a:solidFill>
                <a:latin typeface="+mj-lt"/>
                <a:ea typeface="+mj-ea"/>
                <a:cs typeface="+mj-cs"/>
              </a:defRPr>
            </a:lvl1pPr>
          </a:lstStyle>
          <a:p>
            <a:endParaRPr lang="en-US" dirty="0"/>
          </a:p>
        </p:txBody>
      </p:sp>
      <p:sp>
        <p:nvSpPr>
          <p:cNvPr id="2" name="Title 2"/>
          <p:cNvSpPr>
            <a:spLocks noGrp="1"/>
          </p:cNvSpPr>
          <p:nvPr>
            <p:ph type="ctrTitle" hasCustomPrompt="1"/>
          </p:nvPr>
        </p:nvSpPr>
        <p:spPr bwMode="white">
          <a:xfrm>
            <a:off x="266700" y="4188564"/>
            <a:ext cx="11658600" cy="1199223"/>
          </a:xfrm>
          <a:noFill/>
        </p:spPr>
        <p:txBody>
          <a:bodyPr anchor="ctr">
            <a:normAutofit/>
          </a:bodyPr>
          <a:lstStyle>
            <a:lvl1pPr algn="ctr">
              <a:defRPr sz="3600">
                <a:solidFill>
                  <a:schemeClr val="bg1"/>
                </a:solidFill>
              </a:defRPr>
            </a:lvl1pPr>
          </a:lstStyle>
          <a:p>
            <a:r>
              <a:rPr lang="en-US" dirty="0"/>
              <a:t>Click to edit section title</a:t>
            </a:r>
          </a:p>
        </p:txBody>
      </p:sp>
      <p:sp>
        <p:nvSpPr>
          <p:cNvPr id="3" name="Rectangle 3"/>
          <p:cNvSpPr/>
          <p:nvPr userDrawn="1"/>
        </p:nvSpPr>
        <p:spPr bwMode="auto">
          <a:xfrm>
            <a:off x="0" y="5387786"/>
            <a:ext cx="12192000" cy="1470213"/>
          </a:xfrm>
          <a:prstGeom prst="rect">
            <a:avLst/>
          </a:prstGeom>
          <a:solidFill>
            <a:srgbClr val="E8E8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0" name="Text Placeholder 4"/>
          <p:cNvSpPr>
            <a:spLocks noGrp="1"/>
          </p:cNvSpPr>
          <p:nvPr>
            <p:ph type="body" sz="quarter" idx="18" hasCustomPrompt="1"/>
          </p:nvPr>
        </p:nvSpPr>
        <p:spPr bwMode="black">
          <a:xfrm>
            <a:off x="838200" y="5644884"/>
            <a:ext cx="10515600" cy="711464"/>
          </a:xfrm>
        </p:spPr>
        <p:txBody>
          <a:bodyPr>
            <a:normAutofit/>
          </a:bodyPr>
          <a:lstStyle>
            <a:lvl1pPr marL="0" indent="0" algn="ctr">
              <a:buNone/>
              <a:defRPr sz="2400"/>
            </a:lvl1pPr>
          </a:lstStyle>
          <a:p>
            <a:pPr lvl="0"/>
            <a:r>
              <a:rPr lang="en-US" dirty="0" err="1"/>
              <a:t>Firstname</a:t>
            </a:r>
            <a:r>
              <a:rPr lang="en-US" dirty="0"/>
              <a:t> </a:t>
            </a:r>
            <a:r>
              <a:rPr lang="en-US" dirty="0" err="1"/>
              <a:t>Lastname</a:t>
            </a:r>
            <a:r>
              <a:rPr lang="en-US" dirty="0"/>
              <a:t> | Job Title</a:t>
            </a:r>
          </a:p>
        </p:txBody>
      </p:sp>
      <p:sp>
        <p:nvSpPr>
          <p:cNvPr id="18" name="Date Placeholder 5"/>
          <p:cNvSpPr>
            <a:spLocks noGrp="1"/>
          </p:cNvSpPr>
          <p:nvPr>
            <p:ph type="dt" sz="half" idx="15"/>
          </p:nvPr>
        </p:nvSpPr>
        <p:spPr bwMode="black"/>
        <p:txBody>
          <a:bodyPr/>
          <a:lstStyle/>
          <a:p>
            <a:fld id="{A8CA1A9B-139F-4606-AD0A-F3253110DAE5}" type="datetime1">
              <a:rPr lang="en-US" smtClean="0"/>
              <a:t>11/12/2025</a:t>
            </a:fld>
            <a:endParaRPr lang="en-US" dirty="0"/>
          </a:p>
        </p:txBody>
      </p:sp>
      <p:sp>
        <p:nvSpPr>
          <p:cNvPr id="9"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9" name="Slide Number Placeholder 7"/>
          <p:cNvSpPr>
            <a:spLocks noGrp="1"/>
          </p:cNvSpPr>
          <p:nvPr>
            <p:ph type="sldNum" sz="quarter" idx="16"/>
          </p:nvPr>
        </p:nvSpPr>
        <p:spPr bwMode="black"/>
        <p:txBody>
          <a:bodyPr/>
          <a:lstStyle/>
          <a:p>
            <a:fld id="{48F63A3B-78C7-47BE-AE5E-E10140E04643}" type="slidenum">
              <a:rPr lang="en-US" smtClean="0"/>
              <a:pPr/>
              <a:t>‹#›</a:t>
            </a:fld>
            <a:endParaRPr lang="en-US" dirty="0"/>
          </a:p>
        </p:txBody>
      </p:sp>
      <p:sp>
        <p:nvSpPr>
          <p:cNvPr id="11" name="Picture Placeholder 9"/>
          <p:cNvSpPr>
            <a:spLocks noGrp="1"/>
          </p:cNvSpPr>
          <p:nvPr>
            <p:ph type="pic" sz="quarter" idx="13" hasCustomPrompt="1"/>
          </p:nvPr>
        </p:nvSpPr>
        <p:spPr bwMode="gray">
          <a:xfrm>
            <a:off x="0" y="1789113"/>
            <a:ext cx="12192000" cy="2298700"/>
          </a:xfrm>
        </p:spPr>
        <p:txBody>
          <a:bodyPr/>
          <a:lstStyle/>
          <a:p>
            <a:r>
              <a:rPr lang="en-US" dirty="0"/>
              <a:t>Click Icon to add picture</a:t>
            </a:r>
          </a:p>
        </p:txBody>
      </p:sp>
      <p:pic>
        <p:nvPicPr>
          <p:cNvPr id="13" name="Picture 12" descr="Minnesota Department of Transportation logo">
            <a:extLst>
              <a:ext uri="{FF2B5EF4-FFF2-40B4-BE49-F238E27FC236}">
                <a16:creationId xmlns:a16="http://schemas.microsoft.com/office/drawing/2014/main" id="{4DFE43C7-A21E-42A2-90A1-13A0EA6EFE1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9102" y="578465"/>
            <a:ext cx="3234329" cy="654567"/>
          </a:xfrm>
          <a:prstGeom prst="rect">
            <a:avLst/>
          </a:prstGeom>
        </p:spPr>
      </p:pic>
    </p:spTree>
    <p:extLst>
      <p:ext uri="{BB962C8B-B14F-4D97-AF65-F5344CB8AC3E}">
        <p14:creationId xmlns:p14="http://schemas.microsoft.com/office/powerpoint/2010/main" val="2082250229"/>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creenshot (Computer, Tablet, Phone)">
    <p:bg bwMode="black">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8417"/>
          <a:stretch/>
        </p:blipFill>
        <p:spPr bwMode="gray">
          <a:xfrm>
            <a:off x="513807" y="300788"/>
            <a:ext cx="11412844" cy="6506515"/>
          </a:xfrm>
          <a:prstGeom prst="rect">
            <a:avLst/>
          </a:prstGeom>
        </p:spPr>
      </p:pic>
      <p:sp>
        <p:nvSpPr>
          <p:cNvPr id="13" name="Title 2"/>
          <p:cNvSpPr>
            <a:spLocks noGrp="1"/>
          </p:cNvSpPr>
          <p:nvPr>
            <p:ph type="title" hasCustomPrompt="1"/>
          </p:nvPr>
        </p:nvSpPr>
        <p:spPr bwMode="white">
          <a:xfrm>
            <a:off x="815897" y="287066"/>
            <a:ext cx="3521927" cy="2734914"/>
          </a:xfrm>
        </p:spPr>
        <p:txBody>
          <a:bodyPr/>
          <a:lstStyle>
            <a:lvl1pPr>
              <a:defRPr b="0">
                <a:solidFill>
                  <a:schemeClr val="tx1"/>
                </a:solidFill>
              </a:defRPr>
            </a:lvl1pPr>
          </a:lstStyle>
          <a:p>
            <a:r>
              <a:rPr lang="en-US" dirty="0"/>
              <a:t>Click to edit title</a:t>
            </a:r>
          </a:p>
        </p:txBody>
      </p:sp>
      <p:sp>
        <p:nvSpPr>
          <p:cNvPr id="17" name="Picture Placeholder 3"/>
          <p:cNvSpPr>
            <a:spLocks noGrp="1"/>
          </p:cNvSpPr>
          <p:nvPr>
            <p:ph type="pic" sz="quarter" idx="14" hasCustomPrompt="1"/>
          </p:nvPr>
        </p:nvSpPr>
        <p:spPr bwMode="gray">
          <a:xfrm>
            <a:off x="968188" y="4352926"/>
            <a:ext cx="894231" cy="1570503"/>
          </a:xfrm>
        </p:spPr>
        <p:txBody>
          <a:bodyPr>
            <a:normAutofit/>
          </a:bodyPr>
          <a:lstStyle>
            <a:lvl1pPr marL="171450" indent="-171450">
              <a:buFont typeface="Arial" panose="020B0604020202020204" pitchFamily="34" charset="0"/>
              <a:buChar char="•"/>
              <a:defRPr sz="950"/>
            </a:lvl1pPr>
          </a:lstStyle>
          <a:p>
            <a:r>
              <a:rPr lang="en-US" dirty="0"/>
              <a:t>Click icon to insert screenshot</a:t>
            </a:r>
          </a:p>
        </p:txBody>
      </p:sp>
      <p:sp>
        <p:nvSpPr>
          <p:cNvPr id="12" name="Picture Placeholder 4"/>
          <p:cNvSpPr>
            <a:spLocks noGrp="1"/>
          </p:cNvSpPr>
          <p:nvPr>
            <p:ph type="pic" sz="quarter" idx="13" hasCustomPrompt="1"/>
          </p:nvPr>
        </p:nvSpPr>
        <p:spPr bwMode="gray">
          <a:xfrm>
            <a:off x="2393577" y="3413074"/>
            <a:ext cx="1848970" cy="2458337"/>
          </a:xfrm>
        </p:spPr>
        <p:txBody>
          <a:bodyPr>
            <a:normAutofit/>
          </a:bodyPr>
          <a:lstStyle>
            <a:lvl1pPr>
              <a:defRPr sz="2200"/>
            </a:lvl1pPr>
          </a:lstStyle>
          <a:p>
            <a:r>
              <a:rPr lang="en-US" dirty="0"/>
              <a:t>Click icon to insert screenshot</a:t>
            </a:r>
          </a:p>
        </p:txBody>
      </p:sp>
      <p:sp>
        <p:nvSpPr>
          <p:cNvPr id="15" name="Picture Placeholder 5"/>
          <p:cNvSpPr>
            <a:spLocks noGrp="1"/>
          </p:cNvSpPr>
          <p:nvPr>
            <p:ph type="pic" sz="quarter" idx="10" hasCustomPrompt="1"/>
          </p:nvPr>
        </p:nvSpPr>
        <p:spPr bwMode="gray">
          <a:xfrm>
            <a:off x="4976788" y="691883"/>
            <a:ext cx="6298572" cy="3369130"/>
          </a:xfrm>
        </p:spPr>
        <p:txBody>
          <a:bodyPr/>
          <a:lstStyle>
            <a:lvl1pPr>
              <a:defRPr/>
            </a:lvl1pPr>
          </a:lstStyle>
          <a:p>
            <a:r>
              <a:rPr lang="en-US" dirty="0"/>
              <a:t>Click icon to insert screenshot</a:t>
            </a:r>
          </a:p>
        </p:txBody>
      </p:sp>
      <p:sp>
        <p:nvSpPr>
          <p:cNvPr id="10" name="Date Placeholder 6"/>
          <p:cNvSpPr>
            <a:spLocks noGrp="1"/>
          </p:cNvSpPr>
          <p:nvPr>
            <p:ph type="dt" sz="half" idx="11"/>
          </p:nvPr>
        </p:nvSpPr>
        <p:spPr bwMode="white">
          <a:xfrm>
            <a:off x="838200" y="6356350"/>
            <a:ext cx="1358590" cy="365125"/>
          </a:xfrm>
        </p:spPr>
        <p:txBody>
          <a:bodyPr/>
          <a:lstStyle>
            <a:lvl1pPr>
              <a:defRPr>
                <a:solidFill>
                  <a:schemeClr val="tx2"/>
                </a:solidFill>
              </a:defRPr>
            </a:lvl1pPr>
          </a:lstStyle>
          <a:p>
            <a:fld id="{276FB33B-BCEE-4E25-B97B-A564B0E1024B}" type="datetime1">
              <a:rPr lang="en-US" smtClean="0"/>
              <a:pPr/>
              <a:t>11/12/2025</a:t>
            </a:fld>
            <a:endParaRPr lang="en-US" dirty="0"/>
          </a:p>
        </p:txBody>
      </p:sp>
      <p:sp>
        <p:nvSpPr>
          <p:cNvPr id="9" name="Footer Placeholder 7"/>
          <p:cNvSpPr>
            <a:spLocks noGrp="1"/>
          </p:cNvSpPr>
          <p:nvPr>
            <p:ph type="ftr" sz="quarter" idx="3"/>
          </p:nvPr>
        </p:nvSpPr>
        <p:spPr bwMode="white">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11" name="Slide Number Placeholder 8"/>
          <p:cNvSpPr>
            <a:spLocks noGrp="1"/>
          </p:cNvSpPr>
          <p:nvPr>
            <p:ph type="sldNum" sz="quarter" idx="12"/>
          </p:nvPr>
        </p:nvSpPr>
        <p:spPr bwMode="white">
          <a:xfrm>
            <a:off x="9891132" y="6356350"/>
            <a:ext cx="1462668" cy="365125"/>
          </a:xfrm>
        </p:spPr>
        <p:txBody>
          <a:bodyPr/>
          <a:lstStyle>
            <a:lvl1pPr>
              <a:defRPr>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763675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Blue Background)">
    <p:bg bwMode="black">
      <p:bgPr>
        <a:solidFill>
          <a:schemeClr val="bg1"/>
        </a:soli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6449201A-9881-4BD5-9EDB-134148F796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13" name="Title 2">
            <a:extLst>
              <a:ext uri="{FF2B5EF4-FFF2-40B4-BE49-F238E27FC236}">
                <a16:creationId xmlns:a16="http://schemas.microsoft.com/office/drawing/2014/main" id="{0B050E54-664D-466A-8DB7-324C516C8039}"/>
              </a:ext>
            </a:extLst>
          </p:cNvPr>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14" name="Text Placeholder 3">
            <a:extLst>
              <a:ext uri="{FF2B5EF4-FFF2-40B4-BE49-F238E27FC236}">
                <a16:creationId xmlns:a16="http://schemas.microsoft.com/office/drawing/2014/main" id="{1906A78E-2FCE-427D-98A4-31316D7752E2}"/>
              </a:ext>
            </a:extLst>
          </p:cNvPr>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53966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Teal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pic>
        <p:nvPicPr>
          <p:cNvPr id="3" name="Picture 1" descr="Shape, rectangle&#10;&#10;Description automatically generated">
            <a:extLst>
              <a:ext uri="{FF2B5EF4-FFF2-40B4-BE49-F238E27FC236}">
                <a16:creationId xmlns:a16="http://schemas.microsoft.com/office/drawing/2014/main" id="{28F32915-284F-4F48-8220-F8136AD1F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1387736" y="1052945"/>
            <a:ext cx="9488245" cy="3227832"/>
          </a:xfrm>
        </p:spPr>
        <p:txBody>
          <a:bodyPr>
            <a:noAutofit/>
          </a:bodyPr>
          <a:lstStyle>
            <a:lvl1pPr algn="ctr">
              <a:tabLst>
                <a:tab pos="3770313" algn="l"/>
              </a:tabLst>
              <a:defRPr sz="5000" baseline="0">
                <a:solidFill>
                  <a:schemeClr val="accent1"/>
                </a:solidFill>
              </a:defRPr>
            </a:lvl1pPr>
          </a:lstStyle>
          <a:p>
            <a:r>
              <a:rPr lang="en-US" dirty="0"/>
              <a:t>“Click to edit quote.”</a:t>
            </a:r>
          </a:p>
        </p:txBody>
      </p:sp>
      <p:sp>
        <p:nvSpPr>
          <p:cNvPr id="8" name="Text Placeholder 3"/>
          <p:cNvSpPr>
            <a:spLocks noGrp="1"/>
          </p:cNvSpPr>
          <p:nvPr>
            <p:ph type="body" sz="quarter" idx="13" hasCustomPrompt="1"/>
          </p:nvPr>
        </p:nvSpPr>
        <p:spPr bwMode="black">
          <a:xfrm>
            <a:off x="1387736" y="4488873"/>
            <a:ext cx="9488245" cy="653282"/>
          </a:xfrm>
        </p:spPr>
        <p:txBody>
          <a:bodyPr anchor="ctr">
            <a:normAutofit/>
          </a:bodyPr>
          <a:lstStyle>
            <a:lvl1pPr marL="0" indent="0" algn="ctr">
              <a:buNone/>
              <a:defRPr sz="2400" i="1" baseline="0">
                <a:solidFill>
                  <a:schemeClr val="tx2"/>
                </a:solidFill>
              </a:defRPr>
            </a:lvl1pPr>
          </a:lstStyle>
          <a:p>
            <a:pPr lvl="0"/>
            <a:r>
              <a:rPr lang="en-US" dirty="0"/>
              <a:t>- Click to edit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5232978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Quote Minimal (Blue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2"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2"/>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8" name="Text Placeholder 3"/>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27575533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Quote Minimal (Teal Background)">
    <p:bg bwMode="black">
      <p:bgPr>
        <a:solidFill>
          <a:schemeClr val="bg1"/>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C3814C0D-95ED-4173-8AC0-4AB29FDCB91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2">
            <a:extLst>
              <a:ext uri="{FF2B5EF4-FFF2-40B4-BE49-F238E27FC236}">
                <a16:creationId xmlns:a16="http://schemas.microsoft.com/office/drawing/2014/main" id="{71113A8F-A3E6-4773-A564-980D4D0C4F53}"/>
              </a:ext>
            </a:extLst>
          </p:cNvPr>
          <p:cNvSpPr>
            <a:spLocks noGrp="1"/>
          </p:cNvSpPr>
          <p:nvPr>
            <p:ph type="title" hasCustomPrompt="1"/>
          </p:nvPr>
        </p:nvSpPr>
        <p:spPr bwMode="black">
          <a:xfrm>
            <a:off x="415839" y="760288"/>
            <a:ext cx="8091163" cy="4163403"/>
          </a:xfrm>
        </p:spPr>
        <p:txBody>
          <a:bodyPr>
            <a:noAutofit/>
          </a:bodyPr>
          <a:lstStyle>
            <a:lvl1pPr algn="ctr">
              <a:tabLst>
                <a:tab pos="3770313" algn="l"/>
              </a:tabLst>
              <a:defRPr sz="5000" baseline="0">
                <a:solidFill>
                  <a:schemeClr val="accent1"/>
                </a:solidFill>
              </a:defRPr>
            </a:lvl1pPr>
          </a:lstStyle>
          <a:p>
            <a:r>
              <a:rPr lang="en-US" dirty="0"/>
              <a:t>“Click to add quote.”</a:t>
            </a:r>
          </a:p>
        </p:txBody>
      </p:sp>
      <p:sp>
        <p:nvSpPr>
          <p:cNvPr id="13" name="Text Placeholder 3">
            <a:extLst>
              <a:ext uri="{FF2B5EF4-FFF2-40B4-BE49-F238E27FC236}">
                <a16:creationId xmlns:a16="http://schemas.microsoft.com/office/drawing/2014/main" id="{DA8B1812-DAFE-4A6A-B301-7770908A2BD8}"/>
              </a:ext>
            </a:extLst>
          </p:cNvPr>
          <p:cNvSpPr>
            <a:spLocks noGrp="1"/>
          </p:cNvSpPr>
          <p:nvPr>
            <p:ph type="body" sz="quarter" idx="13" hasCustomPrompt="1"/>
          </p:nvPr>
        </p:nvSpPr>
        <p:spPr bwMode="black">
          <a:xfrm>
            <a:off x="415839" y="5163327"/>
            <a:ext cx="8091163" cy="1015739"/>
          </a:xfrm>
        </p:spPr>
        <p:txBody>
          <a:bodyPr anchor="ctr">
            <a:normAutofit/>
          </a:bodyPr>
          <a:lstStyle>
            <a:lvl1pPr marL="0" indent="0" algn="ctr">
              <a:buNone/>
              <a:defRPr sz="2400" i="1" baseline="0">
                <a:solidFill>
                  <a:schemeClr val="tx2"/>
                </a:solidFill>
              </a:defRPr>
            </a:lvl1pPr>
          </a:lstStyle>
          <a:p>
            <a:pPr lvl="0"/>
            <a:r>
              <a:rPr lang="en-US" dirty="0"/>
              <a:t>- Click to add name or subtext</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4264035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ighlight">
    <p:bg bwMode="black">
      <p:bgPr>
        <a:solidFill>
          <a:schemeClr val="bg1"/>
        </a:solid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8C1F7E9D-0503-4BE4-8143-B788D47265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
        <p:nvSpPr>
          <p:cNvPr id="7" name="Title 2"/>
          <p:cNvSpPr>
            <a:spLocks noGrp="1"/>
          </p:cNvSpPr>
          <p:nvPr>
            <p:ph type="title" hasCustomPrompt="1"/>
          </p:nvPr>
        </p:nvSpPr>
        <p:spPr bwMode="black">
          <a:xfrm>
            <a:off x="3305909" y="633187"/>
            <a:ext cx="5580183" cy="808751"/>
          </a:xfrm>
        </p:spPr>
        <p:txBody>
          <a:bodyPr>
            <a:noAutofit/>
          </a:bodyPr>
          <a:lstStyle>
            <a:lvl1pPr marL="0" marR="0" indent="0" algn="ctr" defTabSz="914400" rtl="0" eaLnBrk="1" fontAlgn="auto" latinLnBrk="0" hangingPunct="1">
              <a:lnSpc>
                <a:spcPct val="100000"/>
              </a:lnSpc>
              <a:spcBef>
                <a:spcPts val="0"/>
              </a:spcBef>
              <a:spcAft>
                <a:spcPts val="0"/>
              </a:spcAft>
              <a:buClrTx/>
              <a:buSzTx/>
              <a:buFontTx/>
              <a:buNone/>
              <a:tabLst/>
              <a:defRPr sz="5000" b="0" baseline="0">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t>Click to add title</a:t>
            </a:r>
            <a:endParaRPr kumimoji="0" lang="en-US" sz="3000" b="1" i="0" u="none" strike="noStrike" kern="1200" cap="none" spc="0" normalizeH="0" baseline="0" noProof="0" dirty="0">
              <a:ln>
                <a:noFill/>
              </a:ln>
              <a:solidFill>
                <a:srgbClr val="FFFFFF"/>
              </a:solidFill>
              <a:effectLst/>
              <a:uLnTx/>
              <a:uFillTx/>
              <a:latin typeface="+mj-lt"/>
              <a:ea typeface="+mn-ea"/>
              <a:cs typeface="+mn-cs"/>
            </a:endParaRPr>
          </a:p>
        </p:txBody>
      </p:sp>
      <p:sp>
        <p:nvSpPr>
          <p:cNvPr id="3" name="Text Placeholder 3">
            <a:extLst>
              <a:ext uri="{FF2B5EF4-FFF2-40B4-BE49-F238E27FC236}">
                <a16:creationId xmlns:a16="http://schemas.microsoft.com/office/drawing/2014/main" id="{41562BBE-B5B7-42B5-8ABD-CE74CD647F22}"/>
              </a:ext>
            </a:extLst>
          </p:cNvPr>
          <p:cNvSpPr>
            <a:spLocks noGrp="1"/>
          </p:cNvSpPr>
          <p:nvPr>
            <p:ph type="body" sz="quarter" idx="13"/>
          </p:nvPr>
        </p:nvSpPr>
        <p:spPr>
          <a:xfrm>
            <a:off x="1408113" y="1755775"/>
            <a:ext cx="9434512" cy="4151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4"/>
          <p:cNvSpPr>
            <a:spLocks noGrp="1"/>
          </p:cNvSpPr>
          <p:nvPr>
            <p:ph type="sldNum" sz="quarter" idx="12"/>
          </p:nvPr>
        </p:nvSpPr>
        <p:spPr bwMode="white">
          <a:xfrm>
            <a:off x="9891132" y="6356350"/>
            <a:ext cx="1462668" cy="365125"/>
          </a:xfrm>
        </p:spPr>
        <p:txBody>
          <a:bodyPr/>
          <a:lstStyle>
            <a:lvl1pPr>
              <a:defRPr>
                <a:solidFill>
                  <a:schemeClr val="bg1"/>
                </a:solidFill>
              </a:defRPr>
            </a:lvl1pPr>
          </a:lstStyle>
          <a:p>
            <a:fld id="{48F63A3B-78C7-47BE-AE5E-E10140E04643}" type="slidenum">
              <a:rPr lang="en-US" smtClean="0"/>
              <a:pPr/>
              <a:t>‹#›</a:t>
            </a:fld>
            <a:endParaRPr lang="en-US"/>
          </a:p>
        </p:txBody>
      </p:sp>
    </p:spTree>
    <p:extLst>
      <p:ext uri="{BB962C8B-B14F-4D97-AF65-F5344CB8AC3E}">
        <p14:creationId xmlns:p14="http://schemas.microsoft.com/office/powerpoint/2010/main" val="12418869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y the Numbers (5-Up with Icons)">
    <p:bg bwMode="gray">
      <p:bgRef idx="1001">
        <a:schemeClr val="bg1"/>
      </p:bgRef>
    </p:bg>
    <p:spTree>
      <p:nvGrpSpPr>
        <p:cNvPr id="1" name=""/>
        <p:cNvGrpSpPr/>
        <p:nvPr/>
      </p:nvGrpSpPr>
      <p:grpSpPr>
        <a:xfrm>
          <a:off x="0" y="0"/>
          <a:ext cx="0" cy="0"/>
          <a:chOff x="0" y="0"/>
          <a:chExt cx="0" cy="0"/>
        </a:xfrm>
      </p:grpSpPr>
      <p:sp>
        <p:nvSpPr>
          <p:cNvPr id="19" name="Rectangle 1">
            <a:extLst>
              <a:ext uri="{FF2B5EF4-FFF2-40B4-BE49-F238E27FC236}">
                <a16:creationId xmlns:a16="http://schemas.microsoft.com/office/drawing/2014/main" id="{A5D6346A-285F-46E0-9AAB-F8F29A1C2BC6}"/>
              </a:ext>
            </a:extLst>
          </p:cNvPr>
          <p:cNvSpPr/>
          <p:nvPr userDrawn="1"/>
        </p:nvSpPr>
        <p:spPr bwMode="black">
          <a:xfrm>
            <a:off x="4060951" y="0"/>
            <a:ext cx="406399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2"/>
          <p:cNvSpPr>
            <a:spLocks noGrp="1"/>
          </p:cNvSpPr>
          <p:nvPr userDrawn="1">
            <p:ph type="title" hasCustomPrompt="1"/>
          </p:nvPr>
        </p:nvSpPr>
        <p:spPr bwMode="white">
          <a:xfrm>
            <a:off x="4325757" y="363682"/>
            <a:ext cx="3531339" cy="2809009"/>
          </a:xfrm>
          <a:noFill/>
        </p:spPr>
        <p:txBody>
          <a:bodyPr lIns="0" rIns="0">
            <a:normAutofit/>
          </a:bodyPr>
          <a:lstStyle>
            <a:lvl1pPr algn="ctr">
              <a:defRPr sz="3600">
                <a:solidFill>
                  <a:schemeClr val="bg1"/>
                </a:solidFill>
              </a:defRPr>
            </a:lvl1pPr>
          </a:lstStyle>
          <a:p>
            <a:r>
              <a:rPr lang="en-US" dirty="0"/>
              <a:t>Click to add title</a:t>
            </a:r>
          </a:p>
        </p:txBody>
      </p:sp>
      <p:sp>
        <p:nvSpPr>
          <p:cNvPr id="18" name="Rectangle 3">
            <a:extLst>
              <a:ext uri="{FF2B5EF4-FFF2-40B4-BE49-F238E27FC236}">
                <a16:creationId xmlns:a16="http://schemas.microsoft.com/office/drawing/2014/main" id="{8B1D6FB0-3CFA-4F98-9E32-13372A146E50}"/>
              </a:ext>
            </a:extLst>
          </p:cNvPr>
          <p:cNvSpPr/>
          <p:nvPr userDrawn="1"/>
        </p:nvSpPr>
        <p:spPr>
          <a:xfrm>
            <a:off x="-3048"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4">
            <a:extLst>
              <a:ext uri="{FF2B5EF4-FFF2-40B4-BE49-F238E27FC236}">
                <a16:creationId xmlns:a16="http://schemas.microsoft.com/office/drawing/2014/main" id="{91253B02-FE9E-42BD-9273-EB07447C42F2}"/>
              </a:ext>
            </a:extLst>
          </p:cNvPr>
          <p:cNvSpPr/>
          <p:nvPr userDrawn="1"/>
        </p:nvSpPr>
        <p:spPr>
          <a:xfrm>
            <a:off x="8124953" y="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5">
            <a:extLst>
              <a:ext uri="{FF2B5EF4-FFF2-40B4-BE49-F238E27FC236}">
                <a16:creationId xmlns:a16="http://schemas.microsoft.com/office/drawing/2014/main" id="{FA95525E-0F0F-42A1-814D-8A0F5F6C9504}"/>
              </a:ext>
            </a:extLst>
          </p:cNvPr>
          <p:cNvSpPr/>
          <p:nvPr userDrawn="1"/>
        </p:nvSpPr>
        <p:spPr>
          <a:xfrm>
            <a:off x="0"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E2F620B4-FC61-4BCB-BFAB-5DAE7EDBC3A1}"/>
              </a:ext>
            </a:extLst>
          </p:cNvPr>
          <p:cNvSpPr/>
          <p:nvPr userDrawn="1"/>
        </p:nvSpPr>
        <p:spPr>
          <a:xfrm>
            <a:off x="4063999" y="3429000"/>
            <a:ext cx="4063999" cy="3429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7">
            <a:extLst>
              <a:ext uri="{FF2B5EF4-FFF2-40B4-BE49-F238E27FC236}">
                <a16:creationId xmlns:a16="http://schemas.microsoft.com/office/drawing/2014/main" id="{6D8EBE3F-0971-43E7-9934-99422D606481}"/>
              </a:ext>
            </a:extLst>
          </p:cNvPr>
          <p:cNvSpPr/>
          <p:nvPr userDrawn="1"/>
        </p:nvSpPr>
        <p:spPr>
          <a:xfrm>
            <a:off x="8128001" y="3429000"/>
            <a:ext cx="4063999" cy="3429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8">
            <a:extLst>
              <a:ext uri="{FF2B5EF4-FFF2-40B4-BE49-F238E27FC236}">
                <a16:creationId xmlns:a16="http://schemas.microsoft.com/office/drawing/2014/main" id="{D8DD7EF7-A01F-4BC7-80C9-B7ED221F6395}"/>
              </a:ext>
            </a:extLst>
          </p:cNvPr>
          <p:cNvSpPr>
            <a:spLocks noGrp="1"/>
          </p:cNvSpPr>
          <p:nvPr>
            <p:ph type="pic" sz="quarter" idx="13" hasCustomPrompt="1"/>
          </p:nvPr>
        </p:nvSpPr>
        <p:spPr bwMode="gray">
          <a:xfrm>
            <a:off x="1565351" y="347961"/>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3" name="Content Placeholder 9"/>
          <p:cNvSpPr>
            <a:spLocks noGrp="1"/>
          </p:cNvSpPr>
          <p:nvPr userDrawn="1">
            <p:ph idx="1" hasCustomPrompt="1"/>
          </p:nvPr>
        </p:nvSpPr>
        <p:spPr bwMode="gray">
          <a:xfrm>
            <a:off x="360218" y="1683143"/>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9" name="Picture Placeholder 10">
            <a:extLst>
              <a:ext uri="{FF2B5EF4-FFF2-40B4-BE49-F238E27FC236}">
                <a16:creationId xmlns:a16="http://schemas.microsoft.com/office/drawing/2014/main" id="{D04436AB-D3A4-4BCB-A795-5F8437FE2E86}"/>
              </a:ext>
            </a:extLst>
          </p:cNvPr>
          <p:cNvSpPr>
            <a:spLocks noGrp="1"/>
          </p:cNvSpPr>
          <p:nvPr>
            <p:ph type="pic" sz="quarter" idx="21" hasCustomPrompt="1"/>
          </p:nvPr>
        </p:nvSpPr>
        <p:spPr bwMode="gray">
          <a:xfrm>
            <a:off x="9668035" y="293132"/>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8" name="Content Placeholder 11">
            <a:extLst>
              <a:ext uri="{FF2B5EF4-FFF2-40B4-BE49-F238E27FC236}">
                <a16:creationId xmlns:a16="http://schemas.microsoft.com/office/drawing/2014/main" id="{6F9304B1-6B55-4695-943B-30DD680AEE6A}"/>
              </a:ext>
            </a:extLst>
          </p:cNvPr>
          <p:cNvSpPr>
            <a:spLocks noGrp="1"/>
          </p:cNvSpPr>
          <p:nvPr>
            <p:ph idx="20" hasCustomPrompt="1"/>
          </p:nvPr>
        </p:nvSpPr>
        <p:spPr bwMode="gray">
          <a:xfrm>
            <a:off x="8462902" y="1628314"/>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3" name="Picture Placeholder 12">
            <a:extLst>
              <a:ext uri="{FF2B5EF4-FFF2-40B4-BE49-F238E27FC236}">
                <a16:creationId xmlns:a16="http://schemas.microsoft.com/office/drawing/2014/main" id="{B28D5B16-4425-46F4-9F63-B46F36029402}"/>
              </a:ext>
            </a:extLst>
          </p:cNvPr>
          <p:cNvSpPr>
            <a:spLocks noGrp="1"/>
          </p:cNvSpPr>
          <p:nvPr>
            <p:ph type="pic" sz="quarter" idx="15" hasCustomPrompt="1"/>
          </p:nvPr>
        </p:nvSpPr>
        <p:spPr bwMode="gray">
          <a:xfrm>
            <a:off x="1565351"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2" name="Content Placeholder 13">
            <a:extLst>
              <a:ext uri="{FF2B5EF4-FFF2-40B4-BE49-F238E27FC236}">
                <a16:creationId xmlns:a16="http://schemas.microsoft.com/office/drawing/2014/main" id="{AD263849-863B-4132-B6E1-C61464355379}"/>
              </a:ext>
            </a:extLst>
          </p:cNvPr>
          <p:cNvSpPr>
            <a:spLocks noGrp="1"/>
          </p:cNvSpPr>
          <p:nvPr>
            <p:ph idx="14" hasCustomPrompt="1"/>
          </p:nvPr>
        </p:nvSpPr>
        <p:spPr bwMode="gray">
          <a:xfrm>
            <a:off x="360218"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5" name="Picture Placeholder 14">
            <a:extLst>
              <a:ext uri="{FF2B5EF4-FFF2-40B4-BE49-F238E27FC236}">
                <a16:creationId xmlns:a16="http://schemas.microsoft.com/office/drawing/2014/main" id="{2CE6DAA4-2E97-4817-A549-1F198B25D71D}"/>
              </a:ext>
            </a:extLst>
          </p:cNvPr>
          <p:cNvSpPr>
            <a:spLocks noGrp="1"/>
          </p:cNvSpPr>
          <p:nvPr>
            <p:ph type="pic" sz="quarter" idx="17" hasCustomPrompt="1"/>
          </p:nvPr>
        </p:nvSpPr>
        <p:spPr bwMode="gray">
          <a:xfrm>
            <a:off x="5610137"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4" name="Content Placeholder 15">
            <a:extLst>
              <a:ext uri="{FF2B5EF4-FFF2-40B4-BE49-F238E27FC236}">
                <a16:creationId xmlns:a16="http://schemas.microsoft.com/office/drawing/2014/main" id="{5B029AC8-AE17-421E-A0F3-247B7315CD29}"/>
              </a:ext>
            </a:extLst>
          </p:cNvPr>
          <p:cNvSpPr>
            <a:spLocks noGrp="1"/>
          </p:cNvSpPr>
          <p:nvPr>
            <p:ph idx="16" hasCustomPrompt="1"/>
          </p:nvPr>
        </p:nvSpPr>
        <p:spPr bwMode="gray">
          <a:xfrm>
            <a:off x="4405004"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27" name="Picture Placeholder 16">
            <a:extLst>
              <a:ext uri="{FF2B5EF4-FFF2-40B4-BE49-F238E27FC236}">
                <a16:creationId xmlns:a16="http://schemas.microsoft.com/office/drawing/2014/main" id="{F2965326-2267-4131-8529-A5DD17D8D70A}"/>
              </a:ext>
            </a:extLst>
          </p:cNvPr>
          <p:cNvSpPr>
            <a:spLocks noGrp="1"/>
          </p:cNvSpPr>
          <p:nvPr>
            <p:ph type="pic" sz="quarter" idx="19" hasCustomPrompt="1"/>
          </p:nvPr>
        </p:nvSpPr>
        <p:spPr bwMode="gray">
          <a:xfrm>
            <a:off x="9668035" y="3818526"/>
            <a:ext cx="1025659" cy="1025659"/>
          </a:xfrm>
          <a:prstGeom prst="ellipse">
            <a:avLst/>
          </a:prstGeom>
          <a:solidFill>
            <a:schemeClr val="bg1"/>
          </a:solidFill>
          <a:ln w="28575">
            <a:solidFill>
              <a:schemeClr val="bg1"/>
            </a:solidFill>
          </a:ln>
        </p:spPr>
        <p:txBody>
          <a:bodyPr anchor="ctr">
            <a:normAutofit/>
          </a:bodyPr>
          <a:lstStyle>
            <a:lvl1pPr marL="0" indent="0" algn="ctr">
              <a:buNone/>
              <a:defRPr sz="1800"/>
            </a:lvl1pPr>
          </a:lstStyle>
          <a:p>
            <a:r>
              <a:rPr lang="en-US" dirty="0"/>
              <a:t>Icon</a:t>
            </a:r>
          </a:p>
        </p:txBody>
      </p:sp>
      <p:sp>
        <p:nvSpPr>
          <p:cNvPr id="26" name="Content Placeholder 17">
            <a:extLst>
              <a:ext uri="{FF2B5EF4-FFF2-40B4-BE49-F238E27FC236}">
                <a16:creationId xmlns:a16="http://schemas.microsoft.com/office/drawing/2014/main" id="{69D189A1-22A5-49F4-835C-1A0417D045F6}"/>
              </a:ext>
            </a:extLst>
          </p:cNvPr>
          <p:cNvSpPr>
            <a:spLocks noGrp="1"/>
          </p:cNvSpPr>
          <p:nvPr>
            <p:ph idx="18" hasCustomPrompt="1"/>
          </p:nvPr>
        </p:nvSpPr>
        <p:spPr bwMode="gray">
          <a:xfrm>
            <a:off x="8462902" y="5153708"/>
            <a:ext cx="3435927" cy="1524000"/>
          </a:xfrm>
          <a:noFill/>
        </p:spPr>
        <p:txBody>
          <a:bodyPr/>
          <a:lstStyle>
            <a:lvl1pPr marL="0" indent="0" algn="ctr">
              <a:spcBef>
                <a:spcPts val="300"/>
              </a:spcBef>
              <a:spcAft>
                <a:spcPts val="300"/>
              </a:spcAft>
              <a:buClr>
                <a:schemeClr val="accent1"/>
              </a:buClr>
              <a:buNone/>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add text</a:t>
            </a:r>
          </a:p>
        </p:txBody>
      </p:sp>
      <p:sp>
        <p:nvSpPr>
          <p:cNvPr id="6" name="Slide Number Placeholder 18"/>
          <p:cNvSpPr>
            <a:spLocks noGrp="1"/>
          </p:cNvSpPr>
          <p:nvPr userDrawn="1">
            <p:ph type="sldNum" sz="quarter" idx="12"/>
          </p:nvPr>
        </p:nvSpPr>
        <p:spPr bwMode="black"/>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7368341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y the Numbers (9-Up)">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userDrawn="1">
            <p:ph type="title" hasCustomPrompt="1"/>
          </p:nvPr>
        </p:nvSpPr>
        <p:spPr bwMode="white">
          <a:xfrm>
            <a:off x="838200" y="-1"/>
            <a:ext cx="10515600" cy="1216025"/>
          </a:xfrm>
          <a:noFill/>
        </p:spPr>
        <p:txBody>
          <a:bodyPr lIns="0" rIns="0">
            <a:normAutofit/>
          </a:bodyPr>
          <a:lstStyle>
            <a:lvl1pPr algn="r">
              <a:defRPr sz="3600">
                <a:solidFill>
                  <a:schemeClr val="bg1"/>
                </a:solidFill>
              </a:defRPr>
            </a:lvl1pPr>
          </a:lstStyle>
          <a:p>
            <a:r>
              <a:rPr lang="en-US" dirty="0"/>
              <a:t>Click to add title</a:t>
            </a:r>
          </a:p>
        </p:txBody>
      </p:sp>
      <p:sp>
        <p:nvSpPr>
          <p:cNvPr id="27" name="Rectangle 3">
            <a:extLst>
              <a:ext uri="{FF2B5EF4-FFF2-40B4-BE49-F238E27FC236}">
                <a16:creationId xmlns:a16="http://schemas.microsoft.com/office/drawing/2014/main" id="{47D138E0-2756-4912-9525-2DF109D30567}"/>
              </a:ext>
            </a:extLst>
          </p:cNvPr>
          <p:cNvSpPr/>
          <p:nvPr userDrawn="1"/>
        </p:nvSpPr>
        <p:spPr>
          <a:xfrm>
            <a:off x="0"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4">
            <a:extLst>
              <a:ext uri="{FF2B5EF4-FFF2-40B4-BE49-F238E27FC236}">
                <a16:creationId xmlns:a16="http://schemas.microsoft.com/office/drawing/2014/main" id="{014F3C95-F0D6-41F7-AA29-3C6EE80AEAE4}"/>
              </a:ext>
            </a:extLst>
          </p:cNvPr>
          <p:cNvSpPr/>
          <p:nvPr userDrawn="1"/>
        </p:nvSpPr>
        <p:spPr>
          <a:xfrm>
            <a:off x="4062984" y="1335281"/>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5">
            <a:extLst>
              <a:ext uri="{FF2B5EF4-FFF2-40B4-BE49-F238E27FC236}">
                <a16:creationId xmlns:a16="http://schemas.microsoft.com/office/drawing/2014/main" id="{C748B337-33F7-40A1-88D8-CD2BA65D869E}"/>
              </a:ext>
            </a:extLst>
          </p:cNvPr>
          <p:cNvSpPr/>
          <p:nvPr userDrawn="1"/>
        </p:nvSpPr>
        <p:spPr>
          <a:xfrm>
            <a:off x="8125968" y="1335281"/>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6">
            <a:extLst>
              <a:ext uri="{FF2B5EF4-FFF2-40B4-BE49-F238E27FC236}">
                <a16:creationId xmlns:a16="http://schemas.microsoft.com/office/drawing/2014/main" id="{D5D8785B-E7B0-45E9-A241-DE133451585E}"/>
              </a:ext>
            </a:extLst>
          </p:cNvPr>
          <p:cNvSpPr/>
          <p:nvPr userDrawn="1"/>
        </p:nvSpPr>
        <p:spPr>
          <a:xfrm>
            <a:off x="0"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7">
            <a:extLst>
              <a:ext uri="{FF2B5EF4-FFF2-40B4-BE49-F238E27FC236}">
                <a16:creationId xmlns:a16="http://schemas.microsoft.com/office/drawing/2014/main" id="{1B929D3F-61AE-48F2-891C-9DFD75256C6D}"/>
              </a:ext>
            </a:extLst>
          </p:cNvPr>
          <p:cNvSpPr/>
          <p:nvPr userDrawn="1"/>
        </p:nvSpPr>
        <p:spPr>
          <a:xfrm>
            <a:off x="4062984" y="3176188"/>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8">
            <a:extLst>
              <a:ext uri="{FF2B5EF4-FFF2-40B4-BE49-F238E27FC236}">
                <a16:creationId xmlns:a16="http://schemas.microsoft.com/office/drawing/2014/main" id="{B7CC1275-0931-46C8-8F97-B088A9519B1D}"/>
              </a:ext>
            </a:extLst>
          </p:cNvPr>
          <p:cNvSpPr/>
          <p:nvPr userDrawn="1"/>
        </p:nvSpPr>
        <p:spPr>
          <a:xfrm>
            <a:off x="8125968" y="3176188"/>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9">
            <a:extLst>
              <a:ext uri="{FF2B5EF4-FFF2-40B4-BE49-F238E27FC236}">
                <a16:creationId xmlns:a16="http://schemas.microsoft.com/office/drawing/2014/main" id="{330A8418-CF1B-46A4-B5BE-AFE11C079F01}"/>
              </a:ext>
            </a:extLst>
          </p:cNvPr>
          <p:cNvSpPr/>
          <p:nvPr userDrawn="1"/>
        </p:nvSpPr>
        <p:spPr>
          <a:xfrm>
            <a:off x="0" y="5017094"/>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10">
            <a:extLst>
              <a:ext uri="{FF2B5EF4-FFF2-40B4-BE49-F238E27FC236}">
                <a16:creationId xmlns:a16="http://schemas.microsoft.com/office/drawing/2014/main" id="{719FCF12-F13A-4B9B-A958-B33602A70EC2}"/>
              </a:ext>
            </a:extLst>
          </p:cNvPr>
          <p:cNvSpPr/>
          <p:nvPr userDrawn="1"/>
        </p:nvSpPr>
        <p:spPr>
          <a:xfrm>
            <a:off x="4062984" y="5017093"/>
            <a:ext cx="4062984" cy="18409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1">
            <a:extLst>
              <a:ext uri="{FF2B5EF4-FFF2-40B4-BE49-F238E27FC236}">
                <a16:creationId xmlns:a16="http://schemas.microsoft.com/office/drawing/2014/main" id="{2C994B8F-9B33-413F-9097-B33609846937}"/>
              </a:ext>
            </a:extLst>
          </p:cNvPr>
          <p:cNvSpPr/>
          <p:nvPr userDrawn="1"/>
        </p:nvSpPr>
        <p:spPr>
          <a:xfrm>
            <a:off x="8125968" y="5017093"/>
            <a:ext cx="4062984" cy="18409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2"/>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Placeholder 13">
            <a:extLst>
              <a:ext uri="{FF2B5EF4-FFF2-40B4-BE49-F238E27FC236}">
                <a16:creationId xmlns:a16="http://schemas.microsoft.com/office/drawing/2014/main" id="{801AB76E-7762-46CE-9516-D338BC43BE78}"/>
              </a:ext>
            </a:extLst>
          </p:cNvPr>
          <p:cNvSpPr>
            <a:spLocks noGrp="1"/>
          </p:cNvSpPr>
          <p:nvPr>
            <p:ph type="body" sz="quarter" idx="10" hasCustomPrompt="1"/>
          </p:nvPr>
        </p:nvSpPr>
        <p:spPr>
          <a:xfrm>
            <a:off x="229362" y="1588094"/>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4" name="Text Placeholder 14">
            <a:extLst>
              <a:ext uri="{FF2B5EF4-FFF2-40B4-BE49-F238E27FC236}">
                <a16:creationId xmlns:a16="http://schemas.microsoft.com/office/drawing/2014/main" id="{DF20C971-9987-4982-B10F-B0CC4C009517}"/>
              </a:ext>
            </a:extLst>
          </p:cNvPr>
          <p:cNvSpPr>
            <a:spLocks noGrp="1"/>
          </p:cNvSpPr>
          <p:nvPr>
            <p:ph type="body" sz="quarter" idx="11" hasCustomPrompt="1"/>
          </p:nvPr>
        </p:nvSpPr>
        <p:spPr>
          <a:xfrm>
            <a:off x="430301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5" name="Text Placeholder 15">
            <a:extLst>
              <a:ext uri="{FF2B5EF4-FFF2-40B4-BE49-F238E27FC236}">
                <a16:creationId xmlns:a16="http://schemas.microsoft.com/office/drawing/2014/main" id="{345C34D9-17B4-4613-B9BD-59F326907F3D}"/>
              </a:ext>
            </a:extLst>
          </p:cNvPr>
          <p:cNvSpPr>
            <a:spLocks noGrp="1"/>
          </p:cNvSpPr>
          <p:nvPr>
            <p:ph type="body" sz="quarter" idx="12" hasCustomPrompt="1"/>
          </p:nvPr>
        </p:nvSpPr>
        <p:spPr>
          <a:xfrm>
            <a:off x="8360664" y="1569933"/>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6" name="Text Placeholder 16">
            <a:extLst>
              <a:ext uri="{FF2B5EF4-FFF2-40B4-BE49-F238E27FC236}">
                <a16:creationId xmlns:a16="http://schemas.microsoft.com/office/drawing/2014/main" id="{A1AA7C28-B086-407F-8AF1-4301768182DD}"/>
              </a:ext>
            </a:extLst>
          </p:cNvPr>
          <p:cNvSpPr>
            <a:spLocks noGrp="1"/>
          </p:cNvSpPr>
          <p:nvPr>
            <p:ph type="body" sz="quarter" idx="13" hasCustomPrompt="1"/>
          </p:nvPr>
        </p:nvSpPr>
        <p:spPr>
          <a:xfrm>
            <a:off x="229362" y="3447161"/>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7" name="Text Placeholder 17">
            <a:extLst>
              <a:ext uri="{FF2B5EF4-FFF2-40B4-BE49-F238E27FC236}">
                <a16:creationId xmlns:a16="http://schemas.microsoft.com/office/drawing/2014/main" id="{D76E17B9-0002-44B8-AF7E-8969D01E0AA6}"/>
              </a:ext>
            </a:extLst>
          </p:cNvPr>
          <p:cNvSpPr>
            <a:spLocks noGrp="1"/>
          </p:cNvSpPr>
          <p:nvPr>
            <p:ph type="body" sz="quarter" idx="14" hasCustomPrompt="1"/>
          </p:nvPr>
        </p:nvSpPr>
        <p:spPr>
          <a:xfrm>
            <a:off x="430301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8" name="Text Placeholder 18">
            <a:extLst>
              <a:ext uri="{FF2B5EF4-FFF2-40B4-BE49-F238E27FC236}">
                <a16:creationId xmlns:a16="http://schemas.microsoft.com/office/drawing/2014/main" id="{B3D2B886-4EAE-44EA-AE7C-F3ADDAF4FAC2}"/>
              </a:ext>
            </a:extLst>
          </p:cNvPr>
          <p:cNvSpPr>
            <a:spLocks noGrp="1"/>
          </p:cNvSpPr>
          <p:nvPr>
            <p:ph type="body" sz="quarter" idx="15" hasCustomPrompt="1"/>
          </p:nvPr>
        </p:nvSpPr>
        <p:spPr>
          <a:xfrm>
            <a:off x="8360664" y="3429000"/>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59" name="Text Placeholder 19">
            <a:extLst>
              <a:ext uri="{FF2B5EF4-FFF2-40B4-BE49-F238E27FC236}">
                <a16:creationId xmlns:a16="http://schemas.microsoft.com/office/drawing/2014/main" id="{2DDB0377-5DDF-4FE6-AC8F-55DC93331053}"/>
              </a:ext>
            </a:extLst>
          </p:cNvPr>
          <p:cNvSpPr>
            <a:spLocks noGrp="1"/>
          </p:cNvSpPr>
          <p:nvPr>
            <p:ph type="body" sz="quarter" idx="16" hasCustomPrompt="1"/>
          </p:nvPr>
        </p:nvSpPr>
        <p:spPr>
          <a:xfrm>
            <a:off x="229362" y="5242666"/>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0" name="Text Placeholder 20">
            <a:extLst>
              <a:ext uri="{FF2B5EF4-FFF2-40B4-BE49-F238E27FC236}">
                <a16:creationId xmlns:a16="http://schemas.microsoft.com/office/drawing/2014/main" id="{3FB77825-C8FD-42A1-8FA6-A3FE7450E669}"/>
              </a:ext>
            </a:extLst>
          </p:cNvPr>
          <p:cNvSpPr>
            <a:spLocks noGrp="1"/>
          </p:cNvSpPr>
          <p:nvPr>
            <p:ph type="body" sz="quarter" idx="17" hasCustomPrompt="1"/>
          </p:nvPr>
        </p:nvSpPr>
        <p:spPr>
          <a:xfrm>
            <a:off x="430301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
        <p:nvSpPr>
          <p:cNvPr id="61" name="Text Placeholder 21">
            <a:extLst>
              <a:ext uri="{FF2B5EF4-FFF2-40B4-BE49-F238E27FC236}">
                <a16:creationId xmlns:a16="http://schemas.microsoft.com/office/drawing/2014/main" id="{494D3609-5A57-469E-BBF2-662F0C4358D6}"/>
              </a:ext>
            </a:extLst>
          </p:cNvPr>
          <p:cNvSpPr>
            <a:spLocks noGrp="1"/>
          </p:cNvSpPr>
          <p:nvPr>
            <p:ph type="body" sz="quarter" idx="18" hasCustomPrompt="1"/>
          </p:nvPr>
        </p:nvSpPr>
        <p:spPr>
          <a:xfrm>
            <a:off x="8360664" y="5224505"/>
            <a:ext cx="3593592" cy="1371600"/>
          </a:xfrm>
        </p:spPr>
        <p:txBody>
          <a:bodyPr anchor="ctr">
            <a:normAutofit/>
          </a:bodyPr>
          <a:lstStyle>
            <a:lvl1pPr marL="0" indent="0" algn="ctr">
              <a:spcBef>
                <a:spcPts val="500"/>
              </a:spcBef>
              <a:spcAft>
                <a:spcPts val="500"/>
              </a:spcAft>
              <a:buNone/>
              <a:defRPr sz="200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p>
        </p:txBody>
      </p:sp>
    </p:spTree>
    <p:extLst>
      <p:ext uri="{BB962C8B-B14F-4D97-AF65-F5344CB8AC3E}">
        <p14:creationId xmlns:p14="http://schemas.microsoft.com/office/powerpoint/2010/main" val="991484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a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8B90B5-0ADD-4FAB-AAA7-60B10917D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77253" y="-1"/>
            <a:ext cx="10876547" cy="6852225"/>
          </a:xfrm>
          <a:prstGeom prst="rect">
            <a:avLst/>
          </a:prstGeom>
        </p:spPr>
      </p:pic>
      <p:sp>
        <p:nvSpPr>
          <p:cNvPr id="13" name="Title 1">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908884" y="2376739"/>
            <a:ext cx="2088682" cy="2098744"/>
          </a:xfrm>
          <a:prstGeom prst="ellipse">
            <a:avLst/>
          </a:prstGeom>
          <a:noFill/>
        </p:spPr>
        <p:txBody>
          <a:bodyPr lIns="0" rIns="0">
            <a:normAutofit/>
          </a:bodyPr>
          <a:lstStyle>
            <a:lvl1pPr algn="ctr">
              <a:defRPr sz="2500">
                <a:solidFill>
                  <a:schemeClr val="tx1"/>
                </a:solidFill>
              </a:defRPr>
            </a:lvl1pPr>
          </a:lstStyle>
          <a:p>
            <a:r>
              <a:rPr lang="en-US" dirty="0"/>
              <a:t>Click to add title</a:t>
            </a:r>
          </a:p>
        </p:txBody>
      </p:sp>
      <p:sp>
        <p:nvSpPr>
          <p:cNvPr id="17" name="Content Placeholder 2">
            <a:extLst>
              <a:ext uri="{FF2B5EF4-FFF2-40B4-BE49-F238E27FC236}">
                <a16:creationId xmlns:a16="http://schemas.microsoft.com/office/drawing/2014/main" id="{94026A8F-5767-4C60-A899-B201C4472978}"/>
              </a:ext>
            </a:extLst>
          </p:cNvPr>
          <p:cNvSpPr>
            <a:spLocks noGrp="1"/>
          </p:cNvSpPr>
          <p:nvPr>
            <p:ph sz="quarter" idx="17" hasCustomPrompt="1"/>
          </p:nvPr>
        </p:nvSpPr>
        <p:spPr>
          <a:xfrm>
            <a:off x="477838" y="452438"/>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9" name="Picture Placeholder 3">
            <a:extLst>
              <a:ext uri="{FF2B5EF4-FFF2-40B4-BE49-F238E27FC236}">
                <a16:creationId xmlns:a16="http://schemas.microsoft.com/office/drawing/2014/main" id="{15A3E4B8-CACE-4AB4-A8FC-7AEF75EDAF39}"/>
              </a:ext>
            </a:extLst>
          </p:cNvPr>
          <p:cNvSpPr>
            <a:spLocks noGrp="1"/>
          </p:cNvSpPr>
          <p:nvPr>
            <p:ph type="pic" sz="quarter" idx="13" hasCustomPrompt="1"/>
          </p:nvPr>
        </p:nvSpPr>
        <p:spPr bwMode="gray">
          <a:xfrm>
            <a:off x="3561365" y="1125505"/>
            <a:ext cx="1135062" cy="1136650"/>
          </a:xfrm>
        </p:spPr>
        <p:txBody>
          <a:bodyPr>
            <a:normAutofit/>
          </a:bodyPr>
          <a:lstStyle>
            <a:lvl1pPr marL="0" indent="0" algn="ctr">
              <a:buNone/>
              <a:defRPr sz="1500"/>
            </a:lvl1pPr>
          </a:lstStyle>
          <a:p>
            <a:r>
              <a:rPr lang="en-US" dirty="0"/>
              <a:t>Icon</a:t>
            </a:r>
          </a:p>
        </p:txBody>
      </p:sp>
      <p:sp>
        <p:nvSpPr>
          <p:cNvPr id="18" name="Content Placeholder 4">
            <a:extLst>
              <a:ext uri="{FF2B5EF4-FFF2-40B4-BE49-F238E27FC236}">
                <a16:creationId xmlns:a16="http://schemas.microsoft.com/office/drawing/2014/main" id="{032A610F-10B9-4A8A-83D5-C97FF538D359}"/>
              </a:ext>
            </a:extLst>
          </p:cNvPr>
          <p:cNvSpPr>
            <a:spLocks noGrp="1"/>
          </p:cNvSpPr>
          <p:nvPr>
            <p:ph sz="quarter" idx="18" hasCustomPrompt="1"/>
          </p:nvPr>
        </p:nvSpPr>
        <p:spPr>
          <a:xfrm>
            <a:off x="8776001" y="450884"/>
            <a:ext cx="2746375" cy="2714625"/>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0" name="Picture Placeholder 5">
            <a:extLst>
              <a:ext uri="{FF2B5EF4-FFF2-40B4-BE49-F238E27FC236}">
                <a16:creationId xmlns:a16="http://schemas.microsoft.com/office/drawing/2014/main" id="{EA34264D-D28C-49EA-828E-9A4D4603A2CB}"/>
              </a:ext>
            </a:extLst>
          </p:cNvPr>
          <p:cNvSpPr>
            <a:spLocks noGrp="1"/>
          </p:cNvSpPr>
          <p:nvPr>
            <p:ph type="pic" sz="quarter" idx="14" hasCustomPrompt="1"/>
          </p:nvPr>
        </p:nvSpPr>
        <p:spPr bwMode="gray">
          <a:xfrm>
            <a:off x="7251508" y="1125505"/>
            <a:ext cx="1135062" cy="1136650"/>
          </a:xfrm>
        </p:spPr>
        <p:txBody>
          <a:bodyPr>
            <a:normAutofit/>
          </a:bodyPr>
          <a:lstStyle>
            <a:lvl1pPr marL="0" indent="0" algn="ctr">
              <a:buNone/>
              <a:defRPr sz="1500"/>
            </a:lvl1pPr>
          </a:lstStyle>
          <a:p>
            <a:r>
              <a:rPr lang="en-US" dirty="0"/>
              <a:t>Icon</a:t>
            </a:r>
          </a:p>
        </p:txBody>
      </p:sp>
      <p:sp>
        <p:nvSpPr>
          <p:cNvPr id="19" name="Content Placeholder 6">
            <a:extLst>
              <a:ext uri="{FF2B5EF4-FFF2-40B4-BE49-F238E27FC236}">
                <a16:creationId xmlns:a16="http://schemas.microsoft.com/office/drawing/2014/main" id="{15663BA5-2702-4695-9A70-94EAAC588296}"/>
              </a:ext>
            </a:extLst>
          </p:cNvPr>
          <p:cNvSpPr>
            <a:spLocks noGrp="1"/>
          </p:cNvSpPr>
          <p:nvPr>
            <p:ph sz="quarter" idx="19" hasCustomPrompt="1"/>
          </p:nvPr>
        </p:nvSpPr>
        <p:spPr>
          <a:xfrm>
            <a:off x="477253" y="3743578"/>
            <a:ext cx="2746375" cy="2612772"/>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1" name="Picture Placeholder 7">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3561365" y="4595846"/>
            <a:ext cx="1135062" cy="1136650"/>
          </a:xfrm>
        </p:spPr>
        <p:txBody>
          <a:bodyPr>
            <a:normAutofit/>
          </a:bodyPr>
          <a:lstStyle>
            <a:lvl1pPr marL="0" indent="0" algn="ctr">
              <a:buNone/>
              <a:defRPr sz="1500"/>
            </a:lvl1pPr>
          </a:lstStyle>
          <a:p>
            <a:r>
              <a:rPr lang="en-US" dirty="0"/>
              <a:t>Icon</a:t>
            </a:r>
          </a:p>
        </p:txBody>
      </p:sp>
      <p:sp>
        <p:nvSpPr>
          <p:cNvPr id="20" name="Content Placeholder 8">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8775416" y="3742023"/>
            <a:ext cx="2746375" cy="2612773"/>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9">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7251508" y="4595846"/>
            <a:ext cx="1135062" cy="1136650"/>
          </a:xfrm>
        </p:spPr>
        <p:txBody>
          <a:bodyPr>
            <a:normAutofit/>
          </a:bodyPr>
          <a:lstStyle>
            <a:lvl1pPr marL="0" indent="0" algn="ctr">
              <a:buNone/>
              <a:defRPr sz="1500"/>
            </a:lvl1pPr>
          </a:lstStyle>
          <a:p>
            <a:r>
              <a:rPr lang="en-US" dirty="0"/>
              <a:t>Icon</a:t>
            </a:r>
          </a:p>
        </p:txBody>
      </p:sp>
      <p:sp>
        <p:nvSpPr>
          <p:cNvPr id="3" name="Date Placeholder 10">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11/12/2025</a:t>
            </a:fld>
            <a:endParaRPr lang="en-US" dirty="0"/>
          </a:p>
        </p:txBody>
      </p:sp>
      <p:sp>
        <p:nvSpPr>
          <p:cNvPr id="4" name="Footer Placeholder 11">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mndot.gov</a:t>
            </a:r>
          </a:p>
        </p:txBody>
      </p:sp>
      <p:sp>
        <p:nvSpPr>
          <p:cNvPr id="5" name="Slide Number Placeholder 12">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9765391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 and Half">
    <p:spTree>
      <p:nvGrpSpPr>
        <p:cNvPr id="1" name=""/>
        <p:cNvGrpSpPr/>
        <p:nvPr/>
      </p:nvGrpSpPr>
      <p:grpSpPr>
        <a:xfrm>
          <a:off x="0" y="0"/>
          <a:ext cx="0" cy="0"/>
          <a:chOff x="0" y="0"/>
          <a:chExt cx="0" cy="0"/>
        </a:xfrm>
      </p:grpSpPr>
      <p:pic>
        <p:nvPicPr>
          <p:cNvPr id="6" name="Picture 1" descr="Shape&#10;&#10;Description automatically generated">
            <a:extLst>
              <a:ext uri="{FF2B5EF4-FFF2-40B4-BE49-F238E27FC236}">
                <a16:creationId xmlns:a16="http://schemas.microsoft.com/office/drawing/2014/main" id="{58A98041-598A-4B86-A4FE-CE64268EACC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850440" y="401352"/>
            <a:ext cx="8467375" cy="5571533"/>
          </a:xfrm>
          <a:prstGeom prst="rect">
            <a:avLst/>
          </a:prstGeom>
        </p:spPr>
      </p:pic>
      <p:sp>
        <p:nvSpPr>
          <p:cNvPr id="13" name="Title 2">
            <a:extLst>
              <a:ext uri="{FF2B5EF4-FFF2-40B4-BE49-F238E27FC236}">
                <a16:creationId xmlns:a16="http://schemas.microsoft.com/office/drawing/2014/main" id="{CF41329C-8017-4B1E-8629-9EB8192B20C0}"/>
              </a:ext>
            </a:extLst>
          </p:cNvPr>
          <p:cNvSpPr>
            <a:spLocks noGrp="1"/>
          </p:cNvSpPr>
          <p:nvPr>
            <p:ph type="title" hasCustomPrompt="1"/>
          </p:nvPr>
        </p:nvSpPr>
        <p:spPr bwMode="black">
          <a:xfrm>
            <a:off x="4433862" y="1550632"/>
            <a:ext cx="3268003" cy="3272972"/>
          </a:xfrm>
          <a:prstGeom prst="ellipse">
            <a:avLst/>
          </a:prstGeom>
          <a:noFill/>
        </p:spPr>
        <p:txBody>
          <a:bodyPr lIns="0" rIns="0">
            <a:normAutofit/>
          </a:bodyPr>
          <a:lstStyle>
            <a:lvl1pPr algn="ctr">
              <a:defRPr sz="3600">
                <a:solidFill>
                  <a:schemeClr val="tx1"/>
                </a:solidFill>
              </a:defRPr>
            </a:lvl1pPr>
          </a:lstStyle>
          <a:p>
            <a:r>
              <a:rPr lang="en-US" dirty="0"/>
              <a:t>Click to add title</a:t>
            </a:r>
          </a:p>
        </p:txBody>
      </p:sp>
      <p:sp>
        <p:nvSpPr>
          <p:cNvPr id="11" name="Picture Placeholder 3">
            <a:extLst>
              <a:ext uri="{FF2B5EF4-FFF2-40B4-BE49-F238E27FC236}">
                <a16:creationId xmlns:a16="http://schemas.microsoft.com/office/drawing/2014/main" id="{41875FDC-A655-4A0D-9846-FEBF4FE91C83}"/>
              </a:ext>
            </a:extLst>
          </p:cNvPr>
          <p:cNvSpPr>
            <a:spLocks noGrp="1"/>
          </p:cNvSpPr>
          <p:nvPr>
            <p:ph type="pic" sz="quarter" idx="15" hasCustomPrompt="1"/>
          </p:nvPr>
        </p:nvSpPr>
        <p:spPr bwMode="gray">
          <a:xfrm>
            <a:off x="1357005" y="1344489"/>
            <a:ext cx="1135062" cy="1136650"/>
          </a:xfrm>
        </p:spPr>
        <p:txBody>
          <a:bodyPr>
            <a:normAutofit/>
          </a:bodyPr>
          <a:lstStyle>
            <a:lvl1pPr marL="0" indent="0" algn="ctr">
              <a:buNone/>
              <a:defRPr sz="1500"/>
            </a:lvl1pPr>
          </a:lstStyle>
          <a:p>
            <a:r>
              <a:rPr lang="en-US" dirty="0"/>
              <a:t>Icon</a:t>
            </a:r>
          </a:p>
        </p:txBody>
      </p:sp>
      <p:sp>
        <p:nvSpPr>
          <p:cNvPr id="20" name="Content Placeholder 4">
            <a:extLst>
              <a:ext uri="{FF2B5EF4-FFF2-40B4-BE49-F238E27FC236}">
                <a16:creationId xmlns:a16="http://schemas.microsoft.com/office/drawing/2014/main" id="{B3257A84-CA4A-40FD-9C48-BA83D297743C}"/>
              </a:ext>
            </a:extLst>
          </p:cNvPr>
          <p:cNvSpPr>
            <a:spLocks noGrp="1"/>
          </p:cNvSpPr>
          <p:nvPr>
            <p:ph sz="quarter" idx="20" hasCustomPrompt="1"/>
          </p:nvPr>
        </p:nvSpPr>
        <p:spPr>
          <a:xfrm>
            <a:off x="555802" y="2718639"/>
            <a:ext cx="2746375" cy="3300984"/>
          </a:xfrm>
        </p:spPr>
        <p:txBody>
          <a:bodyPr/>
          <a:lstStyle>
            <a:lvl1pPr marL="0" indent="0">
              <a:buNone/>
              <a:defRPr sz="2200" b="1"/>
            </a:lvl1pPr>
            <a:lvl2pPr marL="346075" indent="-220663">
              <a:spcBef>
                <a:spcPts val="400"/>
              </a:spcBef>
              <a:spcAft>
                <a:spcPts val="400"/>
              </a:spcAft>
              <a:buClr>
                <a:schemeClr val="tx1"/>
              </a:buClr>
              <a:buFont typeface="Arial" panose="020B0604020202020204" pitchFamily="34" charset="0"/>
              <a:buChar char="•"/>
              <a:defRPr/>
            </a:lvl2pPr>
            <a:lvl3pPr marL="1200150" indent="-28575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12" name="Picture Placeholder 5">
            <a:extLst>
              <a:ext uri="{FF2B5EF4-FFF2-40B4-BE49-F238E27FC236}">
                <a16:creationId xmlns:a16="http://schemas.microsoft.com/office/drawing/2014/main" id="{36A64B5B-AE77-4B74-925A-5D85BD05CECF}"/>
              </a:ext>
            </a:extLst>
          </p:cNvPr>
          <p:cNvSpPr>
            <a:spLocks noGrp="1"/>
          </p:cNvSpPr>
          <p:nvPr>
            <p:ph type="pic" sz="quarter" idx="16" hasCustomPrompt="1"/>
          </p:nvPr>
        </p:nvSpPr>
        <p:spPr bwMode="gray">
          <a:xfrm>
            <a:off x="9581072" y="401352"/>
            <a:ext cx="1135062" cy="1136650"/>
          </a:xfrm>
        </p:spPr>
        <p:txBody>
          <a:bodyPr>
            <a:normAutofit/>
          </a:bodyPr>
          <a:lstStyle>
            <a:lvl1pPr marL="0" indent="0" algn="ctr">
              <a:buNone/>
              <a:defRPr sz="1500"/>
            </a:lvl1pPr>
          </a:lstStyle>
          <a:p>
            <a:r>
              <a:rPr lang="en-US" dirty="0"/>
              <a:t>Icon</a:t>
            </a:r>
          </a:p>
        </p:txBody>
      </p:sp>
      <p:sp>
        <p:nvSpPr>
          <p:cNvPr id="14" name="Content Placeholder 6">
            <a:extLst>
              <a:ext uri="{FF2B5EF4-FFF2-40B4-BE49-F238E27FC236}">
                <a16:creationId xmlns:a16="http://schemas.microsoft.com/office/drawing/2014/main" id="{70EA3296-E774-4946-8E91-E5BC0EDF7F5C}"/>
              </a:ext>
            </a:extLst>
          </p:cNvPr>
          <p:cNvSpPr>
            <a:spLocks noGrp="1"/>
          </p:cNvSpPr>
          <p:nvPr>
            <p:ph sz="quarter" idx="21" hasCustomPrompt="1"/>
          </p:nvPr>
        </p:nvSpPr>
        <p:spPr>
          <a:xfrm>
            <a:off x="8742872" y="1788132"/>
            <a:ext cx="2811462" cy="3300014"/>
          </a:xfrm>
        </p:spPr>
        <p:txBody>
          <a:bodyPr/>
          <a:lstStyle>
            <a:lvl1pPr marL="0" indent="0">
              <a:buNone/>
              <a:defRPr b="1"/>
            </a:lvl1pPr>
            <a:lvl2pPr marL="346075" indent="-228600">
              <a:defRPr/>
            </a:lvl2pPr>
          </a:lstStyle>
          <a:p>
            <a:pPr lvl="0"/>
            <a:r>
              <a:rPr lang="en-US" dirty="0"/>
              <a:t>Click to add text</a:t>
            </a:r>
          </a:p>
          <a:p>
            <a:pPr lvl="1"/>
            <a:r>
              <a:rPr lang="en-US" dirty="0"/>
              <a:t>Item one</a:t>
            </a:r>
          </a:p>
          <a:p>
            <a:pPr lvl="1"/>
            <a:r>
              <a:rPr lang="en-US" dirty="0"/>
              <a:t>Item two</a:t>
            </a:r>
          </a:p>
          <a:p>
            <a:pPr lvl="1"/>
            <a:r>
              <a:rPr lang="en-US" dirty="0"/>
              <a:t>Item three</a:t>
            </a:r>
          </a:p>
        </p:txBody>
      </p:sp>
      <p:sp>
        <p:nvSpPr>
          <p:cNvPr id="3" name="Date Placeholder 7">
            <a:extLst>
              <a:ext uri="{FF2B5EF4-FFF2-40B4-BE49-F238E27FC236}">
                <a16:creationId xmlns:a16="http://schemas.microsoft.com/office/drawing/2014/main" id="{D7B1B1D7-CD0C-49E0-8AC1-567A6D1A48F1}"/>
              </a:ext>
            </a:extLst>
          </p:cNvPr>
          <p:cNvSpPr>
            <a:spLocks noGrp="1"/>
          </p:cNvSpPr>
          <p:nvPr>
            <p:ph type="dt" sz="half" idx="10"/>
          </p:nvPr>
        </p:nvSpPr>
        <p:spPr/>
        <p:txBody>
          <a:bodyPr/>
          <a:lstStyle/>
          <a:p>
            <a:fld id="{16D5E9BE-CAA2-49B9-B3D1-E3587DB5B59A}" type="datetime1">
              <a:rPr lang="en-US" smtClean="0"/>
              <a:t>11/12/2025</a:t>
            </a:fld>
            <a:endParaRPr lang="en-US" dirty="0"/>
          </a:p>
        </p:txBody>
      </p:sp>
      <p:sp>
        <p:nvSpPr>
          <p:cNvPr id="4" name="Footer Placeholder 8">
            <a:extLst>
              <a:ext uri="{FF2B5EF4-FFF2-40B4-BE49-F238E27FC236}">
                <a16:creationId xmlns:a16="http://schemas.microsoft.com/office/drawing/2014/main" id="{A0DE9E05-D5C9-40B5-B0BD-C5FFC93DBC73}"/>
              </a:ext>
            </a:extLst>
          </p:cNvPr>
          <p:cNvSpPr>
            <a:spLocks noGrp="1"/>
          </p:cNvSpPr>
          <p:nvPr>
            <p:ph type="ftr" sz="quarter" idx="11"/>
          </p:nvPr>
        </p:nvSpPr>
        <p:spPr/>
        <p:txBody>
          <a:bodyPr/>
          <a:lstStyle/>
          <a:p>
            <a:r>
              <a:rPr lang="en-US" dirty="0"/>
              <a:t>mndot.gov</a:t>
            </a:r>
          </a:p>
        </p:txBody>
      </p:sp>
      <p:sp>
        <p:nvSpPr>
          <p:cNvPr id="5" name="Slide Number Placeholder 9">
            <a:extLst>
              <a:ext uri="{FF2B5EF4-FFF2-40B4-BE49-F238E27FC236}">
                <a16:creationId xmlns:a16="http://schemas.microsoft.com/office/drawing/2014/main" id="{A87A070A-47B1-4FE3-8E7C-7C9F041B2625}"/>
              </a:ext>
            </a:extLst>
          </p:cNvPr>
          <p:cNvSpPr>
            <a:spLocks noGrp="1"/>
          </p:cNvSpPr>
          <p:nvPr>
            <p:ph type="sldNum" sz="quarter" idx="12"/>
          </p:nvPr>
        </p:nvSpPr>
        <p:spPr/>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28769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White)">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idx="1"/>
          </p:nvPr>
        </p:nvSpPr>
        <p:spPr bwMode="gray">
          <a:xfrm>
            <a:off x="838200" y="1594624"/>
            <a:ext cx="10515600" cy="4582339"/>
          </a:xfrm>
          <a:noFill/>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4"/>
          <p:cNvSpPr>
            <a:spLocks noGrp="1"/>
          </p:cNvSpPr>
          <p:nvPr>
            <p:ph type="dt" sz="half" idx="10"/>
          </p:nvPr>
        </p:nvSpPr>
        <p:spPr bwMode="black"/>
        <p:txBody>
          <a:bodyPr/>
          <a:lstStyle/>
          <a:p>
            <a:fld id="{824D5D47-1752-4D84-8BFB-C2F71A34C932}" type="datetime1">
              <a:rPr lang="en-US" smtClean="0"/>
              <a:t>11/12/2025</a:t>
            </a:fld>
            <a:endParaRPr lang="en-US" dirty="0"/>
          </a:p>
        </p:txBody>
      </p:sp>
      <p:sp>
        <p:nvSpPr>
          <p:cNvPr id="10"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8"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3249975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0 Up Pictures and Text">
    <p:bg bwMode="gray">
      <p:bgRef idx="1001">
        <a:schemeClr val="bg1"/>
      </p:bgRef>
    </p:bg>
    <p:spTree>
      <p:nvGrpSpPr>
        <p:cNvPr id="1" name=""/>
        <p:cNvGrpSpPr/>
        <p:nvPr/>
      </p:nvGrpSpPr>
      <p:grpSpPr>
        <a:xfrm>
          <a:off x="0" y="0"/>
          <a:ext cx="0" cy="0"/>
          <a:chOff x="0" y="0"/>
          <a:chExt cx="0" cy="0"/>
        </a:xfrm>
      </p:grpSpPr>
      <p:sp>
        <p:nvSpPr>
          <p:cNvPr id="15" name="Rectangle 1"/>
          <p:cNvSpPr/>
          <p:nvPr userDrawn="1"/>
        </p:nvSpPr>
        <p:spPr bwMode="black">
          <a:xfrm>
            <a:off x="0" y="2820924"/>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hasCustomPrompt="1"/>
          </p:nvPr>
        </p:nvSpPr>
        <p:spPr bwMode="white">
          <a:xfrm>
            <a:off x="838200" y="2821051"/>
            <a:ext cx="10515600" cy="1216025"/>
          </a:xfrm>
          <a:noFill/>
        </p:spPr>
        <p:txBody>
          <a:bodyPr lIns="0" rIns="0">
            <a:normAutofit/>
          </a:bodyPr>
          <a:lstStyle>
            <a:lvl1pPr algn="ctr">
              <a:defRPr sz="3600">
                <a:solidFill>
                  <a:schemeClr val="bg1"/>
                </a:solidFill>
              </a:defRPr>
            </a:lvl1pPr>
          </a:lstStyle>
          <a:p>
            <a:r>
              <a:rPr lang="en-US" dirty="0"/>
              <a:t>Click to add title</a:t>
            </a:r>
          </a:p>
        </p:txBody>
      </p:sp>
      <p:sp>
        <p:nvSpPr>
          <p:cNvPr id="2" name="Rectangle 3">
            <a:extLst>
              <a:ext uri="{FF2B5EF4-FFF2-40B4-BE49-F238E27FC236}">
                <a16:creationId xmlns:a16="http://schemas.microsoft.com/office/drawing/2014/main" id="{BD162C60-CB96-4A1A-A18D-22B32089E235}"/>
              </a:ext>
            </a:extLst>
          </p:cNvPr>
          <p:cNvSpPr/>
          <p:nvPr userDrawn="1"/>
        </p:nvSpPr>
        <p:spPr>
          <a:xfrm>
            <a:off x="1"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Rectangle 4">
            <a:extLst>
              <a:ext uri="{FF2B5EF4-FFF2-40B4-BE49-F238E27FC236}">
                <a16:creationId xmlns:a16="http://schemas.microsoft.com/office/drawing/2014/main" id="{0B3DCC4C-18F1-44A1-83F2-567249ACDEF1}"/>
              </a:ext>
            </a:extLst>
          </p:cNvPr>
          <p:cNvSpPr/>
          <p:nvPr userDrawn="1"/>
        </p:nvSpPr>
        <p:spPr>
          <a:xfrm>
            <a:off x="4877349"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Rectangle 5">
            <a:extLst>
              <a:ext uri="{FF2B5EF4-FFF2-40B4-BE49-F238E27FC236}">
                <a16:creationId xmlns:a16="http://schemas.microsoft.com/office/drawing/2014/main" id="{8CF2B0C9-EA38-4390-A84A-EBCFEDC0AAE5}"/>
              </a:ext>
            </a:extLst>
          </p:cNvPr>
          <p:cNvSpPr/>
          <p:nvPr userDrawn="1"/>
        </p:nvSpPr>
        <p:spPr>
          <a:xfrm>
            <a:off x="9754696" y="-1"/>
            <a:ext cx="2437305" cy="282092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Rectangle 6">
            <a:extLst>
              <a:ext uri="{FF2B5EF4-FFF2-40B4-BE49-F238E27FC236}">
                <a16:creationId xmlns:a16="http://schemas.microsoft.com/office/drawing/2014/main" id="{3D0C31E3-527C-4CBA-97E5-DBDF2A52AFAC}"/>
              </a:ext>
            </a:extLst>
          </p:cNvPr>
          <p:cNvSpPr/>
          <p:nvPr userDrawn="1"/>
        </p:nvSpPr>
        <p:spPr>
          <a:xfrm>
            <a:off x="2435850"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7">
            <a:extLst>
              <a:ext uri="{FF2B5EF4-FFF2-40B4-BE49-F238E27FC236}">
                <a16:creationId xmlns:a16="http://schemas.microsoft.com/office/drawing/2014/main" id="{591E0941-ABF1-462A-AA3A-64D47089A2D7}"/>
              </a:ext>
            </a:extLst>
          </p:cNvPr>
          <p:cNvSpPr/>
          <p:nvPr userDrawn="1"/>
        </p:nvSpPr>
        <p:spPr>
          <a:xfrm>
            <a:off x="7314342" y="4037076"/>
            <a:ext cx="2437305" cy="281720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Picture Placeholder 8">
            <a:extLst>
              <a:ext uri="{FF2B5EF4-FFF2-40B4-BE49-F238E27FC236}">
                <a16:creationId xmlns:a16="http://schemas.microsoft.com/office/drawing/2014/main" id="{5EB20B2C-E9C0-4B6F-9D8F-0B7BAAE1EDC6}"/>
              </a:ext>
            </a:extLst>
          </p:cNvPr>
          <p:cNvSpPr>
            <a:spLocks noGrp="1"/>
          </p:cNvSpPr>
          <p:nvPr>
            <p:ph type="pic" sz="quarter" idx="20" hasCustomPrompt="1"/>
          </p:nvPr>
        </p:nvSpPr>
        <p:spPr bwMode="gray">
          <a:xfrm>
            <a:off x="399634" y="256163"/>
            <a:ext cx="1688368" cy="1572637"/>
          </a:xfrm>
        </p:spPr>
        <p:txBody>
          <a:bodyPr/>
          <a:lstStyle>
            <a:lvl1pPr marL="0" indent="0" algn="ctr">
              <a:buNone/>
              <a:defRPr/>
            </a:lvl1pPr>
          </a:lstStyle>
          <a:p>
            <a:r>
              <a:rPr lang="en-US" dirty="0"/>
              <a:t>Picture</a:t>
            </a:r>
          </a:p>
        </p:txBody>
      </p:sp>
      <p:sp>
        <p:nvSpPr>
          <p:cNvPr id="5" name="Text Placeholder 9">
            <a:extLst>
              <a:ext uri="{FF2B5EF4-FFF2-40B4-BE49-F238E27FC236}">
                <a16:creationId xmlns:a16="http://schemas.microsoft.com/office/drawing/2014/main" id="{B1B2EA53-4275-4D74-9FC5-D8EA8CF60C8B}"/>
              </a:ext>
            </a:extLst>
          </p:cNvPr>
          <p:cNvSpPr>
            <a:spLocks noGrp="1"/>
          </p:cNvSpPr>
          <p:nvPr>
            <p:ph type="body" sz="quarter" idx="49" hasCustomPrompt="1"/>
          </p:nvPr>
        </p:nvSpPr>
        <p:spPr>
          <a:xfrm>
            <a:off x="144193" y="1927044"/>
            <a:ext cx="2148840" cy="722376"/>
          </a:xfrm>
        </p:spPr>
        <p:txBody>
          <a:bodyPr anchor="ctr">
            <a:normAutofit/>
          </a:bodyPr>
          <a:lstStyle>
            <a:lvl1pPr marL="0" indent="0" algn="ctr">
              <a:buNone/>
              <a:defRPr sz="2000" b="1"/>
            </a:lvl1pPr>
          </a:lstStyle>
          <a:p>
            <a:pPr lvl="0"/>
            <a:r>
              <a:rPr lang="en-US" dirty="0"/>
              <a:t>Click to add text</a:t>
            </a:r>
          </a:p>
        </p:txBody>
      </p:sp>
      <p:sp>
        <p:nvSpPr>
          <p:cNvPr id="58" name="Picture Placeholder 10">
            <a:extLst>
              <a:ext uri="{FF2B5EF4-FFF2-40B4-BE49-F238E27FC236}">
                <a16:creationId xmlns:a16="http://schemas.microsoft.com/office/drawing/2014/main" id="{513F8D1A-87BC-4B26-9247-B2DC62BB13C5}"/>
              </a:ext>
            </a:extLst>
          </p:cNvPr>
          <p:cNvSpPr>
            <a:spLocks noGrp="1"/>
          </p:cNvSpPr>
          <p:nvPr>
            <p:ph type="pic" sz="quarter" idx="32"/>
          </p:nvPr>
        </p:nvSpPr>
        <p:spPr bwMode="gray">
          <a:xfrm>
            <a:off x="2840906" y="256163"/>
            <a:ext cx="1688368" cy="1572637"/>
          </a:xfrm>
        </p:spPr>
        <p:txBody>
          <a:bodyPr/>
          <a:lstStyle>
            <a:lvl1pPr marL="0" indent="0" algn="ctr">
              <a:buNone/>
              <a:defRPr/>
            </a:lvl1pPr>
          </a:lstStyle>
          <a:p>
            <a:r>
              <a:rPr lang="en-US"/>
              <a:t>Click icon to add picture</a:t>
            </a:r>
            <a:endParaRPr lang="en-US" dirty="0"/>
          </a:p>
        </p:txBody>
      </p:sp>
      <p:sp>
        <p:nvSpPr>
          <p:cNvPr id="88" name="Text Placeholder 11">
            <a:extLst>
              <a:ext uri="{FF2B5EF4-FFF2-40B4-BE49-F238E27FC236}">
                <a16:creationId xmlns:a16="http://schemas.microsoft.com/office/drawing/2014/main" id="{6D665270-BCFF-43F6-9CEB-51DA6F7F1FA6}"/>
              </a:ext>
            </a:extLst>
          </p:cNvPr>
          <p:cNvSpPr>
            <a:spLocks noGrp="1"/>
          </p:cNvSpPr>
          <p:nvPr>
            <p:ph type="body" sz="quarter" idx="50" hasCustomPrompt="1"/>
          </p:nvPr>
        </p:nvSpPr>
        <p:spPr>
          <a:xfrm>
            <a:off x="2596612" y="1927044"/>
            <a:ext cx="2148840" cy="722376"/>
          </a:xfrm>
        </p:spPr>
        <p:txBody>
          <a:bodyPr anchor="ctr">
            <a:normAutofit/>
          </a:bodyPr>
          <a:lstStyle>
            <a:lvl1pPr marL="0" indent="0" algn="ctr">
              <a:buNone/>
              <a:defRPr sz="2000" b="1"/>
            </a:lvl1pPr>
          </a:lstStyle>
          <a:p>
            <a:pPr lvl="0"/>
            <a:r>
              <a:rPr lang="en-US" dirty="0"/>
              <a:t>Click to add text</a:t>
            </a:r>
          </a:p>
        </p:txBody>
      </p:sp>
      <p:sp>
        <p:nvSpPr>
          <p:cNvPr id="60" name="Picture Placeholder 12">
            <a:extLst>
              <a:ext uri="{FF2B5EF4-FFF2-40B4-BE49-F238E27FC236}">
                <a16:creationId xmlns:a16="http://schemas.microsoft.com/office/drawing/2014/main" id="{04897160-9BF7-44CA-9ACE-9621AC1F8AB6}"/>
              </a:ext>
            </a:extLst>
          </p:cNvPr>
          <p:cNvSpPr>
            <a:spLocks noGrp="1"/>
          </p:cNvSpPr>
          <p:nvPr>
            <p:ph type="pic" sz="quarter" idx="34"/>
          </p:nvPr>
        </p:nvSpPr>
        <p:spPr bwMode="gray">
          <a:xfrm>
            <a:off x="5251816" y="256163"/>
            <a:ext cx="1688368" cy="1572637"/>
          </a:xfrm>
        </p:spPr>
        <p:txBody>
          <a:bodyPr/>
          <a:lstStyle>
            <a:lvl1pPr marL="0" indent="0" algn="ctr">
              <a:buNone/>
              <a:defRPr/>
            </a:lvl1pPr>
          </a:lstStyle>
          <a:p>
            <a:r>
              <a:rPr lang="en-US"/>
              <a:t>Click icon to add picture</a:t>
            </a:r>
            <a:endParaRPr lang="en-US" dirty="0"/>
          </a:p>
        </p:txBody>
      </p:sp>
      <p:sp>
        <p:nvSpPr>
          <p:cNvPr id="89" name="Text Placeholder 13">
            <a:extLst>
              <a:ext uri="{FF2B5EF4-FFF2-40B4-BE49-F238E27FC236}">
                <a16:creationId xmlns:a16="http://schemas.microsoft.com/office/drawing/2014/main" id="{C7CDD40B-9D6C-4966-A99A-F976E43A8934}"/>
              </a:ext>
            </a:extLst>
          </p:cNvPr>
          <p:cNvSpPr>
            <a:spLocks noGrp="1"/>
          </p:cNvSpPr>
          <p:nvPr>
            <p:ph type="body" sz="quarter" idx="51" hasCustomPrompt="1"/>
          </p:nvPr>
        </p:nvSpPr>
        <p:spPr>
          <a:xfrm>
            <a:off x="5024862" y="1927044"/>
            <a:ext cx="2148840" cy="722376"/>
          </a:xfrm>
        </p:spPr>
        <p:txBody>
          <a:bodyPr anchor="ctr">
            <a:normAutofit/>
          </a:bodyPr>
          <a:lstStyle>
            <a:lvl1pPr marL="0" indent="0" algn="ctr">
              <a:buNone/>
              <a:defRPr sz="2000" b="1"/>
            </a:lvl1pPr>
          </a:lstStyle>
          <a:p>
            <a:pPr lvl="0"/>
            <a:r>
              <a:rPr lang="en-US" dirty="0"/>
              <a:t>Click to add text</a:t>
            </a:r>
          </a:p>
        </p:txBody>
      </p:sp>
      <p:sp>
        <p:nvSpPr>
          <p:cNvPr id="62" name="Picture Placeholder 14">
            <a:extLst>
              <a:ext uri="{FF2B5EF4-FFF2-40B4-BE49-F238E27FC236}">
                <a16:creationId xmlns:a16="http://schemas.microsoft.com/office/drawing/2014/main" id="{74F24F6E-7165-4401-A9FB-B018D4A703FC}"/>
              </a:ext>
            </a:extLst>
          </p:cNvPr>
          <p:cNvSpPr>
            <a:spLocks noGrp="1"/>
          </p:cNvSpPr>
          <p:nvPr>
            <p:ph type="pic" sz="quarter" idx="36"/>
          </p:nvPr>
        </p:nvSpPr>
        <p:spPr bwMode="gray">
          <a:xfrm>
            <a:off x="7662726" y="256163"/>
            <a:ext cx="1688368" cy="1572637"/>
          </a:xfrm>
        </p:spPr>
        <p:txBody>
          <a:bodyPr/>
          <a:lstStyle>
            <a:lvl1pPr marL="0" indent="0" algn="ctr">
              <a:buNone/>
              <a:defRPr/>
            </a:lvl1pPr>
          </a:lstStyle>
          <a:p>
            <a:r>
              <a:rPr lang="en-US"/>
              <a:t>Click icon to add picture</a:t>
            </a:r>
            <a:endParaRPr lang="en-US" dirty="0"/>
          </a:p>
        </p:txBody>
      </p:sp>
      <p:sp>
        <p:nvSpPr>
          <p:cNvPr id="90" name="Text Placeholder 15">
            <a:extLst>
              <a:ext uri="{FF2B5EF4-FFF2-40B4-BE49-F238E27FC236}">
                <a16:creationId xmlns:a16="http://schemas.microsoft.com/office/drawing/2014/main" id="{C28FB982-4B84-4C4C-9989-BA2563472E37}"/>
              </a:ext>
            </a:extLst>
          </p:cNvPr>
          <p:cNvSpPr>
            <a:spLocks noGrp="1"/>
          </p:cNvSpPr>
          <p:nvPr>
            <p:ph type="body" sz="quarter" idx="52" hasCustomPrompt="1"/>
          </p:nvPr>
        </p:nvSpPr>
        <p:spPr>
          <a:xfrm>
            <a:off x="7474206" y="1927044"/>
            <a:ext cx="2148840" cy="722376"/>
          </a:xfrm>
        </p:spPr>
        <p:txBody>
          <a:bodyPr anchor="ctr">
            <a:normAutofit/>
          </a:bodyPr>
          <a:lstStyle>
            <a:lvl1pPr marL="0" indent="0" algn="ctr">
              <a:buNone/>
              <a:defRPr sz="2000" b="1"/>
            </a:lvl1pPr>
          </a:lstStyle>
          <a:p>
            <a:pPr lvl="0"/>
            <a:r>
              <a:rPr lang="en-US" dirty="0"/>
              <a:t>Click to add text</a:t>
            </a:r>
          </a:p>
        </p:txBody>
      </p:sp>
      <p:sp>
        <p:nvSpPr>
          <p:cNvPr id="64" name="Picture Placeholder 15">
            <a:extLst>
              <a:ext uri="{FF2B5EF4-FFF2-40B4-BE49-F238E27FC236}">
                <a16:creationId xmlns:a16="http://schemas.microsoft.com/office/drawing/2014/main" id="{6626904F-CC3B-4AAC-9351-389DC5A32A64}"/>
              </a:ext>
            </a:extLst>
          </p:cNvPr>
          <p:cNvSpPr>
            <a:spLocks noGrp="1"/>
          </p:cNvSpPr>
          <p:nvPr>
            <p:ph type="pic" sz="quarter" idx="38"/>
          </p:nvPr>
        </p:nvSpPr>
        <p:spPr bwMode="gray">
          <a:xfrm>
            <a:off x="10117655" y="256163"/>
            <a:ext cx="1688368" cy="1572637"/>
          </a:xfrm>
        </p:spPr>
        <p:txBody>
          <a:bodyPr/>
          <a:lstStyle>
            <a:lvl1pPr marL="0" indent="0" algn="ctr">
              <a:buNone/>
              <a:defRPr/>
            </a:lvl1pPr>
          </a:lstStyle>
          <a:p>
            <a:r>
              <a:rPr lang="en-US"/>
              <a:t>Click icon to add picture</a:t>
            </a:r>
            <a:endParaRPr lang="en-US" dirty="0"/>
          </a:p>
        </p:txBody>
      </p:sp>
      <p:sp>
        <p:nvSpPr>
          <p:cNvPr id="91" name="Text Placeholder 16">
            <a:extLst>
              <a:ext uri="{FF2B5EF4-FFF2-40B4-BE49-F238E27FC236}">
                <a16:creationId xmlns:a16="http://schemas.microsoft.com/office/drawing/2014/main" id="{CD0CF586-7B0D-45A0-B7D6-DB10979C2E2A}"/>
              </a:ext>
            </a:extLst>
          </p:cNvPr>
          <p:cNvSpPr>
            <a:spLocks noGrp="1"/>
          </p:cNvSpPr>
          <p:nvPr>
            <p:ph type="body" sz="quarter" idx="53" hasCustomPrompt="1"/>
          </p:nvPr>
        </p:nvSpPr>
        <p:spPr>
          <a:xfrm>
            <a:off x="9898967" y="1927044"/>
            <a:ext cx="2148840" cy="722376"/>
          </a:xfrm>
        </p:spPr>
        <p:txBody>
          <a:bodyPr anchor="ctr">
            <a:normAutofit/>
          </a:bodyPr>
          <a:lstStyle>
            <a:lvl1pPr marL="0" indent="0" algn="ctr">
              <a:buNone/>
              <a:defRPr sz="2000" b="1"/>
            </a:lvl1pPr>
          </a:lstStyle>
          <a:p>
            <a:pPr lvl="0"/>
            <a:r>
              <a:rPr lang="en-US" dirty="0"/>
              <a:t>Click to add text</a:t>
            </a:r>
          </a:p>
        </p:txBody>
      </p:sp>
      <p:sp>
        <p:nvSpPr>
          <p:cNvPr id="71" name="Picture Placeholder 17">
            <a:extLst>
              <a:ext uri="{FF2B5EF4-FFF2-40B4-BE49-F238E27FC236}">
                <a16:creationId xmlns:a16="http://schemas.microsoft.com/office/drawing/2014/main" id="{CE73143E-94A3-454F-9304-4BC606CA8D31}"/>
              </a:ext>
            </a:extLst>
          </p:cNvPr>
          <p:cNvSpPr>
            <a:spLocks noGrp="1"/>
          </p:cNvSpPr>
          <p:nvPr>
            <p:ph type="pic" sz="quarter" idx="40"/>
          </p:nvPr>
        </p:nvSpPr>
        <p:spPr bwMode="gray">
          <a:xfrm>
            <a:off x="397289" y="4304416"/>
            <a:ext cx="1688368" cy="1572637"/>
          </a:xfrm>
        </p:spPr>
        <p:txBody>
          <a:bodyPr/>
          <a:lstStyle>
            <a:lvl1pPr marL="0" indent="0" algn="ctr">
              <a:buNone/>
              <a:defRPr/>
            </a:lvl1pPr>
          </a:lstStyle>
          <a:p>
            <a:r>
              <a:rPr lang="en-US"/>
              <a:t>Click icon to add picture</a:t>
            </a:r>
            <a:endParaRPr lang="en-US" dirty="0"/>
          </a:p>
        </p:txBody>
      </p:sp>
      <p:sp>
        <p:nvSpPr>
          <p:cNvPr id="92" name="Text Placeholder 18">
            <a:extLst>
              <a:ext uri="{FF2B5EF4-FFF2-40B4-BE49-F238E27FC236}">
                <a16:creationId xmlns:a16="http://schemas.microsoft.com/office/drawing/2014/main" id="{CCC4D160-A359-419D-BD12-F65BE6183B77}"/>
              </a:ext>
            </a:extLst>
          </p:cNvPr>
          <p:cNvSpPr>
            <a:spLocks noGrp="1"/>
          </p:cNvSpPr>
          <p:nvPr>
            <p:ph type="body" sz="quarter" idx="54" hasCustomPrompt="1"/>
          </p:nvPr>
        </p:nvSpPr>
        <p:spPr>
          <a:xfrm>
            <a:off x="144193" y="5982177"/>
            <a:ext cx="2148840" cy="722376"/>
          </a:xfrm>
        </p:spPr>
        <p:txBody>
          <a:bodyPr anchor="ctr">
            <a:normAutofit/>
          </a:bodyPr>
          <a:lstStyle>
            <a:lvl1pPr marL="0" indent="0" algn="ctr">
              <a:buNone/>
              <a:defRPr sz="2000" b="1"/>
            </a:lvl1pPr>
          </a:lstStyle>
          <a:p>
            <a:pPr lvl="0"/>
            <a:r>
              <a:rPr lang="en-US" dirty="0"/>
              <a:t>Click to add text</a:t>
            </a:r>
          </a:p>
        </p:txBody>
      </p:sp>
      <p:sp>
        <p:nvSpPr>
          <p:cNvPr id="73" name="Picture Placeholder 19">
            <a:extLst>
              <a:ext uri="{FF2B5EF4-FFF2-40B4-BE49-F238E27FC236}">
                <a16:creationId xmlns:a16="http://schemas.microsoft.com/office/drawing/2014/main" id="{0D271139-EB02-4351-B32D-98286D27AD6C}"/>
              </a:ext>
            </a:extLst>
          </p:cNvPr>
          <p:cNvSpPr>
            <a:spLocks noGrp="1"/>
          </p:cNvSpPr>
          <p:nvPr>
            <p:ph type="pic" sz="quarter" idx="42"/>
          </p:nvPr>
        </p:nvSpPr>
        <p:spPr bwMode="gray">
          <a:xfrm>
            <a:off x="2838561" y="4304416"/>
            <a:ext cx="1688368" cy="1572637"/>
          </a:xfrm>
        </p:spPr>
        <p:txBody>
          <a:bodyPr/>
          <a:lstStyle>
            <a:lvl1pPr marL="0" indent="0" algn="ctr">
              <a:buNone/>
              <a:defRPr/>
            </a:lvl1pPr>
          </a:lstStyle>
          <a:p>
            <a:r>
              <a:rPr lang="en-US"/>
              <a:t>Click icon to add picture</a:t>
            </a:r>
            <a:endParaRPr lang="en-US" dirty="0"/>
          </a:p>
        </p:txBody>
      </p:sp>
      <p:sp>
        <p:nvSpPr>
          <p:cNvPr id="93" name="Text Placeholder 20">
            <a:extLst>
              <a:ext uri="{FF2B5EF4-FFF2-40B4-BE49-F238E27FC236}">
                <a16:creationId xmlns:a16="http://schemas.microsoft.com/office/drawing/2014/main" id="{49EF6F7E-E510-4C65-A550-B5300CCADE05}"/>
              </a:ext>
            </a:extLst>
          </p:cNvPr>
          <p:cNvSpPr>
            <a:spLocks noGrp="1"/>
          </p:cNvSpPr>
          <p:nvPr>
            <p:ph type="body" sz="quarter" idx="55" hasCustomPrompt="1"/>
          </p:nvPr>
        </p:nvSpPr>
        <p:spPr>
          <a:xfrm>
            <a:off x="2596612" y="5982177"/>
            <a:ext cx="2148840" cy="722376"/>
          </a:xfrm>
        </p:spPr>
        <p:txBody>
          <a:bodyPr anchor="ctr">
            <a:normAutofit/>
          </a:bodyPr>
          <a:lstStyle>
            <a:lvl1pPr marL="0" indent="0" algn="ctr">
              <a:buNone/>
              <a:defRPr sz="2000" b="1"/>
            </a:lvl1pPr>
          </a:lstStyle>
          <a:p>
            <a:pPr lvl="0"/>
            <a:r>
              <a:rPr lang="en-US" dirty="0"/>
              <a:t>Click to add text</a:t>
            </a:r>
          </a:p>
        </p:txBody>
      </p:sp>
      <p:sp>
        <p:nvSpPr>
          <p:cNvPr id="75" name="Picture Placeholder 21">
            <a:extLst>
              <a:ext uri="{FF2B5EF4-FFF2-40B4-BE49-F238E27FC236}">
                <a16:creationId xmlns:a16="http://schemas.microsoft.com/office/drawing/2014/main" id="{51DCDB0D-A1AA-42EB-8125-F4656517D2CD}"/>
              </a:ext>
            </a:extLst>
          </p:cNvPr>
          <p:cNvSpPr>
            <a:spLocks noGrp="1"/>
          </p:cNvSpPr>
          <p:nvPr>
            <p:ph type="pic" sz="quarter" idx="44"/>
          </p:nvPr>
        </p:nvSpPr>
        <p:spPr bwMode="gray">
          <a:xfrm>
            <a:off x="5249471" y="4304416"/>
            <a:ext cx="1688368" cy="1572637"/>
          </a:xfrm>
        </p:spPr>
        <p:txBody>
          <a:bodyPr/>
          <a:lstStyle>
            <a:lvl1pPr marL="0" indent="0" algn="ctr">
              <a:buNone/>
              <a:defRPr/>
            </a:lvl1pPr>
          </a:lstStyle>
          <a:p>
            <a:r>
              <a:rPr lang="en-US"/>
              <a:t>Click icon to add picture</a:t>
            </a:r>
            <a:endParaRPr lang="en-US" dirty="0"/>
          </a:p>
        </p:txBody>
      </p:sp>
      <p:sp>
        <p:nvSpPr>
          <p:cNvPr id="94" name="Text Placeholder 22">
            <a:extLst>
              <a:ext uri="{FF2B5EF4-FFF2-40B4-BE49-F238E27FC236}">
                <a16:creationId xmlns:a16="http://schemas.microsoft.com/office/drawing/2014/main" id="{87DF68F9-C9AB-4D3A-8431-FF108ED3DF9E}"/>
              </a:ext>
            </a:extLst>
          </p:cNvPr>
          <p:cNvSpPr>
            <a:spLocks noGrp="1"/>
          </p:cNvSpPr>
          <p:nvPr>
            <p:ph type="body" sz="quarter" idx="56" hasCustomPrompt="1"/>
          </p:nvPr>
        </p:nvSpPr>
        <p:spPr>
          <a:xfrm>
            <a:off x="5024862" y="5982177"/>
            <a:ext cx="2148840" cy="722376"/>
          </a:xfrm>
        </p:spPr>
        <p:txBody>
          <a:bodyPr anchor="ctr">
            <a:normAutofit/>
          </a:bodyPr>
          <a:lstStyle>
            <a:lvl1pPr marL="0" indent="0" algn="ctr">
              <a:buNone/>
              <a:defRPr sz="2000" b="1"/>
            </a:lvl1pPr>
          </a:lstStyle>
          <a:p>
            <a:pPr lvl="0"/>
            <a:r>
              <a:rPr lang="en-US" dirty="0"/>
              <a:t>Click to add text</a:t>
            </a:r>
          </a:p>
        </p:txBody>
      </p:sp>
      <p:sp>
        <p:nvSpPr>
          <p:cNvPr id="77" name="Picture Placeholder 23">
            <a:extLst>
              <a:ext uri="{FF2B5EF4-FFF2-40B4-BE49-F238E27FC236}">
                <a16:creationId xmlns:a16="http://schemas.microsoft.com/office/drawing/2014/main" id="{D82E0B0A-7218-4FD5-9991-8E5E9FFBFFC7}"/>
              </a:ext>
            </a:extLst>
          </p:cNvPr>
          <p:cNvSpPr>
            <a:spLocks noGrp="1"/>
          </p:cNvSpPr>
          <p:nvPr>
            <p:ph type="pic" sz="quarter" idx="46"/>
          </p:nvPr>
        </p:nvSpPr>
        <p:spPr bwMode="gray">
          <a:xfrm>
            <a:off x="7660381" y="4304416"/>
            <a:ext cx="1688368" cy="1572637"/>
          </a:xfrm>
        </p:spPr>
        <p:txBody>
          <a:bodyPr/>
          <a:lstStyle>
            <a:lvl1pPr marL="0" indent="0" algn="ctr">
              <a:buNone/>
              <a:defRPr/>
            </a:lvl1pPr>
          </a:lstStyle>
          <a:p>
            <a:r>
              <a:rPr lang="en-US"/>
              <a:t>Click icon to add picture</a:t>
            </a:r>
            <a:endParaRPr lang="en-US" dirty="0"/>
          </a:p>
        </p:txBody>
      </p:sp>
      <p:sp>
        <p:nvSpPr>
          <p:cNvPr id="95" name="Text Placeholder 24">
            <a:extLst>
              <a:ext uri="{FF2B5EF4-FFF2-40B4-BE49-F238E27FC236}">
                <a16:creationId xmlns:a16="http://schemas.microsoft.com/office/drawing/2014/main" id="{D6FF2AA9-E000-4B0D-956F-F94226FE2E1C}"/>
              </a:ext>
            </a:extLst>
          </p:cNvPr>
          <p:cNvSpPr>
            <a:spLocks noGrp="1"/>
          </p:cNvSpPr>
          <p:nvPr>
            <p:ph type="body" sz="quarter" idx="57" hasCustomPrompt="1"/>
          </p:nvPr>
        </p:nvSpPr>
        <p:spPr>
          <a:xfrm>
            <a:off x="7474206" y="5982177"/>
            <a:ext cx="2148840" cy="722376"/>
          </a:xfrm>
        </p:spPr>
        <p:txBody>
          <a:bodyPr anchor="ctr">
            <a:normAutofit/>
          </a:bodyPr>
          <a:lstStyle>
            <a:lvl1pPr marL="0" indent="0" algn="ctr">
              <a:buNone/>
              <a:defRPr sz="2000" b="1"/>
            </a:lvl1pPr>
          </a:lstStyle>
          <a:p>
            <a:pPr lvl="0"/>
            <a:r>
              <a:rPr lang="en-US" dirty="0"/>
              <a:t>Click to add text</a:t>
            </a:r>
          </a:p>
        </p:txBody>
      </p:sp>
      <p:sp>
        <p:nvSpPr>
          <p:cNvPr id="79" name="Picture Placeholder 25">
            <a:extLst>
              <a:ext uri="{FF2B5EF4-FFF2-40B4-BE49-F238E27FC236}">
                <a16:creationId xmlns:a16="http://schemas.microsoft.com/office/drawing/2014/main" id="{F4AE9E1B-D8F1-43B5-8EC9-55F377B7EA06}"/>
              </a:ext>
            </a:extLst>
          </p:cNvPr>
          <p:cNvSpPr>
            <a:spLocks noGrp="1"/>
          </p:cNvSpPr>
          <p:nvPr>
            <p:ph type="pic" sz="quarter" idx="48"/>
          </p:nvPr>
        </p:nvSpPr>
        <p:spPr bwMode="gray">
          <a:xfrm>
            <a:off x="10115310" y="4304416"/>
            <a:ext cx="1688368" cy="1572637"/>
          </a:xfrm>
        </p:spPr>
        <p:txBody>
          <a:bodyPr/>
          <a:lstStyle>
            <a:lvl1pPr marL="0" indent="0" algn="ctr">
              <a:buNone/>
              <a:defRPr/>
            </a:lvl1pPr>
          </a:lstStyle>
          <a:p>
            <a:r>
              <a:rPr lang="en-US"/>
              <a:t>Click icon to add picture</a:t>
            </a:r>
            <a:endParaRPr lang="en-US" dirty="0"/>
          </a:p>
        </p:txBody>
      </p:sp>
      <p:sp>
        <p:nvSpPr>
          <p:cNvPr id="96" name="Text Placeholder 26">
            <a:extLst>
              <a:ext uri="{FF2B5EF4-FFF2-40B4-BE49-F238E27FC236}">
                <a16:creationId xmlns:a16="http://schemas.microsoft.com/office/drawing/2014/main" id="{86B304D2-5934-49D0-828A-58E73AB34CAB}"/>
              </a:ext>
            </a:extLst>
          </p:cNvPr>
          <p:cNvSpPr>
            <a:spLocks noGrp="1"/>
          </p:cNvSpPr>
          <p:nvPr>
            <p:ph type="body" sz="quarter" idx="58" hasCustomPrompt="1"/>
          </p:nvPr>
        </p:nvSpPr>
        <p:spPr>
          <a:xfrm>
            <a:off x="9898967" y="5982177"/>
            <a:ext cx="2148840" cy="722376"/>
          </a:xfrm>
        </p:spPr>
        <p:txBody>
          <a:bodyPr anchor="ctr">
            <a:normAutofit/>
          </a:bodyPr>
          <a:lstStyle>
            <a:lvl1pPr marL="0" indent="0" algn="ctr">
              <a:buNone/>
              <a:defRPr sz="2000" b="1"/>
            </a:lvl1pPr>
          </a:lstStyle>
          <a:p>
            <a:pPr lvl="0"/>
            <a:r>
              <a:rPr lang="en-US" dirty="0"/>
              <a:t>Click to add text</a:t>
            </a:r>
          </a:p>
        </p:txBody>
      </p:sp>
    </p:spTree>
    <p:extLst>
      <p:ext uri="{BB962C8B-B14F-4D97-AF65-F5344CB8AC3E}">
        <p14:creationId xmlns:p14="http://schemas.microsoft.com/office/powerpoint/2010/main" val="3062387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Background (Blue Title, Overlay)">
    <p:spTree>
      <p:nvGrpSpPr>
        <p:cNvPr id="1" name=""/>
        <p:cNvGrpSpPr/>
        <p:nvPr/>
      </p:nvGrpSpPr>
      <p:grpSpPr>
        <a:xfrm>
          <a:off x="0" y="0"/>
          <a:ext cx="0" cy="0"/>
          <a:chOff x="0" y="0"/>
          <a:chExt cx="0" cy="0"/>
        </a:xfrm>
      </p:grpSpPr>
      <p:sp>
        <p:nvSpPr>
          <p:cNvPr id="12"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1"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9" name="Picture Placeholder 3"/>
          <p:cNvSpPr>
            <a:spLocks noGrp="1"/>
          </p:cNvSpPr>
          <p:nvPr>
            <p:ph type="pic" sz="quarter" idx="13" hasCustomPrompt="1"/>
          </p:nvPr>
        </p:nvSpPr>
        <p:spPr bwMode="gray">
          <a:xfrm>
            <a:off x="0" y="1219198"/>
            <a:ext cx="12192000" cy="5638802"/>
          </a:xfrm>
        </p:spPr>
        <p:txBody>
          <a:bodyPr/>
          <a:lstStyle/>
          <a:p>
            <a:r>
              <a:rPr lang="en-US" dirty="0"/>
              <a:t>Click Icon to add picture</a:t>
            </a:r>
          </a:p>
        </p:txBody>
      </p:sp>
      <p:sp>
        <p:nvSpPr>
          <p:cNvPr id="7" name="Content Placeholder 4"/>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685800" indent="-228600">
              <a:lnSpc>
                <a:spcPct val="100000"/>
              </a:lnSpc>
              <a:spcBef>
                <a:spcPts val="0"/>
              </a:spcBef>
              <a:buClr>
                <a:schemeClr val="accent2"/>
              </a:buClr>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lvl="0"/>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233973"/>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hoto Background (White Title, Blue Overlay)">
    <p:spTree>
      <p:nvGrpSpPr>
        <p:cNvPr id="1" name=""/>
        <p:cNvGrpSpPr/>
        <p:nvPr/>
      </p:nvGrpSpPr>
      <p:grpSpPr>
        <a:xfrm>
          <a:off x="0" y="0"/>
          <a:ext cx="0" cy="0"/>
          <a:chOff x="0" y="0"/>
          <a:chExt cx="0" cy="0"/>
        </a:xfrm>
      </p:grpSpPr>
      <p:sp>
        <p:nvSpPr>
          <p:cNvPr id="8"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9" name="Picture Placeholder 2"/>
          <p:cNvSpPr>
            <a:spLocks noGrp="1"/>
          </p:cNvSpPr>
          <p:nvPr>
            <p:ph type="pic" sz="quarter" idx="13" hasCustomPrompt="1"/>
          </p:nvPr>
        </p:nvSpPr>
        <p:spPr bwMode="gray">
          <a:xfrm>
            <a:off x="0" y="1219198"/>
            <a:ext cx="12192000" cy="5638802"/>
          </a:xfrm>
        </p:spPr>
        <p:txBody>
          <a:bodyPr/>
          <a:lstStyle>
            <a:lvl1pPr>
              <a:defRPr baseline="0"/>
            </a:lvl1pPr>
          </a:lstStyle>
          <a:p>
            <a:r>
              <a:rPr lang="en-US" dirty="0"/>
              <a:t>Click Icon to add picture</a:t>
            </a:r>
          </a:p>
        </p:txBody>
      </p:sp>
      <p:sp>
        <p:nvSpPr>
          <p:cNvPr id="7" name="Content Placeholder 3"/>
          <p:cNvSpPr>
            <a:spLocks noGrp="1"/>
          </p:cNvSpPr>
          <p:nvPr>
            <p:ph idx="1" hasCustomPrompt="1"/>
          </p:nvPr>
        </p:nvSpPr>
        <p:spPr bwMode="auto">
          <a:xfrm>
            <a:off x="0" y="1921328"/>
            <a:ext cx="5683624" cy="4234542"/>
          </a:xfrm>
          <a:solidFill>
            <a:schemeClr val="tx1">
              <a:alpha val="88000"/>
            </a:schemeClr>
          </a:solidFill>
        </p:spPr>
        <p:txBody>
          <a:bodyPr rIns="274320" anchor="ctr"/>
          <a:lstStyle>
            <a:lvl1pPr marL="457200" marR="0" indent="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None/>
              <a:tabLst/>
              <a:defRPr sz="2500">
                <a:solidFill>
                  <a:schemeClr val="bg1"/>
                </a:solidFill>
              </a:defRPr>
            </a:lvl1pPr>
            <a:lvl2pPr marL="1143000" indent="-228600">
              <a:lnSpc>
                <a:spcPct val="100000"/>
              </a:lnSpc>
              <a:buClr>
                <a:schemeClr val="accent2"/>
              </a:buClr>
              <a:defRPr sz="2100">
                <a:solidFill>
                  <a:schemeClr val="bg1"/>
                </a:solidFill>
              </a:defRPr>
            </a:lvl2pPr>
            <a:lvl3pPr marL="1600200" indent="-228600">
              <a:lnSpc>
                <a:spcPct val="100000"/>
              </a:lnSpc>
              <a:buClr>
                <a:schemeClr val="accent2"/>
              </a:buClr>
              <a:defRPr sz="1700">
                <a:solidFill>
                  <a:schemeClr val="bg1"/>
                </a:solidFill>
              </a:defRPr>
            </a:lvl3pPr>
            <a:lvl4pPr marL="2057400" indent="-228600">
              <a:lnSpc>
                <a:spcPct val="100000"/>
              </a:lnSpc>
              <a:buClr>
                <a:schemeClr val="accent2"/>
              </a:buClr>
              <a:defRPr sz="1700">
                <a:solidFill>
                  <a:schemeClr val="bg1"/>
                </a:solidFill>
              </a:defRPr>
            </a:lvl4pPr>
            <a:lvl5pPr marL="2514600" indent="-228600">
              <a:lnSpc>
                <a:spcPct val="100000"/>
              </a:lnSpc>
              <a:buClr>
                <a:schemeClr val="accent2"/>
              </a:buClr>
              <a:defRPr sz="1700">
                <a:solidFill>
                  <a:schemeClr val="bg1"/>
                </a:solidFill>
              </a:defRPr>
            </a:lvl5pPr>
          </a:lstStyle>
          <a:p>
            <a:pPr marL="685800" marR="0" lvl="0" indent="-228600" algn="l" defTabSz="914400" rtl="0" eaLnBrk="1" fontAlgn="auto" latinLnBrk="0" hangingPunct="1">
              <a:lnSpc>
                <a:spcPct val="100000"/>
              </a:lnSpc>
              <a:spcBef>
                <a:spcPts val="0"/>
              </a:spcBef>
              <a:spcAft>
                <a:spcPts val="1000"/>
              </a:spcAft>
              <a:buClr>
                <a:schemeClr val="accent2"/>
              </a:buClr>
              <a:buSzTx/>
              <a:buFont typeface="Arial" panose="020B0604020202020204" pitchFamily="34" charset="0"/>
              <a:buChar char="•"/>
              <a:tabLst/>
              <a:defRPr/>
            </a:pPr>
            <a:r>
              <a:rPr lang="en-US" dirty="0"/>
              <a:t>Click to edit Master text styles. Note that blue overlay slide types require extra accessibility remediation when exported to PDF.</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49488019"/>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mage Background (Blue Circle)">
    <p:bg bwMode="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endParaRPr lang="en-US" dirty="0"/>
          </a:p>
        </p:txBody>
      </p:sp>
      <p:sp>
        <p:nvSpPr>
          <p:cNvPr id="9" name="Title 2"/>
          <p:cNvSpPr>
            <a:spLocks noGrp="1"/>
          </p:cNvSpPr>
          <p:nvPr>
            <p:ph type="title" hasCustomPrompt="1"/>
          </p:nvPr>
        </p:nvSpPr>
        <p:spPr bwMode="auto">
          <a:xfrm>
            <a:off x="6304108" y="685800"/>
            <a:ext cx="5486400" cy="5486400"/>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Tree>
    <p:extLst>
      <p:ext uri="{BB962C8B-B14F-4D97-AF65-F5344CB8AC3E}">
        <p14:creationId xmlns:p14="http://schemas.microsoft.com/office/powerpoint/2010/main" val="4092258399"/>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Image Background (Multiple Circles)">
    <p:bg>
      <p:bgPr>
        <a:solidFill>
          <a:schemeClr val="bg1"/>
        </a:solidFill>
        <a:effectLst/>
      </p:bgPr>
    </p:bg>
    <p:spTree>
      <p:nvGrpSpPr>
        <p:cNvPr id="1" name=""/>
        <p:cNvGrpSpPr/>
        <p:nvPr/>
      </p:nvGrpSpPr>
      <p:grpSpPr>
        <a:xfrm>
          <a:off x="0" y="0"/>
          <a:ext cx="0" cy="0"/>
          <a:chOff x="0" y="0"/>
          <a:chExt cx="0" cy="0"/>
        </a:xfrm>
      </p:grpSpPr>
      <p:sp>
        <p:nvSpPr>
          <p:cNvPr id="10" name="Picture Placeholder 1"/>
          <p:cNvSpPr>
            <a:spLocks noGrp="1"/>
          </p:cNvSpPr>
          <p:nvPr>
            <p:ph type="pic" sz="quarter" idx="15"/>
          </p:nvPr>
        </p:nvSpPr>
        <p:spPr bwMode="gray">
          <a:xfrm>
            <a:off x="0" y="0"/>
            <a:ext cx="12192000" cy="6858000"/>
          </a:xfrm>
        </p:spPr>
        <p:txBody>
          <a:bodyPr/>
          <a:lstStyle/>
          <a:p>
            <a:r>
              <a:rPr lang="en-US"/>
              <a:t>Click icon to add picture</a:t>
            </a:r>
            <a:endParaRPr lang="en-US" dirty="0"/>
          </a:p>
        </p:txBody>
      </p:sp>
      <p:sp>
        <p:nvSpPr>
          <p:cNvPr id="8" name="Title 2"/>
          <p:cNvSpPr>
            <a:spLocks noGrp="1"/>
          </p:cNvSpPr>
          <p:nvPr>
            <p:ph type="title" hasCustomPrompt="1"/>
          </p:nvPr>
        </p:nvSpPr>
        <p:spPr bwMode="auto">
          <a:xfrm>
            <a:off x="7289728" y="901318"/>
            <a:ext cx="4661388" cy="4661388"/>
          </a:xfrm>
          <a:prstGeom prst="ellipse">
            <a:avLst/>
          </a:prstGeom>
          <a:solidFill>
            <a:srgbClr val="003865">
              <a:alpha val="87843"/>
            </a:srgbClr>
          </a:solidFill>
        </p:spPr>
        <p:txBody>
          <a:bodyPr>
            <a:noAutofit/>
          </a:bodyPr>
          <a:lstStyle>
            <a:lvl1pPr algn="ctr">
              <a:tabLst>
                <a:tab pos="2341563" algn="l"/>
                <a:tab pos="3770313" algn="l"/>
              </a:tabLst>
              <a:defRPr sz="5500" baseline="0">
                <a:solidFill>
                  <a:schemeClr val="bg1"/>
                </a:solidFill>
              </a:defRPr>
            </a:lvl1pPr>
          </a:lstStyle>
          <a:p>
            <a:r>
              <a:rPr lang="en-US" dirty="0"/>
              <a:t>Click to edit title</a:t>
            </a:r>
          </a:p>
        </p:txBody>
      </p:sp>
      <p:sp>
        <p:nvSpPr>
          <p:cNvPr id="12" name="Text Placeholder 3"/>
          <p:cNvSpPr>
            <a:spLocks noGrp="1"/>
          </p:cNvSpPr>
          <p:nvPr>
            <p:ph type="body" sz="quarter" idx="16" hasCustomPrompt="1"/>
          </p:nvPr>
        </p:nvSpPr>
        <p:spPr bwMode="auto">
          <a:xfrm>
            <a:off x="6054753" y="398666"/>
            <a:ext cx="2155300" cy="2155300"/>
          </a:xfrm>
          <a:prstGeom prst="ellipse">
            <a:avLst/>
          </a:prstGeom>
          <a:solidFill>
            <a:srgbClr val="78BE21">
              <a:alpha val="87843"/>
            </a:srgbClr>
          </a:solidFill>
        </p:spPr>
        <p:txBody>
          <a:bodyPr anchor="ctr">
            <a:normAutofit/>
          </a:bodyPr>
          <a:lstStyle>
            <a:lvl1pPr marL="0" indent="0" algn="ctr">
              <a:buNone/>
              <a:defRPr sz="2500" baseline="0">
                <a:solidFill>
                  <a:schemeClr val="tx2"/>
                </a:solidFill>
                <a:latin typeface="+mn-lt"/>
              </a:defRPr>
            </a:lvl1pPr>
          </a:lstStyle>
          <a:p>
            <a:pPr lvl="0"/>
            <a:r>
              <a:rPr lang="en-US" dirty="0"/>
              <a:t>Second Point</a:t>
            </a:r>
          </a:p>
        </p:txBody>
      </p:sp>
      <p:sp>
        <p:nvSpPr>
          <p:cNvPr id="13" name="Text Placeholder 4"/>
          <p:cNvSpPr>
            <a:spLocks noGrp="1"/>
          </p:cNvSpPr>
          <p:nvPr>
            <p:ph type="body" sz="quarter" idx="17" hasCustomPrompt="1"/>
          </p:nvPr>
        </p:nvSpPr>
        <p:spPr bwMode="auto">
          <a:xfrm>
            <a:off x="5679058" y="3827626"/>
            <a:ext cx="2637978" cy="2637978"/>
          </a:xfrm>
          <a:prstGeom prst="ellipse">
            <a:avLst/>
          </a:prstGeom>
          <a:solidFill>
            <a:srgbClr val="000000">
              <a:alpha val="87843"/>
            </a:srgbClr>
          </a:solidFill>
        </p:spPr>
        <p:txBody>
          <a:bodyPr anchor="ctr">
            <a:normAutofit/>
          </a:bodyPr>
          <a:lstStyle>
            <a:lvl1pPr marL="0" indent="0" algn="ctr">
              <a:buNone/>
              <a:defRPr sz="2500" baseline="0">
                <a:solidFill>
                  <a:schemeClr val="bg1"/>
                </a:solidFill>
                <a:latin typeface="+mn-lt"/>
              </a:defRPr>
            </a:lvl1pPr>
          </a:lstStyle>
          <a:p>
            <a:pPr lvl="0"/>
            <a:r>
              <a:rPr lang="en-US" dirty="0"/>
              <a:t>Third Point</a:t>
            </a:r>
          </a:p>
        </p:txBody>
      </p:sp>
    </p:spTree>
    <p:extLst>
      <p:ext uri="{BB962C8B-B14F-4D97-AF65-F5344CB8AC3E}">
        <p14:creationId xmlns:p14="http://schemas.microsoft.com/office/powerpoint/2010/main" val="2911004216"/>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Quote or Statement (Blue Box, Photo BG)">
    <p:bg>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3"/>
          </p:nvPr>
        </p:nvSpPr>
        <p:spPr bwMode="gray">
          <a:xfrm>
            <a:off x="0" y="0"/>
            <a:ext cx="12192000" cy="6858000"/>
          </a:xfrm>
        </p:spPr>
        <p:txBody>
          <a:bodyPr/>
          <a:lstStyle/>
          <a:p>
            <a:r>
              <a:rPr lang="en-US"/>
              <a:t>Click icon to add picture</a:t>
            </a:r>
          </a:p>
        </p:txBody>
      </p:sp>
      <p:sp>
        <p:nvSpPr>
          <p:cNvPr id="5" name="Title 2"/>
          <p:cNvSpPr>
            <a:spLocks noGrp="1"/>
          </p:cNvSpPr>
          <p:nvPr>
            <p:ph type="title" hasCustomPrompt="1"/>
          </p:nvPr>
        </p:nvSpPr>
        <p:spPr bwMode="auto">
          <a:xfrm>
            <a:off x="2299475" y="1609867"/>
            <a:ext cx="7593051" cy="3638266"/>
          </a:xfrm>
          <a:solidFill>
            <a:srgbClr val="003865">
              <a:alpha val="87843"/>
            </a:srgbClr>
          </a:solidFill>
        </p:spPr>
        <p:txBody>
          <a:bodyPr>
            <a:noAutofit/>
          </a:bodyPr>
          <a:lstStyle>
            <a:lvl1pPr algn="ctr">
              <a:spcAft>
                <a:spcPts val="1000"/>
              </a:spcAft>
              <a:tabLst>
                <a:tab pos="3770313" algn="l"/>
              </a:tabLst>
              <a:defRPr sz="7000" baseline="0">
                <a:solidFill>
                  <a:schemeClr val="bg1"/>
                </a:solidFill>
              </a:defRPr>
            </a:lvl1pPr>
          </a:lstStyle>
          <a:p>
            <a:r>
              <a:rPr lang="en-US" dirty="0"/>
              <a:t>Quote or </a:t>
            </a:r>
            <a:br>
              <a:rPr lang="en-US" dirty="0"/>
            </a:br>
            <a:r>
              <a:rPr lang="en-US" dirty="0"/>
              <a:t>Statement</a:t>
            </a:r>
          </a:p>
        </p:txBody>
      </p:sp>
    </p:spTree>
    <p:extLst>
      <p:ext uri="{BB962C8B-B14F-4D97-AF65-F5344CB8AC3E}">
        <p14:creationId xmlns:p14="http://schemas.microsoft.com/office/powerpoint/2010/main" val="206771762"/>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or Statement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10" name="Text Placeholder 2"/>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Clr>
                <a:schemeClr val="bg1"/>
              </a:buClr>
              <a:buFont typeface="Arial" panose="020B0604020202020204" pitchFamily="34" charset="0"/>
              <a:buNone/>
              <a:defRPr>
                <a:solidFill>
                  <a:schemeClr val="bg1"/>
                </a:solidFill>
              </a:defRPr>
            </a:lvl1pPr>
          </a:lstStyle>
          <a:p>
            <a:pPr lvl="0"/>
            <a:r>
              <a:rPr lang="en-US" dirty="0"/>
              <a:t>Make a secondary statement here.</a:t>
            </a:r>
          </a:p>
        </p:txBody>
      </p:sp>
      <p:sp>
        <p:nvSpPr>
          <p:cNvPr id="3" name="Date Placeholder 3"/>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11/12/2025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mndot.gov</a:t>
            </a:r>
          </a:p>
        </p:txBody>
      </p:sp>
      <p:sp>
        <p:nvSpPr>
          <p:cNvPr id="4" name="Slide Number Placeholder 5"/>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795370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Quote or Statement (Light Gray Background)">
    <p:bg bwMode="auto">
      <p:bgPr>
        <a:gradFill>
          <a:gsLst>
            <a:gs pos="100000">
              <a:srgbClr val="BFBFBF"/>
            </a:gs>
            <a:gs pos="53000">
              <a:srgbClr val="F5F5F5"/>
            </a:gs>
            <a:gs pos="78000">
              <a:srgbClr val="E8E8E8"/>
            </a:gs>
          </a:gsLst>
          <a:path path="circle">
            <a:fillToRect l="50000" t="50000" r="50000" b="50000"/>
          </a:path>
        </a:gradFill>
        <a:effectLst/>
      </p:bgPr>
    </p:bg>
    <p:spTree>
      <p:nvGrpSpPr>
        <p:cNvPr id="1" name=""/>
        <p:cNvGrpSpPr/>
        <p:nvPr/>
      </p:nvGrpSpPr>
      <p:grpSpPr>
        <a:xfrm>
          <a:off x="0" y="0"/>
          <a:ext cx="0" cy="0"/>
          <a:chOff x="0" y="0"/>
          <a:chExt cx="0" cy="0"/>
        </a:xfrm>
      </p:grpSpPr>
      <p:sp>
        <p:nvSpPr>
          <p:cNvPr id="9" name="Rectangle 1"/>
          <p:cNvSpPr txBox="1">
            <a:spLocks/>
          </p:cNvSpPr>
          <p:nvPr userDrawn="1"/>
        </p:nvSpPr>
        <p:spPr bwMode="black">
          <a:xfrm>
            <a:off x="0" y="1389684"/>
            <a:ext cx="12192000" cy="1340989"/>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accent2"/>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389685"/>
            <a:ext cx="11658600" cy="1340989"/>
          </a:xfrm>
          <a:noFill/>
        </p:spPr>
        <p:txBody>
          <a:bodyPr>
            <a:noAutofit/>
          </a:bodyPr>
          <a:lstStyle>
            <a:lvl1pPr algn="ctr">
              <a:tabLst>
                <a:tab pos="3770313" algn="l"/>
              </a:tabLst>
              <a:defRPr sz="7000">
                <a:solidFill>
                  <a:schemeClr val="accent2"/>
                </a:solidFill>
              </a:defRPr>
            </a:lvl1pPr>
          </a:lstStyle>
          <a:p>
            <a:r>
              <a:rPr lang="en-US" dirty="0"/>
              <a:t>Quote or Statement</a:t>
            </a:r>
          </a:p>
        </p:txBody>
      </p:sp>
      <p:sp>
        <p:nvSpPr>
          <p:cNvPr id="8" name="Text Placeholder 3"/>
          <p:cNvSpPr>
            <a:spLocks noGrp="1"/>
          </p:cNvSpPr>
          <p:nvPr>
            <p:ph type="body" sz="quarter" idx="13" hasCustomPrompt="1"/>
          </p:nvPr>
        </p:nvSpPr>
        <p:spPr bwMode="black">
          <a:xfrm>
            <a:off x="838200" y="2925699"/>
            <a:ext cx="10515600" cy="2673435"/>
          </a:xfrm>
        </p:spPr>
        <p:txBody>
          <a:bodyPr anchor="ctr"/>
          <a:lstStyle>
            <a:lvl1pPr marL="0" indent="0" algn="ctr">
              <a:lnSpc>
                <a:spcPct val="100000"/>
              </a:lnSpc>
              <a:spcBef>
                <a:spcPts val="0"/>
              </a:spcBef>
              <a:buFont typeface="Arial" panose="020B0604020202020204" pitchFamily="34" charset="0"/>
              <a:buNone/>
              <a:defRPr>
                <a:solidFill>
                  <a:schemeClr val="tx2"/>
                </a:solidFill>
              </a:defRPr>
            </a:lvl1pPr>
          </a:lstStyle>
          <a:p>
            <a:pPr lvl="0"/>
            <a:r>
              <a:rPr lang="en-US" dirty="0"/>
              <a:t>Make a secondary statement here.</a:t>
            </a:r>
          </a:p>
        </p:txBody>
      </p:sp>
      <p:sp>
        <p:nvSpPr>
          <p:cNvPr id="3" name="Date Placeholder 4"/>
          <p:cNvSpPr>
            <a:spLocks noGrp="1"/>
          </p:cNvSpPr>
          <p:nvPr>
            <p:ph type="dt" sz="half" idx="10"/>
          </p:nvPr>
        </p:nvSpPr>
        <p:spPr bwMode="black"/>
        <p:txBody>
          <a:bodyPr/>
          <a:lstStyle/>
          <a:p>
            <a:fld id="{466A75E6-E45B-4C5D-981E-7C8ED0C72F5D}" type="datetime1">
              <a:rPr lang="en-US" smtClean="0"/>
              <a:t>11/12/2025</a:t>
            </a:fld>
            <a:endParaRPr lang="en-US" dirty="0"/>
          </a:p>
        </p:txBody>
      </p:sp>
      <p:sp>
        <p:nvSpPr>
          <p:cNvPr id="5" name="Footer Placeholder 5"/>
          <p:cNvSpPr>
            <a:spLocks noGrp="1"/>
          </p:cNvSpPr>
          <p:nvPr>
            <p:ph type="ftr" sz="quarter" idx="12"/>
          </p:nvPr>
        </p:nvSpPr>
        <p:spPr bwMode="black"/>
        <p:txBody>
          <a:bodyPr/>
          <a:lstStyle>
            <a:lvl1pPr>
              <a:defRPr>
                <a:solidFill>
                  <a:schemeClr val="tx2"/>
                </a:solidFill>
              </a:defRPr>
            </a:lvl1pPr>
          </a:lstStyle>
          <a:p>
            <a:r>
              <a:rPr lang="en-US" dirty="0"/>
              <a:t>mndot.gov</a:t>
            </a:r>
          </a:p>
        </p:txBody>
      </p:sp>
      <p:sp>
        <p:nvSpPr>
          <p:cNvPr id="4" name="Slide Number Placeholder 6"/>
          <p:cNvSpPr>
            <a:spLocks noGrp="1"/>
          </p:cNvSpPr>
          <p:nvPr>
            <p:ph type="sldNum" sz="quarter" idx="11"/>
          </p:nvPr>
        </p:nvSpPr>
        <p:spPr bwMode="black"/>
        <p:txBody>
          <a:body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930915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Quote or Statement (Image Background)">
    <p:bg bwMode="ltGray">
      <p:bgPr>
        <a:solidFill>
          <a:schemeClr val="bg1"/>
        </a:solidFill>
        <a:effectLst/>
      </p:bgPr>
    </p:bg>
    <p:spTree>
      <p:nvGrpSpPr>
        <p:cNvPr id="1" name=""/>
        <p:cNvGrpSpPr/>
        <p:nvPr/>
      </p:nvGrpSpPr>
      <p:grpSpPr>
        <a:xfrm>
          <a:off x="0" y="0"/>
          <a:ext cx="0" cy="0"/>
          <a:chOff x="0" y="0"/>
          <a:chExt cx="0" cy="0"/>
        </a:xfrm>
      </p:grpSpPr>
      <p:sp>
        <p:nvSpPr>
          <p:cNvPr id="7" name="Picture Placeholder 1"/>
          <p:cNvSpPr>
            <a:spLocks noGrp="1"/>
          </p:cNvSpPr>
          <p:nvPr>
            <p:ph type="pic" sz="quarter" idx="14" hasCustomPrompt="1"/>
          </p:nvPr>
        </p:nvSpPr>
        <p:spPr bwMode="gray">
          <a:xfrm>
            <a:off x="0" y="0"/>
            <a:ext cx="12192000" cy="6858000"/>
          </a:xfrm>
          <a:solidFill>
            <a:schemeClr val="tx2">
              <a:lumMod val="65000"/>
              <a:lumOff val="35000"/>
            </a:schemeClr>
          </a:solidFill>
        </p:spPr>
        <p:txBody>
          <a:bodyPr/>
          <a:lstStyle>
            <a:lvl1pPr>
              <a:defRPr>
                <a:solidFill>
                  <a:schemeClr val="bg1"/>
                </a:solidFill>
              </a:defRPr>
            </a:lvl1pPr>
          </a:lstStyle>
          <a:p>
            <a:r>
              <a:rPr lang="en-US" dirty="0"/>
              <a:t>Click icon to add background picture. Ensure sufficient contrast exists between photo and white text.</a:t>
            </a:r>
          </a:p>
        </p:txBody>
      </p:sp>
      <p:sp>
        <p:nvSpPr>
          <p:cNvPr id="12" name="Title 2"/>
          <p:cNvSpPr>
            <a:spLocks noGrp="1"/>
          </p:cNvSpPr>
          <p:nvPr>
            <p:ph type="title" hasCustomPrompt="1"/>
          </p:nvPr>
        </p:nvSpPr>
        <p:spPr bwMode="white">
          <a:xfrm>
            <a:off x="838200" y="1389685"/>
            <a:ext cx="10515600" cy="1340989"/>
          </a:xfrm>
        </p:spPr>
        <p:txBody>
          <a:bodyPr>
            <a:noAutofit/>
          </a:bodyPr>
          <a:lstStyle>
            <a:lvl1pPr algn="ctr">
              <a:tabLst>
                <a:tab pos="3770313" algn="l"/>
              </a:tabLst>
              <a:defRPr sz="7000">
                <a:solidFill>
                  <a:schemeClr val="bg1"/>
                </a:solidFill>
              </a:defRPr>
            </a:lvl1pPr>
          </a:lstStyle>
          <a:p>
            <a:r>
              <a:rPr lang="en-US" dirty="0"/>
              <a:t>Quote or Statement</a:t>
            </a:r>
          </a:p>
        </p:txBody>
      </p:sp>
      <p:sp>
        <p:nvSpPr>
          <p:cNvPr id="13" name="Text Placeholder 3"/>
          <p:cNvSpPr>
            <a:spLocks noGrp="1"/>
          </p:cNvSpPr>
          <p:nvPr>
            <p:ph type="body" sz="quarter" idx="13" hasCustomPrompt="1"/>
          </p:nvPr>
        </p:nvSpPr>
        <p:spPr bwMode="white">
          <a:xfrm>
            <a:off x="838200" y="2925699"/>
            <a:ext cx="10515600" cy="2673435"/>
          </a:xfrm>
        </p:spPr>
        <p:txBody>
          <a:bodyPr anchor="ctr"/>
          <a:lstStyle>
            <a:lvl1pPr marL="0" indent="0" algn="ctr">
              <a:lnSpc>
                <a:spcPct val="100000"/>
              </a:lnSpc>
              <a:spcBef>
                <a:spcPts val="0"/>
              </a:spcBef>
              <a:buNone/>
              <a:defRPr>
                <a:solidFill>
                  <a:schemeClr val="bg1"/>
                </a:solidFill>
              </a:defRPr>
            </a:lvl1pPr>
          </a:lstStyle>
          <a:p>
            <a:pPr lvl="0"/>
            <a:r>
              <a:rPr lang="en-US" dirty="0"/>
              <a:t>Make a secondary statement here.</a:t>
            </a:r>
          </a:p>
        </p:txBody>
      </p:sp>
      <p:sp>
        <p:nvSpPr>
          <p:cNvPr id="3" name="Date Placeholder 4"/>
          <p:cNvSpPr>
            <a:spLocks noGrp="1"/>
          </p:cNvSpPr>
          <p:nvPr>
            <p:ph type="dt" sz="half" idx="10"/>
          </p:nvPr>
        </p:nvSpPr>
        <p:spPr bwMode="white"/>
        <p:txBody>
          <a:bodyPr/>
          <a:lstStyle>
            <a:lvl1pPr>
              <a:defRPr>
                <a:solidFill>
                  <a:schemeClr val="bg1"/>
                </a:solidFill>
              </a:defRPr>
            </a:lvl1pPr>
          </a:lstStyle>
          <a:p>
            <a:fld id="{F8B25D9D-5365-41CD-BF43-4FFFCBF4BBDA}" type="datetime1">
              <a:rPr lang="en-US" smtClean="0"/>
              <a:t>11/12/2025</a:t>
            </a:fld>
            <a:endParaRPr lang="en-US" dirty="0"/>
          </a:p>
        </p:txBody>
      </p:sp>
      <p:sp>
        <p:nvSpPr>
          <p:cNvPr id="5" name="Footer Placeholder 5"/>
          <p:cNvSpPr>
            <a:spLocks noGrp="1"/>
          </p:cNvSpPr>
          <p:nvPr>
            <p:ph type="ftr" sz="quarter" idx="12"/>
          </p:nvPr>
        </p:nvSpPr>
        <p:spPr bwMode="white"/>
        <p:txBody>
          <a:bodyPr/>
          <a:lstStyle>
            <a:lvl1pPr>
              <a:defRPr>
                <a:solidFill>
                  <a:schemeClr val="bg1"/>
                </a:solidFill>
              </a:defRPr>
            </a:lvl1pPr>
          </a:lstStyle>
          <a:p>
            <a:r>
              <a:rPr lang="en-US" dirty="0"/>
              <a:t>mndot.gov</a:t>
            </a:r>
          </a:p>
        </p:txBody>
      </p:sp>
      <p:sp>
        <p:nvSpPr>
          <p:cNvPr id="4" name="Slide Number Placeholder 6"/>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947260539"/>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Thank You">
    <p:bg bwMode="auto">
      <p:bgPr>
        <a:solidFill>
          <a:srgbClr val="E8E8E8"/>
        </a:solidFill>
        <a:effectLst/>
      </p:bgPr>
    </p:bg>
    <p:spTree>
      <p:nvGrpSpPr>
        <p:cNvPr id="1" name=""/>
        <p:cNvGrpSpPr/>
        <p:nvPr/>
      </p:nvGrpSpPr>
      <p:grpSpPr>
        <a:xfrm>
          <a:off x="0" y="0"/>
          <a:ext cx="0" cy="0"/>
          <a:chOff x="0" y="0"/>
          <a:chExt cx="0" cy="0"/>
        </a:xfrm>
      </p:grpSpPr>
      <p:sp>
        <p:nvSpPr>
          <p:cNvPr id="10" name="Rectangle 1"/>
          <p:cNvSpPr txBox="1">
            <a:spLocks/>
          </p:cNvSpPr>
          <p:nvPr userDrawn="1"/>
        </p:nvSpPr>
        <p:spPr bwMode="black">
          <a:xfrm>
            <a:off x="0" y="1651380"/>
            <a:ext cx="12192000" cy="1733266"/>
          </a:xfrm>
          <a:prstGeom prst="rect">
            <a:avLst/>
          </a:prstGeom>
          <a:solidFill>
            <a:schemeClr val="tx1"/>
          </a:solidFill>
        </p:spPr>
        <p:txBody>
          <a:bodyPr vert="horz" lIns="0" tIns="0" rIns="0" bIns="0" rtlCol="0" anchor="ctr">
            <a:noAutofit/>
          </a:bodyPr>
          <a:lstStyle>
            <a:lvl1pPr algn="ctr" defTabSz="914400" rtl="0" eaLnBrk="1" latinLnBrk="0" hangingPunct="1">
              <a:lnSpc>
                <a:spcPct val="90000"/>
              </a:lnSpc>
              <a:spcBef>
                <a:spcPct val="0"/>
              </a:spcBef>
              <a:buNone/>
              <a:tabLst>
                <a:tab pos="3770313" algn="l"/>
              </a:tabLst>
              <a:defRPr sz="7000" kern="1200">
                <a:solidFill>
                  <a:schemeClr val="bg1"/>
                </a:solidFill>
                <a:latin typeface="+mj-lt"/>
                <a:ea typeface="+mj-ea"/>
                <a:cs typeface="+mj-cs"/>
              </a:defRPr>
            </a:lvl1pPr>
          </a:lstStyle>
          <a:p>
            <a:endParaRPr lang="en-US" dirty="0"/>
          </a:p>
        </p:txBody>
      </p:sp>
      <p:sp>
        <p:nvSpPr>
          <p:cNvPr id="7" name="Title 2"/>
          <p:cNvSpPr>
            <a:spLocks noGrp="1"/>
          </p:cNvSpPr>
          <p:nvPr>
            <p:ph type="title" hasCustomPrompt="1"/>
          </p:nvPr>
        </p:nvSpPr>
        <p:spPr bwMode="white">
          <a:xfrm>
            <a:off x="266700" y="1651380"/>
            <a:ext cx="11658600" cy="1733266"/>
          </a:xfrm>
          <a:noFill/>
        </p:spPr>
        <p:txBody>
          <a:bodyPr>
            <a:noAutofit/>
          </a:bodyPr>
          <a:lstStyle>
            <a:lvl1pPr algn="ctr">
              <a:tabLst>
                <a:tab pos="3770313" algn="l"/>
              </a:tabLst>
              <a:defRPr sz="7000">
                <a:solidFill>
                  <a:schemeClr val="bg1"/>
                </a:solidFill>
              </a:defRPr>
            </a:lvl1pPr>
          </a:lstStyle>
          <a:p>
            <a:r>
              <a:rPr lang="en-US" dirty="0"/>
              <a:t>Add “thank you” here</a:t>
            </a:r>
          </a:p>
        </p:txBody>
      </p:sp>
      <p:sp>
        <p:nvSpPr>
          <p:cNvPr id="8" name="Text Placeholder 2"/>
          <p:cNvSpPr>
            <a:spLocks noGrp="1"/>
          </p:cNvSpPr>
          <p:nvPr>
            <p:ph type="body" sz="quarter" idx="13" hasCustomPrompt="1"/>
          </p:nvPr>
        </p:nvSpPr>
        <p:spPr bwMode="black">
          <a:xfrm>
            <a:off x="838200" y="3521123"/>
            <a:ext cx="10515600" cy="2681374"/>
          </a:xfrm>
        </p:spPr>
        <p:txBody>
          <a:bodyPr anchor="ctr"/>
          <a:lstStyle>
            <a:lvl1pPr marL="0" indent="0" algn="ctr">
              <a:lnSpc>
                <a:spcPct val="100000"/>
              </a:lnSpc>
              <a:spcBef>
                <a:spcPts val="0"/>
              </a:spcBef>
              <a:buNone/>
              <a:defRPr baseline="0">
                <a:solidFill>
                  <a:schemeClr val="tx2"/>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3"/>
          <p:cNvSpPr>
            <a:spLocks noGrp="1"/>
          </p:cNvSpPr>
          <p:nvPr>
            <p:ph type="dt" sz="half" idx="10"/>
          </p:nvPr>
        </p:nvSpPr>
        <p:spPr bwMode="black"/>
        <p:txBody>
          <a:bodyPr/>
          <a:lstStyle>
            <a:lvl1pPr>
              <a:defRPr>
                <a:solidFill>
                  <a:schemeClr val="tx2"/>
                </a:solidFill>
              </a:defRPr>
            </a:lvl1pPr>
          </a:lstStyle>
          <a:p>
            <a:fld id="{466A75E6-E45B-4C5D-981E-7C8ED0C72F5D}" type="datetime1">
              <a:rPr lang="en-US" smtClean="0"/>
              <a:pPr/>
              <a:t>11/12/2025</a:t>
            </a:fld>
            <a:endParaRPr lang="en-US" dirty="0"/>
          </a:p>
        </p:txBody>
      </p:sp>
      <p:sp>
        <p:nvSpPr>
          <p:cNvPr id="5" name="Footer Placeholder 4"/>
          <p:cNvSpPr>
            <a:spLocks noGrp="1"/>
          </p:cNvSpPr>
          <p:nvPr>
            <p:ph type="ftr" sz="quarter" idx="12"/>
          </p:nvPr>
        </p:nvSpPr>
        <p:spPr bwMode="black"/>
        <p:txBody>
          <a:bodyPr/>
          <a:lstStyle>
            <a:lvl1pPr>
              <a:defRPr>
                <a:solidFill>
                  <a:schemeClr val="tx1"/>
                </a:solidFill>
              </a:defRPr>
            </a:lvl1pPr>
          </a:lstStyle>
          <a:p>
            <a:r>
              <a:rPr lang="en-US" dirty="0"/>
              <a:t>mndot.gov</a:t>
            </a:r>
          </a:p>
        </p:txBody>
      </p:sp>
      <p:sp>
        <p:nvSpPr>
          <p:cNvPr id="4" name="Slide Number Placeholder 5"/>
          <p:cNvSpPr>
            <a:spLocks noGrp="1"/>
          </p:cNvSpPr>
          <p:nvPr>
            <p:ph type="sldNum" sz="quarter" idx="11"/>
          </p:nvPr>
        </p:nvSpPr>
        <p:spPr bwMode="black"/>
        <p:txBody>
          <a:bodyPr/>
          <a:lstStyle>
            <a:lvl1pPr>
              <a:defRPr>
                <a:solidFill>
                  <a:schemeClr val="tx2"/>
                </a:solidFill>
              </a:defRPr>
            </a:lvl1pPr>
          </a:lstStyle>
          <a:p>
            <a:fld id="{48F63A3B-78C7-47BE-AE5E-E10140E04643}" type="slidenum">
              <a:rPr lang="en-US" smtClean="0"/>
              <a:pPr/>
              <a:t>‹#›</a:t>
            </a:fld>
            <a:endParaRPr lang="en-US" dirty="0"/>
          </a:p>
        </p:txBody>
      </p:sp>
      <p:sp>
        <p:nvSpPr>
          <p:cNvPr id="6" name="Rectangle 6"/>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Minnesota Department of Transportation logo">
            <a:extLst>
              <a:ext uri="{FF2B5EF4-FFF2-40B4-BE49-F238E27FC236}">
                <a16:creationId xmlns:a16="http://schemas.microsoft.com/office/drawing/2014/main" id="{124F0BA2-5295-42F6-9BCF-245892B023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9102" y="578465"/>
            <a:ext cx="3234329" cy="654567"/>
          </a:xfrm>
          <a:prstGeom prst="rect">
            <a:avLst/>
          </a:prstGeom>
        </p:spPr>
      </p:pic>
    </p:spTree>
    <p:extLst>
      <p:ext uri="{BB962C8B-B14F-4D97-AF65-F5344CB8AC3E}">
        <p14:creationId xmlns:p14="http://schemas.microsoft.com/office/powerpoint/2010/main" val="229089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Split White BG)">
    <p:bg bwMode="gray">
      <p:bgPr>
        <a:solidFill>
          <a:schemeClr val="bg1"/>
        </a:solidFill>
        <a:effectLst/>
      </p:bgPr>
    </p:bg>
    <p:spTree>
      <p:nvGrpSpPr>
        <p:cNvPr id="1" name=""/>
        <p:cNvGrpSpPr/>
        <p:nvPr/>
      </p:nvGrpSpPr>
      <p:grpSpPr>
        <a:xfrm>
          <a:off x="0" y="0"/>
          <a:ext cx="0" cy="0"/>
          <a:chOff x="0" y="0"/>
          <a:chExt cx="0" cy="0"/>
        </a:xfrm>
      </p:grpSpPr>
      <p:sp>
        <p:nvSpPr>
          <p:cNvPr id="17"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6"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3" name="Content Placeholder 3"/>
          <p:cNvSpPr>
            <a:spLocks noGrp="1"/>
          </p:cNvSpPr>
          <p:nvPr>
            <p:ph sz="half" idx="1"/>
          </p:nvPr>
        </p:nvSpPr>
        <p:spPr bwMode="gray">
          <a:xfrm>
            <a:off x="838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4"/>
          <p:cNvSpPr>
            <a:spLocks noGrp="1"/>
          </p:cNvSpPr>
          <p:nvPr>
            <p:ph sz="half" idx="2"/>
          </p:nvPr>
        </p:nvSpPr>
        <p:spPr bwMode="gray">
          <a:xfrm>
            <a:off x="6172200" y="1594624"/>
            <a:ext cx="5181600" cy="4582339"/>
          </a:xfrm>
          <a:no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7C198DD1-C477-482D-A126-3FBDD1778E48}" type="datetime1">
              <a:rPr lang="en-US" smtClean="0"/>
              <a:t>11/12/2025</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10"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accent2"/>
              </a:solidFill>
            </a:endParaRPr>
          </a:p>
        </p:txBody>
      </p:sp>
    </p:spTree>
    <p:extLst>
      <p:ext uri="{BB962C8B-B14F-4D97-AF65-F5344CB8AC3E}">
        <p14:creationId xmlns:p14="http://schemas.microsoft.com/office/powerpoint/2010/main" val="716610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hank You (Blue Background)">
    <p:bg bwMode="black">
      <p:bgPr>
        <a:gradFill>
          <a:gsLst>
            <a:gs pos="100000">
              <a:schemeClr val="accent1">
                <a:lumMod val="50000"/>
              </a:schemeClr>
            </a:gs>
            <a:gs pos="20000">
              <a:schemeClr val="accent1"/>
            </a:gs>
          </a:gsLst>
          <a:path path="circle">
            <a:fillToRect l="50000" t="50000" r="50000" b="50000"/>
          </a:path>
        </a:gra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bwMode="white">
          <a:xfrm>
            <a:off x="838200" y="2212733"/>
            <a:ext cx="10515600" cy="1472163"/>
          </a:xfrm>
        </p:spPr>
        <p:txBody>
          <a:bodyPr>
            <a:noAutofit/>
          </a:bodyPr>
          <a:lstStyle>
            <a:lvl1pPr algn="ctr">
              <a:tabLst>
                <a:tab pos="3770313" algn="l"/>
              </a:tabLst>
              <a:defRPr sz="7000">
                <a:solidFill>
                  <a:schemeClr val="bg1"/>
                </a:solidFill>
              </a:defRPr>
            </a:lvl1pPr>
          </a:lstStyle>
          <a:p>
            <a:r>
              <a:rPr lang="en-US" dirty="0"/>
              <a:t>Add “thank you” here</a:t>
            </a:r>
          </a:p>
        </p:txBody>
      </p:sp>
      <p:sp>
        <p:nvSpPr>
          <p:cNvPr id="11" name="Text Placeholder 6"/>
          <p:cNvSpPr>
            <a:spLocks noGrp="1"/>
          </p:cNvSpPr>
          <p:nvPr>
            <p:ph type="body" sz="quarter" idx="13" hasCustomPrompt="1"/>
          </p:nvPr>
        </p:nvSpPr>
        <p:spPr bwMode="white">
          <a:xfrm>
            <a:off x="838200" y="3684897"/>
            <a:ext cx="10515600" cy="2517600"/>
          </a:xfrm>
        </p:spPr>
        <p:txBody>
          <a:bodyPr anchor="ctr"/>
          <a:lstStyle>
            <a:lvl1pPr marL="0" indent="0" algn="ctr">
              <a:lnSpc>
                <a:spcPct val="100000"/>
              </a:lnSpc>
              <a:spcBef>
                <a:spcPts val="0"/>
              </a:spcBef>
              <a:buNone/>
              <a:defRPr baseline="0">
                <a:solidFill>
                  <a:schemeClr val="bg1"/>
                </a:solidFill>
              </a:defRPr>
            </a:lvl1pPr>
          </a:lstStyle>
          <a:p>
            <a:pPr lvl="0"/>
            <a:r>
              <a:rPr lang="en-US" dirty="0" err="1"/>
              <a:t>Firstname</a:t>
            </a:r>
            <a:r>
              <a:rPr lang="en-US" dirty="0"/>
              <a:t> </a:t>
            </a:r>
            <a:r>
              <a:rPr lang="en-US" dirty="0" err="1"/>
              <a:t>Lastname</a:t>
            </a:r>
            <a:endParaRPr lang="en-US" dirty="0"/>
          </a:p>
          <a:p>
            <a:pPr lvl="0"/>
            <a:r>
              <a:rPr lang="en-US" dirty="0"/>
              <a:t>firstname.lastname@state.mn.us</a:t>
            </a:r>
          </a:p>
          <a:p>
            <a:pPr lvl="0"/>
            <a:r>
              <a:rPr lang="en-US" dirty="0"/>
              <a:t>555-555-5555</a:t>
            </a:r>
          </a:p>
        </p:txBody>
      </p:sp>
      <p:sp>
        <p:nvSpPr>
          <p:cNvPr id="3" name="Date Placeholder 2"/>
          <p:cNvSpPr>
            <a:spLocks noGrp="1"/>
          </p:cNvSpPr>
          <p:nvPr>
            <p:ph type="dt" sz="half" idx="10"/>
          </p:nvPr>
        </p:nvSpPr>
        <p:spPr bwMode="white"/>
        <p:txBody>
          <a:bodyPr/>
          <a:lstStyle>
            <a:lvl1pPr>
              <a:defRPr>
                <a:solidFill>
                  <a:schemeClr val="bg1"/>
                </a:solidFill>
              </a:defRPr>
            </a:lvl1pPr>
          </a:lstStyle>
          <a:p>
            <a:fld id="{D094F804-653A-41F1-A565-1098D9DEB37A}" type="datetime1">
              <a:rPr lang="en-US" smtClean="0"/>
              <a:t>11/12/2025</a:t>
            </a:fld>
            <a:endParaRPr lang="en-US" dirty="0"/>
          </a:p>
        </p:txBody>
      </p:sp>
      <p:sp>
        <p:nvSpPr>
          <p:cNvPr id="5" name="Footer Placeholder 4"/>
          <p:cNvSpPr>
            <a:spLocks noGrp="1"/>
          </p:cNvSpPr>
          <p:nvPr>
            <p:ph type="ftr" sz="quarter" idx="12"/>
          </p:nvPr>
        </p:nvSpPr>
        <p:spPr bwMode="white"/>
        <p:txBody>
          <a:bodyPr/>
          <a:lstStyle>
            <a:lvl1pPr>
              <a:defRPr>
                <a:solidFill>
                  <a:schemeClr val="bg1"/>
                </a:solidFill>
              </a:defRPr>
            </a:lvl1pPr>
          </a:lstStyle>
          <a:p>
            <a:r>
              <a:rPr lang="en-US" dirty="0"/>
              <a:t>mndot.gov</a:t>
            </a:r>
          </a:p>
        </p:txBody>
      </p:sp>
      <p:sp>
        <p:nvSpPr>
          <p:cNvPr id="4" name="Slide Number Placeholder 3"/>
          <p:cNvSpPr>
            <a:spLocks noGrp="1"/>
          </p:cNvSpPr>
          <p:nvPr>
            <p:ph type="sldNum" sz="quarter" idx="11"/>
          </p:nvPr>
        </p:nvSpPr>
        <p:spPr bwMode="white"/>
        <p:txBody>
          <a:bodyPr/>
          <a:lstStyle>
            <a:lvl1pPr>
              <a:defRPr>
                <a:solidFill>
                  <a:schemeClr val="bg1"/>
                </a:solidFill>
              </a:defRPr>
            </a:lvl1pPr>
          </a:lstStyle>
          <a:p>
            <a:fld id="{48F63A3B-78C7-47BE-AE5E-E10140E04643}" type="slidenum">
              <a:rPr lang="en-US" smtClean="0"/>
              <a:pPr/>
              <a:t>‹#›</a:t>
            </a:fld>
            <a:endParaRPr lang="en-US" dirty="0"/>
          </a:p>
        </p:txBody>
      </p:sp>
      <p:sp>
        <p:nvSpPr>
          <p:cNvPr id="8" name="Rectangle 7"/>
          <p:cNvSpPr/>
          <p:nvPr userDrawn="1"/>
        </p:nvSpPr>
        <p:spPr bwMode="white">
          <a:xfrm>
            <a:off x="0" y="0"/>
            <a:ext cx="12192000" cy="165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innesota Department of Transportation logo">
            <a:extLst>
              <a:ext uri="{FF2B5EF4-FFF2-40B4-BE49-F238E27FC236}">
                <a16:creationId xmlns:a16="http://schemas.microsoft.com/office/drawing/2014/main" id="{747F3109-3EDA-4D30-8461-787A6E66CDF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39102" y="578465"/>
            <a:ext cx="3234329" cy="654567"/>
          </a:xfrm>
          <a:prstGeom prst="rect">
            <a:avLst/>
          </a:prstGeom>
        </p:spPr>
      </p:pic>
    </p:spTree>
    <p:extLst>
      <p:ext uri="{BB962C8B-B14F-4D97-AF65-F5344CB8AC3E}">
        <p14:creationId xmlns:p14="http://schemas.microsoft.com/office/powerpoint/2010/main" val="2109608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Boxed)">
    <p:bg bwMode="auto">
      <p:bgPr>
        <a:solidFill>
          <a:srgbClr val="E8E8E8"/>
        </a:solidFill>
        <a:effectLst/>
      </p:bgPr>
    </p:bg>
    <p:spTree>
      <p:nvGrpSpPr>
        <p:cNvPr id="1" name=""/>
        <p:cNvGrpSpPr/>
        <p:nvPr/>
      </p:nvGrpSpPr>
      <p:grpSpPr>
        <a:xfrm>
          <a:off x="0" y="0"/>
          <a:ext cx="0" cy="0"/>
          <a:chOff x="0" y="0"/>
          <a:chExt cx="0" cy="0"/>
        </a:xfrm>
      </p:grpSpPr>
      <p:sp>
        <p:nvSpPr>
          <p:cNvPr id="15"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4"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2" name="Rectangle 1"/>
          <p:cNvSpPr/>
          <p:nvPr userDrawn="1"/>
        </p:nvSpPr>
        <p:spPr>
          <a:xfrm>
            <a:off x="838200" y="1335281"/>
            <a:ext cx="10515600" cy="48416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3"/>
          <p:cNvSpPr>
            <a:spLocks noGrp="1"/>
          </p:cNvSpPr>
          <p:nvPr>
            <p:ph idx="1"/>
          </p:nvPr>
        </p:nvSpPr>
        <p:spPr bwMode="gray">
          <a:xfrm>
            <a:off x="838200" y="1335281"/>
            <a:ext cx="10515600" cy="4841683"/>
          </a:xfrm>
          <a:noFill/>
        </p:spPr>
        <p:txBody>
          <a:bodyPr lIns="182880" tIns="182880" rIns="182880" bIns="182880"/>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7"/>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4"/>
          <p:cNvSpPr>
            <a:spLocks noGrp="1"/>
          </p:cNvSpPr>
          <p:nvPr>
            <p:ph type="dt" sz="half" idx="10"/>
          </p:nvPr>
        </p:nvSpPr>
        <p:spPr bwMode="black"/>
        <p:txBody>
          <a:bodyPr/>
          <a:lstStyle/>
          <a:p>
            <a:fld id="{9A198C9B-0587-4A1E-9E03-E4C9FE222F08}" type="datetime1">
              <a:rPr lang="en-US" smtClean="0"/>
              <a:t>11/12/2025</a:t>
            </a:fld>
            <a:endParaRPr lang="en-US" dirty="0"/>
          </a:p>
        </p:txBody>
      </p:sp>
      <p:sp>
        <p:nvSpPr>
          <p:cNvPr id="11" name="Footer Placeholder 5"/>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6" name="Slide Number Placeholder 6"/>
          <p:cNvSpPr>
            <a:spLocks noGrp="1"/>
          </p:cNvSpPr>
          <p:nvPr>
            <p:ph type="sldNum" sz="quarter" idx="12"/>
          </p:nvPr>
        </p:nvSpPr>
        <p:spPr bwMode="black"/>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48584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Split Boxed)">
    <p:bg bwMode="auto">
      <p:bgPr>
        <a:solidFill>
          <a:srgbClr val="E8E8E8"/>
        </a:solidFill>
        <a:effectLst/>
      </p:bgPr>
    </p:bg>
    <p:spTree>
      <p:nvGrpSpPr>
        <p:cNvPr id="1" name=""/>
        <p:cNvGrpSpPr/>
        <p:nvPr/>
      </p:nvGrpSpPr>
      <p:grpSpPr>
        <a:xfrm>
          <a:off x="0" y="0"/>
          <a:ext cx="0" cy="0"/>
          <a:chOff x="0" y="0"/>
          <a:chExt cx="0" cy="0"/>
        </a:xfrm>
      </p:grpSpPr>
      <p:sp>
        <p:nvSpPr>
          <p:cNvPr id="16" name="Rectangle 1"/>
          <p:cNvSpPr/>
          <p:nvPr userDrawn="1"/>
        </p:nvSpPr>
        <p:spPr bwMode="black">
          <a:xfrm>
            <a:off x="0" y="-128"/>
            <a:ext cx="12188952" cy="12161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a:p>
        </p:txBody>
      </p:sp>
      <p:sp>
        <p:nvSpPr>
          <p:cNvPr id="15" name="Title 2"/>
          <p:cNvSpPr>
            <a:spLocks noGrp="1"/>
          </p:cNvSpPr>
          <p:nvPr>
            <p:ph type="title"/>
          </p:nvPr>
        </p:nvSpPr>
        <p:spPr bwMode="white">
          <a:xfrm>
            <a:off x="838200" y="-1"/>
            <a:ext cx="10515600" cy="1216025"/>
          </a:xfrm>
          <a:noFill/>
        </p:spPr>
        <p:txBody>
          <a:bodyPr lIns="0" rIns="0">
            <a:normAutofit/>
          </a:bodyPr>
          <a:lstStyle>
            <a:lvl1pPr algn="r">
              <a:defRPr sz="3600">
                <a:solidFill>
                  <a:schemeClr val="bg1"/>
                </a:solidFill>
              </a:defRPr>
            </a:lvl1pPr>
          </a:lstStyle>
          <a:p>
            <a:r>
              <a:rPr lang="en-US"/>
              <a:t>Click to edit Master title style</a:t>
            </a:r>
            <a:endParaRPr lang="en-US" dirty="0"/>
          </a:p>
        </p:txBody>
      </p:sp>
      <p:sp>
        <p:nvSpPr>
          <p:cNvPr id="10" name="Rectangle 9"/>
          <p:cNvSpPr/>
          <p:nvPr userDrawn="1"/>
        </p:nvSpPr>
        <p:spPr>
          <a:xfrm>
            <a:off x="838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3"/>
          <p:cNvSpPr>
            <a:spLocks noGrp="1"/>
          </p:cNvSpPr>
          <p:nvPr>
            <p:ph sz="half" idx="1"/>
          </p:nvPr>
        </p:nvSpPr>
        <p:spPr bwMode="gray">
          <a:xfrm>
            <a:off x="838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Rectangle 11"/>
          <p:cNvSpPr/>
          <p:nvPr userDrawn="1"/>
        </p:nvSpPr>
        <p:spPr>
          <a:xfrm>
            <a:off x="6172200" y="1594624"/>
            <a:ext cx="5181600" cy="4582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4"/>
          <p:cNvSpPr>
            <a:spLocks noGrp="1"/>
          </p:cNvSpPr>
          <p:nvPr>
            <p:ph sz="half" idx="2"/>
          </p:nvPr>
        </p:nvSpPr>
        <p:spPr bwMode="gray">
          <a:xfrm>
            <a:off x="6172200" y="1594624"/>
            <a:ext cx="5181600" cy="4582339"/>
          </a:xfrm>
          <a:noFill/>
        </p:spPr>
        <p:txBody>
          <a:bodyPr lIns="182880" tIns="182880" rIns="182880" bIns="18288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5"/>
          <p:cNvSpPr>
            <a:spLocks noGrp="1"/>
          </p:cNvSpPr>
          <p:nvPr>
            <p:ph type="dt" sz="half" idx="10"/>
          </p:nvPr>
        </p:nvSpPr>
        <p:spPr bwMode="black"/>
        <p:txBody>
          <a:bodyPr/>
          <a:lstStyle/>
          <a:p>
            <a:fld id="{5485A5BA-A5F9-4138-9E4B-FFD626F6437A}" type="datetime1">
              <a:rPr lang="en-US" smtClean="0"/>
              <a:t>11/12/2025</a:t>
            </a:fld>
            <a:endParaRPr lang="en-US" dirty="0"/>
          </a:p>
        </p:txBody>
      </p:sp>
      <p:sp>
        <p:nvSpPr>
          <p:cNvPr id="11" name="Footer Placeholder 6"/>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7" name="Slide Number Placeholder 7"/>
          <p:cNvSpPr>
            <a:spLocks noGrp="1"/>
          </p:cNvSpPr>
          <p:nvPr>
            <p:ph type="sldNum" sz="quarter" idx="12"/>
          </p:nvPr>
        </p:nvSpPr>
        <p:spPr bwMode="black"/>
        <p:txBody>
          <a:bodyPr/>
          <a:lstStyle/>
          <a:p>
            <a:fld id="{48F63A3B-78C7-47BE-AE5E-E10140E04643}" type="slidenum">
              <a:rPr lang="en-US" smtClean="0"/>
              <a:t>‹#›</a:t>
            </a:fld>
            <a:endParaRPr lang="en-US" dirty="0"/>
          </a:p>
        </p:txBody>
      </p:sp>
      <p:sp>
        <p:nvSpPr>
          <p:cNvPr id="9" name="Rectangle 8"/>
          <p:cNvSpPr/>
          <p:nvPr userDrawn="1"/>
        </p:nvSpPr>
        <p:spPr bwMode="auto">
          <a:xfrm>
            <a:off x="0" y="1216025"/>
            <a:ext cx="12192000" cy="119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553801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Solid White)">
    <p:bg bwMode="gray">
      <p:bgPr>
        <a:solidFill>
          <a:schemeClr val="bg1"/>
        </a:solidFill>
        <a:effectLst/>
      </p:bgPr>
    </p:bg>
    <p:spTree>
      <p:nvGrpSpPr>
        <p:cNvPr id="1" name=""/>
        <p:cNvGrpSpPr/>
        <p:nvPr/>
      </p:nvGrpSpPr>
      <p:grpSpPr>
        <a:xfrm>
          <a:off x="0" y="0"/>
          <a:ext cx="0" cy="0"/>
          <a:chOff x="0" y="0"/>
          <a:chExt cx="0" cy="0"/>
        </a:xfrm>
      </p:grpSpPr>
      <p:sp>
        <p:nvSpPr>
          <p:cNvPr id="11" name="Title 1"/>
          <p:cNvSpPr>
            <a:spLocks noGrp="1"/>
          </p:cNvSpPr>
          <p:nvPr>
            <p:ph type="title"/>
          </p:nvPr>
        </p:nvSpPr>
        <p:spPr bwMode="black">
          <a:xfrm>
            <a:off x="838200" y="-1"/>
            <a:ext cx="10515600" cy="1216025"/>
          </a:xfrm>
          <a:noFill/>
        </p:spPr>
        <p:txBody>
          <a:bodyPr lIns="0" rIns="0">
            <a:normAutofit/>
          </a:bodyPr>
          <a:lstStyle>
            <a:lvl1pPr algn="r">
              <a:defRPr sz="3600">
                <a:solidFill>
                  <a:schemeClr val="tx1"/>
                </a:solidFill>
              </a:defRPr>
            </a:lvl1pPr>
          </a:lstStyle>
          <a:p>
            <a:r>
              <a:rPr lang="en-US"/>
              <a:t>Click to edit Master title style</a:t>
            </a:r>
            <a:endParaRPr lang="en-US" dirty="0"/>
          </a:p>
        </p:txBody>
      </p:sp>
      <p:sp>
        <p:nvSpPr>
          <p:cNvPr id="5" name="Content Placeholder 2"/>
          <p:cNvSpPr>
            <a:spLocks noGrp="1"/>
          </p:cNvSpPr>
          <p:nvPr>
            <p:ph sz="quarter" idx="10"/>
          </p:nvPr>
        </p:nvSpPr>
        <p:spPr bwMode="gray">
          <a:xfrm>
            <a:off x="838200" y="1366345"/>
            <a:ext cx="10515600" cy="4788393"/>
          </a:xfrm>
          <a:noFill/>
        </p:spPr>
        <p:txBody>
          <a:bodyPr lIns="91440" tIns="45720" rIns="91440" bIns="4572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11"/>
          </p:nvPr>
        </p:nvSpPr>
        <p:spPr bwMode="black">
          <a:xfrm>
            <a:off x="838200" y="6356350"/>
            <a:ext cx="1358590" cy="365125"/>
          </a:xfrm>
        </p:spPr>
        <p:txBody>
          <a:bodyPr/>
          <a:lstStyle/>
          <a:p>
            <a:fld id="{66C283A4-7960-4BFD-B3A5-A2CC5BB2A473}" type="datetime1">
              <a:rPr lang="en-US" smtClean="0"/>
              <a:t>11/12/2025</a:t>
            </a:fld>
            <a:endParaRPr lang="en-US" dirty="0"/>
          </a:p>
        </p:txBody>
      </p:sp>
      <p:sp>
        <p:nvSpPr>
          <p:cNvPr id="7"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mndot.gov</a:t>
            </a:r>
          </a:p>
        </p:txBody>
      </p:sp>
      <p:sp>
        <p:nvSpPr>
          <p:cNvPr id="9" name="Slide Number Placeholder 5"/>
          <p:cNvSpPr>
            <a:spLocks noGrp="1"/>
          </p:cNvSpPr>
          <p:nvPr>
            <p:ph type="sldNum" sz="quarter" idx="12"/>
          </p:nvPr>
        </p:nvSpPr>
        <p:spPr bwMode="black">
          <a:xfrm>
            <a:off x="9891132" y="6356350"/>
            <a:ext cx="1462668" cy="365125"/>
          </a:xfr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5976574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bwMode="black">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bwMode="black">
          <a:xfrm>
            <a:off x="838200" y="6356350"/>
            <a:ext cx="1358590" cy="365125"/>
          </a:xfrm>
          <a:prstGeom prst="rect">
            <a:avLst/>
          </a:prstGeom>
        </p:spPr>
        <p:txBody>
          <a:bodyPr vert="horz" lIns="91440" tIns="45720" rIns="91440" bIns="45720" rtlCol="0" anchor="ctr"/>
          <a:lstStyle>
            <a:lvl1pPr algn="l">
              <a:defRPr sz="1200">
                <a:solidFill>
                  <a:schemeClr val="tx2"/>
                </a:solidFill>
              </a:defRPr>
            </a:lvl1pPr>
          </a:lstStyle>
          <a:p>
            <a:fld id="{068C556E-7101-4471-A958-3911E20944AB}" type="datetime1">
              <a:rPr lang="en-US" smtClean="0"/>
              <a:t>11/12/2025</a:t>
            </a:fld>
            <a:endParaRPr lang="en-US" dirty="0"/>
          </a:p>
        </p:txBody>
      </p:sp>
      <p:sp>
        <p:nvSpPr>
          <p:cNvPr id="12" name="Footer Placeholder 4"/>
          <p:cNvSpPr>
            <a:spLocks noGrp="1"/>
          </p:cNvSpPr>
          <p:nvPr>
            <p:ph type="ftr" sz="quarter" idx="3"/>
          </p:nvPr>
        </p:nvSpPr>
        <p:spPr bwMode="black">
          <a:xfrm>
            <a:off x="3302177" y="6356349"/>
            <a:ext cx="5587647" cy="365125"/>
          </a:xfrm>
          <a:prstGeom prst="rect">
            <a:avLst/>
          </a:prstGeom>
        </p:spPr>
        <p:txBody>
          <a:bodyPr anchor="ctr"/>
          <a:lstStyle>
            <a:lvl1pPr algn="ctr">
              <a:defRPr sz="1200">
                <a:solidFill>
                  <a:schemeClr val="tx2"/>
                </a:solidFill>
              </a:defRPr>
            </a:lvl1pPr>
          </a:lstStyle>
          <a:p>
            <a:r>
              <a:rPr lang="en-US" dirty="0"/>
              <a:t>Optional Tagline Goes Here </a:t>
            </a:r>
            <a:r>
              <a:rPr lang="en-US" dirty="0">
                <a:solidFill>
                  <a:schemeClr val="accent1"/>
                </a:solidFill>
              </a:rPr>
              <a:t>|</a:t>
            </a:r>
            <a:r>
              <a:rPr lang="en-US" dirty="0"/>
              <a:t> mn.gov/</a:t>
            </a:r>
            <a:r>
              <a:rPr lang="en-US" dirty="0" err="1"/>
              <a:t>websiteurl</a:t>
            </a:r>
            <a:endParaRPr lang="en-US" dirty="0"/>
          </a:p>
        </p:txBody>
      </p:sp>
      <p:sp>
        <p:nvSpPr>
          <p:cNvPr id="6" name="Slide Number Placeholder 5"/>
          <p:cNvSpPr>
            <a:spLocks noGrp="1"/>
          </p:cNvSpPr>
          <p:nvPr>
            <p:ph type="sldNum" sz="quarter" idx="4"/>
          </p:nvPr>
        </p:nvSpPr>
        <p:spPr bwMode="black">
          <a:xfrm>
            <a:off x="9891132" y="6356350"/>
            <a:ext cx="1462668" cy="365125"/>
          </a:xfrm>
          <a:prstGeom prst="rect">
            <a:avLst/>
          </a:prstGeom>
        </p:spPr>
        <p:txBody>
          <a:bodyPr vert="horz" lIns="91440" tIns="45720" rIns="91440" bIns="45720" rtlCol="0" anchor="ctr"/>
          <a:lstStyle>
            <a:lvl1pPr algn="r">
              <a:defRPr sz="1200">
                <a:solidFill>
                  <a:schemeClr val="tx2"/>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77062332"/>
      </p:ext>
    </p:extLst>
  </p:cSld>
  <p:clrMap bg1="lt1" tx1="dk1" bg2="lt2" tx2="dk2" accent1="accent1" accent2="accent2" accent3="accent3" accent4="accent4" accent5="accent5" accent6="accent6" hlink="hlink" folHlink="folHlink"/>
  <p:sldLayoutIdLst>
    <p:sldLayoutId id="2147483799" r:id="rId1"/>
    <p:sldLayoutId id="2147483788" r:id="rId2"/>
    <p:sldLayoutId id="2147483787" r:id="rId3"/>
    <p:sldLayoutId id="2147483711" r:id="rId4"/>
    <p:sldLayoutId id="2147483712" r:id="rId5"/>
    <p:sldLayoutId id="2147483790" r:id="rId6"/>
    <p:sldLayoutId id="2147483789" r:id="rId7"/>
    <p:sldLayoutId id="2147483714" r:id="rId8"/>
    <p:sldLayoutId id="2147483780" r:id="rId9"/>
    <p:sldLayoutId id="2147483773" r:id="rId10"/>
    <p:sldLayoutId id="2147483800" r:id="rId11"/>
    <p:sldLayoutId id="2147483688" r:id="rId12"/>
    <p:sldLayoutId id="2147483826" r:id="rId13"/>
    <p:sldLayoutId id="2147483801" r:id="rId14"/>
    <p:sldLayoutId id="2147483802" r:id="rId15"/>
    <p:sldLayoutId id="2147483803" r:id="rId16"/>
    <p:sldLayoutId id="2147483843" r:id="rId17"/>
    <p:sldLayoutId id="2147483844" r:id="rId18"/>
    <p:sldLayoutId id="2147483767" r:id="rId19"/>
    <p:sldLayoutId id="2147483771" r:id="rId20"/>
    <p:sldLayoutId id="2147483772" r:id="rId21"/>
    <p:sldLayoutId id="2147483820" r:id="rId22"/>
    <p:sldLayoutId id="2147483769" r:id="rId23"/>
    <p:sldLayoutId id="2147483770" r:id="rId24"/>
    <p:sldLayoutId id="2147483829" r:id="rId25"/>
    <p:sldLayoutId id="2147483732" r:id="rId26"/>
    <p:sldLayoutId id="2147483794" r:id="rId27"/>
    <p:sldLayoutId id="2147483733" r:id="rId28"/>
    <p:sldLayoutId id="2147483821" r:id="rId29"/>
    <p:sldLayoutId id="2147483805" r:id="rId30"/>
    <p:sldLayoutId id="2147483806" r:id="rId31"/>
    <p:sldLayoutId id="2147483822" r:id="rId32"/>
    <p:sldLayoutId id="2147483750" r:id="rId33"/>
    <p:sldLayoutId id="2147483765" r:id="rId34"/>
    <p:sldLayoutId id="2147483823" r:id="rId35"/>
    <p:sldLayoutId id="2147483809" r:id="rId36"/>
    <p:sldLayoutId id="2147483808" r:id="rId37"/>
    <p:sldLayoutId id="2147483824" r:id="rId38"/>
    <p:sldLayoutId id="2147483781" r:id="rId39"/>
    <p:sldLayoutId id="2147483825" r:id="rId40"/>
    <p:sldLayoutId id="2147483807" r:id="rId41"/>
    <p:sldLayoutId id="2147483838" r:id="rId42"/>
    <p:sldLayoutId id="2147483832" r:id="rId43"/>
    <p:sldLayoutId id="2147483830" r:id="rId44"/>
    <p:sldLayoutId id="2147483837" r:id="rId45"/>
    <p:sldLayoutId id="2147483831" r:id="rId46"/>
    <p:sldLayoutId id="2147483836" r:id="rId47"/>
    <p:sldLayoutId id="2147483833" r:id="rId48"/>
    <p:sldLayoutId id="2147483842" r:id="rId49"/>
    <p:sldLayoutId id="2147483841" r:id="rId50"/>
    <p:sldLayoutId id="2147483738" r:id="rId51"/>
    <p:sldLayoutId id="2147483739" r:id="rId52"/>
    <p:sldLayoutId id="2147483754" r:id="rId53"/>
    <p:sldLayoutId id="2147483755" r:id="rId54"/>
    <p:sldLayoutId id="2147483759" r:id="rId55"/>
    <p:sldLayoutId id="2147483753" r:id="rId56"/>
    <p:sldLayoutId id="2147483763" r:id="rId57"/>
    <p:sldLayoutId id="2147483762" r:id="rId58"/>
    <p:sldLayoutId id="2147483797" r:id="rId59"/>
    <p:sldLayoutId id="2147483827" r:id="rId60"/>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spcAft>
          <a:spcPts val="1000"/>
        </a:spcAft>
        <a:buClr>
          <a:schemeClr val="accent1"/>
        </a:buClr>
        <a:buFont typeface="Arial" panose="020B0604020202020204" pitchFamily="34" charset="0"/>
        <a:buChar char="•"/>
        <a:defRPr sz="25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21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spcAft>
          <a:spcPts val="1000"/>
        </a:spcAft>
        <a:buClr>
          <a:schemeClr val="accent1"/>
        </a:buClr>
        <a:buFont typeface="Arial" panose="020B0604020202020204" pitchFamily="34" charset="0"/>
        <a:buChar char="•"/>
        <a:defRPr sz="17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5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2.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hyperlink" Target="https://www.ibm.com/history/stretc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Robot looking at sunrise">
            <a:extLst>
              <a:ext uri="{FF2B5EF4-FFF2-40B4-BE49-F238E27FC236}">
                <a16:creationId xmlns:a16="http://schemas.microsoft.com/office/drawing/2014/main" id="{2496B890-859C-A9CE-79D4-5639B2C77866}"/>
              </a:ext>
            </a:extLst>
          </p:cNvPr>
          <p:cNvPicPr>
            <a:picLocks noGrp="1" noChangeAspect="1"/>
          </p:cNvPicPr>
          <p:nvPr>
            <p:ph type="pic" sz="quarter" idx="13"/>
          </p:nvPr>
        </p:nvPicPr>
        <p:blipFill>
          <a:blip r:embed="rId3"/>
          <a:srcRect t="21875" b="21875"/>
          <a:stretch>
            <a:fillRect/>
          </a:stretch>
        </p:blipFill>
        <p:spPr/>
      </p:pic>
      <p:sp>
        <p:nvSpPr>
          <p:cNvPr id="2" name="Title 1"/>
          <p:cNvSpPr>
            <a:spLocks noGrp="1"/>
          </p:cNvSpPr>
          <p:nvPr>
            <p:ph type="title"/>
          </p:nvPr>
        </p:nvSpPr>
        <p:spPr>
          <a:xfrm>
            <a:off x="-365355" y="3621023"/>
            <a:ext cx="3827883" cy="3607545"/>
          </a:xfrm>
        </p:spPr>
        <p:txBody>
          <a:bodyPr vert="horz" lIns="91440" tIns="45720" rIns="91440" bIns="45720" rtlCol="0" anchor="ctr">
            <a:normAutofit fontScale="90000"/>
          </a:bodyPr>
          <a:lstStyle/>
          <a:p>
            <a:pPr fontAlgn="base"/>
            <a:r>
              <a:rPr lang="en-US" sz="3600" b="1" kern="1200" baseline="0" dirty="0"/>
              <a:t>AI and Digital Accessibility: </a:t>
            </a:r>
            <a:br>
              <a:rPr lang="en-US" sz="3200" kern="1200" baseline="0" dirty="0"/>
            </a:br>
            <a:r>
              <a:rPr lang="en-US" sz="3200" kern="1200" baseline="0" dirty="0"/>
              <a:t>The Good, </a:t>
            </a:r>
            <a:br>
              <a:rPr lang="en-US" sz="3200" kern="1200" baseline="0" dirty="0"/>
            </a:br>
            <a:r>
              <a:rPr lang="en-US" sz="3200" kern="1200" baseline="0" dirty="0"/>
              <a:t>The Bad, </a:t>
            </a:r>
            <a:br>
              <a:rPr lang="en-US" sz="3200" kern="1200" baseline="0" dirty="0"/>
            </a:br>
            <a:r>
              <a:rPr lang="en-US" sz="3200" kern="1200" baseline="0" dirty="0"/>
              <a:t>The Hopeful</a:t>
            </a:r>
          </a:p>
        </p:txBody>
      </p:sp>
    </p:spTree>
    <p:extLst>
      <p:ext uri="{BB962C8B-B14F-4D97-AF65-F5344CB8AC3E}">
        <p14:creationId xmlns:p14="http://schemas.microsoft.com/office/powerpoint/2010/main" val="1686907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A6FFB5-700F-B2B1-6D4E-C25C097AB5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43E1A1-5552-6E0F-4B98-E97477866B46}"/>
              </a:ext>
            </a:extLst>
          </p:cNvPr>
          <p:cNvSpPr>
            <a:spLocks noGrp="1"/>
          </p:cNvSpPr>
          <p:nvPr>
            <p:ph type="title"/>
          </p:nvPr>
        </p:nvSpPr>
        <p:spPr/>
        <p:txBody>
          <a:bodyPr/>
          <a:lstStyle/>
          <a:p>
            <a:r>
              <a:rPr lang="en-US" dirty="0"/>
              <a:t>Why Didn’t it Work the First time?</a:t>
            </a:r>
          </a:p>
        </p:txBody>
      </p:sp>
      <p:sp>
        <p:nvSpPr>
          <p:cNvPr id="7" name="Content Placeholder 6">
            <a:extLst>
              <a:ext uri="{FF2B5EF4-FFF2-40B4-BE49-F238E27FC236}">
                <a16:creationId xmlns:a16="http://schemas.microsoft.com/office/drawing/2014/main" id="{481D0BD4-C51D-017D-4CBF-181CBA0575AB}"/>
              </a:ext>
            </a:extLst>
          </p:cNvPr>
          <p:cNvSpPr>
            <a:spLocks noGrp="1"/>
          </p:cNvSpPr>
          <p:nvPr>
            <p:ph idx="1"/>
          </p:nvPr>
        </p:nvSpPr>
        <p:spPr/>
        <p:txBody>
          <a:bodyPr>
            <a:normAutofit/>
          </a:bodyPr>
          <a:lstStyle/>
          <a:p>
            <a:pPr marL="0" indent="0">
              <a:buNone/>
            </a:pPr>
            <a:r>
              <a:rPr lang="en-US" dirty="0"/>
              <a:t>Not everything in the 80s and 90s was smooth sailing. Funding was notoriously volatile, with what’s often called the second “AI winter” occurring in the late 80s and early 90s. Despite some breakthroughs, many projects failed to meet the high expectations set by their initial promise, leading to skepticism and funding cuts.</a:t>
            </a:r>
          </a:p>
          <a:p>
            <a:r>
              <a:rPr lang="en-US" dirty="0"/>
              <a:t>Overhyped Systems</a:t>
            </a:r>
          </a:p>
          <a:p>
            <a:r>
              <a:rPr lang="en-US" dirty="0"/>
              <a:t>Limited Processing Power</a:t>
            </a:r>
          </a:p>
          <a:p>
            <a:r>
              <a:rPr lang="en-US" dirty="0"/>
              <a:t>Technology before it’s Time</a:t>
            </a:r>
          </a:p>
        </p:txBody>
      </p:sp>
    </p:spTree>
    <p:extLst>
      <p:ext uri="{BB962C8B-B14F-4D97-AF65-F5344CB8AC3E}">
        <p14:creationId xmlns:p14="http://schemas.microsoft.com/office/powerpoint/2010/main" val="3398714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C7A63D-D50A-9230-43DA-81B2A7C4A1FC}"/>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C3862E0D-6626-05A7-F160-E6C3EE584787}"/>
              </a:ext>
              <a:ext uri="{C183D7F6-B498-43B3-948B-1728B52AA6E4}">
                <adec:decorative xmlns:adec="http://schemas.microsoft.com/office/drawing/2017/decorative" val="1"/>
              </a:ext>
            </a:extLst>
          </p:cNvPr>
          <p:cNvSpPr>
            <a:spLocks noGrp="1"/>
          </p:cNvSpPr>
          <p:nvPr>
            <p:ph type="title"/>
          </p:nvPr>
        </p:nvSpPr>
        <p:spPr>
          <a:xfrm>
            <a:off x="1387736" y="1052945"/>
            <a:ext cx="9488245" cy="4305118"/>
          </a:xfrm>
        </p:spPr>
        <p:txBody>
          <a:bodyPr/>
          <a:lstStyle/>
          <a:p>
            <a:br>
              <a:rPr lang="en-US" sz="6600" b="1" dirty="0"/>
            </a:br>
            <a:r>
              <a:rPr lang="en-US" sz="2400" dirty="0"/>
              <a:t> </a:t>
            </a:r>
            <a:r>
              <a:rPr lang="en-US" sz="3600" dirty="0"/>
              <a:t>AI will be the most transformative technology since electricity.</a:t>
            </a:r>
            <a:br>
              <a:rPr lang="en-US" sz="3600" b="1" dirty="0"/>
            </a:br>
            <a:br>
              <a:rPr lang="en-US" sz="3600" b="1" dirty="0"/>
            </a:br>
            <a:r>
              <a:rPr lang="en-US" sz="3600" b="1" dirty="0"/>
              <a:t>Eric Schmidt</a:t>
            </a:r>
            <a:endParaRPr lang="en-US" sz="3600" b="1" dirty="0">
              <a:ea typeface="Calibri"/>
              <a:cs typeface="Calibri"/>
            </a:endParaRPr>
          </a:p>
        </p:txBody>
      </p:sp>
    </p:spTree>
    <p:extLst>
      <p:ext uri="{BB962C8B-B14F-4D97-AF65-F5344CB8AC3E}">
        <p14:creationId xmlns:p14="http://schemas.microsoft.com/office/powerpoint/2010/main" val="18001348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8A0C6-413B-FCB6-125E-653CAA872F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1FDE9A7-1C40-A71B-4B9E-62FB055E2316}"/>
              </a:ext>
            </a:extLst>
          </p:cNvPr>
          <p:cNvSpPr>
            <a:spLocks noGrp="1"/>
          </p:cNvSpPr>
          <p:nvPr>
            <p:ph type="title"/>
          </p:nvPr>
        </p:nvSpPr>
        <p:spPr/>
        <p:txBody>
          <a:bodyPr/>
          <a:lstStyle/>
          <a:p>
            <a:r>
              <a:rPr lang="en-US" dirty="0"/>
              <a:t>Top AI Models and Their Host Products</a:t>
            </a:r>
          </a:p>
        </p:txBody>
      </p:sp>
      <p:sp>
        <p:nvSpPr>
          <p:cNvPr id="3" name="Content Placeholder 2">
            <a:extLst>
              <a:ext uri="{FF2B5EF4-FFF2-40B4-BE49-F238E27FC236}">
                <a16:creationId xmlns:a16="http://schemas.microsoft.com/office/drawing/2014/main" id="{AAB8B1CF-ABDE-D121-5EAA-FDD8DAD48CF1}"/>
              </a:ext>
            </a:extLst>
          </p:cNvPr>
          <p:cNvSpPr>
            <a:spLocks noGrp="1"/>
          </p:cNvSpPr>
          <p:nvPr>
            <p:ph idx="1"/>
          </p:nvPr>
        </p:nvSpPr>
        <p:spPr/>
        <p:txBody>
          <a:bodyPr>
            <a:noAutofit/>
          </a:bodyPr>
          <a:lstStyle/>
          <a:p>
            <a:pPr>
              <a:spcBef>
                <a:spcPts val="0"/>
              </a:spcBef>
              <a:spcAft>
                <a:spcPts val="0"/>
              </a:spcAft>
            </a:pPr>
            <a:r>
              <a:rPr lang="en-US" sz="1800" b="1" dirty="0"/>
              <a:t>GPT-5 by OpenAI</a:t>
            </a:r>
            <a:r>
              <a:rPr lang="en-US" sz="1800" dirty="0"/>
              <a:t> used for ChatGPT, Microsoft Copilot, Duolingo, Khan Academy</a:t>
            </a:r>
          </a:p>
          <a:p>
            <a:pPr>
              <a:spcBef>
                <a:spcPts val="0"/>
              </a:spcBef>
              <a:spcAft>
                <a:spcPts val="0"/>
              </a:spcAft>
            </a:pPr>
            <a:r>
              <a:rPr lang="en-US" sz="1800" b="1" dirty="0"/>
              <a:t>Claude 4 by Anthropic</a:t>
            </a:r>
            <a:r>
              <a:rPr lang="en-US" sz="1800" dirty="0"/>
              <a:t> used for Claude AI assistant, Notion AI, Slack integrations</a:t>
            </a:r>
          </a:p>
          <a:p>
            <a:pPr>
              <a:spcBef>
                <a:spcPts val="0"/>
              </a:spcBef>
              <a:spcAft>
                <a:spcPts val="0"/>
              </a:spcAft>
            </a:pPr>
            <a:r>
              <a:rPr lang="en-US" sz="1800" b="1" dirty="0"/>
              <a:t>Gemini 2.5 Pro by Google DeepMind</a:t>
            </a:r>
            <a:r>
              <a:rPr lang="en-US" sz="1800" dirty="0"/>
              <a:t> used for Bard (Google’s AI), Android devices, Google Workspace</a:t>
            </a:r>
          </a:p>
          <a:p>
            <a:pPr>
              <a:spcBef>
                <a:spcPts val="0"/>
              </a:spcBef>
              <a:spcAft>
                <a:spcPts val="0"/>
              </a:spcAft>
            </a:pPr>
            <a:r>
              <a:rPr lang="en-US" sz="1800" b="1" dirty="0" err="1"/>
              <a:t>DeepSeek</a:t>
            </a:r>
            <a:r>
              <a:rPr lang="en-US" sz="1800" b="1" dirty="0"/>
              <a:t> V3 by </a:t>
            </a:r>
            <a:r>
              <a:rPr lang="en-US" sz="1800" b="1" dirty="0" err="1"/>
              <a:t>DeepSeek</a:t>
            </a:r>
            <a:r>
              <a:rPr lang="en-US" sz="1800" dirty="0"/>
              <a:t> used for Open-source deployments, developer tools</a:t>
            </a:r>
          </a:p>
          <a:p>
            <a:pPr>
              <a:spcBef>
                <a:spcPts val="0"/>
              </a:spcBef>
              <a:spcAft>
                <a:spcPts val="0"/>
              </a:spcAft>
            </a:pPr>
            <a:r>
              <a:rPr lang="en-US" sz="1800" b="1" dirty="0" err="1"/>
              <a:t>LLaMA</a:t>
            </a:r>
            <a:r>
              <a:rPr lang="en-US" sz="1800" b="1" dirty="0"/>
              <a:t> 4 by Meta</a:t>
            </a:r>
            <a:r>
              <a:rPr lang="en-US" sz="1800" dirty="0"/>
              <a:t> used for Meta’s internal tools, open-source research</a:t>
            </a:r>
          </a:p>
          <a:p>
            <a:pPr>
              <a:spcBef>
                <a:spcPts val="0"/>
              </a:spcBef>
              <a:spcAft>
                <a:spcPts val="0"/>
              </a:spcAft>
            </a:pPr>
            <a:r>
              <a:rPr lang="en-US" sz="1800" b="1" dirty="0"/>
              <a:t>OpenAI o3-mini by OpenAI</a:t>
            </a:r>
            <a:r>
              <a:rPr lang="en-US" sz="1800" dirty="0"/>
              <a:t> used for Lightweight reasoning tasks, embedded systems</a:t>
            </a:r>
          </a:p>
          <a:p>
            <a:pPr>
              <a:spcBef>
                <a:spcPts val="0"/>
              </a:spcBef>
              <a:spcAft>
                <a:spcPts val="0"/>
              </a:spcAft>
            </a:pPr>
            <a:r>
              <a:rPr lang="en-US" sz="1800" b="1" dirty="0"/>
              <a:t>Grok 3 by </a:t>
            </a:r>
            <a:r>
              <a:rPr lang="en-US" sz="1800" b="1" dirty="0" err="1"/>
              <a:t>xAI</a:t>
            </a:r>
            <a:r>
              <a:rPr lang="en-US" sz="1800" dirty="0"/>
              <a:t> used for X (formerly Twitter), real-time social intelligence</a:t>
            </a:r>
          </a:p>
          <a:p>
            <a:pPr>
              <a:spcBef>
                <a:spcPts val="0"/>
              </a:spcBef>
              <a:spcAft>
                <a:spcPts val="0"/>
              </a:spcAft>
            </a:pPr>
            <a:r>
              <a:rPr lang="en-US" sz="1800" b="1" dirty="0"/>
              <a:t>Qwen 3 by Alibaba</a:t>
            </a:r>
            <a:r>
              <a:rPr lang="en-US" sz="1800" dirty="0"/>
              <a:t> used for Multilingual applications, e-commerce platforms</a:t>
            </a:r>
          </a:p>
          <a:p>
            <a:pPr>
              <a:spcBef>
                <a:spcPts val="0"/>
              </a:spcBef>
              <a:spcAft>
                <a:spcPts val="0"/>
              </a:spcAft>
            </a:pPr>
            <a:r>
              <a:rPr lang="en-US" sz="1800" b="1" dirty="0"/>
              <a:t>Command R+ by Cohere</a:t>
            </a:r>
            <a:r>
              <a:rPr lang="en-US" sz="1800" dirty="0"/>
              <a:t> used for Real-time systems, enterprise AI solutions</a:t>
            </a:r>
          </a:p>
          <a:p>
            <a:pPr>
              <a:spcBef>
                <a:spcPts val="0"/>
              </a:spcBef>
              <a:spcAft>
                <a:spcPts val="0"/>
              </a:spcAft>
            </a:pPr>
            <a:r>
              <a:rPr lang="en-US" sz="1800" b="1" dirty="0"/>
              <a:t>Mistral 3 by Mistral AI</a:t>
            </a:r>
            <a:r>
              <a:rPr lang="en-US" sz="1800" dirty="0"/>
              <a:t> used for Privacy-first applications, European enterprise tools</a:t>
            </a:r>
          </a:p>
          <a:p>
            <a:pPr>
              <a:spcBef>
                <a:spcPts val="0"/>
              </a:spcBef>
              <a:spcAft>
                <a:spcPts val="0"/>
              </a:spcAft>
            </a:pPr>
            <a:r>
              <a:rPr lang="en-US" sz="1800" b="1" dirty="0" err="1"/>
              <a:t>AlphaCode</a:t>
            </a:r>
            <a:r>
              <a:rPr lang="en-US" sz="1800" b="1" dirty="0"/>
              <a:t> by DeepMind</a:t>
            </a:r>
            <a:r>
              <a:rPr lang="en-US" sz="1800" dirty="0"/>
              <a:t> used for Coding assistants, developer platforms</a:t>
            </a:r>
          </a:p>
          <a:p>
            <a:pPr>
              <a:spcBef>
                <a:spcPts val="0"/>
              </a:spcBef>
              <a:spcAft>
                <a:spcPts val="0"/>
              </a:spcAft>
            </a:pPr>
            <a:r>
              <a:rPr lang="en-US" sz="1800" b="1" dirty="0"/>
              <a:t>DALL·E 3 by OpenAI</a:t>
            </a:r>
            <a:r>
              <a:rPr lang="en-US" sz="1800" dirty="0"/>
              <a:t> used for Image generation in ChatGPT, Microsoft Designer</a:t>
            </a:r>
          </a:p>
          <a:p>
            <a:pPr>
              <a:spcBef>
                <a:spcPts val="0"/>
              </a:spcBef>
              <a:spcAft>
                <a:spcPts val="0"/>
              </a:spcAft>
            </a:pPr>
            <a:r>
              <a:rPr lang="en-US" sz="1800" b="1" dirty="0"/>
              <a:t>Tesla Autopilot AI by Tesla</a:t>
            </a:r>
            <a:r>
              <a:rPr lang="en-US" sz="1800" dirty="0"/>
              <a:t> used for Autonomous driving systems</a:t>
            </a:r>
          </a:p>
          <a:p>
            <a:pPr>
              <a:spcBef>
                <a:spcPts val="0"/>
              </a:spcBef>
              <a:spcAft>
                <a:spcPts val="0"/>
              </a:spcAft>
            </a:pPr>
            <a:r>
              <a:rPr lang="en-US" sz="1800" b="1" dirty="0"/>
              <a:t>BERT by Google </a:t>
            </a:r>
            <a:r>
              <a:rPr lang="en-US" sz="1800" dirty="0"/>
              <a:t>used for Search engines, healthcare NLP, retail analytics</a:t>
            </a:r>
          </a:p>
          <a:p>
            <a:pPr marL="0" indent="0">
              <a:buNone/>
            </a:pPr>
            <a:r>
              <a:rPr lang="en-US" sz="1800" dirty="0"/>
              <a:t>These models vary in size, speed, modality (text, image, audio), and specialization. Some are optimized for reasoning, others for creativity, and some for multilingual support or real-time responsiveness.</a:t>
            </a:r>
            <a:endParaRPr lang="en-US" sz="1800" b="1" dirty="0"/>
          </a:p>
          <a:p>
            <a:pPr marL="0" indent="0">
              <a:lnSpc>
                <a:spcPct val="80000"/>
              </a:lnSpc>
              <a:buNone/>
            </a:pPr>
            <a:r>
              <a:rPr lang="en-US" sz="2400" b="1" dirty="0">
                <a:solidFill>
                  <a:schemeClr val="tx1"/>
                </a:solidFill>
              </a:rPr>
              <a:t>IQ of an Average human is 100. IQ of a Genius is 130.</a:t>
            </a:r>
            <a:br>
              <a:rPr lang="en-US" sz="1400" dirty="0"/>
            </a:br>
            <a:endParaRPr lang="en-US" sz="1400" dirty="0"/>
          </a:p>
        </p:txBody>
      </p:sp>
    </p:spTree>
    <p:extLst>
      <p:ext uri="{BB962C8B-B14F-4D97-AF65-F5344CB8AC3E}">
        <p14:creationId xmlns:p14="http://schemas.microsoft.com/office/powerpoint/2010/main" val="4715371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06F336-1BF5-446C-D728-897E695268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161F9-A46E-4FB4-AE4A-788E8C9C3A84}"/>
              </a:ext>
            </a:extLst>
          </p:cNvPr>
          <p:cNvSpPr>
            <a:spLocks noGrp="1"/>
          </p:cNvSpPr>
          <p:nvPr>
            <p:ph type="title"/>
          </p:nvPr>
        </p:nvSpPr>
        <p:spPr/>
        <p:txBody>
          <a:bodyPr/>
          <a:lstStyle/>
          <a:p>
            <a:r>
              <a:rPr lang="en-US" dirty="0"/>
              <a:t>Intelligence across Topics – The Impressive</a:t>
            </a:r>
          </a:p>
        </p:txBody>
      </p:sp>
      <p:sp>
        <p:nvSpPr>
          <p:cNvPr id="3" name="Content Placeholder 2">
            <a:extLst>
              <a:ext uri="{FF2B5EF4-FFF2-40B4-BE49-F238E27FC236}">
                <a16:creationId xmlns:a16="http://schemas.microsoft.com/office/drawing/2014/main" id="{6CD43D6B-58F3-0F5F-22A2-0244BB575C58}"/>
              </a:ext>
            </a:extLst>
          </p:cNvPr>
          <p:cNvSpPr>
            <a:spLocks noGrp="1"/>
          </p:cNvSpPr>
          <p:nvPr>
            <p:ph sz="half" idx="1"/>
          </p:nvPr>
        </p:nvSpPr>
        <p:spPr>
          <a:xfrm>
            <a:off x="812800" y="1524000"/>
            <a:ext cx="5181600" cy="5143500"/>
          </a:xfrm>
        </p:spPr>
        <p:txBody>
          <a:bodyPr>
            <a:noAutofit/>
          </a:bodyPr>
          <a:lstStyle/>
          <a:p>
            <a:pPr marL="0" indent="0">
              <a:lnSpc>
                <a:spcPct val="80000"/>
              </a:lnSpc>
              <a:buNone/>
            </a:pPr>
            <a:r>
              <a:rPr lang="en-US" sz="1800" b="1" dirty="0">
                <a:solidFill>
                  <a:schemeClr val="tx1"/>
                </a:solidFill>
              </a:rPr>
              <a:t>Chess</a:t>
            </a:r>
            <a:r>
              <a:rPr lang="en-US" sz="1500" dirty="0"/>
              <a:t> IQ 250+ Superhuman </a:t>
            </a:r>
            <a:br>
              <a:rPr lang="en-US" sz="1500" dirty="0"/>
            </a:br>
            <a:r>
              <a:rPr lang="en-US" sz="1500" dirty="0"/>
              <a:t>(error rate &lt;0.1% - nearly perfect play)</a:t>
            </a:r>
            <a:br>
              <a:rPr lang="en-US" sz="1500" dirty="0"/>
            </a:br>
            <a:br>
              <a:rPr lang="en-US" sz="1500" dirty="0"/>
            </a:br>
            <a:r>
              <a:rPr lang="en-US" sz="1800" b="1" dirty="0">
                <a:solidFill>
                  <a:schemeClr val="tx1"/>
                </a:solidFill>
              </a:rPr>
              <a:t>Go</a:t>
            </a:r>
            <a:r>
              <a:rPr lang="en-US" sz="1500" dirty="0"/>
              <a:t> IQ 250+ Superhuman </a:t>
            </a:r>
            <a:br>
              <a:rPr lang="en-US" sz="1500" dirty="0"/>
            </a:br>
            <a:r>
              <a:rPr lang="en-US" sz="1500" dirty="0"/>
              <a:t>(error rate &lt;0.1% - superhuman consistency)</a:t>
            </a:r>
            <a:br>
              <a:rPr lang="en-US" sz="1500" dirty="0"/>
            </a:br>
            <a:br>
              <a:rPr lang="en-US" sz="1500" dirty="0"/>
            </a:br>
            <a:r>
              <a:rPr lang="en-US" sz="1800" b="1" dirty="0">
                <a:solidFill>
                  <a:schemeClr val="tx1"/>
                </a:solidFill>
              </a:rPr>
              <a:t>Poker</a:t>
            </a:r>
            <a:r>
              <a:rPr lang="en-US" sz="1800" dirty="0"/>
              <a:t> </a:t>
            </a:r>
            <a:r>
              <a:rPr lang="en-US" sz="1600" dirty="0"/>
              <a:t>IQ 180+ Near superhuman </a:t>
            </a:r>
            <a:br>
              <a:rPr lang="en-US" sz="1600" dirty="0"/>
            </a:br>
            <a:r>
              <a:rPr lang="en-US" sz="1600" dirty="0"/>
              <a:t>(error rate 5-10% - strong but exploitable patterns</a:t>
            </a:r>
            <a:br>
              <a:rPr lang="en-US" sz="1600" dirty="0"/>
            </a:br>
            <a:br>
              <a:rPr lang="en-US" sz="1600" dirty="0"/>
            </a:br>
            <a:r>
              <a:rPr lang="en-US" sz="1800" b="1" dirty="0">
                <a:solidFill>
                  <a:schemeClr val="tx1"/>
                </a:solidFill>
              </a:rPr>
              <a:t>StarCraft II</a:t>
            </a:r>
            <a:r>
              <a:rPr lang="en-US" sz="1800" dirty="0"/>
              <a:t> </a:t>
            </a:r>
            <a:r>
              <a:rPr lang="en-US" sz="1600" dirty="0"/>
              <a:t>IQ 180+ near superhuman </a:t>
            </a:r>
            <a:br>
              <a:rPr lang="en-US" sz="1600" dirty="0"/>
            </a:br>
            <a:r>
              <a:rPr lang="en-US" sz="1600" dirty="0"/>
              <a:t>(error rate 5% - strong but predictable strategies, very fast)</a:t>
            </a:r>
            <a:br>
              <a:rPr lang="en-US" sz="1600" dirty="0"/>
            </a:br>
            <a:br>
              <a:rPr lang="en-US" sz="1500" dirty="0"/>
            </a:br>
            <a:r>
              <a:rPr lang="en-US" sz="1800" b="1" dirty="0">
                <a:solidFill>
                  <a:schemeClr val="tx1"/>
                </a:solidFill>
              </a:rPr>
              <a:t>Numerical Computation</a:t>
            </a:r>
            <a:r>
              <a:rPr lang="en-US" sz="1800" dirty="0"/>
              <a:t> </a:t>
            </a:r>
            <a:r>
              <a:rPr lang="en-US" sz="1500" dirty="0"/>
              <a:t>IQ 170+ </a:t>
            </a:r>
            <a:br>
              <a:rPr lang="en-US" sz="1500" dirty="0"/>
            </a:br>
            <a:r>
              <a:rPr lang="en-US" sz="1500" dirty="0"/>
              <a:t>(error rate ~0.1% - perfect arithmetic)</a:t>
            </a:r>
            <a:br>
              <a:rPr lang="en-US" sz="1500" dirty="0"/>
            </a:br>
            <a:br>
              <a:rPr lang="en-US" sz="1500" dirty="0"/>
            </a:br>
            <a:r>
              <a:rPr lang="en-US" sz="1800" b="1" dirty="0">
                <a:solidFill>
                  <a:schemeClr val="tx1"/>
                </a:solidFill>
              </a:rPr>
              <a:t>Protein Folding</a:t>
            </a:r>
            <a:r>
              <a:rPr lang="en-US" sz="1500" dirty="0"/>
              <a:t> IQ 170+ </a:t>
            </a:r>
            <a:br>
              <a:rPr lang="en-US" sz="1500" dirty="0"/>
            </a:br>
            <a:r>
              <a:rPr lang="en-US" sz="1500" dirty="0"/>
              <a:t>(error rate 5% - revolutionary but not perfect)</a:t>
            </a:r>
            <a:br>
              <a:rPr lang="en-US" sz="1500" dirty="0"/>
            </a:br>
            <a:br>
              <a:rPr lang="en-US" sz="1400" dirty="0"/>
            </a:br>
            <a:r>
              <a:rPr lang="en-US" sz="1800" b="1" dirty="0">
                <a:solidFill>
                  <a:schemeClr val="tx1"/>
                </a:solidFill>
              </a:rPr>
              <a:t>Language Translation</a:t>
            </a:r>
            <a:r>
              <a:rPr lang="en-US" sz="1800" dirty="0"/>
              <a:t> </a:t>
            </a:r>
            <a:r>
              <a:rPr lang="en-US" sz="1400" dirty="0"/>
              <a:t>IQ 140+ </a:t>
            </a:r>
            <a:br>
              <a:rPr lang="en-US" sz="1400" dirty="0"/>
            </a:br>
            <a:r>
              <a:rPr lang="en-US" sz="1400" dirty="0"/>
              <a:t>(error rate 10-20% - fluent but context errors)</a:t>
            </a:r>
            <a:br>
              <a:rPr lang="en-US" sz="1400" b="1" dirty="0">
                <a:solidFill>
                  <a:schemeClr val="tx1"/>
                </a:solidFill>
              </a:rPr>
            </a:br>
            <a:br>
              <a:rPr lang="en-US" sz="1500" dirty="0"/>
            </a:br>
            <a:r>
              <a:rPr lang="en-US" sz="1800" b="1" dirty="0">
                <a:solidFill>
                  <a:schemeClr val="tx1"/>
                </a:solidFill>
              </a:rPr>
              <a:t>Facial Recognition</a:t>
            </a:r>
            <a:r>
              <a:rPr lang="en-US" sz="1500" dirty="0"/>
              <a:t> IQ 140-160 </a:t>
            </a:r>
            <a:br>
              <a:rPr lang="en-US" sz="1500" dirty="0"/>
            </a:br>
            <a:r>
              <a:rPr lang="en-US" sz="1500" dirty="0"/>
              <a:t>(error rate 1-2% - high accuracy but concerning false positives)</a:t>
            </a:r>
            <a:br>
              <a:rPr lang="en-US" sz="1500" dirty="0"/>
            </a:br>
            <a:endParaRPr lang="en-US" sz="1500" dirty="0"/>
          </a:p>
        </p:txBody>
      </p:sp>
      <p:sp>
        <p:nvSpPr>
          <p:cNvPr id="7" name="Content Placeholder 6">
            <a:extLst>
              <a:ext uri="{FF2B5EF4-FFF2-40B4-BE49-F238E27FC236}">
                <a16:creationId xmlns:a16="http://schemas.microsoft.com/office/drawing/2014/main" id="{FE515B01-00BE-B37E-0139-3F3635826ED6}"/>
              </a:ext>
            </a:extLst>
          </p:cNvPr>
          <p:cNvSpPr>
            <a:spLocks noGrp="1"/>
          </p:cNvSpPr>
          <p:nvPr>
            <p:ph sz="half" idx="2"/>
          </p:nvPr>
        </p:nvSpPr>
        <p:spPr>
          <a:xfrm>
            <a:off x="6146800" y="1696224"/>
            <a:ext cx="5727700" cy="5263376"/>
          </a:xfrm>
        </p:spPr>
        <p:txBody>
          <a:bodyPr>
            <a:normAutofit fontScale="55000" lnSpcReduction="20000"/>
          </a:bodyPr>
          <a:lstStyle/>
          <a:p>
            <a:pPr marL="0" indent="0">
              <a:buNone/>
            </a:pPr>
            <a:r>
              <a:rPr lang="en-US" sz="3300" b="1" dirty="0">
                <a:solidFill>
                  <a:schemeClr val="tx1"/>
                </a:solidFill>
              </a:rPr>
              <a:t>Pure Mathematics</a:t>
            </a:r>
            <a:r>
              <a:rPr lang="en-US" sz="2800" dirty="0"/>
              <a:t> IQ 140-160 </a:t>
            </a:r>
            <a:br>
              <a:rPr lang="en-US" sz="2800" dirty="0"/>
            </a:br>
            <a:r>
              <a:rPr lang="en-US" sz="2800" dirty="0"/>
              <a:t>(error rate 10-20% - theorem proving limited by logical gaps)</a:t>
            </a:r>
            <a:br>
              <a:rPr lang="en-US" sz="2800" dirty="0"/>
            </a:br>
            <a:br>
              <a:rPr lang="en-US" sz="2800" dirty="0"/>
            </a:br>
            <a:r>
              <a:rPr lang="en-US" sz="3300" b="1" dirty="0">
                <a:solidFill>
                  <a:schemeClr val="tx1"/>
                </a:solidFill>
              </a:rPr>
              <a:t>Applied Mathematics</a:t>
            </a:r>
            <a:r>
              <a:rPr lang="en-US" sz="2800" dirty="0"/>
              <a:t> IQ 140 </a:t>
            </a:r>
            <a:br>
              <a:rPr lang="en-US" sz="2800" dirty="0"/>
            </a:br>
            <a:r>
              <a:rPr lang="en-US" sz="2800" dirty="0"/>
              <a:t>(error rate 10-20% - good at standard problems)</a:t>
            </a:r>
            <a:br>
              <a:rPr lang="en-US" sz="2800" dirty="0"/>
            </a:br>
            <a:br>
              <a:rPr lang="en-US" sz="2800" dirty="0"/>
            </a:br>
            <a:r>
              <a:rPr lang="en-US" sz="3200" b="1" dirty="0">
                <a:solidFill>
                  <a:schemeClr val="tx1"/>
                </a:solidFill>
              </a:rPr>
              <a:t>Statistics</a:t>
            </a:r>
            <a:r>
              <a:rPr lang="en-US" sz="2800" dirty="0"/>
              <a:t> IQ 130-150 </a:t>
            </a:r>
            <a:br>
              <a:rPr lang="en-US" sz="2800" dirty="0"/>
            </a:br>
            <a:r>
              <a:rPr lang="en-US" sz="2800" dirty="0"/>
              <a:t>(error rate 5-10% - excellent pattern detection)</a:t>
            </a:r>
            <a:br>
              <a:rPr lang="en-US" sz="2800" dirty="0"/>
            </a:br>
            <a:br>
              <a:rPr lang="en-US" sz="2800" dirty="0"/>
            </a:br>
            <a:r>
              <a:rPr lang="en-US" sz="3200" b="1" dirty="0">
                <a:solidFill>
                  <a:schemeClr val="tx1"/>
                </a:solidFill>
              </a:rPr>
              <a:t>Image Recognition</a:t>
            </a:r>
            <a:r>
              <a:rPr lang="en-US" sz="2800" dirty="0"/>
              <a:t> IQ 130 </a:t>
            </a:r>
            <a:br>
              <a:rPr lang="en-US" sz="2800" dirty="0"/>
            </a:br>
            <a:r>
              <a:rPr lang="en-US" sz="2800" dirty="0"/>
              <a:t>(error rate 2% - good but fails on edge cases)</a:t>
            </a:r>
            <a:br>
              <a:rPr lang="en-US" sz="2800" dirty="0"/>
            </a:br>
            <a:br>
              <a:rPr lang="en-US" sz="2800" dirty="0"/>
            </a:br>
            <a:r>
              <a:rPr lang="en-US" sz="3300" b="1" dirty="0">
                <a:solidFill>
                  <a:schemeClr val="tx1"/>
                </a:solidFill>
              </a:rPr>
              <a:t>Medical Imaging</a:t>
            </a:r>
            <a:r>
              <a:rPr lang="en-US" sz="3300" dirty="0"/>
              <a:t> </a:t>
            </a:r>
            <a:r>
              <a:rPr lang="en-US" sz="2800" dirty="0"/>
              <a:t>IQ 125-140 </a:t>
            </a:r>
            <a:br>
              <a:rPr lang="en-US" sz="2800" dirty="0"/>
            </a:br>
            <a:r>
              <a:rPr lang="en-US" sz="2800" dirty="0"/>
              <a:t>(error rate 5-15% - matches radiologists but inconsistent)</a:t>
            </a:r>
            <a:br>
              <a:rPr lang="en-US" sz="3600" dirty="0"/>
            </a:br>
            <a:br>
              <a:rPr lang="en-US" sz="2800" dirty="0"/>
            </a:br>
            <a:r>
              <a:rPr lang="en-US" sz="3300" b="1" dirty="0">
                <a:solidFill>
                  <a:schemeClr val="tx1"/>
                </a:solidFill>
              </a:rPr>
              <a:t>Climate Modeling</a:t>
            </a:r>
            <a:r>
              <a:rPr lang="en-US" sz="2800" b="1" dirty="0"/>
              <a:t> </a:t>
            </a:r>
            <a:r>
              <a:rPr lang="en-US" sz="2800" dirty="0"/>
              <a:t>IQ 120-140 </a:t>
            </a:r>
            <a:br>
              <a:rPr lang="en-US" sz="2800" dirty="0"/>
            </a:br>
            <a:r>
              <a:rPr lang="en-US" sz="2800" dirty="0"/>
              <a:t>(error rate 20-40% - complex systems are inherently uncertain)</a:t>
            </a:r>
            <a:br>
              <a:rPr lang="en-US" sz="2400" dirty="0"/>
            </a:br>
            <a:br>
              <a:rPr lang="en-US" sz="2400" dirty="0"/>
            </a:br>
            <a:r>
              <a:rPr lang="en-US" sz="3200" b="1" dirty="0">
                <a:solidFill>
                  <a:schemeClr val="tx1"/>
                </a:solidFill>
              </a:rPr>
              <a:t>Medical Diagnosis</a:t>
            </a:r>
            <a:r>
              <a:rPr lang="en-US" sz="2400" dirty="0"/>
              <a:t> </a:t>
            </a:r>
            <a:r>
              <a:rPr lang="en-US" sz="2700" dirty="0"/>
              <a:t>IQ 115-130 </a:t>
            </a:r>
            <a:br>
              <a:rPr lang="en-US" sz="2700" dirty="0"/>
            </a:br>
            <a:r>
              <a:rPr lang="en-US" sz="2700" dirty="0"/>
              <a:t>(error rate 20-35% - helpful but requires human oversight)</a:t>
            </a:r>
            <a:br>
              <a:rPr lang="en-US" sz="2400" dirty="0"/>
            </a:br>
            <a:br>
              <a:rPr lang="en-US" sz="2400" dirty="0"/>
            </a:br>
            <a:r>
              <a:rPr lang="en-US" sz="3200" b="1" dirty="0">
                <a:solidFill>
                  <a:schemeClr val="tx1"/>
                </a:solidFill>
              </a:rPr>
              <a:t>Legal Research</a:t>
            </a:r>
            <a:r>
              <a:rPr lang="en-US" sz="2400" dirty="0"/>
              <a:t> </a:t>
            </a:r>
            <a:r>
              <a:rPr lang="en-US" sz="2700" dirty="0"/>
              <a:t>IQ 115-130 </a:t>
            </a:r>
            <a:br>
              <a:rPr lang="en-US" sz="2700" dirty="0"/>
            </a:br>
            <a:r>
              <a:rPr lang="en-US" sz="2700" dirty="0"/>
              <a:t>(error rate 15-25% - good at finding precedents, bad at hallucinations)</a:t>
            </a:r>
          </a:p>
        </p:txBody>
      </p:sp>
    </p:spTree>
    <p:extLst>
      <p:ext uri="{BB962C8B-B14F-4D97-AF65-F5344CB8AC3E}">
        <p14:creationId xmlns:p14="http://schemas.microsoft.com/office/powerpoint/2010/main" val="3135695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C29B01-DFD0-9BCF-F0B9-1CFEDA7CBE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74BAD4-89C7-5D50-9B30-823EDE197532}"/>
              </a:ext>
            </a:extLst>
          </p:cNvPr>
          <p:cNvSpPr>
            <a:spLocks noGrp="1"/>
          </p:cNvSpPr>
          <p:nvPr>
            <p:ph type="title"/>
          </p:nvPr>
        </p:nvSpPr>
        <p:spPr/>
        <p:txBody>
          <a:bodyPr/>
          <a:lstStyle/>
          <a:p>
            <a:r>
              <a:rPr lang="en-US" dirty="0"/>
              <a:t>Cost of Top AI Models</a:t>
            </a:r>
          </a:p>
        </p:txBody>
      </p:sp>
      <p:sp>
        <p:nvSpPr>
          <p:cNvPr id="3" name="Content Placeholder 2">
            <a:extLst>
              <a:ext uri="{FF2B5EF4-FFF2-40B4-BE49-F238E27FC236}">
                <a16:creationId xmlns:a16="http://schemas.microsoft.com/office/drawing/2014/main" id="{54EDEC86-6BF4-215E-1393-4171B50EB161}"/>
              </a:ext>
            </a:extLst>
          </p:cNvPr>
          <p:cNvSpPr>
            <a:spLocks noGrp="1"/>
          </p:cNvSpPr>
          <p:nvPr>
            <p:ph sz="half" idx="1"/>
          </p:nvPr>
        </p:nvSpPr>
        <p:spPr/>
        <p:txBody>
          <a:bodyPr>
            <a:noAutofit/>
          </a:bodyPr>
          <a:lstStyle/>
          <a:p>
            <a:pPr marL="0" indent="0">
              <a:spcBef>
                <a:spcPts val="0"/>
              </a:spcBef>
              <a:spcAft>
                <a:spcPts val="0"/>
              </a:spcAft>
              <a:buNone/>
            </a:pPr>
            <a:r>
              <a:rPr lang="en-US" sz="1600" b="1" dirty="0"/>
              <a:t>OpenAI</a:t>
            </a:r>
          </a:p>
          <a:p>
            <a:pPr lvl="1">
              <a:spcBef>
                <a:spcPts val="0"/>
              </a:spcBef>
              <a:spcAft>
                <a:spcPts val="0"/>
              </a:spcAft>
            </a:pPr>
            <a:r>
              <a:rPr lang="en-US" sz="1400" dirty="0"/>
              <a:t>Chat GPT Free</a:t>
            </a:r>
          </a:p>
          <a:p>
            <a:pPr lvl="1">
              <a:spcBef>
                <a:spcPts val="0"/>
              </a:spcBef>
              <a:spcAft>
                <a:spcPts val="0"/>
              </a:spcAft>
            </a:pPr>
            <a:r>
              <a:rPr lang="en-US" sz="1400" dirty="0"/>
              <a:t>Chat GPT Plus $20/month</a:t>
            </a:r>
          </a:p>
          <a:p>
            <a:pPr lvl="1">
              <a:spcBef>
                <a:spcPts val="0"/>
              </a:spcBef>
              <a:spcAft>
                <a:spcPts val="0"/>
              </a:spcAft>
            </a:pPr>
            <a:r>
              <a:rPr lang="en-US" sz="1400" dirty="0"/>
              <a:t>Chat GPT Pro $200/month</a:t>
            </a:r>
          </a:p>
          <a:p>
            <a:pPr lvl="1">
              <a:spcBef>
                <a:spcPts val="0"/>
              </a:spcBef>
              <a:spcAft>
                <a:spcPts val="0"/>
              </a:spcAft>
            </a:pPr>
            <a:r>
              <a:rPr lang="en-US" sz="1400" dirty="0"/>
              <a:t>Chat GPT Business $25/user</a:t>
            </a:r>
            <a:br>
              <a:rPr lang="en-US" sz="1400" dirty="0"/>
            </a:br>
            <a:endParaRPr lang="en-US" sz="1400" dirty="0"/>
          </a:p>
          <a:p>
            <a:pPr marL="0" indent="0">
              <a:spcBef>
                <a:spcPts val="0"/>
              </a:spcBef>
              <a:spcAft>
                <a:spcPts val="0"/>
              </a:spcAft>
              <a:buNone/>
            </a:pPr>
            <a:r>
              <a:rPr lang="en-US" sz="1600" b="1" dirty="0"/>
              <a:t>Microsoft Copilot</a:t>
            </a:r>
          </a:p>
          <a:p>
            <a:pPr lvl="1">
              <a:spcBef>
                <a:spcPts val="0"/>
              </a:spcBef>
              <a:spcAft>
                <a:spcPts val="0"/>
              </a:spcAft>
            </a:pPr>
            <a:r>
              <a:rPr lang="en-US" sz="1400" dirty="0"/>
              <a:t>Copilot Pro $20/month</a:t>
            </a:r>
          </a:p>
          <a:p>
            <a:pPr lvl="1">
              <a:spcBef>
                <a:spcPts val="0"/>
              </a:spcBef>
              <a:spcAft>
                <a:spcPts val="0"/>
              </a:spcAft>
            </a:pPr>
            <a:r>
              <a:rPr lang="en-US" sz="1400" dirty="0"/>
              <a:t>Copilot for M365 $30/user</a:t>
            </a:r>
            <a:br>
              <a:rPr lang="en-US" sz="1400" dirty="0"/>
            </a:br>
            <a:endParaRPr lang="en-US" sz="1400" dirty="0"/>
          </a:p>
          <a:p>
            <a:pPr marL="0" indent="0">
              <a:spcBef>
                <a:spcPts val="0"/>
              </a:spcBef>
              <a:spcAft>
                <a:spcPts val="0"/>
              </a:spcAft>
              <a:buNone/>
            </a:pPr>
            <a:r>
              <a:rPr lang="en-US" sz="1600" b="1" dirty="0"/>
              <a:t>Duolingo</a:t>
            </a:r>
          </a:p>
          <a:p>
            <a:pPr lvl="1">
              <a:spcBef>
                <a:spcPts val="0"/>
              </a:spcBef>
              <a:spcAft>
                <a:spcPts val="0"/>
              </a:spcAft>
            </a:pPr>
            <a:r>
              <a:rPr lang="en-US" sz="1400" dirty="0"/>
              <a:t>Super Duolingo $12.99/month</a:t>
            </a:r>
          </a:p>
          <a:p>
            <a:pPr lvl="1">
              <a:spcBef>
                <a:spcPts val="0"/>
              </a:spcBef>
              <a:spcAft>
                <a:spcPts val="0"/>
              </a:spcAft>
            </a:pPr>
            <a:r>
              <a:rPr lang="en-US" sz="1400" dirty="0"/>
              <a:t>Duolingo Max $14.99/month</a:t>
            </a:r>
            <a:br>
              <a:rPr lang="en-US" sz="1400" dirty="0"/>
            </a:br>
            <a:endParaRPr lang="en-US" sz="1400" dirty="0"/>
          </a:p>
          <a:p>
            <a:pPr marL="0" indent="0">
              <a:spcBef>
                <a:spcPts val="0"/>
              </a:spcBef>
              <a:spcAft>
                <a:spcPts val="0"/>
              </a:spcAft>
              <a:buNone/>
            </a:pPr>
            <a:r>
              <a:rPr lang="en-US" sz="1600" b="1" dirty="0"/>
              <a:t>Khan Academy</a:t>
            </a:r>
          </a:p>
          <a:p>
            <a:pPr lvl="1">
              <a:spcBef>
                <a:spcPts val="0"/>
              </a:spcBef>
              <a:spcAft>
                <a:spcPts val="0"/>
              </a:spcAft>
            </a:pPr>
            <a:r>
              <a:rPr lang="en-US" sz="1400" dirty="0" err="1"/>
              <a:t>Khanmigo</a:t>
            </a:r>
            <a:r>
              <a:rPr lang="en-US" sz="1400" dirty="0"/>
              <a:t> $4/month</a:t>
            </a:r>
            <a:br>
              <a:rPr lang="en-US" sz="1400" dirty="0"/>
            </a:br>
            <a:endParaRPr lang="en-US" sz="1400" dirty="0"/>
          </a:p>
          <a:p>
            <a:pPr marL="0" indent="0">
              <a:spcBef>
                <a:spcPts val="0"/>
              </a:spcBef>
              <a:spcAft>
                <a:spcPts val="0"/>
              </a:spcAft>
              <a:buNone/>
            </a:pPr>
            <a:r>
              <a:rPr lang="en-US" sz="1600" b="1" dirty="0"/>
              <a:t>Anthropic</a:t>
            </a:r>
          </a:p>
          <a:p>
            <a:pPr lvl="1">
              <a:spcBef>
                <a:spcPts val="0"/>
              </a:spcBef>
              <a:spcAft>
                <a:spcPts val="0"/>
              </a:spcAft>
            </a:pPr>
            <a:r>
              <a:rPr lang="en-US" sz="1400" dirty="0"/>
              <a:t>Claude Pro $20/month</a:t>
            </a:r>
          </a:p>
          <a:p>
            <a:pPr lvl="1">
              <a:spcBef>
                <a:spcPts val="0"/>
              </a:spcBef>
              <a:spcAft>
                <a:spcPts val="0"/>
              </a:spcAft>
            </a:pPr>
            <a:r>
              <a:rPr lang="en-US" sz="1400" dirty="0"/>
              <a:t>Claude Max $100-200/month</a:t>
            </a:r>
            <a:br>
              <a:rPr lang="en-US" sz="1400" dirty="0"/>
            </a:br>
            <a:endParaRPr lang="en-US" sz="1400" dirty="0"/>
          </a:p>
        </p:txBody>
      </p:sp>
      <p:sp>
        <p:nvSpPr>
          <p:cNvPr id="4" name="Content Placeholder 3">
            <a:extLst>
              <a:ext uri="{FF2B5EF4-FFF2-40B4-BE49-F238E27FC236}">
                <a16:creationId xmlns:a16="http://schemas.microsoft.com/office/drawing/2014/main" id="{E53F7C4A-67E9-4DC2-AEBF-BAE3831AA240}"/>
              </a:ext>
            </a:extLst>
          </p:cNvPr>
          <p:cNvSpPr>
            <a:spLocks noGrp="1"/>
          </p:cNvSpPr>
          <p:nvPr>
            <p:ph sz="half" idx="2"/>
          </p:nvPr>
        </p:nvSpPr>
        <p:spPr/>
        <p:txBody>
          <a:bodyPr>
            <a:normAutofit/>
          </a:bodyPr>
          <a:lstStyle/>
          <a:p>
            <a:pPr marL="0" indent="0">
              <a:spcBef>
                <a:spcPts val="0"/>
              </a:spcBef>
              <a:spcAft>
                <a:spcPts val="0"/>
              </a:spcAft>
              <a:buNone/>
            </a:pPr>
            <a:r>
              <a:rPr lang="en-US" sz="1600" b="1" dirty="0"/>
              <a:t>Notion AI</a:t>
            </a:r>
          </a:p>
          <a:p>
            <a:pPr lvl="1">
              <a:spcBef>
                <a:spcPts val="0"/>
              </a:spcBef>
              <a:spcAft>
                <a:spcPts val="0"/>
              </a:spcAft>
            </a:pPr>
            <a:r>
              <a:rPr lang="en-US" sz="1400" dirty="0"/>
              <a:t>Business Plan $20/user</a:t>
            </a:r>
            <a:br>
              <a:rPr lang="en-US" sz="1400" dirty="0"/>
            </a:br>
            <a:endParaRPr lang="en-US" sz="1400" dirty="0"/>
          </a:p>
          <a:p>
            <a:pPr marL="0" indent="0">
              <a:spcBef>
                <a:spcPts val="0"/>
              </a:spcBef>
              <a:spcAft>
                <a:spcPts val="0"/>
              </a:spcAft>
              <a:buNone/>
            </a:pPr>
            <a:r>
              <a:rPr lang="en-US" sz="1600" b="1" dirty="0"/>
              <a:t>Slack AI</a:t>
            </a:r>
          </a:p>
          <a:p>
            <a:pPr lvl="1">
              <a:spcBef>
                <a:spcPts val="0"/>
              </a:spcBef>
              <a:spcAft>
                <a:spcPts val="0"/>
              </a:spcAft>
            </a:pPr>
            <a:r>
              <a:rPr lang="en-US" sz="1400" dirty="0"/>
              <a:t>Slack AII $10/user</a:t>
            </a:r>
            <a:br>
              <a:rPr lang="en-US" sz="1400" dirty="0"/>
            </a:br>
            <a:endParaRPr lang="en-US" sz="1400" dirty="0"/>
          </a:p>
          <a:p>
            <a:pPr marL="0" indent="0">
              <a:spcBef>
                <a:spcPts val="0"/>
              </a:spcBef>
              <a:spcAft>
                <a:spcPts val="0"/>
              </a:spcAft>
              <a:buNone/>
            </a:pPr>
            <a:r>
              <a:rPr lang="en-US" sz="1600" b="1" dirty="0"/>
              <a:t>Google Gemini</a:t>
            </a:r>
          </a:p>
          <a:p>
            <a:pPr lvl="1">
              <a:spcBef>
                <a:spcPts val="0"/>
              </a:spcBef>
              <a:spcAft>
                <a:spcPts val="0"/>
              </a:spcAft>
            </a:pPr>
            <a:r>
              <a:rPr lang="en-US" sz="1400" dirty="0"/>
              <a:t>Gemini Pro $19.99</a:t>
            </a:r>
          </a:p>
          <a:p>
            <a:pPr lvl="1">
              <a:spcBef>
                <a:spcPts val="0"/>
              </a:spcBef>
              <a:spcAft>
                <a:spcPts val="0"/>
              </a:spcAft>
            </a:pPr>
            <a:r>
              <a:rPr lang="en-US" sz="1400" dirty="0"/>
              <a:t>Gemini Ultra $249.99</a:t>
            </a:r>
            <a:br>
              <a:rPr lang="en-US" sz="1400" dirty="0"/>
            </a:br>
            <a:endParaRPr lang="en-US" sz="1400" dirty="0"/>
          </a:p>
          <a:p>
            <a:pPr marL="0" indent="0">
              <a:spcBef>
                <a:spcPts val="0"/>
              </a:spcBef>
              <a:spcAft>
                <a:spcPts val="0"/>
              </a:spcAft>
              <a:buNone/>
            </a:pPr>
            <a:r>
              <a:rPr lang="en-US" sz="1600" b="1" dirty="0"/>
              <a:t>Grok</a:t>
            </a:r>
          </a:p>
          <a:p>
            <a:pPr lvl="1">
              <a:spcBef>
                <a:spcPts val="0"/>
              </a:spcBef>
              <a:spcAft>
                <a:spcPts val="0"/>
              </a:spcAft>
            </a:pPr>
            <a:r>
              <a:rPr lang="en-US" sz="1400" dirty="0"/>
              <a:t>Grok 3 $16/month</a:t>
            </a:r>
            <a:br>
              <a:rPr lang="en-US" sz="1400" dirty="0"/>
            </a:br>
            <a:endParaRPr lang="en-US" sz="1400" dirty="0"/>
          </a:p>
          <a:p>
            <a:pPr marL="0" indent="0">
              <a:spcBef>
                <a:spcPts val="0"/>
              </a:spcBef>
              <a:spcAft>
                <a:spcPts val="0"/>
              </a:spcAft>
              <a:buNone/>
            </a:pPr>
            <a:r>
              <a:rPr lang="en-US" sz="1600" b="1" dirty="0"/>
              <a:t>OpenAI DALL E3</a:t>
            </a:r>
          </a:p>
          <a:p>
            <a:pPr lvl="1">
              <a:spcBef>
                <a:spcPts val="0"/>
              </a:spcBef>
              <a:spcAft>
                <a:spcPts val="0"/>
              </a:spcAft>
            </a:pPr>
            <a:r>
              <a:rPr lang="en-US" sz="1400" dirty="0"/>
              <a:t>$20/month</a:t>
            </a:r>
          </a:p>
        </p:txBody>
      </p:sp>
    </p:spTree>
    <p:extLst>
      <p:ext uri="{BB962C8B-B14F-4D97-AF65-F5344CB8AC3E}">
        <p14:creationId xmlns:p14="http://schemas.microsoft.com/office/powerpoint/2010/main" val="36078972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ED05C-6D43-656A-2CFD-48A9E5EA9F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3F86ED-EC48-D904-0AA1-ECFA22A388C5}"/>
              </a:ext>
            </a:extLst>
          </p:cNvPr>
          <p:cNvSpPr>
            <a:spLocks noGrp="1"/>
          </p:cNvSpPr>
          <p:nvPr>
            <p:ph type="title"/>
          </p:nvPr>
        </p:nvSpPr>
        <p:spPr/>
        <p:txBody>
          <a:bodyPr/>
          <a:lstStyle/>
          <a:p>
            <a:r>
              <a:rPr lang="en-US" dirty="0"/>
              <a:t>AI passes the Test</a:t>
            </a:r>
          </a:p>
        </p:txBody>
      </p:sp>
      <p:sp>
        <p:nvSpPr>
          <p:cNvPr id="7" name="Content Placeholder 6">
            <a:extLst>
              <a:ext uri="{FF2B5EF4-FFF2-40B4-BE49-F238E27FC236}">
                <a16:creationId xmlns:a16="http://schemas.microsoft.com/office/drawing/2014/main" id="{5C4CF425-31B0-AA55-3D52-66A0B572AB11}"/>
              </a:ext>
            </a:extLst>
          </p:cNvPr>
          <p:cNvSpPr>
            <a:spLocks noGrp="1"/>
          </p:cNvSpPr>
          <p:nvPr>
            <p:ph sz="half" idx="1"/>
          </p:nvPr>
        </p:nvSpPr>
        <p:spPr/>
        <p:txBody>
          <a:bodyPr>
            <a:noAutofit/>
          </a:bodyPr>
          <a:lstStyle/>
          <a:p>
            <a:pPr marL="0" indent="0">
              <a:buNone/>
            </a:pPr>
            <a:r>
              <a:rPr lang="en-US" sz="1600" dirty="0"/>
              <a:t>Becoming a Chartered Financial Analyst (CFA) is not an easy task. Indeed, the exam has three levels, and most people spend several years and about 1,000 hours studying before they can pass. Two years ago, AI models could only pass the first two parts of a rigorous test </a:t>
            </a:r>
            <a:br>
              <a:rPr lang="en-US" sz="1600" dirty="0"/>
            </a:br>
            <a:br>
              <a:rPr lang="en-US" sz="1600" dirty="0"/>
            </a:br>
            <a:r>
              <a:rPr lang="en-US" sz="1600" dirty="0"/>
              <a:t>Artificial intelligence can now pass even the toughest part (the Level III mock exams) in just minutes. This shows just how quickly AI is improving, especially in areas that require complex reasoning and problem-solving.</a:t>
            </a:r>
            <a:br>
              <a:rPr lang="en-US" sz="1600" dirty="0"/>
            </a:br>
            <a:br>
              <a:rPr lang="en-US" sz="1600" dirty="0"/>
            </a:br>
            <a:r>
              <a:rPr lang="en-US" sz="1600" dirty="0"/>
              <a:t>Researchers tested 23 large language models on Level III mock exams, which include both multiple-choice and essay questions. </a:t>
            </a:r>
            <a:br>
              <a:rPr lang="en-US" sz="1600" dirty="0"/>
            </a:br>
            <a:br>
              <a:rPr lang="en-US" sz="1600" dirty="0"/>
            </a:br>
            <a:r>
              <a:rPr lang="en-US" sz="1600" dirty="0"/>
              <a:t>OpenAI's o4-mini, Google's Gemini 2.5 Pro, and </a:t>
            </a:r>
            <a:r>
              <a:rPr lang="en-US" sz="1600" dirty="0" err="1"/>
              <a:t>Anthropic's</a:t>
            </a:r>
            <a:r>
              <a:rPr lang="en-US" sz="1600" dirty="0"/>
              <a:t> Claude Opus, managed to pass by using “chain-of-thought prompting.” This is a method where the AI explains its steps as it solves problems</a:t>
            </a:r>
            <a:r>
              <a:rPr lang="en-US" sz="1800" dirty="0"/>
              <a:t>.</a:t>
            </a:r>
          </a:p>
        </p:txBody>
      </p:sp>
      <p:pic>
        <p:nvPicPr>
          <p:cNvPr id="5" name="Content Placeholder 4" descr="Hand holding a pen shading number on a test sheet">
            <a:extLst>
              <a:ext uri="{FF2B5EF4-FFF2-40B4-BE49-F238E27FC236}">
                <a16:creationId xmlns:a16="http://schemas.microsoft.com/office/drawing/2014/main" id="{38DFD263-77DC-3418-8C96-374C83668234}"/>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155970"/>
            <a:ext cx="5181600" cy="3458872"/>
          </a:xfrm>
        </p:spPr>
      </p:pic>
    </p:spTree>
    <p:extLst>
      <p:ext uri="{BB962C8B-B14F-4D97-AF65-F5344CB8AC3E}">
        <p14:creationId xmlns:p14="http://schemas.microsoft.com/office/powerpoint/2010/main" val="159527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38C814-D0C8-22CF-452C-ADAAEA1389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A2F27A-1848-2BEA-78EA-85A8C51915B2}"/>
              </a:ext>
            </a:extLst>
          </p:cNvPr>
          <p:cNvSpPr>
            <a:spLocks noGrp="1"/>
          </p:cNvSpPr>
          <p:nvPr>
            <p:ph type="title"/>
          </p:nvPr>
        </p:nvSpPr>
        <p:spPr/>
        <p:txBody>
          <a:bodyPr/>
          <a:lstStyle/>
          <a:p>
            <a:r>
              <a:rPr lang="en-US" dirty="0"/>
              <a:t>Intelligence across Topics - The Questionable</a:t>
            </a:r>
          </a:p>
        </p:txBody>
      </p:sp>
      <p:sp>
        <p:nvSpPr>
          <p:cNvPr id="6" name="Content Placeholder 5">
            <a:extLst>
              <a:ext uri="{FF2B5EF4-FFF2-40B4-BE49-F238E27FC236}">
                <a16:creationId xmlns:a16="http://schemas.microsoft.com/office/drawing/2014/main" id="{C5E07FD7-C859-91B0-5C3C-81AE573C8D15}"/>
              </a:ext>
            </a:extLst>
          </p:cNvPr>
          <p:cNvSpPr>
            <a:spLocks noGrp="1"/>
          </p:cNvSpPr>
          <p:nvPr>
            <p:ph sz="half" idx="1"/>
          </p:nvPr>
        </p:nvSpPr>
        <p:spPr>
          <a:xfrm>
            <a:off x="838200" y="1454924"/>
            <a:ext cx="5181600" cy="5263376"/>
          </a:xfrm>
        </p:spPr>
        <p:txBody>
          <a:bodyPr>
            <a:normAutofit fontScale="92500" lnSpcReduction="10000"/>
          </a:bodyPr>
          <a:lstStyle/>
          <a:p>
            <a:pPr marL="0" indent="0">
              <a:buNone/>
            </a:pPr>
            <a:r>
              <a:rPr lang="en-US" sz="1900" b="1" dirty="0">
                <a:solidFill>
                  <a:schemeClr val="tx1"/>
                </a:solidFill>
              </a:rPr>
              <a:t>Drug Discovery</a:t>
            </a:r>
            <a:r>
              <a:rPr lang="en-US" sz="1900" dirty="0">
                <a:solidFill>
                  <a:schemeClr val="tx1"/>
                </a:solidFill>
              </a:rPr>
              <a:t> </a:t>
            </a:r>
            <a:r>
              <a:rPr lang="en-US" sz="1600" dirty="0"/>
              <a:t>IQ 130-150 </a:t>
            </a:r>
            <a:br>
              <a:rPr lang="en-US" sz="1600" dirty="0"/>
            </a:br>
            <a:r>
              <a:rPr lang="en-US" sz="1600" dirty="0"/>
              <a:t>(error rate 20-40% - high failure rate in real trials)</a:t>
            </a:r>
            <a:br>
              <a:rPr lang="en-US" sz="1600" dirty="0"/>
            </a:br>
            <a:br>
              <a:rPr lang="en-US" sz="2000" dirty="0"/>
            </a:br>
            <a:r>
              <a:rPr lang="en-US" sz="1800" b="1" dirty="0">
                <a:solidFill>
                  <a:schemeClr val="tx1"/>
                </a:solidFill>
              </a:rPr>
              <a:t>Software Engineering</a:t>
            </a:r>
            <a:r>
              <a:rPr lang="en-US" sz="1800" dirty="0">
                <a:solidFill>
                  <a:schemeClr val="tx1"/>
                </a:solidFill>
              </a:rPr>
              <a:t> </a:t>
            </a:r>
            <a:r>
              <a:rPr lang="en-US" sz="1600" dirty="0"/>
              <a:t>IQ 120-130 </a:t>
            </a:r>
            <a:br>
              <a:rPr lang="en-US" sz="1600" dirty="0"/>
            </a:br>
            <a:r>
              <a:rPr lang="en-US" sz="1600" dirty="0"/>
              <a:t>(error rate 15-25%% - functional code but bugs common)</a:t>
            </a:r>
            <a:br>
              <a:rPr lang="en-US" sz="1600" dirty="0"/>
            </a:br>
            <a:br>
              <a:rPr lang="en-US" sz="1600" dirty="0"/>
            </a:br>
            <a:r>
              <a:rPr lang="en-US" sz="1900" b="1" dirty="0">
                <a:solidFill>
                  <a:schemeClr val="tx1"/>
                </a:solidFill>
              </a:rPr>
              <a:t>Astronomical Analysis</a:t>
            </a:r>
            <a:r>
              <a:rPr lang="en-US" sz="1600" dirty="0"/>
              <a:t> IQ 115-130 </a:t>
            </a:r>
            <a:br>
              <a:rPr lang="en-US" sz="1600" dirty="0"/>
            </a:br>
            <a:r>
              <a:rPr lang="en-US" sz="1600" dirty="0"/>
              <a:t>(error rate 15-25% - good pattern recognition)</a:t>
            </a:r>
            <a:br>
              <a:rPr lang="en-US" sz="1600" dirty="0"/>
            </a:br>
            <a:br>
              <a:rPr lang="en-US" sz="1600" dirty="0"/>
            </a:br>
            <a:r>
              <a:rPr lang="en-US" sz="1900" b="1" dirty="0">
                <a:solidFill>
                  <a:schemeClr val="tx1"/>
                </a:solidFill>
              </a:rPr>
              <a:t>Financial Trading</a:t>
            </a:r>
            <a:r>
              <a:rPr lang="en-US" sz="1600" dirty="0"/>
              <a:t> IQ 110-125 </a:t>
            </a:r>
            <a:br>
              <a:rPr lang="en-US" sz="1600" dirty="0"/>
            </a:br>
            <a:r>
              <a:rPr lang="en-US" sz="1600" dirty="0"/>
              <a:t>(error rate 25-40% - market unpredictability)</a:t>
            </a:r>
            <a:br>
              <a:rPr lang="en-US" sz="1600" dirty="0"/>
            </a:br>
            <a:br>
              <a:rPr lang="en-US" sz="1600" dirty="0"/>
            </a:br>
            <a:r>
              <a:rPr lang="en-US" sz="1900" b="1" dirty="0">
                <a:solidFill>
                  <a:schemeClr val="tx1"/>
                </a:solidFill>
              </a:rPr>
              <a:t>Technical Documentation</a:t>
            </a:r>
            <a:r>
              <a:rPr lang="en-US" sz="1600" dirty="0"/>
              <a:t> IQ 110-125 </a:t>
            </a:r>
            <a:br>
              <a:rPr lang="en-US" sz="1600" dirty="0"/>
            </a:br>
            <a:r>
              <a:rPr lang="en-US" sz="1600" dirty="0"/>
              <a:t>(error rate 10-20% - may miss nuances)</a:t>
            </a:r>
            <a:br>
              <a:rPr lang="en-US" sz="1600" dirty="0"/>
            </a:br>
            <a:br>
              <a:rPr lang="en-US" sz="1600" dirty="0"/>
            </a:br>
            <a:r>
              <a:rPr lang="en-US" sz="1900" b="1" dirty="0">
                <a:solidFill>
                  <a:schemeClr val="tx1"/>
                </a:solidFill>
              </a:rPr>
              <a:t>Legal Writing</a:t>
            </a:r>
            <a:r>
              <a:rPr lang="en-US" sz="1600" dirty="0"/>
              <a:t> IQ 110-125 </a:t>
            </a:r>
            <a:br>
              <a:rPr lang="en-US" sz="1600" dirty="0"/>
            </a:br>
            <a:r>
              <a:rPr lang="en-US" sz="1600" dirty="0"/>
              <a:t>(error rate 20-30% - miss legal subtleties, not always truthful)</a:t>
            </a:r>
            <a:br>
              <a:rPr lang="en-US" sz="1600" dirty="0"/>
            </a:br>
            <a:br>
              <a:rPr lang="en-US" sz="1600" dirty="0"/>
            </a:br>
            <a:r>
              <a:rPr lang="en-US" sz="1900" b="1" dirty="0">
                <a:solidFill>
                  <a:schemeClr val="tx1"/>
                </a:solidFill>
              </a:rPr>
              <a:t>Sentiment Analysis</a:t>
            </a:r>
            <a:r>
              <a:rPr lang="en-US" sz="1600" dirty="0"/>
              <a:t> IQ 110-125 </a:t>
            </a:r>
            <a:br>
              <a:rPr lang="en-US" sz="1600" dirty="0"/>
            </a:br>
            <a:r>
              <a:rPr lang="en-US" sz="1600" dirty="0"/>
              <a:t>(error rate 20-35% - misses sarcasm, context)</a:t>
            </a:r>
            <a:br>
              <a:rPr lang="en-US" sz="1600" dirty="0"/>
            </a:br>
            <a:br>
              <a:rPr lang="en-US" sz="1600" dirty="0"/>
            </a:br>
            <a:r>
              <a:rPr lang="en-US" sz="1900" b="1" dirty="0">
                <a:solidFill>
                  <a:schemeClr val="tx1"/>
                </a:solidFill>
              </a:rPr>
              <a:t>Conversation</a:t>
            </a:r>
            <a:r>
              <a:rPr lang="en-US" sz="1900" dirty="0">
                <a:solidFill>
                  <a:schemeClr val="tx1"/>
                </a:solidFill>
              </a:rPr>
              <a:t> </a:t>
            </a:r>
            <a:r>
              <a:rPr lang="en-US" sz="1600" dirty="0"/>
              <a:t>IQ 105-120 </a:t>
            </a:r>
            <a:br>
              <a:rPr lang="en-US" sz="1600" dirty="0"/>
            </a:br>
            <a:r>
              <a:rPr lang="en-US" sz="1600" dirty="0"/>
              <a:t>(error rate 25-40% - coherent but factual errors)</a:t>
            </a:r>
          </a:p>
        </p:txBody>
      </p:sp>
      <p:sp>
        <p:nvSpPr>
          <p:cNvPr id="7" name="Content Placeholder 6">
            <a:extLst>
              <a:ext uri="{FF2B5EF4-FFF2-40B4-BE49-F238E27FC236}">
                <a16:creationId xmlns:a16="http://schemas.microsoft.com/office/drawing/2014/main" id="{E403FBB2-51A8-BCBF-5314-0778C9E163AA}"/>
              </a:ext>
            </a:extLst>
          </p:cNvPr>
          <p:cNvSpPr>
            <a:spLocks noGrp="1"/>
          </p:cNvSpPr>
          <p:nvPr>
            <p:ph sz="half" idx="2"/>
          </p:nvPr>
        </p:nvSpPr>
        <p:spPr>
          <a:xfrm>
            <a:off x="6172200" y="1454924"/>
            <a:ext cx="5181600" cy="5263376"/>
          </a:xfrm>
        </p:spPr>
        <p:txBody>
          <a:bodyPr>
            <a:normAutofit/>
          </a:bodyPr>
          <a:lstStyle/>
          <a:p>
            <a:pPr marL="0" indent="0">
              <a:buNone/>
            </a:pPr>
            <a:r>
              <a:rPr lang="en-US" sz="1800" b="1" dirty="0">
                <a:solidFill>
                  <a:schemeClr val="tx1"/>
                </a:solidFill>
              </a:rPr>
              <a:t>Behavioral Prediction</a:t>
            </a:r>
            <a:r>
              <a:rPr lang="en-US" sz="1800" dirty="0">
                <a:solidFill>
                  <a:schemeClr val="tx1"/>
                </a:solidFill>
              </a:rPr>
              <a:t> </a:t>
            </a:r>
            <a:r>
              <a:rPr lang="en-US" sz="1500" dirty="0"/>
              <a:t>IQ 105-120 </a:t>
            </a:r>
            <a:br>
              <a:rPr lang="en-US" sz="1500" dirty="0"/>
            </a:br>
            <a:r>
              <a:rPr lang="en-US" sz="1500" dirty="0"/>
              <a:t>(error rate 30-50% - human behavior is complex)</a:t>
            </a:r>
            <a:br>
              <a:rPr lang="en-US" sz="1500" dirty="0"/>
            </a:br>
            <a:br>
              <a:rPr lang="en-US" sz="1500" dirty="0"/>
            </a:br>
            <a:r>
              <a:rPr lang="en-US" sz="1800" b="1" dirty="0">
                <a:solidFill>
                  <a:schemeClr val="tx1"/>
                </a:solidFill>
              </a:rPr>
              <a:t>Creative Writing</a:t>
            </a:r>
            <a:r>
              <a:rPr lang="en-US" sz="1800" dirty="0">
                <a:solidFill>
                  <a:schemeClr val="tx1"/>
                </a:solidFill>
              </a:rPr>
              <a:t> </a:t>
            </a:r>
            <a:r>
              <a:rPr lang="en-US" sz="1500" dirty="0"/>
              <a:t>IQ 95-110 </a:t>
            </a:r>
            <a:br>
              <a:rPr lang="en-US" sz="1500" dirty="0"/>
            </a:br>
            <a:r>
              <a:rPr lang="en-US" sz="1500" dirty="0"/>
              <a:t>(error rate 30-50% - coherent but lacks originality)</a:t>
            </a:r>
            <a:br>
              <a:rPr lang="en-US" sz="1500" dirty="0"/>
            </a:br>
            <a:br>
              <a:rPr lang="en-US" sz="1500" dirty="0"/>
            </a:br>
            <a:r>
              <a:rPr lang="en-US" sz="1800" b="1" dirty="0">
                <a:solidFill>
                  <a:schemeClr val="tx1"/>
                </a:solidFill>
              </a:rPr>
              <a:t>Visual Art Generation</a:t>
            </a:r>
            <a:r>
              <a:rPr lang="en-US" sz="1500" dirty="0"/>
              <a:t> IQ 95-110 </a:t>
            </a:r>
            <a:br>
              <a:rPr lang="en-US" sz="1500" dirty="0"/>
            </a:br>
            <a:r>
              <a:rPr lang="en-US" sz="1500" dirty="0"/>
              <a:t>(error rate 40-60% - impressive but often uncanny)</a:t>
            </a:r>
            <a:br>
              <a:rPr lang="en-US" sz="1500" dirty="0"/>
            </a:br>
            <a:br>
              <a:rPr lang="en-US" sz="1500" dirty="0"/>
            </a:br>
            <a:r>
              <a:rPr lang="en-US" sz="1800" b="1" dirty="0">
                <a:solidFill>
                  <a:schemeClr val="tx1"/>
                </a:solidFill>
              </a:rPr>
              <a:t>Autonomous Driving</a:t>
            </a:r>
            <a:r>
              <a:rPr lang="en-US" sz="1500" dirty="0"/>
              <a:t> IQ 90-105 </a:t>
            </a:r>
            <a:br>
              <a:rPr lang="en-US" sz="1500" dirty="0"/>
            </a:br>
            <a:r>
              <a:rPr lang="en-US" sz="1500" dirty="0"/>
              <a:t>(error rate 20-40% - improving but critical safety issues)</a:t>
            </a:r>
            <a:br>
              <a:rPr lang="en-US" sz="1500" dirty="0"/>
            </a:br>
            <a:br>
              <a:rPr lang="en-US" sz="1500" dirty="0"/>
            </a:br>
            <a:r>
              <a:rPr lang="en-US" sz="1800" b="1" dirty="0">
                <a:solidFill>
                  <a:schemeClr val="tx1"/>
                </a:solidFill>
              </a:rPr>
              <a:t>Music Composition</a:t>
            </a:r>
            <a:r>
              <a:rPr lang="en-US" sz="1800" dirty="0">
                <a:solidFill>
                  <a:schemeClr val="tx1"/>
                </a:solidFill>
              </a:rPr>
              <a:t> </a:t>
            </a:r>
            <a:r>
              <a:rPr lang="en-US" sz="1500" dirty="0"/>
              <a:t>IQ 90-105 </a:t>
            </a:r>
            <a:br>
              <a:rPr lang="en-US" sz="1500" dirty="0"/>
            </a:br>
            <a:r>
              <a:rPr lang="en-US" sz="1500" dirty="0"/>
              <a:t>(error rate 40-60% - technically sound but emotionally flat)</a:t>
            </a:r>
            <a:br>
              <a:rPr lang="en-US" sz="1500" dirty="0"/>
            </a:br>
            <a:br>
              <a:rPr lang="en-US" sz="1500" dirty="0"/>
            </a:br>
            <a:r>
              <a:rPr lang="en-US" sz="1800" b="1" dirty="0">
                <a:solidFill>
                  <a:schemeClr val="tx1"/>
                </a:solidFill>
              </a:rPr>
              <a:t>Game Design</a:t>
            </a:r>
            <a:r>
              <a:rPr lang="en-US" sz="1500" dirty="0"/>
              <a:t> IQ 85-100 </a:t>
            </a:r>
            <a:br>
              <a:rPr lang="en-US" sz="1500" dirty="0"/>
            </a:br>
            <a:r>
              <a:rPr lang="en-US" sz="1500" dirty="0"/>
              <a:t>(error rate 50-70% - functional but often unbalanced</a:t>
            </a:r>
            <a:br>
              <a:rPr lang="en-US" sz="1500" dirty="0"/>
            </a:br>
            <a:br>
              <a:rPr lang="en-US" sz="1500" dirty="0"/>
            </a:br>
            <a:r>
              <a:rPr lang="en-US" sz="1800" b="1" dirty="0">
                <a:solidFill>
                  <a:schemeClr val="tx1"/>
                </a:solidFill>
              </a:rPr>
              <a:t>Contextual Humor</a:t>
            </a:r>
            <a:r>
              <a:rPr lang="en-US" sz="1500" b="1" dirty="0"/>
              <a:t> </a:t>
            </a:r>
            <a:r>
              <a:rPr lang="en-US" sz="1500" dirty="0"/>
              <a:t>IQ 70-80 </a:t>
            </a:r>
            <a:br>
              <a:rPr lang="en-US" sz="1500" dirty="0"/>
            </a:br>
            <a:r>
              <a:rPr lang="en-US" sz="1500" dirty="0"/>
              <a:t>(error rate 50% - poor at creating funny jokes)</a:t>
            </a:r>
          </a:p>
        </p:txBody>
      </p:sp>
    </p:spTree>
    <p:extLst>
      <p:ext uri="{BB962C8B-B14F-4D97-AF65-F5344CB8AC3E}">
        <p14:creationId xmlns:p14="http://schemas.microsoft.com/office/powerpoint/2010/main" val="1306438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5AFFD1-CADC-24E5-6244-5FD6A13E131A}"/>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EA3EC5E-6375-D900-E3B3-A0E47123F9F4}"/>
              </a:ext>
              <a:ext uri="{C183D7F6-B498-43B3-948B-1728B52AA6E4}">
                <adec:decorative xmlns:adec="http://schemas.microsoft.com/office/drawing/2017/decorative" val="1"/>
              </a:ext>
            </a:extLst>
          </p:cNvPr>
          <p:cNvSpPr>
            <a:spLocks noGrp="1"/>
          </p:cNvSpPr>
          <p:nvPr>
            <p:ph type="title"/>
          </p:nvPr>
        </p:nvSpPr>
        <p:spPr>
          <a:xfrm>
            <a:off x="1387736" y="1052944"/>
            <a:ext cx="9488245" cy="4316497"/>
          </a:xfrm>
        </p:spPr>
        <p:txBody>
          <a:bodyPr/>
          <a:lstStyle/>
          <a:p>
            <a:br>
              <a:rPr lang="en-US" sz="6600" b="1" dirty="0"/>
            </a:br>
            <a:r>
              <a:rPr lang="en-US" sz="3600" dirty="0"/>
              <a:t> AI is a fundamental risk to the existence of human civilization.</a:t>
            </a:r>
            <a:br>
              <a:rPr lang="en-US" b="1" dirty="0"/>
            </a:br>
            <a:br>
              <a:rPr lang="en-US" b="1" dirty="0"/>
            </a:br>
            <a:r>
              <a:rPr lang="en-US" sz="3600" b="1" dirty="0"/>
              <a:t>Elon Musk</a:t>
            </a:r>
            <a:endParaRPr lang="en-US" sz="4400" b="1" dirty="0">
              <a:ea typeface="Calibri"/>
              <a:cs typeface="Calibri"/>
            </a:endParaRPr>
          </a:p>
        </p:txBody>
      </p:sp>
    </p:spTree>
    <p:extLst>
      <p:ext uri="{BB962C8B-B14F-4D97-AF65-F5344CB8AC3E}">
        <p14:creationId xmlns:p14="http://schemas.microsoft.com/office/powerpoint/2010/main" val="9227807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3CB05D-1EBB-86FE-67DB-CF751B9BFAB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4DB203-2E5A-AE36-D26B-23345A49C214}"/>
              </a:ext>
            </a:extLst>
          </p:cNvPr>
          <p:cNvSpPr>
            <a:spLocks noGrp="1"/>
          </p:cNvSpPr>
          <p:nvPr>
            <p:ph type="title"/>
          </p:nvPr>
        </p:nvSpPr>
        <p:spPr>
          <a:xfrm>
            <a:off x="266700" y="1651380"/>
            <a:ext cx="11658600" cy="1733266"/>
          </a:xfrm>
        </p:spPr>
        <p:txBody>
          <a:bodyPr anchor="ctr">
            <a:normAutofit/>
          </a:bodyPr>
          <a:lstStyle/>
          <a:p>
            <a:r>
              <a:rPr lang="en-US" dirty="0"/>
              <a:t>AI Benefiting PWD</a:t>
            </a:r>
          </a:p>
        </p:txBody>
      </p:sp>
      <p:sp>
        <p:nvSpPr>
          <p:cNvPr id="3" name="Content Placeholder 2">
            <a:extLst>
              <a:ext uri="{FF2B5EF4-FFF2-40B4-BE49-F238E27FC236}">
                <a16:creationId xmlns:a16="http://schemas.microsoft.com/office/drawing/2014/main" id="{69006958-E368-97CD-1B42-09B5F72223DA}"/>
              </a:ext>
            </a:extLst>
          </p:cNvPr>
          <p:cNvSpPr>
            <a:spLocks noGrp="1"/>
          </p:cNvSpPr>
          <p:nvPr>
            <p:ph type="body" sz="quarter" idx="13"/>
          </p:nvPr>
        </p:nvSpPr>
        <p:spPr>
          <a:xfrm>
            <a:off x="838200" y="3521123"/>
            <a:ext cx="10515600" cy="2681374"/>
          </a:xfrm>
        </p:spPr>
        <p:txBody>
          <a:bodyPr anchor="ctr">
            <a:normAutofit/>
          </a:bodyPr>
          <a:lstStyle/>
          <a:p>
            <a:pPr marL="0" indent="0">
              <a:buNone/>
            </a:pPr>
            <a:r>
              <a:rPr lang="en-US" dirty="0"/>
              <a:t>AI is making a real difference in the lives of people with disabilities—sometimes in ways that feel straight out of science fiction.</a:t>
            </a:r>
          </a:p>
        </p:txBody>
      </p:sp>
      <p:sp>
        <p:nvSpPr>
          <p:cNvPr id="12" name="Slide Number Placeholder 5">
            <a:extLst>
              <a:ext uri="{FF2B5EF4-FFF2-40B4-BE49-F238E27FC236}">
                <a16:creationId xmlns:a16="http://schemas.microsoft.com/office/drawing/2014/main" id="{35AEDACA-5EF6-DCE1-D502-B41E67B3D5E3}"/>
              </a:ext>
            </a:extLst>
          </p:cNvPr>
          <p:cNvSpPr>
            <a:spLocks noGrp="1"/>
          </p:cNvSpPr>
          <p:nvPr>
            <p:ph type="sldNum" sz="quarter" idx="11"/>
          </p:nvPr>
        </p:nvSpPr>
        <p:spPr>
          <a:xfrm>
            <a:off x="9891132" y="6356350"/>
            <a:ext cx="1462668" cy="365125"/>
          </a:xfrm>
        </p:spPr>
        <p:txBody>
          <a:bodyPr/>
          <a:lstStyle/>
          <a:p>
            <a:pPr>
              <a:spcAft>
                <a:spcPts val="600"/>
              </a:spcAft>
            </a:pPr>
            <a:fld id="{48F63A3B-78C7-47BE-AE5E-E10140E04643}" type="slidenum">
              <a:rPr lang="en-US" smtClean="0"/>
              <a:pPr>
                <a:spcAft>
                  <a:spcPts val="600"/>
                </a:spcAft>
              </a:pPr>
              <a:t>18</a:t>
            </a:fld>
            <a:endParaRPr lang="en-US"/>
          </a:p>
        </p:txBody>
      </p:sp>
    </p:spTree>
    <p:extLst>
      <p:ext uri="{BB962C8B-B14F-4D97-AF65-F5344CB8AC3E}">
        <p14:creationId xmlns:p14="http://schemas.microsoft.com/office/powerpoint/2010/main" val="56284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35718-5D33-DB98-53C0-DDADA5C3F4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486DD6-2074-0AD8-7B5B-6291CF0F085C}"/>
              </a:ext>
            </a:extLst>
          </p:cNvPr>
          <p:cNvSpPr>
            <a:spLocks noGrp="1"/>
          </p:cNvSpPr>
          <p:nvPr>
            <p:ph type="title"/>
          </p:nvPr>
        </p:nvSpPr>
        <p:spPr/>
        <p:txBody>
          <a:bodyPr/>
          <a:lstStyle/>
          <a:p>
            <a:r>
              <a:rPr lang="en-US" dirty="0"/>
              <a:t>How can AI improve Digital Accessibility?</a:t>
            </a:r>
          </a:p>
        </p:txBody>
      </p:sp>
      <p:sp>
        <p:nvSpPr>
          <p:cNvPr id="7" name="Content Placeholder 6">
            <a:extLst>
              <a:ext uri="{FF2B5EF4-FFF2-40B4-BE49-F238E27FC236}">
                <a16:creationId xmlns:a16="http://schemas.microsoft.com/office/drawing/2014/main" id="{BAF98FC9-AEA8-CCF7-6A99-8B04ADE9F403}"/>
              </a:ext>
            </a:extLst>
          </p:cNvPr>
          <p:cNvSpPr>
            <a:spLocks noGrp="1"/>
          </p:cNvSpPr>
          <p:nvPr>
            <p:ph idx="1"/>
          </p:nvPr>
        </p:nvSpPr>
        <p:spPr>
          <a:xfrm>
            <a:off x="838200" y="1509563"/>
            <a:ext cx="10515599" cy="4923134"/>
          </a:xfrm>
        </p:spPr>
        <p:txBody>
          <a:bodyPr>
            <a:noAutofit/>
          </a:bodyPr>
          <a:lstStyle/>
          <a:p>
            <a:pPr marL="0" indent="0">
              <a:buNone/>
            </a:pPr>
            <a:r>
              <a:rPr lang="en-US" sz="1200" dirty="0"/>
              <a:t>AI is transforming digital accessibility by breaking down barriers and making technology more inclusive for people with disabilities. Here’s how it’s making a real impact:</a:t>
            </a:r>
          </a:p>
          <a:p>
            <a:pPr marL="0" indent="0">
              <a:buNone/>
            </a:pPr>
            <a:r>
              <a:rPr lang="en-US" sz="1600" b="1" dirty="0">
                <a:solidFill>
                  <a:schemeClr val="tx1"/>
                </a:solidFill>
              </a:rPr>
              <a:t>Speech &amp; Language Tools</a:t>
            </a:r>
            <a:br>
              <a:rPr lang="en-US" sz="1600" b="1" dirty="0">
                <a:solidFill>
                  <a:schemeClr val="tx1"/>
                </a:solidFill>
              </a:rPr>
            </a:br>
            <a:r>
              <a:rPr lang="en-US" sz="1200" b="1" dirty="0"/>
              <a:t>Real-time transcription</a:t>
            </a:r>
            <a:r>
              <a:rPr lang="en-US" sz="1200" dirty="0"/>
              <a:t>: Apps like </a:t>
            </a:r>
            <a:r>
              <a:rPr lang="en-US" sz="1200" dirty="0" err="1"/>
              <a:t>Caption.Ed</a:t>
            </a:r>
            <a:r>
              <a:rPr lang="en-US" sz="1200" dirty="0"/>
              <a:t> and Ava use AI to transcribe spoken words instantly, helping people with hearing impairments follow conversations and lectures.</a:t>
            </a:r>
            <a:br>
              <a:rPr lang="en-US" sz="1200" dirty="0"/>
            </a:br>
            <a:r>
              <a:rPr lang="en-US" sz="1200" b="1" dirty="0"/>
              <a:t>Automated captioning &amp; translation</a:t>
            </a:r>
            <a:r>
              <a:rPr lang="en-US" sz="1200" dirty="0"/>
              <a:t>: AI-powered tools like Microsoft Translator and Google Translate provide accurate subtitles and multilingual support for videos and live events.</a:t>
            </a:r>
            <a:br>
              <a:rPr lang="en-US" sz="1200" dirty="0"/>
            </a:br>
            <a:br>
              <a:rPr lang="en-US" sz="1200" dirty="0"/>
            </a:br>
            <a:r>
              <a:rPr lang="en-US" sz="1600" b="1" dirty="0">
                <a:solidFill>
                  <a:schemeClr val="tx1"/>
                </a:solidFill>
              </a:rPr>
              <a:t>Visual Assistance</a:t>
            </a:r>
            <a:br>
              <a:rPr lang="en-US" sz="1600" b="1" dirty="0">
                <a:solidFill>
                  <a:schemeClr val="tx1"/>
                </a:solidFill>
              </a:rPr>
            </a:br>
            <a:r>
              <a:rPr lang="en-US" sz="1200" b="1" dirty="0"/>
              <a:t>Image recognition</a:t>
            </a:r>
            <a:r>
              <a:rPr lang="en-US" sz="1200" dirty="0"/>
              <a:t>: AI can describe images, identify objects, and even interpret facial expressions—helping users with visual impairments understand visual content.</a:t>
            </a:r>
            <a:br>
              <a:rPr lang="en-US" sz="1200" dirty="0"/>
            </a:br>
            <a:r>
              <a:rPr lang="en-US" sz="1200" b="1" dirty="0"/>
              <a:t>Screen readers &amp; text-to-speech</a:t>
            </a:r>
            <a:r>
              <a:rPr lang="en-US" sz="1200" dirty="0"/>
              <a:t>: AI enhances these tools by improving voice quality, reading accuracy, and even summarizing long texts for easier comprehension.</a:t>
            </a:r>
          </a:p>
          <a:p>
            <a:pPr marL="0" indent="0">
              <a:buNone/>
            </a:pPr>
            <a:r>
              <a:rPr lang="en-US" sz="1600" b="1" dirty="0">
                <a:solidFill>
                  <a:schemeClr val="tx1"/>
                </a:solidFill>
              </a:rPr>
              <a:t>Document Accessibility</a:t>
            </a:r>
            <a:br>
              <a:rPr lang="en-US" sz="1600" b="1" dirty="0">
                <a:solidFill>
                  <a:schemeClr val="tx1"/>
                </a:solidFill>
              </a:rPr>
            </a:br>
            <a:r>
              <a:rPr lang="en-US" sz="1200" b="1" dirty="0"/>
              <a:t>PDF conversion</a:t>
            </a:r>
            <a:r>
              <a:rPr lang="en-US" sz="1200" dirty="0"/>
              <a:t>: Generative AI can restructure untagged or image-only PDFs into accessible formats like HTML or Word, making them readable by screen readers.</a:t>
            </a:r>
            <a:br>
              <a:rPr lang="en-US" sz="1200" dirty="0"/>
            </a:br>
            <a:r>
              <a:rPr lang="en-US" sz="1200" b="1" dirty="0"/>
              <a:t>Table formatting</a:t>
            </a:r>
            <a:r>
              <a:rPr lang="en-US" sz="1200" dirty="0"/>
              <a:t>: AI can reformat messy data tables into clean, readable layouts for easier navigation.</a:t>
            </a:r>
            <a:br>
              <a:rPr lang="en-US" sz="1200" dirty="0"/>
            </a:br>
            <a:br>
              <a:rPr lang="en-US" sz="1200" dirty="0"/>
            </a:br>
            <a:r>
              <a:rPr lang="en-US" sz="1600" b="1" dirty="0">
                <a:solidFill>
                  <a:schemeClr val="tx1"/>
                </a:solidFill>
              </a:rPr>
              <a:t>Authentication &amp; Navigation</a:t>
            </a:r>
            <a:br>
              <a:rPr lang="en-US" sz="1600" dirty="0"/>
            </a:br>
            <a:r>
              <a:rPr lang="en-US" sz="1200" b="1" dirty="0"/>
              <a:t>Facial recognition</a:t>
            </a:r>
            <a:r>
              <a:rPr lang="en-US" sz="1200" dirty="0"/>
              <a:t>: AI enables hands-free login and navigation, which is especially helpful for users with mobility challenges.</a:t>
            </a:r>
            <a:br>
              <a:rPr lang="en-US" sz="1200" dirty="0"/>
            </a:br>
            <a:r>
              <a:rPr lang="en-US" sz="1200" b="1" dirty="0"/>
              <a:t>Alternative to CAPTCHA</a:t>
            </a:r>
            <a:r>
              <a:rPr lang="en-US" sz="1200" dirty="0"/>
              <a:t>: AI-driven facial recognition is being explored as a more accessible alternative to traditional CAPTCHA tests.</a:t>
            </a:r>
            <a:br>
              <a:rPr lang="en-US" sz="1200" dirty="0"/>
            </a:br>
            <a:br>
              <a:rPr lang="en-US" sz="1200" dirty="0"/>
            </a:br>
            <a:r>
              <a:rPr lang="en-US" sz="1600" b="1" dirty="0">
                <a:solidFill>
                  <a:schemeClr val="tx1"/>
                </a:solidFill>
              </a:rPr>
              <a:t>Cognitive Support</a:t>
            </a:r>
            <a:br>
              <a:rPr lang="en-US" sz="1600" dirty="0"/>
            </a:br>
            <a:r>
              <a:rPr lang="en-US" sz="1200" b="1" dirty="0"/>
              <a:t>Summarization tools</a:t>
            </a:r>
            <a:r>
              <a:rPr lang="en-US" sz="1200" dirty="0"/>
              <a:t>: AI can break down complex or lengthy content into digestible summaries, aiding users with cognitive disabilities or attention challenges.</a:t>
            </a:r>
          </a:p>
          <a:p>
            <a:pPr marL="0" indent="0">
              <a:buNone/>
            </a:pPr>
            <a:r>
              <a:rPr lang="en-US" sz="1200" dirty="0"/>
              <a:t>These innovations aren’t just helpful—they’re empowering. They’re turning digital spaces into places where everyone can participate, learn, and thrive. </a:t>
            </a:r>
          </a:p>
          <a:p>
            <a:pPr marL="0" indent="0">
              <a:buNone/>
            </a:pPr>
            <a:endParaRPr lang="en-US" sz="1600" dirty="0"/>
          </a:p>
        </p:txBody>
      </p:sp>
    </p:spTree>
    <p:extLst>
      <p:ext uri="{BB962C8B-B14F-4D97-AF65-F5344CB8AC3E}">
        <p14:creationId xmlns:p14="http://schemas.microsoft.com/office/powerpoint/2010/main" val="10693343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5E56E-DD1D-AD91-95C1-F6B065F9D3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8ADF47-3898-CE28-CF5B-A50CFE8DD913}"/>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BCD3D467-F3FA-4728-B196-744264E48D58}"/>
              </a:ext>
            </a:extLst>
          </p:cNvPr>
          <p:cNvSpPr>
            <a:spLocks noGrp="1"/>
          </p:cNvSpPr>
          <p:nvPr>
            <p:ph sz="half" idx="1"/>
          </p:nvPr>
        </p:nvSpPr>
        <p:spPr/>
        <p:txBody>
          <a:bodyPr>
            <a:noAutofit/>
          </a:bodyPr>
          <a:lstStyle/>
          <a:p>
            <a:pPr>
              <a:lnSpc>
                <a:spcPct val="150000"/>
              </a:lnSpc>
              <a:buFont typeface="Wingdings" panose="05000000000000000000" pitchFamily="2" charset="2"/>
              <a:buChar char="v"/>
            </a:pPr>
            <a:r>
              <a:rPr lang="en-US" sz="2400" dirty="0">
                <a:solidFill>
                  <a:schemeClr val="tx1"/>
                </a:solidFill>
              </a:rPr>
              <a:t> How we got here</a:t>
            </a:r>
          </a:p>
          <a:p>
            <a:pPr>
              <a:lnSpc>
                <a:spcPct val="150000"/>
              </a:lnSpc>
              <a:buFont typeface="Wingdings" panose="05000000000000000000" pitchFamily="2" charset="2"/>
              <a:buChar char="v"/>
            </a:pPr>
            <a:r>
              <a:rPr lang="en-US" sz="2400" dirty="0">
                <a:solidFill>
                  <a:schemeClr val="tx1"/>
                </a:solidFill>
              </a:rPr>
              <a:t> How AI Helps</a:t>
            </a:r>
          </a:p>
          <a:p>
            <a:pPr>
              <a:lnSpc>
                <a:spcPct val="150000"/>
              </a:lnSpc>
              <a:buFont typeface="Wingdings" panose="05000000000000000000" pitchFamily="2" charset="2"/>
              <a:buChar char="v"/>
            </a:pPr>
            <a:r>
              <a:rPr lang="en-US" sz="2400" dirty="0">
                <a:solidFill>
                  <a:schemeClr val="tx1"/>
                </a:solidFill>
              </a:rPr>
              <a:t> Where AI Falls Short</a:t>
            </a:r>
          </a:p>
          <a:p>
            <a:pPr>
              <a:lnSpc>
                <a:spcPct val="150000"/>
              </a:lnSpc>
              <a:buFont typeface="Wingdings" panose="05000000000000000000" pitchFamily="2" charset="2"/>
              <a:buChar char="v"/>
            </a:pPr>
            <a:r>
              <a:rPr lang="en-US" sz="2400" dirty="0">
                <a:solidFill>
                  <a:schemeClr val="tx1"/>
                </a:solidFill>
              </a:rPr>
              <a:t> What Gives Us Hope</a:t>
            </a:r>
          </a:p>
          <a:p>
            <a:pPr>
              <a:lnSpc>
                <a:spcPct val="150000"/>
              </a:lnSpc>
              <a:buFont typeface="Wingdings" panose="05000000000000000000" pitchFamily="2" charset="2"/>
              <a:buChar char="v"/>
            </a:pPr>
            <a:r>
              <a:rPr lang="en-US" sz="2400" dirty="0">
                <a:solidFill>
                  <a:schemeClr val="tx1"/>
                </a:solidFill>
              </a:rPr>
              <a:t> The Path Forward</a:t>
            </a:r>
          </a:p>
        </p:txBody>
      </p:sp>
      <p:pic>
        <p:nvPicPr>
          <p:cNvPr id="12" name="Content Placeholder 11" descr="A group of people sitting around tables looking at devices">
            <a:extLst>
              <a:ext uri="{FF2B5EF4-FFF2-40B4-BE49-F238E27FC236}">
                <a16:creationId xmlns:a16="http://schemas.microsoft.com/office/drawing/2014/main" id="{898A07FF-7A55-B426-CD9D-F2ABFAB86D08}"/>
              </a:ext>
            </a:extLst>
          </p:cNvPr>
          <p:cNvPicPr>
            <a:picLocks noGrp="1" noChangeAspect="1"/>
          </p:cNvPicPr>
          <p:nvPr>
            <p:ph sz="half" idx="2"/>
          </p:nvPr>
        </p:nvPicPr>
        <p:blipFill>
          <a:blip r:embed="rId3"/>
          <a:stretch>
            <a:fillRect/>
          </a:stretch>
        </p:blipFill>
        <p:spPr>
          <a:xfrm>
            <a:off x="6471443" y="1593850"/>
            <a:ext cx="4583113" cy="4583113"/>
          </a:xfrm>
        </p:spPr>
      </p:pic>
    </p:spTree>
    <p:extLst>
      <p:ext uri="{BB962C8B-B14F-4D97-AF65-F5344CB8AC3E}">
        <p14:creationId xmlns:p14="http://schemas.microsoft.com/office/powerpoint/2010/main" val="24943570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DFDCCE-DD5A-C327-72DF-8D67A40DE9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C47933-A32F-93B8-946B-F6FE81628C71}"/>
              </a:ext>
            </a:extLst>
          </p:cNvPr>
          <p:cNvSpPr>
            <a:spLocks noGrp="1"/>
          </p:cNvSpPr>
          <p:nvPr>
            <p:ph type="title"/>
          </p:nvPr>
        </p:nvSpPr>
        <p:spPr/>
        <p:txBody>
          <a:bodyPr/>
          <a:lstStyle/>
          <a:p>
            <a:r>
              <a:rPr lang="en-US" dirty="0"/>
              <a:t>How can AI help PWD?</a:t>
            </a:r>
          </a:p>
        </p:txBody>
      </p:sp>
      <p:sp>
        <p:nvSpPr>
          <p:cNvPr id="7" name="Content Placeholder 6">
            <a:extLst>
              <a:ext uri="{FF2B5EF4-FFF2-40B4-BE49-F238E27FC236}">
                <a16:creationId xmlns:a16="http://schemas.microsoft.com/office/drawing/2014/main" id="{308269D8-B593-AE58-C503-296651C4C3A5}"/>
              </a:ext>
            </a:extLst>
          </p:cNvPr>
          <p:cNvSpPr>
            <a:spLocks noGrp="1"/>
          </p:cNvSpPr>
          <p:nvPr>
            <p:ph idx="1"/>
          </p:nvPr>
        </p:nvSpPr>
        <p:spPr>
          <a:xfrm>
            <a:off x="838200" y="1509563"/>
            <a:ext cx="10515599" cy="4923134"/>
          </a:xfrm>
        </p:spPr>
        <p:txBody>
          <a:bodyPr>
            <a:noAutofit/>
          </a:bodyPr>
          <a:lstStyle/>
          <a:p>
            <a:pPr marL="0" indent="0">
              <a:buNone/>
            </a:pPr>
            <a:r>
              <a:rPr lang="en-US" sz="1600" dirty="0"/>
              <a:t>AI has enormous potential to empower people with disabilities, but it must be designed thoughtfully to avoid unintentionally creating new barriers.</a:t>
            </a:r>
            <a:br>
              <a:rPr lang="en-US" sz="1800" dirty="0"/>
            </a:br>
            <a:r>
              <a:rPr lang="en-US" sz="1400" dirty="0"/>
              <a:t> </a:t>
            </a:r>
            <a:br>
              <a:rPr lang="en-US" sz="1800" dirty="0"/>
            </a:br>
            <a:r>
              <a:rPr lang="en-US" sz="1600" b="1" dirty="0">
                <a:solidFill>
                  <a:schemeClr val="tx1"/>
                </a:solidFill>
              </a:rPr>
              <a:t>Communication &amp; Interaction</a:t>
            </a:r>
          </a:p>
          <a:p>
            <a:pPr>
              <a:lnSpc>
                <a:spcPct val="80000"/>
              </a:lnSpc>
              <a:spcBef>
                <a:spcPts val="0"/>
              </a:spcBef>
              <a:spcAft>
                <a:spcPts val="0"/>
              </a:spcAft>
            </a:pPr>
            <a:r>
              <a:rPr lang="en-US" sz="1400" dirty="0"/>
              <a:t>Speech-to-text and text-to-speech tools help people with hearing or speech impairments engage in conversations.</a:t>
            </a:r>
          </a:p>
          <a:p>
            <a:pPr>
              <a:lnSpc>
                <a:spcPct val="80000"/>
              </a:lnSpc>
              <a:spcBef>
                <a:spcPts val="0"/>
              </a:spcBef>
              <a:spcAft>
                <a:spcPts val="0"/>
              </a:spcAft>
            </a:pPr>
            <a:r>
              <a:rPr lang="en-US" sz="1400" dirty="0"/>
              <a:t>Eye-tracking software enables users with limited mobility to control devices using only eye movement.</a:t>
            </a:r>
          </a:p>
          <a:p>
            <a:pPr>
              <a:lnSpc>
                <a:spcPct val="80000"/>
              </a:lnSpc>
              <a:spcBef>
                <a:spcPts val="0"/>
              </a:spcBef>
              <a:spcAft>
                <a:spcPts val="0"/>
              </a:spcAft>
            </a:pPr>
            <a:r>
              <a:rPr lang="en-US" sz="1400" dirty="0"/>
              <a:t>Sign language avatars and real-time captioning in platforms like Zoom and Teams make meetings more inclusive.</a:t>
            </a:r>
          </a:p>
          <a:p>
            <a:pPr marL="0" indent="0">
              <a:lnSpc>
                <a:spcPct val="80000"/>
              </a:lnSpc>
              <a:spcBef>
                <a:spcPts val="0"/>
              </a:spcBef>
              <a:buNone/>
            </a:pPr>
            <a:br>
              <a:rPr lang="en-US" sz="1800" b="1" dirty="0"/>
            </a:br>
            <a:r>
              <a:rPr lang="en-US" sz="1600" b="1" dirty="0">
                <a:solidFill>
                  <a:schemeClr val="tx1"/>
                </a:solidFill>
              </a:rPr>
              <a:t>Navigation &amp; Mobility</a:t>
            </a:r>
          </a:p>
          <a:p>
            <a:pPr>
              <a:lnSpc>
                <a:spcPct val="80000"/>
              </a:lnSpc>
              <a:spcBef>
                <a:spcPts val="0"/>
              </a:spcBef>
              <a:spcAft>
                <a:spcPts val="0"/>
              </a:spcAft>
            </a:pPr>
            <a:r>
              <a:rPr lang="en-US" sz="1400" dirty="0"/>
              <a:t>AI-powered apps like Be My Eyes and Aira assist visually impaired users by connecting them with remote helpers or using computer vision to describe surroundings.</a:t>
            </a:r>
          </a:p>
          <a:p>
            <a:pPr>
              <a:lnSpc>
                <a:spcPct val="80000"/>
              </a:lnSpc>
              <a:spcBef>
                <a:spcPts val="0"/>
              </a:spcBef>
              <a:spcAft>
                <a:spcPts val="0"/>
              </a:spcAft>
            </a:pPr>
            <a:r>
              <a:rPr lang="en-US" sz="1400" dirty="0"/>
              <a:t>Smart wheelchairs and robotic arms (like the pizza-making robot from Virginia Tech) help users perform daily tasks independently.</a:t>
            </a:r>
          </a:p>
          <a:p>
            <a:pPr marL="0" indent="0">
              <a:buNone/>
            </a:pPr>
            <a:r>
              <a:rPr lang="en-US" sz="1600" b="1" dirty="0">
                <a:solidFill>
                  <a:schemeClr val="tx1"/>
                </a:solidFill>
              </a:rPr>
              <a:t>Employment and Career Support</a:t>
            </a:r>
          </a:p>
          <a:p>
            <a:pPr>
              <a:lnSpc>
                <a:spcPct val="80000"/>
              </a:lnSpc>
              <a:spcBef>
                <a:spcPts val="0"/>
              </a:spcBef>
              <a:spcAft>
                <a:spcPts val="0"/>
              </a:spcAft>
            </a:pPr>
            <a:r>
              <a:rPr lang="en-US" sz="1400" dirty="0"/>
              <a:t>Platforms like Enabled Talent use AI to match disabled job seekers with accessible roles, offer voice-guided assistants, and even provide AI career coaching for neurodivergent users.</a:t>
            </a:r>
          </a:p>
          <a:p>
            <a:pPr marL="0" indent="0">
              <a:buNone/>
            </a:pPr>
            <a:r>
              <a:rPr lang="en-US" sz="1600" b="1" dirty="0">
                <a:solidFill>
                  <a:schemeClr val="tx1"/>
                </a:solidFill>
              </a:rPr>
              <a:t>Cognitive &amp; Emotional Support</a:t>
            </a:r>
          </a:p>
          <a:p>
            <a:pPr>
              <a:lnSpc>
                <a:spcPct val="80000"/>
              </a:lnSpc>
              <a:spcBef>
                <a:spcPts val="0"/>
              </a:spcBef>
              <a:spcAft>
                <a:spcPts val="0"/>
              </a:spcAft>
            </a:pPr>
            <a:r>
              <a:rPr lang="en-US" sz="1400" dirty="0"/>
              <a:t>AI tools can help with task planning, emotional regulation, and goal setting, especially for neurodivergent individuals or those with cognitive disabilities.</a:t>
            </a:r>
            <a:endParaRPr lang="en-US" sz="1600" dirty="0"/>
          </a:p>
        </p:txBody>
      </p:sp>
    </p:spTree>
    <p:extLst>
      <p:ext uri="{BB962C8B-B14F-4D97-AF65-F5344CB8AC3E}">
        <p14:creationId xmlns:p14="http://schemas.microsoft.com/office/powerpoint/2010/main" val="19394661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E02C8-CB8D-4CDD-446F-8CC0218FC22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C3EAD6A-0A47-A210-4FA4-689B812CBA78}"/>
              </a:ext>
              <a:ext uri="{C183D7F6-B498-43B3-948B-1728B52AA6E4}">
                <adec:decorative xmlns:adec="http://schemas.microsoft.com/office/drawing/2017/decorative" val="1"/>
              </a:ext>
            </a:extLst>
          </p:cNvPr>
          <p:cNvSpPr>
            <a:spLocks noGrp="1"/>
          </p:cNvSpPr>
          <p:nvPr>
            <p:ph type="title"/>
          </p:nvPr>
        </p:nvSpPr>
        <p:spPr>
          <a:xfrm>
            <a:off x="1387736" y="1052944"/>
            <a:ext cx="9488245" cy="4327129"/>
          </a:xfrm>
        </p:spPr>
        <p:txBody>
          <a:bodyPr/>
          <a:lstStyle/>
          <a:p>
            <a:br>
              <a:rPr lang="en-US" sz="4800" b="1" dirty="0"/>
            </a:br>
            <a:r>
              <a:rPr lang="en-US" sz="3600" dirty="0"/>
              <a:t>AI is like a rocket ship: </a:t>
            </a:r>
            <a:br>
              <a:rPr lang="en-US" sz="3600" dirty="0"/>
            </a:br>
            <a:r>
              <a:rPr lang="en-US" sz="3600" dirty="0"/>
              <a:t>without the right control systems, it’s a bomb.</a:t>
            </a:r>
            <a:br>
              <a:rPr lang="en-US" sz="4000" dirty="0"/>
            </a:br>
            <a:br>
              <a:rPr lang="en-US" sz="4000" dirty="0"/>
            </a:br>
            <a:br>
              <a:rPr lang="en-US" sz="4000" dirty="0"/>
            </a:br>
            <a:r>
              <a:rPr lang="en-US" sz="3600" b="1" dirty="0"/>
              <a:t>Mark Cuban</a:t>
            </a:r>
            <a:endParaRPr lang="en-US" sz="4400" b="1" dirty="0">
              <a:ea typeface="Calibri"/>
              <a:cs typeface="Calibri"/>
            </a:endParaRPr>
          </a:p>
        </p:txBody>
      </p:sp>
    </p:spTree>
    <p:extLst>
      <p:ext uri="{BB962C8B-B14F-4D97-AF65-F5344CB8AC3E}">
        <p14:creationId xmlns:p14="http://schemas.microsoft.com/office/powerpoint/2010/main" val="157253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69832-4CB6-1092-8EF0-73F5A8A030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BF4CE3-A191-279F-DD9D-A62D570437F8}"/>
              </a:ext>
            </a:extLst>
          </p:cNvPr>
          <p:cNvSpPr>
            <a:spLocks noGrp="1"/>
          </p:cNvSpPr>
          <p:nvPr>
            <p:ph type="title"/>
          </p:nvPr>
        </p:nvSpPr>
        <p:spPr>
          <a:xfrm>
            <a:off x="266700" y="1651380"/>
            <a:ext cx="11658600" cy="1733266"/>
          </a:xfrm>
        </p:spPr>
        <p:txBody>
          <a:bodyPr anchor="ctr">
            <a:normAutofit/>
          </a:bodyPr>
          <a:lstStyle/>
          <a:p>
            <a:r>
              <a:rPr lang="en-US" dirty="0"/>
              <a:t>AI Hindering PWD</a:t>
            </a:r>
          </a:p>
        </p:txBody>
      </p:sp>
      <p:sp>
        <p:nvSpPr>
          <p:cNvPr id="3" name="Content Placeholder 2">
            <a:extLst>
              <a:ext uri="{FF2B5EF4-FFF2-40B4-BE49-F238E27FC236}">
                <a16:creationId xmlns:a16="http://schemas.microsoft.com/office/drawing/2014/main" id="{0E347C77-73C9-4463-FF64-AB268C765D67}"/>
              </a:ext>
            </a:extLst>
          </p:cNvPr>
          <p:cNvSpPr>
            <a:spLocks noGrp="1"/>
          </p:cNvSpPr>
          <p:nvPr>
            <p:ph type="body" sz="quarter" idx="13"/>
          </p:nvPr>
        </p:nvSpPr>
        <p:spPr>
          <a:xfrm>
            <a:off x="838200" y="3521123"/>
            <a:ext cx="10515600" cy="2681374"/>
          </a:xfrm>
        </p:spPr>
        <p:txBody>
          <a:bodyPr anchor="ctr">
            <a:normAutofit/>
          </a:bodyPr>
          <a:lstStyle/>
          <a:p>
            <a:pPr marL="0" indent="0">
              <a:buNone/>
            </a:pPr>
            <a:r>
              <a:rPr lang="en-US"/>
              <a:t>AI is also </a:t>
            </a:r>
            <a:r>
              <a:rPr lang="en-US" b="1"/>
              <a:t>hindering digital accessibility</a:t>
            </a:r>
            <a:r>
              <a:rPr lang="en-US"/>
              <a:t>, particularly for people with disabilities.</a:t>
            </a:r>
          </a:p>
        </p:txBody>
      </p:sp>
    </p:spTree>
    <p:extLst>
      <p:ext uri="{BB962C8B-B14F-4D97-AF65-F5344CB8AC3E}">
        <p14:creationId xmlns:p14="http://schemas.microsoft.com/office/powerpoint/2010/main" val="4006611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87D16-2417-B5FC-74AD-180C31F5C3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28D335-95F0-E78A-C63C-9FBEE261E7BE}"/>
              </a:ext>
            </a:extLst>
          </p:cNvPr>
          <p:cNvSpPr>
            <a:spLocks noGrp="1"/>
          </p:cNvSpPr>
          <p:nvPr>
            <p:ph type="title"/>
          </p:nvPr>
        </p:nvSpPr>
        <p:spPr/>
        <p:txBody>
          <a:bodyPr/>
          <a:lstStyle/>
          <a:p>
            <a:r>
              <a:rPr lang="en-US" dirty="0"/>
              <a:t>What are the Concerns with using AI?</a:t>
            </a:r>
          </a:p>
        </p:txBody>
      </p:sp>
      <p:sp>
        <p:nvSpPr>
          <p:cNvPr id="9" name="Content Placeholder 8">
            <a:extLst>
              <a:ext uri="{FF2B5EF4-FFF2-40B4-BE49-F238E27FC236}">
                <a16:creationId xmlns:a16="http://schemas.microsoft.com/office/drawing/2014/main" id="{F5C2BFF3-815B-6B28-21F2-F28E72523F4B}"/>
              </a:ext>
            </a:extLst>
          </p:cNvPr>
          <p:cNvSpPr>
            <a:spLocks noGrp="1"/>
          </p:cNvSpPr>
          <p:nvPr>
            <p:ph idx="1"/>
          </p:nvPr>
        </p:nvSpPr>
        <p:spPr>
          <a:xfrm>
            <a:off x="647700" y="1594624"/>
            <a:ext cx="10877550" cy="4787126"/>
          </a:xfrm>
        </p:spPr>
        <p:txBody>
          <a:bodyPr>
            <a:normAutofit/>
          </a:bodyPr>
          <a:lstStyle/>
          <a:p>
            <a:pPr marL="0" indent="0">
              <a:buNone/>
            </a:pPr>
            <a:endParaRPr lang="en-US" sz="2400" dirty="0"/>
          </a:p>
          <a:p>
            <a:pPr marL="0" indent="0">
              <a:buNone/>
            </a:pPr>
            <a:r>
              <a:rPr lang="en-US" sz="2400" dirty="0"/>
              <a:t>False Positives, Not perfect, Inconsistent, Context errors, Poor at creating funny jokes, Not always truthful, Missing legal subtleties, Requires human oversight, Exploitable patterns, Limited by logic, Critical safety issues, Unbalanced, Emotionally flat, Uncanny, Lacks originality, Factual errors, Missing sarcasm, High failure rate, Missed nuances, Unpredictability, Uncertain, Hallucinations</a:t>
            </a:r>
          </a:p>
          <a:p>
            <a:pPr marL="0" indent="0">
              <a:buNone/>
            </a:pPr>
            <a:endParaRPr lang="en-US" sz="2400" dirty="0"/>
          </a:p>
        </p:txBody>
      </p:sp>
    </p:spTree>
    <p:extLst>
      <p:ext uri="{BB962C8B-B14F-4D97-AF65-F5344CB8AC3E}">
        <p14:creationId xmlns:p14="http://schemas.microsoft.com/office/powerpoint/2010/main" val="703993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5C3D0-A0EF-1F4C-6616-8586C4D5EF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BF3F4-0973-F4F0-2D4D-C4CDB1760233}"/>
              </a:ext>
            </a:extLst>
          </p:cNvPr>
          <p:cNvSpPr>
            <a:spLocks noGrp="1"/>
          </p:cNvSpPr>
          <p:nvPr>
            <p:ph type="title"/>
          </p:nvPr>
        </p:nvSpPr>
        <p:spPr/>
        <p:txBody>
          <a:bodyPr/>
          <a:lstStyle/>
          <a:p>
            <a:r>
              <a:rPr lang="en-US" dirty="0"/>
              <a:t>The Bad – Part 1</a:t>
            </a:r>
          </a:p>
        </p:txBody>
      </p:sp>
      <p:sp>
        <p:nvSpPr>
          <p:cNvPr id="3" name="Content Placeholder 2">
            <a:extLst>
              <a:ext uri="{FF2B5EF4-FFF2-40B4-BE49-F238E27FC236}">
                <a16:creationId xmlns:a16="http://schemas.microsoft.com/office/drawing/2014/main" id="{70568CAE-AD82-3CA1-9841-801FD0CC43C1}"/>
              </a:ext>
            </a:extLst>
          </p:cNvPr>
          <p:cNvSpPr>
            <a:spLocks noGrp="1"/>
          </p:cNvSpPr>
          <p:nvPr>
            <p:ph idx="1"/>
          </p:nvPr>
        </p:nvSpPr>
        <p:spPr>
          <a:xfrm>
            <a:off x="838200" y="1594624"/>
            <a:ext cx="10515600" cy="4582339"/>
          </a:xfrm>
        </p:spPr>
        <p:txBody>
          <a:bodyPr>
            <a:noAutofit/>
          </a:bodyPr>
          <a:lstStyle/>
          <a:p>
            <a:pPr marL="0" indent="0">
              <a:buNone/>
            </a:pPr>
            <a:r>
              <a:rPr lang="en-US" sz="2000" b="1" dirty="0"/>
              <a:t>Hiring Algorithms</a:t>
            </a:r>
            <a:r>
              <a:rPr lang="en-US" sz="2000" dirty="0"/>
              <a:t>: Amazon scrapped an AI recruiting tool after discovering it was biased against women. The system had been trained on resumes submitted over a 10-year period, which reflected historical gender biases in tech hiring.</a:t>
            </a:r>
          </a:p>
          <a:p>
            <a:pPr marL="0" indent="0">
              <a:buNone/>
            </a:pPr>
            <a:r>
              <a:rPr lang="en-US" sz="2000" b="1" dirty="0"/>
              <a:t>Facial Recognition</a:t>
            </a:r>
            <a:r>
              <a:rPr lang="en-US" sz="2000" dirty="0"/>
              <a:t>: Studies (e.g., by MIT Media Lab) found that facial recognition systems from major companies had significantly higher error rates for people with darker skin tones, especially women, leading to misidentification and potential wrongful arrests.</a:t>
            </a:r>
          </a:p>
          <a:p>
            <a:pPr marL="0" indent="0">
              <a:buNone/>
            </a:pPr>
            <a:r>
              <a:rPr lang="en-US" sz="2000" b="1" dirty="0"/>
              <a:t>Smart Devices</a:t>
            </a:r>
            <a:r>
              <a:rPr lang="en-US" sz="2000" dirty="0"/>
              <a:t>: Voice assistants like Alexa and Google Assistant have been caught recording conversations without consent, leading to concerns about constant surveillance in private spaces.</a:t>
            </a:r>
          </a:p>
          <a:p>
            <a:pPr marL="0" indent="0">
              <a:buNone/>
            </a:pPr>
            <a:r>
              <a:rPr lang="en-US" sz="2000" b="1" dirty="0"/>
              <a:t>Automation in Manufacturing and Retail</a:t>
            </a:r>
            <a:r>
              <a:rPr lang="en-US" sz="2000" dirty="0"/>
              <a:t>: AI-driven automation has replaced many low-skill jobs, such as cashiers, warehouse workers, and assembly line operators. This has led to economic hardship in some communities, especially where alternative employment is scarce.</a:t>
            </a:r>
          </a:p>
        </p:txBody>
      </p:sp>
    </p:spTree>
    <p:extLst>
      <p:ext uri="{BB962C8B-B14F-4D97-AF65-F5344CB8AC3E}">
        <p14:creationId xmlns:p14="http://schemas.microsoft.com/office/powerpoint/2010/main" val="36735659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397F8-6776-4D2F-6C15-2D3A13E8C6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2A9956-DD7C-84E8-2DBE-0625A3768D8B}"/>
              </a:ext>
            </a:extLst>
          </p:cNvPr>
          <p:cNvSpPr>
            <a:spLocks noGrp="1"/>
          </p:cNvSpPr>
          <p:nvPr>
            <p:ph type="title"/>
          </p:nvPr>
        </p:nvSpPr>
        <p:spPr/>
        <p:txBody>
          <a:bodyPr/>
          <a:lstStyle/>
          <a:p>
            <a:r>
              <a:rPr lang="en-US" dirty="0"/>
              <a:t>The Bad – Part 2</a:t>
            </a:r>
          </a:p>
        </p:txBody>
      </p:sp>
      <p:sp>
        <p:nvSpPr>
          <p:cNvPr id="3" name="Content Placeholder 2">
            <a:extLst>
              <a:ext uri="{FF2B5EF4-FFF2-40B4-BE49-F238E27FC236}">
                <a16:creationId xmlns:a16="http://schemas.microsoft.com/office/drawing/2014/main" id="{CFACAB76-FB2D-BFF0-A295-557D57701C03}"/>
              </a:ext>
            </a:extLst>
          </p:cNvPr>
          <p:cNvSpPr>
            <a:spLocks noGrp="1"/>
          </p:cNvSpPr>
          <p:nvPr>
            <p:ph idx="1"/>
          </p:nvPr>
        </p:nvSpPr>
        <p:spPr>
          <a:xfrm>
            <a:off x="838197" y="1594624"/>
            <a:ext cx="10515601" cy="4582339"/>
          </a:xfrm>
        </p:spPr>
        <p:txBody>
          <a:bodyPr>
            <a:noAutofit/>
          </a:bodyPr>
          <a:lstStyle/>
          <a:p>
            <a:pPr marL="0" indent="0">
              <a:buNone/>
            </a:pPr>
            <a:r>
              <a:rPr lang="en-US" sz="2000" b="1" dirty="0"/>
              <a:t>Fake News Generation</a:t>
            </a:r>
            <a:r>
              <a:rPr lang="en-US" sz="2000" dirty="0"/>
              <a:t>: AI tools have been used to create convincing fake news articles and social media posts, influencing public opinion and even elections.</a:t>
            </a:r>
          </a:p>
          <a:p>
            <a:pPr marL="0" indent="0">
              <a:buNone/>
            </a:pPr>
            <a:r>
              <a:rPr lang="en-US" sz="2000" b="1" dirty="0"/>
              <a:t>Deepfakes</a:t>
            </a:r>
            <a:r>
              <a:rPr lang="en-US" sz="2000" dirty="0"/>
              <a:t>: AI-generated videos and audio clips have been used to impersonate public figures or private individuals, leading to reputational damage, fraud, and harassment.</a:t>
            </a:r>
          </a:p>
          <a:p>
            <a:pPr marL="0" indent="0">
              <a:buNone/>
            </a:pPr>
            <a:r>
              <a:rPr lang="en-US" sz="2000" b="1" dirty="0"/>
              <a:t>Social Media Algorithms</a:t>
            </a:r>
            <a:r>
              <a:rPr lang="en-US" sz="2000" dirty="0"/>
              <a:t>: Platforms like Facebook and TikTok use AI to maximize engagement, which can lead to addictive behavior, echo chambers, and increased anxiety or depression—especially among teens.</a:t>
            </a:r>
          </a:p>
          <a:p>
            <a:pPr marL="0" indent="0">
              <a:buNone/>
            </a:pPr>
            <a:r>
              <a:rPr lang="en-US" sz="2000" b="1" dirty="0"/>
              <a:t>Content Moderation Failures</a:t>
            </a:r>
            <a:r>
              <a:rPr lang="en-US" sz="2000" dirty="0"/>
              <a:t>: AI moderation tools often fail to catch harmful content or mistakenly censor legitimate posts, affecting freedom of expression.</a:t>
            </a:r>
          </a:p>
          <a:p>
            <a:pPr marL="0" indent="0">
              <a:buNone/>
            </a:pPr>
            <a:r>
              <a:rPr lang="en-US" sz="2000" b="1" dirty="0"/>
              <a:t>Self-Driving Car Accidents</a:t>
            </a:r>
            <a:r>
              <a:rPr lang="en-US" sz="2000" dirty="0"/>
              <a:t>: There have been fatal accidents involving autonomous vehicles (e.g., Uber’s self-driving car hitting a pedestrian in 2018), raising questions about the readiness and accountability of AI in life-critical systems.</a:t>
            </a:r>
          </a:p>
        </p:txBody>
      </p:sp>
    </p:spTree>
    <p:extLst>
      <p:ext uri="{BB962C8B-B14F-4D97-AF65-F5344CB8AC3E}">
        <p14:creationId xmlns:p14="http://schemas.microsoft.com/office/powerpoint/2010/main" val="1674946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07ABC-8B18-C590-1E4F-98EC016A70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C634E-6529-43E0-BA03-BA949E878249}"/>
              </a:ext>
            </a:extLst>
          </p:cNvPr>
          <p:cNvSpPr>
            <a:spLocks noGrp="1"/>
          </p:cNvSpPr>
          <p:nvPr>
            <p:ph type="title"/>
          </p:nvPr>
        </p:nvSpPr>
        <p:spPr/>
        <p:txBody>
          <a:bodyPr/>
          <a:lstStyle/>
          <a:p>
            <a:r>
              <a:rPr lang="en-US" dirty="0"/>
              <a:t>What is AI not good at?</a:t>
            </a:r>
          </a:p>
        </p:txBody>
      </p:sp>
      <p:sp>
        <p:nvSpPr>
          <p:cNvPr id="7" name="Content Placeholder 6">
            <a:extLst>
              <a:ext uri="{FF2B5EF4-FFF2-40B4-BE49-F238E27FC236}">
                <a16:creationId xmlns:a16="http://schemas.microsoft.com/office/drawing/2014/main" id="{A1A3979A-1F56-0CB3-179C-541891D1D649}"/>
              </a:ext>
            </a:extLst>
          </p:cNvPr>
          <p:cNvSpPr>
            <a:spLocks noGrp="1"/>
          </p:cNvSpPr>
          <p:nvPr>
            <p:ph idx="1"/>
          </p:nvPr>
        </p:nvSpPr>
        <p:spPr>
          <a:xfrm>
            <a:off x="838200" y="1509563"/>
            <a:ext cx="10515599" cy="5243662"/>
          </a:xfrm>
        </p:spPr>
        <p:txBody>
          <a:bodyPr>
            <a:noAutofit/>
          </a:bodyPr>
          <a:lstStyle/>
          <a:p>
            <a:pPr marL="0" indent="0">
              <a:buNone/>
            </a:pPr>
            <a:r>
              <a:rPr lang="en-US" sz="1600" dirty="0"/>
              <a:t>AI has come a long way—but it's not invincible! There are some areas where it's still clumsy, limited, or just... totally out of its depth. Here are a few things that AI tends to struggle with:</a:t>
            </a:r>
            <a:br>
              <a:rPr lang="en-US" sz="1600" dirty="0"/>
            </a:br>
            <a:r>
              <a:rPr lang="en-US" sz="800" dirty="0"/>
              <a:t> </a:t>
            </a:r>
            <a:br>
              <a:rPr lang="en-US" sz="1600" dirty="0"/>
            </a:br>
            <a:r>
              <a:rPr lang="en-US" sz="1600" b="1" dirty="0">
                <a:solidFill>
                  <a:schemeClr val="tx1"/>
                </a:solidFill>
              </a:rPr>
              <a:t>Human Emotion &amp; Nuance</a:t>
            </a:r>
            <a:br>
              <a:rPr lang="en-US" sz="1600" b="1" dirty="0"/>
            </a:br>
            <a:r>
              <a:rPr lang="en-US" sz="1400" dirty="0"/>
              <a:t>Understanding deep emotions, empathy, or sarcasm can be tricky.</a:t>
            </a:r>
            <a:br>
              <a:rPr lang="en-US" sz="1400" dirty="0"/>
            </a:br>
            <a:r>
              <a:rPr lang="en-US" sz="1400" dirty="0"/>
              <a:t>It can mimic emotional tone, but it doesn't </a:t>
            </a:r>
            <a:r>
              <a:rPr lang="en-US" sz="1400" i="1" dirty="0"/>
              <a:t>feel</a:t>
            </a:r>
            <a:r>
              <a:rPr lang="en-US" sz="1400" dirty="0"/>
              <a:t> anything—so it might misinterpret context or intent.</a:t>
            </a:r>
            <a:br>
              <a:rPr lang="en-US" sz="1600" dirty="0"/>
            </a:br>
            <a:r>
              <a:rPr lang="en-US" sz="800" dirty="0"/>
              <a:t> </a:t>
            </a:r>
            <a:br>
              <a:rPr lang="en-US" sz="1600" dirty="0"/>
            </a:br>
            <a:r>
              <a:rPr lang="en-US" sz="1600" b="1" dirty="0">
                <a:solidFill>
                  <a:schemeClr val="tx1"/>
                </a:solidFill>
              </a:rPr>
              <a:t>Creativity With Soul</a:t>
            </a:r>
            <a:br>
              <a:rPr lang="en-US" sz="1600" b="1" dirty="0"/>
            </a:br>
            <a:r>
              <a:rPr lang="en-US" sz="1400" dirty="0"/>
              <a:t>It can produce art, music, or stories—but truly groundbreaking or emotionally resonant work often comes from lived experience and intuition.</a:t>
            </a:r>
            <a:br>
              <a:rPr lang="en-US" sz="1400" dirty="0"/>
            </a:br>
            <a:r>
              <a:rPr lang="en-US" sz="1400" dirty="0"/>
              <a:t>AI-generated content can feel generic or “flat” without human vision behind it.</a:t>
            </a:r>
            <a:br>
              <a:rPr lang="en-US" sz="1600" dirty="0"/>
            </a:br>
            <a:r>
              <a:rPr lang="en-US" sz="800" dirty="0"/>
              <a:t> </a:t>
            </a:r>
            <a:br>
              <a:rPr lang="en-US" sz="1600" dirty="0"/>
            </a:br>
            <a:r>
              <a:rPr lang="en-US" sz="1600" b="1" dirty="0">
                <a:solidFill>
                  <a:schemeClr val="tx1"/>
                </a:solidFill>
              </a:rPr>
              <a:t>Common Sense &amp; Real-World Judgment</a:t>
            </a:r>
            <a:br>
              <a:rPr lang="en-US" sz="1600" b="1" dirty="0"/>
            </a:br>
            <a:r>
              <a:rPr lang="en-US" sz="1400" dirty="0"/>
              <a:t>AI doesn’t have everyday lived experience, so it might miss obvious facts or make bizarre recommendations.</a:t>
            </a:r>
            <a:br>
              <a:rPr lang="en-US" sz="1400" dirty="0"/>
            </a:br>
            <a:r>
              <a:rPr lang="en-US" sz="1400" dirty="0"/>
              <a:t>It can struggle with tasks that require physical intuition or tactile feedback (like folding laundry or fixing a leaky faucet).</a:t>
            </a:r>
            <a:br>
              <a:rPr lang="en-US" sz="1600" b="1" dirty="0"/>
            </a:br>
            <a:r>
              <a:rPr lang="en-US" sz="800" b="1" dirty="0"/>
              <a:t> </a:t>
            </a:r>
            <a:br>
              <a:rPr lang="en-US" sz="1600" b="1" dirty="0"/>
            </a:br>
            <a:r>
              <a:rPr lang="en-US" sz="1600" b="1" dirty="0">
                <a:solidFill>
                  <a:schemeClr val="tx1"/>
                </a:solidFill>
              </a:rPr>
              <a:t>Ethical Decision-Making</a:t>
            </a:r>
            <a:br>
              <a:rPr lang="en-US" sz="1600" b="1" dirty="0"/>
            </a:br>
            <a:r>
              <a:rPr lang="en-US" sz="1400" dirty="0"/>
              <a:t>Morality isn’t just logic—it’s values, context, and conscience.</a:t>
            </a:r>
            <a:br>
              <a:rPr lang="en-US" sz="1400" dirty="0"/>
            </a:br>
            <a:r>
              <a:rPr lang="en-US" sz="1400" dirty="0"/>
              <a:t>AI can follow rules but doesn’t “understand” what’s fair, kind, or just in the way a person might.</a:t>
            </a:r>
            <a:br>
              <a:rPr lang="en-US" sz="1600" b="1" dirty="0"/>
            </a:br>
            <a:r>
              <a:rPr lang="en-US" sz="800" b="1" dirty="0"/>
              <a:t> </a:t>
            </a:r>
            <a:br>
              <a:rPr lang="en-US" sz="1600" b="1" dirty="0"/>
            </a:br>
            <a:r>
              <a:rPr lang="en-US" sz="1600" b="1" dirty="0">
                <a:solidFill>
                  <a:schemeClr val="tx1"/>
                </a:solidFill>
              </a:rPr>
              <a:t>Privacy &amp; Trust</a:t>
            </a:r>
            <a:br>
              <a:rPr lang="en-US" sz="1600" b="1" dirty="0"/>
            </a:br>
            <a:r>
              <a:rPr lang="en-US" sz="1400" dirty="0"/>
              <a:t>Many people are rightly cautious about how AI uses data.</a:t>
            </a:r>
            <a:br>
              <a:rPr lang="en-US" sz="1400" dirty="0"/>
            </a:br>
            <a:r>
              <a:rPr lang="en-US" sz="1400" dirty="0"/>
              <a:t>It can’t guarantee confidentiality or make moral choices about information sharing.</a:t>
            </a:r>
            <a:br>
              <a:rPr lang="en-US" sz="1600" b="1" dirty="0"/>
            </a:br>
            <a:r>
              <a:rPr lang="en-US" sz="800" b="1" dirty="0"/>
              <a:t> </a:t>
            </a:r>
            <a:br>
              <a:rPr lang="en-US" sz="1600" b="1" dirty="0"/>
            </a:br>
            <a:r>
              <a:rPr lang="en-US" sz="1600" b="1" dirty="0">
                <a:solidFill>
                  <a:schemeClr val="tx1"/>
                </a:solidFill>
              </a:rPr>
              <a:t>Human Relationships</a:t>
            </a:r>
            <a:br>
              <a:rPr lang="en-US" sz="1600" b="1" dirty="0"/>
            </a:br>
            <a:r>
              <a:rPr lang="en-US" sz="1400" dirty="0"/>
              <a:t>It can chat, joke, and offer support—but it can’t form genuine bonds or </a:t>
            </a:r>
            <a:r>
              <a:rPr lang="en-US" sz="1400" i="1" dirty="0"/>
              <a:t>really</a:t>
            </a:r>
            <a:r>
              <a:rPr lang="en-US" sz="1400" dirty="0"/>
              <a:t> know what it’s like to be in love, be heartbroken, or raise a child.</a:t>
            </a:r>
          </a:p>
          <a:p>
            <a:pPr marL="0" indent="0">
              <a:buNone/>
            </a:pPr>
            <a:endParaRPr lang="en-US" sz="1600" dirty="0"/>
          </a:p>
          <a:p>
            <a:pPr marL="0" indent="0">
              <a:buNone/>
            </a:pPr>
            <a:endParaRPr lang="en-US" sz="1600" dirty="0"/>
          </a:p>
        </p:txBody>
      </p:sp>
    </p:spTree>
    <p:extLst>
      <p:ext uri="{BB962C8B-B14F-4D97-AF65-F5344CB8AC3E}">
        <p14:creationId xmlns:p14="http://schemas.microsoft.com/office/powerpoint/2010/main" val="547093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C183D7F6-B498-43B3-948B-1728B52AA6E4}">
                <adec:decorative xmlns:adec="http://schemas.microsoft.com/office/drawing/2017/decorative" val="1"/>
              </a:ext>
            </a:extLst>
          </p:cNvPr>
          <p:cNvSpPr>
            <a:spLocks noGrp="1"/>
          </p:cNvSpPr>
          <p:nvPr>
            <p:ph type="title"/>
          </p:nvPr>
        </p:nvSpPr>
        <p:spPr>
          <a:xfrm>
            <a:off x="1387736" y="1052944"/>
            <a:ext cx="9488245" cy="4327129"/>
          </a:xfrm>
        </p:spPr>
        <p:txBody>
          <a:bodyPr/>
          <a:lstStyle/>
          <a:p>
            <a:br>
              <a:rPr lang="en-US" sz="4800" b="1" dirty="0"/>
            </a:br>
            <a:r>
              <a:rPr lang="en-US" sz="3600" dirty="0"/>
              <a:t> I’m increasingly inclined to think that there should be some regulatory oversight, maybe at the national and international level, just to make sure that we don’t do something very foolish.</a:t>
            </a:r>
            <a:br>
              <a:rPr lang="en-US" sz="3600" dirty="0"/>
            </a:br>
            <a:br>
              <a:rPr lang="en-US" dirty="0"/>
            </a:br>
            <a:r>
              <a:rPr lang="en-US" sz="3600" b="1" dirty="0"/>
              <a:t>Elon Musk</a:t>
            </a:r>
            <a:br>
              <a:rPr lang="en-US" sz="4800" b="1" dirty="0"/>
            </a:br>
            <a:endParaRPr lang="en-US" sz="2200" b="1" dirty="0">
              <a:ea typeface="Calibri"/>
              <a:cs typeface="Calibri"/>
            </a:endParaRPr>
          </a:p>
        </p:txBody>
      </p:sp>
    </p:spTree>
    <p:extLst>
      <p:ext uri="{BB962C8B-B14F-4D97-AF65-F5344CB8AC3E}">
        <p14:creationId xmlns:p14="http://schemas.microsoft.com/office/powerpoint/2010/main" val="308001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E2E48E-7B9D-E299-26AD-9EEF0EF143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E46C0B-E404-BB8A-72B4-93ED62177CE2}"/>
              </a:ext>
            </a:extLst>
          </p:cNvPr>
          <p:cNvSpPr>
            <a:spLocks noGrp="1"/>
          </p:cNvSpPr>
          <p:nvPr>
            <p:ph type="title"/>
          </p:nvPr>
        </p:nvSpPr>
        <p:spPr>
          <a:xfrm>
            <a:off x="266700" y="1651380"/>
            <a:ext cx="11658600" cy="1733266"/>
          </a:xfrm>
        </p:spPr>
        <p:txBody>
          <a:bodyPr anchor="ctr">
            <a:normAutofit/>
          </a:bodyPr>
          <a:lstStyle/>
          <a:p>
            <a:r>
              <a:rPr lang="en-US" dirty="0"/>
              <a:t>Asking AI</a:t>
            </a:r>
          </a:p>
        </p:txBody>
      </p:sp>
      <p:sp>
        <p:nvSpPr>
          <p:cNvPr id="3" name="Content Placeholder 2">
            <a:extLst>
              <a:ext uri="{FF2B5EF4-FFF2-40B4-BE49-F238E27FC236}">
                <a16:creationId xmlns:a16="http://schemas.microsoft.com/office/drawing/2014/main" id="{9898012E-F536-EFD9-A197-E5284A07BED6}"/>
              </a:ext>
            </a:extLst>
          </p:cNvPr>
          <p:cNvSpPr>
            <a:spLocks noGrp="1"/>
          </p:cNvSpPr>
          <p:nvPr>
            <p:ph type="body" sz="quarter" idx="13"/>
          </p:nvPr>
        </p:nvSpPr>
        <p:spPr>
          <a:xfrm>
            <a:off x="838200" y="3521123"/>
            <a:ext cx="10515600" cy="2681374"/>
          </a:xfrm>
        </p:spPr>
        <p:txBody>
          <a:bodyPr anchor="ctr">
            <a:normAutofit/>
          </a:bodyPr>
          <a:lstStyle/>
          <a:p>
            <a:pPr marL="0" indent="0">
              <a:buNone/>
            </a:pPr>
            <a:r>
              <a:rPr lang="en-US" dirty="0"/>
              <a:t>AI answers the hard questions.</a:t>
            </a:r>
          </a:p>
        </p:txBody>
      </p:sp>
    </p:spTree>
    <p:extLst>
      <p:ext uri="{BB962C8B-B14F-4D97-AF65-F5344CB8AC3E}">
        <p14:creationId xmlns:p14="http://schemas.microsoft.com/office/powerpoint/2010/main" val="42045364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98B875-29A8-9927-EF06-59089DA3AB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1C0205-209E-A751-75F2-65155BBF7D56}"/>
              </a:ext>
            </a:extLst>
          </p:cNvPr>
          <p:cNvSpPr>
            <a:spLocks noGrp="1"/>
          </p:cNvSpPr>
          <p:nvPr>
            <p:ph type="title"/>
          </p:nvPr>
        </p:nvSpPr>
        <p:spPr/>
        <p:txBody>
          <a:bodyPr/>
          <a:lstStyle/>
          <a:p>
            <a:r>
              <a:rPr lang="en-US" dirty="0"/>
              <a:t>Asking AI: How is AI leaving PWD Behind? (Part 1)</a:t>
            </a:r>
          </a:p>
        </p:txBody>
      </p:sp>
      <p:sp>
        <p:nvSpPr>
          <p:cNvPr id="7" name="Content Placeholder 6">
            <a:extLst>
              <a:ext uri="{FF2B5EF4-FFF2-40B4-BE49-F238E27FC236}">
                <a16:creationId xmlns:a16="http://schemas.microsoft.com/office/drawing/2014/main" id="{48C2DA35-BC4E-3A1F-A98A-A462C7555BFB}"/>
              </a:ext>
            </a:extLst>
          </p:cNvPr>
          <p:cNvSpPr>
            <a:spLocks noGrp="1"/>
          </p:cNvSpPr>
          <p:nvPr>
            <p:ph idx="1"/>
          </p:nvPr>
        </p:nvSpPr>
        <p:spPr>
          <a:xfrm>
            <a:off x="838200" y="1509563"/>
            <a:ext cx="10515599" cy="4923134"/>
          </a:xfrm>
        </p:spPr>
        <p:txBody>
          <a:bodyPr>
            <a:noAutofit/>
          </a:bodyPr>
          <a:lstStyle/>
          <a:p>
            <a:pPr marL="0" indent="0">
              <a:buNone/>
            </a:pPr>
            <a:endParaRPr lang="en-US" sz="1600" dirty="0"/>
          </a:p>
          <a:p>
            <a:pPr marL="0" indent="0">
              <a:buNone/>
            </a:pPr>
            <a:r>
              <a:rPr lang="en-US" sz="1600" dirty="0"/>
              <a:t>AI can be a powerful force for inclusion—but when it's not designed with accessibility in mind, it can leave people with disabilities behind in subtle and serious ways. Here's how:</a:t>
            </a:r>
            <a:br>
              <a:rPr lang="en-US" sz="1600" dirty="0"/>
            </a:br>
            <a:br>
              <a:rPr lang="en-US" sz="1600" dirty="0"/>
            </a:br>
            <a:r>
              <a:rPr lang="en-US" sz="1600" b="1" dirty="0">
                <a:solidFill>
                  <a:schemeClr val="tx1"/>
                </a:solidFill>
              </a:rPr>
              <a:t>Bias in Training Data</a:t>
            </a:r>
            <a:endParaRPr lang="en-US" sz="1600" dirty="0">
              <a:solidFill>
                <a:schemeClr val="tx1"/>
              </a:solidFill>
            </a:endParaRPr>
          </a:p>
          <a:p>
            <a:pPr>
              <a:lnSpc>
                <a:spcPct val="80000"/>
              </a:lnSpc>
              <a:spcBef>
                <a:spcPts val="0"/>
              </a:spcBef>
              <a:spcAft>
                <a:spcPts val="0"/>
              </a:spcAft>
            </a:pPr>
            <a:r>
              <a:rPr lang="en-US" sz="1600" dirty="0"/>
              <a:t>AI systems learn from massive datasets, and if those datasets lack representation of people with disabilities, the results can be exclusionary.</a:t>
            </a:r>
          </a:p>
          <a:p>
            <a:pPr>
              <a:lnSpc>
                <a:spcPct val="80000"/>
              </a:lnSpc>
              <a:spcBef>
                <a:spcPts val="0"/>
              </a:spcBef>
              <a:spcAft>
                <a:spcPts val="0"/>
              </a:spcAft>
            </a:pPr>
            <a:r>
              <a:rPr lang="en-US" sz="1600" dirty="0"/>
              <a:t>Image generators may “erase” disabilities, as in the case of a Paralympic swimmer whose AI-generated image gave her two arms instead of one.</a:t>
            </a:r>
          </a:p>
          <a:p>
            <a:pPr>
              <a:lnSpc>
                <a:spcPct val="80000"/>
              </a:lnSpc>
              <a:spcBef>
                <a:spcPts val="0"/>
              </a:spcBef>
              <a:spcAft>
                <a:spcPts val="0"/>
              </a:spcAft>
            </a:pPr>
            <a:r>
              <a:rPr lang="en-US" sz="1600" dirty="0"/>
              <a:t>Facial recognition tools have shown high error rates for people with atypical facial features or assistive devices.</a:t>
            </a:r>
          </a:p>
          <a:p>
            <a:pPr>
              <a:lnSpc>
                <a:spcPct val="80000"/>
              </a:lnSpc>
              <a:spcBef>
                <a:spcPts val="0"/>
              </a:spcBef>
              <a:spcAft>
                <a:spcPts val="0"/>
              </a:spcAft>
            </a:pPr>
            <a:r>
              <a:rPr lang="en-US" sz="1600" dirty="0"/>
              <a:t>AI reflects society’s biases unless we actively correct them.</a:t>
            </a:r>
          </a:p>
          <a:p>
            <a:pPr marL="0" indent="0">
              <a:buNone/>
            </a:pPr>
            <a:r>
              <a:rPr lang="en-US" sz="1600" b="1" dirty="0">
                <a:solidFill>
                  <a:schemeClr val="tx1"/>
                </a:solidFill>
              </a:rPr>
              <a:t>Inaccessible Interfaces</a:t>
            </a:r>
            <a:endParaRPr lang="en-US" sz="1600" dirty="0">
              <a:solidFill>
                <a:schemeClr val="tx1"/>
              </a:solidFill>
            </a:endParaRPr>
          </a:p>
          <a:p>
            <a:pPr>
              <a:lnSpc>
                <a:spcPct val="80000"/>
              </a:lnSpc>
              <a:spcBef>
                <a:spcPts val="0"/>
              </a:spcBef>
              <a:spcAft>
                <a:spcPts val="0"/>
              </a:spcAft>
            </a:pPr>
            <a:r>
              <a:rPr lang="en-US" sz="1600" dirty="0"/>
              <a:t>Many AI-powered platforms—like chatbots, voice assistants, or productivity tools—aren’t compatible with screen readers or keyboard navigation.</a:t>
            </a:r>
          </a:p>
          <a:p>
            <a:pPr>
              <a:lnSpc>
                <a:spcPct val="80000"/>
              </a:lnSpc>
              <a:spcBef>
                <a:spcPts val="0"/>
              </a:spcBef>
              <a:spcAft>
                <a:spcPts val="0"/>
              </a:spcAft>
            </a:pPr>
            <a:r>
              <a:rPr lang="en-US" sz="1600" dirty="0"/>
              <a:t>This locks out users with visual or motor impairments.</a:t>
            </a:r>
          </a:p>
          <a:p>
            <a:pPr>
              <a:lnSpc>
                <a:spcPct val="80000"/>
              </a:lnSpc>
              <a:spcBef>
                <a:spcPts val="0"/>
              </a:spcBef>
              <a:spcAft>
                <a:spcPts val="0"/>
              </a:spcAft>
            </a:pPr>
            <a:r>
              <a:rPr lang="en-US" sz="1600" dirty="0"/>
              <a:t>Voice-only interfaces can exclude people with speech disabilities.</a:t>
            </a:r>
          </a:p>
        </p:txBody>
      </p:sp>
    </p:spTree>
    <p:extLst>
      <p:ext uri="{BB962C8B-B14F-4D97-AF65-F5344CB8AC3E}">
        <p14:creationId xmlns:p14="http://schemas.microsoft.com/office/powerpoint/2010/main" val="114723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9B8E4-9A08-DD2A-4A56-6F24C763D33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8561AEC-7409-32D6-77D6-2DE917F86844}"/>
              </a:ext>
              <a:ext uri="{C183D7F6-B498-43B3-948B-1728B52AA6E4}">
                <adec:decorative xmlns:adec="http://schemas.microsoft.com/office/drawing/2017/decorative" val="1"/>
              </a:ext>
            </a:extLst>
          </p:cNvPr>
          <p:cNvSpPr>
            <a:spLocks noGrp="1"/>
          </p:cNvSpPr>
          <p:nvPr>
            <p:ph type="title"/>
          </p:nvPr>
        </p:nvSpPr>
        <p:spPr>
          <a:xfrm>
            <a:off x="1387736" y="1052945"/>
            <a:ext cx="9488245" cy="4295232"/>
          </a:xfrm>
        </p:spPr>
        <p:txBody>
          <a:bodyPr/>
          <a:lstStyle/>
          <a:p>
            <a:br>
              <a:rPr lang="en-US" sz="4800" b="1" dirty="0"/>
            </a:br>
            <a:r>
              <a:rPr lang="en-US" sz="3600" dirty="0"/>
              <a:t>We’re going to see more change in the next five years than we’ve seen in the last 50.</a:t>
            </a:r>
            <a:br>
              <a:rPr lang="en-US" sz="3600" dirty="0"/>
            </a:br>
            <a:br>
              <a:rPr lang="en-US" sz="3600" dirty="0"/>
            </a:br>
            <a:r>
              <a:rPr lang="en-US" sz="3600" b="1" dirty="0"/>
              <a:t>Jack Ma</a:t>
            </a:r>
            <a:endParaRPr lang="en-US" sz="4400" b="1" dirty="0">
              <a:ea typeface="Calibri"/>
              <a:cs typeface="Calibri"/>
            </a:endParaRPr>
          </a:p>
        </p:txBody>
      </p:sp>
    </p:spTree>
    <p:extLst>
      <p:ext uri="{BB962C8B-B14F-4D97-AF65-F5344CB8AC3E}">
        <p14:creationId xmlns:p14="http://schemas.microsoft.com/office/powerpoint/2010/main" val="37467658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678C9-95DF-4701-C897-9EA5124491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D1B62C-AFCD-20DC-2CEF-4DD0B97738B9}"/>
              </a:ext>
            </a:extLst>
          </p:cNvPr>
          <p:cNvSpPr>
            <a:spLocks noGrp="1"/>
          </p:cNvSpPr>
          <p:nvPr>
            <p:ph type="title"/>
          </p:nvPr>
        </p:nvSpPr>
        <p:spPr/>
        <p:txBody>
          <a:bodyPr/>
          <a:lstStyle/>
          <a:p>
            <a:r>
              <a:rPr lang="en-US" dirty="0"/>
              <a:t>Asking AI: How is AI leaving PWD Behind? (Part 2)</a:t>
            </a:r>
          </a:p>
        </p:txBody>
      </p:sp>
      <p:sp>
        <p:nvSpPr>
          <p:cNvPr id="7" name="Content Placeholder 6">
            <a:extLst>
              <a:ext uri="{FF2B5EF4-FFF2-40B4-BE49-F238E27FC236}">
                <a16:creationId xmlns:a16="http://schemas.microsoft.com/office/drawing/2014/main" id="{D9B5BABF-E0DC-3335-286A-88E657C4738E}"/>
              </a:ext>
            </a:extLst>
          </p:cNvPr>
          <p:cNvSpPr>
            <a:spLocks noGrp="1"/>
          </p:cNvSpPr>
          <p:nvPr>
            <p:ph idx="1"/>
          </p:nvPr>
        </p:nvSpPr>
        <p:spPr>
          <a:xfrm>
            <a:off x="838200" y="1509563"/>
            <a:ext cx="10515599" cy="4923134"/>
          </a:xfrm>
        </p:spPr>
        <p:txBody>
          <a:bodyPr>
            <a:noAutofit/>
          </a:bodyPr>
          <a:lstStyle/>
          <a:p>
            <a:pPr marL="0" indent="0">
              <a:buNone/>
            </a:pPr>
            <a:endParaRPr lang="en-US" sz="1600" b="1" dirty="0"/>
          </a:p>
          <a:p>
            <a:pPr marL="0" indent="0">
              <a:buNone/>
            </a:pPr>
            <a:r>
              <a:rPr lang="en-US" sz="1800" b="1" dirty="0">
                <a:solidFill>
                  <a:schemeClr val="tx1"/>
                </a:solidFill>
              </a:rPr>
              <a:t>Exclusion from Decision-Making</a:t>
            </a:r>
            <a:endParaRPr lang="en-US" sz="1800" dirty="0">
              <a:solidFill>
                <a:schemeClr val="tx1"/>
              </a:solidFill>
            </a:endParaRPr>
          </a:p>
          <a:p>
            <a:pPr>
              <a:lnSpc>
                <a:spcPct val="80000"/>
              </a:lnSpc>
              <a:spcBef>
                <a:spcPts val="0"/>
              </a:spcBef>
              <a:spcAft>
                <a:spcPts val="0"/>
              </a:spcAft>
            </a:pPr>
            <a:r>
              <a:rPr lang="en-US" sz="1600" dirty="0"/>
              <a:t>Disabled people are often </a:t>
            </a:r>
            <a:r>
              <a:rPr lang="en-US" sz="1600" b="1" dirty="0"/>
              <a:t>not consulted</a:t>
            </a:r>
            <a:r>
              <a:rPr lang="en-US" sz="1600" dirty="0"/>
              <a:t> during the design and testing of AI systems.</a:t>
            </a:r>
          </a:p>
          <a:p>
            <a:pPr>
              <a:lnSpc>
                <a:spcPct val="80000"/>
              </a:lnSpc>
              <a:spcBef>
                <a:spcPts val="0"/>
              </a:spcBef>
              <a:spcAft>
                <a:spcPts val="0"/>
              </a:spcAft>
            </a:pPr>
            <a:r>
              <a:rPr lang="en-US" sz="1600" dirty="0"/>
              <a:t>This leads to products that don’t meet their needs or even actively discriminate.</a:t>
            </a:r>
          </a:p>
          <a:p>
            <a:pPr>
              <a:lnSpc>
                <a:spcPct val="80000"/>
              </a:lnSpc>
              <a:spcBef>
                <a:spcPts val="0"/>
              </a:spcBef>
              <a:spcAft>
                <a:spcPts val="0"/>
              </a:spcAft>
            </a:pPr>
            <a:r>
              <a:rPr lang="en-US" sz="1600" dirty="0"/>
              <a:t>For example, job screening algorithms may penalize candidates who disclose disability-related accommodations or gaps in employment.</a:t>
            </a:r>
            <a:br>
              <a:rPr lang="en-US" sz="1600" dirty="0"/>
            </a:br>
            <a:endParaRPr lang="en-US" sz="1600" dirty="0"/>
          </a:p>
          <a:p>
            <a:pPr marL="0" indent="0">
              <a:buNone/>
            </a:pPr>
            <a:r>
              <a:rPr lang="en-US" sz="1800" b="1" dirty="0">
                <a:solidFill>
                  <a:schemeClr val="tx1"/>
                </a:solidFill>
              </a:rPr>
              <a:t>Automated Systems in Public Services</a:t>
            </a:r>
            <a:endParaRPr lang="en-US" sz="1800" dirty="0">
              <a:solidFill>
                <a:schemeClr val="tx1"/>
              </a:solidFill>
            </a:endParaRPr>
          </a:p>
          <a:p>
            <a:pPr>
              <a:lnSpc>
                <a:spcPct val="80000"/>
              </a:lnSpc>
              <a:spcBef>
                <a:spcPts val="0"/>
              </a:spcBef>
              <a:spcAft>
                <a:spcPts val="0"/>
              </a:spcAft>
            </a:pPr>
            <a:r>
              <a:rPr lang="en-US" sz="1600" dirty="0"/>
              <a:t>AI is increasingly used in government and healthcare systems to determine eligibility for services.</a:t>
            </a:r>
          </a:p>
          <a:p>
            <a:pPr>
              <a:lnSpc>
                <a:spcPct val="80000"/>
              </a:lnSpc>
              <a:spcBef>
                <a:spcPts val="0"/>
              </a:spcBef>
              <a:spcAft>
                <a:spcPts val="0"/>
              </a:spcAft>
            </a:pPr>
            <a:r>
              <a:rPr lang="en-US" sz="1600" dirty="0"/>
              <a:t>If these systems don’t account for disability-specific needs, they can deny access unfairly.</a:t>
            </a:r>
          </a:p>
          <a:p>
            <a:pPr>
              <a:lnSpc>
                <a:spcPct val="80000"/>
              </a:lnSpc>
              <a:spcBef>
                <a:spcPts val="0"/>
              </a:spcBef>
              <a:spcAft>
                <a:spcPts val="0"/>
              </a:spcAft>
            </a:pPr>
            <a:r>
              <a:rPr lang="en-US" sz="1600" dirty="0"/>
              <a:t>Gerard Quinn, former UN Special Rapporteur, warned that AI could reshape the relationship between disabled people and the state—sometimes for the worse.</a:t>
            </a:r>
            <a:br>
              <a:rPr lang="en-US" sz="1600" dirty="0"/>
            </a:br>
            <a:endParaRPr lang="en-US" sz="1600" dirty="0"/>
          </a:p>
          <a:p>
            <a:pPr marL="0" indent="0">
              <a:buNone/>
            </a:pPr>
            <a:r>
              <a:rPr lang="en-US" sz="1800" b="1" dirty="0">
                <a:solidFill>
                  <a:schemeClr val="tx1"/>
                </a:solidFill>
              </a:rPr>
              <a:t>Erasure of Identity</a:t>
            </a:r>
            <a:endParaRPr lang="en-US" sz="1800" dirty="0">
              <a:solidFill>
                <a:schemeClr val="tx1"/>
              </a:solidFill>
            </a:endParaRPr>
          </a:p>
          <a:p>
            <a:pPr>
              <a:lnSpc>
                <a:spcPct val="80000"/>
              </a:lnSpc>
              <a:spcBef>
                <a:spcPts val="0"/>
              </a:spcBef>
              <a:spcAft>
                <a:spcPts val="0"/>
              </a:spcAft>
            </a:pPr>
            <a:r>
              <a:rPr lang="en-US" sz="1600" dirty="0"/>
              <a:t>AI tools that “fix” or “normalize” disability in images or avatars send a harmful message:</a:t>
            </a:r>
          </a:p>
          <a:p>
            <a:pPr>
              <a:lnSpc>
                <a:spcPct val="80000"/>
              </a:lnSpc>
              <a:spcBef>
                <a:spcPts val="0"/>
              </a:spcBef>
              <a:spcAft>
                <a:spcPts val="0"/>
              </a:spcAft>
            </a:pPr>
            <a:r>
              <a:rPr lang="en-US" sz="1600" dirty="0"/>
              <a:t>That disability is something to hide, rather than embrace.</a:t>
            </a:r>
          </a:p>
          <a:p>
            <a:pPr>
              <a:lnSpc>
                <a:spcPct val="80000"/>
              </a:lnSpc>
              <a:spcBef>
                <a:spcPts val="0"/>
              </a:spcBef>
              <a:spcAft>
                <a:spcPts val="0"/>
              </a:spcAft>
            </a:pPr>
            <a:r>
              <a:rPr lang="en-US" sz="1600" dirty="0"/>
              <a:t>This undermines the identity and dignity of disabled individuals.</a:t>
            </a:r>
          </a:p>
        </p:txBody>
      </p:sp>
    </p:spTree>
    <p:extLst>
      <p:ext uri="{BB962C8B-B14F-4D97-AF65-F5344CB8AC3E}">
        <p14:creationId xmlns:p14="http://schemas.microsoft.com/office/powerpoint/2010/main" val="4213078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EC11D-AEA2-DA2D-2D9A-51160BBECF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13E406-0D59-0004-196A-986798832EF4}"/>
              </a:ext>
            </a:extLst>
          </p:cNvPr>
          <p:cNvSpPr>
            <a:spLocks noGrp="1"/>
          </p:cNvSpPr>
          <p:nvPr>
            <p:ph type="title"/>
          </p:nvPr>
        </p:nvSpPr>
        <p:spPr/>
        <p:txBody>
          <a:bodyPr/>
          <a:lstStyle/>
          <a:p>
            <a:r>
              <a:rPr lang="en-US" dirty="0"/>
              <a:t>Asking AI: Will AI ever replace human jobs?</a:t>
            </a:r>
          </a:p>
        </p:txBody>
      </p:sp>
      <p:sp>
        <p:nvSpPr>
          <p:cNvPr id="7" name="Content Placeholder 6">
            <a:extLst>
              <a:ext uri="{FF2B5EF4-FFF2-40B4-BE49-F238E27FC236}">
                <a16:creationId xmlns:a16="http://schemas.microsoft.com/office/drawing/2014/main" id="{670444F9-4C28-3E8B-B32E-AB7195532311}"/>
              </a:ext>
            </a:extLst>
          </p:cNvPr>
          <p:cNvSpPr>
            <a:spLocks noGrp="1"/>
          </p:cNvSpPr>
          <p:nvPr>
            <p:ph idx="1"/>
          </p:nvPr>
        </p:nvSpPr>
        <p:spPr>
          <a:xfrm>
            <a:off x="838200" y="1509563"/>
            <a:ext cx="10515599" cy="4923134"/>
          </a:xfrm>
        </p:spPr>
        <p:txBody>
          <a:bodyPr>
            <a:noAutofit/>
          </a:bodyPr>
          <a:lstStyle/>
          <a:p>
            <a:pPr marL="0" indent="0">
              <a:buNone/>
            </a:pPr>
            <a:r>
              <a:rPr lang="en-US" sz="1600" dirty="0"/>
              <a:t>AI is already reshaping the job market—and yes, it’s replacing some roles, especially those that involve repetitive or routine tasks. But the full picture is more nuanced</a:t>
            </a:r>
          </a:p>
          <a:p>
            <a:pPr marL="0" indent="0">
              <a:buNone/>
            </a:pPr>
            <a:r>
              <a:rPr lang="en-US" sz="2000" b="1" dirty="0">
                <a:solidFill>
                  <a:schemeClr val="tx1"/>
                </a:solidFill>
              </a:rPr>
              <a:t>Jobs Most at Risk</a:t>
            </a:r>
            <a:endParaRPr lang="en-US" sz="2000" dirty="0">
              <a:solidFill>
                <a:schemeClr val="tx1"/>
              </a:solidFill>
            </a:endParaRPr>
          </a:p>
          <a:p>
            <a:pPr>
              <a:lnSpc>
                <a:spcPct val="80000"/>
              </a:lnSpc>
              <a:spcBef>
                <a:spcPts val="0"/>
              </a:spcBef>
              <a:spcAft>
                <a:spcPts val="0"/>
              </a:spcAft>
            </a:pPr>
            <a:r>
              <a:rPr lang="en-US" sz="1600" dirty="0"/>
              <a:t>Administrative roles like data entry, scheduling, and basic customer service are being automated rapidly.</a:t>
            </a:r>
          </a:p>
          <a:p>
            <a:pPr>
              <a:lnSpc>
                <a:spcPct val="80000"/>
              </a:lnSpc>
              <a:spcBef>
                <a:spcPts val="0"/>
              </a:spcBef>
              <a:spcAft>
                <a:spcPts val="0"/>
              </a:spcAft>
            </a:pPr>
            <a:r>
              <a:rPr lang="en-US" sz="1600" dirty="0"/>
              <a:t>Entry-level white-collar jobs, including </a:t>
            </a:r>
            <a:r>
              <a:rPr lang="en-US" sz="1600" dirty="0" err="1"/>
              <a:t>telesales</a:t>
            </a:r>
            <a:r>
              <a:rPr lang="en-US" sz="1600" dirty="0"/>
              <a:t> and HR support, are seeing early disruption.</a:t>
            </a:r>
          </a:p>
          <a:p>
            <a:pPr>
              <a:lnSpc>
                <a:spcPct val="80000"/>
              </a:lnSpc>
              <a:spcBef>
                <a:spcPts val="0"/>
              </a:spcBef>
              <a:spcAft>
                <a:spcPts val="0"/>
              </a:spcAft>
            </a:pPr>
            <a:r>
              <a:rPr lang="en-US" sz="1600" dirty="0"/>
              <a:t>Microsoft research suggests roles like interpreters, writers, and advisors may be highly susceptible to AI replacement.</a:t>
            </a:r>
          </a:p>
          <a:p>
            <a:pPr marL="0" indent="0">
              <a:buNone/>
            </a:pPr>
            <a:r>
              <a:rPr lang="en-US" sz="2000" b="1" dirty="0">
                <a:solidFill>
                  <a:schemeClr val="tx1"/>
                </a:solidFill>
              </a:rPr>
              <a:t>Jobs That Are Safer (For Now)</a:t>
            </a:r>
            <a:endParaRPr lang="en-US" sz="2000" dirty="0">
              <a:solidFill>
                <a:schemeClr val="tx1"/>
              </a:solidFill>
            </a:endParaRPr>
          </a:p>
          <a:p>
            <a:pPr>
              <a:lnSpc>
                <a:spcPct val="80000"/>
              </a:lnSpc>
              <a:spcBef>
                <a:spcPts val="0"/>
              </a:spcBef>
              <a:spcAft>
                <a:spcPts val="0"/>
              </a:spcAft>
            </a:pPr>
            <a:r>
              <a:rPr lang="en-US" sz="1600" dirty="0"/>
              <a:t>Roles requiring empathy, creativity, and complex judgment—like therapists, teachers, and skilled trades—are harder for AI to replicate.</a:t>
            </a:r>
          </a:p>
          <a:p>
            <a:pPr>
              <a:lnSpc>
                <a:spcPct val="80000"/>
              </a:lnSpc>
              <a:spcBef>
                <a:spcPts val="0"/>
              </a:spcBef>
              <a:spcAft>
                <a:spcPts val="0"/>
              </a:spcAft>
            </a:pPr>
            <a:r>
              <a:rPr lang="en-US" sz="1600" dirty="0"/>
              <a:t>Many experts believe AI will augment rather than fully replace these jobs, helping humans work more efficiently.</a:t>
            </a:r>
          </a:p>
          <a:p>
            <a:pPr marL="0" indent="0">
              <a:buNone/>
            </a:pPr>
            <a:r>
              <a:rPr lang="en-US" sz="2000" b="1" dirty="0">
                <a:solidFill>
                  <a:schemeClr val="tx1"/>
                </a:solidFill>
              </a:rPr>
              <a:t>The Bigger Shift</a:t>
            </a:r>
            <a:endParaRPr lang="en-US" sz="2000" dirty="0">
              <a:solidFill>
                <a:schemeClr val="tx1"/>
              </a:solidFill>
            </a:endParaRPr>
          </a:p>
          <a:p>
            <a:pPr>
              <a:lnSpc>
                <a:spcPct val="80000"/>
              </a:lnSpc>
              <a:spcBef>
                <a:spcPts val="0"/>
              </a:spcBef>
              <a:spcAft>
                <a:spcPts val="0"/>
              </a:spcAft>
            </a:pPr>
            <a:r>
              <a:rPr lang="en-US" sz="1600" dirty="0"/>
              <a:t>According to the World Economic Forum, while millions of jobs may be displaced, even more new roles could be created in AI development, oversight, and collaboration.</a:t>
            </a:r>
          </a:p>
          <a:p>
            <a:pPr>
              <a:lnSpc>
                <a:spcPct val="80000"/>
              </a:lnSpc>
              <a:spcBef>
                <a:spcPts val="0"/>
              </a:spcBef>
              <a:spcAft>
                <a:spcPts val="0"/>
              </a:spcAft>
            </a:pPr>
            <a:r>
              <a:rPr lang="en-US" sz="1600" dirty="0"/>
              <a:t>Bill Gates and other tech leaders warn that the pace of change is accelerating, and industries must adapt quickly to avoid mass disruption.</a:t>
            </a:r>
          </a:p>
          <a:p>
            <a:pPr marL="0" indent="0">
              <a:buNone/>
            </a:pPr>
            <a:r>
              <a:rPr lang="en-US" sz="1600" dirty="0"/>
              <a:t>So yes, AI will replace some jobs—but it’s also creating new ones and transforming how we work.</a:t>
            </a:r>
          </a:p>
          <a:p>
            <a:pPr marL="0" indent="0">
              <a:buNone/>
            </a:pPr>
            <a:endParaRPr lang="en-US" sz="1200" dirty="0"/>
          </a:p>
        </p:txBody>
      </p:sp>
    </p:spTree>
    <p:extLst>
      <p:ext uri="{BB962C8B-B14F-4D97-AF65-F5344CB8AC3E}">
        <p14:creationId xmlns:p14="http://schemas.microsoft.com/office/powerpoint/2010/main" val="134465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D6989F-59F6-82C9-89A5-D70900A141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1E9CC0-A65D-F9C4-4D63-F24D4551F843}"/>
              </a:ext>
            </a:extLst>
          </p:cNvPr>
          <p:cNvSpPr>
            <a:spLocks noGrp="1"/>
          </p:cNvSpPr>
          <p:nvPr>
            <p:ph type="title"/>
          </p:nvPr>
        </p:nvSpPr>
        <p:spPr>
          <a:xfrm>
            <a:off x="838200" y="-1"/>
            <a:ext cx="8830235" cy="1216025"/>
          </a:xfrm>
        </p:spPr>
        <p:txBody>
          <a:bodyPr/>
          <a:lstStyle/>
          <a:p>
            <a:r>
              <a:rPr lang="en-US" dirty="0"/>
              <a:t>Asking AI: Why is AI not equitable?</a:t>
            </a:r>
          </a:p>
        </p:txBody>
      </p:sp>
      <p:sp>
        <p:nvSpPr>
          <p:cNvPr id="7" name="Content Placeholder 6">
            <a:extLst>
              <a:ext uri="{FF2B5EF4-FFF2-40B4-BE49-F238E27FC236}">
                <a16:creationId xmlns:a16="http://schemas.microsoft.com/office/drawing/2014/main" id="{D184C74C-C488-4D59-C942-AC7E483945E1}"/>
              </a:ext>
            </a:extLst>
          </p:cNvPr>
          <p:cNvSpPr>
            <a:spLocks noGrp="1"/>
          </p:cNvSpPr>
          <p:nvPr>
            <p:ph idx="1"/>
          </p:nvPr>
        </p:nvSpPr>
        <p:spPr>
          <a:xfrm>
            <a:off x="838200" y="1509563"/>
            <a:ext cx="10515599" cy="4923134"/>
          </a:xfrm>
        </p:spPr>
        <p:txBody>
          <a:bodyPr>
            <a:noAutofit/>
          </a:bodyPr>
          <a:lstStyle/>
          <a:p>
            <a:pPr marL="0" indent="0">
              <a:buNone/>
            </a:pPr>
            <a:endParaRPr lang="en-US" sz="1600" dirty="0"/>
          </a:p>
          <a:p>
            <a:pPr marL="0" indent="0">
              <a:buNone/>
            </a:pPr>
            <a:r>
              <a:rPr lang="en-US" sz="1600" dirty="0"/>
              <a:t>AI often falls short of being equitable because it reflects—and sometimes amplifies—the inequalities already present in society. Here’s a breakdown of why that happens:</a:t>
            </a:r>
          </a:p>
          <a:p>
            <a:r>
              <a:rPr lang="en-US" sz="1600" dirty="0"/>
              <a:t>Biased Training Data</a:t>
            </a:r>
          </a:p>
          <a:p>
            <a:r>
              <a:rPr lang="en-US" sz="1600" dirty="0"/>
              <a:t>Unequal Access to Technology</a:t>
            </a:r>
          </a:p>
          <a:p>
            <a:r>
              <a:rPr lang="en-US" sz="1600" dirty="0"/>
              <a:t>Lack of Diverse Perspectives in Development</a:t>
            </a:r>
          </a:p>
          <a:p>
            <a:r>
              <a:rPr lang="en-US" sz="1600" dirty="0"/>
              <a:t>Language and Cultural Gaps</a:t>
            </a:r>
          </a:p>
          <a:p>
            <a:r>
              <a:rPr lang="en-US" sz="1600" dirty="0"/>
              <a:t>Opaque Decision-Making</a:t>
            </a:r>
          </a:p>
          <a:p>
            <a:r>
              <a:rPr lang="en-US" sz="1600" dirty="0"/>
              <a:t>Economic Displacement</a:t>
            </a:r>
            <a:endParaRPr lang="en-US" sz="3200" dirty="0"/>
          </a:p>
        </p:txBody>
      </p:sp>
    </p:spTree>
    <p:extLst>
      <p:ext uri="{BB962C8B-B14F-4D97-AF65-F5344CB8AC3E}">
        <p14:creationId xmlns:p14="http://schemas.microsoft.com/office/powerpoint/2010/main" val="1711704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E525-B857-62BF-ED4E-31DEA4CA98B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0061023-C04F-9B0A-F2F2-8BC3EACB5605}"/>
              </a:ext>
              <a:ext uri="{C183D7F6-B498-43B3-948B-1728B52AA6E4}">
                <adec:decorative xmlns:adec="http://schemas.microsoft.com/office/drawing/2017/decorative" val="1"/>
              </a:ext>
            </a:extLst>
          </p:cNvPr>
          <p:cNvSpPr>
            <a:spLocks noGrp="1"/>
          </p:cNvSpPr>
          <p:nvPr>
            <p:ph type="title"/>
          </p:nvPr>
        </p:nvSpPr>
        <p:spPr>
          <a:xfrm>
            <a:off x="1387736" y="1052945"/>
            <a:ext cx="9488245" cy="4321160"/>
          </a:xfrm>
        </p:spPr>
        <p:txBody>
          <a:bodyPr/>
          <a:lstStyle/>
          <a:p>
            <a:br>
              <a:rPr lang="en-US" sz="3600" b="1" dirty="0"/>
            </a:br>
            <a:r>
              <a:rPr lang="en-US" sz="3600" dirty="0"/>
              <a:t> The most valuable businesses of the coming decades will be built by entrepreneurs who seek to empower people rather than try to make them obsolete.</a:t>
            </a:r>
            <a:br>
              <a:rPr lang="en-US" sz="3600" dirty="0"/>
            </a:br>
            <a:br>
              <a:rPr lang="en-US" sz="4400" dirty="0"/>
            </a:br>
            <a:r>
              <a:rPr lang="en-US" sz="3600" b="1" dirty="0"/>
              <a:t>Peter Thiel</a:t>
            </a:r>
            <a:br>
              <a:rPr lang="en-US" sz="4400" b="1" dirty="0"/>
            </a:br>
            <a:endParaRPr lang="en-US" sz="2200" b="1" dirty="0">
              <a:ea typeface="Calibri"/>
              <a:cs typeface="Calibri"/>
            </a:endParaRPr>
          </a:p>
        </p:txBody>
      </p:sp>
    </p:spTree>
    <p:extLst>
      <p:ext uri="{BB962C8B-B14F-4D97-AF65-F5344CB8AC3E}">
        <p14:creationId xmlns:p14="http://schemas.microsoft.com/office/powerpoint/2010/main" val="1520394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13EC4-AD89-0C05-B509-2CBF91382E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D111A99-F273-FEF0-D6F8-EC96989DCD1A}"/>
              </a:ext>
            </a:extLst>
          </p:cNvPr>
          <p:cNvSpPr>
            <a:spLocks noGrp="1"/>
          </p:cNvSpPr>
          <p:nvPr>
            <p:ph type="title"/>
          </p:nvPr>
        </p:nvSpPr>
        <p:spPr/>
        <p:txBody>
          <a:bodyPr/>
          <a:lstStyle/>
          <a:p>
            <a:r>
              <a:rPr lang="en-US" dirty="0"/>
              <a:t>The Hopeful</a:t>
            </a:r>
          </a:p>
        </p:txBody>
      </p:sp>
      <p:sp>
        <p:nvSpPr>
          <p:cNvPr id="3" name="Content Placeholder 2">
            <a:extLst>
              <a:ext uri="{FF2B5EF4-FFF2-40B4-BE49-F238E27FC236}">
                <a16:creationId xmlns:a16="http://schemas.microsoft.com/office/drawing/2014/main" id="{312C9788-1BCF-B7EB-0F0C-2D8E685B801A}"/>
              </a:ext>
            </a:extLst>
          </p:cNvPr>
          <p:cNvSpPr>
            <a:spLocks noGrp="1"/>
          </p:cNvSpPr>
          <p:nvPr>
            <p:ph sz="half" idx="1"/>
          </p:nvPr>
        </p:nvSpPr>
        <p:spPr/>
        <p:txBody>
          <a:bodyPr>
            <a:normAutofit/>
          </a:bodyPr>
          <a:lstStyle/>
          <a:p>
            <a:pPr marL="0" indent="0" fontAlgn="base">
              <a:buNone/>
            </a:pPr>
            <a:r>
              <a:rPr lang="en-US" dirty="0"/>
              <a:t>Accessibility must be integrated into AI development early and often—just like security and UX. When we treat accessibility as a core design principle, not an afterthought, we create features that truly benefit everyone. </a:t>
            </a:r>
          </a:p>
          <a:p>
            <a:pPr marL="0" indent="0" fontAlgn="base">
              <a:buNone/>
            </a:pPr>
            <a:r>
              <a:rPr lang="en-US" dirty="0"/>
              <a:t>Following guidelines isn’t enough if the result isn’t usable.</a:t>
            </a:r>
          </a:p>
        </p:txBody>
      </p:sp>
      <p:pic>
        <p:nvPicPr>
          <p:cNvPr id="6" name="Content Placeholder 5" descr="Robot overlooking city at sunset">
            <a:extLst>
              <a:ext uri="{FF2B5EF4-FFF2-40B4-BE49-F238E27FC236}">
                <a16:creationId xmlns:a16="http://schemas.microsoft.com/office/drawing/2014/main" id="{5D80AAC2-E0E4-A93B-6D9A-50197DE40C9F}"/>
              </a:ext>
            </a:extLst>
          </p:cNvPr>
          <p:cNvPicPr>
            <a:picLocks noGrp="1" noChangeAspect="1"/>
          </p:cNvPicPr>
          <p:nvPr>
            <p:ph sz="half" idx="2"/>
          </p:nvPr>
        </p:nvPicPr>
        <p:blipFill>
          <a:blip r:embed="rId3"/>
          <a:stretch>
            <a:fillRect/>
          </a:stretch>
        </p:blipFill>
        <p:spPr>
          <a:xfrm>
            <a:off x="6471443" y="1593850"/>
            <a:ext cx="4583113" cy="4583113"/>
          </a:xfrm>
        </p:spPr>
      </p:pic>
    </p:spTree>
    <p:extLst>
      <p:ext uri="{BB962C8B-B14F-4D97-AF65-F5344CB8AC3E}">
        <p14:creationId xmlns:p14="http://schemas.microsoft.com/office/powerpoint/2010/main" val="36602460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A0A46-27CF-EA60-7689-03321D1179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CA9F3D-339E-77DA-A513-FBD2E57DD76A}"/>
              </a:ext>
            </a:extLst>
          </p:cNvPr>
          <p:cNvSpPr>
            <a:spLocks noGrp="1"/>
          </p:cNvSpPr>
          <p:nvPr>
            <p:ph type="title"/>
          </p:nvPr>
        </p:nvSpPr>
        <p:spPr/>
        <p:txBody>
          <a:bodyPr/>
          <a:lstStyle/>
          <a:p>
            <a:r>
              <a:rPr lang="en-US" dirty="0"/>
              <a:t>AI should Empower, not Exclude</a:t>
            </a:r>
          </a:p>
        </p:txBody>
      </p:sp>
      <p:sp>
        <p:nvSpPr>
          <p:cNvPr id="3" name="Content Placeholder 2">
            <a:extLst>
              <a:ext uri="{FF2B5EF4-FFF2-40B4-BE49-F238E27FC236}">
                <a16:creationId xmlns:a16="http://schemas.microsoft.com/office/drawing/2014/main" id="{FF33D443-E8B3-D7CE-AEC8-B65B17993F97}"/>
              </a:ext>
            </a:extLst>
          </p:cNvPr>
          <p:cNvSpPr>
            <a:spLocks noGrp="1"/>
          </p:cNvSpPr>
          <p:nvPr>
            <p:ph sz="half" idx="1"/>
          </p:nvPr>
        </p:nvSpPr>
        <p:spPr/>
        <p:txBody>
          <a:bodyPr>
            <a:normAutofit lnSpcReduction="10000"/>
          </a:bodyPr>
          <a:lstStyle/>
          <a:p>
            <a:pPr marL="0" indent="0" fontAlgn="base">
              <a:buNone/>
            </a:pPr>
            <a:endParaRPr lang="en-US" dirty="0"/>
          </a:p>
          <a:p>
            <a:pPr marL="0" indent="0" fontAlgn="base">
              <a:buNone/>
            </a:pPr>
            <a:r>
              <a:rPr lang="en-US" dirty="0"/>
              <a:t>AI holds the power to level the playing field—but only if accessibility is a priority from the start. </a:t>
            </a:r>
          </a:p>
          <a:p>
            <a:pPr marL="0" indent="0" fontAlgn="base">
              <a:buNone/>
            </a:pPr>
            <a:r>
              <a:rPr lang="en-US" dirty="0"/>
              <a:t>We must challenge developers to move beyond bare-minimum compliance and design technology that truly includes everyone. Real innovation happens when every voice is heard, and every person has a seat at the table.</a:t>
            </a:r>
          </a:p>
        </p:txBody>
      </p:sp>
      <p:pic>
        <p:nvPicPr>
          <p:cNvPr id="6" name="Content Placeholder 5" descr="Tesla cars in different colors in traffic on highway">
            <a:extLst>
              <a:ext uri="{FF2B5EF4-FFF2-40B4-BE49-F238E27FC236}">
                <a16:creationId xmlns:a16="http://schemas.microsoft.com/office/drawing/2014/main" id="{12846F28-D1CA-D728-E10A-CBEC29A7237C}"/>
              </a:ext>
            </a:extLst>
          </p:cNvPr>
          <p:cNvPicPr>
            <a:picLocks noGrp="1" noChangeAspect="1"/>
          </p:cNvPicPr>
          <p:nvPr>
            <p:ph sz="half" idx="2"/>
          </p:nvPr>
        </p:nvPicPr>
        <p:blipFill>
          <a:blip r:embed="rId3"/>
          <a:stretch>
            <a:fillRect/>
          </a:stretch>
        </p:blipFill>
        <p:spPr>
          <a:xfrm>
            <a:off x="6471443" y="1593850"/>
            <a:ext cx="4583113" cy="4583113"/>
          </a:xfrm>
        </p:spPr>
      </p:pic>
    </p:spTree>
    <p:extLst>
      <p:ext uri="{BB962C8B-B14F-4D97-AF65-F5344CB8AC3E}">
        <p14:creationId xmlns:p14="http://schemas.microsoft.com/office/powerpoint/2010/main" val="2709882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808AC-9455-1A3B-9A96-2DCEB46F12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A00268-A282-F53A-61E0-D1F88567B61E}"/>
              </a:ext>
            </a:extLst>
          </p:cNvPr>
          <p:cNvSpPr>
            <a:spLocks noGrp="1"/>
          </p:cNvSpPr>
          <p:nvPr>
            <p:ph type="title"/>
          </p:nvPr>
        </p:nvSpPr>
        <p:spPr/>
        <p:txBody>
          <a:bodyPr/>
          <a:lstStyle/>
          <a:p>
            <a:r>
              <a:rPr lang="en-US" dirty="0"/>
              <a:t>AI, the Path Forward</a:t>
            </a:r>
          </a:p>
        </p:txBody>
      </p:sp>
      <p:sp>
        <p:nvSpPr>
          <p:cNvPr id="3" name="Content Placeholder 2">
            <a:extLst>
              <a:ext uri="{FF2B5EF4-FFF2-40B4-BE49-F238E27FC236}">
                <a16:creationId xmlns:a16="http://schemas.microsoft.com/office/drawing/2014/main" id="{1E3129F0-EE2D-9F9C-45F6-B3869321C1ED}"/>
              </a:ext>
            </a:extLst>
          </p:cNvPr>
          <p:cNvSpPr>
            <a:spLocks noGrp="1"/>
          </p:cNvSpPr>
          <p:nvPr>
            <p:ph sz="half" idx="1"/>
          </p:nvPr>
        </p:nvSpPr>
        <p:spPr/>
        <p:txBody>
          <a:bodyPr>
            <a:noAutofit/>
          </a:bodyPr>
          <a:lstStyle/>
          <a:p>
            <a:pPr marL="0" indent="0">
              <a:buNone/>
            </a:pPr>
            <a:br>
              <a:rPr lang="en-US" sz="1600" dirty="0"/>
            </a:br>
            <a:r>
              <a:rPr lang="en-US" sz="1600" dirty="0"/>
              <a:t>Improving AI accessibility isn’t just a technical fix—it’s about rethinking who benefits and how. To make AI more inclusive and empowering, consider these key areas:</a:t>
            </a:r>
            <a:br>
              <a:rPr lang="en-US" sz="1600" dirty="0"/>
            </a:br>
            <a:endParaRPr lang="en-US" sz="1600" dirty="0"/>
          </a:p>
          <a:p>
            <a:r>
              <a:rPr lang="en-US" sz="1600" dirty="0"/>
              <a:t>Expand language and cultural support</a:t>
            </a:r>
          </a:p>
          <a:p>
            <a:r>
              <a:rPr lang="en-US" sz="1600" dirty="0"/>
              <a:t>Simplify the user experience</a:t>
            </a:r>
          </a:p>
          <a:p>
            <a:r>
              <a:rPr lang="en-US" sz="1600" dirty="0"/>
              <a:t>Lower technical barriers</a:t>
            </a:r>
          </a:p>
          <a:p>
            <a:r>
              <a:rPr lang="en-US" sz="1600" dirty="0"/>
              <a:t>Ensure economic accessibility</a:t>
            </a:r>
          </a:p>
          <a:p>
            <a:r>
              <a:rPr lang="en-US" sz="1600" dirty="0"/>
              <a:t>Build trust through transparency</a:t>
            </a:r>
          </a:p>
          <a:p>
            <a:r>
              <a:rPr lang="en-US" sz="1600" dirty="0"/>
              <a:t>Design with disability inclusion in mind</a:t>
            </a:r>
          </a:p>
        </p:txBody>
      </p:sp>
      <p:pic>
        <p:nvPicPr>
          <p:cNvPr id="7" name="Content Placeholder 6" descr="Robot looking over lake">
            <a:extLst>
              <a:ext uri="{FF2B5EF4-FFF2-40B4-BE49-F238E27FC236}">
                <a16:creationId xmlns:a16="http://schemas.microsoft.com/office/drawing/2014/main" id="{E98AC85B-3325-53A3-7839-351CB21B5E8B}"/>
              </a:ext>
            </a:extLst>
          </p:cNvPr>
          <p:cNvPicPr>
            <a:picLocks noGrp="1" noChangeAspect="1"/>
          </p:cNvPicPr>
          <p:nvPr>
            <p:ph sz="half" idx="2"/>
          </p:nvPr>
        </p:nvPicPr>
        <p:blipFill>
          <a:blip r:embed="rId3"/>
          <a:stretch>
            <a:fillRect/>
          </a:stretch>
        </p:blipFill>
        <p:spPr>
          <a:xfrm>
            <a:off x="6980678" y="1593850"/>
            <a:ext cx="3857211" cy="4959272"/>
          </a:xfrm>
        </p:spPr>
      </p:pic>
    </p:spTree>
    <p:extLst>
      <p:ext uri="{BB962C8B-B14F-4D97-AF65-F5344CB8AC3E}">
        <p14:creationId xmlns:p14="http://schemas.microsoft.com/office/powerpoint/2010/main" val="37406520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5A868-C6EF-D9D6-04DE-88A3CCDE944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98A7F33F-170E-ED28-A516-8A85B7A68093}"/>
              </a:ext>
              <a:ext uri="{C183D7F6-B498-43B3-948B-1728B52AA6E4}">
                <adec:decorative xmlns:adec="http://schemas.microsoft.com/office/drawing/2017/decorative" val="1"/>
              </a:ext>
            </a:extLst>
          </p:cNvPr>
          <p:cNvSpPr>
            <a:spLocks noGrp="1"/>
          </p:cNvSpPr>
          <p:nvPr>
            <p:ph type="title"/>
          </p:nvPr>
        </p:nvSpPr>
        <p:spPr>
          <a:xfrm>
            <a:off x="1749093" y="1064520"/>
            <a:ext cx="8693813" cy="4289076"/>
          </a:xfrm>
        </p:spPr>
        <p:txBody>
          <a:bodyPr/>
          <a:lstStyle/>
          <a:p>
            <a:r>
              <a:rPr lang="en-US" sz="3600" dirty="0"/>
              <a:t>Accessibility isn’t a checkbox—it’s a mindset. The more we design AI with empathy and diversity in mind, the more powerful and transformative it becomes.</a:t>
            </a:r>
            <a:br>
              <a:rPr lang="en-US" sz="3600" dirty="0"/>
            </a:br>
            <a:br>
              <a:rPr lang="en-US" sz="3600" dirty="0"/>
            </a:br>
            <a:r>
              <a:rPr lang="en-US" sz="3600" b="1" dirty="0"/>
              <a:t>Microsoft CoPilot</a:t>
            </a:r>
            <a:endParaRPr lang="en-US" sz="4400" b="1" dirty="0">
              <a:ea typeface="Calibri"/>
              <a:cs typeface="Calibri"/>
            </a:endParaRPr>
          </a:p>
        </p:txBody>
      </p:sp>
    </p:spTree>
    <p:extLst>
      <p:ext uri="{BB962C8B-B14F-4D97-AF65-F5344CB8AC3E}">
        <p14:creationId xmlns:p14="http://schemas.microsoft.com/office/powerpoint/2010/main" val="1156660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4785E-6A97-1A65-BBAD-E00195BD95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5F7F94-EDBC-65BF-D2C8-694E9D793FD7}"/>
              </a:ext>
            </a:extLst>
          </p:cNvPr>
          <p:cNvSpPr>
            <a:spLocks noGrp="1"/>
          </p:cNvSpPr>
          <p:nvPr>
            <p:ph type="title"/>
          </p:nvPr>
        </p:nvSpPr>
        <p:spPr/>
        <p:txBody>
          <a:bodyPr/>
          <a:lstStyle/>
          <a:p>
            <a:r>
              <a:rPr lang="en-US" dirty="0"/>
              <a:t>The Spark That Lit the AI Revolution</a:t>
            </a:r>
          </a:p>
        </p:txBody>
      </p:sp>
      <p:sp>
        <p:nvSpPr>
          <p:cNvPr id="3" name="Content Placeholder 2">
            <a:extLst>
              <a:ext uri="{FF2B5EF4-FFF2-40B4-BE49-F238E27FC236}">
                <a16:creationId xmlns:a16="http://schemas.microsoft.com/office/drawing/2014/main" id="{014EB9CB-52A7-1DBF-2D5C-1AB7C6900BE0}"/>
              </a:ext>
            </a:extLst>
          </p:cNvPr>
          <p:cNvSpPr>
            <a:spLocks noGrp="1"/>
          </p:cNvSpPr>
          <p:nvPr>
            <p:ph sz="half" idx="1"/>
          </p:nvPr>
        </p:nvSpPr>
        <p:spPr>
          <a:xfrm>
            <a:off x="838200" y="1594624"/>
            <a:ext cx="5181600" cy="4933498"/>
          </a:xfrm>
        </p:spPr>
        <p:txBody>
          <a:bodyPr>
            <a:noAutofit/>
          </a:bodyPr>
          <a:lstStyle/>
          <a:p>
            <a:pPr marL="0" indent="0">
              <a:buNone/>
            </a:pPr>
            <a:endParaRPr lang="en-US" sz="1600" b="1" dirty="0">
              <a:solidFill>
                <a:schemeClr val="tx1"/>
              </a:solidFill>
            </a:endParaRPr>
          </a:p>
          <a:p>
            <a:pPr marL="0" indent="0">
              <a:buNone/>
            </a:pPr>
            <a:r>
              <a:rPr lang="en-US" sz="1600" b="1" dirty="0">
                <a:solidFill>
                  <a:schemeClr val="tx1"/>
                </a:solidFill>
              </a:rPr>
              <a:t>Alan Turing: The Father of Modern AI</a:t>
            </a:r>
          </a:p>
          <a:p>
            <a:pPr>
              <a:spcBef>
                <a:spcPts val="0"/>
              </a:spcBef>
              <a:spcAft>
                <a:spcPts val="0"/>
              </a:spcAft>
            </a:pPr>
            <a:r>
              <a:rPr lang="en-US" sz="1400" dirty="0"/>
              <a:t>Alan Turing was a British mathematician who imagined a machine that could follow instructions to solve any logical problem.</a:t>
            </a:r>
          </a:p>
          <a:p>
            <a:pPr>
              <a:spcBef>
                <a:spcPts val="0"/>
              </a:spcBef>
              <a:spcAft>
                <a:spcPts val="0"/>
              </a:spcAft>
            </a:pPr>
            <a:r>
              <a:rPr lang="en-US" sz="1400" dirty="0"/>
              <a:t>This idea became the foundation of modern computers.</a:t>
            </a:r>
          </a:p>
          <a:p>
            <a:pPr>
              <a:spcBef>
                <a:spcPts val="0"/>
              </a:spcBef>
              <a:spcAft>
                <a:spcPts val="0"/>
              </a:spcAft>
            </a:pPr>
            <a:r>
              <a:rPr lang="en-US" sz="1400" dirty="0"/>
              <a:t>He created the Turing Test—a way to check if a machine can “think.” If a person chats with both a human and a machine and can’t tell which is which, the machine is considered intelligent.</a:t>
            </a:r>
          </a:p>
          <a:p>
            <a:pPr>
              <a:spcBef>
                <a:spcPts val="0"/>
              </a:spcBef>
              <a:spcAft>
                <a:spcPts val="0"/>
              </a:spcAft>
            </a:pPr>
            <a:r>
              <a:rPr lang="en-US" sz="1400" dirty="0"/>
              <a:t>His work sparked decades of research into machine intelligence.</a:t>
            </a:r>
            <a:br>
              <a:rPr lang="en-US" sz="1400" dirty="0"/>
            </a:br>
            <a:endParaRPr lang="en-US" sz="1400" dirty="0"/>
          </a:p>
          <a:p>
            <a:pPr marL="0" indent="0">
              <a:buNone/>
            </a:pPr>
            <a:r>
              <a:rPr lang="en-US" sz="1600" b="1" dirty="0">
                <a:solidFill>
                  <a:schemeClr val="tx1"/>
                </a:solidFill>
              </a:rPr>
              <a:t>The Dartmouth Conference: Where AI Got Its Name</a:t>
            </a:r>
          </a:p>
          <a:p>
            <a:pPr>
              <a:spcBef>
                <a:spcPts val="0"/>
              </a:spcBef>
              <a:spcAft>
                <a:spcPts val="0"/>
              </a:spcAft>
            </a:pPr>
            <a:r>
              <a:rPr lang="en-US" sz="1400" dirty="0"/>
              <a:t>In 1956, a group of scientists met at Dartmouth College to explore how machines could simulate human intelligence.</a:t>
            </a:r>
          </a:p>
          <a:p>
            <a:pPr>
              <a:spcBef>
                <a:spcPts val="0"/>
              </a:spcBef>
              <a:spcAft>
                <a:spcPts val="0"/>
              </a:spcAft>
            </a:pPr>
            <a:r>
              <a:rPr lang="en-US" sz="1400" dirty="0"/>
              <a:t>This event officially introduced the term “Artificial Intelligence.”</a:t>
            </a:r>
          </a:p>
          <a:p>
            <a:pPr>
              <a:spcBef>
                <a:spcPts val="0"/>
              </a:spcBef>
              <a:spcAft>
                <a:spcPts val="0"/>
              </a:spcAft>
            </a:pPr>
            <a:r>
              <a:rPr lang="en-US" sz="1400" dirty="0"/>
              <a:t>The conference launched AI as a field of study and inspired generations of innovation.</a:t>
            </a:r>
          </a:p>
        </p:txBody>
      </p:sp>
      <p:pic>
        <p:nvPicPr>
          <p:cNvPr id="10" name="Content Placeholder 9" descr="Depiction of robot with cave men and women surrounding a fire">
            <a:extLst>
              <a:ext uri="{FF2B5EF4-FFF2-40B4-BE49-F238E27FC236}">
                <a16:creationId xmlns:a16="http://schemas.microsoft.com/office/drawing/2014/main" id="{BA3E2333-6C31-DFF5-575B-84E6C0EB7C3E}"/>
              </a:ext>
            </a:extLst>
          </p:cNvPr>
          <p:cNvPicPr>
            <a:picLocks noGrp="1" noChangeAspect="1"/>
          </p:cNvPicPr>
          <p:nvPr>
            <p:ph sz="half" idx="2"/>
          </p:nvPr>
        </p:nvPicPr>
        <p:blipFill>
          <a:blip r:embed="rId3"/>
          <a:stretch>
            <a:fillRect/>
          </a:stretch>
        </p:blipFill>
        <p:spPr>
          <a:xfrm>
            <a:off x="6471443" y="1593850"/>
            <a:ext cx="4583113" cy="4583113"/>
          </a:xfrm>
        </p:spPr>
      </p:pic>
    </p:spTree>
    <p:extLst>
      <p:ext uri="{BB962C8B-B14F-4D97-AF65-F5344CB8AC3E}">
        <p14:creationId xmlns:p14="http://schemas.microsoft.com/office/powerpoint/2010/main" val="3757522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8424F-3EB1-E7B9-4688-6C86009EB2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F7C180-E2DA-1547-E7A0-02EB7B550350}"/>
              </a:ext>
            </a:extLst>
          </p:cNvPr>
          <p:cNvSpPr>
            <a:spLocks noGrp="1"/>
          </p:cNvSpPr>
          <p:nvPr>
            <p:ph type="title"/>
          </p:nvPr>
        </p:nvSpPr>
        <p:spPr/>
        <p:txBody>
          <a:bodyPr/>
          <a:lstStyle/>
          <a:p>
            <a:r>
              <a:rPr lang="en-US" dirty="0"/>
              <a:t>AI in the 80’s</a:t>
            </a:r>
          </a:p>
        </p:txBody>
      </p:sp>
      <p:sp>
        <p:nvSpPr>
          <p:cNvPr id="4" name="Content Placeholder 3">
            <a:extLst>
              <a:ext uri="{FF2B5EF4-FFF2-40B4-BE49-F238E27FC236}">
                <a16:creationId xmlns:a16="http://schemas.microsoft.com/office/drawing/2014/main" id="{BC51C464-0132-654F-2DC4-9694390A5050}"/>
              </a:ext>
            </a:extLst>
          </p:cNvPr>
          <p:cNvSpPr>
            <a:spLocks noGrp="1"/>
          </p:cNvSpPr>
          <p:nvPr>
            <p:ph sz="half" idx="2"/>
          </p:nvPr>
        </p:nvSpPr>
        <p:spPr>
          <a:xfrm>
            <a:off x="5975498" y="1594624"/>
            <a:ext cx="5826642" cy="4891236"/>
          </a:xfrm>
        </p:spPr>
        <p:txBody>
          <a:bodyPr>
            <a:normAutofit/>
          </a:bodyPr>
          <a:lstStyle/>
          <a:p>
            <a:pPr marL="0" indent="0">
              <a:buNone/>
            </a:pPr>
            <a:br>
              <a:rPr lang="en-US" sz="1400" dirty="0"/>
            </a:br>
            <a:r>
              <a:rPr lang="en-US" sz="1600" dirty="0"/>
              <a:t>The 1980s marked a turning point for AI, with growing interest from industries, governments, and academics. The focus was primarily on knowledge representation, expert systems, and machine learning.</a:t>
            </a:r>
          </a:p>
          <a:p>
            <a:r>
              <a:rPr lang="en-US" sz="1600" dirty="0"/>
              <a:t>Expert Systems</a:t>
            </a:r>
          </a:p>
          <a:p>
            <a:r>
              <a:rPr lang="en-US" sz="1600" dirty="0"/>
              <a:t>Machine Learning</a:t>
            </a:r>
          </a:p>
          <a:p>
            <a:r>
              <a:rPr lang="en-US" sz="1600" dirty="0"/>
              <a:t>Industrial Interest</a:t>
            </a:r>
          </a:p>
        </p:txBody>
      </p:sp>
      <p:pic>
        <p:nvPicPr>
          <p:cNvPr id="8" name="Content Placeholder 7" descr="Depiction of AI in the 80s">
            <a:extLst>
              <a:ext uri="{FF2B5EF4-FFF2-40B4-BE49-F238E27FC236}">
                <a16:creationId xmlns:a16="http://schemas.microsoft.com/office/drawing/2014/main" id="{5F5D7F7B-8776-D332-F4AA-CE0A4E3ACA16}"/>
              </a:ext>
            </a:extLst>
          </p:cNvPr>
          <p:cNvPicPr>
            <a:picLocks noGrp="1" noChangeAspect="1"/>
          </p:cNvPicPr>
          <p:nvPr>
            <p:ph sz="half" idx="1"/>
          </p:nvPr>
        </p:nvPicPr>
        <p:blipFill>
          <a:blip r:embed="rId3"/>
          <a:stretch>
            <a:fillRect/>
          </a:stretch>
        </p:blipFill>
        <p:spPr>
          <a:xfrm>
            <a:off x="1137443" y="1593850"/>
            <a:ext cx="4583113" cy="4583113"/>
          </a:xfrm>
        </p:spPr>
      </p:pic>
    </p:spTree>
    <p:extLst>
      <p:ext uri="{BB962C8B-B14F-4D97-AF65-F5344CB8AC3E}">
        <p14:creationId xmlns:p14="http://schemas.microsoft.com/office/powerpoint/2010/main" val="35447872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C7807-B50B-5D0C-5D99-7FCA0E269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EC17E-5A15-BFDF-FDAF-F781E6158CE2}"/>
              </a:ext>
            </a:extLst>
          </p:cNvPr>
          <p:cNvSpPr>
            <a:spLocks noGrp="1"/>
          </p:cNvSpPr>
          <p:nvPr>
            <p:ph type="title"/>
          </p:nvPr>
        </p:nvSpPr>
        <p:spPr/>
        <p:txBody>
          <a:bodyPr/>
          <a:lstStyle/>
          <a:p>
            <a:r>
              <a:rPr lang="en-US" dirty="0"/>
              <a:t>AI in the 90’s</a:t>
            </a:r>
          </a:p>
        </p:txBody>
      </p:sp>
      <p:sp>
        <p:nvSpPr>
          <p:cNvPr id="7" name="Content Placeholder 6">
            <a:extLst>
              <a:ext uri="{FF2B5EF4-FFF2-40B4-BE49-F238E27FC236}">
                <a16:creationId xmlns:a16="http://schemas.microsoft.com/office/drawing/2014/main" id="{2A508A15-823D-CC87-5703-F1D37F01DFCE}"/>
              </a:ext>
            </a:extLst>
          </p:cNvPr>
          <p:cNvSpPr>
            <a:spLocks noGrp="1"/>
          </p:cNvSpPr>
          <p:nvPr>
            <p:ph sz="half" idx="1"/>
          </p:nvPr>
        </p:nvSpPr>
        <p:spPr>
          <a:xfrm>
            <a:off x="5960962" y="1593850"/>
            <a:ext cx="5692081" cy="4582339"/>
          </a:xfrm>
        </p:spPr>
        <p:txBody>
          <a:bodyPr>
            <a:noAutofit/>
          </a:bodyPr>
          <a:lstStyle/>
          <a:p>
            <a:pPr marL="0" indent="0">
              <a:buNone/>
            </a:pPr>
            <a:r>
              <a:rPr lang="en-US" sz="1600" dirty="0"/>
              <a:t>The 1990s brought more processing power and commercial interest, giving rise to projects with real-world impact. This decade also saw some AI projects succeed spectacularly and others falter, helping researchers refine their approaches.</a:t>
            </a:r>
          </a:p>
          <a:p>
            <a:r>
              <a:rPr lang="en-US" sz="1600" b="1" dirty="0"/>
              <a:t>Data-Driven AI</a:t>
            </a:r>
          </a:p>
          <a:p>
            <a:r>
              <a:rPr lang="en-US" sz="1600" b="1" dirty="0"/>
              <a:t>Speech Recognition Becomes Possible</a:t>
            </a:r>
            <a:endParaRPr lang="en-US" sz="1600" dirty="0"/>
          </a:p>
        </p:txBody>
      </p:sp>
      <p:pic>
        <p:nvPicPr>
          <p:cNvPr id="8" name="Content Placeholder 7" descr="Depiction of AI in the 90s">
            <a:extLst>
              <a:ext uri="{FF2B5EF4-FFF2-40B4-BE49-F238E27FC236}">
                <a16:creationId xmlns:a16="http://schemas.microsoft.com/office/drawing/2014/main" id="{8AA9AFC6-A8E3-F46B-BCD5-022A2BB530C9}"/>
              </a:ext>
            </a:extLst>
          </p:cNvPr>
          <p:cNvPicPr>
            <a:picLocks noGrp="1" noChangeAspect="1"/>
          </p:cNvPicPr>
          <p:nvPr>
            <p:ph sz="half" idx="2"/>
          </p:nvPr>
        </p:nvPicPr>
        <p:blipFill>
          <a:blip r:embed="rId3"/>
          <a:stretch>
            <a:fillRect/>
          </a:stretch>
        </p:blipFill>
        <p:spPr>
          <a:xfrm>
            <a:off x="1137445" y="1593076"/>
            <a:ext cx="4583113" cy="4583113"/>
          </a:xfrm>
        </p:spPr>
      </p:pic>
    </p:spTree>
    <p:extLst>
      <p:ext uri="{BB962C8B-B14F-4D97-AF65-F5344CB8AC3E}">
        <p14:creationId xmlns:p14="http://schemas.microsoft.com/office/powerpoint/2010/main" val="16500971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DF51D0-A358-6D73-43E8-D2140EF85CB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3A4F0B-A974-5071-9214-D26FB0AEF4AD}"/>
              </a:ext>
            </a:extLst>
          </p:cNvPr>
          <p:cNvSpPr>
            <a:spLocks noGrp="1"/>
          </p:cNvSpPr>
          <p:nvPr>
            <p:ph type="title"/>
          </p:nvPr>
        </p:nvSpPr>
        <p:spPr/>
        <p:txBody>
          <a:bodyPr/>
          <a:lstStyle/>
          <a:p>
            <a:r>
              <a:rPr lang="en-US" dirty="0"/>
              <a:t>AI Winters</a:t>
            </a:r>
          </a:p>
        </p:txBody>
      </p:sp>
      <p:sp>
        <p:nvSpPr>
          <p:cNvPr id="8" name="Content Placeholder 7">
            <a:extLst>
              <a:ext uri="{FF2B5EF4-FFF2-40B4-BE49-F238E27FC236}">
                <a16:creationId xmlns:a16="http://schemas.microsoft.com/office/drawing/2014/main" id="{591115BB-69CA-6A3A-3777-0ADACBDABFB4}"/>
              </a:ext>
            </a:extLst>
          </p:cNvPr>
          <p:cNvSpPr>
            <a:spLocks noGrp="1"/>
          </p:cNvSpPr>
          <p:nvPr>
            <p:ph sz="half" idx="1"/>
          </p:nvPr>
        </p:nvSpPr>
        <p:spPr/>
        <p:txBody>
          <a:bodyPr>
            <a:normAutofit/>
          </a:bodyPr>
          <a:lstStyle/>
          <a:p>
            <a:endParaRPr lang="en-US" sz="2400" b="1" dirty="0"/>
          </a:p>
          <a:p>
            <a:r>
              <a:rPr lang="en-US" sz="2400" b="1" dirty="0"/>
              <a:t>Overpromising, underdelivering</a:t>
            </a:r>
            <a:r>
              <a:rPr lang="en-US" sz="2400" dirty="0"/>
              <a:t>: Hype outpaced reality.</a:t>
            </a:r>
          </a:p>
          <a:p>
            <a:r>
              <a:rPr lang="en-US" sz="2400" b="1" dirty="0"/>
              <a:t>Funding dried up</a:t>
            </a:r>
            <a:r>
              <a:rPr lang="en-US" sz="2400" dirty="0"/>
              <a:t>: when progress stalled, leading to periods of stagnation known as “AI winters”.</a:t>
            </a:r>
          </a:p>
          <a:p>
            <a:pPr marL="0" indent="0" fontAlgn="base">
              <a:buNone/>
            </a:pPr>
            <a:endParaRPr lang="en-US" sz="1600" dirty="0"/>
          </a:p>
        </p:txBody>
      </p:sp>
      <p:pic>
        <p:nvPicPr>
          <p:cNvPr id="5" name="Content Placeholder 4" descr="Lake in the early morning with fog rising from the water">
            <a:extLst>
              <a:ext uri="{FF2B5EF4-FFF2-40B4-BE49-F238E27FC236}">
                <a16:creationId xmlns:a16="http://schemas.microsoft.com/office/drawing/2014/main" id="{57A5D082-506F-0CD9-4947-0CE3E895BA7B}"/>
              </a:ext>
            </a:extLst>
          </p:cNvPr>
          <p:cNvPicPr>
            <a:picLocks noGrp="1" noChangeAspect="1"/>
          </p:cNvPicPr>
          <p:nvPr>
            <p:ph sz="half" idx="2"/>
          </p:nvPr>
        </p:nvPicPr>
        <p:blipFill>
          <a:blip r:embed="rId3"/>
          <a:stretch>
            <a:fillRect/>
          </a:stretch>
        </p:blipFill>
        <p:spPr>
          <a:xfrm>
            <a:off x="6172200" y="1870340"/>
            <a:ext cx="5181600" cy="4030133"/>
          </a:xfrm>
        </p:spPr>
      </p:pic>
    </p:spTree>
    <p:extLst>
      <p:ext uri="{BB962C8B-B14F-4D97-AF65-F5344CB8AC3E}">
        <p14:creationId xmlns:p14="http://schemas.microsoft.com/office/powerpoint/2010/main" val="74337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73BE-AAA3-E70B-34AC-7519CA27D0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5EBE06-D026-1468-C956-B3628B630D8B}"/>
              </a:ext>
            </a:extLst>
          </p:cNvPr>
          <p:cNvSpPr>
            <a:spLocks noGrp="1"/>
          </p:cNvSpPr>
          <p:nvPr>
            <p:ph type="title"/>
          </p:nvPr>
        </p:nvSpPr>
        <p:spPr/>
        <p:txBody>
          <a:bodyPr/>
          <a:lstStyle/>
          <a:p>
            <a:r>
              <a:rPr lang="en-US" dirty="0"/>
              <a:t>Checkmate by IBM</a:t>
            </a:r>
          </a:p>
        </p:txBody>
      </p:sp>
      <p:pic>
        <p:nvPicPr>
          <p:cNvPr id="10" name="Content Placeholder 9" descr="Deep Blue supercomputer">
            <a:extLst>
              <a:ext uri="{FF2B5EF4-FFF2-40B4-BE49-F238E27FC236}">
                <a16:creationId xmlns:a16="http://schemas.microsoft.com/office/drawing/2014/main" id="{74AB4393-557C-4F1E-412D-3B177115C7D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33646" y="1775464"/>
            <a:ext cx="3765727" cy="4401499"/>
          </a:xfrm>
        </p:spPr>
      </p:pic>
      <p:sp>
        <p:nvSpPr>
          <p:cNvPr id="8" name="Content Placeholder 7">
            <a:extLst>
              <a:ext uri="{FF2B5EF4-FFF2-40B4-BE49-F238E27FC236}">
                <a16:creationId xmlns:a16="http://schemas.microsoft.com/office/drawing/2014/main" id="{7186AAFD-5C2E-7242-6738-06D8DD5AEC96}"/>
              </a:ext>
            </a:extLst>
          </p:cNvPr>
          <p:cNvSpPr>
            <a:spLocks noGrp="1"/>
          </p:cNvSpPr>
          <p:nvPr>
            <p:ph sz="half" idx="2"/>
          </p:nvPr>
        </p:nvSpPr>
        <p:spPr>
          <a:xfrm>
            <a:off x="4912242" y="1594624"/>
            <a:ext cx="6698512" cy="4933767"/>
          </a:xfrm>
        </p:spPr>
        <p:txBody>
          <a:bodyPr>
            <a:normAutofit/>
          </a:bodyPr>
          <a:lstStyle/>
          <a:p>
            <a:pPr marL="0" indent="0" fontAlgn="base">
              <a:buNone/>
            </a:pPr>
            <a:r>
              <a:rPr lang="en-US" sz="2000" b="1" dirty="0"/>
              <a:t>“No Computer will ever beat me!” </a:t>
            </a:r>
            <a:r>
              <a:rPr lang="en-US" sz="2000" dirty="0"/>
              <a:t>– Garry Kasparov</a:t>
            </a:r>
          </a:p>
          <a:p>
            <a:pPr marL="0" indent="0" fontAlgn="base">
              <a:buNone/>
            </a:pPr>
            <a:r>
              <a:rPr lang="en-US" sz="1600" dirty="0"/>
              <a:t>In 1997, IBM’s Deep Blue became the first computer system to defeat a reigning world chess champion in a match under standard tournament controls. Big Blue’s victory in the six-game match against Garry Kasparov marked a change in computing, predicting a future in which supercomputers and artificial intelligence could simulate human thinking.</a:t>
            </a:r>
          </a:p>
          <a:p>
            <a:pPr marL="0" indent="0" fontAlgn="base">
              <a:buNone/>
            </a:pPr>
            <a:r>
              <a:rPr lang="en-US" sz="1600" dirty="0"/>
              <a:t>Deep Blue used 32 processors and was able to evaluate 200 million chess positions per second, achieving a processing speed of 11.38 billion floating-point operations per second, or flops. By comparison, IBM’s first supercomputer, </a:t>
            </a:r>
            <a:r>
              <a:rPr lang="en-US" sz="1600" dirty="0">
                <a:hlinkClick r:id="rId4" tooltip="Story: The IBM 7030, aka Stretch"/>
              </a:rPr>
              <a:t>Stretch</a:t>
            </a:r>
            <a:r>
              <a:rPr lang="en-US" sz="1600" dirty="0"/>
              <a:t>, introduced in 1961, had a processing speed of less than 500 flops.</a:t>
            </a:r>
          </a:p>
          <a:p>
            <a:pPr marL="0" indent="0" fontAlgn="base">
              <a:buNone/>
            </a:pPr>
            <a:r>
              <a:rPr lang="en-US" sz="1600" dirty="0"/>
              <a:t>Deep Blue wasn’t just a breakthrough for the world of chess. Its underlying technology advanced the ability of supercomputers to tackle the complex calculations needed to discover new pharmaceuticals, assess financial risk, uncover patterns in massive databases, and explore the inner workings of human genes.</a:t>
            </a:r>
          </a:p>
        </p:txBody>
      </p:sp>
    </p:spTree>
    <p:extLst>
      <p:ext uri="{BB962C8B-B14F-4D97-AF65-F5344CB8AC3E}">
        <p14:creationId xmlns:p14="http://schemas.microsoft.com/office/powerpoint/2010/main" val="25316473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3B08F-B01D-AFBB-616D-9810D6CC8A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7643E8-5BF8-A2EF-8333-87DDE04BACE8}"/>
              </a:ext>
            </a:extLst>
          </p:cNvPr>
          <p:cNvSpPr>
            <a:spLocks noGrp="1"/>
          </p:cNvSpPr>
          <p:nvPr>
            <p:ph type="title"/>
          </p:nvPr>
        </p:nvSpPr>
        <p:spPr/>
        <p:txBody>
          <a:bodyPr/>
          <a:lstStyle/>
          <a:p>
            <a:r>
              <a:rPr lang="en-US" dirty="0"/>
              <a:t>AI in the Early 2000’s</a:t>
            </a:r>
          </a:p>
        </p:txBody>
      </p:sp>
      <p:sp>
        <p:nvSpPr>
          <p:cNvPr id="9" name="Content Placeholder 8">
            <a:extLst>
              <a:ext uri="{FF2B5EF4-FFF2-40B4-BE49-F238E27FC236}">
                <a16:creationId xmlns:a16="http://schemas.microsoft.com/office/drawing/2014/main" id="{07AA1B01-0FF7-C266-D8B3-4A8D89F45920}"/>
              </a:ext>
            </a:extLst>
          </p:cNvPr>
          <p:cNvSpPr>
            <a:spLocks noGrp="1"/>
          </p:cNvSpPr>
          <p:nvPr>
            <p:ph sz="half" idx="1"/>
          </p:nvPr>
        </p:nvSpPr>
        <p:spPr/>
        <p:txBody>
          <a:bodyPr/>
          <a:lstStyle/>
          <a:p>
            <a:endParaRPr lang="en-US" dirty="0"/>
          </a:p>
          <a:p>
            <a:r>
              <a:rPr lang="en-US" dirty="0"/>
              <a:t>Machine learning and big data revived AI</a:t>
            </a:r>
          </a:p>
          <a:p>
            <a:r>
              <a:rPr lang="en-US" dirty="0"/>
              <a:t>Deep learning</a:t>
            </a:r>
          </a:p>
          <a:p>
            <a:r>
              <a:rPr lang="en-US" dirty="0"/>
              <a:t>Transformer architecture</a:t>
            </a:r>
          </a:p>
        </p:txBody>
      </p:sp>
      <p:pic>
        <p:nvPicPr>
          <p:cNvPr id="4" name="Content Placeholder 7" descr="Depiction of AI in the year 2,000">
            <a:extLst>
              <a:ext uri="{FF2B5EF4-FFF2-40B4-BE49-F238E27FC236}">
                <a16:creationId xmlns:a16="http://schemas.microsoft.com/office/drawing/2014/main" id="{10416338-E985-A4CD-13AB-9E23081BAB19}"/>
              </a:ext>
            </a:extLst>
          </p:cNvPr>
          <p:cNvPicPr>
            <a:picLocks noGrp="1" noChangeAspect="1"/>
          </p:cNvPicPr>
          <p:nvPr>
            <p:ph sz="half" idx="2"/>
          </p:nvPr>
        </p:nvPicPr>
        <p:blipFill>
          <a:blip r:embed="rId3"/>
          <a:stretch>
            <a:fillRect/>
          </a:stretch>
        </p:blipFill>
        <p:spPr>
          <a:xfrm>
            <a:off x="6471443" y="1593850"/>
            <a:ext cx="4583113" cy="4583113"/>
          </a:xfrm>
        </p:spPr>
      </p:pic>
    </p:spTree>
    <p:extLst>
      <p:ext uri="{BB962C8B-B14F-4D97-AF65-F5344CB8AC3E}">
        <p14:creationId xmlns:p14="http://schemas.microsoft.com/office/powerpoint/2010/main" val="2716013430"/>
      </p:ext>
    </p:extLst>
  </p:cSld>
  <p:clrMapOvr>
    <a:masterClrMapping/>
  </p:clrMapOvr>
</p:sld>
</file>

<file path=ppt/theme/theme1.xml><?xml version="1.0" encoding="utf-8"?>
<a:theme xmlns:a="http://schemas.openxmlformats.org/drawingml/2006/main" name="Minnesota">
  <a:themeElements>
    <a:clrScheme name="Minnesota Brand Colors">
      <a:dk1>
        <a:srgbClr val="003865"/>
      </a:dk1>
      <a:lt1>
        <a:srgbClr val="FFFFFF"/>
      </a:lt1>
      <a:dk2>
        <a:srgbClr val="000000"/>
      </a:dk2>
      <a:lt2>
        <a:srgbClr val="DDDDDA"/>
      </a:lt2>
      <a:accent1>
        <a:srgbClr val="003865"/>
      </a:accent1>
      <a:accent2>
        <a:srgbClr val="78BE21"/>
      </a:accent2>
      <a:accent3>
        <a:srgbClr val="008EAA"/>
      </a:accent3>
      <a:accent4>
        <a:srgbClr val="8D3F2B"/>
      </a:accent4>
      <a:accent5>
        <a:srgbClr val="0D5257"/>
      </a:accent5>
      <a:accent6>
        <a:srgbClr val="5D295F"/>
      </a:accent6>
      <a:hlink>
        <a:srgbClr val="0563C1"/>
      </a:hlink>
      <a:folHlink>
        <a:srgbClr val="5D295F"/>
      </a:folHlink>
    </a:clrScheme>
    <a:fontScheme name="MN Secondary Fonts">
      <a:majorFont>
        <a:latin typeface="Calibri"/>
        <a:ea typeface=""/>
        <a:cs typeface=""/>
      </a:majorFont>
      <a:minorFont>
        <a:latin typeface="Calibri"/>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nDOT.potx" id="{83C4B8C0-3DC7-488E-A5CE-08B16419B760}" vid="{638D8742-0BCB-4604-88EF-DAAC7DD07DD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0DFDE64AAE0974A8908DD3553DDBF03" ma:contentTypeVersion="0" ma:contentTypeDescription="Create a new document." ma:contentTypeScope="" ma:versionID="46a287b4c15f326c72e9d063441dc05c">
  <xsd:schema xmlns:xsd="http://www.w3.org/2001/XMLSchema" xmlns:xs="http://www.w3.org/2001/XMLSchema" xmlns:p="http://schemas.microsoft.com/office/2006/metadata/properties" targetNamespace="http://schemas.microsoft.com/office/2006/metadata/properties" ma:root="true" ma:fieldsID="1b05d82d297216baf5b26c55225140df">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678B604-9059-4F1C-B8E2-C96A71A964D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2.xml><?xml version="1.0" encoding="utf-8"?>
<ds:datastoreItem xmlns:ds="http://schemas.openxmlformats.org/officeDocument/2006/customXml" ds:itemID="{67F4349A-22F7-4A2D-8CA5-43DDCD679590}">
  <ds:schemaRefs>
    <ds:schemaRef ds:uri="http://schemas.microsoft.com/sharepoint/v3/contenttype/forms"/>
  </ds:schemaRefs>
</ds:datastoreItem>
</file>

<file path=customXml/itemProps3.xml><?xml version="1.0" encoding="utf-8"?>
<ds:datastoreItem xmlns:ds="http://schemas.openxmlformats.org/officeDocument/2006/customXml" ds:itemID="{3D73A0F7-7423-48D4-A966-8AC17BB444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Metadata/LabelInfo.xml><?xml version="1.0" encoding="utf-8"?>
<clbl:labelList xmlns:clbl="http://schemas.microsoft.com/office/2020/mipLabelMetadata">
  <clbl:label id="{eb14b046-24c4-4519-8f26-b89c2159828c}" enabled="0" method="" siteId="{eb14b046-24c4-4519-8f26-b89c2159828c}" removed="1"/>
</clbl:labelList>
</file>

<file path=docProps/app.xml><?xml version="1.0" encoding="utf-8"?>
<Properties xmlns="http://schemas.openxmlformats.org/officeDocument/2006/extended-properties" xmlns:vt="http://schemas.openxmlformats.org/officeDocument/2006/docPropsVTypes">
  <Template>MnDOT</Template>
  <TotalTime>1872</TotalTime>
  <Words>4079</Words>
  <Application>Microsoft Office PowerPoint</Application>
  <PresentationFormat>Widescreen</PresentationFormat>
  <Paragraphs>246</Paragraphs>
  <Slides>37</Slides>
  <Notes>37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Calibri</vt:lpstr>
      <vt:lpstr>Wingdings</vt:lpstr>
      <vt:lpstr>Minnesota</vt:lpstr>
      <vt:lpstr>AI and Digital Accessibility:  The Good,  The Bad,  The Hopeful</vt:lpstr>
      <vt:lpstr>Agenda</vt:lpstr>
      <vt:lpstr> We’re going to see more change in the next five years than we’ve seen in the last 50.  Jack Ma</vt:lpstr>
      <vt:lpstr>The Spark That Lit the AI Revolution</vt:lpstr>
      <vt:lpstr>AI in the 80’s</vt:lpstr>
      <vt:lpstr>AI in the 90’s</vt:lpstr>
      <vt:lpstr>AI Winters</vt:lpstr>
      <vt:lpstr>Checkmate by IBM</vt:lpstr>
      <vt:lpstr>AI in the Early 2000’s</vt:lpstr>
      <vt:lpstr>Why Didn’t it Work the First time?</vt:lpstr>
      <vt:lpstr>  AI will be the most transformative technology since electricity.  Eric Schmidt</vt:lpstr>
      <vt:lpstr>Top AI Models and Their Host Products</vt:lpstr>
      <vt:lpstr>Intelligence across Topics – The Impressive</vt:lpstr>
      <vt:lpstr>Cost of Top AI Models</vt:lpstr>
      <vt:lpstr>AI passes the Test</vt:lpstr>
      <vt:lpstr>Intelligence across Topics - The Questionable</vt:lpstr>
      <vt:lpstr>  AI is a fundamental risk to the existence of human civilization.  Elon Musk</vt:lpstr>
      <vt:lpstr>AI Benefiting PWD</vt:lpstr>
      <vt:lpstr>How can AI improve Digital Accessibility?</vt:lpstr>
      <vt:lpstr>How can AI help PWD?</vt:lpstr>
      <vt:lpstr> AI is like a rocket ship:  without the right control systems, it’s a bomb.   Mark Cuban</vt:lpstr>
      <vt:lpstr>AI Hindering PWD</vt:lpstr>
      <vt:lpstr>What are the Concerns with using AI?</vt:lpstr>
      <vt:lpstr>The Bad – Part 1</vt:lpstr>
      <vt:lpstr>The Bad – Part 2</vt:lpstr>
      <vt:lpstr>What is AI not good at?</vt:lpstr>
      <vt:lpstr>  I’m increasingly inclined to think that there should be some regulatory oversight, maybe at the national and international level, just to make sure that we don’t do something very foolish.  Elon Musk </vt:lpstr>
      <vt:lpstr>Asking AI</vt:lpstr>
      <vt:lpstr>Asking AI: How is AI leaving PWD Behind? (Part 1)</vt:lpstr>
      <vt:lpstr>Asking AI: How is AI leaving PWD Behind? (Part 2)</vt:lpstr>
      <vt:lpstr>Asking AI: Will AI ever replace human jobs?</vt:lpstr>
      <vt:lpstr>Asking AI: Why is AI not equitable?</vt:lpstr>
      <vt:lpstr>  The most valuable businesses of the coming decades will be built by entrepreneurs who seek to empower people rather than try to make them obsolete.  Peter Thiel </vt:lpstr>
      <vt:lpstr>The Hopeful</vt:lpstr>
      <vt:lpstr>AI should Empower, not Exclude</vt:lpstr>
      <vt:lpstr>AI, the Path Forward</vt:lpstr>
      <vt:lpstr>Accessibility isn’t a checkbox—it’s a mindset. The more we design AI with empathy and diversity in mind, the more powerful and transformative it becomes.  Microsoft CoPilot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Arvig, Aaron (DOT)</dc:creator>
  <cp:keywords/>
  <dc:description/>
  <cp:lastModifiedBy>Arvig, Aaron (DOT)</cp:lastModifiedBy>
  <cp:revision>3</cp:revision>
  <cp:lastPrinted>2017-03-14T16:27:36Z</cp:lastPrinted>
  <dcterms:created xsi:type="dcterms:W3CDTF">2025-07-24T19:18:22Z</dcterms:created>
  <dcterms:modified xsi:type="dcterms:W3CDTF">2025-11-12T16:01:38Z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 version">
    <vt:lpwstr>2.0</vt:lpwstr>
  </property>
</Properties>
</file>