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7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8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9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0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02" r:id="rId3"/>
    <p:sldMasterId id="2147484384" r:id="rId4"/>
    <p:sldMasterId id="2147484227" r:id="rId5"/>
    <p:sldMasterId id="2147484141" r:id="rId6"/>
    <p:sldMasterId id="2147484348" r:id="rId7"/>
    <p:sldMasterId id="2147484365" r:id="rId8"/>
    <p:sldMasterId id="2147484249" r:id="rId9"/>
    <p:sldMasterId id="2147484300" r:id="rId10"/>
    <p:sldMasterId id="2147484324" r:id="rId11"/>
    <p:sldMasterId id="2147484407" r:id="rId12"/>
    <p:sldMasterId id="2147484431" r:id="rId13"/>
  </p:sldMasterIdLst>
  <p:notesMasterIdLst>
    <p:notesMasterId r:id="rId46"/>
  </p:notesMasterIdLst>
  <p:handoutMasterIdLst>
    <p:handoutMasterId r:id="rId47"/>
  </p:handoutMasterIdLst>
  <p:sldIdLst>
    <p:sldId id="259" r:id="rId14"/>
    <p:sldId id="703" r:id="rId15"/>
    <p:sldId id="704" r:id="rId16"/>
    <p:sldId id="709" r:id="rId17"/>
    <p:sldId id="762" r:id="rId18"/>
    <p:sldId id="813" r:id="rId19"/>
    <p:sldId id="765" r:id="rId20"/>
    <p:sldId id="724" r:id="rId21"/>
    <p:sldId id="823" r:id="rId22"/>
    <p:sldId id="725" r:id="rId23"/>
    <p:sldId id="804" r:id="rId24"/>
    <p:sldId id="726" r:id="rId25"/>
    <p:sldId id="761" r:id="rId26"/>
    <p:sldId id="816" r:id="rId27"/>
    <p:sldId id="727" r:id="rId28"/>
    <p:sldId id="818" r:id="rId29"/>
    <p:sldId id="817" r:id="rId30"/>
    <p:sldId id="722" r:id="rId31"/>
    <p:sldId id="770" r:id="rId32"/>
    <p:sldId id="819" r:id="rId33"/>
    <p:sldId id="812" r:id="rId34"/>
    <p:sldId id="720" r:id="rId35"/>
    <p:sldId id="721" r:id="rId36"/>
    <p:sldId id="718" r:id="rId37"/>
    <p:sldId id="824" r:id="rId38"/>
    <p:sldId id="820" r:id="rId39"/>
    <p:sldId id="822" r:id="rId40"/>
    <p:sldId id="742" r:id="rId41"/>
    <p:sldId id="731" r:id="rId42"/>
    <p:sldId id="825" r:id="rId43"/>
    <p:sldId id="257" r:id="rId44"/>
    <p:sldId id="25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A1C486EC-6D15-4D41-B7B9-72B934F28C17}">
          <p14:sldIdLst>
            <p14:sldId id="259"/>
            <p14:sldId id="703"/>
            <p14:sldId id="704"/>
          </p14:sldIdLst>
        </p14:section>
        <p14:section name="Background principles" id="{8A7F4A0E-C091-4A16-8CBE-DE7D11EF439C}">
          <p14:sldIdLst>
            <p14:sldId id="709"/>
            <p14:sldId id="762"/>
            <p14:sldId id="813"/>
            <p14:sldId id="765"/>
            <p14:sldId id="724"/>
            <p14:sldId id="823"/>
            <p14:sldId id="725"/>
            <p14:sldId id="804"/>
            <p14:sldId id="726"/>
          </p14:sldIdLst>
        </p14:section>
        <p14:section name="Giraffe desription test" id="{416BA2A1-34EE-4169-823B-A922482485E5}">
          <p14:sldIdLst/>
        </p14:section>
        <p14:section name="3 questions" id="{CB77C1AE-9D1C-4080-B852-2204BBC3989D}">
          <p14:sldIdLst>
            <p14:sldId id="761"/>
            <p14:sldId id="816"/>
            <p14:sldId id="727"/>
            <p14:sldId id="818"/>
            <p14:sldId id="817"/>
            <p14:sldId id="722"/>
          </p14:sldIdLst>
        </p14:section>
        <p14:section name="What makes a good image description?" id="{C95A69D0-A7DE-4F93-B37E-26BE9B45F8C0}">
          <p14:sldIdLst>
            <p14:sldId id="770"/>
            <p14:sldId id="819"/>
            <p14:sldId id="812"/>
            <p14:sldId id="720"/>
            <p14:sldId id="721"/>
            <p14:sldId id="718"/>
            <p14:sldId id="824"/>
            <p14:sldId id="820"/>
            <p14:sldId id="822"/>
            <p14:sldId id="742"/>
            <p14:sldId id="731"/>
            <p14:sldId id="825"/>
          </p14:sldIdLst>
        </p14:section>
        <p14:section name="Hidden Appendix Extended Descriptions for Images" id="{843D3471-AA60-4A3F-8077-67CD2EC7D542}">
          <p14:sldIdLst>
            <p14:sldId id="257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pos="2568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15368D-5146-B2EC-766E-281DF745382A}" name="Mcmanus, Cathy" initials="MC" userId="S::cathy.mcmanus@mheducation.com::f6f2004f-42b0-4d49-b784-7d0ab1b5edee" providerId="AD"/>
  <p188:author id="{AD03B1BD-17E9-27E2-F7EA-8247BDA0CE52}" name="Ciporen, Laura" initials="CL" userId="S::laura.ciporen@mheducation.com::567f631f-0624-4179-9d16-569ddce48823" providerId="AD"/>
  <p188:author id="{A73DA2DF-F3D0-C5CA-884D-19E61C0D3FFA}" name="Smitherman, Erin" initials="SE" userId="S::erin.smitherman@mheducation.com::6a5b2dc9-4c06-4251-b6ef-d4dc50cd37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40B7F"/>
    <a:srgbClr val="008000"/>
    <a:srgbClr val="E3EDFD"/>
    <a:srgbClr val="E3B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77845" autoAdjust="0"/>
  </p:normalViewPr>
  <p:slideViewPr>
    <p:cSldViewPr snapToGrid="0">
      <p:cViewPr varScale="1">
        <p:scale>
          <a:sx n="81" d="100"/>
          <a:sy n="81" d="100"/>
        </p:scale>
        <p:origin x="58" y="139"/>
      </p:cViewPr>
      <p:guideLst>
        <p:guide pos="2568"/>
        <p:guide orient="horz" pos="2160"/>
      </p:guideLst>
    </p:cSldViewPr>
  </p:slideViewPr>
  <p:outlineViewPr>
    <p:cViewPr>
      <p:scale>
        <a:sx n="33" d="100"/>
        <a:sy n="33" d="100"/>
      </p:scale>
      <p:origin x="0" y="-2964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499"/>
    </p:cViewPr>
  </p:sorterViewPr>
  <p:notesViewPr>
    <p:cSldViewPr snapToGrid="0">
      <p:cViewPr varScale="1">
        <p:scale>
          <a:sx n="91" d="100"/>
          <a:sy n="91" d="100"/>
        </p:scale>
        <p:origin x="40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1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9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microsoft.com/office/2018/10/relationships/authors" Target="authors.xml"/><Relationship Id="rId5" Type="http://schemas.openxmlformats.org/officeDocument/2006/relationships/slideMaster" Target="slideMasters/slideMaster3.xml"/><Relationship Id="rId10" Type="http://schemas.openxmlformats.org/officeDocument/2006/relationships/slideMaster" Target="slideMasters/slideMaster8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6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12" Type="http://schemas.openxmlformats.org/officeDocument/2006/relationships/slideMaster" Target="slideMasters/slideMaster10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6.xml"/><Relationship Id="rId18" Type="http://schemas.openxmlformats.org/officeDocument/2006/relationships/slide" Target="slides/slide23.xml"/><Relationship Id="rId3" Type="http://schemas.openxmlformats.org/officeDocument/2006/relationships/slide" Target="slides/slide3.xml"/><Relationship Id="rId21" Type="http://schemas.openxmlformats.org/officeDocument/2006/relationships/slide" Target="slides/slide26.xml"/><Relationship Id="rId7" Type="http://schemas.openxmlformats.org/officeDocument/2006/relationships/slide" Target="slides/slide8.xml"/><Relationship Id="rId12" Type="http://schemas.openxmlformats.org/officeDocument/2006/relationships/slide" Target="slides/slide15.xml"/><Relationship Id="rId17" Type="http://schemas.openxmlformats.org/officeDocument/2006/relationships/slide" Target="slides/slide22.xml"/><Relationship Id="rId25" Type="http://schemas.openxmlformats.org/officeDocument/2006/relationships/slide" Target="slides/slide32.xml"/><Relationship Id="rId2" Type="http://schemas.openxmlformats.org/officeDocument/2006/relationships/slide" Target="slides/slide2.xml"/><Relationship Id="rId16" Type="http://schemas.openxmlformats.org/officeDocument/2006/relationships/slide" Target="slides/slide21.xml"/><Relationship Id="rId20" Type="http://schemas.openxmlformats.org/officeDocument/2006/relationships/slide" Target="slides/slide25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24" Type="http://schemas.openxmlformats.org/officeDocument/2006/relationships/slide" Target="slides/slide31.xml"/><Relationship Id="rId5" Type="http://schemas.openxmlformats.org/officeDocument/2006/relationships/slide" Target="slides/slide6.xml"/><Relationship Id="rId15" Type="http://schemas.openxmlformats.org/officeDocument/2006/relationships/slide" Target="slides/slide19.xml"/><Relationship Id="rId23" Type="http://schemas.openxmlformats.org/officeDocument/2006/relationships/slide" Target="slides/slide29.xml"/><Relationship Id="rId10" Type="http://schemas.openxmlformats.org/officeDocument/2006/relationships/slide" Target="slides/slide11.xml"/><Relationship Id="rId19" Type="http://schemas.openxmlformats.org/officeDocument/2006/relationships/slide" Target="slides/slide24.xml"/><Relationship Id="rId4" Type="http://schemas.openxmlformats.org/officeDocument/2006/relationships/slide" Target="slides/slide4.xml"/><Relationship Id="rId9" Type="http://schemas.openxmlformats.org/officeDocument/2006/relationships/slide" Target="slides/slide10.xml"/><Relationship Id="rId14" Type="http://schemas.openxmlformats.org/officeDocument/2006/relationships/slide" Target="slides/slide18.xml"/><Relationship Id="rId22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poren, Laura" userId="567f631f-0624-4179-9d16-569ddce48823" providerId="ADAL" clId="{A976A1D4-C66E-4EC5-92D7-7C823752D5A2}"/>
    <pc:docChg chg="custSel modSld modMainMaster">
      <pc:chgData name="Ciporen, Laura" userId="567f631f-0624-4179-9d16-569ddce48823" providerId="ADAL" clId="{A976A1D4-C66E-4EC5-92D7-7C823752D5A2}" dt="2025-11-20T09:18:15.072" v="125"/>
      <pc:docMkLst>
        <pc:docMk/>
      </pc:docMkLst>
      <pc:sldChg chg="modNotes">
        <pc:chgData name="Ciporen, Laura" userId="567f631f-0624-4179-9d16-569ddce48823" providerId="ADAL" clId="{A976A1D4-C66E-4EC5-92D7-7C823752D5A2}" dt="2025-11-20T09:07:14.745" v="55" actId="368"/>
        <pc:sldMkLst>
          <pc:docMk/>
          <pc:sldMk cId="3208455037" sldId="258"/>
        </pc:sldMkLst>
      </pc:sldChg>
      <pc:sldChg chg="modNotes">
        <pc:chgData name="Ciporen, Laura" userId="567f631f-0624-4179-9d16-569ddce48823" providerId="ADAL" clId="{A976A1D4-C66E-4EC5-92D7-7C823752D5A2}" dt="2025-11-20T09:07:14.602" v="1" actId="368"/>
        <pc:sldMkLst>
          <pc:docMk/>
          <pc:sldMk cId="719520730" sldId="259"/>
        </pc:sldMkLst>
      </pc:sldChg>
      <pc:sldChg chg="modNotes">
        <pc:chgData name="Ciporen, Laura" userId="567f631f-0624-4179-9d16-569ddce48823" providerId="ADAL" clId="{A976A1D4-C66E-4EC5-92D7-7C823752D5A2}" dt="2025-11-20T09:07:14.618" v="3" actId="368"/>
        <pc:sldMkLst>
          <pc:docMk/>
          <pc:sldMk cId="1096125716" sldId="703"/>
        </pc:sldMkLst>
      </pc:sldChg>
      <pc:sldChg chg="modNotes">
        <pc:chgData name="Ciporen, Laura" userId="567f631f-0624-4179-9d16-569ddce48823" providerId="ADAL" clId="{A976A1D4-C66E-4EC5-92D7-7C823752D5A2}" dt="2025-11-20T09:07:14.618" v="5" actId="368"/>
        <pc:sldMkLst>
          <pc:docMk/>
          <pc:sldMk cId="2398038862" sldId="704"/>
        </pc:sldMkLst>
      </pc:sldChg>
      <pc:sldChg chg="modNotes">
        <pc:chgData name="Ciporen, Laura" userId="567f631f-0624-4179-9d16-569ddce48823" providerId="ADAL" clId="{A976A1D4-C66E-4EC5-92D7-7C823752D5A2}" dt="2025-11-20T09:07:14.633" v="7" actId="368"/>
        <pc:sldMkLst>
          <pc:docMk/>
          <pc:sldMk cId="1679339073" sldId="709"/>
        </pc:sldMkLst>
      </pc:sldChg>
      <pc:sldChg chg="modNotes">
        <pc:chgData name="Ciporen, Laura" userId="567f631f-0624-4179-9d16-569ddce48823" providerId="ADAL" clId="{A976A1D4-C66E-4EC5-92D7-7C823752D5A2}" dt="2025-11-20T09:07:14.727" v="45" actId="368"/>
        <pc:sldMkLst>
          <pc:docMk/>
          <pc:sldMk cId="209320733" sldId="718"/>
        </pc:sldMkLst>
      </pc:sldChg>
      <pc:sldChg chg="modNotes">
        <pc:chgData name="Ciporen, Laura" userId="567f631f-0624-4179-9d16-569ddce48823" providerId="ADAL" clId="{A976A1D4-C66E-4EC5-92D7-7C823752D5A2}" dt="2025-11-20T09:07:14.712" v="41" actId="368"/>
        <pc:sldMkLst>
          <pc:docMk/>
          <pc:sldMk cId="1023133796" sldId="720"/>
        </pc:sldMkLst>
      </pc:sldChg>
      <pc:sldChg chg="modNotes">
        <pc:chgData name="Ciporen, Laura" userId="567f631f-0624-4179-9d16-569ddce48823" providerId="ADAL" clId="{A976A1D4-C66E-4EC5-92D7-7C823752D5A2}" dt="2025-11-20T09:07:14.712" v="43" actId="368"/>
        <pc:sldMkLst>
          <pc:docMk/>
          <pc:sldMk cId="3177209759" sldId="721"/>
        </pc:sldMkLst>
      </pc:sldChg>
      <pc:sldChg chg="modNotes">
        <pc:chgData name="Ciporen, Laura" userId="567f631f-0624-4179-9d16-569ddce48823" providerId="ADAL" clId="{A976A1D4-C66E-4EC5-92D7-7C823752D5A2}" dt="2025-11-20T09:07:14.696" v="33" actId="368"/>
        <pc:sldMkLst>
          <pc:docMk/>
          <pc:sldMk cId="3447290734" sldId="722"/>
        </pc:sldMkLst>
      </pc:sldChg>
      <pc:sldChg chg="modNotes">
        <pc:chgData name="Ciporen, Laura" userId="567f631f-0624-4179-9d16-569ddce48823" providerId="ADAL" clId="{A976A1D4-C66E-4EC5-92D7-7C823752D5A2}" dt="2025-11-20T09:07:14.665" v="15" actId="368"/>
        <pc:sldMkLst>
          <pc:docMk/>
          <pc:sldMk cId="1654898352" sldId="724"/>
        </pc:sldMkLst>
      </pc:sldChg>
      <pc:sldChg chg="modNotes">
        <pc:chgData name="Ciporen, Laura" userId="567f631f-0624-4179-9d16-569ddce48823" providerId="ADAL" clId="{A976A1D4-C66E-4EC5-92D7-7C823752D5A2}" dt="2025-11-20T09:07:14.665" v="19" actId="368"/>
        <pc:sldMkLst>
          <pc:docMk/>
          <pc:sldMk cId="871518342" sldId="725"/>
        </pc:sldMkLst>
      </pc:sldChg>
      <pc:sldChg chg="modNotes">
        <pc:chgData name="Ciporen, Laura" userId="567f631f-0624-4179-9d16-569ddce48823" providerId="ADAL" clId="{A976A1D4-C66E-4EC5-92D7-7C823752D5A2}" dt="2025-11-20T09:07:14.681" v="23" actId="368"/>
        <pc:sldMkLst>
          <pc:docMk/>
          <pc:sldMk cId="2236238965" sldId="726"/>
        </pc:sldMkLst>
      </pc:sldChg>
      <pc:sldChg chg="modNotes">
        <pc:chgData name="Ciporen, Laura" userId="567f631f-0624-4179-9d16-569ddce48823" providerId="ADAL" clId="{A976A1D4-C66E-4EC5-92D7-7C823752D5A2}" dt="2025-11-20T09:07:14.681" v="27" actId="368"/>
        <pc:sldMkLst>
          <pc:docMk/>
          <pc:sldMk cId="2388228225" sldId="727"/>
        </pc:sldMkLst>
      </pc:sldChg>
      <pc:sldChg chg="modNotes">
        <pc:chgData name="Ciporen, Laura" userId="567f631f-0624-4179-9d16-569ddce48823" providerId="ADAL" clId="{A976A1D4-C66E-4EC5-92D7-7C823752D5A2}" dt="2025-11-20T09:07:14.745" v="53" actId="368"/>
        <pc:sldMkLst>
          <pc:docMk/>
          <pc:sldMk cId="3116464496" sldId="731"/>
        </pc:sldMkLst>
      </pc:sldChg>
      <pc:sldChg chg="modNotes">
        <pc:chgData name="Ciporen, Laura" userId="567f631f-0624-4179-9d16-569ddce48823" providerId="ADAL" clId="{A976A1D4-C66E-4EC5-92D7-7C823752D5A2}" dt="2025-11-20T09:07:14.743" v="51" actId="368"/>
        <pc:sldMkLst>
          <pc:docMk/>
          <pc:sldMk cId="127393117" sldId="742"/>
        </pc:sldMkLst>
      </pc:sldChg>
      <pc:sldChg chg="modNotes">
        <pc:chgData name="Ciporen, Laura" userId="567f631f-0624-4179-9d16-569ddce48823" providerId="ADAL" clId="{A976A1D4-C66E-4EC5-92D7-7C823752D5A2}" dt="2025-11-20T09:07:14.649" v="9" actId="368"/>
        <pc:sldMkLst>
          <pc:docMk/>
          <pc:sldMk cId="2269387902" sldId="762"/>
        </pc:sldMkLst>
      </pc:sldChg>
      <pc:sldChg chg="modNotes">
        <pc:chgData name="Ciporen, Laura" userId="567f631f-0624-4179-9d16-569ddce48823" providerId="ADAL" clId="{A976A1D4-C66E-4EC5-92D7-7C823752D5A2}" dt="2025-11-20T09:07:14.649" v="13" actId="368"/>
        <pc:sldMkLst>
          <pc:docMk/>
          <pc:sldMk cId="896658448" sldId="765"/>
        </pc:sldMkLst>
      </pc:sldChg>
      <pc:sldChg chg="modNotes">
        <pc:chgData name="Ciporen, Laura" userId="567f631f-0624-4179-9d16-569ddce48823" providerId="ADAL" clId="{A976A1D4-C66E-4EC5-92D7-7C823752D5A2}" dt="2025-11-20T09:07:14.696" v="35" actId="368"/>
        <pc:sldMkLst>
          <pc:docMk/>
          <pc:sldMk cId="2786463617" sldId="770"/>
        </pc:sldMkLst>
      </pc:sldChg>
      <pc:sldChg chg="modNotes">
        <pc:chgData name="Ciporen, Laura" userId="567f631f-0624-4179-9d16-569ddce48823" providerId="ADAL" clId="{A976A1D4-C66E-4EC5-92D7-7C823752D5A2}" dt="2025-11-20T09:07:14.665" v="21" actId="368"/>
        <pc:sldMkLst>
          <pc:docMk/>
          <pc:sldMk cId="916190451" sldId="804"/>
        </pc:sldMkLst>
      </pc:sldChg>
      <pc:sldChg chg="modNotes">
        <pc:chgData name="Ciporen, Laura" userId="567f631f-0624-4179-9d16-569ddce48823" providerId="ADAL" clId="{A976A1D4-C66E-4EC5-92D7-7C823752D5A2}" dt="2025-11-20T09:07:14.712" v="39" actId="368"/>
        <pc:sldMkLst>
          <pc:docMk/>
          <pc:sldMk cId="2865663831" sldId="812"/>
        </pc:sldMkLst>
      </pc:sldChg>
      <pc:sldChg chg="modSp modNotes">
        <pc:chgData name="Ciporen, Laura" userId="567f631f-0624-4179-9d16-569ddce48823" providerId="ADAL" clId="{A976A1D4-C66E-4EC5-92D7-7C823752D5A2}" dt="2025-11-20T09:18:15.072" v="125"/>
        <pc:sldMkLst>
          <pc:docMk/>
          <pc:sldMk cId="209174182" sldId="813"/>
        </pc:sldMkLst>
        <pc:spChg chg="mod">
          <ac:chgData name="Ciporen, Laura" userId="567f631f-0624-4179-9d16-569ddce48823" providerId="ADAL" clId="{A976A1D4-C66E-4EC5-92D7-7C823752D5A2}" dt="2025-11-20T09:18:15.072" v="125"/>
          <ac:spMkLst>
            <pc:docMk/>
            <pc:sldMk cId="209174182" sldId="813"/>
            <ac:spMk id="9" creationId="{3225BF47-DF3E-C5A4-F572-B7F565E55014}"/>
          </ac:spMkLst>
        </pc:spChg>
      </pc:sldChg>
      <pc:sldChg chg="modSp modNotes">
        <pc:chgData name="Ciporen, Laura" userId="567f631f-0624-4179-9d16-569ddce48823" providerId="ADAL" clId="{A976A1D4-C66E-4EC5-92D7-7C823752D5A2}" dt="2025-11-20T09:18:15.072" v="125"/>
        <pc:sldMkLst>
          <pc:docMk/>
          <pc:sldMk cId="1602937260" sldId="816"/>
        </pc:sldMkLst>
        <pc:spChg chg="mod">
          <ac:chgData name="Ciporen, Laura" userId="567f631f-0624-4179-9d16-569ddce48823" providerId="ADAL" clId="{A976A1D4-C66E-4EC5-92D7-7C823752D5A2}" dt="2025-11-20T09:18:15.072" v="125"/>
          <ac:spMkLst>
            <pc:docMk/>
            <pc:sldMk cId="1602937260" sldId="816"/>
            <ac:spMk id="11" creationId="{F9855C98-78FB-F9D5-C647-9ED81208FF5B}"/>
          </ac:spMkLst>
        </pc:spChg>
      </pc:sldChg>
      <pc:sldChg chg="modSp mod modNotes">
        <pc:chgData name="Ciporen, Laura" userId="567f631f-0624-4179-9d16-569ddce48823" providerId="ADAL" clId="{A976A1D4-C66E-4EC5-92D7-7C823752D5A2}" dt="2025-11-20T09:18:15.072" v="125"/>
        <pc:sldMkLst>
          <pc:docMk/>
          <pc:sldMk cId="3527652468" sldId="817"/>
        </pc:sldMkLst>
        <pc:spChg chg="mod">
          <ac:chgData name="Ciporen, Laura" userId="567f631f-0624-4179-9d16-569ddce48823" providerId="ADAL" clId="{A976A1D4-C66E-4EC5-92D7-7C823752D5A2}" dt="2025-11-20T09:12:48.758" v="119" actId="14100"/>
          <ac:spMkLst>
            <pc:docMk/>
            <pc:sldMk cId="3527652468" sldId="817"/>
            <ac:spMk id="3" creationId="{A4F3FB38-DCCA-123D-3BD8-39E49A5DCBD2}"/>
          </ac:spMkLst>
        </pc:spChg>
        <pc:spChg chg="mod">
          <ac:chgData name="Ciporen, Laura" userId="567f631f-0624-4179-9d16-569ddce48823" providerId="ADAL" clId="{A976A1D4-C66E-4EC5-92D7-7C823752D5A2}" dt="2025-11-20T09:18:15.072" v="125"/>
          <ac:spMkLst>
            <pc:docMk/>
            <pc:sldMk cId="3527652468" sldId="817"/>
            <ac:spMk id="11" creationId="{171762AC-6BCE-6460-7C47-1417F4361353}"/>
          </ac:spMkLst>
        </pc:spChg>
        <pc:picChg chg="mod">
          <ac:chgData name="Ciporen, Laura" userId="567f631f-0624-4179-9d16-569ddce48823" providerId="ADAL" clId="{A976A1D4-C66E-4EC5-92D7-7C823752D5A2}" dt="2025-11-20T09:12:57.609" v="123" actId="1035"/>
          <ac:picMkLst>
            <pc:docMk/>
            <pc:sldMk cId="3527652468" sldId="817"/>
            <ac:picMk id="6" creationId="{EFA0EC23-82B7-1D94-A41E-5E730B95F779}"/>
          </ac:picMkLst>
        </pc:picChg>
      </pc:sldChg>
      <pc:sldChg chg="modSp modNotes">
        <pc:chgData name="Ciporen, Laura" userId="567f631f-0624-4179-9d16-569ddce48823" providerId="ADAL" clId="{A976A1D4-C66E-4EC5-92D7-7C823752D5A2}" dt="2025-11-20T09:18:15.072" v="125"/>
        <pc:sldMkLst>
          <pc:docMk/>
          <pc:sldMk cId="536227899" sldId="818"/>
        </pc:sldMkLst>
        <pc:spChg chg="mod">
          <ac:chgData name="Ciporen, Laura" userId="567f631f-0624-4179-9d16-569ddce48823" providerId="ADAL" clId="{A976A1D4-C66E-4EC5-92D7-7C823752D5A2}" dt="2025-11-20T09:18:15.072" v="125"/>
          <ac:spMkLst>
            <pc:docMk/>
            <pc:sldMk cId="536227899" sldId="818"/>
            <ac:spMk id="7" creationId="{69D9F907-C625-641F-9AA1-9D80E9C0C292}"/>
          </ac:spMkLst>
        </pc:spChg>
      </pc:sldChg>
      <pc:sldChg chg="modNotes">
        <pc:chgData name="Ciporen, Laura" userId="567f631f-0624-4179-9d16-569ddce48823" providerId="ADAL" clId="{A976A1D4-C66E-4EC5-92D7-7C823752D5A2}" dt="2025-11-20T09:07:14.712" v="37" actId="368"/>
        <pc:sldMkLst>
          <pc:docMk/>
          <pc:sldMk cId="733392114" sldId="819"/>
        </pc:sldMkLst>
      </pc:sldChg>
      <pc:sldChg chg="modNotes">
        <pc:chgData name="Ciporen, Laura" userId="567f631f-0624-4179-9d16-569ddce48823" providerId="ADAL" clId="{A976A1D4-C66E-4EC5-92D7-7C823752D5A2}" dt="2025-11-20T09:07:14.727" v="49" actId="368"/>
        <pc:sldMkLst>
          <pc:docMk/>
          <pc:sldMk cId="4208078787" sldId="820"/>
        </pc:sldMkLst>
      </pc:sldChg>
      <pc:sldChg chg="modSp mod">
        <pc:chgData name="Ciporen, Laura" userId="567f631f-0624-4179-9d16-569ddce48823" providerId="ADAL" clId="{A976A1D4-C66E-4EC5-92D7-7C823752D5A2}" dt="2025-11-20T09:18:15.072" v="125"/>
        <pc:sldMkLst>
          <pc:docMk/>
          <pc:sldMk cId="941142329" sldId="822"/>
        </pc:sldMkLst>
        <pc:spChg chg="ord">
          <ac:chgData name="Ciporen, Laura" userId="567f631f-0624-4179-9d16-569ddce48823" providerId="ADAL" clId="{A976A1D4-C66E-4EC5-92D7-7C823752D5A2}" dt="2025-11-20T09:16:21.108" v="124" actId="13244"/>
          <ac:spMkLst>
            <pc:docMk/>
            <pc:sldMk cId="941142329" sldId="822"/>
            <ac:spMk id="4" creationId="{0B87310F-2C12-D413-92E4-76D948DEB553}"/>
          </ac:spMkLst>
        </pc:spChg>
        <pc:spChg chg="mod">
          <ac:chgData name="Ciporen, Laura" userId="567f631f-0624-4179-9d16-569ddce48823" providerId="ADAL" clId="{A976A1D4-C66E-4EC5-92D7-7C823752D5A2}" dt="2025-11-20T09:18:15.072" v="125"/>
          <ac:spMkLst>
            <pc:docMk/>
            <pc:sldMk cId="941142329" sldId="822"/>
            <ac:spMk id="6" creationId="{00426434-707C-D328-3C15-54FDAFCE124D}"/>
          </ac:spMkLst>
        </pc:spChg>
      </pc:sldChg>
      <pc:sldChg chg="modNotes">
        <pc:chgData name="Ciporen, Laura" userId="567f631f-0624-4179-9d16-569ddce48823" providerId="ADAL" clId="{A976A1D4-C66E-4EC5-92D7-7C823752D5A2}" dt="2025-11-20T09:07:14.665" v="17" actId="368"/>
        <pc:sldMkLst>
          <pc:docMk/>
          <pc:sldMk cId="436425191" sldId="823"/>
        </pc:sldMkLst>
      </pc:sldChg>
      <pc:sldChg chg="modSp mod modNotes">
        <pc:chgData name="Ciporen, Laura" userId="567f631f-0624-4179-9d16-569ddce48823" providerId="ADAL" clId="{A976A1D4-C66E-4EC5-92D7-7C823752D5A2}" dt="2025-11-20T09:11:55.373" v="76" actId="20577"/>
        <pc:sldMkLst>
          <pc:docMk/>
          <pc:sldMk cId="2835056876" sldId="824"/>
        </pc:sldMkLst>
        <pc:spChg chg="mod">
          <ac:chgData name="Ciporen, Laura" userId="567f631f-0624-4179-9d16-569ddce48823" providerId="ADAL" clId="{A976A1D4-C66E-4EC5-92D7-7C823752D5A2}" dt="2025-11-20T09:11:55.373" v="76" actId="20577"/>
          <ac:spMkLst>
            <pc:docMk/>
            <pc:sldMk cId="2835056876" sldId="824"/>
            <ac:spMk id="2" creationId="{D7080CA5-2E01-6696-9273-AEFD01C97F31}"/>
          </ac:spMkLst>
        </pc:spChg>
      </pc:sldChg>
      <pc:sldMasterChg chg="modSp modSldLayout">
        <pc:chgData name="Ciporen, Laura" userId="567f631f-0624-4179-9d16-569ddce48823" providerId="ADAL" clId="{A976A1D4-C66E-4EC5-92D7-7C823752D5A2}" dt="2025-11-20T09:18:15.072" v="125"/>
        <pc:sldMasterMkLst>
          <pc:docMk/>
          <pc:sldMasterMk cId="207158167" sldId="2147484407"/>
        </pc:sldMasterMkLst>
        <pc:spChg chg="mod">
          <ac:chgData name="Ciporen, Laura" userId="567f631f-0624-4179-9d16-569ddce48823" providerId="ADAL" clId="{A976A1D4-C66E-4EC5-92D7-7C823752D5A2}" dt="2025-11-20T09:18:15.072" v="125"/>
          <ac:spMkLst>
            <pc:docMk/>
            <pc:sldMasterMk cId="207158167" sldId="2147484407"/>
            <ac:spMk id="5" creationId="{3C8E51C6-CA88-8B48-DFFA-110BB397E40E}"/>
          </ac:spMkLst>
        </pc:sp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1706135855" sldId="2147484408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1706135855" sldId="2147484408"/>
              <ac:spMk id="2" creationId="{2E10CD88-DF03-806F-52A4-C453AF6444B9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944657723" sldId="2147484409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944657723" sldId="2147484409"/>
              <ac:spMk id="2" creationId="{997BEF47-F1EE-16C7-F242-C65099D1B852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4090483528" sldId="2147484410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4090483528" sldId="2147484410"/>
              <ac:spMk id="2" creationId="{66D6A9A9-15B9-6338-24F2-3E95B6F270D5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4263184009" sldId="2147484411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4263184009" sldId="2147484411"/>
              <ac:spMk id="4" creationId="{B1460F89-B04D-884F-5F37-AA00AE98AB86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1241815624" sldId="2147484412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1241815624" sldId="2147484412"/>
              <ac:spMk id="2" creationId="{AB9D63BE-CAE9-AF34-765D-30C54E7E1912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4259329504" sldId="2147484413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4259329504" sldId="2147484413"/>
              <ac:spMk id="2" creationId="{C1CD432D-F807-49E2-243E-72874FEEA14F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3323139520" sldId="2147484414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3323139520" sldId="2147484414"/>
              <ac:spMk id="3" creationId="{C2FAE2D4-C051-5A64-A17A-7DBE2D279AD4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2957777253" sldId="2147484415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2957777253" sldId="2147484415"/>
              <ac:spMk id="3" creationId="{6CF4A064-AA8E-7C67-0865-5D4036F9CE15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4040662469" sldId="2147484416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4040662469" sldId="2147484416"/>
              <ac:spMk id="2" creationId="{A6E09902-78D9-FBBE-C5B3-E608202A2C12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2935450556" sldId="2147484417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2935450556" sldId="2147484417"/>
              <ac:spMk id="2" creationId="{1374C3FD-BDAC-D02F-4FF4-F8EBD5A0CA11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1096952142" sldId="2147484418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1096952142" sldId="2147484418"/>
              <ac:spMk id="2" creationId="{2DFD5A3B-E919-FA65-E970-A39CBA5E35F7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1466367247" sldId="2147484419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1466367247" sldId="2147484419"/>
              <ac:spMk id="3" creationId="{9B828224-97C2-61EE-5F01-2FDAC9D06442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2086314670" sldId="2147484420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2086314670" sldId="2147484420"/>
              <ac:spMk id="2" creationId="{9D034CBB-91D3-2A81-8AA8-45EA1954C7ED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2186983762" sldId="2147484421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2186983762" sldId="2147484421"/>
              <ac:spMk id="3" creationId="{7CB54F59-ACEF-9068-EE8F-89D523508C8F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2215509152" sldId="2147484422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2215509152" sldId="2147484422"/>
              <ac:spMk id="6" creationId="{BB5CBA1A-2445-36ED-B816-92EC1441CBEC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3710548833" sldId="2147484423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3710548833" sldId="2147484423"/>
              <ac:spMk id="4" creationId="{DE1B9C0D-D071-172F-8531-898FABBA60F1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751898160" sldId="2147484424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751898160" sldId="2147484424"/>
              <ac:spMk id="4" creationId="{09867CA8-144A-F177-E52A-7F90E3D89A91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3035938530" sldId="2147484425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3035938530" sldId="2147484425"/>
              <ac:spMk id="2" creationId="{5121022A-3A2F-C12E-ADF5-C3A85AE3FAD8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3521262550" sldId="2147484426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3521262550" sldId="2147484426"/>
              <ac:spMk id="2" creationId="{BCA179B8-17AB-EB42-62BD-83C7981EAFBE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1753113112" sldId="2147484427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1753113112" sldId="2147484427"/>
              <ac:spMk id="2" creationId="{AADFB473-C17F-76E5-1FCD-CF5847AFF7D8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2611857376" sldId="2147484428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2611857376" sldId="2147484428"/>
              <ac:spMk id="2" creationId="{DEDADAA1-5787-8103-0C77-B01C88681456}"/>
            </ac:spMkLst>
          </pc:spChg>
        </pc:sldLayoutChg>
        <pc:sldLayoutChg chg="modSp">
          <pc:chgData name="Ciporen, Laura" userId="567f631f-0624-4179-9d16-569ddce48823" providerId="ADAL" clId="{A976A1D4-C66E-4EC5-92D7-7C823752D5A2}" dt="2025-11-20T09:18:15.072" v="125"/>
          <pc:sldLayoutMkLst>
            <pc:docMk/>
            <pc:sldMasterMk cId="207158167" sldId="2147484407"/>
            <pc:sldLayoutMk cId="2775817210" sldId="2147484429"/>
          </pc:sldLayoutMkLst>
          <pc:spChg chg="mod">
            <ac:chgData name="Ciporen, Laura" userId="567f631f-0624-4179-9d16-569ddce48823" providerId="ADAL" clId="{A976A1D4-C66E-4EC5-92D7-7C823752D5A2}" dt="2025-11-20T09:18:15.072" v="125"/>
            <ac:spMkLst>
              <pc:docMk/>
              <pc:sldMasterMk cId="207158167" sldId="2147484407"/>
              <pc:sldLayoutMk cId="2775817210" sldId="2147484429"/>
              <ac:spMk id="2" creationId="{82BA3DE7-4EAD-7CBF-4F07-1699382222F5}"/>
            </ac:spMkLst>
          </pc:spChg>
        </pc:sldLayoutChg>
      </pc:sldMasterChg>
      <pc:sldMasterChg chg="modSp">
        <pc:chgData name="Ciporen, Laura" userId="567f631f-0624-4179-9d16-569ddce48823" providerId="ADAL" clId="{A976A1D4-C66E-4EC5-92D7-7C823752D5A2}" dt="2025-11-20T09:18:15.072" v="125"/>
        <pc:sldMasterMkLst>
          <pc:docMk/>
          <pc:sldMasterMk cId="3732176484" sldId="2147484431"/>
        </pc:sldMasterMkLst>
        <pc:spChg chg="mod">
          <ac:chgData name="Ciporen, Laura" userId="567f631f-0624-4179-9d16-569ddce48823" providerId="ADAL" clId="{A976A1D4-C66E-4EC5-92D7-7C823752D5A2}" dt="2025-11-20T09:18:15.072" v="125"/>
          <ac:spMkLst>
            <pc:docMk/>
            <pc:sldMasterMk cId="3732176484" sldId="2147484431"/>
            <ac:spMk id="5" creationId="{7E141CED-3CC5-240B-EDFB-6921D39775BE}"/>
          </ac:spMkLst>
        </pc:sp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BE0457-3D8C-4EB6-A3D1-E5F93B408BB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CF8653-4516-4651-83D3-9DE6EBD82BBF}">
      <dgm:prSet phldrT="[Text]"/>
      <dgm:spPr/>
      <dgm:t>
        <a:bodyPr/>
        <a:lstStyle/>
        <a:p>
          <a:r>
            <a:rPr lang="en-US" dirty="0"/>
            <a:t>Jump</a:t>
          </a:r>
        </a:p>
      </dgm:t>
    </dgm:pt>
    <dgm:pt modelId="{D845B479-83F6-4AB7-B6EA-0C6D8C538B40}" type="parTrans" cxnId="{DF2DA49C-B03C-4971-9519-EF2A94561008}">
      <dgm:prSet/>
      <dgm:spPr/>
      <dgm:t>
        <a:bodyPr/>
        <a:lstStyle/>
        <a:p>
          <a:endParaRPr lang="en-US"/>
        </a:p>
      </dgm:t>
    </dgm:pt>
    <dgm:pt modelId="{E18C1DF5-A700-4F6C-BE3A-B902C5750F1C}" type="sibTrans" cxnId="{DF2DA49C-B03C-4971-9519-EF2A94561008}">
      <dgm:prSet/>
      <dgm:spPr>
        <a:solidFill>
          <a:schemeClr val="accent3"/>
        </a:solidFill>
      </dgm:spPr>
      <dgm:t>
        <a:bodyPr/>
        <a:lstStyle/>
        <a:p>
          <a:endParaRPr lang="en-US" dirty="0"/>
        </a:p>
      </dgm:t>
    </dgm:pt>
    <dgm:pt modelId="{7A398F26-6656-4C43-B310-38147626D8AD}">
      <dgm:prSet phldrT="[Text]"/>
      <dgm:spPr/>
      <dgm:t>
        <a:bodyPr/>
        <a:lstStyle/>
        <a:p>
          <a:r>
            <a:rPr lang="en-US" dirty="0"/>
            <a:t>Jive</a:t>
          </a:r>
        </a:p>
      </dgm:t>
    </dgm:pt>
    <dgm:pt modelId="{064FB0D0-1D82-4FB2-88F4-19E508D10DB9}" type="parTrans" cxnId="{28E7F062-26BD-4C5B-9CA2-D059C18B9BF7}">
      <dgm:prSet/>
      <dgm:spPr/>
      <dgm:t>
        <a:bodyPr/>
        <a:lstStyle/>
        <a:p>
          <a:endParaRPr lang="en-US"/>
        </a:p>
      </dgm:t>
    </dgm:pt>
    <dgm:pt modelId="{7F2D985B-B0D2-47C0-AFC0-D11369AF4CDC}" type="sibTrans" cxnId="{28E7F062-26BD-4C5B-9CA2-D059C18B9BF7}">
      <dgm:prSet/>
      <dgm:spPr>
        <a:solidFill>
          <a:schemeClr val="accent3"/>
        </a:solidFill>
      </dgm:spPr>
      <dgm:t>
        <a:bodyPr/>
        <a:lstStyle/>
        <a:p>
          <a:endParaRPr lang="en-US" dirty="0"/>
        </a:p>
      </dgm:t>
    </dgm:pt>
    <dgm:pt modelId="{9A787E2D-3784-484F-A83B-EBB9C76C3C06}">
      <dgm:prSet phldrT="[Text]"/>
      <dgm:spPr/>
      <dgm:t>
        <a:bodyPr/>
        <a:lstStyle/>
        <a:p>
          <a:r>
            <a:rPr lang="en-US" dirty="0"/>
            <a:t>Wail</a:t>
          </a:r>
        </a:p>
      </dgm:t>
    </dgm:pt>
    <dgm:pt modelId="{512CEF83-8BB8-4BD5-841B-DA6C15FFFA0A}" type="parTrans" cxnId="{C266AF2A-A677-4CC8-BA94-C9CCA9C4D867}">
      <dgm:prSet/>
      <dgm:spPr/>
      <dgm:t>
        <a:bodyPr/>
        <a:lstStyle/>
        <a:p>
          <a:endParaRPr lang="en-US"/>
        </a:p>
      </dgm:t>
    </dgm:pt>
    <dgm:pt modelId="{E0F84787-2087-41D8-AEA4-055FF1A79D41}" type="sibTrans" cxnId="{C266AF2A-A677-4CC8-BA94-C9CCA9C4D867}">
      <dgm:prSet/>
      <dgm:spPr>
        <a:solidFill>
          <a:schemeClr val="accent3"/>
        </a:solidFill>
      </dgm:spPr>
      <dgm:t>
        <a:bodyPr/>
        <a:lstStyle/>
        <a:p>
          <a:endParaRPr lang="en-US" dirty="0"/>
        </a:p>
      </dgm:t>
    </dgm:pt>
    <dgm:pt modelId="{116520D6-D79E-42A4-93F8-D6DB729C509D}" type="pres">
      <dgm:prSet presAssocID="{C0BE0457-3D8C-4EB6-A3D1-E5F93B408BBA}" presName="cycle" presStyleCnt="0">
        <dgm:presLayoutVars>
          <dgm:dir/>
          <dgm:resizeHandles val="exact"/>
        </dgm:presLayoutVars>
      </dgm:prSet>
      <dgm:spPr/>
    </dgm:pt>
    <dgm:pt modelId="{ADA3BCD4-6F86-4B8D-9CD3-6D86F77AAD5C}" type="pres">
      <dgm:prSet presAssocID="{B5CF8653-4516-4651-83D3-9DE6EBD82BBF}" presName="node" presStyleLbl="node1" presStyleIdx="0" presStyleCnt="3">
        <dgm:presLayoutVars>
          <dgm:bulletEnabled val="1"/>
        </dgm:presLayoutVars>
      </dgm:prSet>
      <dgm:spPr/>
    </dgm:pt>
    <dgm:pt modelId="{396A4957-577F-45AA-9A61-051643B5CA19}" type="pres">
      <dgm:prSet presAssocID="{E18C1DF5-A700-4F6C-BE3A-B902C5750F1C}" presName="sibTrans" presStyleLbl="sibTrans2D1" presStyleIdx="0" presStyleCnt="3"/>
      <dgm:spPr/>
    </dgm:pt>
    <dgm:pt modelId="{BCE668DA-4D15-4715-BE58-9D8F55906F26}" type="pres">
      <dgm:prSet presAssocID="{E18C1DF5-A700-4F6C-BE3A-B902C5750F1C}" presName="connectorText" presStyleLbl="sibTrans2D1" presStyleIdx="0" presStyleCnt="3"/>
      <dgm:spPr/>
    </dgm:pt>
    <dgm:pt modelId="{6186148D-E343-436A-852B-E6D005E8ADCA}" type="pres">
      <dgm:prSet presAssocID="{7A398F26-6656-4C43-B310-38147626D8AD}" presName="node" presStyleLbl="node1" presStyleIdx="1" presStyleCnt="3">
        <dgm:presLayoutVars>
          <dgm:bulletEnabled val="1"/>
        </dgm:presLayoutVars>
      </dgm:prSet>
      <dgm:spPr/>
    </dgm:pt>
    <dgm:pt modelId="{F714F51D-A981-4BA3-AA5A-625B33F4C4F6}" type="pres">
      <dgm:prSet presAssocID="{7F2D985B-B0D2-47C0-AFC0-D11369AF4CDC}" presName="sibTrans" presStyleLbl="sibTrans2D1" presStyleIdx="1" presStyleCnt="3"/>
      <dgm:spPr/>
    </dgm:pt>
    <dgm:pt modelId="{82B4B694-E743-47E0-95BF-3B028519FC2A}" type="pres">
      <dgm:prSet presAssocID="{7F2D985B-B0D2-47C0-AFC0-D11369AF4CDC}" presName="connectorText" presStyleLbl="sibTrans2D1" presStyleIdx="1" presStyleCnt="3"/>
      <dgm:spPr/>
    </dgm:pt>
    <dgm:pt modelId="{E6370A1A-37C3-4B41-972A-EB52C2B483D7}" type="pres">
      <dgm:prSet presAssocID="{9A787E2D-3784-484F-A83B-EBB9C76C3C06}" presName="node" presStyleLbl="node1" presStyleIdx="2" presStyleCnt="3">
        <dgm:presLayoutVars>
          <dgm:bulletEnabled val="1"/>
        </dgm:presLayoutVars>
      </dgm:prSet>
      <dgm:spPr/>
    </dgm:pt>
    <dgm:pt modelId="{09B12A04-32B4-40B8-A6FC-0D5D93A12D48}" type="pres">
      <dgm:prSet presAssocID="{E0F84787-2087-41D8-AEA4-055FF1A79D41}" presName="sibTrans" presStyleLbl="sibTrans2D1" presStyleIdx="2" presStyleCnt="3"/>
      <dgm:spPr/>
    </dgm:pt>
    <dgm:pt modelId="{9A23FE13-8A41-4B4F-A4C9-717BC96DD02F}" type="pres">
      <dgm:prSet presAssocID="{E0F84787-2087-41D8-AEA4-055FF1A79D41}" presName="connectorText" presStyleLbl="sibTrans2D1" presStyleIdx="2" presStyleCnt="3"/>
      <dgm:spPr/>
    </dgm:pt>
  </dgm:ptLst>
  <dgm:cxnLst>
    <dgm:cxn modelId="{C266AF2A-A677-4CC8-BA94-C9CCA9C4D867}" srcId="{C0BE0457-3D8C-4EB6-A3D1-E5F93B408BBA}" destId="{9A787E2D-3784-484F-A83B-EBB9C76C3C06}" srcOrd="2" destOrd="0" parTransId="{512CEF83-8BB8-4BD5-841B-DA6C15FFFA0A}" sibTransId="{E0F84787-2087-41D8-AEA4-055FF1A79D41}"/>
    <dgm:cxn modelId="{0267613D-FB12-44B4-B9F7-C1F0DD8ABF04}" type="presOf" srcId="{C0BE0457-3D8C-4EB6-A3D1-E5F93B408BBA}" destId="{116520D6-D79E-42A4-93F8-D6DB729C509D}" srcOrd="0" destOrd="0" presId="urn:microsoft.com/office/officeart/2005/8/layout/cycle2"/>
    <dgm:cxn modelId="{28E7F062-26BD-4C5B-9CA2-D059C18B9BF7}" srcId="{C0BE0457-3D8C-4EB6-A3D1-E5F93B408BBA}" destId="{7A398F26-6656-4C43-B310-38147626D8AD}" srcOrd="1" destOrd="0" parTransId="{064FB0D0-1D82-4FB2-88F4-19E508D10DB9}" sibTransId="{7F2D985B-B0D2-47C0-AFC0-D11369AF4CDC}"/>
    <dgm:cxn modelId="{00532C85-DC94-4D1A-BA59-29E417E0B5EB}" type="presOf" srcId="{E18C1DF5-A700-4F6C-BE3A-B902C5750F1C}" destId="{396A4957-577F-45AA-9A61-051643B5CA19}" srcOrd="0" destOrd="0" presId="urn:microsoft.com/office/officeart/2005/8/layout/cycle2"/>
    <dgm:cxn modelId="{01D80694-70C8-4D59-AC91-4BBA5A51A897}" type="presOf" srcId="{E18C1DF5-A700-4F6C-BE3A-B902C5750F1C}" destId="{BCE668DA-4D15-4715-BE58-9D8F55906F26}" srcOrd="1" destOrd="0" presId="urn:microsoft.com/office/officeart/2005/8/layout/cycle2"/>
    <dgm:cxn modelId="{DF2DA49C-B03C-4971-9519-EF2A94561008}" srcId="{C0BE0457-3D8C-4EB6-A3D1-E5F93B408BBA}" destId="{B5CF8653-4516-4651-83D3-9DE6EBD82BBF}" srcOrd="0" destOrd="0" parTransId="{D845B479-83F6-4AB7-B6EA-0C6D8C538B40}" sibTransId="{E18C1DF5-A700-4F6C-BE3A-B902C5750F1C}"/>
    <dgm:cxn modelId="{4BDDA6A4-BD9E-4464-B145-747FDD1F3D72}" type="presOf" srcId="{7F2D985B-B0D2-47C0-AFC0-D11369AF4CDC}" destId="{82B4B694-E743-47E0-95BF-3B028519FC2A}" srcOrd="1" destOrd="0" presId="urn:microsoft.com/office/officeart/2005/8/layout/cycle2"/>
    <dgm:cxn modelId="{31A4DBA9-16BD-4AC7-836D-E9C00A62E341}" type="presOf" srcId="{E0F84787-2087-41D8-AEA4-055FF1A79D41}" destId="{9A23FE13-8A41-4B4F-A4C9-717BC96DD02F}" srcOrd="1" destOrd="0" presId="urn:microsoft.com/office/officeart/2005/8/layout/cycle2"/>
    <dgm:cxn modelId="{7F6C3FB0-68EE-490A-AB77-A4769707F31C}" type="presOf" srcId="{E0F84787-2087-41D8-AEA4-055FF1A79D41}" destId="{09B12A04-32B4-40B8-A6FC-0D5D93A12D48}" srcOrd="0" destOrd="0" presId="urn:microsoft.com/office/officeart/2005/8/layout/cycle2"/>
    <dgm:cxn modelId="{355A01C5-265A-4A6D-A388-D80CB9FD450C}" type="presOf" srcId="{B5CF8653-4516-4651-83D3-9DE6EBD82BBF}" destId="{ADA3BCD4-6F86-4B8D-9CD3-6D86F77AAD5C}" srcOrd="0" destOrd="0" presId="urn:microsoft.com/office/officeart/2005/8/layout/cycle2"/>
    <dgm:cxn modelId="{278082F2-C691-4F63-A1F0-C3F293FC744C}" type="presOf" srcId="{7A398F26-6656-4C43-B310-38147626D8AD}" destId="{6186148D-E343-436A-852B-E6D005E8ADCA}" srcOrd="0" destOrd="0" presId="urn:microsoft.com/office/officeart/2005/8/layout/cycle2"/>
    <dgm:cxn modelId="{EFD1F7FB-8AC3-484C-9FEE-12624376EA72}" type="presOf" srcId="{9A787E2D-3784-484F-A83B-EBB9C76C3C06}" destId="{E6370A1A-37C3-4B41-972A-EB52C2B483D7}" srcOrd="0" destOrd="0" presId="urn:microsoft.com/office/officeart/2005/8/layout/cycle2"/>
    <dgm:cxn modelId="{CA63AFFC-EE60-440A-95FD-2D78B4BA8D2E}" type="presOf" srcId="{7F2D985B-B0D2-47C0-AFC0-D11369AF4CDC}" destId="{F714F51D-A981-4BA3-AA5A-625B33F4C4F6}" srcOrd="0" destOrd="0" presId="urn:microsoft.com/office/officeart/2005/8/layout/cycle2"/>
    <dgm:cxn modelId="{3E416C2C-6A86-4634-9796-C84E09FF4855}" type="presParOf" srcId="{116520D6-D79E-42A4-93F8-D6DB729C509D}" destId="{ADA3BCD4-6F86-4B8D-9CD3-6D86F77AAD5C}" srcOrd="0" destOrd="0" presId="urn:microsoft.com/office/officeart/2005/8/layout/cycle2"/>
    <dgm:cxn modelId="{3E7736B4-D8B6-4A0C-B46A-542ECFF32F68}" type="presParOf" srcId="{116520D6-D79E-42A4-93F8-D6DB729C509D}" destId="{396A4957-577F-45AA-9A61-051643B5CA19}" srcOrd="1" destOrd="0" presId="urn:microsoft.com/office/officeart/2005/8/layout/cycle2"/>
    <dgm:cxn modelId="{6B8125BE-E397-475C-A99C-EE054AF03ECB}" type="presParOf" srcId="{396A4957-577F-45AA-9A61-051643B5CA19}" destId="{BCE668DA-4D15-4715-BE58-9D8F55906F26}" srcOrd="0" destOrd="0" presId="urn:microsoft.com/office/officeart/2005/8/layout/cycle2"/>
    <dgm:cxn modelId="{0511472C-0137-40D9-AF9C-7AC0C49EB125}" type="presParOf" srcId="{116520D6-D79E-42A4-93F8-D6DB729C509D}" destId="{6186148D-E343-436A-852B-E6D005E8ADCA}" srcOrd="2" destOrd="0" presId="urn:microsoft.com/office/officeart/2005/8/layout/cycle2"/>
    <dgm:cxn modelId="{3DCD8763-68E0-49BF-8EFF-A8DBC56AA6C5}" type="presParOf" srcId="{116520D6-D79E-42A4-93F8-D6DB729C509D}" destId="{F714F51D-A981-4BA3-AA5A-625B33F4C4F6}" srcOrd="3" destOrd="0" presId="urn:microsoft.com/office/officeart/2005/8/layout/cycle2"/>
    <dgm:cxn modelId="{AEA3FFC4-7C06-4E66-B2F2-5EC8FEB410F1}" type="presParOf" srcId="{F714F51D-A981-4BA3-AA5A-625B33F4C4F6}" destId="{82B4B694-E743-47E0-95BF-3B028519FC2A}" srcOrd="0" destOrd="0" presId="urn:microsoft.com/office/officeart/2005/8/layout/cycle2"/>
    <dgm:cxn modelId="{9FD68F56-2EA9-4425-88C4-C0DB85F2D123}" type="presParOf" srcId="{116520D6-D79E-42A4-93F8-D6DB729C509D}" destId="{E6370A1A-37C3-4B41-972A-EB52C2B483D7}" srcOrd="4" destOrd="0" presId="urn:microsoft.com/office/officeart/2005/8/layout/cycle2"/>
    <dgm:cxn modelId="{28D1924A-7773-4F06-9FF3-1E37EE75ED4E}" type="presParOf" srcId="{116520D6-D79E-42A4-93F8-D6DB729C509D}" destId="{09B12A04-32B4-40B8-A6FC-0D5D93A12D48}" srcOrd="5" destOrd="0" presId="urn:microsoft.com/office/officeart/2005/8/layout/cycle2"/>
    <dgm:cxn modelId="{C67FCB7C-B544-4F09-BC75-0CA686D0F2BC}" type="presParOf" srcId="{09B12A04-32B4-40B8-A6FC-0D5D93A12D48}" destId="{9A23FE13-8A41-4B4F-A4C9-717BC96DD02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3BCD4-6F86-4B8D-9CD3-6D86F77AAD5C}">
      <dsp:nvSpPr>
        <dsp:cNvPr id="0" name=""/>
        <dsp:cNvSpPr/>
      </dsp:nvSpPr>
      <dsp:spPr>
        <a:xfrm>
          <a:off x="1501455" y="420"/>
          <a:ext cx="1223867" cy="12238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Jump</a:t>
          </a:r>
        </a:p>
      </dsp:txBody>
      <dsp:txXfrm>
        <a:off x="1680686" y="179651"/>
        <a:ext cx="865405" cy="865405"/>
      </dsp:txXfrm>
    </dsp:sp>
    <dsp:sp modelId="{396A4957-577F-45AA-9A61-051643B5CA19}">
      <dsp:nvSpPr>
        <dsp:cNvPr id="0" name=""/>
        <dsp:cNvSpPr/>
      </dsp:nvSpPr>
      <dsp:spPr>
        <a:xfrm rot="3600000">
          <a:off x="2405502" y="1194399"/>
          <a:ext cx="326341" cy="4130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2429978" y="1234617"/>
        <a:ext cx="228439" cy="247833"/>
      </dsp:txXfrm>
    </dsp:sp>
    <dsp:sp modelId="{6186148D-E343-436A-852B-E6D005E8ADCA}">
      <dsp:nvSpPr>
        <dsp:cNvPr id="0" name=""/>
        <dsp:cNvSpPr/>
      </dsp:nvSpPr>
      <dsp:spPr>
        <a:xfrm>
          <a:off x="2421258" y="1593564"/>
          <a:ext cx="1223867" cy="12238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Jive</a:t>
          </a:r>
        </a:p>
      </dsp:txBody>
      <dsp:txXfrm>
        <a:off x="2600489" y="1772795"/>
        <a:ext cx="865405" cy="865405"/>
      </dsp:txXfrm>
    </dsp:sp>
    <dsp:sp modelId="{F714F51D-A981-4BA3-AA5A-625B33F4C4F6}">
      <dsp:nvSpPr>
        <dsp:cNvPr id="0" name=""/>
        <dsp:cNvSpPr/>
      </dsp:nvSpPr>
      <dsp:spPr>
        <a:xfrm rot="10800000">
          <a:off x="1959455" y="1998970"/>
          <a:ext cx="326341" cy="4130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 rot="10800000">
        <a:off x="2057357" y="2081581"/>
        <a:ext cx="228439" cy="247833"/>
      </dsp:txXfrm>
    </dsp:sp>
    <dsp:sp modelId="{E6370A1A-37C3-4B41-972A-EB52C2B483D7}">
      <dsp:nvSpPr>
        <dsp:cNvPr id="0" name=""/>
        <dsp:cNvSpPr/>
      </dsp:nvSpPr>
      <dsp:spPr>
        <a:xfrm>
          <a:off x="581653" y="1593564"/>
          <a:ext cx="1223867" cy="12238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Wail</a:t>
          </a:r>
        </a:p>
      </dsp:txBody>
      <dsp:txXfrm>
        <a:off x="760884" y="1772795"/>
        <a:ext cx="865405" cy="865405"/>
      </dsp:txXfrm>
    </dsp:sp>
    <dsp:sp modelId="{09B12A04-32B4-40B8-A6FC-0D5D93A12D48}">
      <dsp:nvSpPr>
        <dsp:cNvPr id="0" name=""/>
        <dsp:cNvSpPr/>
      </dsp:nvSpPr>
      <dsp:spPr>
        <a:xfrm rot="18000000">
          <a:off x="1485699" y="1210397"/>
          <a:ext cx="326341" cy="4130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1510175" y="1335401"/>
        <a:ext cx="228439" cy="247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8B9842-8E57-FA7B-7478-DA412A8794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C62FE-88B7-0EC8-CDBC-5AF99272B4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88991-3BD6-5945-A53D-477BACF5905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25C13-6B8D-C011-C705-95ADF35F83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C2207-B0CB-1138-0457-10588AA54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42495-FACE-F749-8D87-3175C066B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38963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9B68-2129-E747-B5AF-0553D7866B9D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9B8B0-6DDC-8945-BE88-15F72254A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654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0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55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57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4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99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26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C0C73-E54C-68E8-DEE7-F96463CC7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9171C1-7CFB-B29C-875C-E4CCE2DD52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49A24-5913-3D89-FC26-EBA7B3959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04AB8A4-0153-7ED0-E7CD-F39A6535FA0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CEE4B-662E-0F7C-CD2E-1DE700EDAB0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F7345-8BC4-8043-8026-C3AB4F5BD9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9B8B0-6DDC-8945-BE88-15F72254A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441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54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00FC0-9D61-75EC-3A93-7E368B68F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13044-36E2-A102-7CF1-C317880CA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CF900C-697F-0A8B-A47D-2542D574B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39EA334-7FD6-1391-3B9A-20D29CB2DA4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26420-7052-3CCE-4A07-BE7CEB803D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C34A3-AA0F-D7CD-6BE4-8FFF00EE43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86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76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51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98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3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06C1E-A7FB-9870-29DF-3B5B40BC2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9533F-DB04-241E-8F4D-886EFACE5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8D4B9F-C899-3537-E8FE-75BB219A41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3FFF532-27FB-74D4-C636-1E478D45B27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70AD1-700E-DC89-D1EA-C79BA0E6B9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4AD41-191C-5E98-5EF6-6085E49B3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15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5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29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09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5FC85-9E52-1C16-1B8C-E6787C23C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57530-C5C5-DEF5-E49E-87AE4FF76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0A00AC-91D4-15E3-B523-ACC6A965BF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2CEF96F-6AAC-91FC-C15C-6641B346BE7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02168-9BC4-A5F4-F3AD-F4099DF6F7A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4B2F2-6506-C870-E7E5-52AF9008C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6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BE9CF-E674-22C9-99BC-0E4672B8A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6A6863-513D-003D-8DE1-76608F86A6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BBEFE8-5FC1-C832-6950-F8B740B85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EE67818-A4A6-19D5-3994-C2CBA1E22D4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7BB96-29A5-E2F4-074C-1614117961A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2CCDE-76C2-D02D-9D2F-CF3899FF3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20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9DC0D-969C-BF2B-D3C9-700E81733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B11CF1-0739-FA40-4BD5-F7C6F84D0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97481C-1F40-9471-9FF5-B8340E815E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6F7C1AE-9489-03CE-708C-A3317656183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48CE2-BF2E-8DB3-8E84-7C66F4BD5C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0768B-8454-68C8-C1CF-491ADF4102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9B8B0-6DDC-8945-BE88-15F72254A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3036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01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62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14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000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10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FA4BE-7579-AE9E-AAFE-4218B69DE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B3869A-F23B-4941-13F6-98C352430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C35BA5-A64A-C5B7-7C07-ED23BAF5A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98521EE-FA34-CB23-A676-63CB803D5FA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FA14A-E162-E72F-0BDA-67305F30D5C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8C3A3-D18E-B1A0-4536-E2012CD533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9B8B0-6DDC-8945-BE88-15F72254A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325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07BE5-B00D-4F9E-19BD-DB541FDC3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6AAC78-DADE-EB8A-28DB-D8F4BAF00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87168-D658-B6B6-08AF-1FF15B8E5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019E016-E9D8-F441-831A-31ECDC735E2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3EF70-2FDB-6E5E-1F5B-5D3023297F9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94DFB-BAA5-9DF5-D6A1-3B3321D7A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9B8B0-6DDC-8945-BE88-15F72254A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693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9B8B0-6DDC-8945-BE88-15F72254A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2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9B8B0-6DDC-8945-BE88-15F72254A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72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75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709E7-8B1E-DDE3-AF5B-7D65FC7A2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73DDC9-77EE-DF13-FE4E-63B470DC2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598049-E33B-BF63-0252-8ED5ACE424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018E755-722D-90FD-D64F-3DE8A99B614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98B90-9040-3BFD-0128-12AA2EDEE3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3B939-BA4C-FD4C-273C-D4F341FAD2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9B8B0-6DDC-8945-BE88-15F72254A7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9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973" y="884281"/>
            <a:ext cx="4961709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771" y="3018574"/>
            <a:ext cx="4964113" cy="2581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8183" y="0"/>
            <a:ext cx="5503817" cy="621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10CD88-DF03-806F-52A4-C453AF6444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749139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5379315" cy="5067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4043" y="1148345"/>
            <a:ext cx="5412811" cy="485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9825" y="6017701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74C3FD-BDAC-D02F-4FF4-F8EBD5A0CA1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6407592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Decorativ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47128"/>
            <a:ext cx="7846011" cy="5077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34400" y="1219200"/>
            <a:ext cx="3657600" cy="35849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Simple image</a:t>
            </a:r>
          </a:p>
        </p:txBody>
      </p:sp>
      <p:sp>
        <p:nvSpPr>
          <p:cNvPr id="3" name="Image Credit and Alternative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4400" y="4812188"/>
            <a:ext cx="3657600" cy="2127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23553268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16580"/>
            <a:ext cx="5434057" cy="4955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05006" y="1219200"/>
            <a:ext cx="5467894" cy="472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788" y="5948578"/>
            <a:ext cx="5472112" cy="2127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25641174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0"/>
            <a:ext cx="11353800" cy="228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5694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06982"/>
            <a:ext cx="9333149" cy="2417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39347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1"/>
            <a:ext cx="11353800" cy="21240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355337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3948563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560129"/>
            <a:ext cx="4509978" cy="176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8275" y="3948563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8275" y="4560129"/>
            <a:ext cx="4509978" cy="176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884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1"/>
            <a:ext cx="4509978" cy="22847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6303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03135"/>
            <a:ext cx="4509978" cy="2421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219200"/>
            <a:ext cx="4509978" cy="22847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3516303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8275" y="3903135"/>
            <a:ext cx="4509978" cy="2421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254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, Captioned Comp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Image 1 title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229295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Image 1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858293"/>
            <a:ext cx="4509978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4229191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4633420"/>
            <a:ext cx="4509978" cy="16911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4" name="Image 2 title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8275" y="1229295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Image 2 title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858292"/>
            <a:ext cx="4509978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4229191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8275" y="4633420"/>
            <a:ext cx="4509978" cy="16911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2</a:t>
            </a:r>
          </a:p>
        </p:txBody>
      </p:sp>
    </p:spTree>
    <p:extLst>
      <p:ext uri="{BB962C8B-B14F-4D97-AF65-F5344CB8AC3E}">
        <p14:creationId xmlns:p14="http://schemas.microsoft.com/office/powerpoint/2010/main" val="31675358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, Captions,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28725"/>
            <a:ext cx="4509978" cy="20222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269511"/>
            <a:ext cx="4498233" cy="20804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3622220"/>
            <a:ext cx="4509978" cy="1122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228724"/>
            <a:ext cx="4509978" cy="20222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3269511"/>
            <a:ext cx="4498233" cy="20804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8275" y="3622220"/>
            <a:ext cx="4509978" cy="1122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2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924424"/>
            <a:ext cx="9333149" cy="14001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1855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2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33057"/>
            <a:ext cx="4509978" cy="24493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689112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233056"/>
            <a:ext cx="4509978" cy="24493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3689112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075611"/>
            <a:ext cx="9333149" cy="22489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52003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19200"/>
            <a:ext cx="5434057" cy="495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1542F522-BB99-6C97-C2E8-F622EC0B36B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05550" y="1219200"/>
            <a:ext cx="5467350" cy="4953000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86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2F68B21D-0BB8-96C4-932D-5E9A919360B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19100" y="1219200"/>
            <a:ext cx="9333149" cy="25161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79165"/>
            <a:ext cx="9333149" cy="2345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47B458-51DD-F40A-1341-359B5ABEE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8185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2" name="Optional Text Placeholder">
            <a:extLst>
              <a:ext uri="{FF2B5EF4-FFF2-40B4-BE49-F238E27FC236}">
                <a16:creationId xmlns:a16="http://schemas.microsoft.com/office/drawing/2014/main" id="{D30AAD5A-EE4C-7069-5D97-5ED5A8991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DCD5C14-AB63-B255-2797-2108BB6FB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10800" y="6073464"/>
            <a:ext cx="1447800" cy="1015663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4051839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4"/>
            <a:ext cx="5425468" cy="91185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384664"/>
            <a:ext cx="5434057" cy="4825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-1"/>
            <a:ext cx="6096000" cy="5991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997575"/>
            <a:ext cx="6096000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FD5A3B-E919-FA65-E970-A39CBA5E35F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7977866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cube background">
            <a:extLst>
              <a:ext uri="{FF2B5EF4-FFF2-40B4-BE49-F238E27FC236}">
                <a16:creationId xmlns:a16="http://schemas.microsoft.com/office/drawing/2014/main" id="{8068DBC7-946D-19F6-2960-AC8E9B258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123" y="1432921"/>
            <a:ext cx="4928258" cy="1397743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7873" y="3304822"/>
            <a:ext cx="4913558" cy="2348556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17635" y="0"/>
            <a:ext cx="5274365" cy="612250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</p:spTree>
    <p:extLst>
      <p:ext uri="{BB962C8B-B14F-4D97-AF65-F5344CB8AC3E}">
        <p14:creationId xmlns:p14="http://schemas.microsoft.com/office/powerpoint/2010/main" val="14859244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ehind Text Large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cube background">
            <a:extLst>
              <a:ext uri="{FF2B5EF4-FFF2-40B4-BE49-F238E27FC236}">
                <a16:creationId xmlns:a16="http://schemas.microsoft.com/office/drawing/2014/main" id="{8068DBC7-946D-19F6-2960-AC8E9B258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123" y="1432921"/>
            <a:ext cx="4928258" cy="1397743"/>
          </a:xfr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7873" y="3304822"/>
            <a:ext cx="4913558" cy="2348556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17635" y="0"/>
            <a:ext cx="5274365" cy="612250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</p:spTree>
    <p:extLst>
      <p:ext uri="{BB962C8B-B14F-4D97-AF65-F5344CB8AC3E}">
        <p14:creationId xmlns:p14="http://schemas.microsoft.com/office/powerpoint/2010/main" val="16471204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ver &amp; Cover Inf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cube background">
            <a:extLst>
              <a:ext uri="{FF2B5EF4-FFF2-40B4-BE49-F238E27FC236}">
                <a16:creationId xmlns:a16="http://schemas.microsoft.com/office/drawing/2014/main" id="{5197063F-7F99-0EF1-E78F-56F7102C5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71FF08-076A-9C11-223D-7E9A81072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123" y="1432921"/>
            <a:ext cx="4928258" cy="1397743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BF85B3D-2772-FE79-4E5F-9922A42859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7873" y="3304822"/>
            <a:ext cx="4913558" cy="2348556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7047" y="1200647"/>
            <a:ext cx="4214191" cy="446475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</p:spTree>
    <p:extLst>
      <p:ext uri="{BB962C8B-B14F-4D97-AF65-F5344CB8AC3E}">
        <p14:creationId xmlns:p14="http://schemas.microsoft.com/office/powerpoint/2010/main" val="31615190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ehind Text Small Cover &amp; Cover Inf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cube background">
            <a:extLst>
              <a:ext uri="{FF2B5EF4-FFF2-40B4-BE49-F238E27FC236}">
                <a16:creationId xmlns:a16="http://schemas.microsoft.com/office/drawing/2014/main" id="{5197063F-7F99-0EF1-E78F-56F7102C5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71FF08-076A-9C11-223D-7E9A81072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123" y="1432921"/>
            <a:ext cx="4928258" cy="1397743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BF85B3D-2772-FE79-4E5F-9922A42859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7873" y="3304822"/>
            <a:ext cx="4913558" cy="23485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7047" y="1200647"/>
            <a:ext cx="4214191" cy="446475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</p:spTree>
    <p:extLst>
      <p:ext uri="{BB962C8B-B14F-4D97-AF65-F5344CB8AC3E}">
        <p14:creationId xmlns:p14="http://schemas.microsoft.com/office/powerpoint/2010/main" val="2075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r Simpl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16" y="884289"/>
            <a:ext cx="10496168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Section or PPT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373" y="3018574"/>
            <a:ext cx="10501254" cy="24155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Secondary info.</a:t>
            </a:r>
          </a:p>
        </p:txBody>
      </p:sp>
    </p:spTree>
    <p:extLst>
      <p:ext uri="{BB962C8B-B14F-4D97-AF65-F5344CB8AC3E}">
        <p14:creationId xmlns:p14="http://schemas.microsoft.com/office/powerpoint/2010/main" val="4144605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ehind Text Section or Simpl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16" y="884289"/>
            <a:ext cx="10496168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Section or PPT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373" y="3018574"/>
            <a:ext cx="10501254" cy="2415575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Secondary info.</a:t>
            </a:r>
          </a:p>
        </p:txBody>
      </p:sp>
    </p:spTree>
    <p:extLst>
      <p:ext uri="{BB962C8B-B14F-4D97-AF65-F5344CB8AC3E}">
        <p14:creationId xmlns:p14="http://schemas.microsoft.com/office/powerpoint/2010/main" val="37232913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11239500" cy="5067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3187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54929"/>
            <a:ext cx="5431131" cy="4355371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5537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1854929"/>
            <a:ext cx="5431131" cy="4355371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007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1153095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49193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5537" y="1153095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3849193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65770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3001"/>
            <a:ext cx="11239500" cy="495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10855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2025608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50723"/>
            <a:ext cx="11239500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5694"/>
            <a:ext cx="5472112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06982"/>
            <a:ext cx="11239500" cy="2417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828224-97C2-61EE-5F01-2FDAC9D064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9218604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95" y="1143000"/>
            <a:ext cx="12172810" cy="495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10855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8F9B60-5175-7D4C-55DA-702C5F0AA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3" name="Optional Text Placeholder">
            <a:extLst>
              <a:ext uri="{FF2B5EF4-FFF2-40B4-BE49-F238E27FC236}">
                <a16:creationId xmlns:a16="http://schemas.microsoft.com/office/drawing/2014/main" id="{17B75F65-0E67-53C5-0A63-5180459818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2D0D8-C7C5-D1F7-A06F-AD282E404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1277090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Decorativ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6556"/>
            <a:ext cx="7846011" cy="5063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34400" y="1146556"/>
            <a:ext cx="3657600" cy="3657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Simple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4400" y="4812188"/>
            <a:ext cx="3657600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91303EA-959F-C049-852D-48639B949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2" name="Optional Text Placeholder">
            <a:extLst>
              <a:ext uri="{FF2B5EF4-FFF2-40B4-BE49-F238E27FC236}">
                <a16:creationId xmlns:a16="http://schemas.microsoft.com/office/drawing/2014/main" id="{E4DFF3AA-78DF-540C-F327-EE12627412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37EBA-5F5D-257B-52BF-FEA49055A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7467463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5379315" cy="5067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4043" y="1148345"/>
            <a:ext cx="5412811" cy="4851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9825" y="6017701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86050C-5059-CB1F-4A0A-22546B937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2" name="Optional Text Placeholder">
            <a:extLst>
              <a:ext uri="{FF2B5EF4-FFF2-40B4-BE49-F238E27FC236}">
                <a16:creationId xmlns:a16="http://schemas.microsoft.com/office/drawing/2014/main" id="{8180E203-90EE-A537-DA35-A306DF355A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CC3B8-2F06-B5C4-4E5E-D0DD2BD3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7839673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4"/>
            <a:ext cx="5425468" cy="91185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384664"/>
            <a:ext cx="5434057" cy="4825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-1"/>
            <a:ext cx="6096000" cy="59914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997575"/>
            <a:ext cx="6096000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228BF4B-7572-58CE-AEA9-51BDA265D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2" name="Optional Text Placeholder">
            <a:extLst>
              <a:ext uri="{FF2B5EF4-FFF2-40B4-BE49-F238E27FC236}">
                <a16:creationId xmlns:a16="http://schemas.microsoft.com/office/drawing/2014/main" id="{3816B140-CB7B-BC9D-73C8-E046C41F27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FC8AE-FF59-5715-8723-1DCDC8664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5986944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50723"/>
            <a:ext cx="11239500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5694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06982"/>
            <a:ext cx="11239500" cy="2417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DD83EB-A74F-C2BD-DD48-DDBC10ED8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3" name="Optional Text Placeholder">
            <a:extLst>
              <a:ext uri="{FF2B5EF4-FFF2-40B4-BE49-F238E27FC236}">
                <a16:creationId xmlns:a16="http://schemas.microsoft.com/office/drawing/2014/main" id="{761CAFEC-1976-A031-8692-1C0748B60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F8BEF-C612-35B7-12C3-B28C69A1F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1686562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6360"/>
            <a:ext cx="11239424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7262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3948563"/>
            <a:ext cx="5431131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/>
            </a:lvl1pPr>
          </a:lstStyle>
          <a:p>
            <a:pPr lvl="0"/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516583"/>
            <a:ext cx="5431131" cy="1807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5537" y="3948563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4516583"/>
            <a:ext cx="5431131" cy="1807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84F19-9DD2-89FB-5AF3-94174E4D8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2" name="Optional Text Placeholder">
            <a:extLst>
              <a:ext uri="{FF2B5EF4-FFF2-40B4-BE49-F238E27FC236}">
                <a16:creationId xmlns:a16="http://schemas.microsoft.com/office/drawing/2014/main" id="{3D8C7530-AF8E-1F29-F70C-D8DD409A6F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0FDB681-1671-D4CA-1231-DE7828A67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40415164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1"/>
            <a:ext cx="5431131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6303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59589"/>
            <a:ext cx="5431131" cy="2459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0688" y="1147330"/>
            <a:ext cx="5431131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1512" y="3516303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3859589"/>
            <a:ext cx="5431131" cy="2459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087A183-FCA6-884B-CD86-B24D1455E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3" name="Optional Text Placeholder">
            <a:extLst>
              <a:ext uri="{FF2B5EF4-FFF2-40B4-BE49-F238E27FC236}">
                <a16:creationId xmlns:a16="http://schemas.microsoft.com/office/drawing/2014/main" id="{0B3C7369-2B1D-A0EA-45BD-93ABA524FB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A9F959-8397-0BDC-7C9C-1AD716148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9389821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, Captioned Comp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Image 1 title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 1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782093"/>
            <a:ext cx="5431131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4152991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4633421"/>
            <a:ext cx="5431131" cy="15768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4" name="Image 2 title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4246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 2 title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782092"/>
            <a:ext cx="5431131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4152991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246" y="4633421"/>
            <a:ext cx="5431131" cy="15768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Caption 2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8CC7664-613A-53CA-32D8-079FB329E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6" name="Optional Text Placeholder">
            <a:extLst>
              <a:ext uri="{FF2B5EF4-FFF2-40B4-BE49-F238E27FC236}">
                <a16:creationId xmlns:a16="http://schemas.microsoft.com/office/drawing/2014/main" id="{4EB383ED-A6A3-14BA-7DCF-58D4A8FB7B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73393CF-386B-1EC8-F106-6BA4A2F98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8579806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, Captions,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0"/>
            <a:ext cx="5431131" cy="20677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228912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3579223"/>
            <a:ext cx="5431131" cy="1079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147329"/>
            <a:ext cx="5431131" cy="20677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3228912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246" y="3579223"/>
            <a:ext cx="5431131" cy="1079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Caption 2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804474"/>
            <a:ext cx="11239424" cy="14047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77CCB-B3FE-586A-159C-99020C8E9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4" name="Optional Text Placeholder">
            <a:extLst>
              <a:ext uri="{FF2B5EF4-FFF2-40B4-BE49-F238E27FC236}">
                <a16:creationId xmlns:a16="http://schemas.microsoft.com/office/drawing/2014/main" id="{EC285934-76EB-8588-D500-D0BA8853F1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B612457-CD81-EF12-D7A4-0E406A2CA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4474460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2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2"/>
            <a:ext cx="5431131" cy="24493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603387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147331"/>
            <a:ext cx="5431131" cy="24493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3603387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075611"/>
            <a:ext cx="11239424" cy="2133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139832-A554-9383-7454-57210E760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4" name="Optional Text Placeholder">
            <a:extLst>
              <a:ext uri="{FF2B5EF4-FFF2-40B4-BE49-F238E27FC236}">
                <a16:creationId xmlns:a16="http://schemas.microsoft.com/office/drawing/2014/main" id="{874AF978-1864-03DE-5033-76B7244FB1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775B2E-BFA1-43F2-2477-79F65B417A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11662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6360"/>
            <a:ext cx="11239424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7262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3948563"/>
            <a:ext cx="5431131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1" dirty="0"/>
            </a:lvl1pPr>
          </a:lstStyle>
          <a:p>
            <a:pPr lvl="0"/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516583"/>
            <a:ext cx="5431131" cy="1807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5537" y="3948563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4516583"/>
            <a:ext cx="5431131" cy="1807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034CBB-91D3-2A81-8AA8-45EA1954C7E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814616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ab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C01BD5E3-0A1E-A4C0-6C4B-A8E04DC67D29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0" y="1143000"/>
            <a:ext cx="12192000" cy="50673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98DD968-FAE2-0481-A04F-573B0CBAB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2" name="Optional Text Placeholder">
            <a:extLst>
              <a:ext uri="{FF2B5EF4-FFF2-40B4-BE49-F238E27FC236}">
                <a16:creationId xmlns:a16="http://schemas.microsoft.com/office/drawing/2014/main" id="{65E7C9A6-F3AE-D75F-91DE-6D38D5F348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F2EC0-BE5A-306A-7575-71A66F800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710839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5379315" cy="5067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1542F522-BB99-6C97-C2E8-F622EC0B36B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44587" y="1143000"/>
            <a:ext cx="5412273" cy="50673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BF2B7F0-F447-D961-7096-2B3F9952B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2" name="Optional Text Placeholder">
            <a:extLst>
              <a:ext uri="{FF2B5EF4-FFF2-40B4-BE49-F238E27FC236}">
                <a16:creationId xmlns:a16="http://schemas.microsoft.com/office/drawing/2014/main" id="{87E6ECDB-2F4D-A32A-2056-3B0EFC9A65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53C5FA9-5504-4293-9D07-5F07B62E8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1995309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4"/>
            <a:ext cx="5425468" cy="91185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384664"/>
            <a:ext cx="5434057" cy="4825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B9CD1702-057F-1DB6-DC4F-8CECBD17882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096000" y="0"/>
            <a:ext cx="6096000" cy="62103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7801EFF-AB69-7C9B-FC6D-59CEEF0D9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2" name="Optional Text Placeholder">
            <a:extLst>
              <a:ext uri="{FF2B5EF4-FFF2-40B4-BE49-F238E27FC236}">
                <a16:creationId xmlns:a16="http://schemas.microsoft.com/office/drawing/2014/main" id="{62FC46C2-92FB-F35B-42F3-2E57614BD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0F82AD-F501-1D57-E057-BB87521F4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3684384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2F68B21D-0BB8-96C4-932D-5E9A919360B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19100" y="1142999"/>
            <a:ext cx="11239424" cy="286294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249782"/>
            <a:ext cx="11239424" cy="20748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414F427-1165-201B-ACFF-18CD25CA2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2" name="Optional Text Placeholder">
            <a:extLst>
              <a:ext uri="{FF2B5EF4-FFF2-40B4-BE49-F238E27FC236}">
                <a16:creationId xmlns:a16="http://schemas.microsoft.com/office/drawing/2014/main" id="{82D60CB4-640E-ADD0-55B6-ABC26DC0C5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C31DB-0B46-9602-935F-936A4FBB1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40296776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d cube background blue">
            <a:extLst>
              <a:ext uri="{FF2B5EF4-FFF2-40B4-BE49-F238E27FC236}">
                <a16:creationId xmlns:a16="http://schemas.microsoft.com/office/drawing/2014/main" id="{D29AB594-1A3F-E844-9F91-B23BB64D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123" y="1432921"/>
            <a:ext cx="4928258" cy="1397743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7873" y="3304822"/>
            <a:ext cx="4913558" cy="2348556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17635" y="0"/>
            <a:ext cx="5274365" cy="612250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296C5F4-4823-8E11-CB77-DBC97D402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69C30B4-FF9F-7C39-DE42-F1705DEAB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5845587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ehind Text Large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d cube background blue">
            <a:extLst>
              <a:ext uri="{FF2B5EF4-FFF2-40B4-BE49-F238E27FC236}">
                <a16:creationId xmlns:a16="http://schemas.microsoft.com/office/drawing/2014/main" id="{20870D3F-13E4-F649-EBFF-D0C9D5F4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123" y="1432921"/>
            <a:ext cx="4928258" cy="1397743"/>
          </a:xfr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7873" y="3304822"/>
            <a:ext cx="4913558" cy="2348556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17635" y="0"/>
            <a:ext cx="5274365" cy="612250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296C5F4-4823-8E11-CB77-DBC97D402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69C30B4-FF9F-7C39-DE42-F1705DEAB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42023290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d cube background blue">
            <a:extLst>
              <a:ext uri="{FF2B5EF4-FFF2-40B4-BE49-F238E27FC236}">
                <a16:creationId xmlns:a16="http://schemas.microsoft.com/office/drawing/2014/main" id="{A4B06379-68BE-E749-A4EC-ECF57A5A8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71FF08-076A-9C11-223D-7E9A81072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123" y="1432921"/>
            <a:ext cx="4928258" cy="1397743"/>
          </a:xfrm>
          <a:solidFill>
            <a:schemeClr val="tx2"/>
          </a:solidFill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BF85B3D-2772-FE79-4E5F-9922A42859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7873" y="3304822"/>
            <a:ext cx="4913558" cy="2348556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7047" y="1200647"/>
            <a:ext cx="4214191" cy="446475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B38202-7E30-B9A8-3617-D169C96D6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C4CE79-13D3-E738-EB96-71E3C409C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5433592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ehind Text Small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d cube background blue">
            <a:extLst>
              <a:ext uri="{FF2B5EF4-FFF2-40B4-BE49-F238E27FC236}">
                <a16:creationId xmlns:a16="http://schemas.microsoft.com/office/drawing/2014/main" id="{A901B346-EE72-D5BD-11D9-8291B635C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71FF08-076A-9C11-223D-7E9A81072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123" y="1432921"/>
            <a:ext cx="4928258" cy="1397743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BF85B3D-2772-FE79-4E5F-9922A42859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7873" y="3304822"/>
            <a:ext cx="4913558" cy="23485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7047" y="1200647"/>
            <a:ext cx="4214191" cy="446475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B38202-7E30-B9A8-3617-D169C96D6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C4CE79-13D3-E738-EB96-71E3C409C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3486360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r Simpl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16" y="884289"/>
            <a:ext cx="10496168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Section or PPT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373" y="3018574"/>
            <a:ext cx="10501254" cy="24155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Secondary info.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23A0D7D-A0C2-0EBF-85CF-169243ED9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570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1CA4E49-D4C7-7E65-182B-0849699BD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3600" y="6229737"/>
            <a:ext cx="1905000" cy="707886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7336399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ehind Text Section or Simpl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16" y="884289"/>
            <a:ext cx="10496168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Section or PPT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373" y="3018574"/>
            <a:ext cx="10501254" cy="2415575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Secondary info.</a:t>
            </a:r>
          </a:p>
        </p:txBody>
      </p:sp>
    </p:spTree>
    <p:extLst>
      <p:ext uri="{BB962C8B-B14F-4D97-AF65-F5344CB8AC3E}">
        <p14:creationId xmlns:p14="http://schemas.microsoft.com/office/powerpoint/2010/main" val="683135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1"/>
            <a:ext cx="5431131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6303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59589"/>
            <a:ext cx="5431131" cy="2459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0688" y="1147330"/>
            <a:ext cx="5431131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1512" y="3516303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3859589"/>
            <a:ext cx="5431131" cy="2459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B54F59-ACEF-9068-EE8F-89D523508C8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51044186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11239500" cy="5067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5666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54929"/>
            <a:ext cx="5431131" cy="4355371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5537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1854929"/>
            <a:ext cx="5431131" cy="4355371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00464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1153095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49193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5537" y="1153095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3849193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20856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3001"/>
            <a:ext cx="11239500" cy="495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10855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19611235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95" y="1143000"/>
            <a:ext cx="12172810" cy="495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</p:spTree>
    <p:extLst>
      <p:ext uri="{BB962C8B-B14F-4D97-AF65-F5344CB8AC3E}">
        <p14:creationId xmlns:p14="http://schemas.microsoft.com/office/powerpoint/2010/main" val="27740922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Decorativ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6556"/>
            <a:ext cx="7846011" cy="5063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34400" y="1146556"/>
            <a:ext cx="3657600" cy="3657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Simple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4400" y="4812188"/>
            <a:ext cx="3657600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19695019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5379315" cy="5067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4043" y="1148345"/>
            <a:ext cx="5412811" cy="4851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</p:spTree>
    <p:extLst>
      <p:ext uri="{BB962C8B-B14F-4D97-AF65-F5344CB8AC3E}">
        <p14:creationId xmlns:p14="http://schemas.microsoft.com/office/powerpoint/2010/main" val="22409288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4"/>
            <a:ext cx="5425468" cy="91185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384664"/>
            <a:ext cx="5434057" cy="4825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-1"/>
            <a:ext cx="6096000" cy="59914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997575"/>
            <a:ext cx="6096000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4307371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50723"/>
            <a:ext cx="11239500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5694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06982"/>
            <a:ext cx="11239500" cy="2417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164862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6360"/>
            <a:ext cx="11239424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7262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3948563"/>
            <a:ext cx="5431131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/>
            </a:lvl1pPr>
          </a:lstStyle>
          <a:p>
            <a:pPr lvl="0"/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516583"/>
            <a:ext cx="5431131" cy="1807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5537" y="3948563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4516583"/>
            <a:ext cx="5431131" cy="1807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756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, Captioned Comp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Image 1 title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 1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782093"/>
            <a:ext cx="5431131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4152991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4633421"/>
            <a:ext cx="5431131" cy="15768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4" name="Image 2 title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4246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 2 title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782092"/>
            <a:ext cx="5431131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4152991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246" y="4633421"/>
            <a:ext cx="5431131" cy="15768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Caption 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CBA1A-2445-36ED-B816-92EC1441CBE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6155931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1"/>
            <a:ext cx="5431131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6303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59589"/>
            <a:ext cx="5431131" cy="2459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0688" y="1147330"/>
            <a:ext cx="5431131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1512" y="3516303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3859589"/>
            <a:ext cx="5431131" cy="2459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52408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, Captioned Comp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Image 1 title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 1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782093"/>
            <a:ext cx="5431131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4152991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4633421"/>
            <a:ext cx="5431131" cy="15768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4" name="Image 2 title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4246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 2 title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782092"/>
            <a:ext cx="5431131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4152991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246" y="4633421"/>
            <a:ext cx="5431131" cy="15768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Caption 2</a:t>
            </a:r>
          </a:p>
        </p:txBody>
      </p:sp>
    </p:spTree>
    <p:extLst>
      <p:ext uri="{BB962C8B-B14F-4D97-AF65-F5344CB8AC3E}">
        <p14:creationId xmlns:p14="http://schemas.microsoft.com/office/powerpoint/2010/main" val="12543597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, Captions,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0"/>
            <a:ext cx="5431131" cy="20677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228912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3579223"/>
            <a:ext cx="5431131" cy="1079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147329"/>
            <a:ext cx="5431131" cy="20677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3228912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246" y="3579223"/>
            <a:ext cx="5431131" cy="1079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Caption 2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804474"/>
            <a:ext cx="11239424" cy="14047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620569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2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2"/>
            <a:ext cx="5431131" cy="24493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603387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147331"/>
            <a:ext cx="5431131" cy="24493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3603387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075611"/>
            <a:ext cx="11239424" cy="2133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73664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ab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C01BD5E3-0A1E-A4C0-6C4B-A8E04DC67D29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0" y="1143000"/>
            <a:ext cx="12192000" cy="5067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8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5379315" cy="5067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1542F522-BB99-6C97-C2E8-F622EC0B36B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44587" y="1143000"/>
            <a:ext cx="5412273" cy="5067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8491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4"/>
            <a:ext cx="5425468" cy="91185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384664"/>
            <a:ext cx="5434057" cy="4825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B9CD1702-057F-1DB6-DC4F-8CECBD17882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096000" y="0"/>
            <a:ext cx="6096000" cy="6210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7709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2F68B21D-0BB8-96C4-932D-5E9A919360B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19100" y="1142999"/>
            <a:ext cx="11239424" cy="286294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249782"/>
            <a:ext cx="11239424" cy="20748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26465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cube background purple">
            <a:extLst>
              <a:ext uri="{FF2B5EF4-FFF2-40B4-BE49-F238E27FC236}">
                <a16:creationId xmlns:a16="http://schemas.microsoft.com/office/drawing/2014/main" id="{4712B5B8-B8AA-A571-3332-F0E9AF28A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334" y="152400"/>
            <a:ext cx="12187066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123" y="1432921"/>
            <a:ext cx="4928258" cy="1397743"/>
          </a:xfrm>
          <a:solidFill>
            <a:srgbClr val="440B7F"/>
          </a:solidFill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7873" y="3304822"/>
            <a:ext cx="4913558" cy="2348556"/>
          </a:xfrm>
          <a:prstGeom prst="rect">
            <a:avLst/>
          </a:prstGeom>
          <a:solidFill>
            <a:srgbClr val="440B7F"/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17635" y="0"/>
            <a:ext cx="5274365" cy="6122504"/>
          </a:xfrm>
          <a:prstGeom prst="rect">
            <a:avLst/>
          </a:prstGeom>
          <a:solidFill>
            <a:srgbClr val="440B7F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</p:spTree>
    <p:extLst>
      <p:ext uri="{BB962C8B-B14F-4D97-AF65-F5344CB8AC3E}">
        <p14:creationId xmlns:p14="http://schemas.microsoft.com/office/powerpoint/2010/main" val="202205813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ehind Text Large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cube background purple">
            <a:extLst>
              <a:ext uri="{FF2B5EF4-FFF2-40B4-BE49-F238E27FC236}">
                <a16:creationId xmlns:a16="http://schemas.microsoft.com/office/drawing/2014/main" id="{D0372895-58EE-32C2-0CCD-D2ADB4948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334" y="152400"/>
            <a:ext cx="12187066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123" y="1432921"/>
            <a:ext cx="4928258" cy="1397743"/>
          </a:xfr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>
                <a:solidFill>
                  <a:srgbClr val="440B7F"/>
                </a:solidFill>
              </a:defRPr>
            </a:lvl1pPr>
          </a:lstStyle>
          <a:p>
            <a:pPr lvl="0"/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7873" y="3304822"/>
            <a:ext cx="4913558" cy="2348556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17635" y="0"/>
            <a:ext cx="5274365" cy="6122504"/>
          </a:xfrm>
          <a:prstGeom prst="rect">
            <a:avLst/>
          </a:prstGeom>
          <a:solidFill>
            <a:srgbClr val="440B7F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</p:spTree>
    <p:extLst>
      <p:ext uri="{BB962C8B-B14F-4D97-AF65-F5344CB8AC3E}">
        <p14:creationId xmlns:p14="http://schemas.microsoft.com/office/powerpoint/2010/main" val="3808512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, Captions,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0"/>
            <a:ext cx="5431131" cy="2067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228912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3579223"/>
            <a:ext cx="5431131" cy="1079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147329"/>
            <a:ext cx="5431131" cy="2067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3228912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246" y="3579223"/>
            <a:ext cx="5431131" cy="1079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Caption 2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804474"/>
            <a:ext cx="11239424" cy="14047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B9C0D-D071-172F-8531-898FABBA60F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3629011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cube background purple">
            <a:extLst>
              <a:ext uri="{FF2B5EF4-FFF2-40B4-BE49-F238E27FC236}">
                <a16:creationId xmlns:a16="http://schemas.microsoft.com/office/drawing/2014/main" id="{6CB97D2D-3214-7353-4D4A-7C1FB967E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334" y="152400"/>
            <a:ext cx="12187066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71FF08-076A-9C11-223D-7E9A81072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123" y="1432921"/>
            <a:ext cx="4928258" cy="1397743"/>
          </a:xfrm>
          <a:solidFill>
            <a:srgbClr val="440B7F"/>
          </a:solidFill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BF85B3D-2772-FE79-4E5F-9922A42859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7873" y="3304822"/>
            <a:ext cx="4913558" cy="2348556"/>
          </a:xfrm>
          <a:prstGeom prst="rect">
            <a:avLst/>
          </a:prstGeom>
          <a:solidFill>
            <a:srgbClr val="440B7F"/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7047" y="1200647"/>
            <a:ext cx="4214191" cy="4464753"/>
          </a:xfrm>
          <a:prstGeom prst="rect">
            <a:avLst/>
          </a:prstGeom>
          <a:solidFill>
            <a:srgbClr val="440B7F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</p:spTree>
    <p:extLst>
      <p:ext uri="{BB962C8B-B14F-4D97-AF65-F5344CB8AC3E}">
        <p14:creationId xmlns:p14="http://schemas.microsoft.com/office/powerpoint/2010/main" val="9850208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ehind Text Small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cube background purple">
            <a:extLst>
              <a:ext uri="{FF2B5EF4-FFF2-40B4-BE49-F238E27FC236}">
                <a16:creationId xmlns:a16="http://schemas.microsoft.com/office/drawing/2014/main" id="{18202C88-3686-9826-2272-5555F8E9A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334" y="152400"/>
            <a:ext cx="12187066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71FF08-076A-9C11-223D-7E9A81072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123" y="1432921"/>
            <a:ext cx="4928258" cy="1397743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3600">
                <a:solidFill>
                  <a:srgbClr val="440B7F"/>
                </a:solidFill>
              </a:defRPr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BF85B3D-2772-FE79-4E5F-9922A42859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7873" y="3304822"/>
            <a:ext cx="4913558" cy="2348556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7047" y="1200647"/>
            <a:ext cx="4214191" cy="4464753"/>
          </a:xfrm>
          <a:prstGeom prst="rect">
            <a:avLst/>
          </a:prstGeom>
          <a:solidFill>
            <a:srgbClr val="440B7F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</p:spTree>
    <p:extLst>
      <p:ext uri="{BB962C8B-B14F-4D97-AF65-F5344CB8AC3E}">
        <p14:creationId xmlns:p14="http://schemas.microsoft.com/office/powerpoint/2010/main" val="17643099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r Simpl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16" y="884289"/>
            <a:ext cx="10496168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Section or PPT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373" y="3018574"/>
            <a:ext cx="10501254" cy="24155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Secondary info.</a:t>
            </a:r>
          </a:p>
        </p:txBody>
      </p:sp>
    </p:spTree>
    <p:extLst>
      <p:ext uri="{BB962C8B-B14F-4D97-AF65-F5344CB8AC3E}">
        <p14:creationId xmlns:p14="http://schemas.microsoft.com/office/powerpoint/2010/main" val="163633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ehind Text Section or Simpl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16" y="884289"/>
            <a:ext cx="10496168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Section or PPT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373" y="3018574"/>
            <a:ext cx="10501254" cy="2415575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Secondary info.</a:t>
            </a:r>
          </a:p>
        </p:txBody>
      </p:sp>
    </p:spTree>
    <p:extLst>
      <p:ext uri="{BB962C8B-B14F-4D97-AF65-F5344CB8AC3E}">
        <p14:creationId xmlns:p14="http://schemas.microsoft.com/office/powerpoint/2010/main" val="40966041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11239500" cy="5067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43392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54929"/>
            <a:ext cx="5431131" cy="4355371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5537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1854929"/>
            <a:ext cx="5431131" cy="4355371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1285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1153095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49193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5537" y="1153095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3849193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3499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3001"/>
            <a:ext cx="11239500" cy="495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</p:spTree>
    <p:extLst>
      <p:ext uri="{BB962C8B-B14F-4D97-AF65-F5344CB8AC3E}">
        <p14:creationId xmlns:p14="http://schemas.microsoft.com/office/powerpoint/2010/main" val="123351024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95" y="1143000"/>
            <a:ext cx="12172810" cy="495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10855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4925245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Decorativ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6556"/>
            <a:ext cx="7846011" cy="5063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34400" y="1146556"/>
            <a:ext cx="3657600" cy="3657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Simple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4400" y="4812188"/>
            <a:ext cx="3657600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3299966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2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2"/>
            <a:ext cx="5431131" cy="244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603387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147331"/>
            <a:ext cx="5431131" cy="244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3603387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075611"/>
            <a:ext cx="11239424" cy="2133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67CA8-144A-F177-E52A-7F90E3D89A9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5741954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5379315" cy="5067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4043" y="1148345"/>
            <a:ext cx="5412811" cy="48518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9825" y="6017701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27364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4"/>
            <a:ext cx="5425468" cy="91185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384664"/>
            <a:ext cx="5434057" cy="4825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-1"/>
            <a:ext cx="6096000" cy="59914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</p:spTree>
    <p:extLst>
      <p:ext uri="{BB962C8B-B14F-4D97-AF65-F5344CB8AC3E}">
        <p14:creationId xmlns:p14="http://schemas.microsoft.com/office/powerpoint/2010/main" val="323694712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50723"/>
            <a:ext cx="11239500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5694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06982"/>
            <a:ext cx="11239500" cy="2417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218980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6360"/>
            <a:ext cx="11239424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7262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3948563"/>
            <a:ext cx="5431131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/>
            </a:lvl1pPr>
          </a:lstStyle>
          <a:p>
            <a:pPr lvl="0"/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516583"/>
            <a:ext cx="5431131" cy="1807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5537" y="3948563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4516583"/>
            <a:ext cx="5431131" cy="1807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979944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1"/>
            <a:ext cx="5431131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6303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59589"/>
            <a:ext cx="5431131" cy="2459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0688" y="1147330"/>
            <a:ext cx="5431131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1512" y="3516303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3859589"/>
            <a:ext cx="5431131" cy="2459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0433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, Captioned Comp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Image 1 title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 1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782093"/>
            <a:ext cx="5431131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4152991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4633421"/>
            <a:ext cx="5431131" cy="15768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4" name="Image 2 title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4246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 2 title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782092"/>
            <a:ext cx="5431131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4152991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246" y="4633421"/>
            <a:ext cx="5431131" cy="15768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Caption 2</a:t>
            </a:r>
          </a:p>
        </p:txBody>
      </p:sp>
    </p:spTree>
    <p:extLst>
      <p:ext uri="{BB962C8B-B14F-4D97-AF65-F5344CB8AC3E}">
        <p14:creationId xmlns:p14="http://schemas.microsoft.com/office/powerpoint/2010/main" val="42450210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, Captions,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0"/>
            <a:ext cx="5431131" cy="20677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228912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3579223"/>
            <a:ext cx="5431131" cy="1079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147329"/>
            <a:ext cx="5431131" cy="20677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3228912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246" y="3579223"/>
            <a:ext cx="5431131" cy="1079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Caption 2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804474"/>
            <a:ext cx="11239424" cy="14047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14593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2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2"/>
            <a:ext cx="5431131" cy="24493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603387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147331"/>
            <a:ext cx="5431131" cy="24493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3603387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075611"/>
            <a:ext cx="11239424" cy="2133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98918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ab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C01BD5E3-0A1E-A4C0-6C4B-A8E04DC67D29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0" y="1143000"/>
            <a:ext cx="12192000" cy="5067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9799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5379315" cy="5067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1542F522-BB99-6C97-C2E8-F622EC0B36B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44587" y="1143000"/>
            <a:ext cx="5412273" cy="5067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89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ab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C01BD5E3-0A1E-A4C0-6C4B-A8E04DC67D29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0" y="1143000"/>
            <a:ext cx="12192000" cy="5067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21022A-3A2F-C12E-ADF5-C3A85AE3FA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428688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4"/>
            <a:ext cx="5425468" cy="91185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384664"/>
            <a:ext cx="5434057" cy="4825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B9CD1702-057F-1DB6-DC4F-8CECBD17882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096000" y="0"/>
            <a:ext cx="6096000" cy="6210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160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2F68B21D-0BB8-96C4-932D-5E9A919360B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19100" y="1142999"/>
            <a:ext cx="11239424" cy="286294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249782"/>
            <a:ext cx="11239424" cy="20748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124982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973" y="884281"/>
            <a:ext cx="4961709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771" y="3018574"/>
            <a:ext cx="4964113" cy="2581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8183" y="0"/>
            <a:ext cx="5503817" cy="621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10CD88-DF03-806F-52A4-C453AF6444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70613585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973" y="884289"/>
            <a:ext cx="4961709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771" y="3018574"/>
            <a:ext cx="4964113" cy="2415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41970" y="885009"/>
            <a:ext cx="5003470" cy="4780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7BEF47-F1EE-16C7-F242-C65099D1B85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94465772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r Simpl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16" y="884289"/>
            <a:ext cx="10496168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Section or PPT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373" y="3018574"/>
            <a:ext cx="10501254" cy="2415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dirty="0"/>
              <a:t>Secondary info.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D6A9A9-15B9-6338-24F2-3E95B6F270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409048352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11239500" cy="5067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5AF680-6829-8DB8-CB6C-E5EB2A24D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60F89-B04D-884F-5F37-AA00AE98AB8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426318400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54929"/>
            <a:ext cx="5431131" cy="43553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5537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1854929"/>
            <a:ext cx="5431131" cy="43553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9D63BE-CAE9-AF34-765D-30C54E7E191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24181562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1153095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49193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5537" y="1153095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3849193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CD432D-F807-49E2-243E-72874FEEA14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425932950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3001"/>
            <a:ext cx="112395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10855"/>
            <a:ext cx="5472112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FAE2D4-C051-5A64-A17A-7DBE2D279AD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32313952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95" y="1143000"/>
            <a:ext cx="1217281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10855"/>
            <a:ext cx="5472112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4A064-AA8E-7C67-0865-5D4036F9CE1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957777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5379315" cy="5067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1542F522-BB99-6C97-C2E8-F622EC0B36B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44587" y="1143000"/>
            <a:ext cx="5412273" cy="5067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A179B8-17AB-EB42-62BD-83C7981EAF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06062136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Decorativ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6556"/>
            <a:ext cx="7846011" cy="5063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34400" y="1146556"/>
            <a:ext cx="36576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Simple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4400" y="4812188"/>
            <a:ext cx="3657600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E09902-78D9-FBBE-C5B3-E608202A2C1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404066246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5379315" cy="5067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4043" y="1148345"/>
            <a:ext cx="5412811" cy="485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9825" y="6017701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74C3FD-BDAC-D02F-4FF4-F8EBD5A0CA1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93545055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4"/>
            <a:ext cx="5425468" cy="91185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384664"/>
            <a:ext cx="5434057" cy="4825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-1"/>
            <a:ext cx="6096000" cy="5991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997575"/>
            <a:ext cx="6096000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FD5A3B-E919-FA65-E970-A39CBA5E35F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09695214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50723"/>
            <a:ext cx="11239500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5694"/>
            <a:ext cx="5472112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06982"/>
            <a:ext cx="11239500" cy="2417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828224-97C2-61EE-5F01-2FDAC9D0644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46636724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6360"/>
            <a:ext cx="11239424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7262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3948563"/>
            <a:ext cx="5431131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1" dirty="0"/>
            </a:lvl1pPr>
          </a:lstStyle>
          <a:p>
            <a:pPr lvl="0"/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516583"/>
            <a:ext cx="5431131" cy="1807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5537" y="3948563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4516583"/>
            <a:ext cx="5431131" cy="1807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034CBB-91D3-2A81-8AA8-45EA1954C7E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0863146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1"/>
            <a:ext cx="5431131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6303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59589"/>
            <a:ext cx="5431131" cy="2459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0688" y="1147330"/>
            <a:ext cx="5431131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1512" y="3516303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3859589"/>
            <a:ext cx="5431131" cy="2459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B54F59-ACEF-9068-EE8F-89D523508C8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18698376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, Captioned Comp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Image 1 title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 1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782093"/>
            <a:ext cx="5431131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4152991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4633421"/>
            <a:ext cx="5431131" cy="15768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4" name="Image 2 title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4246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 2 title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782092"/>
            <a:ext cx="5431131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4152991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246" y="4633421"/>
            <a:ext cx="5431131" cy="15768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Caption 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CBA1A-2445-36ED-B816-92EC1441CBE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21550915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, Captions,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0"/>
            <a:ext cx="5431131" cy="2067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228912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3579223"/>
            <a:ext cx="5431131" cy="1079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147329"/>
            <a:ext cx="5431131" cy="2067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3228912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246" y="3579223"/>
            <a:ext cx="5431131" cy="1079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Caption 2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804474"/>
            <a:ext cx="11239424" cy="14047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B9C0D-D071-172F-8531-898FABBA60F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71054883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2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2"/>
            <a:ext cx="5431131" cy="244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603387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147331"/>
            <a:ext cx="5431131" cy="244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3603387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075611"/>
            <a:ext cx="11239424" cy="2133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67CA8-144A-F177-E52A-7F90E3D89A9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75189816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ab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C01BD5E3-0A1E-A4C0-6C4B-A8E04DC67D29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0" y="1143000"/>
            <a:ext cx="12192000" cy="5067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21022A-3A2F-C12E-ADF5-C3A85AE3FA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03593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973" y="884289"/>
            <a:ext cx="4961709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771" y="3018574"/>
            <a:ext cx="4964113" cy="2415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41970" y="885009"/>
            <a:ext cx="5003470" cy="4780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7BEF47-F1EE-16C7-F242-C65099D1B85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1339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4"/>
            <a:ext cx="5425468" cy="91185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384664"/>
            <a:ext cx="5434057" cy="4825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B9CD1702-057F-1DB6-DC4F-8CECBD17882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096000" y="0"/>
            <a:ext cx="6096000" cy="6210300"/>
          </a:xfrm>
        </p:spPr>
        <p:txBody>
          <a:bodyPr/>
          <a:lstStyle>
            <a:lvl1pPr marL="0" indent="0">
              <a:buNone/>
              <a:defRPr u="none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DFB473-C17F-76E5-1FCD-CF5847AFF7D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74694195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5379315" cy="5067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1542F522-BB99-6C97-C2E8-F622EC0B36B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44587" y="1143000"/>
            <a:ext cx="5412273" cy="5067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A179B8-17AB-EB42-62BD-83C7981EAF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5212625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4"/>
            <a:ext cx="5425468" cy="91185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384664"/>
            <a:ext cx="5434057" cy="4825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B9CD1702-057F-1DB6-DC4F-8CECBD17882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096000" y="0"/>
            <a:ext cx="6096000" cy="6210300"/>
          </a:xfrm>
        </p:spPr>
        <p:txBody>
          <a:bodyPr/>
          <a:lstStyle>
            <a:lvl1pPr marL="0" indent="0">
              <a:buNone/>
              <a:defRPr u="none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DFB473-C17F-76E5-1FCD-CF5847AFF7D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75311311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2F68B21D-0BB8-96C4-932D-5E9A919360B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19100" y="1142999"/>
            <a:ext cx="11239424" cy="28629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249782"/>
            <a:ext cx="11239424" cy="20748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DADAA1-5787-8103-0C77-B01C886814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61185737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 – Text Alternative</a:t>
            </a:r>
          </a:p>
        </p:txBody>
      </p:sp>
      <p:sp>
        <p:nvSpPr>
          <p:cNvPr id="3" name="Return to parent slide placeholder">
            <a:extLst>
              <a:ext uri="{FF2B5EF4-FFF2-40B4-BE49-F238E27FC236}">
                <a16:creationId xmlns:a16="http://schemas.microsoft.com/office/drawing/2014/main" id="{E99D84FC-14A2-873A-04DA-DC21F4101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876300"/>
            <a:ext cx="11239424" cy="377734"/>
          </a:xfrm>
        </p:spPr>
        <p:txBody>
          <a:bodyPr anchor="ctr">
            <a:normAutofit/>
          </a:bodyPr>
          <a:lstStyle>
            <a:lvl1pPr>
              <a:defRPr lang="en-US" sz="1600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Return to parent slide containing images.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367246"/>
            <a:ext cx="11239424" cy="45458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2000" dirty="0"/>
            </a:lvl1pPr>
            <a:lvl2pPr>
              <a:defRPr lang="en-US" sz="1800" dirty="0"/>
            </a:lvl2pPr>
            <a:lvl3pPr>
              <a:defRPr lang="en-US" sz="1800" dirty="0"/>
            </a:lvl3pPr>
            <a:lvl4pPr>
              <a:defRPr lang="en-US" sz="1800" dirty="0"/>
            </a:lvl4pPr>
            <a:lvl5pPr>
              <a:defRPr lang="en-US" sz="18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turn to parent slide placeholder 2">
            <a:extLst>
              <a:ext uri="{FF2B5EF4-FFF2-40B4-BE49-F238E27FC236}">
                <a16:creationId xmlns:a16="http://schemas.microsoft.com/office/drawing/2014/main" id="{441E083D-9AB5-33B3-1B08-5C01CAE4C3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100" y="6017627"/>
            <a:ext cx="11239424" cy="305889"/>
          </a:xfrm>
        </p:spPr>
        <p:txBody>
          <a:bodyPr anchor="ctr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Return to parent slide containing images.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BA3DE7-4EAD-7CBF-4F07-1699382222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77581721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3001"/>
            <a:ext cx="11239500" cy="495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</p:spTree>
    <p:extLst>
      <p:ext uri="{BB962C8B-B14F-4D97-AF65-F5344CB8AC3E}">
        <p14:creationId xmlns:p14="http://schemas.microsoft.com/office/powerpoint/2010/main" val="405939516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or Simpl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16" y="884289"/>
            <a:ext cx="8905684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Section or PPT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373" y="3018574"/>
            <a:ext cx="8909999" cy="24155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Secondary info.</a:t>
            </a:r>
          </a:p>
        </p:txBody>
      </p:sp>
    </p:spTree>
    <p:extLst>
      <p:ext uri="{BB962C8B-B14F-4D97-AF65-F5344CB8AC3E}">
        <p14:creationId xmlns:p14="http://schemas.microsoft.com/office/powerpoint/2010/main" val="35163571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123" y="888643"/>
            <a:ext cx="4961709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21" y="3018574"/>
            <a:ext cx="4964113" cy="25810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552450"/>
            <a:ext cx="4991101" cy="5619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</p:spTree>
    <p:extLst>
      <p:ext uri="{BB962C8B-B14F-4D97-AF65-F5344CB8AC3E}">
        <p14:creationId xmlns:p14="http://schemas.microsoft.com/office/powerpoint/2010/main" val="68405484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18740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19200"/>
            <a:ext cx="9324975" cy="5105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64720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17285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229295"/>
            <a:ext cx="4505325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54929"/>
            <a:ext cx="4505325" cy="4469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7800" y="1229295"/>
            <a:ext cx="4505325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7800" y="1854929"/>
            <a:ext cx="4505325" cy="4469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133100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1229295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49193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48275" y="1229295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8275" y="3849193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1050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2F68B21D-0BB8-96C4-932D-5E9A919360B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19100" y="1142999"/>
            <a:ext cx="11239424" cy="28629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249782"/>
            <a:ext cx="11239424" cy="20748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DADAA1-5787-8103-0C77-B01C886814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415644289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0"/>
            <a:ext cx="11353800" cy="49203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54400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19978461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Decorativ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47128"/>
            <a:ext cx="7846011" cy="5077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34400" y="1219200"/>
            <a:ext cx="3657600" cy="35849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Simple image</a:t>
            </a:r>
          </a:p>
        </p:txBody>
      </p:sp>
      <p:sp>
        <p:nvSpPr>
          <p:cNvPr id="3" name="Image Credit and Alternative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4400" y="4812188"/>
            <a:ext cx="3657600" cy="2127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322850132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16580"/>
            <a:ext cx="5434057" cy="4955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05006" y="1219200"/>
            <a:ext cx="5467894" cy="472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788" y="5948578"/>
            <a:ext cx="5472112" cy="2127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243091231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0"/>
            <a:ext cx="11353800" cy="228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5694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06982"/>
            <a:ext cx="9333149" cy="2417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909888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1"/>
            <a:ext cx="11353800" cy="21240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355337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3948563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560129"/>
            <a:ext cx="4509978" cy="176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8275" y="3948563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8275" y="4560129"/>
            <a:ext cx="4509978" cy="176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513075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1"/>
            <a:ext cx="4509978" cy="22847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6303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03135"/>
            <a:ext cx="4509978" cy="2421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219200"/>
            <a:ext cx="4509978" cy="22847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3516303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8275" y="3903135"/>
            <a:ext cx="4509978" cy="2421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966741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, Captioned Comp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Image 1 title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229295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Image 1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858293"/>
            <a:ext cx="4509978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4229191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4633420"/>
            <a:ext cx="4509978" cy="16911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4" name="Image 2 title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8275" y="1229295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Image 2 title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858292"/>
            <a:ext cx="4509978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4229191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8275" y="4633420"/>
            <a:ext cx="4509978" cy="16911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2</a:t>
            </a:r>
          </a:p>
        </p:txBody>
      </p:sp>
    </p:spTree>
    <p:extLst>
      <p:ext uri="{BB962C8B-B14F-4D97-AF65-F5344CB8AC3E}">
        <p14:creationId xmlns:p14="http://schemas.microsoft.com/office/powerpoint/2010/main" val="305742168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, Captions,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28725"/>
            <a:ext cx="4509978" cy="20222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269511"/>
            <a:ext cx="4498233" cy="20804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3622220"/>
            <a:ext cx="4509978" cy="1122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228724"/>
            <a:ext cx="4509978" cy="20222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3269511"/>
            <a:ext cx="4498233" cy="20804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8275" y="3622220"/>
            <a:ext cx="4509978" cy="1122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2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924424"/>
            <a:ext cx="9333149" cy="14001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075502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2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33057"/>
            <a:ext cx="4509978" cy="24493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689112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233056"/>
            <a:ext cx="4509978" cy="24493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3689112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075611"/>
            <a:ext cx="9333149" cy="22489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9222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19200"/>
            <a:ext cx="5434057" cy="495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1542F522-BB99-6C97-C2E8-F622EC0B36B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05550" y="1219200"/>
            <a:ext cx="5467350" cy="4953000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91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 – Text Alternative</a:t>
            </a:r>
          </a:p>
        </p:txBody>
      </p:sp>
      <p:sp>
        <p:nvSpPr>
          <p:cNvPr id="3" name="Return to parent slide placeholder">
            <a:extLst>
              <a:ext uri="{FF2B5EF4-FFF2-40B4-BE49-F238E27FC236}">
                <a16:creationId xmlns:a16="http://schemas.microsoft.com/office/drawing/2014/main" id="{E99D84FC-14A2-873A-04DA-DC21F4101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876300"/>
            <a:ext cx="11239424" cy="377734"/>
          </a:xfrm>
        </p:spPr>
        <p:txBody>
          <a:bodyPr anchor="ctr">
            <a:normAutofit/>
          </a:bodyPr>
          <a:lstStyle>
            <a:lvl1pPr>
              <a:defRPr lang="en-US" sz="1600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Return to parent slide containing images.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367246"/>
            <a:ext cx="11239424" cy="45458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2000" dirty="0"/>
            </a:lvl1pPr>
            <a:lvl2pPr>
              <a:defRPr lang="en-US" sz="1800" dirty="0"/>
            </a:lvl2pPr>
            <a:lvl3pPr>
              <a:defRPr lang="en-US" sz="1800" dirty="0"/>
            </a:lvl3pPr>
            <a:lvl4pPr>
              <a:defRPr lang="en-US" sz="1800" dirty="0"/>
            </a:lvl4pPr>
            <a:lvl5pPr>
              <a:defRPr lang="en-US" sz="18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turn to parent slide placeholder 2">
            <a:extLst>
              <a:ext uri="{FF2B5EF4-FFF2-40B4-BE49-F238E27FC236}">
                <a16:creationId xmlns:a16="http://schemas.microsoft.com/office/drawing/2014/main" id="{441E083D-9AB5-33B3-1B08-5C01CAE4C3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100" y="6017627"/>
            <a:ext cx="11239424" cy="305889"/>
          </a:xfrm>
        </p:spPr>
        <p:txBody>
          <a:bodyPr anchor="ctr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Return to parent slide containing images.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BA3DE7-4EAD-7CBF-4F07-1699382222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405534849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2F68B21D-0BB8-96C4-932D-5E9A919360B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19100" y="1219200"/>
            <a:ext cx="9333149" cy="25161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79165"/>
            <a:ext cx="9333149" cy="2345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0508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973" y="884281"/>
            <a:ext cx="4961709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771" y="3018574"/>
            <a:ext cx="4964113" cy="2581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8183" y="0"/>
            <a:ext cx="5503817" cy="621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</p:spTree>
    <p:extLst>
      <p:ext uri="{BB962C8B-B14F-4D97-AF65-F5344CB8AC3E}">
        <p14:creationId xmlns:p14="http://schemas.microsoft.com/office/powerpoint/2010/main" val="3241852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973" y="884289"/>
            <a:ext cx="4961709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771" y="3018574"/>
            <a:ext cx="4964113" cy="2415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41970" y="885009"/>
            <a:ext cx="5003470" cy="4780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</p:spTree>
    <p:extLst>
      <p:ext uri="{BB962C8B-B14F-4D97-AF65-F5344CB8AC3E}">
        <p14:creationId xmlns:p14="http://schemas.microsoft.com/office/powerpoint/2010/main" val="39288689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r Simpl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16" y="884289"/>
            <a:ext cx="10496168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Section or PPT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373" y="3018574"/>
            <a:ext cx="10501254" cy="2415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dirty="0"/>
              <a:t>Secondary info.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D6A9A9-15B9-6338-24F2-3E95B6F270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95289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11239500" cy="5067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5AF680-6829-8DB8-CB6C-E5EB2A24D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5032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54929"/>
            <a:ext cx="5431131" cy="43553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5537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1854929"/>
            <a:ext cx="5431131" cy="43553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800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1153095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49193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5537" y="1153095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3849193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675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3001"/>
            <a:ext cx="112395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10855"/>
            <a:ext cx="5472112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74557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r Simpl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16" y="884289"/>
            <a:ext cx="10496168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Section or PPT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373" y="3018574"/>
            <a:ext cx="10501254" cy="2415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dirty="0"/>
              <a:t>Secondary info.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D6A9A9-15B9-6338-24F2-3E95B6F270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31909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95" y="1143000"/>
            <a:ext cx="1217281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10855"/>
            <a:ext cx="5472112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2295436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Decorativ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6556"/>
            <a:ext cx="7846011" cy="5063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34400" y="1146556"/>
            <a:ext cx="36576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Simple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4400" y="4812188"/>
            <a:ext cx="3657600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2962841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5379315" cy="5067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4043" y="1148345"/>
            <a:ext cx="5412811" cy="485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9825" y="6017701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1136895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4"/>
            <a:ext cx="5425468" cy="91185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384664"/>
            <a:ext cx="5434057" cy="4825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-1"/>
            <a:ext cx="6096000" cy="5991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997575"/>
            <a:ext cx="6096000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2951537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50723"/>
            <a:ext cx="11239500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5694"/>
            <a:ext cx="5472112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06982"/>
            <a:ext cx="11239500" cy="2417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53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6360"/>
            <a:ext cx="11239424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7262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3948563"/>
            <a:ext cx="5431131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1" dirty="0"/>
            </a:lvl1pPr>
          </a:lstStyle>
          <a:p>
            <a:pPr lvl="0"/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516583"/>
            <a:ext cx="5431131" cy="1807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5537" y="3948563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4516583"/>
            <a:ext cx="5431131" cy="18073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69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1"/>
            <a:ext cx="5431131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6303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59589"/>
            <a:ext cx="5431131" cy="2459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0688" y="1147330"/>
            <a:ext cx="5431131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1512" y="3516303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3859589"/>
            <a:ext cx="5431131" cy="2459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09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, Captioned Comp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Image 1 title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 1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782093"/>
            <a:ext cx="5431131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4152991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4633421"/>
            <a:ext cx="5431131" cy="15768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4" name="Image 2 title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4246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Image 2 title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782092"/>
            <a:ext cx="5431131" cy="235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4152991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246" y="4633421"/>
            <a:ext cx="5431131" cy="15768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Caption 2</a:t>
            </a:r>
          </a:p>
        </p:txBody>
      </p:sp>
    </p:spTree>
    <p:extLst>
      <p:ext uri="{BB962C8B-B14F-4D97-AF65-F5344CB8AC3E}">
        <p14:creationId xmlns:p14="http://schemas.microsoft.com/office/powerpoint/2010/main" val="37782647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, Captions,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0"/>
            <a:ext cx="5431131" cy="2067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228912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3579223"/>
            <a:ext cx="5431131" cy="1079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147329"/>
            <a:ext cx="5431131" cy="2067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3228912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246" y="3579223"/>
            <a:ext cx="5431131" cy="1079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Caption 2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804474"/>
            <a:ext cx="11239424" cy="14047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48113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2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7332"/>
            <a:ext cx="5431131" cy="244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603387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147331"/>
            <a:ext cx="5431131" cy="24493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3603387"/>
            <a:ext cx="5416987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075611"/>
            <a:ext cx="11239424" cy="2133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90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11239500" cy="5067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5AF680-6829-8DB8-CB6C-E5EB2A24D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60F89-B04D-884F-5F37-AA00AE98AB8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5116061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ab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C01BD5E3-0A1E-A4C0-6C4B-A8E04DC67D29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0" y="1143000"/>
            <a:ext cx="12192000" cy="5067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3324441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5379315" cy="5067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1542F522-BB99-6C97-C2E8-F622EC0B36B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44587" y="1143000"/>
            <a:ext cx="5412273" cy="5067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479126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4"/>
            <a:ext cx="5425468" cy="91185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384664"/>
            <a:ext cx="5434057" cy="4825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B9CD1702-057F-1DB6-DC4F-8CECBD17882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096000" y="0"/>
            <a:ext cx="6096000" cy="6210300"/>
          </a:xfrm>
        </p:spPr>
        <p:txBody>
          <a:bodyPr/>
          <a:lstStyle>
            <a:lvl1pPr marL="0" indent="0">
              <a:buNone/>
              <a:defRPr u="none"/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5770996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2F68B21D-0BB8-96C4-932D-5E9A919360B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19100" y="1142999"/>
            <a:ext cx="11239424" cy="28629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249782"/>
            <a:ext cx="11239424" cy="20748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99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 – Text Alternative</a:t>
            </a:r>
          </a:p>
        </p:txBody>
      </p:sp>
      <p:sp>
        <p:nvSpPr>
          <p:cNvPr id="3" name="Return to parent slide placeholder">
            <a:extLst>
              <a:ext uri="{FF2B5EF4-FFF2-40B4-BE49-F238E27FC236}">
                <a16:creationId xmlns:a16="http://schemas.microsoft.com/office/drawing/2014/main" id="{E99D84FC-14A2-873A-04DA-DC21F4101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876300"/>
            <a:ext cx="11239424" cy="377734"/>
          </a:xfrm>
        </p:spPr>
        <p:txBody>
          <a:bodyPr anchor="ctr">
            <a:normAutofit/>
          </a:bodyPr>
          <a:lstStyle>
            <a:lvl1pPr>
              <a:defRPr lang="en-US" sz="1600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Return to parent slide containing images.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367246"/>
            <a:ext cx="11239424" cy="45458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2000" dirty="0"/>
            </a:lvl1pPr>
            <a:lvl2pPr>
              <a:defRPr lang="en-US" sz="1800" dirty="0"/>
            </a:lvl2pPr>
            <a:lvl3pPr>
              <a:defRPr lang="en-US" sz="1800" dirty="0"/>
            </a:lvl3pPr>
            <a:lvl4pPr>
              <a:defRPr lang="en-US" sz="1800" dirty="0"/>
            </a:lvl4pPr>
            <a:lvl5pPr>
              <a:defRPr lang="en-US" sz="18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turn to parent slide placeholder 2">
            <a:extLst>
              <a:ext uri="{FF2B5EF4-FFF2-40B4-BE49-F238E27FC236}">
                <a16:creationId xmlns:a16="http://schemas.microsoft.com/office/drawing/2014/main" id="{441E083D-9AB5-33B3-1B08-5C01CAE4C3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100" y="6017627"/>
            <a:ext cx="11239424" cy="305889"/>
          </a:xfrm>
        </p:spPr>
        <p:txBody>
          <a:bodyPr anchor="ctr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Return to parent slide containing images.</a:t>
            </a:r>
          </a:p>
        </p:txBody>
      </p:sp>
    </p:spTree>
    <p:extLst>
      <p:ext uri="{BB962C8B-B14F-4D97-AF65-F5344CB8AC3E}">
        <p14:creationId xmlns:p14="http://schemas.microsoft.com/office/powerpoint/2010/main" val="36200769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C44D7320-B0CD-6B5D-15A4-D0F99F3393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888995"/>
            <a:ext cx="112395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28800"/>
            <a:ext cx="11239500" cy="4381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5B3F02-37D4-9ECB-EF54-8E1838751DF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98000"/>
              </a:lnSpc>
            </a:pPr>
            <a:r>
              <a:rPr lang="en-US" sz="1000" dirty="0"/>
              <a:t>Practicum: Interrogate your images for more impactful alt text and extended descriptions</a:t>
            </a:r>
            <a:r>
              <a:rPr lang="en-US" dirty="0"/>
              <a:t>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9126148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4D1B0DC1-4C18-3ED1-E2EA-81FAFAE1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888995"/>
            <a:ext cx="112395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1611088"/>
            <a:ext cx="5431131" cy="22612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063344"/>
            <a:ext cx="5431131" cy="22612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5537" y="1611088"/>
            <a:ext cx="5431131" cy="22612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4063344"/>
            <a:ext cx="5431131" cy="22612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150E8E5-4DFC-8ECA-12FD-49797272FF1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5677311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43370344-3935-0DE9-035E-66B78DEF61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9100" y="888995"/>
            <a:ext cx="112395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600199"/>
            <a:ext cx="11239500" cy="44958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10855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DFD309-D4C1-0BFC-3B6E-21DBA4AF140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5447517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CEDFD54E-9D7D-3EE3-7343-A98B40112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100" y="888995"/>
            <a:ext cx="112395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95" y="1600200"/>
            <a:ext cx="12172810" cy="4495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10855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053DD8D-5627-E9DB-E606-1716DA55B6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419937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Decorativ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BB07F39D-6C50-E7AC-5954-7901BD892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100" y="888995"/>
            <a:ext cx="112395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28800"/>
            <a:ext cx="7846011" cy="43814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34400" y="1611089"/>
            <a:ext cx="3657600" cy="33585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Simple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4400" y="4977655"/>
            <a:ext cx="3657600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2FA6D9-5A92-B497-0D6F-8E84B7A2C6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63928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54929"/>
            <a:ext cx="5431131" cy="43553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5537" y="1153095"/>
            <a:ext cx="5431131" cy="4959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1854929"/>
            <a:ext cx="5431131" cy="43553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9D63BE-CAE9-AF34-765D-30C54E7E191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4798511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65F382E-7C09-163A-B1BC-364B19B04B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100" y="888995"/>
            <a:ext cx="112395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28800"/>
            <a:ext cx="5379315" cy="4381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4043" y="1586107"/>
            <a:ext cx="5412811" cy="44140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9825" y="6017701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3C6D30D-68E9-EB94-A1A9-C324F1AEFD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9158996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4"/>
            <a:ext cx="5425468" cy="91185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8E721267-D859-EAE9-2392-CE1A8CD44A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100" y="1158962"/>
            <a:ext cx="5415643" cy="44123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63634"/>
            <a:ext cx="5434057" cy="4346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-1"/>
            <a:ext cx="6096000" cy="59914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997575"/>
            <a:ext cx="6096000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DD44F5-2C88-7188-B96C-4E822E4979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6276724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46F353A6-16F6-D842-1052-295A053628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100" y="888995"/>
            <a:ext cx="112395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612273"/>
            <a:ext cx="11239500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977244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406536"/>
            <a:ext cx="11239500" cy="1918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A5D4424-EBE9-D218-B7EC-70966E6949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5989818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F712E688-AB67-BF90-786D-3201D35BC5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100" y="888995"/>
            <a:ext cx="112395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600200"/>
            <a:ext cx="11239424" cy="22163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830777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241081"/>
            <a:ext cx="5431131" cy="403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/>
            </a:lvl1pPr>
          </a:lstStyle>
          <a:p>
            <a:pPr lvl="0"/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650377"/>
            <a:ext cx="5431131" cy="16735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5537" y="4241081"/>
            <a:ext cx="5431131" cy="4037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4650377"/>
            <a:ext cx="5431131" cy="16735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6B63EF0-75F3-F921-D1F2-6F9ED0751F9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2232182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1FBBD3C-2018-3E63-0F6B-1400FDF778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888995"/>
            <a:ext cx="112395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611091"/>
            <a:ext cx="5431131" cy="21454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768856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080019"/>
            <a:ext cx="5431131" cy="22391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0688" y="1611090"/>
            <a:ext cx="5431131" cy="21454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1512" y="3768856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4080019"/>
            <a:ext cx="5431131" cy="22391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42384D7-3BD7-C7EF-80A4-3695468E535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6651645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, Captions,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33CC1C84-F29E-C41A-BFEC-AFD27BF852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100" y="888995"/>
            <a:ext cx="112395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600200"/>
            <a:ext cx="5431131" cy="186743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481471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3858015"/>
            <a:ext cx="5431131" cy="975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600199"/>
            <a:ext cx="5431131" cy="186743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3481471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246" y="3858015"/>
            <a:ext cx="5431131" cy="975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Caption 2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5053774"/>
            <a:ext cx="11239424" cy="12686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AB570BA-E3A9-4A0D-7B0E-B9BB5F010E7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046141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2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1261185D-E522-58EA-F4EE-CD377A8D7F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100" y="888995"/>
            <a:ext cx="112395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611091"/>
            <a:ext cx="5431131" cy="223810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855940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397" y="1611090"/>
            <a:ext cx="5431131" cy="223810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21" y="3855940"/>
            <a:ext cx="5416987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259593"/>
            <a:ext cx="11239424" cy="2065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63BAB09-BBD1-29F4-4228-9BFE959687A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7363593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ab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445696E4-F63C-18C4-F510-A63611F38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888995"/>
            <a:ext cx="112395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Subtitle</a:t>
            </a:r>
            <a:endParaRPr lang="en-US" dirty="0"/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C01BD5E3-0A1E-A4C0-6C4B-A8E04DC67D29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0" y="1600200"/>
            <a:ext cx="12192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7D9EDF0-DA33-BC5C-0959-50C7C5FB2E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6796798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800AC616-552F-96E2-D9F7-30F0EFBF88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100" y="888995"/>
            <a:ext cx="112395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28800"/>
            <a:ext cx="5379315" cy="44947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1542F522-BB99-6C97-C2E8-F622EC0B36B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44587" y="1600200"/>
            <a:ext cx="5412273" cy="472331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69478-D8D4-4387-13DB-B6CE36F53C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5647122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4"/>
            <a:ext cx="5425468" cy="91185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8895744A-DEA7-CA5F-8E11-A65255C186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100" y="1158961"/>
            <a:ext cx="5424351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924594"/>
            <a:ext cx="5434057" cy="42857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B9CD1702-057F-1DB6-DC4F-8CECBD17882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096000" y="0"/>
            <a:ext cx="6096000" cy="62103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13B9B-3DFB-568B-4D4D-CC8E7904B7C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79637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1153095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49193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5537" y="1153095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3849193"/>
            <a:ext cx="5431131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CD432D-F807-49E2-243E-72874FEEA14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4416162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63003D5-B753-06B2-4EA2-F1577647A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888995"/>
            <a:ext cx="11239500" cy="4572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2F68B21D-0BB8-96C4-932D-5E9A919360B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19100" y="1611089"/>
            <a:ext cx="11239424" cy="26561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399675"/>
            <a:ext cx="11239424" cy="19249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A34A6-0B79-A1E8-441F-26B5F2131D1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9491972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or Simpl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16" y="884289"/>
            <a:ext cx="8905684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Section or PPT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373" y="3018574"/>
            <a:ext cx="8909999" cy="24155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Secondary info.</a:t>
            </a:r>
          </a:p>
        </p:txBody>
      </p:sp>
    </p:spTree>
    <p:extLst>
      <p:ext uri="{BB962C8B-B14F-4D97-AF65-F5344CB8AC3E}">
        <p14:creationId xmlns:p14="http://schemas.microsoft.com/office/powerpoint/2010/main" val="25442947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123" y="888643"/>
            <a:ext cx="4961709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21" y="3018574"/>
            <a:ext cx="4964113" cy="25810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552450"/>
            <a:ext cx="4991101" cy="5619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</p:spTree>
    <p:extLst>
      <p:ext uri="{BB962C8B-B14F-4D97-AF65-F5344CB8AC3E}">
        <p14:creationId xmlns:p14="http://schemas.microsoft.com/office/powerpoint/2010/main" val="36045617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18740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19200"/>
            <a:ext cx="9324975" cy="5105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6723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17285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229295"/>
            <a:ext cx="4505325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54929"/>
            <a:ext cx="4505325" cy="4469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7800" y="1229295"/>
            <a:ext cx="4505325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7800" y="1854929"/>
            <a:ext cx="4505325" cy="4469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48905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1229295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49193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48275" y="1229295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8275" y="3849193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6485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0"/>
            <a:ext cx="11353800" cy="49203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54400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31338588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Decorativ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47128"/>
            <a:ext cx="7846011" cy="5077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34400" y="1219200"/>
            <a:ext cx="3657600" cy="35849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Simple image</a:t>
            </a:r>
          </a:p>
        </p:txBody>
      </p:sp>
      <p:sp>
        <p:nvSpPr>
          <p:cNvPr id="3" name="Image Credit and Alternative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4400" y="4812188"/>
            <a:ext cx="3657600" cy="2127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20911866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16580"/>
            <a:ext cx="5434057" cy="4955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05006" y="1219200"/>
            <a:ext cx="5467894" cy="472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788" y="5948578"/>
            <a:ext cx="5472112" cy="2127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38656876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0"/>
            <a:ext cx="11353800" cy="228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5694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06982"/>
            <a:ext cx="9333149" cy="2417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16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3001"/>
            <a:ext cx="1123950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10855"/>
            <a:ext cx="5472112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FAE2D4-C051-5A64-A17A-7DBE2D279AD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941486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1"/>
            <a:ext cx="11353800" cy="21240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355337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3948563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560129"/>
            <a:ext cx="4509978" cy="176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8275" y="3948563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8275" y="4560129"/>
            <a:ext cx="4509978" cy="176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2818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1"/>
            <a:ext cx="4509978" cy="22847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6303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03135"/>
            <a:ext cx="4509978" cy="2421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219200"/>
            <a:ext cx="4509978" cy="22847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3516303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8275" y="3903135"/>
            <a:ext cx="4509978" cy="2421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07250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, Captioned Comp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Image 1 title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229295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Image 1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858293"/>
            <a:ext cx="4509978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4229191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4633420"/>
            <a:ext cx="4509978" cy="16911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4" name="Image 2 title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8275" y="1229295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Image 2 title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858292"/>
            <a:ext cx="4509978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4229191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8275" y="4633420"/>
            <a:ext cx="4509978" cy="16911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2</a:t>
            </a:r>
          </a:p>
        </p:txBody>
      </p:sp>
    </p:spTree>
    <p:extLst>
      <p:ext uri="{BB962C8B-B14F-4D97-AF65-F5344CB8AC3E}">
        <p14:creationId xmlns:p14="http://schemas.microsoft.com/office/powerpoint/2010/main" val="14214483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, Captions,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28725"/>
            <a:ext cx="4509978" cy="20222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269511"/>
            <a:ext cx="4498233" cy="20804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3622220"/>
            <a:ext cx="4509978" cy="1122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228724"/>
            <a:ext cx="4509978" cy="20222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3269511"/>
            <a:ext cx="4498233" cy="20804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8275" y="3622220"/>
            <a:ext cx="4509978" cy="1122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2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924424"/>
            <a:ext cx="9333149" cy="14001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11985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2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33057"/>
            <a:ext cx="4509978" cy="24493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689112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233056"/>
            <a:ext cx="4509978" cy="24493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3689112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075611"/>
            <a:ext cx="9333149" cy="22489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45808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19200"/>
            <a:ext cx="5434057" cy="495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1542F522-BB99-6C97-C2E8-F622EC0B36B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05550" y="1219200"/>
            <a:ext cx="5467350" cy="4953000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569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2F68B21D-0BB8-96C4-932D-5E9A919360B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19100" y="1219200"/>
            <a:ext cx="9333149" cy="25161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79165"/>
            <a:ext cx="9333149" cy="2345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94139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84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143001"/>
            <a:ext cx="11239500" cy="495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</p:spTree>
    <p:extLst>
      <p:ext uri="{BB962C8B-B14F-4D97-AF65-F5344CB8AC3E}">
        <p14:creationId xmlns:p14="http://schemas.microsoft.com/office/powerpoint/2010/main" val="6636119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or Simpl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16" y="884289"/>
            <a:ext cx="8905684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Section or PPT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373" y="3018574"/>
            <a:ext cx="8909999" cy="24155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Secondary info.</a:t>
            </a:r>
          </a:p>
        </p:txBody>
      </p:sp>
    </p:spTree>
    <p:extLst>
      <p:ext uri="{BB962C8B-B14F-4D97-AF65-F5344CB8AC3E}">
        <p14:creationId xmlns:p14="http://schemas.microsoft.com/office/powerpoint/2010/main" val="23671193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123" y="888643"/>
            <a:ext cx="4961709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21" y="3018574"/>
            <a:ext cx="4964113" cy="25810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552450"/>
            <a:ext cx="4991101" cy="5619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</p:spTree>
    <p:extLst>
      <p:ext uri="{BB962C8B-B14F-4D97-AF65-F5344CB8AC3E}">
        <p14:creationId xmlns:p14="http://schemas.microsoft.com/office/powerpoint/2010/main" val="300364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95" y="1143000"/>
            <a:ext cx="12172810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10855"/>
            <a:ext cx="5472112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4A064-AA8E-7C67-0865-5D4036F9CE1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5586058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18740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19200"/>
            <a:ext cx="9324975" cy="5105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27997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17285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229295"/>
            <a:ext cx="4505325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54929"/>
            <a:ext cx="4505325" cy="4469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7800" y="1229295"/>
            <a:ext cx="4505325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7800" y="1854929"/>
            <a:ext cx="4505325" cy="4469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73542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1229295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49193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48275" y="1229295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8275" y="3849193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7B108-C660-B984-7666-5DAEBE628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8185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2" name="Optional Text Placeholder">
            <a:extLst>
              <a:ext uri="{FF2B5EF4-FFF2-40B4-BE49-F238E27FC236}">
                <a16:creationId xmlns:a16="http://schemas.microsoft.com/office/drawing/2014/main" id="{B8951DC1-DBD7-48AB-E124-128D32E584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533628E-8BE5-ADFF-E6D3-484A2D1DE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10800" y="6073464"/>
            <a:ext cx="1447800" cy="1015663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9178193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0"/>
            <a:ext cx="11353800" cy="49203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54400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CF8FBE3-6E0E-CC4A-FECB-CE53E540B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8185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3" name="Optional Text Placeholder">
            <a:extLst>
              <a:ext uri="{FF2B5EF4-FFF2-40B4-BE49-F238E27FC236}">
                <a16:creationId xmlns:a16="http://schemas.microsoft.com/office/drawing/2014/main" id="{3E58970D-8133-06C5-C0AC-28B46EEC2C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A19F4BA-228E-E8F2-8041-C20DFDD86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10800" y="6073464"/>
            <a:ext cx="1447800" cy="1015663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0187189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Decorativ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47128"/>
            <a:ext cx="7846011" cy="5077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34400" y="1219200"/>
            <a:ext cx="3657600" cy="35849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Simple image</a:t>
            </a:r>
          </a:p>
        </p:txBody>
      </p:sp>
      <p:sp>
        <p:nvSpPr>
          <p:cNvPr id="3" name="Image Credit and Alternative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4400" y="4812188"/>
            <a:ext cx="3657600" cy="2127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37957966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16580"/>
            <a:ext cx="5434057" cy="4955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05006" y="1219200"/>
            <a:ext cx="5467894" cy="472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788" y="5948578"/>
            <a:ext cx="5472112" cy="2127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8714084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0"/>
            <a:ext cx="11353800" cy="228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5694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06982"/>
            <a:ext cx="9333149" cy="2417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6635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1"/>
            <a:ext cx="11353800" cy="21240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355337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3948563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4560129"/>
            <a:ext cx="4509978" cy="176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8275" y="3948563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8275" y="4560129"/>
            <a:ext cx="4509978" cy="1764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041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1"/>
            <a:ext cx="4509978" cy="22847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516303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03135"/>
            <a:ext cx="4509978" cy="2421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219200"/>
            <a:ext cx="4509978" cy="22847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3516303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8275" y="3903135"/>
            <a:ext cx="4509978" cy="2421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78915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, Captioned Comp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Image 1 title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229295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Image 1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858293"/>
            <a:ext cx="4509978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4229191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4633420"/>
            <a:ext cx="4509978" cy="16911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4" name="Image 2 title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8275" y="1229295"/>
            <a:ext cx="4509978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Image 2 title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858292"/>
            <a:ext cx="4509978" cy="23566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4229191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8275" y="4633420"/>
            <a:ext cx="4509978" cy="16911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2</a:t>
            </a:r>
          </a:p>
        </p:txBody>
      </p:sp>
    </p:spTree>
    <p:extLst>
      <p:ext uri="{BB962C8B-B14F-4D97-AF65-F5344CB8AC3E}">
        <p14:creationId xmlns:p14="http://schemas.microsoft.com/office/powerpoint/2010/main" val="307885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Decorative Image, text, source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6556"/>
            <a:ext cx="7846011" cy="5063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34400" y="1146556"/>
            <a:ext cx="36576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Simple image</a:t>
            </a:r>
          </a:p>
        </p:txBody>
      </p:sp>
      <p:sp>
        <p:nvSpPr>
          <p:cNvPr id="3" name="Image Credit Text Placeholder">
            <a:extLst>
              <a:ext uri="{FF2B5EF4-FFF2-40B4-BE49-F238E27FC236}">
                <a16:creationId xmlns:a16="http://schemas.microsoft.com/office/drawing/2014/main" id="{6E190C2A-96D6-BEE5-4223-CE6C1643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4400" y="4812188"/>
            <a:ext cx="3657600" cy="212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E09902-78D9-FBBE-C5B3-E608202A2C1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2362896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Compare Image, Captions,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28725"/>
            <a:ext cx="4509978" cy="20222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269511"/>
            <a:ext cx="4498233" cy="20804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11" name="Caption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3622220"/>
            <a:ext cx="4509978" cy="1122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1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228724"/>
            <a:ext cx="4509978" cy="20222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3269511"/>
            <a:ext cx="4498233" cy="208047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5" name="Caption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8275" y="3622220"/>
            <a:ext cx="4509978" cy="11225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Caption 2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924424"/>
            <a:ext cx="9333149" cy="14001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68649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named 2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1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33057"/>
            <a:ext cx="4509978" cy="24493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7" name="Image 1 Credit Text Placeholder">
            <a:extLst>
              <a:ext uri="{FF2B5EF4-FFF2-40B4-BE49-F238E27FC236}">
                <a16:creationId xmlns:a16="http://schemas.microsoft.com/office/drawing/2014/main" id="{C7ED2CB4-A7AA-C034-87FE-D161CB25A7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3689112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2" name="Picture 2 Placeholder">
            <a:extLst>
              <a:ext uri="{FF2B5EF4-FFF2-40B4-BE49-F238E27FC236}">
                <a16:creationId xmlns:a16="http://schemas.microsoft.com/office/drawing/2014/main" id="{128B01AA-39DC-F500-C54C-BE62D24D629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243426" y="1233056"/>
            <a:ext cx="4509978" cy="24493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12" name="Image 2 Credit Text Placeholder">
            <a:extLst>
              <a:ext uri="{FF2B5EF4-FFF2-40B4-BE49-F238E27FC236}">
                <a16:creationId xmlns:a16="http://schemas.microsoft.com/office/drawing/2014/main" id="{1ABA1AF0-399A-5EA0-E769-316EA2A49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4250" y="3689112"/>
            <a:ext cx="4498233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  <p:sp>
        <p:nvSpPr>
          <p:cNvPr id="3" name="General Text Placeholder">
            <a:extLst>
              <a:ext uri="{FF2B5EF4-FFF2-40B4-BE49-F238E27FC236}">
                <a16:creationId xmlns:a16="http://schemas.microsoft.com/office/drawing/2014/main" id="{B0DE69A4-040D-0147-0702-8DE9A881F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4075611"/>
            <a:ext cx="9333149" cy="22489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General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01887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19200"/>
            <a:ext cx="5434057" cy="495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>
            <a:extLst>
              <a:ext uri="{FF2B5EF4-FFF2-40B4-BE49-F238E27FC236}">
                <a16:creationId xmlns:a16="http://schemas.microsoft.com/office/drawing/2014/main" id="{1542F522-BB99-6C97-C2E8-F622EC0B36B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05550" y="1219200"/>
            <a:ext cx="5467350" cy="4953000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933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-Bottom 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able Placeholder">
            <a:extLst>
              <a:ext uri="{FF2B5EF4-FFF2-40B4-BE49-F238E27FC236}">
                <a16:creationId xmlns:a16="http://schemas.microsoft.com/office/drawing/2014/main" id="{2F68B21D-0BB8-96C4-932D-5E9A919360B2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19100" y="1219200"/>
            <a:ext cx="9333149" cy="25161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979165"/>
            <a:ext cx="9333149" cy="23454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75961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or Simpl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916" y="884289"/>
            <a:ext cx="8905684" cy="1353813"/>
          </a:xfrm>
        </p:spPr>
        <p:txBody>
          <a:bodyPr>
            <a:normAutofit/>
          </a:bodyPr>
          <a:lstStyle>
            <a:lvl1pPr>
              <a:lnSpc>
                <a:spcPct val="98000"/>
              </a:lnSpc>
              <a:defRPr sz="3600"/>
            </a:lvl1pPr>
          </a:lstStyle>
          <a:p>
            <a:r>
              <a:rPr lang="en-US" dirty="0"/>
              <a:t>Section or PPT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373" y="3018574"/>
            <a:ext cx="8909999" cy="24155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8000"/>
              </a:lnSpc>
              <a:defRPr sz="2400"/>
            </a:lvl1pPr>
          </a:lstStyle>
          <a:p>
            <a:r>
              <a:rPr lang="en-US" dirty="0"/>
              <a:t>Secondary info.</a:t>
            </a:r>
          </a:p>
        </p:txBody>
      </p:sp>
    </p:spTree>
    <p:extLst>
      <p:ext uri="{BB962C8B-B14F-4D97-AF65-F5344CB8AC3E}">
        <p14:creationId xmlns:p14="http://schemas.microsoft.com/office/powerpoint/2010/main" val="10391783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ver &amp; Cover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123" y="888643"/>
            <a:ext cx="4961709" cy="135381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PowerPoint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21" y="3018574"/>
            <a:ext cx="4964113" cy="25810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Book details or other secondary info.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552450"/>
            <a:ext cx="4991101" cy="5619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Book Cover; make sure alt text is not redundant with visible slide text</a:t>
            </a:r>
          </a:p>
        </p:txBody>
      </p:sp>
    </p:spTree>
    <p:extLst>
      <p:ext uri="{BB962C8B-B14F-4D97-AF65-F5344CB8AC3E}">
        <p14:creationId xmlns:p14="http://schemas.microsoft.com/office/powerpoint/2010/main" val="9963217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18740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19200"/>
            <a:ext cx="9324975" cy="5105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49395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d Compa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17285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229295"/>
            <a:ext cx="4505325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1 head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54929"/>
            <a:ext cx="4505325" cy="4469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7800" y="1229295"/>
            <a:ext cx="4505325" cy="49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2 head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57800" y="1854929"/>
            <a:ext cx="4505325" cy="4469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47032-1B76-C6A7-1B07-B7A899BEE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8185"/>
            <a:ext cx="657225" cy="246221"/>
          </a:xfrm>
          <a:prstGeom prst="rect">
            <a:avLst/>
          </a:prstGeom>
        </p:spPr>
        <p:txBody>
          <a:bodyPr vert="horz" wrap="square" lIns="118872" tIns="45720" rIns="45720" bIns="45720" rtlCol="0" anchor="ctr">
            <a:spAutoFit/>
          </a:bodyPr>
          <a:lstStyle>
            <a:lvl1pPr algn="l">
              <a:defRPr lang="en-US" sz="10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</a:t>
            </a:r>
            <a:fld id="{41C896C9-53BC-4DAE-8EAC-319240164831}" type="slidenum">
              <a:rPr smtClean="0"/>
              <a:pPr/>
              <a:t>‹#›</a:t>
            </a:fld>
            <a:endParaRPr dirty="0"/>
          </a:p>
        </p:txBody>
      </p:sp>
      <p:sp>
        <p:nvSpPr>
          <p:cNvPr id="2" name="Optional Text Placeholder">
            <a:extLst>
              <a:ext uri="{FF2B5EF4-FFF2-40B4-BE49-F238E27FC236}">
                <a16:creationId xmlns:a16="http://schemas.microsoft.com/office/drawing/2014/main" id="{E815190F-5FC4-9A63-E6B6-7C1CFBC25A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426" y="6462244"/>
            <a:ext cx="5713573" cy="237757"/>
          </a:xfrm>
        </p:spPr>
        <p:txBody>
          <a:bodyPr vert="horz" wrap="square" lIns="45720" tIns="45720" rIns="45720" bIns="45720" rtlCol="0" anchor="ctr">
            <a:spAutoFit/>
          </a:bodyPr>
          <a:lstStyle>
            <a:lvl1pPr>
              <a:defRPr lang="en-US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/>
            <a:r>
              <a:rPr lang="en-US" dirty="0"/>
              <a:t>Optional Additional Info (LO etc.)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2D4A370-B226-849D-519C-E9F315CB6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10800" y="6073464"/>
            <a:ext cx="1447800" cy="1015663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defRPr lang="en-US"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6425801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1 head">
            <a:extLst>
              <a:ext uri="{FF2B5EF4-FFF2-40B4-BE49-F238E27FC236}">
                <a16:creationId xmlns:a16="http://schemas.microsoft.com/office/drawing/2014/main" id="{9EAD2DA6-8C42-04E4-3CD3-67B6824283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1229295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1 Placeholder">
            <a:extLst>
              <a:ext uri="{FF2B5EF4-FFF2-40B4-BE49-F238E27FC236}">
                <a16:creationId xmlns:a16="http://schemas.microsoft.com/office/drawing/2014/main" id="{69B89AB0-FE97-1D3B-2195-6C40F898C4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849193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2 head">
            <a:extLst>
              <a:ext uri="{FF2B5EF4-FFF2-40B4-BE49-F238E27FC236}">
                <a16:creationId xmlns:a16="http://schemas.microsoft.com/office/drawing/2014/main" id="{8ECFB0C9-A1BB-ED2C-C8A3-43F9F1C28F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48275" y="1229295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2 Placeholder">
            <a:extLst>
              <a:ext uri="{FF2B5EF4-FFF2-40B4-BE49-F238E27FC236}">
                <a16:creationId xmlns:a16="http://schemas.microsoft.com/office/drawing/2014/main" id="{EEED3803-81E2-DF0B-4DF8-53488C645F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8275" y="3849193"/>
            <a:ext cx="4509978" cy="2475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400" dirty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00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79011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F708A089-14D8-0314-FBA5-9FF95C8D9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92" y="231145"/>
            <a:ext cx="9326908" cy="6451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5F0DA7F-2B05-FC1D-7FD3-BC9E4DDC05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219200"/>
            <a:ext cx="11353800" cy="49203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Information-rich image</a:t>
            </a:r>
          </a:p>
        </p:txBody>
      </p:sp>
      <p:sp>
        <p:nvSpPr>
          <p:cNvPr id="2" name="Image Credit Text Placeholder">
            <a:extLst>
              <a:ext uri="{FF2B5EF4-FFF2-40B4-BE49-F238E27FC236}">
                <a16:creationId xmlns:a16="http://schemas.microsoft.com/office/drawing/2014/main" id="{2A4ED50F-ABC3-F9BE-5303-2EF3DD26C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" y="6154400"/>
            <a:ext cx="5472112" cy="2127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Access the text alternative for slide images. Credit © 20xx </a:t>
            </a:r>
          </a:p>
        </p:txBody>
      </p:sp>
    </p:spTree>
    <p:extLst>
      <p:ext uri="{BB962C8B-B14F-4D97-AF65-F5344CB8AC3E}">
        <p14:creationId xmlns:p14="http://schemas.microsoft.com/office/powerpoint/2010/main" val="466515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84.xml"/><Relationship Id="rId21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23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Relationship Id="rId22" Type="http://schemas.openxmlformats.org/officeDocument/2006/relationships/slideLayout" Target="../slideLayouts/slideLayout2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theme" Target="../theme/theme9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9D690-419D-6BC9-986E-A59F4593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" y="249716"/>
            <a:ext cx="11241024" cy="63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9E35F-5B68-CFB5-031C-30D5C4067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143000"/>
            <a:ext cx="11239500" cy="506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E51C6-CA88-8B48-DFFA-110BB397E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576" y="6458493"/>
            <a:ext cx="11241024" cy="243143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lnSpc>
                <a:spcPct val="98000"/>
              </a:lnSpc>
              <a:defRPr lang="en-US"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lnSpc>
                <a:spcPct val="98000"/>
              </a:lnSpc>
            </a:pPr>
            <a:r>
              <a:rPr lang="en-US" sz="1000" dirty="0"/>
              <a:t>Practicum: Interrogate your images for more impactful alt text and extended descriptions</a:t>
            </a:r>
            <a:r>
              <a:rPr lang="en-US" dirty="0"/>
              <a:t>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59482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71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  <p:sldLayoutId id="2147484214" r:id="rId13"/>
    <p:sldLayoutId id="2147484215" r:id="rId14"/>
    <p:sldLayoutId id="2147484216" r:id="rId15"/>
    <p:sldLayoutId id="2147484217" r:id="rId16"/>
    <p:sldLayoutId id="2147484218" r:id="rId17"/>
    <p:sldLayoutId id="2147484219" r:id="rId18"/>
    <p:sldLayoutId id="2147484220" r:id="rId19"/>
    <p:sldLayoutId id="2147484221" r:id="rId20"/>
    <p:sldLayoutId id="2147484222" r:id="rId21"/>
    <p:sldLayoutId id="2147484223" r:id="rId22"/>
  </p:sldLayoutIdLst>
  <p:hf sldNum="0" hdr="0" dt="0"/>
  <p:txStyles>
    <p:titleStyle>
      <a:lvl1pPr algn="l" defTabSz="914400" rtl="0" eaLnBrk="1" latinLnBrk="0" hangingPunct="1">
        <a:lnSpc>
          <a:spcPct val="98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344" userDrawn="1">
          <p15:clr>
            <a:srgbClr val="F26B43"/>
          </p15:clr>
        </p15:guide>
        <p15:guide id="4" pos="264" userDrawn="1">
          <p15:clr>
            <a:srgbClr val="F26B43"/>
          </p15:clr>
        </p15:guide>
        <p15:guide id="5" orient="horz" pos="552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9" orient="horz" pos="3984" userDrawn="1">
          <p15:clr>
            <a:srgbClr val="F26B43"/>
          </p15:clr>
        </p15:guide>
        <p15:guide id="10" orient="horz" pos="720" userDrawn="1">
          <p15:clr>
            <a:srgbClr val="F26B43"/>
          </p15:clr>
        </p15:guide>
        <p15:guide id="11" orient="horz" pos="3912" userDrawn="1">
          <p15:clr>
            <a:srgbClr val="F26B43"/>
          </p15:clr>
        </p15:guide>
        <p15:guide id="13" pos="768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9D690-419D-6BC9-986E-A59F4593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" y="249716"/>
            <a:ext cx="11241024" cy="63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9E35F-5B68-CFB5-031C-30D5C4067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143000"/>
            <a:ext cx="11239500" cy="506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E51C6-CA88-8B48-DFFA-110BB397E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576" y="6458493"/>
            <a:ext cx="11241024" cy="243143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lnSpc>
                <a:spcPct val="98000"/>
              </a:lnSpc>
              <a:defRPr lang="en-US"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0715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  <p:sldLayoutId id="2147484419" r:id="rId12"/>
    <p:sldLayoutId id="2147484420" r:id="rId13"/>
    <p:sldLayoutId id="2147484421" r:id="rId14"/>
    <p:sldLayoutId id="2147484422" r:id="rId15"/>
    <p:sldLayoutId id="2147484423" r:id="rId16"/>
    <p:sldLayoutId id="2147484424" r:id="rId17"/>
    <p:sldLayoutId id="2147484425" r:id="rId18"/>
    <p:sldLayoutId id="2147484426" r:id="rId19"/>
    <p:sldLayoutId id="2147484427" r:id="rId20"/>
    <p:sldLayoutId id="2147484428" r:id="rId21"/>
    <p:sldLayoutId id="2147484429" r:id="rId22"/>
    <p:sldLayoutId id="2147484430" r:id="rId23"/>
  </p:sldLayoutIdLst>
  <p:hf sldNum="0" hdr="0" dt="0"/>
  <p:txStyles>
    <p:titleStyle>
      <a:lvl1pPr algn="l" defTabSz="914400" rtl="0" eaLnBrk="1" latinLnBrk="0" hangingPunct="1">
        <a:lnSpc>
          <a:spcPct val="98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344">
          <p15:clr>
            <a:srgbClr val="F26B43"/>
          </p15:clr>
        </p15:guide>
        <p15:guide id="4" pos="264">
          <p15:clr>
            <a:srgbClr val="F26B43"/>
          </p15:clr>
        </p15:guide>
        <p15:guide id="5" orient="horz" pos="552">
          <p15:clr>
            <a:srgbClr val="F26B43"/>
          </p15:clr>
        </p15:guide>
        <p15:guide id="7" orient="horz" pos="144">
          <p15:clr>
            <a:srgbClr val="F26B43"/>
          </p15:clr>
        </p15:guide>
        <p15:guide id="9" orient="horz" pos="3984">
          <p15:clr>
            <a:srgbClr val="F26B43"/>
          </p15:clr>
        </p15:guide>
        <p15:guide id="10" orient="horz" pos="720">
          <p15:clr>
            <a:srgbClr val="F26B43"/>
          </p15:clr>
        </p15:guide>
        <p15:guide id="11" orient="horz" pos="3912">
          <p15:clr>
            <a:srgbClr val="F26B43"/>
          </p15:clr>
        </p15:guide>
        <p15:guide id="13" pos="768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9D690-419D-6BC9-986E-A59F4593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" y="249716"/>
            <a:ext cx="9336024" cy="63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9E35F-5B68-CFB5-031C-30D5C4067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219200"/>
            <a:ext cx="93345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red">
            <a:extLst>
              <a:ext uri="{FF2B5EF4-FFF2-40B4-BE49-F238E27FC236}">
                <a16:creationId xmlns:a16="http://schemas.microsoft.com/office/drawing/2014/main" id="{9C1CEE84-A0FE-5C95-2B87-6DE9603C0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10800" y="0"/>
            <a:ext cx="1981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8000"/>
              </a:lnSpc>
            </a:pPr>
            <a:endParaRPr lang="en-US"/>
          </a:p>
        </p:txBody>
      </p:sp>
      <p:pic>
        <p:nvPicPr>
          <p:cNvPr id="10" name="MHE grid red">
            <a:extLst>
              <a:ext uri="{FF2B5EF4-FFF2-40B4-BE49-F238E27FC236}">
                <a16:creationId xmlns:a16="http://schemas.microsoft.com/office/drawing/2014/main" id="{EA9CD6AA-08E6-8522-C6A7-6B3131A20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7197" t="2639" r="7089" b="-2640"/>
          <a:stretch/>
        </p:blipFill>
        <p:spPr>
          <a:xfrm>
            <a:off x="10220326" y="-1"/>
            <a:ext cx="1981200" cy="685800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41CED-3CC5-240B-EDFB-6921D39775BE}"/>
              </a:ext>
            </a:extLst>
          </p:cNvPr>
          <p:cNvSpPr txBox="1">
            <a:spLocks/>
          </p:cNvSpPr>
          <p:nvPr userDrawn="1"/>
        </p:nvSpPr>
        <p:spPr>
          <a:xfrm>
            <a:off x="417576" y="6458493"/>
            <a:ext cx="9334500" cy="243143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8000"/>
              </a:lnSpc>
            </a:pPr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73217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  <p:sldLayoutId id="2147484444" r:id="rId13"/>
    <p:sldLayoutId id="2147484445" r:id="rId14"/>
    <p:sldLayoutId id="2147484446" r:id="rId15"/>
    <p:sldLayoutId id="2147484447" r:id="rId16"/>
  </p:sldLayoutIdLst>
  <p:hf sldNum="0" hdr="0" dt="0"/>
  <p:txStyles>
    <p:titleStyle>
      <a:lvl1pPr algn="l" defTabSz="914400" rtl="0" eaLnBrk="1" latinLnBrk="0" hangingPunct="1">
        <a:lnSpc>
          <a:spcPct val="98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344">
          <p15:clr>
            <a:srgbClr val="F26B43"/>
          </p15:clr>
        </p15:guide>
        <p15:guide id="4" pos="264">
          <p15:clr>
            <a:srgbClr val="F26B43"/>
          </p15:clr>
        </p15:guide>
        <p15:guide id="5" orient="horz" pos="552">
          <p15:clr>
            <a:srgbClr val="F26B43"/>
          </p15:clr>
        </p15:guide>
        <p15:guide id="7" orient="horz" pos="144">
          <p15:clr>
            <a:srgbClr val="F26B43"/>
          </p15:clr>
        </p15:guide>
        <p15:guide id="10" orient="horz" pos="768">
          <p15:clr>
            <a:srgbClr val="F26B43"/>
          </p15:clr>
        </p15:guide>
        <p15:guide id="11" orient="horz" pos="3888">
          <p15:clr>
            <a:srgbClr val="F26B43"/>
          </p15:clr>
        </p15:guide>
        <p15:guide id="12" pos="6432">
          <p15:clr>
            <a:srgbClr val="F26B43"/>
          </p15:clr>
        </p15:guide>
        <p15:guide id="13" pos="6144">
          <p15:clr>
            <a:srgbClr val="F26B43"/>
          </p15:clr>
        </p15:guide>
        <p15:guide id="14" orient="horz" pos="398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96000">
              <a:schemeClr val="bg1"/>
            </a:gs>
            <a:gs pos="100000">
              <a:srgbClr val="440B7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9D690-419D-6BC9-986E-A59F4593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" y="249716"/>
            <a:ext cx="11241024" cy="63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9E35F-5B68-CFB5-031C-30D5C4067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143000"/>
            <a:ext cx="11239500" cy="506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E51C6-CA88-8B48-DFFA-110BB397E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576" y="6458493"/>
            <a:ext cx="11241024" cy="243143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lnSpc>
                <a:spcPct val="98000"/>
              </a:lnSpc>
              <a:defRPr lang="en-US"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lnSpc>
                <a:spcPct val="98000"/>
              </a:lnSpc>
            </a:pPr>
            <a:r>
              <a:rPr lang="en-US" sz="1000" dirty="0"/>
              <a:t>Practicum: Interrogate your images for more impactful alt text and extended descriptions</a:t>
            </a:r>
            <a:r>
              <a:rPr lang="en-US" dirty="0"/>
              <a:t>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74934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  <p:sldLayoutId id="2147484396" r:id="rId12"/>
    <p:sldLayoutId id="2147484397" r:id="rId13"/>
    <p:sldLayoutId id="2147484398" r:id="rId14"/>
    <p:sldLayoutId id="2147484399" r:id="rId15"/>
    <p:sldLayoutId id="2147484400" r:id="rId16"/>
    <p:sldLayoutId id="2147484401" r:id="rId17"/>
    <p:sldLayoutId id="2147484402" r:id="rId18"/>
    <p:sldLayoutId id="2147484403" r:id="rId19"/>
    <p:sldLayoutId id="2147484404" r:id="rId20"/>
    <p:sldLayoutId id="2147484405" r:id="rId21"/>
    <p:sldLayoutId id="2147484406" r:id="rId22"/>
  </p:sldLayoutIdLst>
  <p:hf sldNum="0" hdr="0" dt="0"/>
  <p:txStyles>
    <p:titleStyle>
      <a:lvl1pPr algn="l" defTabSz="914400" rtl="0" eaLnBrk="1" latinLnBrk="0" hangingPunct="1">
        <a:lnSpc>
          <a:spcPct val="98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344" userDrawn="1">
          <p15:clr>
            <a:srgbClr val="F26B43"/>
          </p15:clr>
        </p15:guide>
        <p15:guide id="4" pos="264" userDrawn="1">
          <p15:clr>
            <a:srgbClr val="F26B43"/>
          </p15:clr>
        </p15:guide>
        <p15:guide id="5" orient="horz" pos="552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9" orient="horz" pos="3984" userDrawn="1">
          <p15:clr>
            <a:srgbClr val="F26B43"/>
          </p15:clr>
        </p15:guide>
        <p15:guide id="10" orient="horz" pos="720" userDrawn="1">
          <p15:clr>
            <a:srgbClr val="F26B43"/>
          </p15:clr>
        </p15:guide>
        <p15:guide id="11" orient="horz" pos="3912" userDrawn="1">
          <p15:clr>
            <a:srgbClr val="F26B43"/>
          </p15:clr>
        </p15:guide>
        <p15:guide id="13" pos="76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9D690-419D-6BC9-986E-A59F4593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" y="249716"/>
            <a:ext cx="11241024" cy="63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9E35F-5B68-CFB5-031C-30D5C4067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828800"/>
            <a:ext cx="11239500" cy="438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9E54BA4-8C18-53AC-5C6D-C03234A49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576" y="6458493"/>
            <a:ext cx="11241024" cy="243143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lvl1pPr algn="r">
              <a:lnSpc>
                <a:spcPct val="98000"/>
              </a:lnSpc>
              <a:defRPr lang="en-US"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lnSpc>
                <a:spcPct val="98000"/>
              </a:lnSpc>
            </a:pPr>
            <a:r>
              <a:rPr lang="en-US" sz="1000" dirty="0"/>
              <a:t>Practicum: Interrogate your images for more impactful alt text and extended descriptions</a:t>
            </a:r>
            <a:r>
              <a:rPr lang="en-US" dirty="0"/>
              <a:t>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7700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2" r:id="rId2"/>
    <p:sldLayoutId id="2147484233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3" r:id="rId11"/>
    <p:sldLayoutId id="2147484244" r:id="rId12"/>
    <p:sldLayoutId id="2147484245" r:id="rId13"/>
    <p:sldLayoutId id="2147484246" r:id="rId14"/>
    <p:sldLayoutId id="2147484247" r:id="rId15"/>
    <p:sldLayoutId id="2147484248" r:id="rId16"/>
  </p:sldLayoutIdLst>
  <p:hf sldNum="0" hdr="0" dt="0"/>
  <p:txStyles>
    <p:titleStyle>
      <a:lvl1pPr algn="l" defTabSz="914400" rtl="0" eaLnBrk="1" latinLnBrk="0" hangingPunct="1">
        <a:lnSpc>
          <a:spcPct val="98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344" userDrawn="1">
          <p15:clr>
            <a:srgbClr val="F26B43"/>
          </p15:clr>
        </p15:guide>
        <p15:guide id="4" pos="264" userDrawn="1">
          <p15:clr>
            <a:srgbClr val="F26B43"/>
          </p15:clr>
        </p15:guide>
        <p15:guide id="5" orient="horz" pos="552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9" orient="horz" pos="3984" userDrawn="1">
          <p15:clr>
            <a:srgbClr val="F26B43"/>
          </p15:clr>
        </p15:guide>
        <p15:guide id="10" orient="horz" pos="1008" userDrawn="1">
          <p15:clr>
            <a:srgbClr val="F26B43"/>
          </p15:clr>
        </p15:guide>
        <p15:guide id="11" orient="horz" pos="3912" userDrawn="1">
          <p15:clr>
            <a:srgbClr val="F26B43"/>
          </p15:clr>
        </p15:guide>
        <p15:guide id="13" pos="7680" userDrawn="1">
          <p15:clr>
            <a:srgbClr val="F26B43"/>
          </p15:clr>
        </p15:guide>
        <p15:guide id="14" orient="horz" pos="115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9D690-419D-6BC9-986E-A59F4593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" y="249716"/>
            <a:ext cx="9336024" cy="63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9E35F-5B68-CFB5-031C-30D5C4067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219200"/>
            <a:ext cx="93345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red">
            <a:extLst>
              <a:ext uri="{FF2B5EF4-FFF2-40B4-BE49-F238E27FC236}">
                <a16:creationId xmlns:a16="http://schemas.microsoft.com/office/drawing/2014/main" id="{9C1CEE84-A0FE-5C95-2B87-6DE9603C0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10800" y="0"/>
            <a:ext cx="1981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8000"/>
              </a:lnSpc>
            </a:pPr>
            <a:endParaRPr lang="en-US"/>
          </a:p>
        </p:txBody>
      </p:sp>
      <p:pic>
        <p:nvPicPr>
          <p:cNvPr id="10" name="MHE grid red">
            <a:extLst>
              <a:ext uri="{FF2B5EF4-FFF2-40B4-BE49-F238E27FC236}">
                <a16:creationId xmlns:a16="http://schemas.microsoft.com/office/drawing/2014/main" id="{EA9CD6AA-08E6-8522-C6A7-6B3131A20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7197" t="2639" r="7089" b="-2640"/>
          <a:stretch/>
        </p:blipFill>
        <p:spPr>
          <a:xfrm>
            <a:off x="10220326" y="-1"/>
            <a:ext cx="1981200" cy="685800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41CED-3CC5-240B-EDFB-6921D39775BE}"/>
              </a:ext>
            </a:extLst>
          </p:cNvPr>
          <p:cNvSpPr txBox="1">
            <a:spLocks/>
          </p:cNvSpPr>
          <p:nvPr userDrawn="1"/>
        </p:nvSpPr>
        <p:spPr>
          <a:xfrm>
            <a:off x="417576" y="6458493"/>
            <a:ext cx="9334500" cy="243143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8000"/>
              </a:lnSpc>
            </a:pPr>
            <a:r>
              <a:rPr lang="en-US" sz="1000" dirty="0"/>
              <a:t>Practicum: Interrogate your images for more impactful alt text and extended descriptions</a:t>
            </a:r>
            <a:r>
              <a:rPr lang="en-US" dirty="0"/>
              <a:t>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45995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142" r:id="rId2"/>
    <p:sldLayoutId id="2147484144" r:id="rId3"/>
    <p:sldLayoutId id="2147484145" r:id="rId4"/>
    <p:sldLayoutId id="2147484146" r:id="rId5"/>
    <p:sldLayoutId id="2147484147" r:id="rId6"/>
    <p:sldLayoutId id="2147484149" r:id="rId7"/>
    <p:sldLayoutId id="2147484150" r:id="rId8"/>
    <p:sldLayoutId id="2147484152" r:id="rId9"/>
    <p:sldLayoutId id="2147484153" r:id="rId10"/>
    <p:sldLayoutId id="2147484154" r:id="rId11"/>
    <p:sldLayoutId id="2147484155" r:id="rId12"/>
    <p:sldLayoutId id="2147484156" r:id="rId13"/>
    <p:sldLayoutId id="2147484157" r:id="rId14"/>
    <p:sldLayoutId id="2147484159" r:id="rId15"/>
    <p:sldLayoutId id="2147484161" r:id="rId16"/>
    <p:sldLayoutId id="2147484448" r:id="rId17"/>
  </p:sldLayoutIdLst>
  <p:hf sldNum="0" hdr="0" dt="0"/>
  <p:txStyles>
    <p:titleStyle>
      <a:lvl1pPr algn="l" defTabSz="914400" rtl="0" eaLnBrk="1" latinLnBrk="0" hangingPunct="1">
        <a:lnSpc>
          <a:spcPct val="98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344" userDrawn="1">
          <p15:clr>
            <a:srgbClr val="F26B43"/>
          </p15:clr>
        </p15:guide>
        <p15:guide id="4" pos="264" userDrawn="1">
          <p15:clr>
            <a:srgbClr val="F26B43"/>
          </p15:clr>
        </p15:guide>
        <p15:guide id="5" orient="horz" pos="552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10" orient="horz" pos="768" userDrawn="1">
          <p15:clr>
            <a:srgbClr val="F26B43"/>
          </p15:clr>
        </p15:guide>
        <p15:guide id="11" orient="horz" pos="3888" userDrawn="1">
          <p15:clr>
            <a:srgbClr val="F26B43"/>
          </p15:clr>
        </p15:guide>
        <p15:guide id="12" pos="6432" userDrawn="1">
          <p15:clr>
            <a:srgbClr val="F26B43"/>
          </p15:clr>
        </p15:guide>
        <p15:guide id="13" pos="6144" userDrawn="1">
          <p15:clr>
            <a:srgbClr val="F26B43"/>
          </p15:clr>
        </p15:guide>
        <p15:guide id="14" orient="horz" pos="398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9D690-419D-6BC9-986E-A59F4593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" y="249716"/>
            <a:ext cx="9336024" cy="63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9E35F-5B68-CFB5-031C-30D5C4067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219200"/>
            <a:ext cx="93345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blue">
            <a:extLst>
              <a:ext uri="{FF2B5EF4-FFF2-40B4-BE49-F238E27FC236}">
                <a16:creationId xmlns:a16="http://schemas.microsoft.com/office/drawing/2014/main" id="{9C1CEE84-A0FE-5C95-2B87-6DE9603C0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10800" y="0"/>
            <a:ext cx="19811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8000"/>
              </a:lnSpc>
            </a:pPr>
            <a:endParaRPr lang="en-US"/>
          </a:p>
        </p:txBody>
      </p:sp>
      <p:pic>
        <p:nvPicPr>
          <p:cNvPr id="10" name="MHE grid blue">
            <a:extLst>
              <a:ext uri="{FF2B5EF4-FFF2-40B4-BE49-F238E27FC236}">
                <a16:creationId xmlns:a16="http://schemas.microsoft.com/office/drawing/2014/main" id="{EA9CD6AA-08E6-8522-C6A7-6B3131A20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 l="7143" r="7143"/>
          <a:stretch/>
        </p:blipFill>
        <p:spPr>
          <a:xfrm>
            <a:off x="10220326" y="-202412"/>
            <a:ext cx="1981200" cy="685800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4C59A9-A494-D6F9-2FAF-A9935B5C385B}"/>
              </a:ext>
            </a:extLst>
          </p:cNvPr>
          <p:cNvSpPr txBox="1">
            <a:spLocks/>
          </p:cNvSpPr>
          <p:nvPr userDrawn="1"/>
        </p:nvSpPr>
        <p:spPr>
          <a:xfrm>
            <a:off x="417576" y="6458493"/>
            <a:ext cx="9334500" cy="243143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8000"/>
              </a:lnSpc>
            </a:pPr>
            <a:r>
              <a:rPr lang="en-US" sz="1000" dirty="0"/>
              <a:t>Practicum: Interrogate your images for more impactful alt text and extended descriptions</a:t>
            </a:r>
            <a:r>
              <a:rPr lang="en-US" dirty="0"/>
              <a:t>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45354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  <p:sldLayoutId id="2147484360" r:id="rId12"/>
    <p:sldLayoutId id="2147484361" r:id="rId13"/>
    <p:sldLayoutId id="2147484362" r:id="rId14"/>
    <p:sldLayoutId id="2147484363" r:id="rId15"/>
    <p:sldLayoutId id="2147484364" r:id="rId16"/>
  </p:sldLayoutIdLst>
  <p:hf sldNum="0" hdr="0" dt="0"/>
  <p:txStyles>
    <p:titleStyle>
      <a:lvl1pPr algn="l" defTabSz="914400" rtl="0" eaLnBrk="1" latinLnBrk="0" hangingPunct="1">
        <a:lnSpc>
          <a:spcPct val="98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344" userDrawn="1">
          <p15:clr>
            <a:srgbClr val="F26B43"/>
          </p15:clr>
        </p15:guide>
        <p15:guide id="4" pos="264" userDrawn="1">
          <p15:clr>
            <a:srgbClr val="F26B43"/>
          </p15:clr>
        </p15:guide>
        <p15:guide id="5" orient="horz" pos="552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10" orient="horz" pos="768" userDrawn="1">
          <p15:clr>
            <a:srgbClr val="F26B43"/>
          </p15:clr>
        </p15:guide>
        <p15:guide id="11" orient="horz" pos="3888" userDrawn="1">
          <p15:clr>
            <a:srgbClr val="F26B43"/>
          </p15:clr>
        </p15:guide>
        <p15:guide id="12" pos="6432" userDrawn="1">
          <p15:clr>
            <a:srgbClr val="F26B43"/>
          </p15:clr>
        </p15:guide>
        <p15:guide id="13" pos="6144" userDrawn="1">
          <p15:clr>
            <a:srgbClr val="F26B43"/>
          </p15:clr>
        </p15:guide>
        <p15:guide id="14" orient="horz" pos="3984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9D690-419D-6BC9-986E-A59F4593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" y="249716"/>
            <a:ext cx="9336024" cy="63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9E35F-5B68-CFB5-031C-30D5C4067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219200"/>
            <a:ext cx="93345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purple">
            <a:extLst>
              <a:ext uri="{FF2B5EF4-FFF2-40B4-BE49-F238E27FC236}">
                <a16:creationId xmlns:a16="http://schemas.microsoft.com/office/drawing/2014/main" id="{9C1CEE84-A0FE-5C95-2B87-6DE9603C0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10800" y="0"/>
            <a:ext cx="1981199" cy="6858000"/>
          </a:xfrm>
          <a:prstGeom prst="rect">
            <a:avLst/>
          </a:prstGeom>
          <a:solidFill>
            <a:srgbClr val="440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8000"/>
              </a:lnSpc>
            </a:pPr>
            <a:endParaRPr lang="en-US"/>
          </a:p>
        </p:txBody>
      </p:sp>
      <p:pic>
        <p:nvPicPr>
          <p:cNvPr id="10" name="MHE grid purple">
            <a:extLst>
              <a:ext uri="{FF2B5EF4-FFF2-40B4-BE49-F238E27FC236}">
                <a16:creationId xmlns:a16="http://schemas.microsoft.com/office/drawing/2014/main" id="{EA9CD6AA-08E6-8522-C6A7-6B3131A20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 l="7143" r="7143"/>
          <a:stretch/>
        </p:blipFill>
        <p:spPr>
          <a:xfrm>
            <a:off x="10220326" y="-202412"/>
            <a:ext cx="1981200" cy="685800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29D312-F326-1FD1-62F4-88A380A00A93}"/>
              </a:ext>
            </a:extLst>
          </p:cNvPr>
          <p:cNvSpPr txBox="1">
            <a:spLocks/>
          </p:cNvSpPr>
          <p:nvPr userDrawn="1"/>
        </p:nvSpPr>
        <p:spPr>
          <a:xfrm>
            <a:off x="417576" y="6458493"/>
            <a:ext cx="9334500" cy="243143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8000"/>
              </a:lnSpc>
            </a:pPr>
            <a:r>
              <a:rPr lang="en-US" sz="1000" dirty="0"/>
              <a:t>Practicum: Interrogate your images for more impactful alt text and extended descriptions</a:t>
            </a:r>
            <a:r>
              <a:rPr lang="en-US" dirty="0"/>
              <a:t>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151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  <p:sldLayoutId id="2147484377" r:id="rId12"/>
    <p:sldLayoutId id="2147484378" r:id="rId13"/>
    <p:sldLayoutId id="2147484379" r:id="rId14"/>
    <p:sldLayoutId id="2147484380" r:id="rId15"/>
    <p:sldLayoutId id="2147484381" r:id="rId16"/>
  </p:sldLayoutIdLst>
  <p:hf sldNum="0" hdr="0" dt="0"/>
  <p:txStyles>
    <p:titleStyle>
      <a:lvl1pPr algn="l" defTabSz="914400" rtl="0" eaLnBrk="1" latinLnBrk="0" hangingPunct="1">
        <a:lnSpc>
          <a:spcPct val="98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344" userDrawn="1">
          <p15:clr>
            <a:srgbClr val="F26B43"/>
          </p15:clr>
        </p15:guide>
        <p15:guide id="4" pos="264" userDrawn="1">
          <p15:clr>
            <a:srgbClr val="F26B43"/>
          </p15:clr>
        </p15:guide>
        <p15:guide id="5" orient="horz" pos="552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10" orient="horz" pos="768" userDrawn="1">
          <p15:clr>
            <a:srgbClr val="F26B43"/>
          </p15:clr>
        </p15:guide>
        <p15:guide id="11" orient="horz" pos="3888" userDrawn="1">
          <p15:clr>
            <a:srgbClr val="F26B43"/>
          </p15:clr>
        </p15:guide>
        <p15:guide id="12" pos="6432" userDrawn="1">
          <p15:clr>
            <a:srgbClr val="F26B43"/>
          </p15:clr>
        </p15:guide>
        <p15:guide id="13" pos="6144" userDrawn="1">
          <p15:clr>
            <a:srgbClr val="F26B43"/>
          </p15:clr>
        </p15:guide>
        <p15:guide id="14" orient="horz" pos="3984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9D690-419D-6BC9-986E-A59F4593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" y="249716"/>
            <a:ext cx="11241024" cy="63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9E35F-5B68-CFB5-031C-30D5C4067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143000"/>
            <a:ext cx="11239500" cy="506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76B3FE2-EABB-71F8-C885-A9D7A719A9C7}"/>
              </a:ext>
            </a:extLst>
          </p:cNvPr>
          <p:cNvSpPr txBox="1">
            <a:spLocks/>
          </p:cNvSpPr>
          <p:nvPr userDrawn="1"/>
        </p:nvSpPr>
        <p:spPr>
          <a:xfrm>
            <a:off x="417575" y="6458493"/>
            <a:ext cx="11239499" cy="243143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8000"/>
              </a:lnSpc>
            </a:pPr>
            <a:r>
              <a:rPr lang="en-US" dirty="0">
                <a:solidFill>
                  <a:schemeClr val="bg1"/>
                </a:solidFill>
              </a:rPr>
              <a:t>Practicum: Interrogate your images for more impactful alt text and extended descriptions | </a:t>
            </a:r>
            <a:r>
              <a:rPr lang="en-US" dirty="0" err="1">
                <a:solidFill>
                  <a:schemeClr val="bg1"/>
                </a:solidFill>
              </a:rPr>
              <a:t>AHG</a:t>
            </a:r>
            <a:r>
              <a:rPr lang="en-US" dirty="0">
                <a:solidFill>
                  <a:schemeClr val="bg1"/>
                </a:solidFill>
              </a:rPr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43038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97" r:id="rId2"/>
    <p:sldLayoutId id="2147484251" r:id="rId3"/>
    <p:sldLayoutId id="2147484298" r:id="rId4"/>
    <p:sldLayoutId id="2147484273" r:id="rId5"/>
    <p:sldLayoutId id="2147484299" r:id="rId6"/>
    <p:sldLayoutId id="2147484252" r:id="rId7"/>
    <p:sldLayoutId id="2147484253" r:id="rId8"/>
    <p:sldLayoutId id="2147484254" r:id="rId9"/>
    <p:sldLayoutId id="2147484255" r:id="rId10"/>
    <p:sldLayoutId id="2147484257" r:id="rId11"/>
    <p:sldLayoutId id="2147484258" r:id="rId12"/>
    <p:sldLayoutId id="2147484259" r:id="rId13"/>
    <p:sldLayoutId id="2147484260" r:id="rId14"/>
    <p:sldLayoutId id="2147484261" r:id="rId15"/>
    <p:sldLayoutId id="2147484262" r:id="rId16"/>
    <p:sldLayoutId id="2147484263" r:id="rId17"/>
    <p:sldLayoutId id="2147484264" r:id="rId18"/>
    <p:sldLayoutId id="2147484265" r:id="rId19"/>
    <p:sldLayoutId id="2147484266" r:id="rId20"/>
    <p:sldLayoutId id="2147484267" r:id="rId21"/>
    <p:sldLayoutId id="2147484268" r:id="rId22"/>
    <p:sldLayoutId id="2147484269" r:id="rId23"/>
    <p:sldLayoutId id="2147484270" r:id="rId24"/>
  </p:sldLayoutIdLst>
  <p:hf sldNum="0" hdr="0" dt="0"/>
  <p:txStyles>
    <p:titleStyle>
      <a:lvl1pPr algn="l" defTabSz="914400" rtl="0" eaLnBrk="1" latinLnBrk="0" hangingPunct="1">
        <a:lnSpc>
          <a:spcPct val="98000"/>
        </a:lnSpc>
        <a:spcBef>
          <a:spcPct val="0"/>
        </a:spcBef>
        <a:buNone/>
        <a:defRPr lang="en-US"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None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344">
          <p15:clr>
            <a:srgbClr val="F26B43"/>
          </p15:clr>
        </p15:guide>
        <p15:guide id="4" pos="264">
          <p15:clr>
            <a:srgbClr val="F26B43"/>
          </p15:clr>
        </p15:guide>
        <p15:guide id="5" orient="horz" pos="552">
          <p15:clr>
            <a:srgbClr val="F26B43"/>
          </p15:clr>
        </p15:guide>
        <p15:guide id="7" orient="horz" pos="144">
          <p15:clr>
            <a:srgbClr val="F26B43"/>
          </p15:clr>
        </p15:guide>
        <p15:guide id="9" orient="horz" pos="4224" userDrawn="1">
          <p15:clr>
            <a:srgbClr val="F26B43"/>
          </p15:clr>
        </p15:guide>
        <p15:guide id="10" orient="horz" pos="720">
          <p15:clr>
            <a:srgbClr val="F26B43"/>
          </p15:clr>
        </p15:guide>
        <p15:guide id="11" orient="horz" pos="3912">
          <p15:clr>
            <a:srgbClr val="F26B43"/>
          </p15:clr>
        </p15:guide>
        <p15:guide id="12" pos="6144">
          <p15:clr>
            <a:srgbClr val="F26B43"/>
          </p15:clr>
        </p15:guide>
        <p15:guide id="13" pos="7680">
          <p15:clr>
            <a:srgbClr val="F26B43"/>
          </p15:clr>
        </p15:guide>
        <p15:guide id="14" orient="horz" pos="4056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9D690-419D-6BC9-986E-A59F4593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" y="249716"/>
            <a:ext cx="11241024" cy="63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9E35F-5B68-CFB5-031C-30D5C4067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143000"/>
            <a:ext cx="11239500" cy="506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26C136E-0519-4F6C-94E8-3B9E2CC024E0}"/>
              </a:ext>
            </a:extLst>
          </p:cNvPr>
          <p:cNvSpPr txBox="1">
            <a:spLocks/>
          </p:cNvSpPr>
          <p:nvPr userDrawn="1"/>
        </p:nvSpPr>
        <p:spPr>
          <a:xfrm>
            <a:off x="417575" y="6458493"/>
            <a:ext cx="11239499" cy="243143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8000"/>
              </a:lnSpc>
            </a:pPr>
            <a:r>
              <a:rPr lang="en-US" dirty="0">
                <a:solidFill>
                  <a:schemeClr val="bg1"/>
                </a:solidFill>
              </a:rPr>
              <a:t>Practicum: Interrogate your images for more impactful alt text and extended descriptions | </a:t>
            </a:r>
            <a:r>
              <a:rPr lang="en-US" dirty="0" err="1">
                <a:solidFill>
                  <a:schemeClr val="bg1"/>
                </a:solidFill>
              </a:rPr>
              <a:t>AHG</a:t>
            </a:r>
            <a:r>
              <a:rPr lang="en-US" dirty="0">
                <a:solidFill>
                  <a:schemeClr val="bg1"/>
                </a:solidFill>
              </a:rPr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38755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3" r:id="rId2"/>
    <p:sldLayoutId id="2147484302" r:id="rId3"/>
    <p:sldLayoutId id="2147484304" r:id="rId4"/>
    <p:sldLayoutId id="2147484305" r:id="rId5"/>
    <p:sldLayoutId id="2147484382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11" r:id="rId12"/>
    <p:sldLayoutId id="2147484312" r:id="rId13"/>
    <p:sldLayoutId id="2147484313" r:id="rId14"/>
    <p:sldLayoutId id="2147484314" r:id="rId15"/>
    <p:sldLayoutId id="2147484315" r:id="rId16"/>
    <p:sldLayoutId id="2147484316" r:id="rId17"/>
    <p:sldLayoutId id="2147484317" r:id="rId18"/>
    <p:sldLayoutId id="2147484318" r:id="rId19"/>
    <p:sldLayoutId id="2147484319" r:id="rId20"/>
    <p:sldLayoutId id="2147484320" r:id="rId21"/>
    <p:sldLayoutId id="2147484321" r:id="rId22"/>
    <p:sldLayoutId id="2147484322" r:id="rId23"/>
    <p:sldLayoutId id="2147484323" r:id="rId24"/>
  </p:sldLayoutIdLst>
  <p:hf sldNum="0" hdr="0" dt="0"/>
  <p:txStyles>
    <p:titleStyle>
      <a:lvl1pPr algn="l" defTabSz="914400" rtl="0" eaLnBrk="1" latinLnBrk="0" hangingPunct="1">
        <a:lnSpc>
          <a:spcPct val="98000"/>
        </a:lnSpc>
        <a:spcBef>
          <a:spcPct val="0"/>
        </a:spcBef>
        <a:buNone/>
        <a:defRPr lang="en-US"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None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344">
          <p15:clr>
            <a:srgbClr val="F26B43"/>
          </p15:clr>
        </p15:guide>
        <p15:guide id="4" pos="264">
          <p15:clr>
            <a:srgbClr val="F26B43"/>
          </p15:clr>
        </p15:guide>
        <p15:guide id="5" orient="horz" pos="552">
          <p15:clr>
            <a:srgbClr val="F26B43"/>
          </p15:clr>
        </p15:guide>
        <p15:guide id="7" orient="horz" pos="144">
          <p15:clr>
            <a:srgbClr val="F26B43"/>
          </p15:clr>
        </p15:guide>
        <p15:guide id="9" orient="horz" pos="3984">
          <p15:clr>
            <a:srgbClr val="F26B43"/>
          </p15:clr>
        </p15:guide>
        <p15:guide id="10" orient="horz" pos="720">
          <p15:clr>
            <a:srgbClr val="F26B43"/>
          </p15:clr>
        </p15:guide>
        <p15:guide id="11" orient="horz" pos="3912">
          <p15:clr>
            <a:srgbClr val="F26B43"/>
          </p15:clr>
        </p15:guide>
        <p15:guide id="12" pos="6144">
          <p15:clr>
            <a:srgbClr val="F26B43"/>
          </p15:clr>
        </p15:guide>
        <p15:guide id="13" pos="768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40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9D690-419D-6BC9-986E-A59F4593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" y="249716"/>
            <a:ext cx="11241024" cy="63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9E35F-5B68-CFB5-031C-30D5C4067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143000"/>
            <a:ext cx="11239500" cy="506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B46E2A4-2BDF-68CC-4A13-B31A36213A04}"/>
              </a:ext>
            </a:extLst>
          </p:cNvPr>
          <p:cNvSpPr txBox="1">
            <a:spLocks/>
          </p:cNvSpPr>
          <p:nvPr userDrawn="1"/>
        </p:nvSpPr>
        <p:spPr>
          <a:xfrm>
            <a:off x="417575" y="6458493"/>
            <a:ext cx="11239499" cy="243143"/>
          </a:xfrm>
          <a:prstGeom prst="rect">
            <a:avLst/>
          </a:prstGeom>
        </p:spPr>
        <p:txBody>
          <a:bodyPr vert="horz" wrap="square" lIns="45720" tIns="45720" rIns="45720" bIns="4572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8000"/>
              </a:lnSpc>
            </a:pPr>
            <a:r>
              <a:rPr lang="en-US" dirty="0">
                <a:solidFill>
                  <a:schemeClr val="bg1"/>
                </a:solidFill>
              </a:rPr>
              <a:t>Practicum: Interrogate your images for more impactful alt text and extended descriptions | </a:t>
            </a:r>
            <a:r>
              <a:rPr lang="en-US" dirty="0" err="1">
                <a:solidFill>
                  <a:schemeClr val="bg1"/>
                </a:solidFill>
              </a:rPr>
              <a:t>AHG</a:t>
            </a:r>
            <a:r>
              <a:rPr lang="en-US" dirty="0">
                <a:solidFill>
                  <a:schemeClr val="bg1"/>
                </a:solidFill>
              </a:rPr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96501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7" r:id="rId2"/>
    <p:sldLayoutId id="2147484326" r:id="rId3"/>
    <p:sldLayoutId id="2147484328" r:id="rId4"/>
    <p:sldLayoutId id="2147484329" r:id="rId5"/>
    <p:sldLayoutId id="2147484383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39" r:id="rId16"/>
    <p:sldLayoutId id="2147484340" r:id="rId17"/>
    <p:sldLayoutId id="2147484341" r:id="rId18"/>
    <p:sldLayoutId id="2147484342" r:id="rId19"/>
    <p:sldLayoutId id="2147484343" r:id="rId20"/>
    <p:sldLayoutId id="2147484344" r:id="rId21"/>
    <p:sldLayoutId id="2147484345" r:id="rId22"/>
    <p:sldLayoutId id="2147484346" r:id="rId23"/>
    <p:sldLayoutId id="2147484347" r:id="rId24"/>
  </p:sldLayoutIdLst>
  <p:hf sldNum="0" hdr="0" dt="0"/>
  <p:txStyles>
    <p:titleStyle>
      <a:lvl1pPr algn="l" defTabSz="914400" rtl="0" eaLnBrk="1" latinLnBrk="0" hangingPunct="1">
        <a:lnSpc>
          <a:spcPct val="98000"/>
        </a:lnSpc>
        <a:spcBef>
          <a:spcPct val="0"/>
        </a:spcBef>
        <a:buNone/>
        <a:defRPr lang="en-US"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None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8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344">
          <p15:clr>
            <a:srgbClr val="F26B43"/>
          </p15:clr>
        </p15:guide>
        <p15:guide id="4" pos="264">
          <p15:clr>
            <a:srgbClr val="F26B43"/>
          </p15:clr>
        </p15:guide>
        <p15:guide id="5" orient="horz" pos="552">
          <p15:clr>
            <a:srgbClr val="F26B43"/>
          </p15:clr>
        </p15:guide>
        <p15:guide id="7" orient="horz" pos="144">
          <p15:clr>
            <a:srgbClr val="F26B43"/>
          </p15:clr>
        </p15:guide>
        <p15:guide id="9" orient="horz" pos="3984">
          <p15:clr>
            <a:srgbClr val="F26B43"/>
          </p15:clr>
        </p15:guide>
        <p15:guide id="10" orient="horz" pos="720">
          <p15:clr>
            <a:srgbClr val="F26B43"/>
          </p15:clr>
        </p15:guide>
        <p15:guide id="11" orient="horz" pos="3912">
          <p15:clr>
            <a:srgbClr val="F26B43"/>
          </p15:clr>
        </p15:guide>
        <p15:guide id="12" pos="6144">
          <p15:clr>
            <a:srgbClr val="F26B43"/>
          </p15:clr>
        </p15:guide>
        <p15:guide id="13" pos="7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slide" Target="slide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AF52FE8-3C3B-05D4-ECF9-F6BA3B20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86" y="522551"/>
            <a:ext cx="4799865" cy="1978054"/>
          </a:xfrm>
          <a:solidFill>
            <a:srgbClr val="E3EDFD"/>
          </a:solidFill>
        </p:spPr>
        <p:txBody>
          <a:bodyPr>
            <a:normAutofit fontScale="90000"/>
          </a:bodyPr>
          <a:lstStyle/>
          <a:p>
            <a:pPr fontAlgn="base"/>
            <a:r>
              <a:rPr lang="en-US" dirty="0"/>
              <a:t>Practicum: Interrogate your images for more impactful alt text and extended descriptions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2C452B-4AF5-214E-D6E3-16F60BBE2F13}"/>
              </a:ext>
            </a:extLst>
          </p:cNvPr>
          <p:cNvSpPr txBox="1"/>
          <p:nvPr/>
        </p:nvSpPr>
        <p:spPr>
          <a:xfrm>
            <a:off x="397285" y="4109777"/>
            <a:ext cx="2791884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dirty="0"/>
              <a:t>Laura Ciporen</a:t>
            </a:r>
          </a:p>
          <a:p>
            <a:r>
              <a:rPr lang="en-US" dirty="0"/>
              <a:t>Accessing Higher Ground</a:t>
            </a:r>
          </a:p>
          <a:p>
            <a:r>
              <a:rPr lang="en-US" dirty="0"/>
              <a:t>11/20/2025</a:t>
            </a:r>
          </a:p>
        </p:txBody>
      </p:sp>
      <p:pic>
        <p:nvPicPr>
          <p:cNvPr id="5" name="Picture Placeholder 4" descr="2 people in a hallway examining 3 images on a bulletin board: tiny monkey clinging to a person's finger, human skeleton &amp; muscles, colorful bar chart.">
            <a:extLst>
              <a:ext uri="{FF2B5EF4-FFF2-40B4-BE49-F238E27FC236}">
                <a16:creationId xmlns:a16="http://schemas.microsoft.com/office/drawing/2014/main" id="{9EDFA8A8-FCAE-82B4-053F-11EF50E676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3081" b="3081"/>
          <a:stretch/>
        </p:blipFill>
        <p:spPr/>
      </p:pic>
    </p:spTree>
    <p:extLst>
      <p:ext uri="{BB962C8B-B14F-4D97-AF65-F5344CB8AC3E}">
        <p14:creationId xmlns:p14="http://schemas.microsoft.com/office/powerpoint/2010/main" val="719520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BA943-DA64-A5B6-9DA7-9A1ABF44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Non-content image example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8A7D2A-6C3F-1D10-16E8-ECDD8C7038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Why do we include pictures of Abraham Lincoln when we talk about Abraham Lincoln but the only describe the image as being Abraham Lincoln?</a:t>
            </a:r>
          </a:p>
        </p:txBody>
      </p:sp>
      <p:pic>
        <p:nvPicPr>
          <p:cNvPr id="16" name="Picture Placeholder 15" descr="Black &amp; white, grainy photo of Abraham Lincoln. His face is gaunt, beard neatly trimmed. He wears a dark suit with vest and bowtie.">
            <a:extLst>
              <a:ext uri="{FF2B5EF4-FFF2-40B4-BE49-F238E27FC236}">
                <a16:creationId xmlns:a16="http://schemas.microsoft.com/office/drawing/2014/main" id="{B9C2E2CE-1983-BD5A-910E-8265B0F14C2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3983" b="2705"/>
          <a:stretch/>
        </p:blipFill>
        <p:spPr>
          <a:xfrm>
            <a:off x="8534400" y="1146555"/>
            <a:ext cx="3657600" cy="4435095"/>
          </a:xfrm>
        </p:spPr>
      </p:pic>
    </p:spTree>
    <p:extLst>
      <p:ext uri="{BB962C8B-B14F-4D97-AF65-F5344CB8AC3E}">
        <p14:creationId xmlns:p14="http://schemas.microsoft.com/office/powerpoint/2010/main" val="871518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BA943-DA64-A5B6-9DA7-9A1ABF44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non-content image example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8A7D2A-6C3F-1D10-16E8-ECDD8C7038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History section on </a:t>
            </a:r>
            <a:r>
              <a:rPr lang="en-US" sz="2400" dirty="0"/>
              <a:t>Mycenaean </a:t>
            </a:r>
            <a:r>
              <a:rPr lang="en-US" dirty="0"/>
              <a:t>excavations mentions only that intricate pottery jars were sometimes found intact.</a:t>
            </a:r>
          </a:p>
        </p:txBody>
      </p:sp>
      <p:pic>
        <p:nvPicPr>
          <p:cNvPr id="5" name="Picture Placeholder 4" descr="Yellow-brown ceramic jar with black stripes, 1 painted as if woven. Flat top has intricate motifs, vertical spout &amp; a handle arcing in 3 directions.">
            <a:extLst>
              <a:ext uri="{FF2B5EF4-FFF2-40B4-BE49-F238E27FC236}">
                <a16:creationId xmlns:a16="http://schemas.microsoft.com/office/drawing/2014/main" id="{CDDAF626-9A04-9490-9CDD-CA9DAA2E44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7043" t="5982" r="8514"/>
          <a:stretch>
            <a:fillRect/>
          </a:stretch>
        </p:blipFill>
        <p:spPr>
          <a:xfrm>
            <a:off x="6843417" y="556856"/>
            <a:ext cx="4923460" cy="4896887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28D1EA-8E1C-B524-165D-A5ECCCCEA21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43415" y="5599622"/>
            <a:ext cx="4923461" cy="701521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/>
              <a:t>Mycenaean stirrup jar from Ras </a:t>
            </a:r>
            <a:r>
              <a:rPr lang="en-US" sz="2000" dirty="0" err="1"/>
              <a:t>Shamra</a:t>
            </a:r>
            <a:r>
              <a:rPr lang="en-US" sz="2000" dirty="0"/>
              <a:t> (Ugarit) Syria, 1400–1300 BC</a:t>
            </a:r>
          </a:p>
        </p:txBody>
      </p:sp>
    </p:spTree>
    <p:extLst>
      <p:ext uri="{BB962C8B-B14F-4D97-AF65-F5344CB8AC3E}">
        <p14:creationId xmlns:p14="http://schemas.microsoft.com/office/powerpoint/2010/main" val="916190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18C346-F15A-4128-9BF7-C09D91E79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Decorative image example</a:t>
            </a:r>
          </a:p>
        </p:txBody>
      </p:sp>
      <p:pic>
        <p:nvPicPr>
          <p:cNvPr id="5" name="Graphic 4" descr="Icon: graduation cap.">
            <a:extLst>
              <a:ext uri="{FF2B5EF4-FFF2-40B4-BE49-F238E27FC236}">
                <a16:creationId xmlns:a16="http://schemas.microsoft.com/office/drawing/2014/main" id="{61BBA7B2-035E-FD35-C590-8D56BD1168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400" y="1143000"/>
            <a:ext cx="493776" cy="49377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D61E7D-A1DF-66F2-0724-91843460E9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	Educational Content</a:t>
            </a:r>
          </a:p>
        </p:txBody>
      </p:sp>
    </p:spTree>
    <p:extLst>
      <p:ext uri="{BB962C8B-B14F-4D97-AF65-F5344CB8AC3E}">
        <p14:creationId xmlns:p14="http://schemas.microsoft.com/office/powerpoint/2010/main" val="2236238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C2A48-9F2B-48B8-7CBE-862A0C1CF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the description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103FA3-28B0-8695-AA23-01FC738CAC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Ask the following 3 questions.</a:t>
            </a:r>
          </a:p>
          <a:p>
            <a:r>
              <a:rPr lang="en-US" dirty="0"/>
              <a:t>(Of the person who choose the image, if you can, or yourself if you cannot.)</a:t>
            </a:r>
          </a:p>
        </p:txBody>
      </p:sp>
    </p:spTree>
    <p:extLst>
      <p:ext uri="{BB962C8B-B14F-4D97-AF65-F5344CB8AC3E}">
        <p14:creationId xmlns:p14="http://schemas.microsoft.com/office/powerpoint/2010/main" val="3547750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FD098-D361-A20F-A68F-7639B8D91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92" y="938330"/>
            <a:ext cx="4156194" cy="5402283"/>
          </a:xfrm>
          <a:solidFill>
            <a:srgbClr val="008000">
              <a:alpha val="11000"/>
            </a:srgbClr>
          </a:solidFill>
        </p:spPr>
        <p:txBody>
          <a:bodyPr lIns="274320"/>
          <a:lstStyle/>
          <a:p>
            <a:pPr>
              <a:spcAft>
                <a:spcPts val="2400"/>
              </a:spcAft>
            </a:pPr>
            <a:r>
              <a:rPr lang="en-US" b="0" dirty="0"/>
              <a:t>Question 1.</a:t>
            </a:r>
            <a:br>
              <a:rPr lang="en-US" dirty="0"/>
            </a:br>
            <a:r>
              <a:rPr lang="en-US" dirty="0"/>
              <a:t>Why is THIS image HERE?</a:t>
            </a:r>
          </a:p>
        </p:txBody>
      </p:sp>
      <p:pic>
        <p:nvPicPr>
          <p:cNvPr id="6" name="Picture Placeholder 5" descr="Netanyahu, arms crossed, wearing a serious expression, looks away from Bennet, seated beside him, who animatedly speaks while facing away from Netanyahu.">
            <a:extLst>
              <a:ext uri="{FF2B5EF4-FFF2-40B4-BE49-F238E27FC236}">
                <a16:creationId xmlns:a16="http://schemas.microsoft.com/office/drawing/2014/main" id="{7DE623B4-B182-AB74-36E1-03AE1CEE676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354" t="36022" r="3239" b="5696"/>
          <a:stretch>
            <a:fillRect/>
          </a:stretch>
        </p:blipFill>
        <p:spPr>
          <a:xfrm>
            <a:off x="4877268" y="938332"/>
            <a:ext cx="7162331" cy="4493640"/>
          </a:xfrm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F9855C98-78FB-F9D5-C647-9ED81208FF5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17576" y="6458493"/>
            <a:ext cx="11241024" cy="243143"/>
          </a:xfrm>
        </p:spPr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602937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692F-2818-A677-121B-CB155C795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EA2B-AFCF-D5B9-23DF-B99550F1E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264" y="1623421"/>
            <a:ext cx="3951986" cy="1397743"/>
          </a:xfrm>
        </p:spPr>
        <p:txBody>
          <a:bodyPr lIns="182880" rIns="182880">
            <a:normAutofit/>
          </a:bodyPr>
          <a:lstStyle/>
          <a:p>
            <a:pPr algn="ctr"/>
            <a:r>
              <a:rPr lang="en-US" dirty="0"/>
              <a:t>WHY is only a</a:t>
            </a:r>
            <a:br>
              <a:rPr lang="en-US" dirty="0"/>
            </a:br>
            <a:r>
              <a:rPr lang="en-US" dirty="0"/>
              <a:t>3-letter word</a:t>
            </a:r>
          </a:p>
        </p:txBody>
      </p:sp>
      <p:pic>
        <p:nvPicPr>
          <p:cNvPr id="7" name="Picture Placeholder 6" descr="Paper speech bubble with 3 cutout paper stars in different colors. Held by a hand.">
            <a:extLst>
              <a:ext uri="{FF2B5EF4-FFF2-40B4-BE49-F238E27FC236}">
                <a16:creationId xmlns:a16="http://schemas.microsoft.com/office/drawing/2014/main" id="{19888467-D091-CEBE-FCE2-0404FD23807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36" b="36"/>
          <a:stretch/>
        </p:blipFill>
        <p:spPr>
          <a:xfrm>
            <a:off x="6477001" y="0"/>
            <a:ext cx="5715000" cy="4467225"/>
          </a:xfr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3201455-E050-69CB-7AD0-772A2882A4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77263" y="4171005"/>
            <a:ext cx="4237737" cy="919278"/>
          </a:xfrm>
        </p:spPr>
        <p:txBody>
          <a:bodyPr tIns="91440" rIns="0" bIns="91440"/>
          <a:lstStyle/>
          <a:p>
            <a:r>
              <a:rPr lang="en-US" dirty="0"/>
              <a:t>Asking the image decision makers why an image is used.</a:t>
            </a:r>
          </a:p>
        </p:txBody>
      </p:sp>
    </p:spTree>
    <p:extLst>
      <p:ext uri="{BB962C8B-B14F-4D97-AF65-F5344CB8AC3E}">
        <p14:creationId xmlns:p14="http://schemas.microsoft.com/office/powerpoint/2010/main" val="2388228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22CD8-80DD-AC26-9ED4-D76AEC8F3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92" y="231143"/>
            <a:ext cx="5212108" cy="2120171"/>
          </a:xfrm>
          <a:solidFill>
            <a:srgbClr val="008000">
              <a:alpha val="11000"/>
            </a:srgbClr>
          </a:solidFill>
        </p:spPr>
        <p:txBody>
          <a:bodyPr vert="horz" lIns="274320" tIns="45720" rIns="91440" bIns="45720" rtlCol="0" anchor="ctr">
            <a:normAutofit fontScale="90000"/>
          </a:bodyPr>
          <a:lstStyle/>
          <a:p>
            <a:r>
              <a:rPr lang="en-US" b="0" dirty="0"/>
              <a:t>Question 2.</a:t>
            </a:r>
            <a:br>
              <a:rPr lang="en-US" b="0" dirty="0"/>
            </a:br>
            <a:r>
              <a:rPr lang="en-US" dirty="0"/>
              <a:t>How will this image be used in the educational setting?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B1DDEC-2F80-921A-57AB-48692E415D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2950029"/>
            <a:ext cx="5434057" cy="246017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/>
              <a:t>Which architectural style is this?</a:t>
            </a:r>
          </a:p>
          <a:p>
            <a:pPr marL="342900" indent="-342900">
              <a:spcBef>
                <a:spcPts val="0"/>
              </a:spcBef>
              <a:spcAft>
                <a:spcPts val="400"/>
              </a:spcAft>
              <a:buFont typeface="+mj-lt"/>
              <a:buAutoNum type="alphaLcParenR"/>
            </a:pPr>
            <a:r>
              <a:rPr lang="en-US" dirty="0"/>
              <a:t>Neo-classical</a:t>
            </a:r>
          </a:p>
          <a:p>
            <a:pPr marL="342900" indent="-342900">
              <a:spcBef>
                <a:spcPts val="0"/>
              </a:spcBef>
              <a:spcAft>
                <a:spcPts val="400"/>
              </a:spcAft>
              <a:buFont typeface="+mj-lt"/>
              <a:buAutoNum type="alphaLcParenR"/>
            </a:pPr>
            <a:r>
              <a:rPr lang="en-US" dirty="0"/>
              <a:t>Colonial</a:t>
            </a:r>
          </a:p>
          <a:p>
            <a:pPr marL="342900" indent="-342900">
              <a:spcBef>
                <a:spcPts val="0"/>
              </a:spcBef>
              <a:spcAft>
                <a:spcPts val="400"/>
              </a:spcAft>
              <a:buFont typeface="+mj-lt"/>
              <a:buAutoNum type="alphaLcParenR"/>
            </a:pPr>
            <a:r>
              <a:rPr lang="en-US" dirty="0"/>
              <a:t>Gothic Revival</a:t>
            </a:r>
          </a:p>
          <a:p>
            <a:pPr marL="342900" indent="-342900">
              <a:spcBef>
                <a:spcPts val="0"/>
              </a:spcBef>
              <a:spcAft>
                <a:spcPts val="400"/>
              </a:spcAft>
              <a:buFont typeface="+mj-lt"/>
              <a:buAutoNum type="alphaLcParenR"/>
            </a:pPr>
            <a:r>
              <a:rPr lang="en-US" dirty="0"/>
              <a:t>Federal</a:t>
            </a:r>
          </a:p>
        </p:txBody>
      </p:sp>
      <p:pic>
        <p:nvPicPr>
          <p:cNvPr id="5" name="Picture 2" descr="A three-story house with black shutters on the windows of the bottom two floors. The top floor has 6-over-6 dormer windows. The façade is symmetrical, and two pair of columns flank the wide door of the simple entrance, above which is a simple balcony.">
            <a:extLst>
              <a:ext uri="{FF2B5EF4-FFF2-40B4-BE49-F238E27FC236}">
                <a16:creationId xmlns:a16="http://schemas.microsoft.com/office/drawing/2014/main" id="{DBA12236-8961-FD67-CC30-7C42116C7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5302" r="7428"/>
          <a:stretch/>
        </p:blipFill>
        <p:spPr bwMode="auto">
          <a:xfrm>
            <a:off x="5917631" y="502465"/>
            <a:ext cx="6274369" cy="456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D9F907-C625-641F-9AA1-9D80E9C0C2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536227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FBC6C-7751-92ED-8815-9550D3874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AAE7-9062-D7E9-5798-5760183EB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73" y="884281"/>
            <a:ext cx="6119913" cy="2327005"/>
          </a:xfrm>
          <a:solidFill>
            <a:srgbClr val="008000">
              <a:alpha val="11000"/>
            </a:srgbClr>
          </a:solidFill>
        </p:spPr>
        <p:txBody>
          <a:bodyPr vert="horz" lIns="274320" tIns="45720" rIns="91440" bIns="45720" rtlCol="0" anchor="ctr">
            <a:normAutofit/>
          </a:bodyPr>
          <a:lstStyle/>
          <a:p>
            <a:r>
              <a:rPr lang="en-US" b="0" dirty="0"/>
              <a:t>Question 3.</a:t>
            </a:r>
            <a:br>
              <a:rPr lang="en-US" dirty="0"/>
            </a:br>
            <a:r>
              <a:rPr lang="en-US" dirty="0"/>
              <a:t>What relevant information </a:t>
            </a:r>
            <a:r>
              <a:rPr lang="en-US" i="1" dirty="0"/>
              <a:t>will the sighted audience </a:t>
            </a:r>
            <a:r>
              <a:rPr lang="en-US" dirty="0"/>
              <a:t>get from the image?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3FB38-DCCA-123D-3BD8-39E49A5DCB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973" y="4021193"/>
            <a:ext cx="6385252" cy="1474732"/>
          </a:xfrm>
        </p:spPr>
        <p:txBody>
          <a:bodyPr>
            <a:noAutofit/>
          </a:bodyPr>
          <a:lstStyle/>
          <a:p>
            <a:r>
              <a:rPr lang="en-US" dirty="0"/>
              <a:t>To add alt text to an object in Word:</a:t>
            </a:r>
          </a:p>
          <a:p>
            <a:r>
              <a:rPr lang="en-US" dirty="0"/>
              <a:t>Right-click the object and select Edit alt text.</a:t>
            </a:r>
          </a:p>
        </p:txBody>
      </p:sp>
      <p:pic>
        <p:nvPicPr>
          <p:cNvPr id="6" name="Picture Placeholder 5" descr="Screenshot of object contextual menu. First items are cut, copy, paste options. Edit alt text is 3rd from bottom, after wrap text.">
            <a:extLst>
              <a:ext uri="{FF2B5EF4-FFF2-40B4-BE49-F238E27FC236}">
                <a16:creationId xmlns:a16="http://schemas.microsoft.com/office/drawing/2014/main" id="{EFA0EC23-82B7-1D94-A41E-5E730B95F77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/>
        </p:blipFill>
        <p:spPr>
          <a:xfrm>
            <a:off x="8963025" y="21722"/>
            <a:ext cx="3010172" cy="6812493"/>
          </a:xfrm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171762AC-6BCE-6460-7C47-1417F43613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7576" y="6458493"/>
            <a:ext cx="7297674" cy="243143"/>
          </a:xfrm>
        </p:spPr>
        <p:txBody>
          <a:bodyPr/>
          <a:lstStyle/>
          <a:p>
            <a:pPr algn="l"/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527652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78D6C-A2C3-40B9-86C8-729CA46C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91" y="335920"/>
            <a:ext cx="6907559" cy="1045206"/>
          </a:xfrm>
        </p:spPr>
        <p:txBody>
          <a:bodyPr>
            <a:normAutofit fontScale="90000"/>
          </a:bodyPr>
          <a:lstStyle/>
          <a:p>
            <a:r>
              <a:rPr lang="en-US" dirty="0"/>
              <a:t>My essential questions for writing VALUABLE image descriptions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CA2C5-BD3F-D295-4F02-684B3E38EB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2019300"/>
            <a:ext cx="5434057" cy="415289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WHY is </a:t>
            </a:r>
            <a:r>
              <a:rPr lang="en-US" i="1" dirty="0"/>
              <a:t>this</a:t>
            </a:r>
            <a:r>
              <a:rPr lang="en-US" dirty="0"/>
              <a:t> image </a:t>
            </a:r>
            <a:r>
              <a:rPr lang="en-US" i="1" dirty="0"/>
              <a:t>here</a:t>
            </a:r>
            <a:r>
              <a:rPr lang="en-US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How will this image be used in the educational setting?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What </a:t>
            </a:r>
            <a:r>
              <a:rPr lang="en-US" i="1" dirty="0"/>
              <a:t>relevant</a:t>
            </a:r>
            <a:r>
              <a:rPr lang="en-US" dirty="0"/>
              <a:t> information will the </a:t>
            </a:r>
            <a:r>
              <a:rPr lang="en-US" i="1" dirty="0"/>
              <a:t>sighted audience</a:t>
            </a:r>
            <a:r>
              <a:rPr lang="en-US" dirty="0"/>
              <a:t> get from the image?</a:t>
            </a:r>
          </a:p>
        </p:txBody>
      </p:sp>
      <p:pic>
        <p:nvPicPr>
          <p:cNvPr id="8" name="Picture Placeholder 7" descr="Railing with pillars interrupted by an electrical panel that is covered in and image of the same railing with pillars.">
            <a:extLst>
              <a:ext uri="{FF2B5EF4-FFF2-40B4-BE49-F238E27FC236}">
                <a16:creationId xmlns:a16="http://schemas.microsoft.com/office/drawing/2014/main" id="{6DA30651-DE84-62EA-D228-DFE3FF295A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744" r="1744"/>
          <a:stretch/>
        </p:blipFill>
        <p:spPr>
          <a:xfrm>
            <a:off x="6305006" y="1447799"/>
            <a:ext cx="5467894" cy="4724400"/>
          </a:xfrm>
        </p:spPr>
      </p:pic>
    </p:spTree>
    <p:extLst>
      <p:ext uri="{BB962C8B-B14F-4D97-AF65-F5344CB8AC3E}">
        <p14:creationId xmlns:p14="http://schemas.microsoft.com/office/powerpoint/2010/main" val="3447290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08F34-0599-9612-9F8F-066832C25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Make sure you are not writing a caption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2032E-C081-1976-46D4-B3E0F7CC47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Descriptions ARE the image.</a:t>
            </a:r>
          </a:p>
          <a:p>
            <a:r>
              <a:rPr lang="en-US" sz="2800" dirty="0"/>
              <a:t>Captions are ABOUT the image.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Caption handles who, what, when, where.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Captions share context information that is NOT directly available in the image.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Everyone benefits from captions.</a:t>
            </a:r>
          </a:p>
        </p:txBody>
      </p:sp>
    </p:spTree>
    <p:extLst>
      <p:ext uri="{BB962C8B-B14F-4D97-AF65-F5344CB8AC3E}">
        <p14:creationId xmlns:p14="http://schemas.microsoft.com/office/powerpoint/2010/main" val="278646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151C-24E4-1750-64E5-061948CC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16" y="406303"/>
            <a:ext cx="8905684" cy="1353813"/>
          </a:xfrm>
        </p:spPr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FAFBC-F9E3-B8C5-8D4C-E07E332BF6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138" y="1853537"/>
            <a:ext cx="8909050" cy="3978707"/>
          </a:xfrm>
        </p:spPr>
        <p:txBody>
          <a:bodyPr>
            <a:noAutofit/>
          </a:bodyPr>
          <a:lstStyle/>
          <a:p>
            <a:r>
              <a:rPr lang="en-US" dirty="0"/>
              <a:t>Laura Ciporen, CPACC. Brooklyn, NY. She</a:t>
            </a:r>
          </a:p>
          <a:p>
            <a:r>
              <a:rPr lang="en-US" dirty="0"/>
              <a:t>Digital Content Accessibility Manager for McGraw Hill Higher Ed.</a:t>
            </a:r>
          </a:p>
          <a:p>
            <a:r>
              <a:rPr lang="en-US" dirty="0"/>
              <a:t>100% focused on </a:t>
            </a:r>
            <a:r>
              <a:rPr lang="en-US" i="1" dirty="0"/>
              <a:t>content</a:t>
            </a:r>
            <a:r>
              <a:rPr lang="en-US" dirty="0"/>
              <a:t> accessibility since 2015</a:t>
            </a:r>
          </a:p>
          <a:p>
            <a:r>
              <a:rPr lang="en-US" dirty="0"/>
              <a:t>Instructional design for 6 years prior</a:t>
            </a:r>
          </a:p>
          <a:p>
            <a:r>
              <a:rPr lang="en-US" dirty="0"/>
              <a:t>M.A. in Educational Communication and Technology from NYU</a:t>
            </a:r>
          </a:p>
          <a:p>
            <a:r>
              <a:rPr lang="en-US" dirty="0"/>
              <a:t>I’ve done an intense alt text focus group with real students which helped form some of my thoughts on this topic.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25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4898B95-2A84-4AD6-4383-14279750A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article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451ECE8-B756-8EF5-445F-657B5A9DBF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Caption:</a:t>
            </a:r>
          </a:p>
          <a:p>
            <a:r>
              <a:rPr lang="en-US" dirty="0"/>
              <a:t>Prime Minister Benjamin Netanyahu, right, seen with then-Education Minister Naftali Bennett at the weekly cabinet meeting at the Prime Minister's Office in Jerusalem, on August 30, 2016.</a:t>
            </a:r>
          </a:p>
        </p:txBody>
      </p:sp>
      <p:pic>
        <p:nvPicPr>
          <p:cNvPr id="10" name="Picture Placeholder 5" descr="Netanyahu, arms crossed, wearing a serious expression, looks away from Bennet, seated beside him, who animatedly speaks while facing away from Netanyahu.">
            <a:extLst>
              <a:ext uri="{FF2B5EF4-FFF2-40B4-BE49-F238E27FC236}">
                <a16:creationId xmlns:a16="http://schemas.microsoft.com/office/drawing/2014/main" id="{BD7F3CB5-76BC-A023-D491-5E6F9441A16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815" t="36741" r="3620" b="5718"/>
          <a:stretch>
            <a:fillRect/>
          </a:stretch>
        </p:blipFill>
        <p:spPr>
          <a:xfrm>
            <a:off x="6379030" y="1262742"/>
            <a:ext cx="5434056" cy="3396343"/>
          </a:xfrm>
        </p:spPr>
      </p:pic>
    </p:spTree>
    <p:extLst>
      <p:ext uri="{BB962C8B-B14F-4D97-AF65-F5344CB8AC3E}">
        <p14:creationId xmlns:p14="http://schemas.microsoft.com/office/powerpoint/2010/main" val="733392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B943E-FE14-33AC-44A2-8EE32778B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E0927-AABD-4D38-1A5A-3F3E31F3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23" y="493551"/>
            <a:ext cx="4961709" cy="1353813"/>
          </a:xfrm>
        </p:spPr>
        <p:txBody>
          <a:bodyPr>
            <a:normAutofit/>
          </a:bodyPr>
          <a:lstStyle/>
          <a:p>
            <a:r>
              <a:rPr lang="en-US" dirty="0"/>
              <a:t>Caption vs. alt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E3627-8945-2EAA-11A6-B81F389E1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920" y="2036047"/>
            <a:ext cx="6097460" cy="1037353"/>
          </a:xfrm>
        </p:spPr>
        <p:txBody>
          <a:bodyPr>
            <a:normAutofit/>
          </a:bodyPr>
          <a:lstStyle/>
          <a:p>
            <a:r>
              <a:rPr lang="en-US" dirty="0"/>
              <a:t>A tutor at King Park elementary school helps a student with test prep.</a:t>
            </a:r>
          </a:p>
        </p:txBody>
      </p:sp>
      <p:pic>
        <p:nvPicPr>
          <p:cNvPr id="7" name="Picture Placeholder 6" descr="An elementary school teacher sits next to a studious girl as he focuses her attention on a section in her textbook.">
            <a:extLst>
              <a:ext uri="{FF2B5EF4-FFF2-40B4-BE49-F238E27FC236}">
                <a16:creationId xmlns:a16="http://schemas.microsoft.com/office/drawing/2014/main" id="{2D49B71C-9B01-1134-EDC2-1AB58DCFE7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5327" r="5327"/>
          <a:stretch>
            <a:fillRect/>
          </a:stretch>
        </p:blipFill>
        <p:spPr>
          <a:xfrm>
            <a:off x="6961844" y="552450"/>
            <a:ext cx="4346321" cy="4893757"/>
          </a:xfr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43CA8A-8702-40BC-4FF7-46413BC7A987}"/>
              </a:ext>
            </a:extLst>
          </p:cNvPr>
          <p:cNvSpPr txBox="1">
            <a:spLocks/>
          </p:cNvSpPr>
          <p:nvPr/>
        </p:nvSpPr>
        <p:spPr>
          <a:xfrm>
            <a:off x="423920" y="3250291"/>
            <a:ext cx="6097460" cy="1037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8000"/>
              </a:lnSpc>
              <a:spcBef>
                <a:spcPts val="1000"/>
              </a:spcBef>
              <a:spcAft>
                <a:spcPts val="1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teacher helps a student with her schoolwork.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73E7F67-B53A-F861-9C2D-247F9A1136BE}"/>
              </a:ext>
            </a:extLst>
          </p:cNvPr>
          <p:cNvSpPr txBox="1">
            <a:spLocks/>
          </p:cNvSpPr>
          <p:nvPr/>
        </p:nvSpPr>
        <p:spPr>
          <a:xfrm>
            <a:off x="423920" y="4464535"/>
            <a:ext cx="6097460" cy="1614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8000"/>
              </a:lnSpc>
              <a:spcBef>
                <a:spcPts val="1000"/>
              </a:spcBef>
              <a:spcAft>
                <a:spcPts val="140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 elementary school teacher sits next to a studious girl as he focuses her attention on a section in her textbook.</a:t>
            </a:r>
          </a:p>
        </p:txBody>
      </p:sp>
    </p:spTree>
    <p:extLst>
      <p:ext uri="{BB962C8B-B14F-4D97-AF65-F5344CB8AC3E}">
        <p14:creationId xmlns:p14="http://schemas.microsoft.com/office/powerpoint/2010/main" val="286566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  <p:bldP spid="4" grpId="2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63B5D-43E7-3370-AD74-9F7F4E53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Flowchart</a:t>
            </a:r>
          </a:p>
        </p:txBody>
      </p:sp>
      <p:graphicFrame>
        <p:nvGraphicFramePr>
          <p:cNvPr id="3" name="Diagram 2" descr="Circular flow chart as described on slide. Three red circles with purple arrows between them form a triangle.">
            <a:extLst>
              <a:ext uri="{FF2B5EF4-FFF2-40B4-BE49-F238E27FC236}">
                <a16:creationId xmlns:a16="http://schemas.microsoft.com/office/drawing/2014/main" id="{02A8B341-4C03-FB9C-47D6-88D4C7D0EC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202119"/>
              </p:ext>
            </p:extLst>
          </p:nvPr>
        </p:nvGraphicFramePr>
        <p:xfrm>
          <a:off x="-250204" y="1676400"/>
          <a:ext cx="4226779" cy="2817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FD99CAF-36C9-4B3D-DE15-4DAA6486AB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62450" y="2479724"/>
            <a:ext cx="5657849" cy="495996"/>
          </a:xfrm>
          <a:solidFill>
            <a:schemeClr val="accent6">
              <a:lumMod val="50000"/>
              <a:alpha val="12157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Description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FFDEB6-35A4-5162-21BD-CC5AF0FF2C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2450" y="3047744"/>
            <a:ext cx="5657849" cy="180732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Circular flow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chart. 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Jump leads to Jive which leads to Wail which leads back to Jump.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0A7ECA-0E6D-66CE-A379-91313F348A1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02313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63B5D-43E7-3370-AD74-9F7F4E53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contexts, different descriptions</a:t>
            </a:r>
          </a:p>
        </p:txBody>
      </p:sp>
      <p:pic>
        <p:nvPicPr>
          <p:cNvPr id="8" name="Picture Placeholder 7" descr="Recycle with solid fill.">
            <a:extLst>
              <a:ext uri="{FF2B5EF4-FFF2-40B4-BE49-F238E27FC236}">
                <a16:creationId xmlns:a16="http://schemas.microsoft.com/office/drawing/2014/main" id="{661844C7-0F5A-D7FE-C2DE-A86CAD186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66" b="366"/>
          <a:stretch>
            <a:fillRect/>
          </a:stretch>
        </p:blipFill>
        <p:spPr>
          <a:xfrm>
            <a:off x="-4275" y="1749426"/>
            <a:ext cx="3526049" cy="350066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31465F-9806-E33E-9090-D5A84CC894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78865" y="1860458"/>
            <a:ext cx="7977803" cy="4029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If only an idea matters and not the visual representation of that idea, what do we do with this?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Signaling that content is being recycled from earlier lesson: “Recycle.”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About actual recycling: “Recycling symbol.”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But consider: is there a time to describe what the symbol looks like?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0A7ECA-0E6D-66CE-A379-91313F348A1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177209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15794-A6C7-122F-11E3-25FDB7194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23" y="888642"/>
            <a:ext cx="5304468" cy="1426541"/>
          </a:xfrm>
        </p:spPr>
        <p:txBody>
          <a:bodyPr>
            <a:normAutofit/>
          </a:bodyPr>
          <a:lstStyle/>
          <a:p>
            <a:r>
              <a:rPr lang="en-US" dirty="0"/>
              <a:t>Descriptions should not be bland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05A67-95C8-4DC3-4B26-C6F8A2BC0E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921" y="3018574"/>
            <a:ext cx="4964113" cy="2950784"/>
          </a:xfrm>
        </p:spPr>
        <p:txBody>
          <a:bodyPr>
            <a:normAutofit/>
          </a:bodyPr>
          <a:lstStyle/>
          <a:p>
            <a:r>
              <a:rPr lang="en-US" dirty="0"/>
              <a:t>This image’s purpose is to convey emotion.</a:t>
            </a:r>
          </a:p>
        </p:txBody>
      </p:sp>
      <p:pic>
        <p:nvPicPr>
          <p:cNvPr id="7" name="Picture Placeholder 6" descr="An elementary school girl struts her stuff for the camera. She's wearing a school uniform and has a big, square, red backpack.">
            <a:extLst>
              <a:ext uri="{FF2B5EF4-FFF2-40B4-BE49-F238E27FC236}">
                <a16:creationId xmlns:a16="http://schemas.microsoft.com/office/drawing/2014/main" id="{8ECCDB8F-0C51-92AB-EA7E-A6472E932D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5725" r="5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320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7595D-8F7C-304F-2950-8409BB66E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80CA5-2E01-6696-9273-AEFD01C97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 graph:</a:t>
            </a:r>
            <a:br>
              <a:rPr lang="en-US" dirty="0"/>
            </a:br>
            <a:r>
              <a:rPr lang="en-US" dirty="0"/>
              <a:t>Needs data table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54A98E-EF88-B30D-4B3A-1304ED3D90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921" y="3018574"/>
            <a:ext cx="4281429" cy="1467701"/>
          </a:xfrm>
        </p:spPr>
        <p:txBody>
          <a:bodyPr/>
          <a:lstStyle/>
          <a:p>
            <a:r>
              <a:rPr lang="en-US" dirty="0"/>
              <a:t>Text discusses how children’s favorite colors change over time.</a:t>
            </a:r>
          </a:p>
        </p:txBody>
      </p:sp>
      <p:pic>
        <p:nvPicPr>
          <p:cNvPr id="12" name="Picture Placeholder 11" descr="How favorite colors change from preschool to primary to secondary school. Green trends down, blue trends up, yellow up then down, red down then resets.">
            <a:extLst>
              <a:ext uri="{FF2B5EF4-FFF2-40B4-BE49-F238E27FC236}">
                <a16:creationId xmlns:a16="http://schemas.microsoft.com/office/drawing/2014/main" id="{D2D8F0E3-A1A7-0328-2666-C363A76837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4907356" y="581025"/>
            <a:ext cx="7073016" cy="4622222"/>
          </a:xfrm>
        </p:spPr>
      </p:pic>
    </p:spTree>
    <p:extLst>
      <p:ext uri="{BB962C8B-B14F-4D97-AF65-F5344CB8AC3E}">
        <p14:creationId xmlns:p14="http://schemas.microsoft.com/office/powerpoint/2010/main" val="2835056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F855C-FB9A-8DA7-9E33-F2CAE471D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27CA1-59E6-FB9C-B721-EB4EC8B91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93" y="231145"/>
            <a:ext cx="2025106" cy="2954182"/>
          </a:xfrm>
        </p:spPr>
        <p:txBody>
          <a:bodyPr/>
          <a:lstStyle/>
          <a:p>
            <a:r>
              <a:rPr lang="en-US" dirty="0"/>
              <a:t>A view of NYC</a:t>
            </a:r>
          </a:p>
        </p:txBody>
      </p:sp>
      <p:pic>
        <p:nvPicPr>
          <p:cNvPr id="7" name="Picture Placeholder 6" descr="Tower of blue steel suspension bridge imposes itself at end of empty cobblestone street flanked by 6-story red-brick buildings &amp; parallel-parked cars.">
            <a:extLst>
              <a:ext uri="{FF2B5EF4-FFF2-40B4-BE49-F238E27FC236}">
                <a16:creationId xmlns:a16="http://schemas.microsoft.com/office/drawing/2014/main" id="{4623EF50-61B1-25B8-E6BE-3961C576726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-289" b="485"/>
          <a:stretch>
            <a:fillRect/>
          </a:stretch>
        </p:blipFill>
        <p:spPr>
          <a:xfrm>
            <a:off x="2822102" y="321546"/>
            <a:ext cx="9067610" cy="6039059"/>
          </a:xfrm>
        </p:spPr>
      </p:pic>
    </p:spTree>
    <p:extLst>
      <p:ext uri="{BB962C8B-B14F-4D97-AF65-F5344CB8AC3E}">
        <p14:creationId xmlns:p14="http://schemas.microsoft.com/office/powerpoint/2010/main" val="4208078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C01E8-E55D-73C5-8E6C-6E52BB6EF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06DA9-616C-B7C9-251E-F44C3AB7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92" y="231145"/>
            <a:ext cx="11231908" cy="645156"/>
          </a:xfrm>
        </p:spPr>
        <p:txBody>
          <a:bodyPr>
            <a:normAutofit/>
          </a:bodyPr>
          <a:lstStyle/>
          <a:p>
            <a:r>
              <a:rPr lang="en-US" dirty="0"/>
              <a:t>Longer description and 150-word pure alt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B87310F-2C12-D413-92E4-76D948DEB553}"/>
              </a:ext>
            </a:extLst>
          </p:cNvPr>
          <p:cNvSpPr txBox="1">
            <a:spLocks/>
          </p:cNvSpPr>
          <p:nvPr/>
        </p:nvSpPr>
        <p:spPr>
          <a:xfrm>
            <a:off x="419100" y="1146556"/>
            <a:ext cx="7846011" cy="12156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8000"/>
              </a:lnSpc>
              <a:spcBef>
                <a:spcPts val="1000"/>
              </a:spcBef>
              <a:spcAft>
                <a:spcPts val="1400"/>
              </a:spcAft>
              <a:buFont typeface="Arial" panose="020B0604020202020204" pitchFamily="34" charset="0"/>
              <a:buNone/>
              <a:def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Tower of blue steel suspension bridge imposes itself at end of empty cobblestone street flanked by 6-story red-brick buildings &amp; parallel-parked cars.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84FD3-F8F1-4223-2D35-58314A6324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3013456"/>
            <a:ext cx="7846011" cy="3320669"/>
          </a:xfrm>
        </p:spPr>
        <p:txBody>
          <a:bodyPr>
            <a:normAutofit/>
          </a:bodyPr>
          <a:lstStyle/>
          <a:p>
            <a:r>
              <a:rPr lang="en-US" dirty="0"/>
              <a:t>A tower of a blue steel suspension bridge imposes itself at the end of an empty cobblestone street that is flanked by 6-story red-brick buildings lit toward the top by the sun, with a multitude of glinting windows and a single set of fire escapes outlined in black. Both sides of the street are filled with neat lines of dark, parallel-parked cars. One way street signs point away from the bridge and a neon orange scooter fits snugly in front of one line of cars.</a:t>
            </a:r>
          </a:p>
        </p:txBody>
      </p:sp>
      <p:pic>
        <p:nvPicPr>
          <p:cNvPr id="10" name="Picture Placeholder 9" descr="Same image as previous slide. Described on this one.">
            <a:extLst>
              <a:ext uri="{FF2B5EF4-FFF2-40B4-BE49-F238E27FC236}">
                <a16:creationId xmlns:a16="http://schemas.microsoft.com/office/drawing/2014/main" id="{F95875F4-C715-E13F-91E7-775039B93AD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6634" r="16634"/>
          <a:stretch/>
        </p:blipFill>
        <p:spPr>
          <a:xfrm>
            <a:off x="8534400" y="1146556"/>
            <a:ext cx="3657600" cy="3657600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26434-707C-D328-3C15-54FDAFCE124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17576" y="6458493"/>
            <a:ext cx="11241024" cy="24314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Practicum: Interrogate your images for more impactful alt text and extended descriptions |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AHG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941142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E12A4-A2E4-F634-EF92-B3C24A2B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matters!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6EE1A-AEC4-D554-0B46-C58D148891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143000"/>
            <a:ext cx="7019925" cy="50673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>
                <a:effectLst/>
                <a:latin typeface="Proxima Nova" panose="0200050603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Use one sheet of notebook paper to make a 5-Tab Foldable. Label the tabs as illustrated. Use the Foldable to identify how forces act on objects. Under the tabs, define terms, list examples, and explain real-world applications.</a:t>
            </a:r>
            <a:endParaRPr lang="en-US" dirty="0"/>
          </a:p>
        </p:txBody>
      </p:sp>
      <p:pic>
        <p:nvPicPr>
          <p:cNvPr id="9" name="Picture Placeholder 7" descr="Five-tab foldable reading forces in the margin. Tabs read: Gravity, Friction, Magnetism, Applied Forces, Normal Forces.">
            <a:extLst>
              <a:ext uri="{FF2B5EF4-FFF2-40B4-BE49-F238E27FC236}">
                <a16:creationId xmlns:a16="http://schemas.microsoft.com/office/drawing/2014/main" id="{493DDFF1-AB88-1DA1-1191-CA47DF6CB680}"/>
              </a:ext>
            </a:extLst>
          </p:cNvPr>
          <p:cNvPicPr>
            <a:picLocks noGrp="1"/>
          </p:cNvPicPr>
          <p:nvPr>
            <p:ph type="pic" sz="quarter" idx="11"/>
          </p:nvPr>
        </p:nvPicPr>
        <p:blipFill rotWithShape="1">
          <a:blip r:embed="rId3"/>
          <a:srcRect l="-646" t="3515" b="2059"/>
          <a:stretch/>
        </p:blipFill>
        <p:spPr bwMode="auto">
          <a:xfrm>
            <a:off x="9155860" y="31882"/>
            <a:ext cx="3036139" cy="61890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8E131-0A1F-B6CB-2F2E-DEFE6ECB15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27393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22CD8-80DD-AC26-9ED4-D76AEC8F3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92" y="231144"/>
            <a:ext cx="4583281" cy="1283331"/>
          </a:xfrm>
        </p:spPr>
        <p:txBody>
          <a:bodyPr>
            <a:noAutofit/>
          </a:bodyPr>
          <a:lstStyle/>
          <a:p>
            <a:r>
              <a:rPr lang="en-US" dirty="0"/>
              <a:t>Specialized context plays a role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B1DDEC-2F80-921A-57AB-48692E415D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1" y="2600324"/>
            <a:ext cx="4590872" cy="3609975"/>
          </a:xfrm>
        </p:spPr>
        <p:txBody>
          <a:bodyPr/>
          <a:lstStyle/>
          <a:p>
            <a:r>
              <a:rPr lang="en-US" dirty="0"/>
              <a:t>How would the description of this image be different in a world languages textbook than an economics one?</a:t>
            </a:r>
          </a:p>
        </p:txBody>
      </p:sp>
      <p:pic>
        <p:nvPicPr>
          <p:cNvPr id="8" name="Picture Placeholder 11" descr="Alt text to be determined!">
            <a:extLst>
              <a:ext uri="{FF2B5EF4-FFF2-40B4-BE49-F238E27FC236}">
                <a16:creationId xmlns:a16="http://schemas.microsoft.com/office/drawing/2014/main" id="{2F63386A-671D-3241-C859-A10693FE863A}"/>
              </a:ext>
            </a:extLst>
          </p:cNvPr>
          <p:cNvPicPr>
            <a:picLocks noGrp="1" noChangeAspect="1"/>
          </p:cNvPicPr>
          <p:nvPr>
            <p:ph type="tbl" sz="quarter" idx="13"/>
          </p:nvPr>
        </p:nvPicPr>
        <p:blipFill>
          <a:blip r:embed="rId3"/>
          <a:srcRect l="4325"/>
          <a:stretch/>
        </p:blipFill>
        <p:spPr>
          <a:xfrm>
            <a:off x="5394533" y="0"/>
            <a:ext cx="6789408" cy="538964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02419-720C-BEDA-A5B0-603BA44FCB1D}"/>
              </a:ext>
            </a:extLst>
          </p:cNvPr>
          <p:cNvSpPr txBox="1"/>
          <p:nvPr/>
        </p:nvSpPr>
        <p:spPr>
          <a:xfrm>
            <a:off x="5394533" y="5389646"/>
            <a:ext cx="551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Selling rice in Iringa, Tanzania. © Laura Ciporen 2016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D9F907-C625-641F-9AA1-9D80E9C0C2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116464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151C-24E4-1750-64E5-061948CCA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Session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FAFBC-F9E3-B8C5-8D4C-E07E332BF6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47128"/>
            <a:ext cx="7183179" cy="5077472"/>
          </a:xfrm>
        </p:spPr>
        <p:txBody>
          <a:bodyPr>
            <a:normAutofit/>
          </a:bodyPr>
          <a:lstStyle/>
          <a:p>
            <a:pPr>
              <a:lnSpc>
                <a:spcPct val="118000"/>
              </a:lnSpc>
            </a:pPr>
            <a:r>
              <a:rPr lang="en-US" dirty="0"/>
              <a:t>At the end of the session, you will have a specific methodology to apply to writing and evaluating image descriptions for educational materials.</a:t>
            </a:r>
          </a:p>
        </p:txBody>
      </p:sp>
      <p:pic>
        <p:nvPicPr>
          <p:cNvPr id="7" name="Picture Placeholder 6" descr="Meme: Boromir saying One does not simply walk in to Mordor while holding his hand in the shape of an O. Still from The Fellowship of the Ring movie.">
            <a:extLst>
              <a:ext uri="{FF2B5EF4-FFF2-40B4-BE49-F238E27FC236}">
                <a16:creationId xmlns:a16="http://schemas.microsoft.com/office/drawing/2014/main" id="{58ED877C-4825-3D96-01CD-028D70D277D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0715" r="20000"/>
          <a:stretch/>
        </p:blipFill>
        <p:spPr>
          <a:xfrm>
            <a:off x="7968343" y="1227232"/>
            <a:ext cx="4223657" cy="358495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60D606-FB2C-D5FF-EDE3-3C8FB31CE4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4400" y="4812188"/>
            <a:ext cx="3657600" cy="412955"/>
          </a:xfrm>
        </p:spPr>
        <p:txBody>
          <a:bodyPr>
            <a:noAutofit/>
          </a:bodyPr>
          <a:lstStyle/>
          <a:p>
            <a:r>
              <a:rPr lang="en-US" sz="1800" dirty="0"/>
              <a:t>One does not simply write alt text.</a:t>
            </a:r>
          </a:p>
        </p:txBody>
      </p:sp>
    </p:spTree>
    <p:extLst>
      <p:ext uri="{BB962C8B-B14F-4D97-AF65-F5344CB8AC3E}">
        <p14:creationId xmlns:p14="http://schemas.microsoft.com/office/powerpoint/2010/main" val="2398038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AF0219-17D6-B66A-F3F8-A895A528C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B974E6-411E-CA2C-C738-D44A1CF26B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4400" y="1153094"/>
            <a:ext cx="4935831" cy="1418655"/>
          </a:xfrm>
        </p:spPr>
        <p:txBody>
          <a:bodyPr/>
          <a:lstStyle/>
          <a:p>
            <a:r>
              <a:rPr lang="en-US" dirty="0"/>
              <a:t>THREE image categories for education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ECD3A0-1433-A620-B360-789F3BC7FE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905125"/>
            <a:ext cx="4935831" cy="3305175"/>
          </a:xfrm>
        </p:spPr>
        <p:txBody>
          <a:bodyPr>
            <a:normAutofit lnSpcReduction="10000"/>
          </a:bodyPr>
          <a:lstStyle/>
          <a:p>
            <a:pPr lvl="0"/>
            <a:r>
              <a:rPr lang="en-US" b="1" dirty="0"/>
              <a:t>Content:</a:t>
            </a:r>
            <a:r>
              <a:rPr lang="en-US" dirty="0"/>
              <a:t> Directly help students learn the material.</a:t>
            </a:r>
          </a:p>
          <a:p>
            <a:pPr lvl="0"/>
            <a:r>
              <a:rPr lang="en-US" b="1" dirty="0"/>
              <a:t>Non-Content:</a:t>
            </a:r>
            <a:r>
              <a:rPr lang="en-US" dirty="0"/>
              <a:t> Not essential but enhances the experience; contributes something.</a:t>
            </a:r>
          </a:p>
          <a:p>
            <a:pPr lvl="0"/>
            <a:r>
              <a:rPr lang="en-US" b="1" dirty="0"/>
              <a:t>Decorative: </a:t>
            </a:r>
            <a:r>
              <a:rPr lang="en-US" dirty="0"/>
              <a:t>Meaningless or 100% redundant.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13971C-658B-0A67-C430-E71ECAD1C3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5537" y="1153094"/>
            <a:ext cx="5431131" cy="1418655"/>
          </a:xfrm>
        </p:spPr>
        <p:txBody>
          <a:bodyPr>
            <a:noAutofit/>
          </a:bodyPr>
          <a:lstStyle/>
          <a:p>
            <a:r>
              <a:rPr lang="en-US" dirty="0"/>
              <a:t>Three essential questions for writing VALUABLE image descriptions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49CC13-BF72-797F-E142-15C7AB4A19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537" y="2905125"/>
            <a:ext cx="5431131" cy="3305175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dirty="0"/>
              <a:t>WHY is </a:t>
            </a:r>
            <a:r>
              <a:rPr lang="en-US" i="1" dirty="0"/>
              <a:t>this</a:t>
            </a:r>
            <a:r>
              <a:rPr lang="en-US" dirty="0"/>
              <a:t> image </a:t>
            </a:r>
            <a:r>
              <a:rPr lang="en-US" i="1" dirty="0"/>
              <a:t>here</a:t>
            </a:r>
            <a:r>
              <a:rPr lang="en-US" dirty="0"/>
              <a:t>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How will this image be used in the educational setting?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What </a:t>
            </a:r>
            <a:r>
              <a:rPr lang="en-US" i="1" dirty="0"/>
              <a:t>relevant</a:t>
            </a:r>
            <a:r>
              <a:rPr lang="en-US" dirty="0"/>
              <a:t> information will the </a:t>
            </a:r>
            <a:r>
              <a:rPr lang="en-US" i="1" dirty="0"/>
              <a:t>sighted audience</a:t>
            </a:r>
            <a:r>
              <a:rPr lang="en-US" dirty="0"/>
              <a:t> get from the image?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CCBA4-277E-35EF-2091-B22A53E20E9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57950"/>
            <a:ext cx="11241088" cy="244475"/>
          </a:xfrm>
        </p:spPr>
        <p:txBody>
          <a:bodyPr/>
          <a:lstStyle/>
          <a:p>
            <a:r>
              <a:rPr lang="en-US"/>
              <a:t>Practicum: Interrogate your images for more impactful alt text and extended descriptions | AHG 2025 | Laura Ciporen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78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D2276-C4A9-9BD6-9F0D-ABB07D015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16" y="884289"/>
            <a:ext cx="10496168" cy="1353813"/>
          </a:xfrm>
        </p:spPr>
        <p:txBody>
          <a:bodyPr/>
          <a:lstStyle/>
          <a:p>
            <a:r>
              <a:rPr lang="en-US" dirty="0"/>
              <a:t>Accessibility Content:</a:t>
            </a:r>
            <a:br>
              <a:rPr lang="en-US" dirty="0"/>
            </a:br>
            <a:r>
              <a:rPr lang="en-US" dirty="0"/>
              <a:t>Extended Descriptions for Images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E6850-0C62-090E-9099-CF0C79412D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5373" y="3018574"/>
            <a:ext cx="10501254" cy="2415575"/>
          </a:xfrm>
        </p:spPr>
        <p:txBody>
          <a:bodyPr/>
          <a:lstStyle/>
          <a:p>
            <a:r>
              <a:rPr lang="en-US" dirty="0"/>
              <a:t>Note: These slides are hidden from the slideshow but can be accessed by links in some slides with images.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9B11F-1661-A4DE-E009-98CA7F8413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7576" y="6458493"/>
            <a:ext cx="11241024" cy="243143"/>
          </a:xfrm>
        </p:spPr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4134111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246FFF82-D8C9-B767-A577-13EB7FC51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description for slide Giraffe reminder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3D2E0B2-2029-B23A-1C2D-55719D3E45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3" action="ppaction://hlinksldjump"/>
              </a:rPr>
              <a:t>Return to parent slide.</a:t>
            </a:r>
          </a:p>
        </p:txBody>
      </p:sp>
      <p:pic>
        <p:nvPicPr>
          <p:cNvPr id="2" name="Picture Placeholder 6" descr="Comparison of opaque, translucent, transparent. ​ ​Wall with ​​3 windows through which parts of a giraffe are not seen, partially seen, or completely seen. ">
            <a:extLst>
              <a:ext uri="{FF2B5EF4-FFF2-40B4-BE49-F238E27FC236}">
                <a16:creationId xmlns:a16="http://schemas.microsoft.com/office/drawing/2014/main" id="{FC5B76E1-A3A3-425B-6063-8F048B0CF7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50" b="-150"/>
          <a:stretch/>
        </p:blipFill>
        <p:spPr>
          <a:xfrm>
            <a:off x="170122" y="1383625"/>
            <a:ext cx="3997842" cy="4385133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268B77F-CE40-3918-1442-0601082887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10222" y="1383626"/>
            <a:ext cx="6948301" cy="45294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​​​Opaque: Window is covered with closed shutters, there is no view of the giraffe outside at all.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​​Translucent: A hazy view of the giraffe's midsection through sheer curtains; details are difficult to see, colors are washed out.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​​​Transparent: Clear view of giraffe's head outside.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5F392F2-5FD5-A523-C99E-01319A4488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rId3" action="ppaction://hlinksldjump"/>
              </a:rPr>
              <a:t>Return to parent slide.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D1921D8-E62E-BD4B-8517-0F04D37AD0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7576" y="6458493"/>
            <a:ext cx="11241024" cy="243143"/>
          </a:xfrm>
        </p:spPr>
        <p:txBody>
          <a:bodyPr/>
          <a:lstStyle/>
          <a:p>
            <a:r>
              <a:rPr lang="en-US" dirty="0"/>
              <a:t>Practicum: Interrogate your images for more impactful alt text and extended descriptions | </a:t>
            </a:r>
            <a:r>
              <a:rPr lang="en-US" dirty="0" err="1"/>
              <a:t>AHG</a:t>
            </a:r>
            <a:r>
              <a:rPr lang="en-US" dirty="0"/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3208455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1D819-C9BE-172D-5C8A-6228ED53E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27E16-9A14-10A3-3FFD-D96E35FD2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full image description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5D1D5-DD76-A4C7-F398-F4BF3186BE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0" y="1153095"/>
            <a:ext cx="4849091" cy="495996"/>
          </a:xfrm>
          <a:solidFill>
            <a:schemeClr val="accent6">
              <a:lumMod val="50000"/>
              <a:alpha val="12157"/>
            </a:schemeClr>
          </a:solidFill>
        </p:spPr>
        <p:txBody>
          <a:bodyPr/>
          <a:lstStyle/>
          <a:p>
            <a:r>
              <a:rPr lang="en-US" dirty="0"/>
              <a:t>Alt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D2627-E266-2CD0-1236-677E9B1CB3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854929"/>
            <a:ext cx="4849091" cy="4355371"/>
          </a:xfrm>
        </p:spPr>
        <p:txBody>
          <a:bodyPr>
            <a:normAutofit/>
          </a:bodyPr>
          <a:lstStyle/>
          <a:p>
            <a:r>
              <a:rPr lang="en-US" dirty="0"/>
              <a:t>Comparison of opaque, translucent &amp; transparent windows in a wall. A giraffe outside is not seen, partially seen, or completely seen through them.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52352C-26BB-0FC6-BA40-EEA8777BDA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25391" y="1153095"/>
            <a:ext cx="5931278" cy="495996"/>
          </a:xfrm>
          <a:solidFill>
            <a:schemeClr val="accent6">
              <a:lumMod val="50000"/>
              <a:alpha val="12157"/>
            </a:schemeClr>
          </a:solidFill>
        </p:spPr>
        <p:txBody>
          <a:bodyPr/>
          <a:lstStyle/>
          <a:p>
            <a:r>
              <a:rPr lang="en-US" dirty="0"/>
              <a:t>Extended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C68904-1B87-B1BF-B3FE-421089E37E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25391" y="1854929"/>
            <a:ext cx="5931278" cy="435537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​​​Opaque: This window is covered with closed shutters; there is no view of anything outside through it at all.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​​Translucent: A hazy view of a giraffe's midsection and front legs is visible through sheer curtains; details are difficult to see, colors are washed out.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​​​Transparent: This uncovered window gives a clear view of the giraffe's head outside.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8D1470-5C86-09CA-3076-D2AA3672A66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Practicum: Interrogate your images for more impactful alt text and extended descriptions |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AHG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1679339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C7087-C8F1-D592-9ABE-700090C52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3EEE9-5AF0-2498-AB8A-BD6681536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2742" y="1839598"/>
            <a:ext cx="4640608" cy="911855"/>
          </a:xfrm>
        </p:spPr>
        <p:txBody>
          <a:bodyPr/>
          <a:lstStyle/>
          <a:p>
            <a:pPr algn="ctr"/>
            <a:r>
              <a:rPr lang="en-US" dirty="0"/>
              <a:t>Giraffe image</a:t>
            </a:r>
          </a:p>
        </p:txBody>
      </p:sp>
      <p:pic>
        <p:nvPicPr>
          <p:cNvPr id="6" name="Picture Placeholder 6" descr="Comparison of opaque, translucent &amp; transparent windows in a wall. A giraffe outside is not seen, partially seen, or completely seen through them.">
            <a:extLst>
              <a:ext uri="{FF2B5EF4-FFF2-40B4-BE49-F238E27FC236}">
                <a16:creationId xmlns:a16="http://schemas.microsoft.com/office/drawing/2014/main" id="{FE436728-22FD-7FDA-2185-A169268C2C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-150" b="-150"/>
          <a:stretch/>
        </p:blipFill>
        <p:spPr>
          <a:xfrm>
            <a:off x="0" y="39869"/>
            <a:ext cx="5582853" cy="6123692"/>
          </a:xfrm>
        </p:spPr>
      </p:pic>
      <p:sp>
        <p:nvSpPr>
          <p:cNvPr id="9" name="TextBox 8">
            <a:hlinkClick r:id="rId4" action="ppaction://hlinksldjump"/>
            <a:extLst>
              <a:ext uri="{FF2B5EF4-FFF2-40B4-BE49-F238E27FC236}">
                <a16:creationId xmlns:a16="http://schemas.microsoft.com/office/drawing/2014/main" id="{5FF8191D-80BF-6953-34F3-5D1909F4313A}"/>
              </a:ext>
            </a:extLst>
          </p:cNvPr>
          <p:cNvSpPr txBox="1"/>
          <p:nvPr/>
        </p:nvSpPr>
        <p:spPr>
          <a:xfrm>
            <a:off x="0" y="6134986"/>
            <a:ext cx="3434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extended description for the image on this slide.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275DC-8D8E-2028-0D96-D9CF829058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Practicum: Interrogate your images for more impactful alt text and extended descriptions |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AHG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269387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9687F-C52D-64B7-7FA3-8D9A011B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Comparison: informational vs. educational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AADD92-0033-3CBB-4C4B-7CC97C728D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1" y="1155127"/>
            <a:ext cx="4844016" cy="495996"/>
          </a:xfrm>
          <a:solidFill>
            <a:srgbClr val="008000">
              <a:alpha val="12157"/>
            </a:srgbClr>
          </a:solidFill>
        </p:spPr>
        <p:txBody>
          <a:bodyPr/>
          <a:lstStyle/>
          <a:p>
            <a:pPr defTabSz="574675"/>
            <a:r>
              <a:rPr lang="en-US" b="1" dirty="0"/>
              <a:t>	Informational Content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D2ACF68-81F4-1071-DCCC-CF82DE5A4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108" y="1195317"/>
            <a:ext cx="411480" cy="41148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DEF924-750A-18CD-E1E2-968703C57F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1" y="1929949"/>
            <a:ext cx="4844016" cy="4393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spcAft>
                <a:spcPts val="1200"/>
              </a:spcAft>
              <a:buChar char="•"/>
            </a:pPr>
            <a:r>
              <a:rPr lang="en-US" sz="2200" dirty="0"/>
              <a:t>Telling the user things / provide information (no need to internalize)</a:t>
            </a:r>
          </a:p>
          <a:p>
            <a:pPr marL="285750" indent="-285750">
              <a:spcAft>
                <a:spcPts val="1200"/>
              </a:spcAft>
              <a:buChar char="•"/>
            </a:pPr>
            <a:r>
              <a:rPr lang="en-US" sz="2200" dirty="0"/>
              <a:t>Keep user’s interest (voluntary)</a:t>
            </a:r>
          </a:p>
          <a:p>
            <a:pPr marL="285750" indent="-285750">
              <a:spcAft>
                <a:spcPts val="1200"/>
              </a:spcAft>
              <a:buChar char="•"/>
            </a:pPr>
            <a:r>
              <a:rPr lang="en-US" sz="2200" dirty="0"/>
              <a:t>Individual; no comparison to others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D5A2D7-9C1C-E2D3-EA3B-4131DAA78E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2093" y="1155127"/>
            <a:ext cx="6074575" cy="495996"/>
          </a:xfrm>
          <a:solidFill>
            <a:srgbClr val="008000">
              <a:alpha val="12157"/>
            </a:srgbClr>
          </a:solidFill>
        </p:spPr>
        <p:txBody>
          <a:bodyPr/>
          <a:lstStyle/>
          <a:p>
            <a:pPr defTabSz="690563"/>
            <a:r>
              <a:rPr lang="en-US" b="1" dirty="0"/>
              <a:t>	Educational Content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851246D-15BA-2265-7A15-6F392CB2A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51371" y="1154829"/>
            <a:ext cx="493776" cy="49377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765624-61E8-F61A-4352-CA5CD8108D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82093" y="1929948"/>
            <a:ext cx="6074575" cy="4393960"/>
          </a:xfrm>
        </p:spPr>
        <p:txBody>
          <a:bodyPr>
            <a:normAutofit lnSpcReduction="10000"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Helping the user understand things and be able to use them later (user must internalize)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Consequences for not knowing/understanding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Group use; equity of information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Clear aim for what user is supposed to get out of the content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Allowing students to participate in discussion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Assessments vs. content presentations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225BF47-DF3E-C5A4-F572-B7F565E5501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Practicum: Interrogate your images for more impactful alt text and extended descriptions |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AHG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2025 | Laura Ciporen</a:t>
            </a:r>
          </a:p>
        </p:txBody>
      </p:sp>
    </p:spTree>
    <p:extLst>
      <p:ext uri="{BB962C8B-B14F-4D97-AF65-F5344CB8AC3E}">
        <p14:creationId xmlns:p14="http://schemas.microsoft.com/office/powerpoint/2010/main" val="209174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203FA-696B-C84B-473E-697B115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92" y="231145"/>
            <a:ext cx="9753006" cy="645156"/>
          </a:xfrm>
        </p:spPr>
        <p:txBody>
          <a:bodyPr>
            <a:normAutofit/>
          </a:bodyPr>
          <a:lstStyle/>
          <a:p>
            <a:r>
              <a:rPr lang="en-US" dirty="0"/>
              <a:t>My THREE image categories for education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624BD9-2353-505E-CB27-248749202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0" y="1219200"/>
            <a:ext cx="9639300" cy="5105400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Content</a:t>
            </a:r>
            <a:r>
              <a:rPr lang="en-US" dirty="0"/>
              <a:t> (informational considers this “non-decorative”)</a:t>
            </a:r>
          </a:p>
          <a:p>
            <a:pPr marL="1028700" lvl="1" indent="-342900"/>
            <a:r>
              <a:rPr lang="en-US" dirty="0"/>
              <a:t>Directly help students learn the material.</a:t>
            </a:r>
          </a:p>
          <a:p>
            <a:pPr marL="1028700" lvl="1" indent="-342900"/>
            <a:r>
              <a:rPr lang="en-US" dirty="0"/>
              <a:t>Need full descriptions.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Non-Content</a:t>
            </a:r>
            <a:r>
              <a:rPr lang="en-US" dirty="0"/>
              <a:t> (informational considers this “decorative”)</a:t>
            </a:r>
          </a:p>
          <a:p>
            <a:pPr marL="1028700" lvl="1" indent="-342900"/>
            <a:r>
              <a:rPr lang="en-US" dirty="0"/>
              <a:t>Enhance the experience; contribute something.</a:t>
            </a:r>
          </a:p>
          <a:p>
            <a:pPr marL="1028700" lvl="1" indent="-342900"/>
            <a:r>
              <a:rPr lang="en-US" dirty="0"/>
              <a:t>If removed, would not impede learning the material.</a:t>
            </a:r>
          </a:p>
          <a:p>
            <a:pPr marL="1028700" lvl="1" indent="-342900"/>
            <a:r>
              <a:rPr lang="en-US" dirty="0"/>
              <a:t>ALSO need full descriptions.</a:t>
            </a:r>
            <a:endParaRPr lang="en-US" b="0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Decorative</a:t>
            </a:r>
          </a:p>
          <a:p>
            <a:pPr marL="1028700" lvl="1" indent="-342900"/>
            <a:r>
              <a:rPr lang="en-US" dirty="0"/>
              <a:t>FILLER. You could replace it with a doodle of a flower.</a:t>
            </a:r>
          </a:p>
          <a:p>
            <a:pPr marL="1028700" lvl="1" indent="-342900"/>
            <a:r>
              <a:rPr lang="en-US" dirty="0"/>
              <a:t>Contain no information at all that isn’t already completely in the text.</a:t>
            </a:r>
          </a:p>
          <a:p>
            <a:pPr marL="1028700" lvl="1" indent="-342900"/>
            <a:r>
              <a:rPr lang="en-US" dirty="0"/>
              <a:t>The ONLY images that </a:t>
            </a:r>
            <a:r>
              <a:rPr lang="en-US" i="1" dirty="0"/>
              <a:t>don’t</a:t>
            </a:r>
            <a:r>
              <a:rPr lang="en-US" dirty="0"/>
              <a:t> need descriptions.</a:t>
            </a:r>
          </a:p>
        </p:txBody>
      </p:sp>
    </p:spTree>
    <p:extLst>
      <p:ext uri="{BB962C8B-B14F-4D97-AF65-F5344CB8AC3E}">
        <p14:creationId xmlns:p14="http://schemas.microsoft.com/office/powerpoint/2010/main" val="89665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D3C7B-76D3-7269-B14E-DB52FADF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 graph: Content image example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92841B-7D14-DCC8-4EF7-CE563EFEFB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921" y="3018574"/>
            <a:ext cx="4281429" cy="1467701"/>
          </a:xfrm>
        </p:spPr>
        <p:txBody>
          <a:bodyPr/>
          <a:lstStyle/>
          <a:p>
            <a:r>
              <a:rPr lang="en-US" dirty="0"/>
              <a:t>Text discusses how children’s favorite colors change over time.</a:t>
            </a:r>
          </a:p>
        </p:txBody>
      </p:sp>
      <p:pic>
        <p:nvPicPr>
          <p:cNvPr id="12" name="Picture Placeholder 11" descr="Colorful bar chart of children's favorite colors over time. Better alt text later in presentation.">
            <a:extLst>
              <a:ext uri="{FF2B5EF4-FFF2-40B4-BE49-F238E27FC236}">
                <a16:creationId xmlns:a16="http://schemas.microsoft.com/office/drawing/2014/main" id="{EDF4FA6C-8393-6EBF-5A6D-D58F1CFB07E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4907356" y="581025"/>
            <a:ext cx="7073016" cy="4622222"/>
          </a:xfrm>
        </p:spPr>
      </p:pic>
    </p:spTree>
    <p:extLst>
      <p:ext uri="{BB962C8B-B14F-4D97-AF65-F5344CB8AC3E}">
        <p14:creationId xmlns:p14="http://schemas.microsoft.com/office/powerpoint/2010/main" val="1654898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96B61-05BA-1CD5-9114-BDC4BFEF8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1AA1A-7C88-39F3-676C-86A24D291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23" y="888643"/>
            <a:ext cx="5499427" cy="1353813"/>
          </a:xfrm>
        </p:spPr>
        <p:txBody>
          <a:bodyPr>
            <a:noAutofit/>
          </a:bodyPr>
          <a:lstStyle/>
          <a:p>
            <a:r>
              <a:rPr lang="en-US" dirty="0"/>
              <a:t>Migration map: Content image example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4B7A1C-57A5-A4C9-4DF3-1A8B7AD7C6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Text discusses the migration of various North American peoples and where they founded their territories.</a:t>
            </a:r>
          </a:p>
        </p:txBody>
      </p:sp>
      <p:pic>
        <p:nvPicPr>
          <p:cNvPr id="10" name="Picture Placeholder 11" descr="Map of North America showing migration routes starting from the far northwest and broadening to span the width of the continent as they move south.">
            <a:extLst>
              <a:ext uri="{FF2B5EF4-FFF2-40B4-BE49-F238E27FC236}">
                <a16:creationId xmlns:a16="http://schemas.microsoft.com/office/drawing/2014/main" id="{75216783-8A49-B8D7-2364-16C2736CDB4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775" r="2839" b="-775"/>
          <a:stretch>
            <a:fillRect/>
          </a:stretch>
        </p:blipFill>
        <p:spPr>
          <a:xfrm>
            <a:off x="6096000" y="552450"/>
            <a:ext cx="5670877" cy="5619750"/>
          </a:xfrm>
        </p:spPr>
      </p:pic>
    </p:spTree>
    <p:extLst>
      <p:ext uri="{BB962C8B-B14F-4D97-AF65-F5344CB8AC3E}">
        <p14:creationId xmlns:p14="http://schemas.microsoft.com/office/powerpoint/2010/main" val="436425191"/>
      </p:ext>
    </p:extLst>
  </p:cSld>
  <p:clrMapOvr>
    <a:masterClrMapping/>
  </p:clrMapOvr>
</p:sld>
</file>

<file path=ppt/theme/theme1.xml><?xml version="1.0" encoding="utf-8"?>
<a:theme xmlns:a="http://schemas.openxmlformats.org/drawingml/2006/main" name="Plain Layouts">
  <a:themeElements>
    <a:clrScheme name="MHECorporate202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09-20 Content McGraw Hill PPT Template-trying to fix things V2.potx" id="{B1553AEC-D3CB-498C-A62D-1A9A9F32B132}" vid="{AD72F8E7-4174-4E3B-8E96-D27DC295A15C}"/>
    </a:ext>
  </a:extLst>
</a:theme>
</file>

<file path=ppt/theme/theme10.xml><?xml version="1.0" encoding="utf-8"?>
<a:theme xmlns:a="http://schemas.openxmlformats.org/drawingml/2006/main" name="1_Plain Layouts">
  <a:themeElements>
    <a:clrScheme name="MHECorporate202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09-20 Content McGraw Hill PPT Template-trying to fix things V2.potx" id="{B1553AEC-D3CB-498C-A62D-1A9A9F32B132}" vid="{AD72F8E7-4174-4E3B-8E96-D27DC295A15C}"/>
    </a:ext>
  </a:extLst>
</a:theme>
</file>

<file path=ppt/theme/theme11.xml><?xml version="1.0" encoding="utf-8"?>
<a:theme xmlns:a="http://schemas.openxmlformats.org/drawingml/2006/main" name="1_Red Decorative Strip Layouts">
  <a:themeElements>
    <a:clrScheme name="MHECorporate202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09-20 Content McGraw Hill PPT Template-trying to fix things V2.potx" id="{B1553AEC-D3CB-498C-A62D-1A9A9F32B132}" vid="{FF5E8822-BCB9-4E44-BE97-E4AD30F89E29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order Layouts">
  <a:themeElements>
    <a:clrScheme name="MHECorporate202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09-20 Content McGraw Hill PPT Template-trying to fix things V2.potx" id="{B1553AEC-D3CB-498C-A62D-1A9A9F32B132}" vid="{AD72F8E7-4174-4E3B-8E96-D27DC295A15C}"/>
    </a:ext>
  </a:extLst>
</a:theme>
</file>

<file path=ppt/theme/theme3.xml><?xml version="1.0" encoding="utf-8"?>
<a:theme xmlns:a="http://schemas.openxmlformats.org/drawingml/2006/main" name="Layouts with Two-Part Titles">
  <a:themeElements>
    <a:clrScheme name="MHECorporate202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09-20 Content McGraw Hill PPT Template-trying to fix things V2.potx" id="{B1553AEC-D3CB-498C-A62D-1A9A9F32B132}" vid="{F9C200FD-6F1C-40E7-A3E9-9146F131C1A8}"/>
    </a:ext>
  </a:extLst>
</a:theme>
</file>

<file path=ppt/theme/theme4.xml><?xml version="1.0" encoding="utf-8"?>
<a:theme xmlns:a="http://schemas.openxmlformats.org/drawingml/2006/main" name="Red Decorative Strip Layouts">
  <a:themeElements>
    <a:clrScheme name="MHECorporate202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09-20 Content McGraw Hill PPT Template-trying to fix things V2.potx" id="{B1553AEC-D3CB-498C-A62D-1A9A9F32B132}" vid="{FF5E8822-BCB9-4E44-BE97-E4AD30F89E29}"/>
    </a:ext>
  </a:extLst>
</a:theme>
</file>

<file path=ppt/theme/theme5.xml><?xml version="1.0" encoding="utf-8"?>
<a:theme xmlns:a="http://schemas.openxmlformats.org/drawingml/2006/main" name="Blue Decorative Strip Layouts">
  <a:themeElements>
    <a:clrScheme name="MHECorporate202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09-20 Content McGraw Hill PPT Template-trying to fix things V2.potx" id="{B1553AEC-D3CB-498C-A62D-1A9A9F32B132}" vid="{2846FCB4-AC19-422D-823F-2C23555A0C87}"/>
    </a:ext>
  </a:extLst>
</a:theme>
</file>

<file path=ppt/theme/theme6.xml><?xml version="1.0" encoding="utf-8"?>
<a:theme xmlns:a="http://schemas.openxmlformats.org/drawingml/2006/main" name="Purple Decorative Strip Layouts">
  <a:themeElements>
    <a:clrScheme name="MHECorporate202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09-20 Content McGraw Hill PPT Template-trying to fix things V2.potx" id="{B1553AEC-D3CB-498C-A62D-1A9A9F32B132}" vid="{8297565C-F511-455D-81C9-0EA751AD19AA}"/>
    </a:ext>
  </a:extLst>
</a:theme>
</file>

<file path=ppt/theme/theme7.xml><?xml version="1.0" encoding="utf-8"?>
<a:theme xmlns:a="http://schemas.openxmlformats.org/drawingml/2006/main" name="Red with White Text Layouts">
  <a:themeElements>
    <a:clrScheme name="MHECorporate202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09-20 Content McGraw Hill PPT Template-trying to fix things V2.potx" id="{B1553AEC-D3CB-498C-A62D-1A9A9F32B132}" vid="{71206D16-87C3-497C-89AF-83EE4B04A49F}"/>
    </a:ext>
  </a:extLst>
</a:theme>
</file>

<file path=ppt/theme/theme8.xml><?xml version="1.0" encoding="utf-8"?>
<a:theme xmlns:a="http://schemas.openxmlformats.org/drawingml/2006/main" name="Blue with White Text Layouts">
  <a:themeElements>
    <a:clrScheme name="MHECorporate202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09-20 Content McGraw Hill PPT Template-trying to fix things V2.potx" id="{B1553AEC-D3CB-498C-A62D-1A9A9F32B132}" vid="{421CEF9D-215F-4B36-99DF-F5CECC2D7769}"/>
    </a:ext>
  </a:extLst>
</a:theme>
</file>

<file path=ppt/theme/theme9.xml><?xml version="1.0" encoding="utf-8"?>
<a:theme xmlns:a="http://schemas.openxmlformats.org/drawingml/2006/main" name="Purple with White Text Layouts">
  <a:themeElements>
    <a:clrScheme name="MHECorporate2023">
      <a:dk1>
        <a:srgbClr val="333333"/>
      </a:dk1>
      <a:lt1>
        <a:srgbClr val="FFFFFF"/>
      </a:lt1>
      <a:dk2>
        <a:srgbClr val="06235B"/>
      </a:dk2>
      <a:lt2>
        <a:srgbClr val="E5E5E5"/>
      </a:lt2>
      <a:accent1>
        <a:srgbClr val="E21A23"/>
      </a:accent1>
      <a:accent2>
        <a:srgbClr val="FFE7E7"/>
      </a:accent2>
      <a:accent3>
        <a:srgbClr val="440B7F"/>
      </a:accent3>
      <a:accent4>
        <a:srgbClr val="E3B9FC"/>
      </a:accent4>
      <a:accent5>
        <a:srgbClr val="800E14"/>
      </a:accent5>
      <a:accent6>
        <a:srgbClr val="D9E5FC"/>
      </a:accent6>
      <a:hlink>
        <a:srgbClr val="666666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09-20 Content McGraw Hill PPT Template-trying to fix things V2.potx" id="{B1553AEC-D3CB-498C-A62D-1A9A9F32B132}" vid="{DA72BEF9-6F19-4020-ABBE-23D415EE99D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D994BA40FACE46944501D8306AA600" ma:contentTypeVersion="14" ma:contentTypeDescription="Create a new document." ma:contentTypeScope="" ma:versionID="2b94ddd4d389095042c2b184ee16efef">
  <xsd:schema xmlns:xsd="http://www.w3.org/2001/XMLSchema" xmlns:xs="http://www.w3.org/2001/XMLSchema" xmlns:p="http://schemas.microsoft.com/office/2006/metadata/properties" xmlns:ns2="1b4d6b1d-f11e-4fed-9c09-e248e0afaeeb" xmlns:ns3="d0e2fd5f-fbd9-4736-89e1-f1b95e819553" targetNamespace="http://schemas.microsoft.com/office/2006/metadata/properties" ma:root="true" ma:fieldsID="ac07711f76bd240e5f227c299b2adbef" ns2:_="" ns3:_="">
    <xsd:import namespace="1b4d6b1d-f11e-4fed-9c09-e248e0afaeeb"/>
    <xsd:import namespace="d0e2fd5f-fbd9-4736-89e1-f1b95e8195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d6b1d-f11e-4fed-9c09-e248e0afae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e2fd5f-fbd9-4736-89e1-f1b95e81955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53a0bab-937a-4774-a740-912333fa9336}" ma:internalName="TaxCatchAll" ma:showField="CatchAllData" ma:web="d0e2fd5f-fbd9-4736-89e1-f1b95e8195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73D902-904E-4334-BFCA-87877CF046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4d6b1d-f11e-4fed-9c09-e248e0afaeeb"/>
    <ds:schemaRef ds:uri="d0e2fd5f-fbd9-4736-89e1-f1b95e8195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2827D6-6DC0-4774-96A1-CBE03911362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919b1ef-c0c3-4735-8fca-0928ec39d8d5}" enabled="0" method="" siteId="{f919b1ef-c0c3-4735-8fca-0928ec39d8d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2023-09-20 Content McGraw Hill PPT Template-trying to fix things V2</Template>
  <TotalTime>10231</TotalTime>
  <Words>1609</Words>
  <Application>Microsoft Office PowerPoint</Application>
  <PresentationFormat>Widescreen</PresentationFormat>
  <Paragraphs>176</Paragraphs>
  <Slides>32</Slides>
  <Notes>31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Calibri</vt:lpstr>
      <vt:lpstr>Proxima Nova</vt:lpstr>
      <vt:lpstr>Plain Layouts</vt:lpstr>
      <vt:lpstr>Border Layouts</vt:lpstr>
      <vt:lpstr>Layouts with Two-Part Titles</vt:lpstr>
      <vt:lpstr>Red Decorative Strip Layouts</vt:lpstr>
      <vt:lpstr>Blue Decorative Strip Layouts</vt:lpstr>
      <vt:lpstr>Purple Decorative Strip Layouts</vt:lpstr>
      <vt:lpstr>Red with White Text Layouts</vt:lpstr>
      <vt:lpstr>Blue with White Text Layouts</vt:lpstr>
      <vt:lpstr>Purple with White Text Layouts</vt:lpstr>
      <vt:lpstr>1_Plain Layouts</vt:lpstr>
      <vt:lpstr>1_Red Decorative Strip Layouts</vt:lpstr>
      <vt:lpstr>Practicum: Interrogate your images for more impactful alt text and extended descriptions</vt:lpstr>
      <vt:lpstr>About me</vt:lpstr>
      <vt:lpstr>About the Session</vt:lpstr>
      <vt:lpstr>Example of full image description</vt:lpstr>
      <vt:lpstr>Giraffe image</vt:lpstr>
      <vt:lpstr>Comparison: informational vs. educational content</vt:lpstr>
      <vt:lpstr>My THREE image categories for education</vt:lpstr>
      <vt:lpstr>Bar graph: Content image example</vt:lpstr>
      <vt:lpstr>Migration map: Content image example</vt:lpstr>
      <vt:lpstr>Non-content image example</vt:lpstr>
      <vt:lpstr>Second non-content image example</vt:lpstr>
      <vt:lpstr>Decorative image example</vt:lpstr>
      <vt:lpstr>Generating the description</vt:lpstr>
      <vt:lpstr>Question 1. Why is THIS image HERE?</vt:lpstr>
      <vt:lpstr>WHY is only a 3-letter word</vt:lpstr>
      <vt:lpstr>Question 2. How will this image be used in the educational setting?</vt:lpstr>
      <vt:lpstr>Question 3. What relevant information will the sighted audience get from the image?</vt:lpstr>
      <vt:lpstr>My essential questions for writing VALUABLE image descriptions </vt:lpstr>
      <vt:lpstr>Make sure you are not writing a caption</vt:lpstr>
      <vt:lpstr>News article image</vt:lpstr>
      <vt:lpstr>Caption vs. alt text</vt:lpstr>
      <vt:lpstr>Flowchart</vt:lpstr>
      <vt:lpstr>Different contexts, different descriptions</vt:lpstr>
      <vt:lpstr>Descriptions should not be bland</vt:lpstr>
      <vt:lpstr>Bar graph: Needs data table</vt:lpstr>
      <vt:lpstr>A view of NYC</vt:lpstr>
      <vt:lpstr>Longer description and 150-word pure alt text</vt:lpstr>
      <vt:lpstr>Audience matters!</vt:lpstr>
      <vt:lpstr>Specialized context plays a role</vt:lpstr>
      <vt:lpstr>Summary!</vt:lpstr>
      <vt:lpstr>Accessibility Content: Extended Descriptions for Images</vt:lpstr>
      <vt:lpstr>Extended description for slide Giraffe reminder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Ciporen, Laura</dc:creator>
  <cp:lastModifiedBy>Ciporen, Laura</cp:lastModifiedBy>
  <cp:revision>4</cp:revision>
  <dcterms:created xsi:type="dcterms:W3CDTF">2024-10-28T22:14:27Z</dcterms:created>
  <dcterms:modified xsi:type="dcterms:W3CDTF">2025-11-20T09:18:43Z</dcterms:modified>
</cp:coreProperties>
</file>