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1"/>
  </p:notesMasterIdLst>
  <p:sldIdLst>
    <p:sldId id="335" r:id="rId5"/>
    <p:sldId id="368" r:id="rId6"/>
    <p:sldId id="358" r:id="rId7"/>
    <p:sldId id="336" r:id="rId8"/>
    <p:sldId id="361" r:id="rId9"/>
    <p:sldId id="366" r:id="rId10"/>
    <p:sldId id="344" r:id="rId11"/>
    <p:sldId id="352" r:id="rId12"/>
    <p:sldId id="347" r:id="rId13"/>
    <p:sldId id="346" r:id="rId14"/>
    <p:sldId id="369" r:id="rId15"/>
    <p:sldId id="345" r:id="rId16"/>
    <p:sldId id="351" r:id="rId17"/>
    <p:sldId id="349" r:id="rId18"/>
    <p:sldId id="350" r:id="rId19"/>
    <p:sldId id="362" r:id="rId20"/>
    <p:sldId id="363" r:id="rId21"/>
    <p:sldId id="364" r:id="rId22"/>
    <p:sldId id="365" r:id="rId23"/>
    <p:sldId id="353" r:id="rId24"/>
    <p:sldId id="355" r:id="rId25"/>
    <p:sldId id="356" r:id="rId26"/>
    <p:sldId id="359" r:id="rId27"/>
    <p:sldId id="360" r:id="rId28"/>
    <p:sldId id="357" r:id="rId29"/>
    <p:sldId id="3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oval,  Emily" initials="SE" lastIdx="5" clrIdx="0">
    <p:extLst>
      <p:ext uri="{19B8F6BF-5375-455C-9EA6-DF929625EA0E}">
        <p15:presenceInfo xmlns:p15="http://schemas.microsoft.com/office/powerpoint/2012/main" userId="S::sande1@bouldercolorado.gov::8b7a2127-2f2e-4fa9-83af-435cab23febb" providerId="AD"/>
      </p:ext>
    </p:extLst>
  </p:cmAuthor>
  <p:cmAuthor id="2" name="Causa, Julie" initials="CJ" lastIdx="4" clrIdx="1">
    <p:extLst>
      <p:ext uri="{19B8F6BF-5375-455C-9EA6-DF929625EA0E}">
        <p15:presenceInfo xmlns:p15="http://schemas.microsoft.com/office/powerpoint/2012/main" userId="S::causaj@bouldercolorado.gov::c3ac6478-2473-4474-9a07-6c669acbc185" providerId="AD"/>
      </p:ext>
    </p:extLst>
  </p:cmAuthor>
  <p:cmAuthor id="3" name="Sifuentes, Manuela" initials="SM" lastIdx="1" clrIdx="2">
    <p:extLst>
      <p:ext uri="{19B8F6BF-5375-455C-9EA6-DF929625EA0E}">
        <p15:presenceInfo xmlns:p15="http://schemas.microsoft.com/office/powerpoint/2012/main" userId="S::sifuentesm@bouldercolorado.gov::ff86deea-4b01-4257-bc9e-b11267d1302d" providerId="AD"/>
      </p:ext>
    </p:extLst>
  </p:cmAuthor>
  <p:cmAuthor id="4" name="Condit, Shelby" initials="CS" lastIdx="1" clrIdx="3">
    <p:extLst>
      <p:ext uri="{19B8F6BF-5375-455C-9EA6-DF929625EA0E}">
        <p15:presenceInfo xmlns:p15="http://schemas.microsoft.com/office/powerpoint/2012/main" userId="S::condits@bouldercolorado.gov::61c98db1-5ca0-4a27-b0d0-3ce798193b5a" providerId="AD"/>
      </p:ext>
    </p:extLst>
  </p:cmAuthor>
  <p:cmAuthor id="5" name="Ritenour, Brenda" initials="RB" lastIdx="1" clrIdx="4">
    <p:extLst>
      <p:ext uri="{19B8F6BF-5375-455C-9EA6-DF929625EA0E}">
        <p15:presenceInfo xmlns:p15="http://schemas.microsoft.com/office/powerpoint/2012/main" userId="S::riteb1@bouldercolorado.gov::07048ce3-2d48-4dc3-a8ac-7ed508404a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F8C"/>
    <a:srgbClr val="FFFFFF"/>
    <a:srgbClr val="E2EDF2"/>
    <a:srgbClr val="DFEDE5"/>
    <a:srgbClr val="27443A"/>
    <a:srgbClr val="13252D"/>
    <a:srgbClr val="80B799"/>
    <a:srgbClr val="DABE4F"/>
    <a:srgbClr val="F9E6E3"/>
    <a:srgbClr val="4065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CBA20-A0FE-4920-A31B-89188FF3FBAF}" v="2" dt="2025-11-20T14:50:23.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0" autoAdjust="0"/>
    <p:restoredTop sz="96098"/>
  </p:normalViewPr>
  <p:slideViewPr>
    <p:cSldViewPr snapToGrid="0">
      <p:cViewPr varScale="1">
        <p:scale>
          <a:sx n="59" d="100"/>
          <a:sy n="59" d="100"/>
        </p:scale>
        <p:origin x="64" y="2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xon, Kristine" userId="6430aba6-4f1d-436b-96d8-a7c14b462c7a" providerId="ADAL" clId="{0B80D840-777C-4560-A09B-150ED635A1AE}"/>
    <pc:docChg chg="custSel addSld modSld">
      <pc:chgData name="Faxon, Kristine" userId="6430aba6-4f1d-436b-96d8-a7c14b462c7a" providerId="ADAL" clId="{0B80D840-777C-4560-A09B-150ED635A1AE}" dt="2025-11-20T14:51:37.144" v="503" actId="962"/>
      <pc:docMkLst>
        <pc:docMk/>
      </pc:docMkLst>
      <pc:sldChg chg="modSp mod">
        <pc:chgData name="Faxon, Kristine" userId="6430aba6-4f1d-436b-96d8-a7c14b462c7a" providerId="ADAL" clId="{0B80D840-777C-4560-A09B-150ED635A1AE}" dt="2025-11-18T16:09:12.683" v="21" actId="20577"/>
        <pc:sldMkLst>
          <pc:docMk/>
          <pc:sldMk cId="2618661770" sldId="344"/>
        </pc:sldMkLst>
        <pc:spChg chg="mod">
          <ac:chgData name="Faxon, Kristine" userId="6430aba6-4f1d-436b-96d8-a7c14b462c7a" providerId="ADAL" clId="{0B80D840-777C-4560-A09B-150ED635A1AE}" dt="2025-11-18T16:09:12.683" v="21" actId="20577"/>
          <ac:spMkLst>
            <pc:docMk/>
            <pc:sldMk cId="2618661770" sldId="344"/>
            <ac:spMk id="2" creationId="{598EA956-895F-243F-3475-15FD474DF375}"/>
          </ac:spMkLst>
        </pc:spChg>
      </pc:sldChg>
      <pc:sldChg chg="modSp mod">
        <pc:chgData name="Faxon, Kristine" userId="6430aba6-4f1d-436b-96d8-a7c14b462c7a" providerId="ADAL" clId="{0B80D840-777C-4560-A09B-150ED635A1AE}" dt="2025-11-20T14:51:37.144" v="503" actId="962"/>
        <pc:sldMkLst>
          <pc:docMk/>
          <pc:sldMk cId="2047906783" sldId="347"/>
        </pc:sldMkLst>
        <pc:picChg chg="mod modCrop">
          <ac:chgData name="Faxon, Kristine" userId="6430aba6-4f1d-436b-96d8-a7c14b462c7a" providerId="ADAL" clId="{0B80D840-777C-4560-A09B-150ED635A1AE}" dt="2025-11-20T14:51:37.144" v="503" actId="962"/>
          <ac:picMkLst>
            <pc:docMk/>
            <pc:sldMk cId="2047906783" sldId="347"/>
            <ac:picMk id="5" creationId="{6B8D13A0-4BFE-9830-5D3A-8A5B8D518B61}"/>
          </ac:picMkLst>
        </pc:picChg>
      </pc:sldChg>
      <pc:sldChg chg="modSp mod">
        <pc:chgData name="Faxon, Kristine" userId="6430aba6-4f1d-436b-96d8-a7c14b462c7a" providerId="ADAL" clId="{0B80D840-777C-4560-A09B-150ED635A1AE}" dt="2025-11-20T14:41:18.180" v="320" actId="20577"/>
        <pc:sldMkLst>
          <pc:docMk/>
          <pc:sldMk cId="969764030" sldId="352"/>
        </pc:sldMkLst>
        <pc:spChg chg="mod">
          <ac:chgData name="Faxon, Kristine" userId="6430aba6-4f1d-436b-96d8-a7c14b462c7a" providerId="ADAL" clId="{0B80D840-777C-4560-A09B-150ED635A1AE}" dt="2025-11-20T14:41:18.180" v="320" actId="20577"/>
          <ac:spMkLst>
            <pc:docMk/>
            <pc:sldMk cId="969764030" sldId="352"/>
            <ac:spMk id="4" creationId="{7AA89E67-C98B-E527-6285-B3B64ACE4695}"/>
          </ac:spMkLst>
        </pc:spChg>
      </pc:sldChg>
      <pc:sldChg chg="modSp mod">
        <pc:chgData name="Faxon, Kristine" userId="6430aba6-4f1d-436b-96d8-a7c14b462c7a" providerId="ADAL" clId="{0B80D840-777C-4560-A09B-150ED635A1AE}" dt="2025-11-20T14:40:54.243" v="289" actId="20577"/>
        <pc:sldMkLst>
          <pc:docMk/>
          <pc:sldMk cId="2538626285" sldId="361"/>
        </pc:sldMkLst>
        <pc:spChg chg="mod">
          <ac:chgData name="Faxon, Kristine" userId="6430aba6-4f1d-436b-96d8-a7c14b462c7a" providerId="ADAL" clId="{0B80D840-777C-4560-A09B-150ED635A1AE}" dt="2025-11-20T14:40:54.243" v="289" actId="20577"/>
          <ac:spMkLst>
            <pc:docMk/>
            <pc:sldMk cId="2538626285" sldId="361"/>
            <ac:spMk id="3" creationId="{BFC3C39B-D65C-1D8A-A503-916B430D48CB}"/>
          </ac:spMkLst>
        </pc:spChg>
      </pc:sldChg>
      <pc:sldChg chg="add">
        <pc:chgData name="Faxon, Kristine" userId="6430aba6-4f1d-436b-96d8-a7c14b462c7a" providerId="ADAL" clId="{0B80D840-777C-4560-A09B-150ED635A1AE}" dt="2025-11-17T17:42:13.469" v="0"/>
        <pc:sldMkLst>
          <pc:docMk/>
          <pc:sldMk cId="2696684794" sldId="368"/>
        </pc:sldMkLst>
      </pc:sldChg>
      <pc:sldChg chg="modSp new mod">
        <pc:chgData name="Faxon, Kristine" userId="6430aba6-4f1d-436b-96d8-a7c14b462c7a" providerId="ADAL" clId="{0B80D840-777C-4560-A09B-150ED635A1AE}" dt="2025-11-18T16:10:01.740" v="190" actId="20577"/>
        <pc:sldMkLst>
          <pc:docMk/>
          <pc:sldMk cId="1104257524" sldId="369"/>
        </pc:sldMkLst>
        <pc:spChg chg="mod">
          <ac:chgData name="Faxon, Kristine" userId="6430aba6-4f1d-436b-96d8-a7c14b462c7a" providerId="ADAL" clId="{0B80D840-777C-4560-A09B-150ED635A1AE}" dt="2025-11-18T16:09:39.477" v="58" actId="20577"/>
          <ac:spMkLst>
            <pc:docMk/>
            <pc:sldMk cId="1104257524" sldId="369"/>
            <ac:spMk id="2" creationId="{0423C9E7-38FA-AF96-5665-A8323836131F}"/>
          </ac:spMkLst>
        </pc:spChg>
        <pc:spChg chg="mod">
          <ac:chgData name="Faxon, Kristine" userId="6430aba6-4f1d-436b-96d8-a7c14b462c7a" providerId="ADAL" clId="{0B80D840-777C-4560-A09B-150ED635A1AE}" dt="2025-11-18T16:10:01.740" v="190" actId="20577"/>
          <ac:spMkLst>
            <pc:docMk/>
            <pc:sldMk cId="1104257524" sldId="369"/>
            <ac:spMk id="3" creationId="{F55C2853-BDFA-9EB3-FF20-8BF4DB52579A}"/>
          </ac:spMkLst>
        </pc:spChg>
      </pc:sldChg>
    </pc:docChg>
  </pc:docChgLst>
  <pc:docChgLst>
    <pc:chgData name="Faxon, Kristine" userId="S::faxonk@bouldercolorado.gov::6430aba6-4f1d-436b-96d8-a7c14b462c7a" providerId="AD" clId="Web-{30850E84-0BA2-2F92-E0E1-D145E0ABB065}"/>
    <pc:docChg chg="modSld">
      <pc:chgData name="Faxon, Kristine" userId="S::faxonk@bouldercolorado.gov::6430aba6-4f1d-436b-96d8-a7c14b462c7a" providerId="AD" clId="Web-{30850E84-0BA2-2F92-E0E1-D145E0ABB065}" dt="2025-11-13T22:57:24.524" v="19"/>
      <pc:docMkLst>
        <pc:docMk/>
      </pc:docMkLst>
      <pc:sldChg chg="modNotes">
        <pc:chgData name="Faxon, Kristine" userId="S::faxonk@bouldercolorado.gov::6430aba6-4f1d-436b-96d8-a7c14b462c7a" providerId="AD" clId="Web-{30850E84-0BA2-2F92-E0E1-D145E0ABB065}" dt="2025-11-13T22:56:16.228" v="0"/>
        <pc:sldMkLst>
          <pc:docMk/>
          <pc:sldMk cId="599854544" sldId="335"/>
        </pc:sldMkLst>
      </pc:sldChg>
      <pc:sldChg chg="modNotes">
        <pc:chgData name="Faxon, Kristine" userId="S::faxonk@bouldercolorado.gov::6430aba6-4f1d-436b-96d8-a7c14b462c7a" providerId="AD" clId="Web-{30850E84-0BA2-2F92-E0E1-D145E0ABB065}" dt="2025-11-13T22:56:26.197" v="2"/>
        <pc:sldMkLst>
          <pc:docMk/>
          <pc:sldMk cId="3442427332" sldId="336"/>
        </pc:sldMkLst>
      </pc:sldChg>
      <pc:sldChg chg="modNotes">
        <pc:chgData name="Faxon, Kristine" userId="S::faxonk@bouldercolorado.gov::6430aba6-4f1d-436b-96d8-a7c14b462c7a" providerId="AD" clId="Web-{30850E84-0BA2-2F92-E0E1-D145E0ABB065}" dt="2025-11-13T22:56:37.837" v="4"/>
        <pc:sldMkLst>
          <pc:docMk/>
          <pc:sldMk cId="2618661770" sldId="344"/>
        </pc:sldMkLst>
      </pc:sldChg>
      <pc:sldChg chg="modNotes">
        <pc:chgData name="Faxon, Kristine" userId="S::faxonk@bouldercolorado.gov::6430aba6-4f1d-436b-96d8-a7c14b462c7a" providerId="AD" clId="Web-{30850E84-0BA2-2F92-E0E1-D145E0ABB065}" dt="2025-11-13T22:56:51.009" v="9"/>
        <pc:sldMkLst>
          <pc:docMk/>
          <pc:sldMk cId="1816356670" sldId="345"/>
        </pc:sldMkLst>
      </pc:sldChg>
      <pc:sldChg chg="modNotes">
        <pc:chgData name="Faxon, Kristine" userId="S::faxonk@bouldercolorado.gov::6430aba6-4f1d-436b-96d8-a7c14b462c7a" providerId="AD" clId="Web-{30850E84-0BA2-2F92-E0E1-D145E0ABB065}" dt="2025-11-13T22:56:48.556" v="7"/>
        <pc:sldMkLst>
          <pc:docMk/>
          <pc:sldMk cId="3216968536" sldId="346"/>
        </pc:sldMkLst>
      </pc:sldChg>
      <pc:sldChg chg="modNotes">
        <pc:chgData name="Faxon, Kristine" userId="S::faxonk@bouldercolorado.gov::6430aba6-4f1d-436b-96d8-a7c14b462c7a" providerId="AD" clId="Web-{30850E84-0BA2-2F92-E0E1-D145E0ABB065}" dt="2025-11-13T22:56:46.493" v="6"/>
        <pc:sldMkLst>
          <pc:docMk/>
          <pc:sldMk cId="2047906783" sldId="347"/>
        </pc:sldMkLst>
      </pc:sldChg>
      <pc:sldChg chg="modNotes">
        <pc:chgData name="Faxon, Kristine" userId="S::faxonk@bouldercolorado.gov::6430aba6-4f1d-436b-96d8-a7c14b462c7a" providerId="AD" clId="Web-{30850E84-0BA2-2F92-E0E1-D145E0ABB065}" dt="2025-11-13T22:56:56.931" v="11"/>
        <pc:sldMkLst>
          <pc:docMk/>
          <pc:sldMk cId="3103185356" sldId="349"/>
        </pc:sldMkLst>
      </pc:sldChg>
      <pc:sldChg chg="modNotes">
        <pc:chgData name="Faxon, Kristine" userId="S::faxonk@bouldercolorado.gov::6430aba6-4f1d-436b-96d8-a7c14b462c7a" providerId="AD" clId="Web-{30850E84-0BA2-2F92-E0E1-D145E0ABB065}" dt="2025-11-13T22:57:01.603" v="12"/>
        <pc:sldMkLst>
          <pc:docMk/>
          <pc:sldMk cId="519408138" sldId="350"/>
        </pc:sldMkLst>
      </pc:sldChg>
      <pc:sldChg chg="modNotes">
        <pc:chgData name="Faxon, Kristine" userId="S::faxonk@bouldercolorado.gov::6430aba6-4f1d-436b-96d8-a7c14b462c7a" providerId="AD" clId="Web-{30850E84-0BA2-2F92-E0E1-D145E0ABB065}" dt="2025-11-13T22:56:54.603" v="10"/>
        <pc:sldMkLst>
          <pc:docMk/>
          <pc:sldMk cId="1864519798" sldId="351"/>
        </pc:sldMkLst>
      </pc:sldChg>
      <pc:sldChg chg="modNotes">
        <pc:chgData name="Faxon, Kristine" userId="S::faxonk@bouldercolorado.gov::6430aba6-4f1d-436b-96d8-a7c14b462c7a" providerId="AD" clId="Web-{30850E84-0BA2-2F92-E0E1-D145E0ABB065}" dt="2025-11-13T22:56:43.181" v="5"/>
        <pc:sldMkLst>
          <pc:docMk/>
          <pc:sldMk cId="969764030" sldId="352"/>
        </pc:sldMkLst>
      </pc:sldChg>
      <pc:sldChg chg="modNotes">
        <pc:chgData name="Faxon, Kristine" userId="S::faxonk@bouldercolorado.gov::6430aba6-4f1d-436b-96d8-a7c14b462c7a" providerId="AD" clId="Web-{30850E84-0BA2-2F92-E0E1-D145E0ABB065}" dt="2025-11-13T22:57:11.603" v="15"/>
        <pc:sldMkLst>
          <pc:docMk/>
          <pc:sldMk cId="131794680" sldId="353"/>
        </pc:sldMkLst>
      </pc:sldChg>
      <pc:sldChg chg="modNotes">
        <pc:chgData name="Faxon, Kristine" userId="S::faxonk@bouldercolorado.gov::6430aba6-4f1d-436b-96d8-a7c14b462c7a" providerId="AD" clId="Web-{30850E84-0BA2-2F92-E0E1-D145E0ABB065}" dt="2025-11-13T22:57:15.634" v="16"/>
        <pc:sldMkLst>
          <pc:docMk/>
          <pc:sldMk cId="1901128263" sldId="356"/>
        </pc:sldMkLst>
      </pc:sldChg>
      <pc:sldChg chg="modNotes">
        <pc:chgData name="Faxon, Kristine" userId="S::faxonk@bouldercolorado.gov::6430aba6-4f1d-436b-96d8-a7c14b462c7a" providerId="AD" clId="Web-{30850E84-0BA2-2F92-E0E1-D145E0ABB065}" dt="2025-11-13T22:57:24.524" v="19"/>
        <pc:sldMkLst>
          <pc:docMk/>
          <pc:sldMk cId="2235061410" sldId="357"/>
        </pc:sldMkLst>
      </pc:sldChg>
      <pc:sldChg chg="modNotes">
        <pc:chgData name="Faxon, Kristine" userId="S::faxonk@bouldercolorado.gov::6430aba6-4f1d-436b-96d8-a7c14b462c7a" providerId="AD" clId="Web-{30850E84-0BA2-2F92-E0E1-D145E0ABB065}" dt="2025-11-13T22:56:20.306" v="1"/>
        <pc:sldMkLst>
          <pc:docMk/>
          <pc:sldMk cId="344760323" sldId="358"/>
        </pc:sldMkLst>
      </pc:sldChg>
      <pc:sldChg chg="modNotes">
        <pc:chgData name="Faxon, Kristine" userId="S::faxonk@bouldercolorado.gov::6430aba6-4f1d-436b-96d8-a7c14b462c7a" providerId="AD" clId="Web-{30850E84-0BA2-2F92-E0E1-D145E0ABB065}" dt="2025-11-13T22:57:18.821" v="17"/>
        <pc:sldMkLst>
          <pc:docMk/>
          <pc:sldMk cId="874653780" sldId="359"/>
        </pc:sldMkLst>
      </pc:sldChg>
      <pc:sldChg chg="modNotes">
        <pc:chgData name="Faxon, Kristine" userId="S::faxonk@bouldercolorado.gov::6430aba6-4f1d-436b-96d8-a7c14b462c7a" providerId="AD" clId="Web-{30850E84-0BA2-2F92-E0E1-D145E0ABB065}" dt="2025-11-13T22:57:21.243" v="18"/>
        <pc:sldMkLst>
          <pc:docMk/>
          <pc:sldMk cId="2856866646" sldId="360"/>
        </pc:sldMkLst>
      </pc:sldChg>
      <pc:sldChg chg="modNotes">
        <pc:chgData name="Faxon, Kristine" userId="S::faxonk@bouldercolorado.gov::6430aba6-4f1d-436b-96d8-a7c14b462c7a" providerId="AD" clId="Web-{30850E84-0BA2-2F92-E0E1-D145E0ABB065}" dt="2025-11-13T22:56:32.072" v="3"/>
        <pc:sldMkLst>
          <pc:docMk/>
          <pc:sldMk cId="2538626285" sldId="361"/>
        </pc:sldMkLst>
      </pc:sldChg>
      <pc:sldChg chg="modNotes">
        <pc:chgData name="Faxon, Kristine" userId="S::faxonk@bouldercolorado.gov::6430aba6-4f1d-436b-96d8-a7c14b462c7a" providerId="AD" clId="Web-{30850E84-0BA2-2F92-E0E1-D145E0ABB065}" dt="2025-11-13T22:57:04.212" v="13"/>
        <pc:sldMkLst>
          <pc:docMk/>
          <pc:sldMk cId="674780295" sldId="362"/>
        </pc:sldMkLst>
      </pc:sldChg>
      <pc:sldChg chg="modNotes">
        <pc:chgData name="Faxon, Kristine" userId="S::faxonk@bouldercolorado.gov::6430aba6-4f1d-436b-96d8-a7c14b462c7a" providerId="AD" clId="Web-{30850E84-0BA2-2F92-E0E1-D145E0ABB065}" dt="2025-11-13T22:57:06.478" v="14"/>
        <pc:sldMkLst>
          <pc:docMk/>
          <pc:sldMk cId="3012550679"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479C4-AA21-4B6D-98C5-8E1C90A35886}"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BFF46-A763-4C4B-BE93-D63B55BBECF0}" type="slidenum">
              <a:rPr lang="en-US" smtClean="0"/>
              <a:t>‹#›</a:t>
            </a:fld>
            <a:endParaRPr lang="en-US"/>
          </a:p>
        </p:txBody>
      </p:sp>
    </p:spTree>
    <p:extLst>
      <p:ext uri="{BB962C8B-B14F-4D97-AF65-F5344CB8AC3E}">
        <p14:creationId xmlns:p14="http://schemas.microsoft.com/office/powerpoint/2010/main" val="106725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1</a:t>
            </a:fld>
            <a:endParaRPr lang="en-US"/>
          </a:p>
        </p:txBody>
      </p:sp>
    </p:spTree>
    <p:extLst>
      <p:ext uri="{BB962C8B-B14F-4D97-AF65-F5344CB8AC3E}">
        <p14:creationId xmlns:p14="http://schemas.microsoft.com/office/powerpoint/2010/main" val="211458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ea typeface="Calibri" panose="020F0502020204030204"/>
              <a:cs typeface="+mn-lt"/>
            </a:endParaRPr>
          </a:p>
          <a:p>
            <a:endParaRPr lang="en-US" dirty="0">
              <a:ea typeface="Calibri" panose="020F0502020204030204"/>
              <a:cs typeface="+mn-lt"/>
            </a:endParaRPr>
          </a:p>
          <a:p>
            <a:endParaRPr lang="en-US" dirty="0">
              <a:ea typeface="Calibri" panose="020F0502020204030204"/>
              <a:cs typeface="+mn-lt"/>
            </a:endParaRPr>
          </a:p>
          <a:p>
            <a:br>
              <a:rPr lang="en-US" dirty="0">
                <a:cs typeface="+mn-lt"/>
              </a:rPr>
            </a:br>
            <a:r>
              <a:rPr lang="en-US" dirty="0"/>
              <a:t> </a:t>
            </a:r>
            <a:endParaRPr lang="en-US" b="1">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10</a:t>
            </a:fld>
            <a:endParaRPr lang="en-US"/>
          </a:p>
        </p:txBody>
      </p:sp>
    </p:spTree>
    <p:extLst>
      <p:ext uri="{BB962C8B-B14F-4D97-AF65-F5344CB8AC3E}">
        <p14:creationId xmlns:p14="http://schemas.microsoft.com/office/powerpoint/2010/main" val="79562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171450">
              <a:buFont typeface="Arial"/>
              <a:buChar char="•"/>
            </a:pPr>
            <a:endParaRPr lang="en-US" dirty="0">
              <a:solidFill>
                <a:srgbClr val="000000"/>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12</a:t>
            </a:fld>
            <a:endParaRPr lang="en-US"/>
          </a:p>
        </p:txBody>
      </p:sp>
    </p:spTree>
    <p:extLst>
      <p:ext uri="{BB962C8B-B14F-4D97-AF65-F5344CB8AC3E}">
        <p14:creationId xmlns:p14="http://schemas.microsoft.com/office/powerpoint/2010/main" val="216395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13</a:t>
            </a:fld>
            <a:endParaRPr lang="en-US"/>
          </a:p>
        </p:txBody>
      </p:sp>
    </p:spTree>
    <p:extLst>
      <p:ext uri="{BB962C8B-B14F-4D97-AF65-F5344CB8AC3E}">
        <p14:creationId xmlns:p14="http://schemas.microsoft.com/office/powerpoint/2010/main" val="1429343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14</a:t>
            </a:fld>
            <a:endParaRPr lang="en-US"/>
          </a:p>
        </p:txBody>
      </p:sp>
    </p:spTree>
    <p:extLst>
      <p:ext uri="{BB962C8B-B14F-4D97-AF65-F5344CB8AC3E}">
        <p14:creationId xmlns:p14="http://schemas.microsoft.com/office/powerpoint/2010/main" val="381265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15</a:t>
            </a:fld>
            <a:endParaRPr lang="en-US"/>
          </a:p>
        </p:txBody>
      </p:sp>
    </p:spTree>
    <p:extLst>
      <p:ext uri="{BB962C8B-B14F-4D97-AF65-F5344CB8AC3E}">
        <p14:creationId xmlns:p14="http://schemas.microsoft.com/office/powerpoint/2010/main" val="1827876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E8267-6F28-6EDB-B8D6-36F2E8975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84703-B0D8-6022-CA4C-A7CD22819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536C3-23BA-B995-F4E1-0BB8E61833FC}"/>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0914B653-9A92-86C6-B605-7A71DD44D1B3}"/>
              </a:ext>
            </a:extLst>
          </p:cNvPr>
          <p:cNvSpPr>
            <a:spLocks noGrp="1"/>
          </p:cNvSpPr>
          <p:nvPr>
            <p:ph type="sldNum" sz="quarter" idx="5"/>
          </p:nvPr>
        </p:nvSpPr>
        <p:spPr/>
        <p:txBody>
          <a:bodyPr/>
          <a:lstStyle/>
          <a:p>
            <a:fld id="{70CBFF46-A763-4C4B-BE93-D63B55BBECF0}" type="slidenum">
              <a:rPr lang="en-US" smtClean="0"/>
              <a:t>16</a:t>
            </a:fld>
            <a:endParaRPr lang="en-US"/>
          </a:p>
        </p:txBody>
      </p:sp>
    </p:spTree>
    <p:extLst>
      <p:ext uri="{BB962C8B-B14F-4D97-AF65-F5344CB8AC3E}">
        <p14:creationId xmlns:p14="http://schemas.microsoft.com/office/powerpoint/2010/main" val="31385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5112E-9DF7-8FBE-236F-77779E332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52463-2289-3BE9-9E82-AC6C030CA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E89CF-C0B0-0D1C-9E24-5D8E371F628D}"/>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04F55BA6-88AB-A260-420B-E96E2DA7B395}"/>
              </a:ext>
            </a:extLst>
          </p:cNvPr>
          <p:cNvSpPr>
            <a:spLocks noGrp="1"/>
          </p:cNvSpPr>
          <p:nvPr>
            <p:ph type="sldNum" sz="quarter" idx="5"/>
          </p:nvPr>
        </p:nvSpPr>
        <p:spPr/>
        <p:txBody>
          <a:bodyPr/>
          <a:lstStyle/>
          <a:p>
            <a:fld id="{70CBFF46-A763-4C4B-BE93-D63B55BBECF0}" type="slidenum">
              <a:rPr lang="en-US" smtClean="0"/>
              <a:t>17</a:t>
            </a:fld>
            <a:endParaRPr lang="en-US"/>
          </a:p>
        </p:txBody>
      </p:sp>
    </p:spTree>
    <p:extLst>
      <p:ext uri="{BB962C8B-B14F-4D97-AF65-F5344CB8AC3E}">
        <p14:creationId xmlns:p14="http://schemas.microsoft.com/office/powerpoint/2010/main" val="206792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60F1-0219-D5E3-DDEC-8A7572D49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A1C77-F82D-2320-7A6F-F1489F4CE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C317B-5851-E7A1-E52A-56A42D0CC6D1}"/>
              </a:ext>
            </a:extLst>
          </p:cNvPr>
          <p:cNvSpPr>
            <a:spLocks noGrp="1"/>
          </p:cNvSpPr>
          <p:nvPr>
            <p:ph type="body" idx="1"/>
          </p:nvPr>
        </p:nvSpPr>
        <p:spPr/>
        <p:txBody>
          <a:bodyPr/>
          <a:lstStyle/>
          <a:p>
            <a:endParaRPr lang="en-US" b="1" dirty="0">
              <a:ea typeface="Calibri"/>
              <a:cs typeface="Calibri"/>
            </a:endParaRPr>
          </a:p>
        </p:txBody>
      </p:sp>
      <p:sp>
        <p:nvSpPr>
          <p:cNvPr id="4" name="Slide Number Placeholder 3">
            <a:extLst>
              <a:ext uri="{FF2B5EF4-FFF2-40B4-BE49-F238E27FC236}">
                <a16:creationId xmlns:a16="http://schemas.microsoft.com/office/drawing/2014/main" id="{EA3AFC10-BA20-40CE-0861-22BC74D5DAAE}"/>
              </a:ext>
            </a:extLst>
          </p:cNvPr>
          <p:cNvSpPr>
            <a:spLocks noGrp="1"/>
          </p:cNvSpPr>
          <p:nvPr>
            <p:ph type="sldNum" sz="quarter" idx="5"/>
          </p:nvPr>
        </p:nvSpPr>
        <p:spPr/>
        <p:txBody>
          <a:bodyPr/>
          <a:lstStyle/>
          <a:p>
            <a:fld id="{70CBFF46-A763-4C4B-BE93-D63B55BBECF0}" type="slidenum">
              <a:rPr lang="en-US" smtClean="0"/>
              <a:t>18</a:t>
            </a:fld>
            <a:endParaRPr lang="en-US"/>
          </a:p>
        </p:txBody>
      </p:sp>
    </p:spTree>
    <p:extLst>
      <p:ext uri="{BB962C8B-B14F-4D97-AF65-F5344CB8AC3E}">
        <p14:creationId xmlns:p14="http://schemas.microsoft.com/office/powerpoint/2010/main" val="437925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BFF46-A763-4C4B-BE93-D63B55BBECF0}" type="slidenum">
              <a:rPr lang="en-US" smtClean="0"/>
              <a:t>19</a:t>
            </a:fld>
            <a:endParaRPr lang="en-US"/>
          </a:p>
        </p:txBody>
      </p:sp>
    </p:spTree>
    <p:extLst>
      <p:ext uri="{BB962C8B-B14F-4D97-AF65-F5344CB8AC3E}">
        <p14:creationId xmlns:p14="http://schemas.microsoft.com/office/powerpoint/2010/main" val="2428294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20</a:t>
            </a:fld>
            <a:endParaRPr lang="en-US"/>
          </a:p>
        </p:txBody>
      </p:sp>
    </p:spTree>
    <p:extLst>
      <p:ext uri="{BB962C8B-B14F-4D97-AF65-F5344CB8AC3E}">
        <p14:creationId xmlns:p14="http://schemas.microsoft.com/office/powerpoint/2010/main" val="363269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FBD5-AEA7-DE10-CA1E-9D264EB48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11DF7-1E74-6C44-938C-CE902543C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A9D9E-5DA6-6D14-1114-3DB896A533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628FA4-775D-3BA6-091E-C5754B1D8805}"/>
              </a:ext>
            </a:extLst>
          </p:cNvPr>
          <p:cNvSpPr>
            <a:spLocks noGrp="1"/>
          </p:cNvSpPr>
          <p:nvPr>
            <p:ph type="sldNum" sz="quarter" idx="5"/>
          </p:nvPr>
        </p:nvSpPr>
        <p:spPr/>
        <p:txBody>
          <a:bodyPr/>
          <a:lstStyle/>
          <a:p>
            <a:fld id="{70CBFF46-A763-4C4B-BE93-D63B55BBECF0}" type="slidenum">
              <a:rPr lang="en-US" smtClean="0"/>
              <a:t>2</a:t>
            </a:fld>
            <a:endParaRPr lang="en-US"/>
          </a:p>
        </p:txBody>
      </p:sp>
    </p:spTree>
    <p:extLst>
      <p:ext uri="{BB962C8B-B14F-4D97-AF65-F5344CB8AC3E}">
        <p14:creationId xmlns:p14="http://schemas.microsoft.com/office/powerpoint/2010/main" val="347336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BFF46-A763-4C4B-BE93-D63B55BBECF0}" type="slidenum">
              <a:rPr lang="en-US" smtClean="0"/>
              <a:t>21</a:t>
            </a:fld>
            <a:endParaRPr lang="en-US"/>
          </a:p>
        </p:txBody>
      </p:sp>
    </p:spTree>
    <p:extLst>
      <p:ext uri="{BB962C8B-B14F-4D97-AF65-F5344CB8AC3E}">
        <p14:creationId xmlns:p14="http://schemas.microsoft.com/office/powerpoint/2010/main" val="89203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22</a:t>
            </a:fld>
            <a:endParaRPr lang="en-US"/>
          </a:p>
        </p:txBody>
      </p:sp>
    </p:spTree>
    <p:extLst>
      <p:ext uri="{BB962C8B-B14F-4D97-AF65-F5344CB8AC3E}">
        <p14:creationId xmlns:p14="http://schemas.microsoft.com/office/powerpoint/2010/main" val="3155061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23</a:t>
            </a:fld>
            <a:endParaRPr lang="en-US"/>
          </a:p>
        </p:txBody>
      </p:sp>
    </p:spTree>
    <p:extLst>
      <p:ext uri="{BB962C8B-B14F-4D97-AF65-F5344CB8AC3E}">
        <p14:creationId xmlns:p14="http://schemas.microsoft.com/office/powerpoint/2010/main" val="3618238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24</a:t>
            </a:fld>
            <a:endParaRPr lang="en-US"/>
          </a:p>
        </p:txBody>
      </p:sp>
    </p:spTree>
    <p:extLst>
      <p:ext uri="{BB962C8B-B14F-4D97-AF65-F5344CB8AC3E}">
        <p14:creationId xmlns:p14="http://schemas.microsoft.com/office/powerpoint/2010/main" val="289703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25</a:t>
            </a:fld>
            <a:endParaRPr lang="en-US"/>
          </a:p>
        </p:txBody>
      </p:sp>
    </p:spTree>
    <p:extLst>
      <p:ext uri="{BB962C8B-B14F-4D97-AF65-F5344CB8AC3E}">
        <p14:creationId xmlns:p14="http://schemas.microsoft.com/office/powerpoint/2010/main" val="3218203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BFF46-A763-4C4B-BE93-D63B55BBECF0}" type="slidenum">
              <a:rPr lang="en-US" smtClean="0"/>
              <a:t>26</a:t>
            </a:fld>
            <a:endParaRPr lang="en-US"/>
          </a:p>
        </p:txBody>
      </p:sp>
    </p:spTree>
    <p:extLst>
      <p:ext uri="{BB962C8B-B14F-4D97-AF65-F5344CB8AC3E}">
        <p14:creationId xmlns:p14="http://schemas.microsoft.com/office/powerpoint/2010/main" val="408928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3</a:t>
            </a:fld>
            <a:endParaRPr lang="en-US"/>
          </a:p>
        </p:txBody>
      </p:sp>
    </p:spTree>
    <p:extLst>
      <p:ext uri="{BB962C8B-B14F-4D97-AF65-F5344CB8AC3E}">
        <p14:creationId xmlns:p14="http://schemas.microsoft.com/office/powerpoint/2010/main" val="50387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4</a:t>
            </a:fld>
            <a:endParaRPr lang="en-US"/>
          </a:p>
        </p:txBody>
      </p:sp>
    </p:spTree>
    <p:extLst>
      <p:ext uri="{BB962C8B-B14F-4D97-AF65-F5344CB8AC3E}">
        <p14:creationId xmlns:p14="http://schemas.microsoft.com/office/powerpoint/2010/main" val="30898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5</a:t>
            </a:fld>
            <a:endParaRPr lang="en-US"/>
          </a:p>
        </p:txBody>
      </p:sp>
    </p:spTree>
    <p:extLst>
      <p:ext uri="{BB962C8B-B14F-4D97-AF65-F5344CB8AC3E}">
        <p14:creationId xmlns:p14="http://schemas.microsoft.com/office/powerpoint/2010/main" val="122910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CBFF46-A763-4C4B-BE93-D63B55BBECF0}" type="slidenum">
              <a:rPr lang="en-US" smtClean="0"/>
              <a:t>6</a:t>
            </a:fld>
            <a:endParaRPr lang="en-US"/>
          </a:p>
        </p:txBody>
      </p:sp>
    </p:spTree>
    <p:extLst>
      <p:ext uri="{BB962C8B-B14F-4D97-AF65-F5344CB8AC3E}">
        <p14:creationId xmlns:p14="http://schemas.microsoft.com/office/powerpoint/2010/main" val="285493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br>
              <a:rPr lang="en-US" dirty="0">
                <a:cs typeface="+mn-lt"/>
              </a:rPr>
            </a:br>
            <a:r>
              <a:rPr lang="en-US" dirty="0"/>
              <a:t> </a:t>
            </a:r>
            <a:endParaRPr lang="en-US">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7</a:t>
            </a:fld>
            <a:endParaRPr lang="en-US"/>
          </a:p>
        </p:txBody>
      </p:sp>
    </p:spTree>
    <p:extLst>
      <p:ext uri="{BB962C8B-B14F-4D97-AF65-F5344CB8AC3E}">
        <p14:creationId xmlns:p14="http://schemas.microsoft.com/office/powerpoint/2010/main" val="292264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8</a:t>
            </a:fld>
            <a:endParaRPr lang="en-US"/>
          </a:p>
        </p:txBody>
      </p:sp>
    </p:spTree>
    <p:extLst>
      <p:ext uri="{BB962C8B-B14F-4D97-AF65-F5344CB8AC3E}">
        <p14:creationId xmlns:p14="http://schemas.microsoft.com/office/powerpoint/2010/main" val="289899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0CBFF46-A763-4C4B-BE93-D63B55BBECF0}" type="slidenum">
              <a:rPr lang="en-US" smtClean="0"/>
              <a:t>9</a:t>
            </a:fld>
            <a:endParaRPr lang="en-US"/>
          </a:p>
        </p:txBody>
      </p:sp>
    </p:spTree>
    <p:extLst>
      <p:ext uri="{BB962C8B-B14F-4D97-AF65-F5344CB8AC3E}">
        <p14:creationId xmlns:p14="http://schemas.microsoft.com/office/powerpoint/2010/main" val="116256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B7DDA3-7454-4BB3-A814-D3F6086CC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EE1DE-085F-408E-A7B4-BDFAE1CC7638}"/>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7" name="Title 6">
            <a:extLst>
              <a:ext uri="{FF2B5EF4-FFF2-40B4-BE49-F238E27FC236}">
                <a16:creationId xmlns:a16="http://schemas.microsoft.com/office/drawing/2014/main" id="{E8AE7541-2FAA-4408-A13F-0B7AE908C03B}"/>
              </a:ext>
            </a:extLst>
          </p:cNvPr>
          <p:cNvSpPr>
            <a:spLocks noGrp="1"/>
          </p:cNvSpPr>
          <p:nvPr>
            <p:ph type="title"/>
          </p:nvPr>
        </p:nvSpPr>
        <p:spPr/>
        <p:txBody>
          <a:bodyPr/>
          <a:lstStyle/>
          <a:p>
            <a:r>
              <a:rPr lang="en-US"/>
              <a:t>Click to edit Master title style</a:t>
            </a:r>
          </a:p>
        </p:txBody>
      </p:sp>
      <p:sp>
        <p:nvSpPr>
          <p:cNvPr id="2" name="Text Placeholder 8">
            <a:extLst>
              <a:ext uri="{FF2B5EF4-FFF2-40B4-BE49-F238E27FC236}">
                <a16:creationId xmlns:a16="http://schemas.microsoft.com/office/drawing/2014/main" id="{BD2082E8-6D71-3B0D-9686-50BA2951949F}"/>
              </a:ext>
            </a:extLst>
          </p:cNvPr>
          <p:cNvSpPr>
            <a:spLocks noGrp="1"/>
          </p:cNvSpPr>
          <p:nvPr>
            <p:ph type="body" sz="quarter" idx="13" hasCustomPrompt="1"/>
          </p:nvPr>
        </p:nvSpPr>
        <p:spPr>
          <a:xfrm>
            <a:off x="831850" y="2858814"/>
            <a:ext cx="10515600" cy="2858814"/>
          </a:xfrm>
        </p:spPr>
        <p:txBody>
          <a:bodyPr>
            <a:noAutofit/>
          </a:bodyPr>
          <a:lstStyle>
            <a:lvl1pPr marL="0" indent="0">
              <a:buNone/>
              <a:defRPr sz="4000"/>
            </a:lvl1pPr>
          </a:lstStyle>
          <a:p>
            <a:pPr lvl="0"/>
            <a:r>
              <a:rPr lang="en-US" dirty="0"/>
              <a:t>Subtitle text here</a:t>
            </a:r>
          </a:p>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347803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3C5F-BDE8-4626-A6B2-713905B1A221}"/>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82907852-0AE7-45B4-B201-AEBF17E78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A4363-5F47-49D2-BD3E-5EAF37C9E649}"/>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4" name="Text Placeholder 8">
            <a:extLst>
              <a:ext uri="{FF2B5EF4-FFF2-40B4-BE49-F238E27FC236}">
                <a16:creationId xmlns:a16="http://schemas.microsoft.com/office/drawing/2014/main" id="{16252C0B-29BE-B906-635D-B3D790135A38}"/>
              </a:ext>
            </a:extLst>
          </p:cNvPr>
          <p:cNvSpPr>
            <a:spLocks noGrp="1"/>
          </p:cNvSpPr>
          <p:nvPr>
            <p:ph type="body" sz="quarter" idx="13" hasCustomPrompt="1"/>
          </p:nvPr>
        </p:nvSpPr>
        <p:spPr>
          <a:xfrm>
            <a:off x="831850" y="1555531"/>
            <a:ext cx="10515600" cy="4361793"/>
          </a:xfrm>
        </p:spPr>
        <p:txBody>
          <a:bodyPr>
            <a:normAutofit/>
          </a:bodyPr>
          <a:lstStyle>
            <a:lvl1pPr marL="0" indent="0">
              <a:buNone/>
              <a:defRPr sz="4000"/>
            </a:lvl1pPr>
          </a:lstStyle>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424769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1659-F054-447B-BE0C-26069376BD7E}"/>
              </a:ext>
            </a:extLst>
          </p:cNvPr>
          <p:cNvSpPr>
            <a:spLocks noGrp="1"/>
          </p:cNvSpPr>
          <p:nvPr>
            <p:ph type="title"/>
          </p:nvPr>
        </p:nvSpPr>
        <p:spPr>
          <a:xfrm>
            <a:off x="831850" y="427475"/>
            <a:ext cx="10515600" cy="2852737"/>
          </a:xfrm>
        </p:spPr>
        <p:txBody>
          <a:bodyPr anchor="b"/>
          <a:lstStyle>
            <a:lvl1pPr>
              <a:defRPr sz="60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C097C124-B6F6-4619-9AFA-CBF6C031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B895A-DDDE-4706-AB00-434127F607F3}"/>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9" name="Text Placeholder 8">
            <a:extLst>
              <a:ext uri="{FF2B5EF4-FFF2-40B4-BE49-F238E27FC236}">
                <a16:creationId xmlns:a16="http://schemas.microsoft.com/office/drawing/2014/main" id="{8E6A7076-9379-D504-6187-67773FD923B6}"/>
              </a:ext>
            </a:extLst>
          </p:cNvPr>
          <p:cNvSpPr>
            <a:spLocks noGrp="1"/>
          </p:cNvSpPr>
          <p:nvPr>
            <p:ph type="body" sz="quarter" idx="13" hasCustomPrompt="1"/>
          </p:nvPr>
        </p:nvSpPr>
        <p:spPr>
          <a:xfrm>
            <a:off x="831850" y="3773214"/>
            <a:ext cx="10515600" cy="2196665"/>
          </a:xfrm>
        </p:spPr>
        <p:txBody>
          <a:bodyPr>
            <a:noAutofit/>
          </a:bodyPr>
          <a:lstStyle>
            <a:lvl1pPr marL="0" indent="0">
              <a:buNone/>
              <a:defRPr sz="4000"/>
            </a:lvl1pPr>
          </a:lstStyle>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3790017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B465-CEE6-4A51-892E-637F06399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CF023-7237-49E4-BFA5-3C3A201B5956}"/>
              </a:ext>
            </a:extLst>
          </p:cNvPr>
          <p:cNvSpPr>
            <a:spLocks noGrp="1"/>
          </p:cNvSpPr>
          <p:nvPr>
            <p:ph sz="half" idx="1"/>
          </p:nvPr>
        </p:nvSpPr>
        <p:spPr>
          <a:xfrm>
            <a:off x="838200" y="162559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8AB5A59D-1C4A-4055-9099-088E2EDCC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059681-3F54-4618-BA57-807AC3B295B0}"/>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5" name="Text Placeholder 8">
            <a:extLst>
              <a:ext uri="{FF2B5EF4-FFF2-40B4-BE49-F238E27FC236}">
                <a16:creationId xmlns:a16="http://schemas.microsoft.com/office/drawing/2014/main" id="{2B66FB4C-5208-2249-0907-96B91722C6C8}"/>
              </a:ext>
            </a:extLst>
          </p:cNvPr>
          <p:cNvSpPr>
            <a:spLocks noGrp="1"/>
          </p:cNvSpPr>
          <p:nvPr>
            <p:ph type="body" sz="quarter" idx="13" hasCustomPrompt="1"/>
          </p:nvPr>
        </p:nvSpPr>
        <p:spPr>
          <a:xfrm>
            <a:off x="6255188" y="1625597"/>
            <a:ext cx="5187950" cy="4351338"/>
          </a:xfrm>
        </p:spPr>
        <p:txBody>
          <a:bodyPr>
            <a:noAutofit/>
          </a:bodyPr>
          <a:lstStyle>
            <a:lvl1pPr marL="0" indent="0">
              <a:buNone/>
              <a:defRPr sz="4000"/>
            </a:lvl1pPr>
          </a:lstStyle>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409342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EF5B-D431-451C-902B-70D37AFD0B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1BCA5ED9-2CD7-40DD-9E63-A3E6790C484C}"/>
              </a:ext>
            </a:extLst>
          </p:cNvPr>
          <p:cNvSpPr>
            <a:spLocks noGrp="1"/>
          </p:cNvSpPr>
          <p:nvPr>
            <p:ph sz="half" idx="2"/>
          </p:nvPr>
        </p:nvSpPr>
        <p:spPr>
          <a:xfrm>
            <a:off x="839788" y="197660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B7A1ECD-12AE-4110-9572-55963C59D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47DB1-E0DD-4BAD-B23E-314EA93209D3}"/>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3" name="Text Placeholder 8">
            <a:extLst>
              <a:ext uri="{FF2B5EF4-FFF2-40B4-BE49-F238E27FC236}">
                <a16:creationId xmlns:a16="http://schemas.microsoft.com/office/drawing/2014/main" id="{C2BBE1A6-0135-A97A-F226-A002D96DB2B1}"/>
              </a:ext>
            </a:extLst>
          </p:cNvPr>
          <p:cNvSpPr>
            <a:spLocks noGrp="1"/>
          </p:cNvSpPr>
          <p:nvPr>
            <p:ph type="body" sz="quarter" idx="13" hasCustomPrompt="1"/>
          </p:nvPr>
        </p:nvSpPr>
        <p:spPr>
          <a:xfrm>
            <a:off x="6255188" y="1976601"/>
            <a:ext cx="5097024" cy="3684589"/>
          </a:xfrm>
        </p:spPr>
        <p:txBody>
          <a:bodyPr>
            <a:noAutofit/>
          </a:bodyPr>
          <a:lstStyle>
            <a:lvl1pPr marL="0" indent="0">
              <a:buNone/>
              <a:defRPr sz="3600"/>
            </a:lvl1pPr>
          </a:lstStyle>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202194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F16C-75CE-4C94-A6D9-86BC5A15E1D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FF96891-454B-40AF-B075-9AB6448A32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1A673-E859-4895-B54A-BB15B8622358}"/>
              </a:ext>
            </a:extLst>
          </p:cNvPr>
          <p:cNvSpPr>
            <a:spLocks noGrp="1"/>
          </p:cNvSpPr>
          <p:nvPr>
            <p:ph type="sldNum" sz="quarter" idx="12"/>
          </p:nvPr>
        </p:nvSpPr>
        <p:spPr/>
        <p:txBody>
          <a:bodyPr/>
          <a:lstStyle/>
          <a:p>
            <a:fld id="{B4435496-6C55-41EF-856D-11D6C51D3F7B}" type="slidenum">
              <a:rPr lang="en-US" smtClean="0"/>
              <a:t>‹#›</a:t>
            </a:fld>
            <a:endParaRPr lang="en-US"/>
          </a:p>
        </p:txBody>
      </p:sp>
    </p:spTree>
    <p:extLst>
      <p:ext uri="{BB962C8B-B14F-4D97-AF65-F5344CB8AC3E}">
        <p14:creationId xmlns:p14="http://schemas.microsoft.com/office/powerpoint/2010/main" val="219576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3E3A31-5D1E-4DAA-99CD-3112AD956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31E528-E8FA-497A-89D5-F8FB2E42E895}"/>
              </a:ext>
            </a:extLst>
          </p:cNvPr>
          <p:cNvSpPr>
            <a:spLocks noGrp="1"/>
          </p:cNvSpPr>
          <p:nvPr>
            <p:ph type="sldNum" sz="quarter" idx="12"/>
          </p:nvPr>
        </p:nvSpPr>
        <p:spPr/>
        <p:txBody>
          <a:bodyPr/>
          <a:lstStyle/>
          <a:p>
            <a:fld id="{B4435496-6C55-41EF-856D-11D6C51D3F7B}" type="slidenum">
              <a:rPr lang="en-US" smtClean="0"/>
              <a:t>‹#›</a:t>
            </a:fld>
            <a:endParaRPr lang="en-US"/>
          </a:p>
        </p:txBody>
      </p:sp>
    </p:spTree>
    <p:extLst>
      <p:ext uri="{BB962C8B-B14F-4D97-AF65-F5344CB8AC3E}">
        <p14:creationId xmlns:p14="http://schemas.microsoft.com/office/powerpoint/2010/main" val="385451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807F-67B9-4E96-811A-AEDCA65FA701}"/>
              </a:ext>
            </a:extLst>
          </p:cNvPr>
          <p:cNvSpPr>
            <a:spLocks noGrp="1"/>
          </p:cNvSpPr>
          <p:nvPr>
            <p:ph type="title"/>
          </p:nvPr>
        </p:nvSpPr>
        <p:spPr>
          <a:xfrm>
            <a:off x="839788" y="457199"/>
            <a:ext cx="3932237" cy="2201917"/>
          </a:xfrm>
        </p:spPr>
        <p:txBody>
          <a:bodyPr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E060B02-1014-41FF-92A7-E7F36FEE6549}"/>
              </a:ext>
            </a:extLst>
          </p:cNvPr>
          <p:cNvSpPr>
            <a:spLocks noGrp="1"/>
          </p:cNvSpPr>
          <p:nvPr>
            <p:ph idx="1"/>
          </p:nvPr>
        </p:nvSpPr>
        <p:spPr>
          <a:xfrm>
            <a:off x="5183188" y="457201"/>
            <a:ext cx="6172200" cy="5403850"/>
          </a:xfrm>
        </p:spPr>
        <p:txBody>
          <a:bodyPr/>
          <a:lstStyle>
            <a:lvl1pPr>
              <a:defRPr sz="4400"/>
            </a:lvl1pPr>
            <a:lvl2pPr>
              <a:defRPr sz="4000"/>
            </a:lvl2pPr>
            <a:lvl3pPr>
              <a:defRPr sz="3600"/>
            </a:lvl3pPr>
            <a:lvl4pPr>
              <a:defRPr sz="3200"/>
            </a:lvl4pPr>
            <a:lvl5pPr>
              <a:defRPr sz="2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571536-5836-4970-BF2E-074B42D08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95033-AC2C-47BD-A911-2706AD44B210}"/>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8" name="Text Placeholder 8">
            <a:extLst>
              <a:ext uri="{FF2B5EF4-FFF2-40B4-BE49-F238E27FC236}">
                <a16:creationId xmlns:a16="http://schemas.microsoft.com/office/drawing/2014/main" id="{BEFDF1B4-E698-5B28-71A5-3E6609EBC686}"/>
              </a:ext>
            </a:extLst>
          </p:cNvPr>
          <p:cNvSpPr>
            <a:spLocks noGrp="1"/>
          </p:cNvSpPr>
          <p:nvPr>
            <p:ph type="body" sz="quarter" idx="13" hasCustomPrompt="1"/>
          </p:nvPr>
        </p:nvSpPr>
        <p:spPr>
          <a:xfrm>
            <a:off x="836612" y="2928880"/>
            <a:ext cx="3932237" cy="2932171"/>
          </a:xfrm>
        </p:spPr>
        <p:txBody>
          <a:bodyPr>
            <a:noAutofit/>
          </a:bodyPr>
          <a:lstStyle>
            <a:lvl1pPr marL="0" indent="0">
              <a:buNone/>
              <a:defRPr sz="2800"/>
            </a:lvl1pPr>
          </a:lstStyle>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305556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8770914-8C98-4581-8036-21E8A901A2BA}"/>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0131956F-2E7F-4986-92CF-136172ADB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540942-306A-452E-9899-33D46E4AC4C9}"/>
              </a:ext>
            </a:extLst>
          </p:cNvPr>
          <p:cNvSpPr>
            <a:spLocks noGrp="1"/>
          </p:cNvSpPr>
          <p:nvPr>
            <p:ph type="sldNum" sz="quarter" idx="12"/>
          </p:nvPr>
        </p:nvSpPr>
        <p:spPr/>
        <p:txBody>
          <a:bodyPr/>
          <a:lstStyle/>
          <a:p>
            <a:fld id="{B4435496-6C55-41EF-856D-11D6C51D3F7B}" type="slidenum">
              <a:rPr lang="en-US" smtClean="0"/>
              <a:t>‹#›</a:t>
            </a:fld>
            <a:endParaRPr lang="en-US"/>
          </a:p>
        </p:txBody>
      </p:sp>
      <p:sp>
        <p:nvSpPr>
          <p:cNvPr id="5" name="Title 1">
            <a:extLst>
              <a:ext uri="{FF2B5EF4-FFF2-40B4-BE49-F238E27FC236}">
                <a16:creationId xmlns:a16="http://schemas.microsoft.com/office/drawing/2014/main" id="{D5917AA9-D2C5-79DA-53BF-CFD908E88363}"/>
              </a:ext>
            </a:extLst>
          </p:cNvPr>
          <p:cNvSpPr>
            <a:spLocks noGrp="1"/>
          </p:cNvSpPr>
          <p:nvPr>
            <p:ph type="title"/>
          </p:nvPr>
        </p:nvSpPr>
        <p:spPr>
          <a:xfrm>
            <a:off x="839788" y="457199"/>
            <a:ext cx="3932237" cy="2201917"/>
          </a:xfrm>
        </p:spPr>
        <p:txBody>
          <a:bodyPr anchor="b">
            <a:noAutofit/>
          </a:bodyPr>
          <a:lstStyle>
            <a:lvl1pPr>
              <a:defRPr sz="4800"/>
            </a:lvl1pPr>
          </a:lstStyle>
          <a:p>
            <a:r>
              <a:rPr lang="en-US"/>
              <a:t>Click to edit Master title style</a:t>
            </a:r>
          </a:p>
        </p:txBody>
      </p:sp>
      <p:sp>
        <p:nvSpPr>
          <p:cNvPr id="2" name="Text Placeholder 8">
            <a:extLst>
              <a:ext uri="{FF2B5EF4-FFF2-40B4-BE49-F238E27FC236}">
                <a16:creationId xmlns:a16="http://schemas.microsoft.com/office/drawing/2014/main" id="{74A3FC39-81EF-A824-E0D9-73C71BA6C463}"/>
              </a:ext>
            </a:extLst>
          </p:cNvPr>
          <p:cNvSpPr>
            <a:spLocks noGrp="1"/>
          </p:cNvSpPr>
          <p:nvPr>
            <p:ph type="body" sz="quarter" idx="13" hasCustomPrompt="1"/>
          </p:nvPr>
        </p:nvSpPr>
        <p:spPr>
          <a:xfrm>
            <a:off x="836612" y="2928880"/>
            <a:ext cx="3932237" cy="2932171"/>
          </a:xfrm>
        </p:spPr>
        <p:txBody>
          <a:bodyPr>
            <a:normAutofit/>
          </a:bodyPr>
          <a:lstStyle>
            <a:lvl1pPr marL="0" indent="0">
              <a:buNone/>
              <a:defRPr sz="2800"/>
            </a:lvl1pPr>
          </a:lstStyle>
          <a:p>
            <a:pPr lvl="0"/>
            <a:r>
              <a:rPr lang="en-US" dirty="0"/>
              <a:t>Keep text at size 28 or above. Use text colors that have enough contrast against the background color to ensure legibility and accessibility.</a:t>
            </a:r>
          </a:p>
        </p:txBody>
      </p:sp>
    </p:spTree>
    <p:extLst>
      <p:ext uri="{BB962C8B-B14F-4D97-AF65-F5344CB8AC3E}">
        <p14:creationId xmlns:p14="http://schemas.microsoft.com/office/powerpoint/2010/main" val="169654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8CFB946-08D3-4110-844C-2BE329A4DDDA}"/>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26582" b="26633"/>
          <a:stretch/>
        </p:blipFill>
        <p:spPr>
          <a:xfrm>
            <a:off x="7661695" y="4684143"/>
            <a:ext cx="4695645" cy="2196861"/>
          </a:xfrm>
          <a:prstGeom prst="rect">
            <a:avLst/>
          </a:prstGeom>
        </p:spPr>
      </p:pic>
      <p:sp>
        <p:nvSpPr>
          <p:cNvPr id="2" name="Title Placeholder 1">
            <a:extLst>
              <a:ext uri="{FF2B5EF4-FFF2-40B4-BE49-F238E27FC236}">
                <a16:creationId xmlns:a16="http://schemas.microsoft.com/office/drawing/2014/main" id="{7A5FAEFA-452E-4FC1-A8AA-B7B53B1E0385}"/>
              </a:ext>
            </a:extLst>
          </p:cNvPr>
          <p:cNvSpPr>
            <a:spLocks noGrp="1"/>
          </p:cNvSpPr>
          <p:nvPr>
            <p:ph type="title"/>
          </p:nvPr>
        </p:nvSpPr>
        <p:spPr>
          <a:xfrm>
            <a:off x="0" y="0"/>
            <a:ext cx="12192000" cy="1244900"/>
          </a:xfrm>
          <a:prstGeom prst="rect">
            <a:avLst/>
          </a:prstGeom>
          <a:solidFill>
            <a:srgbClr val="406F8C"/>
          </a:solidFill>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BF1812-00D4-4393-B22B-B4C952800944}"/>
              </a:ext>
            </a:extLst>
          </p:cNvPr>
          <p:cNvSpPr>
            <a:spLocks noGrp="1"/>
          </p:cNvSpPr>
          <p:nvPr>
            <p:ph type="body" idx="1"/>
          </p:nvPr>
        </p:nvSpPr>
        <p:spPr>
          <a:xfrm>
            <a:off x="487392" y="157607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BBAD6BE-2AF7-42B6-BCD5-00B7D9AECC26}"/>
              </a:ext>
            </a:extLst>
          </p:cNvPr>
          <p:cNvSpPr>
            <a:spLocks noGrp="1"/>
          </p:cNvSpPr>
          <p:nvPr>
            <p:ph type="ftr" sz="quarter" idx="3"/>
          </p:nvPr>
        </p:nvSpPr>
        <p:spPr>
          <a:xfrm>
            <a:off x="194094"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8441DC4-53E8-429C-A4DE-6BA1E92737D9}"/>
              </a:ext>
            </a:extLst>
          </p:cNvPr>
          <p:cNvSpPr>
            <a:spLocks noGrp="1"/>
          </p:cNvSpPr>
          <p:nvPr>
            <p:ph type="sldNum" sz="quarter" idx="4"/>
          </p:nvPr>
        </p:nvSpPr>
        <p:spPr>
          <a:xfrm>
            <a:off x="925470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35496-6C55-41EF-856D-11D6C51D3F7B}" type="slidenum">
              <a:rPr lang="en-US" smtClean="0"/>
              <a:t>‹#›</a:t>
            </a:fld>
            <a:endParaRPr lang="en-US"/>
          </a:p>
        </p:txBody>
      </p:sp>
    </p:spTree>
    <p:extLst>
      <p:ext uri="{BB962C8B-B14F-4D97-AF65-F5344CB8AC3E}">
        <p14:creationId xmlns:p14="http://schemas.microsoft.com/office/powerpoint/2010/main" val="3078047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marL="182880" algn="l" defTabSz="914400" rtl="0" eaLnBrk="1" latinLnBrk="0" hangingPunct="1">
        <a:lnSpc>
          <a:spcPct val="90000"/>
        </a:lnSpc>
        <a:spcBef>
          <a:spcPct val="0"/>
        </a:spcBef>
        <a:buNone/>
        <a:defRPr sz="48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3773-B611-C3DD-93EC-3D78942F7124}"/>
              </a:ext>
            </a:extLst>
          </p:cNvPr>
          <p:cNvSpPr>
            <a:spLocks noGrp="1"/>
          </p:cNvSpPr>
          <p:nvPr>
            <p:ph type="title"/>
          </p:nvPr>
        </p:nvSpPr>
        <p:spPr/>
        <p:txBody>
          <a:bodyPr/>
          <a:lstStyle/>
          <a:p>
            <a:r>
              <a:rPr lang="en-US" dirty="0"/>
              <a:t>Accessing Higher Ground 2025</a:t>
            </a:r>
          </a:p>
        </p:txBody>
      </p:sp>
      <p:sp>
        <p:nvSpPr>
          <p:cNvPr id="3" name="Text Placeholder 2">
            <a:extLst>
              <a:ext uri="{FF2B5EF4-FFF2-40B4-BE49-F238E27FC236}">
                <a16:creationId xmlns:a16="http://schemas.microsoft.com/office/drawing/2014/main" id="{98665A01-B62F-DF75-42A1-E31CC2568199}"/>
              </a:ext>
            </a:extLst>
          </p:cNvPr>
          <p:cNvSpPr>
            <a:spLocks noGrp="1"/>
          </p:cNvSpPr>
          <p:nvPr>
            <p:ph type="body" sz="quarter" idx="13"/>
          </p:nvPr>
        </p:nvSpPr>
        <p:spPr>
          <a:xfrm>
            <a:off x="656486" y="3673509"/>
            <a:ext cx="10515600" cy="2858814"/>
          </a:xfrm>
        </p:spPr>
        <p:txBody>
          <a:bodyPr vert="horz" lIns="91440" tIns="45720" rIns="91440" bIns="45720" rtlCol="0" anchor="t">
            <a:noAutofit/>
          </a:bodyPr>
          <a:lstStyle/>
          <a:p>
            <a:r>
              <a:rPr lang="en-US" dirty="0">
                <a:ea typeface="+mn-lt"/>
                <a:cs typeface="+mn-lt"/>
              </a:rPr>
              <a:t>Cultivating a Thriving Accessibility Champions Program:</a:t>
            </a:r>
            <a:br>
              <a:rPr lang="en-US" dirty="0">
                <a:ea typeface="+mn-lt"/>
                <a:cs typeface="+mn-lt"/>
              </a:rPr>
            </a:br>
            <a:r>
              <a:rPr lang="en-US" dirty="0">
                <a:ea typeface="+mn-lt"/>
                <a:cs typeface="+mn-lt"/>
              </a:rPr>
              <a:t> </a:t>
            </a:r>
            <a:r>
              <a:rPr lang="en-US" sz="2000" dirty="0">
                <a:ea typeface="+mn-lt"/>
                <a:cs typeface="+mn-lt"/>
              </a:rPr>
              <a:t>How the City of Boulder grew an engaged, sustainable network from the ground up</a:t>
            </a:r>
            <a:endParaRPr lang="en-US" sz="2000" dirty="0"/>
          </a:p>
        </p:txBody>
      </p:sp>
    </p:spTree>
    <p:extLst>
      <p:ext uri="{BB962C8B-B14F-4D97-AF65-F5344CB8AC3E}">
        <p14:creationId xmlns:p14="http://schemas.microsoft.com/office/powerpoint/2010/main" val="59985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Laying mulch over lifeless grass">
            <a:extLst>
              <a:ext uri="{FF2B5EF4-FFF2-40B4-BE49-F238E27FC236}">
                <a16:creationId xmlns:a16="http://schemas.microsoft.com/office/drawing/2014/main" id="{51898308-BAED-F07C-B67A-241789E65D15}"/>
              </a:ext>
            </a:extLst>
          </p:cNvPr>
          <p:cNvPicPr>
            <a:picLocks noGrp="1" noChangeAspect="1"/>
          </p:cNvPicPr>
          <p:nvPr>
            <p:ph type="pic" idx="1"/>
          </p:nvPr>
        </p:nvPicPr>
        <p:blipFill>
          <a:blip r:embed="rId3"/>
          <a:srcRect t="17168" b="17168"/>
          <a:stretch/>
        </p:blipFill>
        <p:spPr>
          <a:prstGeom prst="rect">
            <a:avLst/>
          </a:prstGeom>
        </p:spPr>
      </p:pic>
      <p:sp>
        <p:nvSpPr>
          <p:cNvPr id="3" name="Title 2">
            <a:extLst>
              <a:ext uri="{FF2B5EF4-FFF2-40B4-BE49-F238E27FC236}">
                <a16:creationId xmlns:a16="http://schemas.microsoft.com/office/drawing/2014/main" id="{FFCC9013-FDFF-A4B2-3F41-5D6E3F574A61}"/>
              </a:ext>
            </a:extLst>
          </p:cNvPr>
          <p:cNvSpPr>
            <a:spLocks noGrp="1"/>
          </p:cNvSpPr>
          <p:nvPr>
            <p:ph type="title"/>
          </p:nvPr>
        </p:nvSpPr>
        <p:spPr/>
        <p:txBody>
          <a:bodyPr/>
          <a:lstStyle/>
          <a:p>
            <a:r>
              <a:rPr lang="en-US" dirty="0"/>
              <a:t>Setting the Foundation</a:t>
            </a:r>
          </a:p>
        </p:txBody>
      </p:sp>
      <p:sp>
        <p:nvSpPr>
          <p:cNvPr id="4" name="Text Placeholder 3">
            <a:extLst>
              <a:ext uri="{FF2B5EF4-FFF2-40B4-BE49-F238E27FC236}">
                <a16:creationId xmlns:a16="http://schemas.microsoft.com/office/drawing/2014/main" id="{E22591F8-E458-16C7-9174-23A494A895E1}"/>
              </a:ext>
            </a:extLst>
          </p:cNvPr>
          <p:cNvSpPr>
            <a:spLocks noGrp="1"/>
          </p:cNvSpPr>
          <p:nvPr>
            <p:ph type="body" sz="quarter" idx="13"/>
          </p:nvPr>
        </p:nvSpPr>
        <p:spPr/>
        <p:txBody>
          <a:bodyPr vert="horz" lIns="91440" tIns="45720" rIns="91440" bIns="45720" rtlCol="0" anchor="t">
            <a:normAutofit/>
          </a:bodyPr>
          <a:lstStyle/>
          <a:p>
            <a:pPr marL="285750" indent="-285750">
              <a:buFont typeface="Arial"/>
              <a:buChar char="•"/>
            </a:pPr>
            <a:r>
              <a:rPr lang="en-US" dirty="0">
                <a:ea typeface="+mn-lt"/>
                <a:cs typeface="+mn-lt"/>
              </a:rPr>
              <a:t>Define shared purpose and success</a:t>
            </a:r>
            <a:endParaRPr lang="en-US"/>
          </a:p>
          <a:p>
            <a:pPr marL="285750" indent="-285750">
              <a:buFont typeface="Arial"/>
              <a:buChar char="•"/>
            </a:pPr>
            <a:r>
              <a:rPr lang="en-US" dirty="0">
                <a:ea typeface="+mn-lt"/>
                <a:cs typeface="+mn-lt"/>
              </a:rPr>
              <a:t>Role expectations</a:t>
            </a:r>
          </a:p>
          <a:p>
            <a:pPr marL="285750" indent="-285750">
              <a:buFont typeface="Arial"/>
              <a:buChar char="•"/>
            </a:pPr>
            <a:r>
              <a:rPr lang="en-US" dirty="0">
                <a:ea typeface="+mn-lt"/>
                <a:cs typeface="+mn-lt"/>
              </a:rPr>
              <a:t>Time commitment</a:t>
            </a:r>
            <a:endParaRPr lang="en-US" dirty="0"/>
          </a:p>
        </p:txBody>
      </p:sp>
    </p:spTree>
    <p:extLst>
      <p:ext uri="{BB962C8B-B14F-4D97-AF65-F5344CB8AC3E}">
        <p14:creationId xmlns:p14="http://schemas.microsoft.com/office/powerpoint/2010/main" val="321696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C9E7-38FA-AF96-5665-A8323836131F}"/>
              </a:ext>
            </a:extLst>
          </p:cNvPr>
          <p:cNvSpPr>
            <a:spLocks noGrp="1"/>
          </p:cNvSpPr>
          <p:nvPr>
            <p:ph type="title"/>
          </p:nvPr>
        </p:nvSpPr>
        <p:spPr/>
        <p:txBody>
          <a:bodyPr/>
          <a:lstStyle/>
          <a:p>
            <a:r>
              <a:rPr lang="en-US" dirty="0"/>
              <a:t>Understand Continuum</a:t>
            </a:r>
          </a:p>
        </p:txBody>
      </p:sp>
      <p:sp>
        <p:nvSpPr>
          <p:cNvPr id="3" name="Text Placeholder 2">
            <a:extLst>
              <a:ext uri="{FF2B5EF4-FFF2-40B4-BE49-F238E27FC236}">
                <a16:creationId xmlns:a16="http://schemas.microsoft.com/office/drawing/2014/main" id="{F55C2853-BDFA-9EB3-FF20-8BF4DB52579A}"/>
              </a:ext>
            </a:extLst>
          </p:cNvPr>
          <p:cNvSpPr>
            <a:spLocks noGrp="1"/>
          </p:cNvSpPr>
          <p:nvPr>
            <p:ph type="body" sz="quarter" idx="13"/>
          </p:nvPr>
        </p:nvSpPr>
        <p:spPr/>
        <p:txBody>
          <a:bodyPr/>
          <a:lstStyle/>
          <a:p>
            <a:r>
              <a:rPr lang="en-US" dirty="0"/>
              <a:t>Where on the continuum are champions and where is the organization? Drill down to department</a:t>
            </a:r>
          </a:p>
        </p:txBody>
      </p:sp>
    </p:spTree>
    <p:extLst>
      <p:ext uri="{BB962C8B-B14F-4D97-AF65-F5344CB8AC3E}">
        <p14:creationId xmlns:p14="http://schemas.microsoft.com/office/powerpoint/2010/main" val="1104257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919A-9046-1C7D-65E8-B2CB00512014}"/>
              </a:ext>
            </a:extLst>
          </p:cNvPr>
          <p:cNvSpPr>
            <a:spLocks noGrp="1"/>
          </p:cNvSpPr>
          <p:nvPr>
            <p:ph type="title"/>
          </p:nvPr>
        </p:nvSpPr>
        <p:spPr/>
        <p:txBody>
          <a:bodyPr/>
          <a:lstStyle/>
          <a:p>
            <a:r>
              <a:rPr lang="en-US" dirty="0"/>
              <a:t>Role Expectations</a:t>
            </a:r>
          </a:p>
        </p:txBody>
      </p:sp>
      <p:sp>
        <p:nvSpPr>
          <p:cNvPr id="3" name="Text Placeholder 2">
            <a:extLst>
              <a:ext uri="{FF2B5EF4-FFF2-40B4-BE49-F238E27FC236}">
                <a16:creationId xmlns:a16="http://schemas.microsoft.com/office/drawing/2014/main" id="{52ADFC20-A4C1-539B-1813-D6F7EDE361EB}"/>
              </a:ext>
            </a:extLst>
          </p:cNvPr>
          <p:cNvSpPr>
            <a:spLocks noGrp="1"/>
          </p:cNvSpPr>
          <p:nvPr>
            <p:ph type="body" sz="quarter" idx="13"/>
          </p:nvPr>
        </p:nvSpPr>
        <p:spPr>
          <a:xfrm>
            <a:off x="831850" y="1555531"/>
            <a:ext cx="10515600" cy="5109414"/>
          </a:xfrm>
        </p:spPr>
        <p:txBody>
          <a:bodyPr vert="horz" lIns="91440" tIns="45720" rIns="91440" bIns="45720" rtlCol="0" anchor="t">
            <a:normAutofit/>
          </a:bodyPr>
          <a:lstStyle/>
          <a:p>
            <a:pPr marL="285750" indent="-285750">
              <a:buFont typeface="Arial"/>
              <a:buChar char="•"/>
            </a:pPr>
            <a:r>
              <a:rPr lang="en-US" dirty="0">
                <a:ea typeface="+mn-lt"/>
                <a:cs typeface="+mn-lt"/>
              </a:rPr>
              <a:t>Advocacy &amp; Coordination</a:t>
            </a:r>
            <a:endParaRPr lang="en-US" dirty="0"/>
          </a:p>
          <a:p>
            <a:pPr marL="285750" indent="-285750">
              <a:buFont typeface="Arial"/>
              <a:buChar char="•"/>
            </a:pPr>
            <a:r>
              <a:rPr lang="en-US" dirty="0">
                <a:ea typeface="+mn-lt"/>
                <a:cs typeface="+mn-lt"/>
              </a:rPr>
              <a:t>Training &amp; Knowledge Sharing </a:t>
            </a:r>
          </a:p>
          <a:p>
            <a:pPr marL="285750" indent="-285750">
              <a:buFont typeface="Arial"/>
              <a:buChar char="•"/>
            </a:pPr>
            <a:r>
              <a:rPr lang="en-US" dirty="0">
                <a:ea typeface="+mn-lt"/>
                <a:cs typeface="+mn-lt"/>
              </a:rPr>
              <a:t>Content &amp; Software Oversight</a:t>
            </a:r>
            <a:endParaRPr lang="en-US" dirty="0"/>
          </a:p>
          <a:p>
            <a:pPr marL="285750" indent="-285750">
              <a:buFont typeface="Arial"/>
              <a:buChar char="•"/>
            </a:pPr>
            <a:r>
              <a:rPr lang="en-US" dirty="0">
                <a:ea typeface="+mn-lt"/>
                <a:cs typeface="+mn-lt"/>
              </a:rPr>
              <a:t>Sustainability &amp; Feedback</a:t>
            </a:r>
            <a:endParaRPr lang="en-US" dirty="0"/>
          </a:p>
          <a:p>
            <a:endParaRPr lang="en-US" dirty="0"/>
          </a:p>
        </p:txBody>
      </p:sp>
    </p:spTree>
    <p:extLst>
      <p:ext uri="{BB962C8B-B14F-4D97-AF65-F5344CB8AC3E}">
        <p14:creationId xmlns:p14="http://schemas.microsoft.com/office/powerpoint/2010/main" val="181635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A06D-6640-D711-35FC-813D083DE78F}"/>
              </a:ext>
            </a:extLst>
          </p:cNvPr>
          <p:cNvSpPr>
            <a:spLocks noGrp="1"/>
          </p:cNvSpPr>
          <p:nvPr>
            <p:ph type="title"/>
          </p:nvPr>
        </p:nvSpPr>
        <p:spPr/>
        <p:txBody>
          <a:bodyPr/>
          <a:lstStyle/>
          <a:p>
            <a:r>
              <a:rPr lang="en-US" dirty="0"/>
              <a:t>Further </a:t>
            </a:r>
            <a:r>
              <a:rPr lang="en-US" dirty="0">
                <a:ea typeface="+mj-lt"/>
                <a:cs typeface="+mj-lt"/>
              </a:rPr>
              <a:t>Defining Roles and Boundaries</a:t>
            </a:r>
            <a:endParaRPr lang="en-US" dirty="0"/>
          </a:p>
        </p:txBody>
      </p:sp>
      <p:sp>
        <p:nvSpPr>
          <p:cNvPr id="4" name="Text Placeholder 2">
            <a:extLst>
              <a:ext uri="{FF2B5EF4-FFF2-40B4-BE49-F238E27FC236}">
                <a16:creationId xmlns:a16="http://schemas.microsoft.com/office/drawing/2014/main" id="{5461022A-BA11-13A2-3D6E-D1ADD4F2D948}"/>
              </a:ext>
            </a:extLst>
          </p:cNvPr>
          <p:cNvSpPr txBox="1">
            <a:spLocks/>
          </p:cNvSpPr>
          <p:nvPr/>
        </p:nvSpPr>
        <p:spPr>
          <a:xfrm>
            <a:off x="831850" y="1555531"/>
            <a:ext cx="10515600" cy="510941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Char char="•"/>
            </a:pPr>
            <a:r>
              <a:rPr lang="en-US" dirty="0">
                <a:ea typeface="+mn-lt"/>
                <a:cs typeface="+mn-lt"/>
              </a:rPr>
              <a:t>Connect peers, communicate updates</a:t>
            </a:r>
          </a:p>
          <a:p>
            <a:pPr marL="571500" indent="-571500">
              <a:buChar char="•"/>
            </a:pPr>
            <a:r>
              <a:rPr lang="en-US" dirty="0">
                <a:ea typeface="+mn-lt"/>
                <a:cs typeface="+mn-lt"/>
              </a:rPr>
              <a:t>Escalate issues when needed</a:t>
            </a:r>
            <a:endParaRPr lang="en-US" dirty="0"/>
          </a:p>
          <a:p>
            <a:pPr marL="571500" indent="-571500">
              <a:buChar char="•"/>
            </a:pPr>
            <a:r>
              <a:rPr lang="en-US" dirty="0">
                <a:ea typeface="+mn-lt"/>
                <a:cs typeface="+mn-lt"/>
              </a:rPr>
              <a:t>Not responsible for technical remediation</a:t>
            </a:r>
            <a:endParaRPr lang="en-US" dirty="0"/>
          </a:p>
          <a:p>
            <a:pPr marL="571500" indent="-571500">
              <a:buChar char="•"/>
            </a:pPr>
            <a:r>
              <a:rPr lang="en-US" dirty="0">
                <a:ea typeface="+mn-lt"/>
                <a:cs typeface="+mn-lt"/>
              </a:rPr>
              <a:t>Foster cross-department collaboration</a:t>
            </a:r>
            <a:endParaRPr lang="en-US" dirty="0"/>
          </a:p>
          <a:p>
            <a:pPr marL="285750" indent="-285750">
              <a:buFont typeface="Arial"/>
              <a:buChar char="•"/>
            </a:pPr>
            <a:endParaRPr lang="en-US" dirty="0"/>
          </a:p>
          <a:p>
            <a:endParaRPr lang="en-US" dirty="0"/>
          </a:p>
        </p:txBody>
      </p:sp>
    </p:spTree>
    <p:extLst>
      <p:ext uri="{BB962C8B-B14F-4D97-AF65-F5344CB8AC3E}">
        <p14:creationId xmlns:p14="http://schemas.microsoft.com/office/powerpoint/2010/main" val="186451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Newly planted flowers">
            <a:extLst>
              <a:ext uri="{FF2B5EF4-FFF2-40B4-BE49-F238E27FC236}">
                <a16:creationId xmlns:a16="http://schemas.microsoft.com/office/drawing/2014/main" id="{E7F00FE3-133E-13F1-4FEC-3D3DF5E28EC6}"/>
              </a:ext>
            </a:extLst>
          </p:cNvPr>
          <p:cNvPicPr>
            <a:picLocks noGrp="1" noChangeAspect="1"/>
          </p:cNvPicPr>
          <p:nvPr>
            <p:ph type="pic" idx="1"/>
          </p:nvPr>
        </p:nvPicPr>
        <p:blipFill>
          <a:blip r:embed="rId3"/>
          <a:srcRect t="17168" b="17168"/>
          <a:stretch/>
        </p:blipFill>
        <p:spPr>
          <a:prstGeom prst="rect">
            <a:avLst/>
          </a:prstGeom>
        </p:spPr>
      </p:pic>
      <p:sp>
        <p:nvSpPr>
          <p:cNvPr id="3" name="Title 2">
            <a:extLst>
              <a:ext uri="{FF2B5EF4-FFF2-40B4-BE49-F238E27FC236}">
                <a16:creationId xmlns:a16="http://schemas.microsoft.com/office/drawing/2014/main" id="{DB759F02-775F-E849-F09E-A9EB362AA119}"/>
              </a:ext>
            </a:extLst>
          </p:cNvPr>
          <p:cNvSpPr>
            <a:spLocks noGrp="1"/>
          </p:cNvSpPr>
          <p:nvPr>
            <p:ph type="title"/>
          </p:nvPr>
        </p:nvSpPr>
        <p:spPr/>
        <p:txBody>
          <a:bodyPr/>
          <a:lstStyle/>
          <a:p>
            <a:r>
              <a:rPr lang="en-US" dirty="0">
                <a:ea typeface="+mj-lt"/>
                <a:cs typeface="+mj-lt"/>
              </a:rPr>
              <a:t>Building Structure</a:t>
            </a:r>
            <a:endParaRPr lang="en-US" dirty="0"/>
          </a:p>
        </p:txBody>
      </p:sp>
      <p:sp>
        <p:nvSpPr>
          <p:cNvPr id="4" name="Text Placeholder 3">
            <a:extLst>
              <a:ext uri="{FF2B5EF4-FFF2-40B4-BE49-F238E27FC236}">
                <a16:creationId xmlns:a16="http://schemas.microsoft.com/office/drawing/2014/main" id="{2AFA9E30-773D-3266-F182-2D892DB7D34D}"/>
              </a:ext>
            </a:extLst>
          </p:cNvPr>
          <p:cNvSpPr>
            <a:spLocks noGrp="1"/>
          </p:cNvSpPr>
          <p:nvPr>
            <p:ph type="body" sz="quarter" idx="13"/>
          </p:nvPr>
        </p:nvSpPr>
        <p:spPr/>
        <p:txBody>
          <a:bodyPr vert="horz" lIns="91440" tIns="45720" rIns="91440" bIns="45720" rtlCol="0" anchor="t">
            <a:normAutofit/>
          </a:bodyPr>
          <a:lstStyle/>
          <a:p>
            <a:pPr marL="457200" indent="-457200">
              <a:buChar char="•"/>
            </a:pPr>
            <a:r>
              <a:rPr lang="en-US" dirty="0"/>
              <a:t>Meeting cadence &amp; content</a:t>
            </a:r>
          </a:p>
          <a:p>
            <a:pPr marL="457200" indent="-457200">
              <a:buChar char="•"/>
            </a:pPr>
            <a:r>
              <a:rPr lang="en-US" dirty="0"/>
              <a:t>Toolkit for Champions</a:t>
            </a:r>
          </a:p>
          <a:p>
            <a:pPr marL="457200" indent="-457200">
              <a:buChar char="•"/>
            </a:pPr>
            <a:r>
              <a:rPr lang="en-US" dirty="0"/>
              <a:t>Guest speakers</a:t>
            </a:r>
          </a:p>
        </p:txBody>
      </p:sp>
    </p:spTree>
    <p:extLst>
      <p:ext uri="{BB962C8B-B14F-4D97-AF65-F5344CB8AC3E}">
        <p14:creationId xmlns:p14="http://schemas.microsoft.com/office/powerpoint/2010/main" val="310318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6984-89B4-023A-54E2-08FBD6750511}"/>
              </a:ext>
            </a:extLst>
          </p:cNvPr>
          <p:cNvSpPr>
            <a:spLocks noGrp="1"/>
          </p:cNvSpPr>
          <p:nvPr>
            <p:ph type="title"/>
          </p:nvPr>
        </p:nvSpPr>
        <p:spPr/>
        <p:txBody>
          <a:bodyPr/>
          <a:lstStyle/>
          <a:p>
            <a:r>
              <a:rPr lang="en-US" dirty="0"/>
              <a:t>Toolkit Content Types</a:t>
            </a:r>
          </a:p>
        </p:txBody>
      </p:sp>
      <p:sp>
        <p:nvSpPr>
          <p:cNvPr id="3" name="Text Placeholder 2">
            <a:extLst>
              <a:ext uri="{FF2B5EF4-FFF2-40B4-BE49-F238E27FC236}">
                <a16:creationId xmlns:a16="http://schemas.microsoft.com/office/drawing/2014/main" id="{DFC8B16D-4E32-BC61-119B-76BB90AFFAE8}"/>
              </a:ext>
            </a:extLst>
          </p:cNvPr>
          <p:cNvSpPr>
            <a:spLocks noGrp="1"/>
          </p:cNvSpPr>
          <p:nvPr>
            <p:ph type="body" sz="quarter" idx="13"/>
          </p:nvPr>
        </p:nvSpPr>
        <p:spPr/>
        <p:txBody>
          <a:bodyPr vert="horz" lIns="91440" tIns="45720" rIns="91440" bIns="45720" rtlCol="0" anchor="t">
            <a:normAutofit/>
          </a:bodyPr>
          <a:lstStyle/>
          <a:p>
            <a:pPr marL="285750" indent="-285750">
              <a:buFont typeface="Arial"/>
              <a:buChar char="•"/>
            </a:pPr>
            <a:r>
              <a:rPr lang="en-US" dirty="0">
                <a:ea typeface="+mn-lt"/>
                <a:cs typeface="+mn-lt"/>
              </a:rPr>
              <a:t>Program Updates</a:t>
            </a:r>
            <a:endParaRPr lang="en-US" dirty="0"/>
          </a:p>
          <a:p>
            <a:pPr marL="285750" indent="-285750">
              <a:buFont typeface="Arial"/>
              <a:buChar char="•"/>
            </a:pPr>
            <a:r>
              <a:rPr lang="en-US" dirty="0">
                <a:ea typeface="+mn-lt"/>
                <a:cs typeface="+mn-lt"/>
              </a:rPr>
              <a:t>Legal Updates</a:t>
            </a:r>
            <a:endParaRPr lang="en-US" dirty="0"/>
          </a:p>
          <a:p>
            <a:pPr marL="285750" indent="-285750">
              <a:buFont typeface="Arial"/>
              <a:buChar char="•"/>
            </a:pPr>
            <a:r>
              <a:rPr lang="en-US" dirty="0">
                <a:ea typeface="+mn-lt"/>
                <a:cs typeface="+mn-lt"/>
              </a:rPr>
              <a:t>Reminders</a:t>
            </a:r>
          </a:p>
          <a:p>
            <a:pPr marL="285750" indent="-285750">
              <a:buFont typeface="Arial"/>
              <a:buChar char="•"/>
            </a:pPr>
            <a:r>
              <a:rPr lang="en-US" dirty="0">
                <a:ea typeface="+mn-lt"/>
                <a:cs typeface="+mn-lt"/>
              </a:rPr>
              <a:t>Reinforce Messaging</a:t>
            </a:r>
            <a:endParaRPr lang="en-US" dirty="0"/>
          </a:p>
          <a:p>
            <a:pPr marL="285750" indent="-285750">
              <a:buFont typeface="Arial"/>
              <a:buChar char="•"/>
            </a:pPr>
            <a:r>
              <a:rPr lang="en-US" dirty="0"/>
              <a:t>Modalities: Emails, Teams Messages, Slides</a:t>
            </a:r>
          </a:p>
          <a:p>
            <a:pPr marL="285750" indent="-285750">
              <a:buFont typeface="Arial"/>
              <a:buChar char="•"/>
            </a:pPr>
            <a:r>
              <a:rPr lang="en-US" dirty="0"/>
              <a:t>Built on </a:t>
            </a:r>
            <a:r>
              <a:rPr lang="en-US" dirty="0" err="1"/>
              <a:t>Sharepoint</a:t>
            </a:r>
          </a:p>
          <a:p>
            <a:endParaRPr lang="en-US" dirty="0"/>
          </a:p>
        </p:txBody>
      </p:sp>
    </p:spTree>
    <p:extLst>
      <p:ext uri="{BB962C8B-B14F-4D97-AF65-F5344CB8AC3E}">
        <p14:creationId xmlns:p14="http://schemas.microsoft.com/office/powerpoint/2010/main" val="519408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67929-8B1B-4FC3-8172-C3CDFAD40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926BF-EEFD-14A7-9BF3-3994D34A180E}"/>
              </a:ext>
            </a:extLst>
          </p:cNvPr>
          <p:cNvSpPr>
            <a:spLocks noGrp="1"/>
          </p:cNvSpPr>
          <p:nvPr>
            <p:ph type="title"/>
          </p:nvPr>
        </p:nvSpPr>
        <p:spPr/>
        <p:txBody>
          <a:bodyPr/>
          <a:lstStyle/>
          <a:p>
            <a:r>
              <a:rPr lang="en-US" dirty="0"/>
              <a:t>Toolkit Example: Teams and Email</a:t>
            </a:r>
          </a:p>
        </p:txBody>
      </p:sp>
      <p:pic>
        <p:nvPicPr>
          <p:cNvPr id="6" name="Picture 5" descr="This month’s Town Hall provided updates on the city’s digital accessibility work and our ADA self-assessment of city programs, services and buildings. Check out the written summary for an overview of the discussion and links to resources. &#10;&#10;Town Hall webpage: Video and summary &#10;&#10;Summary only: PDF or Word ">
            <a:extLst>
              <a:ext uri="{FF2B5EF4-FFF2-40B4-BE49-F238E27FC236}">
                <a16:creationId xmlns:a16="http://schemas.microsoft.com/office/drawing/2014/main" id="{2F495005-32CD-40ED-CE39-9CC873A59F09}"/>
              </a:ext>
            </a:extLst>
          </p:cNvPr>
          <p:cNvPicPr>
            <a:picLocks noChangeAspect="1"/>
          </p:cNvPicPr>
          <p:nvPr/>
        </p:nvPicPr>
        <p:blipFill>
          <a:blip r:embed="rId3"/>
          <a:stretch>
            <a:fillRect/>
          </a:stretch>
        </p:blipFill>
        <p:spPr>
          <a:xfrm>
            <a:off x="229033" y="1888548"/>
            <a:ext cx="11747788" cy="3080904"/>
          </a:xfrm>
          <a:prstGeom prst="rect">
            <a:avLst/>
          </a:prstGeom>
          <a:ln w="6350">
            <a:solidFill>
              <a:schemeClr val="tx1"/>
            </a:solidFill>
          </a:ln>
        </p:spPr>
      </p:pic>
    </p:spTree>
    <p:extLst>
      <p:ext uri="{BB962C8B-B14F-4D97-AF65-F5344CB8AC3E}">
        <p14:creationId xmlns:p14="http://schemas.microsoft.com/office/powerpoint/2010/main" val="674780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43CA5-97E2-C628-3F20-6668DF46B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2F7C3-BDDE-E44E-0B79-175801C0CAD6}"/>
              </a:ext>
            </a:extLst>
          </p:cNvPr>
          <p:cNvSpPr>
            <a:spLocks noGrp="1"/>
          </p:cNvSpPr>
          <p:nvPr>
            <p:ph type="title"/>
          </p:nvPr>
        </p:nvSpPr>
        <p:spPr/>
        <p:txBody>
          <a:bodyPr/>
          <a:lstStyle/>
          <a:p>
            <a:r>
              <a:rPr lang="en-US" dirty="0"/>
              <a:t>Toolkit Example: Teams and Email</a:t>
            </a:r>
          </a:p>
        </p:txBody>
      </p:sp>
      <p:pic>
        <p:nvPicPr>
          <p:cNvPr id="3" name="Picture 2" descr="Subject: Document Accessibility Plan – What You Need to Know &#10;&#10;Hi [Department Name] Team, &#10;&#10;As your department’s Digital Accessibility Champion, I’m reaching out to share an updated approach to document accessibility that aligns with the City of Boulder’s commitment to inclusive digital experiences and legal requirements under HB21-1110. &#10;&#10;We know that making documents accessible—especially PDFs—can feel like a big task, and that it often comes on top of already full plates. That’s why the city has created a practical remediation plan that aims to reduce barriers while keeping us on track as we near the July 1, 2025 compliance date. &#10;&#10;Please take a few minutes to review the plan below. It includes guidance on when and how to remediate documents, how to request support, and when to use disclaimers. If you have questions, I’m here to help. &#10;&#10;Thanks for being part of this important work!  ">
            <a:extLst>
              <a:ext uri="{FF2B5EF4-FFF2-40B4-BE49-F238E27FC236}">
                <a16:creationId xmlns:a16="http://schemas.microsoft.com/office/drawing/2014/main" id="{73830B73-0017-E061-450F-96A3F1D1D638}"/>
              </a:ext>
            </a:extLst>
          </p:cNvPr>
          <p:cNvPicPr>
            <a:picLocks noChangeAspect="1"/>
          </p:cNvPicPr>
          <p:nvPr/>
        </p:nvPicPr>
        <p:blipFill>
          <a:blip r:embed="rId3"/>
          <a:stretch>
            <a:fillRect/>
          </a:stretch>
        </p:blipFill>
        <p:spPr>
          <a:xfrm>
            <a:off x="983240" y="1551710"/>
            <a:ext cx="8258174" cy="4114799"/>
          </a:xfrm>
          <a:prstGeom prst="rect">
            <a:avLst/>
          </a:prstGeom>
          <a:ln w="6350">
            <a:solidFill>
              <a:schemeClr val="tx1"/>
            </a:solidFill>
          </a:ln>
        </p:spPr>
      </p:pic>
    </p:spTree>
    <p:extLst>
      <p:ext uri="{BB962C8B-B14F-4D97-AF65-F5344CB8AC3E}">
        <p14:creationId xmlns:p14="http://schemas.microsoft.com/office/powerpoint/2010/main" val="3012550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DDFF0-1A68-DD97-5624-80E64AA49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B9785-BE18-E4C6-E2D0-6683E1DA3BA6}"/>
              </a:ext>
            </a:extLst>
          </p:cNvPr>
          <p:cNvSpPr>
            <a:spLocks noGrp="1"/>
          </p:cNvSpPr>
          <p:nvPr>
            <p:ph type="title"/>
          </p:nvPr>
        </p:nvSpPr>
        <p:spPr/>
        <p:txBody>
          <a:bodyPr/>
          <a:lstStyle/>
          <a:p>
            <a:r>
              <a:rPr lang="en-US" dirty="0"/>
              <a:t>Toolkit Example: Slides</a:t>
            </a:r>
          </a:p>
        </p:txBody>
      </p:sp>
      <p:pic>
        <p:nvPicPr>
          <p:cNvPr id="5" name="Picture 4" descr="Step 3: Attestation Letter for Internal-Only Software ​&#10;&#10;For software with 20 or fewer internal users and no external access, an Accessibility Attestation Letter is acceptable.​&#10;&#10;Submission with a VPAT is also an option if preferred by the vendor. ​&#10;&#10;​&#10;&#10;Step 4: Submission ​&#10;&#10;Submit all required documentation, including the VPAT, Vendor Digital Accessibility Questionnaire, or Accessibility Attestation Letter, to the Digital Accessibility Review Team​&#10;&#10;Request a full review through the digital accessibility review request form or​&#10;&#10;Upload a signed attestation  ">
            <a:extLst>
              <a:ext uri="{FF2B5EF4-FFF2-40B4-BE49-F238E27FC236}">
                <a16:creationId xmlns:a16="http://schemas.microsoft.com/office/drawing/2014/main" id="{27198BCB-0D4D-1C18-50A8-D41431B1E8DF}"/>
              </a:ext>
            </a:extLst>
          </p:cNvPr>
          <p:cNvPicPr>
            <a:picLocks noChangeAspect="1"/>
          </p:cNvPicPr>
          <p:nvPr/>
        </p:nvPicPr>
        <p:blipFill>
          <a:blip r:embed="rId3"/>
          <a:stretch>
            <a:fillRect/>
          </a:stretch>
        </p:blipFill>
        <p:spPr>
          <a:xfrm>
            <a:off x="5741842" y="2431472"/>
            <a:ext cx="6444096" cy="3519055"/>
          </a:xfrm>
          <a:prstGeom prst="rect">
            <a:avLst/>
          </a:prstGeom>
          <a:ln w="6350">
            <a:solidFill>
              <a:schemeClr val="tx1"/>
            </a:solidFill>
          </a:ln>
        </p:spPr>
      </p:pic>
      <p:pic>
        <p:nvPicPr>
          <p:cNvPr id="4" name="Picture 3" descr="Step 1: Determine Software Usage ​&#10;&#10;How is the software used or accessed? ​&#10;&#10;20+ internal users and/or any external or public access: Proceed to Step 2 or fewer internal users with no external access: Skip to Step 3. ​&#10;&#10;​&#10;&#10;Step 2: Check for a VPAT (Voluntary Product Accessibility Template) ​&#10;&#10;Does the vendor have a VPAT? ​&#10;&#10;Yes: The software is ready for submission Accessibility review request form​&#10;&#10;No: The vendor must either: Create a VPAT, or complete a Vendor Digital Accessibility Questionnaire. ">
            <a:extLst>
              <a:ext uri="{FF2B5EF4-FFF2-40B4-BE49-F238E27FC236}">
                <a16:creationId xmlns:a16="http://schemas.microsoft.com/office/drawing/2014/main" id="{FACC5CCE-8C4A-94B3-2258-6F4749506EEB}"/>
              </a:ext>
            </a:extLst>
          </p:cNvPr>
          <p:cNvPicPr>
            <a:picLocks noChangeAspect="1"/>
          </p:cNvPicPr>
          <p:nvPr/>
        </p:nvPicPr>
        <p:blipFill>
          <a:blip r:embed="rId4"/>
          <a:stretch>
            <a:fillRect/>
          </a:stretch>
        </p:blipFill>
        <p:spPr>
          <a:xfrm>
            <a:off x="305666" y="1405804"/>
            <a:ext cx="5789469" cy="3228976"/>
          </a:xfrm>
          <a:prstGeom prst="rect">
            <a:avLst/>
          </a:prstGeom>
          <a:ln w="6350">
            <a:solidFill>
              <a:schemeClr val="tx1"/>
            </a:solidFill>
          </a:ln>
        </p:spPr>
      </p:pic>
    </p:spTree>
    <p:extLst>
      <p:ext uri="{BB962C8B-B14F-4D97-AF65-F5344CB8AC3E}">
        <p14:creationId xmlns:p14="http://schemas.microsoft.com/office/powerpoint/2010/main" val="2440733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C01D-7B86-A1CB-9497-E56D4835BB3D}"/>
              </a:ext>
            </a:extLst>
          </p:cNvPr>
          <p:cNvSpPr>
            <a:spLocks noGrp="1"/>
          </p:cNvSpPr>
          <p:nvPr>
            <p:ph type="title"/>
          </p:nvPr>
        </p:nvSpPr>
        <p:spPr/>
        <p:txBody>
          <a:bodyPr/>
          <a:lstStyle/>
          <a:p>
            <a:r>
              <a:rPr lang="en-US" dirty="0"/>
              <a:t>Make a note... </a:t>
            </a:r>
          </a:p>
        </p:txBody>
      </p:sp>
      <p:sp>
        <p:nvSpPr>
          <p:cNvPr id="3" name="Text Placeholder 2">
            <a:extLst>
              <a:ext uri="{FF2B5EF4-FFF2-40B4-BE49-F238E27FC236}">
                <a16:creationId xmlns:a16="http://schemas.microsoft.com/office/drawing/2014/main" id="{1F29A285-B243-F365-F07A-1225B28FC316}"/>
              </a:ext>
            </a:extLst>
          </p:cNvPr>
          <p:cNvSpPr>
            <a:spLocks noGrp="1"/>
          </p:cNvSpPr>
          <p:nvPr>
            <p:ph type="body" sz="quarter" idx="13"/>
          </p:nvPr>
        </p:nvSpPr>
        <p:spPr/>
        <p:txBody>
          <a:bodyPr vert="horz" lIns="91440" tIns="45720" rIns="91440" bIns="45720" rtlCol="0" anchor="t">
            <a:normAutofit/>
          </a:bodyPr>
          <a:lstStyle/>
          <a:p>
            <a:pPr marL="571500" indent="-571500">
              <a:buChar char="•"/>
            </a:pPr>
            <a:r>
              <a:rPr lang="en-US" dirty="0"/>
              <a:t>What kind of content would work in your organization? </a:t>
            </a:r>
            <a:endParaRPr lang="en-US"/>
          </a:p>
          <a:p>
            <a:pPr marL="571500" indent="-571500">
              <a:buChar char="•"/>
            </a:pPr>
            <a:r>
              <a:rPr lang="en-US" dirty="0"/>
              <a:t>Teams posts, emails, meeting slides? </a:t>
            </a:r>
          </a:p>
          <a:p>
            <a:pPr marL="571500" indent="-571500">
              <a:buChar char="•"/>
            </a:pPr>
            <a:r>
              <a:rPr lang="en-US" dirty="0"/>
              <a:t>Where would you build a toolkit? </a:t>
            </a:r>
          </a:p>
        </p:txBody>
      </p:sp>
    </p:spTree>
    <p:extLst>
      <p:ext uri="{BB962C8B-B14F-4D97-AF65-F5344CB8AC3E}">
        <p14:creationId xmlns:p14="http://schemas.microsoft.com/office/powerpoint/2010/main" val="276501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9A86C-6DCA-7FBA-CE64-40217C27F6AF}"/>
            </a:ext>
          </a:extLst>
        </p:cNvPr>
        <p:cNvGrpSpPr/>
        <p:nvPr/>
      </p:nvGrpSpPr>
      <p:grpSpPr>
        <a:xfrm>
          <a:off x="0" y="0"/>
          <a:ext cx="0" cy="0"/>
          <a:chOff x="0" y="0"/>
          <a:chExt cx="0" cy="0"/>
        </a:xfrm>
      </p:grpSpPr>
      <p:pic>
        <p:nvPicPr>
          <p:cNvPr id="5" name="Picture Placeholder 4" descr="https://www.linkedin.com/in/kristinefaxon/">
            <a:extLst>
              <a:ext uri="{FF2B5EF4-FFF2-40B4-BE49-F238E27FC236}">
                <a16:creationId xmlns:a16="http://schemas.microsoft.com/office/drawing/2014/main" id="{00EBD242-696E-6077-06F8-A2A634012B77}"/>
              </a:ext>
            </a:extLst>
          </p:cNvPr>
          <p:cNvPicPr>
            <a:picLocks noGrp="1" noChangeAspect="1"/>
          </p:cNvPicPr>
          <p:nvPr>
            <p:ph type="pic" idx="1"/>
          </p:nvPr>
        </p:nvPicPr>
        <p:blipFill>
          <a:blip r:embed="rId3"/>
          <a:srcRect t="6224" b="6224"/>
          <a:stretch/>
        </p:blipFill>
        <p:spPr>
          <a:xfrm>
            <a:off x="6430097" y="457200"/>
            <a:ext cx="4371109" cy="3824432"/>
          </a:xfrm>
          <a:prstGeom prst="rect">
            <a:avLst/>
          </a:prstGeom>
        </p:spPr>
      </p:pic>
      <p:sp>
        <p:nvSpPr>
          <p:cNvPr id="3" name="Title 2">
            <a:extLst>
              <a:ext uri="{FF2B5EF4-FFF2-40B4-BE49-F238E27FC236}">
                <a16:creationId xmlns:a16="http://schemas.microsoft.com/office/drawing/2014/main" id="{01662CDD-E71E-B004-8F7A-C8FDBB61487D}"/>
              </a:ext>
            </a:extLst>
          </p:cNvPr>
          <p:cNvSpPr>
            <a:spLocks noGrp="1"/>
          </p:cNvSpPr>
          <p:nvPr>
            <p:ph type="title"/>
          </p:nvPr>
        </p:nvSpPr>
        <p:spPr/>
        <p:txBody>
          <a:bodyPr/>
          <a:lstStyle/>
          <a:p>
            <a:r>
              <a:rPr lang="en-US" dirty="0"/>
              <a:t>Connect with me! </a:t>
            </a:r>
          </a:p>
        </p:txBody>
      </p:sp>
      <p:sp>
        <p:nvSpPr>
          <p:cNvPr id="4" name="Text Placeholder 3">
            <a:extLst>
              <a:ext uri="{FF2B5EF4-FFF2-40B4-BE49-F238E27FC236}">
                <a16:creationId xmlns:a16="http://schemas.microsoft.com/office/drawing/2014/main" id="{4FFA8669-1FA6-CCA6-4287-399BB186165F}"/>
              </a:ext>
            </a:extLst>
          </p:cNvPr>
          <p:cNvSpPr>
            <a:spLocks noGrp="1"/>
          </p:cNvSpPr>
          <p:nvPr>
            <p:ph type="body" sz="quarter" idx="13"/>
          </p:nvPr>
        </p:nvSpPr>
        <p:spPr/>
        <p:txBody>
          <a:bodyPr vert="horz" lIns="91440" tIns="45720" rIns="91440" bIns="45720" rtlCol="0" anchor="t">
            <a:normAutofit/>
          </a:bodyPr>
          <a:lstStyle/>
          <a:p>
            <a:endParaRPr lang="en-US" dirty="0"/>
          </a:p>
          <a:p>
            <a:endParaRPr lang="en-US" dirty="0"/>
          </a:p>
          <a:p>
            <a:endParaRPr lang="en-US" dirty="0"/>
          </a:p>
          <a:p>
            <a:endParaRPr lang="en-US" dirty="0"/>
          </a:p>
          <a:p>
            <a:r>
              <a:rPr lang="en-US" dirty="0"/>
              <a:t>LinkedIn QR code</a:t>
            </a:r>
          </a:p>
          <a:p>
            <a:r>
              <a:rPr lang="en-US" sz="2000" dirty="0"/>
              <a:t>Faxonk@bouldercolorado.gov</a:t>
            </a:r>
          </a:p>
        </p:txBody>
      </p:sp>
    </p:spTree>
    <p:extLst>
      <p:ext uri="{BB962C8B-B14F-4D97-AF65-F5344CB8AC3E}">
        <p14:creationId xmlns:p14="http://schemas.microsoft.com/office/powerpoint/2010/main" val="2696684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lants mid-growth">
            <a:extLst>
              <a:ext uri="{FF2B5EF4-FFF2-40B4-BE49-F238E27FC236}">
                <a16:creationId xmlns:a16="http://schemas.microsoft.com/office/drawing/2014/main" id="{5546E574-24C7-7F69-6CE1-1F9C77A01CF7}"/>
              </a:ext>
            </a:extLst>
          </p:cNvPr>
          <p:cNvPicPr>
            <a:picLocks noGrp="1" noChangeAspect="1"/>
          </p:cNvPicPr>
          <p:nvPr>
            <p:ph type="pic" idx="1"/>
          </p:nvPr>
        </p:nvPicPr>
        <p:blipFill>
          <a:blip r:embed="rId3"/>
          <a:srcRect t="17100" b="17100"/>
          <a:stretch/>
        </p:blipFill>
        <p:spPr>
          <a:prstGeom prst="rect">
            <a:avLst/>
          </a:prstGeom>
        </p:spPr>
      </p:pic>
      <p:sp>
        <p:nvSpPr>
          <p:cNvPr id="3" name="Title 2">
            <a:extLst>
              <a:ext uri="{FF2B5EF4-FFF2-40B4-BE49-F238E27FC236}">
                <a16:creationId xmlns:a16="http://schemas.microsoft.com/office/drawing/2014/main" id="{6DB6873B-1EDB-0EFE-0985-95A29E981672}"/>
              </a:ext>
            </a:extLst>
          </p:cNvPr>
          <p:cNvSpPr>
            <a:spLocks noGrp="1"/>
          </p:cNvSpPr>
          <p:nvPr>
            <p:ph type="title"/>
          </p:nvPr>
        </p:nvSpPr>
        <p:spPr/>
        <p:txBody>
          <a:bodyPr/>
          <a:lstStyle/>
          <a:p>
            <a:r>
              <a:rPr lang="en-US" dirty="0"/>
              <a:t>Sustaining the program</a:t>
            </a:r>
          </a:p>
        </p:txBody>
      </p:sp>
      <p:sp>
        <p:nvSpPr>
          <p:cNvPr id="4" name="Text Placeholder 3">
            <a:extLst>
              <a:ext uri="{FF2B5EF4-FFF2-40B4-BE49-F238E27FC236}">
                <a16:creationId xmlns:a16="http://schemas.microsoft.com/office/drawing/2014/main" id="{21640987-2EE4-51DA-FF8C-CF741CB0FF14}"/>
              </a:ext>
            </a:extLst>
          </p:cNvPr>
          <p:cNvSpPr>
            <a:spLocks noGrp="1"/>
          </p:cNvSpPr>
          <p:nvPr>
            <p:ph type="body" sz="quarter" idx="13"/>
          </p:nvPr>
        </p:nvSpPr>
        <p:spPr/>
        <p:txBody>
          <a:bodyPr vert="horz" lIns="91440" tIns="45720" rIns="91440" bIns="45720" rtlCol="0" anchor="t">
            <a:normAutofit/>
          </a:bodyPr>
          <a:lstStyle/>
          <a:p>
            <a:pPr marL="457200" indent="-457200">
              <a:buChar char="•"/>
            </a:pPr>
            <a:r>
              <a:rPr lang="en-US" dirty="0"/>
              <a:t>Feedback loops</a:t>
            </a:r>
          </a:p>
          <a:p>
            <a:pPr marL="457200" indent="-457200">
              <a:buChar char="•"/>
            </a:pPr>
            <a:r>
              <a:rPr lang="en-US" dirty="0"/>
              <a:t>Recognition</a:t>
            </a:r>
          </a:p>
          <a:p>
            <a:pPr marL="457200" indent="-457200">
              <a:buChar char="•"/>
            </a:pPr>
            <a:r>
              <a:rPr lang="en-US" dirty="0"/>
              <a:t>Evolve</a:t>
            </a:r>
          </a:p>
          <a:p>
            <a:pPr marL="457200" indent="-457200">
              <a:buChar char="•"/>
            </a:pPr>
            <a:r>
              <a:rPr lang="en-US" dirty="0"/>
              <a:t>Maintain purpose</a:t>
            </a:r>
          </a:p>
        </p:txBody>
      </p:sp>
    </p:spTree>
    <p:extLst>
      <p:ext uri="{BB962C8B-B14F-4D97-AF65-F5344CB8AC3E}">
        <p14:creationId xmlns:p14="http://schemas.microsoft.com/office/powerpoint/2010/main" val="131794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145C4-1C47-E089-2D01-EAA70B75DDE0}"/>
              </a:ext>
            </a:extLst>
          </p:cNvPr>
          <p:cNvSpPr>
            <a:spLocks noGrp="1"/>
          </p:cNvSpPr>
          <p:nvPr>
            <p:ph type="title"/>
          </p:nvPr>
        </p:nvSpPr>
        <p:spPr/>
        <p:txBody>
          <a:bodyPr/>
          <a:lstStyle/>
          <a:p>
            <a:r>
              <a:rPr lang="en-US" dirty="0"/>
              <a:t>Sustaining the Program</a:t>
            </a:r>
          </a:p>
        </p:txBody>
      </p:sp>
      <p:grpSp>
        <p:nvGrpSpPr>
          <p:cNvPr id="9" name="Group 8" descr="Native flowers in bloom">
            <a:extLst>
              <a:ext uri="{FF2B5EF4-FFF2-40B4-BE49-F238E27FC236}">
                <a16:creationId xmlns:a16="http://schemas.microsoft.com/office/drawing/2014/main" id="{21B53CD9-9276-0FA2-1030-C3F3CA960AD7}"/>
              </a:ext>
            </a:extLst>
          </p:cNvPr>
          <p:cNvGrpSpPr/>
          <p:nvPr/>
        </p:nvGrpSpPr>
        <p:grpSpPr>
          <a:xfrm>
            <a:off x="591269" y="1351472"/>
            <a:ext cx="11297010" cy="5391509"/>
            <a:chOff x="591269" y="1351472"/>
            <a:chExt cx="11297010" cy="5391509"/>
          </a:xfrm>
        </p:grpSpPr>
        <p:pic>
          <p:nvPicPr>
            <p:cNvPr id="4" name="Picture 3" descr="Native flowers in bloom">
              <a:extLst>
                <a:ext uri="{FF2B5EF4-FFF2-40B4-BE49-F238E27FC236}">
                  <a16:creationId xmlns:a16="http://schemas.microsoft.com/office/drawing/2014/main" id="{420AA3C5-C935-27E8-B948-C72250C625F8}"/>
                </a:ext>
              </a:extLst>
            </p:cNvPr>
            <p:cNvPicPr>
              <a:picLocks noChangeAspect="1"/>
            </p:cNvPicPr>
            <p:nvPr/>
          </p:nvPicPr>
          <p:blipFill>
            <a:blip r:embed="rId3"/>
            <a:stretch>
              <a:fillRect/>
            </a:stretch>
          </p:blipFill>
          <p:spPr>
            <a:xfrm rot="5400000">
              <a:off x="215661" y="1727080"/>
              <a:ext cx="2976114" cy="2224897"/>
            </a:xfrm>
            <a:prstGeom prst="rect">
              <a:avLst/>
            </a:prstGeom>
          </p:spPr>
        </p:pic>
        <p:pic>
          <p:nvPicPr>
            <p:cNvPr id="6" name="Picture 5" descr="Native flowers in bloom">
              <a:extLst>
                <a:ext uri="{FF2B5EF4-FFF2-40B4-BE49-F238E27FC236}">
                  <a16:creationId xmlns:a16="http://schemas.microsoft.com/office/drawing/2014/main" id="{D212E119-924B-C436-9A82-71BFA72E722F}"/>
                </a:ext>
              </a:extLst>
            </p:cNvPr>
            <p:cNvPicPr>
              <a:picLocks noChangeAspect="1"/>
            </p:cNvPicPr>
            <p:nvPr/>
          </p:nvPicPr>
          <p:blipFill>
            <a:blip r:embed="rId4"/>
            <a:stretch>
              <a:fillRect/>
            </a:stretch>
          </p:blipFill>
          <p:spPr>
            <a:xfrm rot="5400000">
              <a:off x="9122435" y="3977137"/>
              <a:ext cx="3119887" cy="2411801"/>
            </a:xfrm>
            <a:prstGeom prst="rect">
              <a:avLst/>
            </a:prstGeom>
          </p:spPr>
        </p:pic>
        <p:pic>
          <p:nvPicPr>
            <p:cNvPr id="8" name="Picture 7" descr="Native flowers in bloom">
              <a:extLst>
                <a:ext uri="{FF2B5EF4-FFF2-40B4-BE49-F238E27FC236}">
                  <a16:creationId xmlns:a16="http://schemas.microsoft.com/office/drawing/2014/main" id="{D5650C68-E996-3322-28C0-B933AB6DB3C2}"/>
                </a:ext>
              </a:extLst>
            </p:cNvPr>
            <p:cNvPicPr>
              <a:picLocks noChangeAspect="1"/>
            </p:cNvPicPr>
            <p:nvPr/>
          </p:nvPicPr>
          <p:blipFill>
            <a:blip r:embed="rId5"/>
            <a:stretch>
              <a:fillRect/>
            </a:stretch>
          </p:blipFill>
          <p:spPr>
            <a:xfrm rot="16200000">
              <a:off x="3939396" y="2589722"/>
              <a:ext cx="4643887" cy="3490104"/>
            </a:xfrm>
            <a:prstGeom prst="rect">
              <a:avLst/>
            </a:prstGeom>
          </p:spPr>
        </p:pic>
      </p:grpSp>
    </p:spTree>
    <p:extLst>
      <p:ext uri="{BB962C8B-B14F-4D97-AF65-F5344CB8AC3E}">
        <p14:creationId xmlns:p14="http://schemas.microsoft.com/office/powerpoint/2010/main" val="3681474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244A1-755A-F40E-008A-72E5DE7347E5}"/>
              </a:ext>
            </a:extLst>
          </p:cNvPr>
          <p:cNvSpPr>
            <a:spLocks noGrp="1"/>
          </p:cNvSpPr>
          <p:nvPr>
            <p:ph type="title"/>
          </p:nvPr>
        </p:nvSpPr>
        <p:spPr/>
        <p:txBody>
          <a:bodyPr/>
          <a:lstStyle/>
          <a:p>
            <a:r>
              <a:rPr lang="en-US" dirty="0"/>
              <a:t>Reflection</a:t>
            </a:r>
          </a:p>
        </p:txBody>
      </p:sp>
      <p:sp>
        <p:nvSpPr>
          <p:cNvPr id="3" name="Text Placeholder 2">
            <a:extLst>
              <a:ext uri="{FF2B5EF4-FFF2-40B4-BE49-F238E27FC236}">
                <a16:creationId xmlns:a16="http://schemas.microsoft.com/office/drawing/2014/main" id="{86AEBF5D-B766-7CF7-4775-7F80655FB461}"/>
              </a:ext>
            </a:extLst>
          </p:cNvPr>
          <p:cNvSpPr>
            <a:spLocks noGrp="1"/>
          </p:cNvSpPr>
          <p:nvPr>
            <p:ph type="body" sz="quarter" idx="13"/>
          </p:nvPr>
        </p:nvSpPr>
        <p:spPr/>
        <p:txBody>
          <a:bodyPr vert="horz" lIns="91440" tIns="45720" rIns="91440" bIns="45720" rtlCol="0" anchor="t">
            <a:normAutofit/>
          </a:bodyPr>
          <a:lstStyle/>
          <a:p>
            <a:pPr marL="285750" indent="-285750">
              <a:buFont typeface="Arial"/>
              <a:buChar char="•"/>
            </a:pPr>
            <a:endParaRPr lang="en-US" dirty="0"/>
          </a:p>
          <a:p>
            <a:r>
              <a:rPr lang="en-US" dirty="0">
                <a:ea typeface="+mn-lt"/>
                <a:cs typeface="+mn-lt"/>
              </a:rPr>
              <a:t>What is one small, achievable action you could take in the next month to start building or strengthening your own Accessibility Champions network?</a:t>
            </a:r>
            <a:endParaRPr lang="en-US" dirty="0"/>
          </a:p>
          <a:p>
            <a:endParaRPr lang="en-US" dirty="0"/>
          </a:p>
        </p:txBody>
      </p:sp>
    </p:spTree>
    <p:extLst>
      <p:ext uri="{BB962C8B-B14F-4D97-AF65-F5344CB8AC3E}">
        <p14:creationId xmlns:p14="http://schemas.microsoft.com/office/powerpoint/2010/main" val="1901128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77E6-DD40-C82A-8D45-90FFA3DFFF51}"/>
              </a:ext>
            </a:extLst>
          </p:cNvPr>
          <p:cNvSpPr>
            <a:spLocks noGrp="1"/>
          </p:cNvSpPr>
          <p:nvPr>
            <p:ph type="title"/>
          </p:nvPr>
        </p:nvSpPr>
        <p:spPr/>
        <p:txBody>
          <a:bodyPr/>
          <a:lstStyle/>
          <a:p>
            <a:r>
              <a:rPr lang="en-US" dirty="0">
                <a:ea typeface="+mj-lt"/>
                <a:cs typeface="+mj-lt"/>
              </a:rPr>
              <a:t>Successes So Far</a:t>
            </a:r>
            <a:endParaRPr lang="en-US" dirty="0"/>
          </a:p>
        </p:txBody>
      </p:sp>
      <p:sp>
        <p:nvSpPr>
          <p:cNvPr id="3" name="Text Placeholder 2">
            <a:extLst>
              <a:ext uri="{FF2B5EF4-FFF2-40B4-BE49-F238E27FC236}">
                <a16:creationId xmlns:a16="http://schemas.microsoft.com/office/drawing/2014/main" id="{008D2DF4-EE24-E5DA-B186-4AC3B1388884}"/>
              </a:ext>
            </a:extLst>
          </p:cNvPr>
          <p:cNvSpPr>
            <a:spLocks noGrp="1"/>
          </p:cNvSpPr>
          <p:nvPr>
            <p:ph type="body" sz="quarter" idx="13"/>
          </p:nvPr>
        </p:nvSpPr>
        <p:spPr/>
        <p:txBody>
          <a:bodyPr vert="horz" lIns="91440" tIns="45720" rIns="91440" bIns="45720" rtlCol="0" anchor="t">
            <a:normAutofit/>
          </a:bodyPr>
          <a:lstStyle/>
          <a:p>
            <a:pPr marL="285750" indent="-285750">
              <a:buFont typeface="Arial"/>
              <a:buChar char="•"/>
            </a:pPr>
            <a:r>
              <a:rPr lang="en-US" dirty="0">
                <a:ea typeface="+mn-lt"/>
                <a:cs typeface="+mn-lt"/>
              </a:rPr>
              <a:t>Built Network</a:t>
            </a:r>
            <a:endParaRPr lang="en-US" dirty="0"/>
          </a:p>
          <a:p>
            <a:pPr marL="285750" indent="-285750">
              <a:buFont typeface="Arial"/>
              <a:buChar char="•"/>
            </a:pPr>
            <a:r>
              <a:rPr lang="en-US" dirty="0">
                <a:ea typeface="+mn-lt"/>
                <a:cs typeface="+mn-lt"/>
              </a:rPr>
              <a:t>Steady Engagement</a:t>
            </a:r>
            <a:endParaRPr lang="en-US" dirty="0"/>
          </a:p>
          <a:p>
            <a:pPr marL="285750" indent="-285750">
              <a:buFont typeface="Arial"/>
              <a:buChar char="•"/>
            </a:pPr>
            <a:r>
              <a:rPr lang="en-US" dirty="0">
                <a:ea typeface="+mn-lt"/>
                <a:cs typeface="+mn-lt"/>
              </a:rPr>
              <a:t>Shared Language</a:t>
            </a:r>
            <a:endParaRPr lang="en-US" dirty="0"/>
          </a:p>
          <a:p>
            <a:pPr marL="285750" indent="-285750">
              <a:buFont typeface="Arial"/>
              <a:buChar char="•"/>
            </a:pPr>
            <a:r>
              <a:rPr lang="en-US" dirty="0">
                <a:ea typeface="+mn-lt"/>
                <a:cs typeface="+mn-lt"/>
              </a:rPr>
              <a:t>Peer Support</a:t>
            </a:r>
            <a:endParaRPr lang="en-US" dirty="0"/>
          </a:p>
          <a:p>
            <a:pPr marL="285750" indent="-285750">
              <a:buFont typeface="Arial"/>
              <a:buChar char="•"/>
            </a:pPr>
            <a:r>
              <a:rPr lang="en-US" dirty="0">
                <a:ea typeface="+mn-lt"/>
                <a:cs typeface="+mn-lt"/>
              </a:rPr>
              <a:t>Shaping Strategy</a:t>
            </a:r>
            <a:endParaRPr lang="en-US" dirty="0"/>
          </a:p>
          <a:p>
            <a:endParaRPr lang="en-US" dirty="0"/>
          </a:p>
        </p:txBody>
      </p:sp>
    </p:spTree>
    <p:extLst>
      <p:ext uri="{BB962C8B-B14F-4D97-AF65-F5344CB8AC3E}">
        <p14:creationId xmlns:p14="http://schemas.microsoft.com/office/powerpoint/2010/main" val="874653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14225-D746-DF82-BB67-0D56B12EE2A4}"/>
              </a:ext>
            </a:extLst>
          </p:cNvPr>
          <p:cNvSpPr>
            <a:spLocks noGrp="1"/>
          </p:cNvSpPr>
          <p:nvPr>
            <p:ph type="title"/>
          </p:nvPr>
        </p:nvSpPr>
        <p:spPr/>
        <p:txBody>
          <a:bodyPr/>
          <a:lstStyle/>
          <a:p>
            <a:r>
              <a:rPr lang="en-US" dirty="0">
                <a:ea typeface="+mj-lt"/>
                <a:cs typeface="+mj-lt"/>
              </a:rPr>
              <a:t>Challenges and Lessons Learned</a:t>
            </a:r>
          </a:p>
        </p:txBody>
      </p:sp>
      <p:sp>
        <p:nvSpPr>
          <p:cNvPr id="3" name="Text Placeholder 2">
            <a:extLst>
              <a:ext uri="{FF2B5EF4-FFF2-40B4-BE49-F238E27FC236}">
                <a16:creationId xmlns:a16="http://schemas.microsoft.com/office/drawing/2014/main" id="{7D048010-5B1E-6AA5-EE65-275AE3ECB1AC}"/>
              </a:ext>
            </a:extLst>
          </p:cNvPr>
          <p:cNvSpPr>
            <a:spLocks noGrp="1"/>
          </p:cNvSpPr>
          <p:nvPr>
            <p:ph type="body" sz="quarter" idx="13"/>
          </p:nvPr>
        </p:nvSpPr>
        <p:spPr/>
        <p:txBody>
          <a:bodyPr vert="horz" lIns="91440" tIns="45720" rIns="91440" bIns="45720" rtlCol="0" anchor="t">
            <a:normAutofit/>
          </a:bodyPr>
          <a:lstStyle/>
          <a:p>
            <a:pPr marL="285750" indent="-285750">
              <a:buFont typeface="Arial"/>
              <a:buChar char="•"/>
            </a:pPr>
            <a:r>
              <a:rPr lang="en-US" dirty="0">
                <a:ea typeface="+mn-lt"/>
                <a:cs typeface="+mn-lt"/>
              </a:rPr>
              <a:t>Competing Priorities</a:t>
            </a:r>
            <a:endParaRPr lang="en-US" dirty="0"/>
          </a:p>
          <a:p>
            <a:pPr marL="285750" indent="-285750">
              <a:buFont typeface="Arial"/>
              <a:buChar char="•"/>
            </a:pPr>
            <a:r>
              <a:rPr lang="en-US" dirty="0">
                <a:ea typeface="+mn-lt"/>
                <a:cs typeface="+mn-lt"/>
              </a:rPr>
              <a:t>Momentum Gaps</a:t>
            </a:r>
            <a:endParaRPr lang="en-US" dirty="0"/>
          </a:p>
          <a:p>
            <a:pPr marL="285750" indent="-285750">
              <a:buFont typeface="Arial"/>
              <a:buChar char="•"/>
            </a:pPr>
            <a:r>
              <a:rPr lang="en-US" dirty="0">
                <a:ea typeface="+mn-lt"/>
                <a:cs typeface="+mn-lt"/>
              </a:rPr>
              <a:t>Skill Variability</a:t>
            </a:r>
            <a:endParaRPr lang="en-US" dirty="0"/>
          </a:p>
          <a:p>
            <a:pPr marL="285750" indent="-285750">
              <a:buFont typeface="Arial"/>
              <a:buChar char="•"/>
            </a:pPr>
            <a:r>
              <a:rPr lang="en-US" dirty="0">
                <a:ea typeface="+mn-lt"/>
                <a:cs typeface="+mn-lt"/>
              </a:rPr>
              <a:t>Feedback Loops</a:t>
            </a:r>
            <a:endParaRPr lang="en-US" dirty="0"/>
          </a:p>
          <a:p>
            <a:pPr marL="285750" indent="-285750">
              <a:buFont typeface="Arial"/>
              <a:buChar char="•"/>
            </a:pPr>
            <a:r>
              <a:rPr lang="en-US" dirty="0">
                <a:ea typeface="+mn-lt"/>
                <a:cs typeface="+mn-lt"/>
              </a:rPr>
              <a:t>Leadership Support</a:t>
            </a:r>
            <a:endParaRPr lang="en-US" dirty="0"/>
          </a:p>
        </p:txBody>
      </p:sp>
    </p:spTree>
    <p:extLst>
      <p:ext uri="{BB962C8B-B14F-4D97-AF65-F5344CB8AC3E}">
        <p14:creationId xmlns:p14="http://schemas.microsoft.com/office/powerpoint/2010/main" val="2856866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onarch butterfly on goldenrod plant">
            <a:extLst>
              <a:ext uri="{FF2B5EF4-FFF2-40B4-BE49-F238E27FC236}">
                <a16:creationId xmlns:a16="http://schemas.microsoft.com/office/drawing/2014/main" id="{E0A9BCDB-163F-4767-0CD4-5B25CC65A2FE}"/>
              </a:ext>
            </a:extLst>
          </p:cNvPr>
          <p:cNvPicPr>
            <a:picLocks noGrp="1" noChangeAspect="1"/>
          </p:cNvPicPr>
          <p:nvPr>
            <p:ph type="pic" idx="1"/>
          </p:nvPr>
        </p:nvPicPr>
        <p:blipFill>
          <a:blip r:embed="rId3"/>
          <a:srcRect t="17168" b="17168"/>
          <a:stretch/>
        </p:blipFill>
        <p:spPr>
          <a:prstGeom prst="rect">
            <a:avLst/>
          </a:prstGeom>
        </p:spPr>
      </p:pic>
      <p:sp>
        <p:nvSpPr>
          <p:cNvPr id="3" name="Title 2">
            <a:extLst>
              <a:ext uri="{FF2B5EF4-FFF2-40B4-BE49-F238E27FC236}">
                <a16:creationId xmlns:a16="http://schemas.microsoft.com/office/drawing/2014/main" id="{07E18755-4891-49E6-7FF5-87D108C4FF60}"/>
              </a:ext>
            </a:extLst>
          </p:cNvPr>
          <p:cNvSpPr>
            <a:spLocks noGrp="1"/>
          </p:cNvSpPr>
          <p:nvPr>
            <p:ph type="title"/>
          </p:nvPr>
        </p:nvSpPr>
        <p:spPr/>
        <p:txBody>
          <a:bodyPr/>
          <a:lstStyle/>
          <a:p>
            <a:r>
              <a:rPr lang="en-US" dirty="0"/>
              <a:t>Key Takeaways</a:t>
            </a:r>
          </a:p>
        </p:txBody>
      </p:sp>
      <p:sp>
        <p:nvSpPr>
          <p:cNvPr id="4" name="Text Placeholder 3">
            <a:extLst>
              <a:ext uri="{FF2B5EF4-FFF2-40B4-BE49-F238E27FC236}">
                <a16:creationId xmlns:a16="http://schemas.microsoft.com/office/drawing/2014/main" id="{CBFE3778-E3FC-3120-C339-00B86B7D8691}"/>
              </a:ext>
            </a:extLst>
          </p:cNvPr>
          <p:cNvSpPr>
            <a:spLocks noGrp="1"/>
          </p:cNvSpPr>
          <p:nvPr>
            <p:ph type="body" sz="quarter" idx="13"/>
          </p:nvPr>
        </p:nvSpPr>
        <p:spPr/>
        <p:txBody>
          <a:bodyPr vert="horz" lIns="91440" tIns="45720" rIns="91440" bIns="45720" rtlCol="0" anchor="t">
            <a:normAutofit/>
          </a:bodyPr>
          <a:lstStyle/>
          <a:p>
            <a:pPr marL="457200" indent="-457200">
              <a:buChar char="•"/>
            </a:pPr>
            <a:r>
              <a:rPr lang="en-US"/>
              <a:t>Scale accessibility</a:t>
            </a:r>
            <a:endParaRPr lang="en-US" dirty="0"/>
          </a:p>
          <a:p>
            <a:pPr marL="457200" indent="-457200">
              <a:buChar char="•"/>
            </a:pPr>
            <a:r>
              <a:rPr lang="en-US"/>
              <a:t>Sustain engagement</a:t>
            </a:r>
          </a:p>
          <a:p>
            <a:pPr marL="457200" indent="-457200">
              <a:buChar char="•"/>
            </a:pPr>
            <a:r>
              <a:rPr lang="en-US"/>
              <a:t>Long-term success</a:t>
            </a:r>
            <a:endParaRPr lang="en-US" dirty="0"/>
          </a:p>
        </p:txBody>
      </p:sp>
    </p:spTree>
    <p:extLst>
      <p:ext uri="{BB962C8B-B14F-4D97-AF65-F5344CB8AC3E}">
        <p14:creationId xmlns:p14="http://schemas.microsoft.com/office/powerpoint/2010/main" val="2235061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ttps://www.linkedin.com/in/kristinefaxon/">
            <a:extLst>
              <a:ext uri="{FF2B5EF4-FFF2-40B4-BE49-F238E27FC236}">
                <a16:creationId xmlns:a16="http://schemas.microsoft.com/office/drawing/2014/main" id="{09EDE780-374C-7C91-DE03-4E349197541C}"/>
              </a:ext>
            </a:extLst>
          </p:cNvPr>
          <p:cNvPicPr>
            <a:picLocks noGrp="1" noChangeAspect="1"/>
          </p:cNvPicPr>
          <p:nvPr>
            <p:ph type="pic" idx="1"/>
          </p:nvPr>
        </p:nvPicPr>
        <p:blipFill>
          <a:blip r:embed="rId3"/>
          <a:srcRect t="6224" b="6224"/>
          <a:stretch/>
        </p:blipFill>
        <p:spPr>
          <a:xfrm>
            <a:off x="6430097" y="457200"/>
            <a:ext cx="4371109" cy="3824432"/>
          </a:xfrm>
          <a:prstGeom prst="rect">
            <a:avLst/>
          </a:prstGeom>
        </p:spPr>
      </p:pic>
      <p:sp>
        <p:nvSpPr>
          <p:cNvPr id="3" name="Title 2">
            <a:extLst>
              <a:ext uri="{FF2B5EF4-FFF2-40B4-BE49-F238E27FC236}">
                <a16:creationId xmlns:a16="http://schemas.microsoft.com/office/drawing/2014/main" id="{44A26F49-FE3B-3C5D-FDC5-9451117D70AE}"/>
              </a:ext>
            </a:extLst>
          </p:cNvPr>
          <p:cNvSpPr>
            <a:spLocks noGrp="1"/>
          </p:cNvSpPr>
          <p:nvPr>
            <p:ph type="title"/>
          </p:nvPr>
        </p:nvSpPr>
        <p:spPr/>
        <p:txBody>
          <a:bodyPr/>
          <a:lstStyle/>
          <a:p>
            <a:r>
              <a:rPr lang="en-US" dirty="0"/>
              <a:t>Connect with me! </a:t>
            </a:r>
          </a:p>
        </p:txBody>
      </p:sp>
      <p:sp>
        <p:nvSpPr>
          <p:cNvPr id="4" name="Text Placeholder 3">
            <a:extLst>
              <a:ext uri="{FF2B5EF4-FFF2-40B4-BE49-F238E27FC236}">
                <a16:creationId xmlns:a16="http://schemas.microsoft.com/office/drawing/2014/main" id="{99FAA88D-F0FE-77C7-F762-143E4A868129}"/>
              </a:ext>
            </a:extLst>
          </p:cNvPr>
          <p:cNvSpPr>
            <a:spLocks noGrp="1"/>
          </p:cNvSpPr>
          <p:nvPr>
            <p:ph type="body" sz="quarter" idx="13"/>
          </p:nvPr>
        </p:nvSpPr>
        <p:spPr/>
        <p:txBody>
          <a:bodyPr vert="horz" lIns="91440" tIns="45720" rIns="91440" bIns="45720" rtlCol="0" anchor="t">
            <a:normAutofit/>
          </a:bodyPr>
          <a:lstStyle/>
          <a:p>
            <a:endParaRPr lang="en-US" dirty="0"/>
          </a:p>
          <a:p>
            <a:endParaRPr lang="en-US" dirty="0"/>
          </a:p>
          <a:p>
            <a:endParaRPr lang="en-US" dirty="0"/>
          </a:p>
          <a:p>
            <a:endParaRPr lang="en-US" dirty="0"/>
          </a:p>
          <a:p>
            <a:r>
              <a:rPr lang="en-US" dirty="0"/>
              <a:t>LinkedIn QR code</a:t>
            </a:r>
          </a:p>
          <a:p>
            <a:r>
              <a:rPr lang="en-US" sz="2000" dirty="0"/>
              <a:t>Faxonk@bouldercolorado.gov</a:t>
            </a:r>
          </a:p>
        </p:txBody>
      </p:sp>
    </p:spTree>
    <p:extLst>
      <p:ext uri="{BB962C8B-B14F-4D97-AF65-F5344CB8AC3E}">
        <p14:creationId xmlns:p14="http://schemas.microsoft.com/office/powerpoint/2010/main" val="129417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566-0324-25C3-466F-1FB8B3ADA0EA}"/>
              </a:ext>
            </a:extLst>
          </p:cNvPr>
          <p:cNvSpPr>
            <a:spLocks noGrp="1"/>
          </p:cNvSpPr>
          <p:nvPr>
            <p:ph type="title"/>
          </p:nvPr>
        </p:nvSpPr>
        <p:spPr/>
        <p:txBody>
          <a:bodyPr/>
          <a:lstStyle/>
          <a:p>
            <a:r>
              <a:rPr lang="en-US" dirty="0"/>
              <a:t>Accessing Higher Ground 2025</a:t>
            </a:r>
          </a:p>
        </p:txBody>
      </p:sp>
      <p:pic>
        <p:nvPicPr>
          <p:cNvPr id="5" name="Content Placeholder 4" descr="Kristine Faxon gardening">
            <a:extLst>
              <a:ext uri="{FF2B5EF4-FFF2-40B4-BE49-F238E27FC236}">
                <a16:creationId xmlns:a16="http://schemas.microsoft.com/office/drawing/2014/main" id="{71156790-27AB-95F7-C06C-9F2C04465F04}"/>
              </a:ext>
            </a:extLst>
          </p:cNvPr>
          <p:cNvPicPr>
            <a:picLocks noGrp="1" noChangeAspect="1"/>
          </p:cNvPicPr>
          <p:nvPr>
            <p:ph sz="half" idx="1"/>
          </p:nvPr>
        </p:nvPicPr>
        <p:blipFill>
          <a:blip r:embed="rId3"/>
          <a:srcRect r="-443" b="-331"/>
          <a:stretch>
            <a:fillRect/>
          </a:stretch>
        </p:blipFill>
        <p:spPr>
          <a:xfrm>
            <a:off x="1797248" y="1625597"/>
            <a:ext cx="3277945" cy="4365749"/>
          </a:xfrm>
          <a:prstGeom prst="rect">
            <a:avLst/>
          </a:prstGeom>
        </p:spPr>
      </p:pic>
      <p:sp>
        <p:nvSpPr>
          <p:cNvPr id="4" name="Text Placeholder 3">
            <a:extLst>
              <a:ext uri="{FF2B5EF4-FFF2-40B4-BE49-F238E27FC236}">
                <a16:creationId xmlns:a16="http://schemas.microsoft.com/office/drawing/2014/main" id="{35F4C9C4-9C97-E3A0-D081-1BE4AE190E86}"/>
              </a:ext>
            </a:extLst>
          </p:cNvPr>
          <p:cNvSpPr>
            <a:spLocks noGrp="1"/>
          </p:cNvSpPr>
          <p:nvPr>
            <p:ph type="body" sz="quarter" idx="13"/>
          </p:nvPr>
        </p:nvSpPr>
        <p:spPr/>
        <p:txBody>
          <a:bodyPr vert="horz" lIns="91440" tIns="45720" rIns="91440" bIns="45720" rtlCol="0" anchor="t">
            <a:noAutofit/>
          </a:bodyPr>
          <a:lstStyle/>
          <a:p>
            <a:pPr>
              <a:spcAft>
                <a:spcPts val="1000"/>
              </a:spcAft>
            </a:pPr>
            <a:r>
              <a:rPr lang="en-US" dirty="0"/>
              <a:t>Kristine Faxon</a:t>
            </a:r>
            <a:endParaRPr lang="en-US"/>
          </a:p>
          <a:p>
            <a:pPr>
              <a:spcAft>
                <a:spcPts val="1000"/>
              </a:spcAft>
            </a:pPr>
            <a:r>
              <a:rPr lang="en-US" dirty="0"/>
              <a:t>Digital Accessibility Program Manager</a:t>
            </a:r>
          </a:p>
          <a:p>
            <a:pPr>
              <a:spcAft>
                <a:spcPts val="1000"/>
              </a:spcAft>
            </a:pPr>
            <a:r>
              <a:rPr lang="en-US" dirty="0"/>
              <a:t>City of Boulder</a:t>
            </a:r>
          </a:p>
          <a:p>
            <a:pPr>
              <a:spcAft>
                <a:spcPts val="1000"/>
              </a:spcAft>
            </a:pPr>
            <a:r>
              <a:rPr lang="en-US" dirty="0"/>
              <a:t>...and native plant gardener</a:t>
            </a:r>
          </a:p>
        </p:txBody>
      </p:sp>
    </p:spTree>
    <p:extLst>
      <p:ext uri="{BB962C8B-B14F-4D97-AF65-F5344CB8AC3E}">
        <p14:creationId xmlns:p14="http://schemas.microsoft.com/office/powerpoint/2010/main" val="344760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C672-6772-DE8F-76F1-BD96406BE58F}"/>
              </a:ext>
            </a:extLst>
          </p:cNvPr>
          <p:cNvSpPr>
            <a:spLocks noGrp="1"/>
          </p:cNvSpPr>
          <p:nvPr>
            <p:ph type="title"/>
          </p:nvPr>
        </p:nvSpPr>
        <p:spPr/>
        <p:txBody>
          <a:bodyPr/>
          <a:lstStyle/>
          <a:p>
            <a:r>
              <a:rPr lang="en-US" dirty="0">
                <a:ea typeface="+mj-lt"/>
                <a:cs typeface="+mj-lt"/>
              </a:rPr>
              <a:t>Does This Sound Familiar?</a:t>
            </a:r>
            <a:endParaRPr lang="en-US" dirty="0"/>
          </a:p>
        </p:txBody>
      </p:sp>
      <p:sp>
        <p:nvSpPr>
          <p:cNvPr id="4" name="Rectangle 1">
            <a:extLst>
              <a:ext uri="{FF2B5EF4-FFF2-40B4-BE49-F238E27FC236}">
                <a16:creationId xmlns:a16="http://schemas.microsoft.com/office/drawing/2014/main" id="{57CFFD5A-07C5-E85D-AB55-D7C55247491A}"/>
              </a:ext>
            </a:extLst>
          </p:cNvPr>
          <p:cNvSpPr>
            <a:spLocks noGrp="1" noChangeArrowheads="1"/>
          </p:cNvSpPr>
          <p:nvPr>
            <p:ph type="body" sz="quarter" idx="13"/>
          </p:nvPr>
        </p:nvSpPr>
        <p:spPr bwMode="auto">
          <a:xfrm>
            <a:off x="562907" y="1644879"/>
            <a:ext cx="10750315" cy="355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indent="-342900" eaLnBrk="0" fontAlgn="base" hangingPunct="0">
              <a:buFont typeface="Wingdings" panose="020B0604020202020204" pitchFamily="34" charset="0"/>
              <a:buChar char="ü"/>
            </a:pPr>
            <a:r>
              <a:rPr lang="en-US" sz="2400" dirty="0">
                <a:ea typeface="+mn-lt"/>
                <a:cs typeface="+mn-lt"/>
              </a:rPr>
              <a:t>You lead accessibility efforts but can’t replicate yourself across every department.</a:t>
            </a:r>
          </a:p>
          <a:p>
            <a:pPr marL="342900" indent="-342900">
              <a:buFont typeface="Wingdings" panose="020B0604020202020204" pitchFamily="34" charset="0"/>
              <a:buChar char="ü"/>
            </a:pPr>
            <a:r>
              <a:rPr lang="en-US" sz="2400" dirty="0">
                <a:ea typeface="+mn-lt"/>
                <a:cs typeface="+mn-lt"/>
              </a:rPr>
              <a:t>You’re the “accessibility person” — whether or not that’s your job title.</a:t>
            </a:r>
            <a:endParaRPr lang="en-US"/>
          </a:p>
          <a:p>
            <a:pPr marL="342900" indent="-342900">
              <a:buFont typeface="Wingdings" panose="020B0604020202020204" pitchFamily="34" charset="0"/>
              <a:buChar char="ü"/>
            </a:pPr>
            <a:r>
              <a:rPr lang="en-US" sz="2400" dirty="0">
                <a:ea typeface="+mn-lt"/>
                <a:cs typeface="+mn-lt"/>
              </a:rPr>
              <a:t>You send great guidance… and never hear back</a:t>
            </a:r>
            <a:r>
              <a:rPr kumimoji="0" lang="en-US" sz="2400" b="0" i="0" u="none" strike="noStrike" cap="none" normalizeH="0" baseline="0" dirty="0">
                <a:ln>
                  <a:noFill/>
                </a:ln>
                <a:effectLst/>
                <a:ea typeface="+mn-lt"/>
                <a:cs typeface="+mn-lt"/>
              </a:rPr>
              <a:t>.</a:t>
            </a:r>
            <a:endParaRPr lang="en-US" dirty="0">
              <a:ea typeface="+mn-lt"/>
              <a:cs typeface="+mn-lt"/>
            </a:endParaRPr>
          </a:p>
          <a:p>
            <a:pPr marL="342900" indent="-342900">
              <a:buFont typeface="Wingdings" panose="020B0604020202020204" pitchFamily="34" charset="0"/>
              <a:buChar char="ü"/>
            </a:pPr>
            <a:r>
              <a:rPr lang="en-US" sz="2400" dirty="0">
                <a:ea typeface="+mn-lt"/>
                <a:cs typeface="+mn-lt"/>
              </a:rPr>
              <a:t>You discover inaccessible content </a:t>
            </a:r>
            <a:r>
              <a:rPr lang="en-US" sz="2400" i="1" dirty="0">
                <a:ea typeface="+mn-lt"/>
                <a:cs typeface="+mn-lt"/>
              </a:rPr>
              <a:t>after</a:t>
            </a:r>
            <a:r>
              <a:rPr lang="en-US" sz="2400" dirty="0">
                <a:ea typeface="+mn-lt"/>
                <a:cs typeface="+mn-lt"/>
              </a:rPr>
              <a:t> it’s live</a:t>
            </a:r>
            <a:r>
              <a:rPr kumimoji="0" lang="en-US" sz="2400" b="0" i="0" u="none" strike="noStrike" cap="none" normalizeH="0" baseline="0" dirty="0">
                <a:ln>
                  <a:noFill/>
                </a:ln>
                <a:effectLst/>
                <a:ea typeface="+mn-lt"/>
                <a:cs typeface="+mn-lt"/>
              </a:rPr>
              <a:t>.</a:t>
            </a:r>
            <a:endParaRPr lang="en-US" dirty="0">
              <a:ea typeface="+mn-lt"/>
              <a:cs typeface="+mn-lt"/>
            </a:endParaRPr>
          </a:p>
          <a:p>
            <a:pPr marL="342900" indent="-342900">
              <a:buFont typeface="Wingdings" panose="020B0604020202020204" pitchFamily="34" charset="0"/>
              <a:buChar char="ü"/>
            </a:pPr>
            <a:r>
              <a:rPr lang="en-US" sz="2400" dirty="0">
                <a:ea typeface="+mn-lt"/>
                <a:cs typeface="+mn-lt"/>
              </a:rPr>
              <a:t>You have 12 </a:t>
            </a:r>
            <a:r>
              <a:rPr kumimoji="0" lang="en-US" sz="2400" b="0" i="0" u="none" strike="noStrike" cap="none" normalizeH="0" baseline="0" dirty="0">
                <a:ln>
                  <a:noFill/>
                </a:ln>
                <a:effectLst/>
                <a:ea typeface="+mn-lt"/>
                <a:cs typeface="+mn-lt"/>
              </a:rPr>
              <a:t>departments </a:t>
            </a:r>
            <a:r>
              <a:rPr lang="en-US" sz="2400" dirty="0">
                <a:ea typeface="+mn-lt"/>
                <a:cs typeface="+mn-lt"/>
              </a:rPr>
              <a:t>and 0 consistent process</a:t>
            </a:r>
            <a:r>
              <a:rPr kumimoji="0" lang="en-US" sz="2400" b="0" i="0" u="none" strike="noStrike" cap="none" normalizeH="0" baseline="0" dirty="0">
                <a:ln>
                  <a:noFill/>
                </a:ln>
                <a:effectLst/>
                <a:ea typeface="+mn-lt"/>
                <a:cs typeface="+mn-lt"/>
              </a:rPr>
              <a:t>.</a:t>
            </a:r>
            <a:endParaRPr lang="en-US" dirty="0">
              <a:ea typeface="+mn-lt"/>
              <a:cs typeface="+mn-lt"/>
            </a:endParaRPr>
          </a:p>
          <a:p>
            <a:pPr marL="342900" indent="-342900">
              <a:buFont typeface="Wingdings" panose="020B0604020202020204" pitchFamily="34" charset="0"/>
              <a:buChar char="ü"/>
            </a:pPr>
            <a:r>
              <a:rPr lang="en-US" sz="2400" dirty="0">
                <a:ea typeface="+mn-lt"/>
                <a:cs typeface="+mn-lt"/>
              </a:rPr>
              <a:t>You get looped in </a:t>
            </a:r>
            <a:r>
              <a:rPr lang="en-US" sz="2400" i="1" dirty="0">
                <a:ea typeface="+mn-lt"/>
                <a:cs typeface="+mn-lt"/>
              </a:rPr>
              <a:t>after</a:t>
            </a:r>
            <a:r>
              <a:rPr lang="en-US" sz="2400" dirty="0">
                <a:ea typeface="+mn-lt"/>
                <a:cs typeface="+mn-lt"/>
              </a:rPr>
              <a:t> procurement signs the contract</a:t>
            </a:r>
            <a:r>
              <a:rPr kumimoji="0" lang="en-US" sz="2400" b="0" i="0" u="none" strike="noStrike" cap="none" normalizeH="0" baseline="0" dirty="0">
                <a:ln>
                  <a:noFill/>
                </a:ln>
                <a:effectLst/>
                <a:ea typeface="+mn-lt"/>
                <a:cs typeface="+mn-lt"/>
              </a:rPr>
              <a:t>.</a:t>
            </a:r>
            <a:endParaRPr lang="en-US" dirty="0">
              <a:ea typeface="+mn-lt"/>
              <a:cs typeface="+mn-lt"/>
            </a:endParaRPr>
          </a:p>
          <a:p>
            <a:pPr marL="342900" indent="-342900">
              <a:buFont typeface="Wingdings" panose="020B0604020202020204" pitchFamily="34" charset="0"/>
              <a:buChar char="ü"/>
            </a:pPr>
            <a:r>
              <a:rPr lang="en-US" sz="2400" dirty="0">
                <a:ea typeface="+mn-lt"/>
                <a:cs typeface="+mn-lt"/>
              </a:rPr>
              <a:t>You think, “If only there were more of me…”</a:t>
            </a:r>
            <a:endParaRPr lang="en-US" dirty="0"/>
          </a:p>
          <a:p>
            <a:pPr marL="342900" marR="0" lvl="0" indent="-342900" algn="l" defTabSz="914400">
              <a:lnSpc>
                <a:spcPct val="100000"/>
              </a:lnSpc>
              <a:spcBef>
                <a:spcPct val="0"/>
              </a:spcBef>
              <a:spcAft>
                <a:spcPct val="0"/>
              </a:spcAft>
              <a:buClrTx/>
              <a:buSzTx/>
              <a:buFont typeface="Arial" panose="020B0604020202020204" pitchFamily="34" charset="0"/>
              <a:buChar char="•"/>
              <a:tabLst/>
            </a:pPr>
            <a:endParaRPr lang="en-US" altLang="en-US" sz="2400" b="0" i="0" u="none" strike="noStrike" cap="none" normalizeH="0" baseline="0" dirty="0">
              <a:ln>
                <a:noFill/>
              </a:ln>
              <a:effectLst/>
              <a:latin typeface="Arial" panose="020B0604020202020204" pitchFamily="34" charset="0"/>
              <a:cs typeface="Arial"/>
            </a:endParaRPr>
          </a:p>
        </p:txBody>
      </p:sp>
    </p:spTree>
    <p:extLst>
      <p:ext uri="{BB962C8B-B14F-4D97-AF65-F5344CB8AC3E}">
        <p14:creationId xmlns:p14="http://schemas.microsoft.com/office/powerpoint/2010/main" val="3442427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5507-AFDB-5D53-EB18-11BE1318369F}"/>
              </a:ext>
            </a:extLst>
          </p:cNvPr>
          <p:cNvSpPr>
            <a:spLocks noGrp="1"/>
          </p:cNvSpPr>
          <p:nvPr>
            <p:ph type="title"/>
          </p:nvPr>
        </p:nvSpPr>
        <p:spPr/>
        <p:txBody>
          <a:bodyPr/>
          <a:lstStyle/>
          <a:p>
            <a:r>
              <a:rPr lang="en-US" dirty="0"/>
              <a:t>Why a Champions Network? </a:t>
            </a:r>
          </a:p>
        </p:txBody>
      </p:sp>
      <p:sp>
        <p:nvSpPr>
          <p:cNvPr id="3" name="Text Placeholder 2">
            <a:extLst>
              <a:ext uri="{FF2B5EF4-FFF2-40B4-BE49-F238E27FC236}">
                <a16:creationId xmlns:a16="http://schemas.microsoft.com/office/drawing/2014/main" id="{BFC3C39B-D65C-1D8A-A503-916B430D48CB}"/>
              </a:ext>
            </a:extLst>
          </p:cNvPr>
          <p:cNvSpPr>
            <a:spLocks noGrp="1"/>
          </p:cNvSpPr>
          <p:nvPr>
            <p:ph type="body" sz="quarter" idx="13"/>
          </p:nvPr>
        </p:nvSpPr>
        <p:spPr/>
        <p:txBody>
          <a:bodyPr vert="horz" lIns="91440" tIns="45720" rIns="91440" bIns="45720" rtlCol="0" anchor="t">
            <a:normAutofit/>
          </a:bodyPr>
          <a:lstStyle/>
          <a:p>
            <a:pPr marL="285750" indent="-285750">
              <a:buFont typeface="Arial"/>
              <a:buChar char="•"/>
            </a:pPr>
            <a:r>
              <a:rPr lang="en-US" dirty="0">
                <a:ea typeface="+mn-lt"/>
                <a:cs typeface="+mn-lt"/>
              </a:rPr>
              <a:t>Growing Demand</a:t>
            </a:r>
            <a:endParaRPr lang="en-US" dirty="0"/>
          </a:p>
          <a:p>
            <a:pPr marL="285750" indent="-285750">
              <a:buFont typeface="Arial"/>
              <a:buChar char="•"/>
            </a:pPr>
            <a:r>
              <a:rPr lang="en-US" dirty="0">
                <a:ea typeface="+mn-lt"/>
                <a:cs typeface="+mn-lt"/>
              </a:rPr>
              <a:t>Limited Capacity</a:t>
            </a:r>
            <a:endParaRPr lang="en-US" dirty="0"/>
          </a:p>
          <a:p>
            <a:pPr marL="285750" indent="-285750">
              <a:buFont typeface="Arial"/>
              <a:buChar char="•"/>
            </a:pPr>
            <a:r>
              <a:rPr lang="en-US" dirty="0">
                <a:ea typeface="+mn-lt"/>
                <a:cs typeface="+mn-lt"/>
              </a:rPr>
              <a:t>Shared Ownership/Establishes Norms</a:t>
            </a:r>
            <a:endParaRPr lang="en-US" dirty="0"/>
          </a:p>
          <a:p>
            <a:pPr marL="285750" indent="-285750">
              <a:buFont typeface="Arial"/>
              <a:buChar char="•"/>
            </a:pPr>
            <a:r>
              <a:rPr lang="en-US" dirty="0">
                <a:ea typeface="+mn-lt"/>
                <a:cs typeface="+mn-lt"/>
              </a:rPr>
              <a:t>Sustainable Progress</a:t>
            </a:r>
          </a:p>
          <a:p>
            <a:pPr marL="285750" indent="-285750">
              <a:buFont typeface="Arial"/>
              <a:buChar char="•"/>
            </a:pPr>
            <a:r>
              <a:rPr lang="en-US" dirty="0">
                <a:ea typeface="+mn-lt"/>
                <a:cs typeface="+mn-lt"/>
              </a:rPr>
              <a:t>Sets Expectations and Eases Tension Points</a:t>
            </a:r>
          </a:p>
          <a:p>
            <a:pPr marL="285750" indent="-285750">
              <a:buFont typeface="Arial"/>
              <a:buChar char="•"/>
            </a:pPr>
            <a:r>
              <a:rPr lang="en-US" dirty="0">
                <a:ea typeface="+mn-lt"/>
                <a:cs typeface="+mn-lt"/>
              </a:rPr>
              <a:t>Change Management Support</a:t>
            </a:r>
            <a:endParaRPr lang="en-US" dirty="0"/>
          </a:p>
          <a:p>
            <a:endParaRPr lang="en-US" dirty="0"/>
          </a:p>
        </p:txBody>
      </p:sp>
    </p:spTree>
    <p:extLst>
      <p:ext uri="{BB962C8B-B14F-4D97-AF65-F5344CB8AC3E}">
        <p14:creationId xmlns:p14="http://schemas.microsoft.com/office/powerpoint/2010/main" val="2538626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B4CC-695A-0474-B01A-18D1A717C0FA}"/>
              </a:ext>
            </a:extLst>
          </p:cNvPr>
          <p:cNvSpPr>
            <a:spLocks noGrp="1"/>
          </p:cNvSpPr>
          <p:nvPr>
            <p:ph type="title"/>
          </p:nvPr>
        </p:nvSpPr>
        <p:spPr/>
        <p:txBody>
          <a:bodyPr/>
          <a:lstStyle/>
          <a:p>
            <a:r>
              <a:rPr lang="en-US" dirty="0"/>
              <a:t>Make a note...</a:t>
            </a:r>
          </a:p>
        </p:txBody>
      </p:sp>
      <p:sp>
        <p:nvSpPr>
          <p:cNvPr id="3" name="Text Placeholder 2">
            <a:extLst>
              <a:ext uri="{FF2B5EF4-FFF2-40B4-BE49-F238E27FC236}">
                <a16:creationId xmlns:a16="http://schemas.microsoft.com/office/drawing/2014/main" id="{549F933F-3194-7584-A902-BBD4F0281153}"/>
              </a:ext>
            </a:extLst>
          </p:cNvPr>
          <p:cNvSpPr>
            <a:spLocks noGrp="1"/>
          </p:cNvSpPr>
          <p:nvPr>
            <p:ph type="body" sz="quarter" idx="13"/>
          </p:nvPr>
        </p:nvSpPr>
        <p:spPr/>
        <p:txBody>
          <a:bodyPr vert="horz" lIns="91440" tIns="45720" rIns="91440" bIns="45720" rtlCol="0" anchor="t">
            <a:normAutofit/>
          </a:bodyPr>
          <a:lstStyle/>
          <a:p>
            <a:r>
              <a:rPr lang="en-US" dirty="0"/>
              <a:t>What is your "why" and "why now" for a Champions Network? </a:t>
            </a:r>
          </a:p>
        </p:txBody>
      </p:sp>
    </p:spTree>
    <p:extLst>
      <p:ext uri="{BB962C8B-B14F-4D97-AF65-F5344CB8AC3E}">
        <p14:creationId xmlns:p14="http://schemas.microsoft.com/office/powerpoint/2010/main" val="161352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EA956-895F-243F-3475-15FD474DF375}"/>
              </a:ext>
            </a:extLst>
          </p:cNvPr>
          <p:cNvSpPr>
            <a:spLocks noGrp="1"/>
          </p:cNvSpPr>
          <p:nvPr>
            <p:ph type="title"/>
          </p:nvPr>
        </p:nvSpPr>
        <p:spPr/>
        <p:txBody>
          <a:bodyPr/>
          <a:lstStyle/>
          <a:p>
            <a:r>
              <a:rPr lang="en-US" dirty="0"/>
              <a:t>Where do we start? </a:t>
            </a:r>
          </a:p>
        </p:txBody>
      </p:sp>
      <p:pic>
        <p:nvPicPr>
          <p:cNvPr id="4" name="Picture 3" descr="lifeless suburban lawn">
            <a:extLst>
              <a:ext uri="{FF2B5EF4-FFF2-40B4-BE49-F238E27FC236}">
                <a16:creationId xmlns:a16="http://schemas.microsoft.com/office/drawing/2014/main" id="{B5491F06-5BC6-A8BF-F93E-E9B2CCF87E7A}"/>
              </a:ext>
            </a:extLst>
          </p:cNvPr>
          <p:cNvPicPr>
            <a:picLocks noChangeAspect="1"/>
          </p:cNvPicPr>
          <p:nvPr/>
        </p:nvPicPr>
        <p:blipFill>
          <a:blip r:embed="rId3"/>
          <a:srcRect l="-195" t="11274" r="195" b="11127"/>
          <a:stretch>
            <a:fillRect/>
          </a:stretch>
        </p:blipFill>
        <p:spPr>
          <a:xfrm>
            <a:off x="6933198" y="1463842"/>
            <a:ext cx="5143506" cy="5321741"/>
          </a:xfrm>
          <a:prstGeom prst="rect">
            <a:avLst/>
          </a:prstGeom>
        </p:spPr>
      </p:pic>
      <p:sp>
        <p:nvSpPr>
          <p:cNvPr id="5" name="TextBox 4">
            <a:extLst>
              <a:ext uri="{FF2B5EF4-FFF2-40B4-BE49-F238E27FC236}">
                <a16:creationId xmlns:a16="http://schemas.microsoft.com/office/drawing/2014/main" id="{C5A758BD-887E-0ACC-58B7-304A9E18A161}"/>
              </a:ext>
            </a:extLst>
          </p:cNvPr>
          <p:cNvSpPr txBox="1"/>
          <p:nvPr/>
        </p:nvSpPr>
        <p:spPr>
          <a:xfrm>
            <a:off x="414421" y="1818105"/>
            <a:ext cx="62430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ea typeface="+mn-lt"/>
                <a:cs typeface="+mn-lt"/>
              </a:rPr>
              <a:t>Starting Out: </a:t>
            </a:r>
          </a:p>
          <a:p>
            <a:r>
              <a:rPr lang="en-US" sz="4000" dirty="0">
                <a:ea typeface="+mn-lt"/>
                <a:cs typeface="+mn-lt"/>
              </a:rPr>
              <a:t>Blank Slate</a:t>
            </a:r>
          </a:p>
        </p:txBody>
      </p:sp>
    </p:spTree>
    <p:extLst>
      <p:ext uri="{BB962C8B-B14F-4D97-AF65-F5344CB8AC3E}">
        <p14:creationId xmlns:p14="http://schemas.microsoft.com/office/powerpoint/2010/main" val="261866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ull garden ">
            <a:extLst>
              <a:ext uri="{FF2B5EF4-FFF2-40B4-BE49-F238E27FC236}">
                <a16:creationId xmlns:a16="http://schemas.microsoft.com/office/drawing/2014/main" id="{2E2AF48E-2413-A473-346E-AF994744DE2B}"/>
              </a:ext>
            </a:extLst>
          </p:cNvPr>
          <p:cNvPicPr>
            <a:picLocks noGrp="1" noChangeAspect="1"/>
          </p:cNvPicPr>
          <p:nvPr>
            <p:ph type="pic" idx="1"/>
          </p:nvPr>
        </p:nvPicPr>
        <p:blipFill>
          <a:blip r:embed="rId3"/>
          <a:srcRect t="14988" b="14988"/>
          <a:stretch/>
        </p:blipFill>
        <p:spPr>
          <a:prstGeom prst="rect">
            <a:avLst/>
          </a:prstGeom>
        </p:spPr>
      </p:pic>
      <p:sp>
        <p:nvSpPr>
          <p:cNvPr id="3" name="Title 2">
            <a:extLst>
              <a:ext uri="{FF2B5EF4-FFF2-40B4-BE49-F238E27FC236}">
                <a16:creationId xmlns:a16="http://schemas.microsoft.com/office/drawing/2014/main" id="{1108636D-051B-6830-083A-478726E5D849}"/>
              </a:ext>
            </a:extLst>
          </p:cNvPr>
          <p:cNvSpPr>
            <a:spLocks noGrp="1"/>
          </p:cNvSpPr>
          <p:nvPr>
            <p:ph type="title"/>
          </p:nvPr>
        </p:nvSpPr>
        <p:spPr/>
        <p:txBody>
          <a:bodyPr/>
          <a:lstStyle/>
          <a:p>
            <a:r>
              <a:rPr lang="en-US" dirty="0">
                <a:ea typeface="+mj-lt"/>
                <a:cs typeface="+mj-lt"/>
              </a:rPr>
              <a:t>Getting the Right Mix</a:t>
            </a:r>
            <a:endParaRPr lang="en-US" dirty="0"/>
          </a:p>
        </p:txBody>
      </p:sp>
      <p:sp>
        <p:nvSpPr>
          <p:cNvPr id="4" name="Text Placeholder 3">
            <a:extLst>
              <a:ext uri="{FF2B5EF4-FFF2-40B4-BE49-F238E27FC236}">
                <a16:creationId xmlns:a16="http://schemas.microsoft.com/office/drawing/2014/main" id="{7AA89E67-C98B-E527-6285-B3B64ACE4695}"/>
              </a:ext>
            </a:extLst>
          </p:cNvPr>
          <p:cNvSpPr>
            <a:spLocks noGrp="1"/>
          </p:cNvSpPr>
          <p:nvPr>
            <p:ph type="body" sz="quarter" idx="13"/>
          </p:nvPr>
        </p:nvSpPr>
        <p:spPr/>
        <p:txBody>
          <a:bodyPr vert="horz" lIns="91440" tIns="45720" rIns="91440" bIns="45720" rtlCol="0" anchor="t">
            <a:normAutofit lnSpcReduction="10000"/>
          </a:bodyPr>
          <a:lstStyle/>
          <a:p>
            <a:pPr marL="285750" indent="-285750">
              <a:buFont typeface="Arial"/>
              <a:buChar char="•"/>
            </a:pPr>
            <a:r>
              <a:rPr lang="en-US" dirty="0">
                <a:ea typeface="+mn-lt"/>
                <a:cs typeface="+mn-lt"/>
              </a:rPr>
              <a:t>Two champions per department</a:t>
            </a:r>
            <a:endParaRPr lang="en-US" dirty="0"/>
          </a:p>
          <a:p>
            <a:pPr marL="285750" indent="-285750">
              <a:buFont typeface="Arial"/>
              <a:buChar char="•"/>
            </a:pPr>
            <a:r>
              <a:rPr lang="en-US" dirty="0">
                <a:ea typeface="+mn-lt"/>
                <a:cs typeface="+mn-lt"/>
              </a:rPr>
              <a:t>Look for: Curious, Communicative, Engaged</a:t>
            </a:r>
          </a:p>
          <a:p>
            <a:pPr marL="285750" indent="-285750">
              <a:buFont typeface="Arial"/>
              <a:buChar char="•"/>
            </a:pPr>
            <a:r>
              <a:rPr lang="en-US" dirty="0">
                <a:ea typeface="+mn-lt"/>
                <a:cs typeface="+mn-lt"/>
              </a:rPr>
              <a:t>Must have: Leadership Support</a:t>
            </a:r>
            <a:endParaRPr lang="en-US" dirty="0"/>
          </a:p>
          <a:p>
            <a:endParaRPr lang="en-US" dirty="0"/>
          </a:p>
        </p:txBody>
      </p:sp>
    </p:spTree>
    <p:extLst>
      <p:ext uri="{BB962C8B-B14F-4D97-AF65-F5344CB8AC3E}">
        <p14:creationId xmlns:p14="http://schemas.microsoft.com/office/powerpoint/2010/main" val="96976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ccessibility Champions intranet page with department contacts">
            <a:extLst>
              <a:ext uri="{FF2B5EF4-FFF2-40B4-BE49-F238E27FC236}">
                <a16:creationId xmlns:a16="http://schemas.microsoft.com/office/drawing/2014/main" id="{6B8D13A0-4BFE-9830-5D3A-8A5B8D518B6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97" r="8883"/>
          <a:stretch>
            <a:fillRect/>
          </a:stretch>
        </p:blipFill>
        <p:spPr>
          <a:xfrm>
            <a:off x="5897131" y="353148"/>
            <a:ext cx="6294869" cy="6504852"/>
          </a:xfrm>
          <a:prstGeom prst="rect">
            <a:avLst/>
          </a:prstGeom>
        </p:spPr>
      </p:pic>
      <p:sp>
        <p:nvSpPr>
          <p:cNvPr id="3" name="Title 2">
            <a:extLst>
              <a:ext uri="{FF2B5EF4-FFF2-40B4-BE49-F238E27FC236}">
                <a16:creationId xmlns:a16="http://schemas.microsoft.com/office/drawing/2014/main" id="{5F6A8F57-4F94-22CC-8800-DC3B55605BD8}"/>
              </a:ext>
            </a:extLst>
          </p:cNvPr>
          <p:cNvSpPr>
            <a:spLocks noGrp="1"/>
          </p:cNvSpPr>
          <p:nvPr>
            <p:ph type="title"/>
          </p:nvPr>
        </p:nvSpPr>
        <p:spPr/>
        <p:txBody>
          <a:bodyPr/>
          <a:lstStyle/>
          <a:p>
            <a:r>
              <a:rPr lang="en-US" dirty="0"/>
              <a:t>Compiling the Team</a:t>
            </a:r>
          </a:p>
        </p:txBody>
      </p:sp>
      <p:sp>
        <p:nvSpPr>
          <p:cNvPr id="4" name="Text Placeholder 3">
            <a:extLst>
              <a:ext uri="{FF2B5EF4-FFF2-40B4-BE49-F238E27FC236}">
                <a16:creationId xmlns:a16="http://schemas.microsoft.com/office/drawing/2014/main" id="{3DC80152-F7D5-1F74-6E81-9560A5618556}"/>
              </a:ext>
            </a:extLst>
          </p:cNvPr>
          <p:cNvSpPr>
            <a:spLocks noGrp="1"/>
          </p:cNvSpPr>
          <p:nvPr>
            <p:ph type="body" sz="quarter" idx="13"/>
          </p:nvPr>
        </p:nvSpPr>
        <p:spPr/>
        <p:txBody>
          <a:bodyPr vert="horz" lIns="91440" tIns="45720" rIns="91440" bIns="45720" rtlCol="0" anchor="t">
            <a:normAutofit/>
          </a:bodyPr>
          <a:lstStyle/>
          <a:p>
            <a:endParaRPr lang="en-US" dirty="0"/>
          </a:p>
          <a:p>
            <a:pPr marL="457200" indent="-457200">
              <a:buChar char="•"/>
            </a:pPr>
            <a:r>
              <a:rPr lang="en-US" dirty="0"/>
              <a:t>Expertise not required</a:t>
            </a:r>
          </a:p>
          <a:p>
            <a:pPr marL="457200" indent="-457200">
              <a:buChar char="•"/>
            </a:pPr>
            <a:r>
              <a:rPr lang="en-US" dirty="0"/>
              <a:t>Touch digital content/software</a:t>
            </a:r>
          </a:p>
        </p:txBody>
      </p:sp>
    </p:spTree>
    <p:extLst>
      <p:ext uri="{BB962C8B-B14F-4D97-AF65-F5344CB8AC3E}">
        <p14:creationId xmlns:p14="http://schemas.microsoft.com/office/powerpoint/2010/main" val="2047906783"/>
      </p:ext>
    </p:extLst>
  </p:cSld>
  <p:clrMapOvr>
    <a:masterClrMapping/>
  </p:clrMapOvr>
</p:sld>
</file>

<file path=ppt/theme/theme1.xml><?xml version="1.0" encoding="utf-8"?>
<a:theme xmlns:a="http://schemas.openxmlformats.org/drawingml/2006/main" name="Colorful COB Theme">
  <a:themeElements>
    <a:clrScheme name="Custom 2">
      <a:dk1>
        <a:srgbClr val="000000"/>
      </a:dk1>
      <a:lt1>
        <a:srgbClr val="FFFFFF"/>
      </a:lt1>
      <a:dk2>
        <a:srgbClr val="406F8C"/>
      </a:dk2>
      <a:lt2>
        <a:srgbClr val="E7E6E6"/>
      </a:lt2>
      <a:accent1>
        <a:srgbClr val="406F8C"/>
      </a:accent1>
      <a:accent2>
        <a:srgbClr val="DAB72E"/>
      </a:accent2>
      <a:accent3>
        <a:srgbClr val="9D554A"/>
      </a:accent3>
      <a:accent4>
        <a:srgbClr val="80B799"/>
      </a:accent4>
      <a:accent5>
        <a:srgbClr val="8CB8CA"/>
      </a:accent5>
      <a:accent6>
        <a:srgbClr val="40725B"/>
      </a:accent6>
      <a:hlink>
        <a:srgbClr val="406F8C"/>
      </a:hlink>
      <a:folHlink>
        <a:srgbClr val="80B799"/>
      </a:folHlink>
    </a:clrScheme>
    <a:fontScheme name="COB Fonts">
      <a:majorFont>
        <a:latin typeface="Adelle Sans Extrabold"/>
        <a:ea typeface=""/>
        <a:cs typeface=""/>
      </a:majorFont>
      <a:minorFont>
        <a:latin typeface="Adel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C61CE56-1991-C841-B0CB-0BD69F77E665}" vid="{7428AC68-2FCE-5C4A-82F6-0C2212B88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9486ec-de12-4416-af94-480fadbcd612">
      <Terms xmlns="http://schemas.microsoft.com/office/infopath/2007/PartnerControls"/>
    </lcf76f155ced4ddcb4097134ff3c332f>
    <TaxCatchAll xmlns="ed9f496b-5c07-4439-a766-01a5c33430e4" xsi:nil="true"/>
    <SharedWithUsers xmlns="ed9f496b-5c07-4439-a766-01a5c33430e4">
      <UserInfo>
        <DisplayName>Simone, Erynn</DisplayName>
        <AccountId>222</AccountId>
        <AccountType/>
      </UserInfo>
      <UserInfo>
        <DisplayName>Chasansky,  Matthew</DisplayName>
        <AccountId>160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ABF66880281A46A6A3A591A415B614" ma:contentTypeVersion="14" ma:contentTypeDescription="Create a new document." ma:contentTypeScope="" ma:versionID="766e1547ffedee8dd0e4575ab02dd865">
  <xsd:schema xmlns:xsd="http://www.w3.org/2001/XMLSchema" xmlns:xs="http://www.w3.org/2001/XMLSchema" xmlns:p="http://schemas.microsoft.com/office/2006/metadata/properties" xmlns:ns2="339486ec-de12-4416-af94-480fadbcd612" xmlns:ns3="ed9f496b-5c07-4439-a766-01a5c33430e4" targetNamespace="http://schemas.microsoft.com/office/2006/metadata/properties" ma:root="true" ma:fieldsID="c5f6eac7a06beb044e3f66a86f642abc" ns2:_="" ns3:_="">
    <xsd:import namespace="339486ec-de12-4416-af94-480fadbcd612"/>
    <xsd:import namespace="ed9f496b-5c07-4439-a766-01a5c33430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9486ec-de12-4416-af94-480fadbcd6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5132f65-3f16-4ed5-aad9-a4730df2f0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9f496b-5c07-4439-a766-01a5c33430e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398fc0d-844f-4064-b14a-06b4663f8351}" ma:internalName="TaxCatchAll" ma:showField="CatchAllData" ma:web="ed9f496b-5c07-4439-a766-01a5c33430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393C50-F4D9-477A-8DDD-2F38F9B11A90}">
  <ds:schemaRefs>
    <ds:schemaRef ds:uri="http://schemas.microsoft.com/office/2006/metadata/properties"/>
    <ds:schemaRef ds:uri="http://schemas.microsoft.com/office/infopath/2007/PartnerControls"/>
    <ds:schemaRef ds:uri="ff572a60-749c-4211-a776-a667072fe205"/>
    <ds:schemaRef ds:uri="2d23f0ba-5808-4974-9f0c-fae4fb5b7e57"/>
    <ds:schemaRef ds:uri="339486ec-de12-4416-af94-480fadbcd612"/>
    <ds:schemaRef ds:uri="ed9f496b-5c07-4439-a766-01a5c33430e4"/>
  </ds:schemaRefs>
</ds:datastoreItem>
</file>

<file path=customXml/itemProps2.xml><?xml version="1.0" encoding="utf-8"?>
<ds:datastoreItem xmlns:ds="http://schemas.openxmlformats.org/officeDocument/2006/customXml" ds:itemID="{5D0A0C02-6B05-456E-93D4-4B410AA5B676}">
  <ds:schemaRefs>
    <ds:schemaRef ds:uri="http://schemas.microsoft.com/sharepoint/v3/contenttype/forms"/>
  </ds:schemaRefs>
</ds:datastoreItem>
</file>

<file path=customXml/itemProps3.xml><?xml version="1.0" encoding="utf-8"?>
<ds:datastoreItem xmlns:ds="http://schemas.openxmlformats.org/officeDocument/2006/customXml" ds:itemID="{41A660AC-1E42-4E2F-8809-D8547B8AE0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9486ec-de12-4416-af94-480fadbcd612"/>
    <ds:schemaRef ds:uri="ed9f496b-5c07-4439-a766-01a5c33430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Accessible Basic Presentation Template (1)</Template>
  <TotalTime>66</TotalTime>
  <Words>485</Words>
  <Application>Microsoft Office PowerPoint</Application>
  <PresentationFormat>Widescreen</PresentationFormat>
  <Paragraphs>138</Paragraphs>
  <Slides>26</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Adelle Sans</vt:lpstr>
      <vt:lpstr>Adelle Sans Extrabold</vt:lpstr>
      <vt:lpstr>Arial</vt:lpstr>
      <vt:lpstr>Calibri</vt:lpstr>
      <vt:lpstr>Wingdings</vt:lpstr>
      <vt:lpstr>Colorful COB Theme</vt:lpstr>
      <vt:lpstr>Accessing Higher Ground 2025</vt:lpstr>
      <vt:lpstr>Connect with me! </vt:lpstr>
      <vt:lpstr>Accessing Higher Ground 2025</vt:lpstr>
      <vt:lpstr>Does This Sound Familiar?</vt:lpstr>
      <vt:lpstr>Why a Champions Network? </vt:lpstr>
      <vt:lpstr>Make a note...</vt:lpstr>
      <vt:lpstr>Where do we start? </vt:lpstr>
      <vt:lpstr>Getting the Right Mix</vt:lpstr>
      <vt:lpstr>Compiling the Team</vt:lpstr>
      <vt:lpstr>Setting the Foundation</vt:lpstr>
      <vt:lpstr>Understand Continuum</vt:lpstr>
      <vt:lpstr>Role Expectations</vt:lpstr>
      <vt:lpstr>Further Defining Roles and Boundaries</vt:lpstr>
      <vt:lpstr>Building Structure</vt:lpstr>
      <vt:lpstr>Toolkit Content Types</vt:lpstr>
      <vt:lpstr>Toolkit Example: Teams and Email</vt:lpstr>
      <vt:lpstr>Toolkit Example: Teams and Email</vt:lpstr>
      <vt:lpstr>Toolkit Example: Slides</vt:lpstr>
      <vt:lpstr>Make a note... </vt:lpstr>
      <vt:lpstr>Sustaining the program</vt:lpstr>
      <vt:lpstr>Sustaining the Program</vt:lpstr>
      <vt:lpstr>Reflection</vt:lpstr>
      <vt:lpstr>Successes So Far</vt:lpstr>
      <vt:lpstr>Challenges and Lessons Learned</vt:lpstr>
      <vt:lpstr>Key Takeaways</vt:lpstr>
      <vt:lpstr>Connect with 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Faxon, Kristine</dc:creator>
  <cp:lastModifiedBy>Faxon, Kristine</cp:lastModifiedBy>
  <cp:revision>676</cp:revision>
  <dcterms:created xsi:type="dcterms:W3CDTF">2025-07-31T20:42:10Z</dcterms:created>
  <dcterms:modified xsi:type="dcterms:W3CDTF">2025-11-20T14:51:40Z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0x01010070ABF66880281A46A6A3A591A415B614</vt:lpwstr>
  </property>
  <property fmtid="{D5CDD505-2E9C-101B-9397-08002B2CF9AE}" pid="3" name="MediaServiceImageTags">
    <vt:lpwstr/>
  </property>
</Properties>
</file>