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12" r:id="rId5"/>
    <p:sldId id="316" r:id="rId6"/>
    <p:sldId id="330" r:id="rId7"/>
    <p:sldId id="337" r:id="rId8"/>
    <p:sldId id="338" r:id="rId9"/>
    <p:sldId id="339" r:id="rId10"/>
    <p:sldId id="341" r:id="rId11"/>
    <p:sldId id="342" r:id="rId12"/>
    <p:sldId id="320" r:id="rId13"/>
    <p:sldId id="310" r:id="rId14"/>
    <p:sldId id="344" r:id="rId15"/>
    <p:sldId id="345" r:id="rId16"/>
    <p:sldId id="348" r:id="rId17"/>
    <p:sldId id="346" r:id="rId18"/>
    <p:sldId id="347" r:id="rId19"/>
    <p:sldId id="353" r:id="rId20"/>
    <p:sldId id="352" r:id="rId21"/>
    <p:sldId id="349" r:id="rId22"/>
    <p:sldId id="354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ADB"/>
    <a:srgbClr val="FCE5EF"/>
    <a:srgbClr val="DC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ACFB6-930C-488D-979E-27B90F53784E}" v="16" dt="2025-11-18T05:37:02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93" d="100"/>
          <a:sy n="93" d="100"/>
        </p:scale>
        <p:origin x="37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7A934-0635-4E76-95FD-43993B182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A72F8-57B8-4FBF-B54E-88A861E91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3EFC-B541-4D39-ACAE-B4358800523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A6038-4A3D-4CE4-A3B5-D6E976121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6FF7-47DD-4A75-85A8-6445E3411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C685-2169-447E-B5F0-6D799AEB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53E1-56A0-44E9-A74E-5E9F6164A23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6890-3464-4466-B789-5BB6DD4A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74904-D8F1-4A8E-C479-0AC5B91A6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92DEE-7F73-069E-6679-A004D7C17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14A45-9FC0-397F-E5FC-80725DBDD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686CA-AB4E-6E00-AEEB-6CBB99B72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51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6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68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21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4C839-3E9E-8CC7-FDF2-4BF1A77EA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325AE-E18D-E098-DEDC-29A230C69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D7DD7-A7F3-4D48-FD72-9183A4370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3348A-8524-C9AE-8D19-1DA7047FE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1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7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89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8DE02-CF0B-30CA-7368-B34DF640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174E5-B9E8-3346-D73B-06F17220C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938CA-6C3C-B89A-2A18-C7BF27281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4931-F41A-F79F-452A-990F6C998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40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81B29-D853-0D07-882C-F3646E9C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4E15A-E273-42F5-EA53-E4CC8ADBC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F2814-86EF-3801-F11C-B4726F762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77402-EC95-C781-151B-E4BEB4C01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2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B750-FB4D-C053-D63B-78379A52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D3574-A053-BD44-50C1-EC13630E5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AEBFF-D517-2ED4-5BB2-889E0B2F9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654CC-BC9B-17FC-3F98-6387DCA5D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3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C431250-2534-41F8-915B-18FCC656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/>
          <a:lstStyle>
            <a:lvl1pPr algn="ctr">
              <a:buNone/>
              <a:defRPr sz="2400" spc="400" baseline="0"/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10E7790-D96D-4055-AA95-63C286EC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401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38">
            <a:extLst>
              <a:ext uri="{FF2B5EF4-FFF2-40B4-BE49-F238E27FC236}">
                <a16:creationId xmlns:a16="http://schemas.microsoft.com/office/drawing/2014/main" id="{3E8CD31A-1394-452A-9559-656ECA14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E4E1EC-F0F2-4B35-9091-2F6FA0A0F7A0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A8D4E-47DD-4F4A-A460-D2D3D52A6F8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DB39CA-1C6B-4D29-8511-53EB2EE2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72662" y="5638759"/>
            <a:ext cx="1276187" cy="1219242"/>
            <a:chOff x="3152324" y="4894707"/>
            <a:chExt cx="2054990" cy="1963293"/>
          </a:xfrm>
          <a:solidFill>
            <a:schemeClr val="accent3">
              <a:alpha val="2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C8DF3-1F8E-4B0D-B578-67D7E3A7F79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F634BD-8B6E-4470-B471-CCD9D52208E9}"/>
                </a:ext>
              </a:extLst>
            </p:cNvPr>
            <p:cNvSpPr/>
            <p:nvPr userDrawn="1"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4EA52A-34A3-4161-A9CE-86569A099639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F976BC-5664-4D19-8DC2-C83D9F201025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E844F3-0151-483D-A445-DF19C1CA237C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02D36A-92EE-4D58-8B1E-A7C32FA38A81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4D3E311-8682-432D-96C1-892E0A7B846F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F6A277D-D709-4AAD-A2BE-7F002BC0B1A4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2A7F87-C5D7-4B71-8667-833F96C3F2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BB7F8-185E-406E-84D5-2ADDC019320A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343BE2-F9F3-467E-BAC0-182941FC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93E6E4-C8EE-470B-AABB-B4637493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2AE6BD-5EB9-8F9B-0F8F-89CD078E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0608" y="1976330"/>
            <a:ext cx="10653950" cy="4201818"/>
            <a:chOff x="1481312" y="743744"/>
            <a:chExt cx="4860256" cy="4589316"/>
          </a:xfrm>
        </p:grpSpPr>
        <p:sp>
          <p:nvSpPr>
            <p:cNvPr id="4" name="Rectangle 3" descr="Tag=AccentColor&#10;Flavor=Light&#10;Target=Fill">
              <a:extLst>
                <a:ext uri="{FF2B5EF4-FFF2-40B4-BE49-F238E27FC236}">
                  <a16:creationId xmlns:a16="http://schemas.microsoft.com/office/drawing/2014/main" id="{EA0B6339-7860-DB87-9C48-B5DE93DCC3C8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" name="Rectangle 4" descr="Tag=AccentColor&#10;Flavor=Light&#10;Target=Fill">
              <a:extLst>
                <a:ext uri="{FF2B5EF4-FFF2-40B4-BE49-F238E27FC236}">
                  <a16:creationId xmlns:a16="http://schemas.microsoft.com/office/drawing/2014/main" id="{E038F977-6926-CD31-49F3-A1A70F942AC8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A43D3EA-83D7-6499-2E83-653CB0C37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025" y="1880951"/>
            <a:ext cx="10653950" cy="420181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D8C2911-9603-1F68-9566-E89EB781C1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9950" y="1976438"/>
            <a:ext cx="10452100" cy="399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AFF9A-52D2-B131-07C1-E5276008A8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71" y="1010170"/>
            <a:ext cx="5178019" cy="3713638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044" y="4914900"/>
            <a:ext cx="5178514" cy="819076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89AFA-FF4D-4DFB-9A2D-57BFB79B8D69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6049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5008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292655"/>
            <a:ext cx="7521349" cy="1120509"/>
          </a:xfrm>
        </p:spPr>
        <p:txBody>
          <a:bodyPr anchor="ctr"/>
          <a:lstStyle>
            <a:lvl1pPr algn="ctr">
              <a:lnSpc>
                <a:spcPct val="100000"/>
              </a:lnSpc>
              <a:defRPr b="1"/>
            </a:lvl1pPr>
          </a:lstStyle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6049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FFFBE-AE71-55F9-5341-F1ED539A5D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32252" y="1489364"/>
            <a:ext cx="7532968" cy="4745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81D5D-674E-5222-6A3E-F18FEE804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681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CAA54-A920-4F7D-B1F9-E60E95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8633F80-7150-4830-B036-FED561D8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4D32A8-76C6-4D70-887B-EC3211AD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EEDFE717-6A4F-4FD1-ABBF-5807E71F5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Date Placeholder 10">
            <a:extLst>
              <a:ext uri="{FF2B5EF4-FFF2-40B4-BE49-F238E27FC236}">
                <a16:creationId xmlns:a16="http://schemas.microsoft.com/office/drawing/2014/main" id="{26FBD0C2-9C38-4891-92F3-5AF6CD04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273EB-16C1-441E-9180-E8793C467BE0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62" name="Footer Placeholder 11">
            <a:extLst>
              <a:ext uri="{FF2B5EF4-FFF2-40B4-BE49-F238E27FC236}">
                <a16:creationId xmlns:a16="http://schemas.microsoft.com/office/drawing/2014/main" id="{5C6A806B-2B18-4D3B-8215-624EE91D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63" name="Slide Number Placeholder 12">
            <a:extLst>
              <a:ext uri="{FF2B5EF4-FFF2-40B4-BE49-F238E27FC236}">
                <a16:creationId xmlns:a16="http://schemas.microsoft.com/office/drawing/2014/main" id="{54E3AE0A-2F47-4B51-8F32-46ABDC57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339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A160D36B-90B2-4E2E-9A07-AFC4CC7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DA6DC8-A018-4A16-84AF-9E2E74CD757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1308F7-B76A-4EC2-94B2-3D7A71B62604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E3532C-7781-4159-A3A0-A2DE72CA6DBA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D647FB-029D-4D71-B4E4-6D74FCB09C4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6A1C6D-37E7-47A0-814C-A09DC1123684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59DEC-2103-4E2C-A470-F4AF6E5E3E87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AE222-CCAD-4233-9F97-67021E530758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10EC41-7752-4C40-99E0-1B5FEA90EB0E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A370E4-6378-438E-96A5-93A548F17E9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8BEFB-4BE0-44E4-B9EE-B9433675ED5D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C187D8-7DEF-4A4B-AEBD-0148B131FA7B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1C4DD4-9A7B-4D13-905C-4D8287BFC226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37570A-3C94-4E36-97CE-A23E9672578E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D0363784-2970-4EEC-A27D-C144838C79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213" y="202130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A5F161F4-CB8E-480F-8499-D1BD68C8BB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1776" y="202130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FA25DBB0-929B-4EA3-AF0A-D34760BBAB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8339" y="202130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2166858A-D674-4111-9862-D873590010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4901" y="202130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0A21E468-9819-48EA-9CFE-D8A100CF2F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417646"/>
            <a:ext cx="2286000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0" kern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AA605BC-184B-485A-B68D-27607D4AAB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480208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5E1DA376-8DFF-42EB-AC05-624D4CC17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2967" y="4417646"/>
            <a:ext cx="2286000" cy="36512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b="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</a:pPr>
            <a:r>
              <a:rPr lang="en-US"/>
              <a:t>Name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88EA8545-B741-4E15-8054-C79F08609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2967" y="480208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C5DDD12B-8AD2-4194-9011-B8AE495CE8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934" y="4417646"/>
            <a:ext cx="2286000" cy="36512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b="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</a:pPr>
            <a:r>
              <a:rPr lang="en-US"/>
              <a:t>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E1E9CE9A-B335-4B09-A6DC-9FDAE1A854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3934" y="480208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05755812-FA39-400E-9830-518115B16F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4901" y="4417646"/>
            <a:ext cx="2286000" cy="36512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b="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</a:pPr>
            <a:r>
              <a:rPr lang="en-US"/>
              <a:t>Name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B0C99DAB-BC75-4032-B8DE-82896B4388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4901" y="4802088"/>
            <a:ext cx="2286000" cy="36512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9247625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CAA54-A920-4F7D-B1F9-E60E95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8633F80-7150-4830-B036-FED561D8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4D32A8-76C6-4D70-887B-EC3211AD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EEDFE717-6A4F-4FD1-ABBF-5807E71F5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01108" y="6323840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A160D36B-90B2-4E2E-9A07-AFC4CC7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DA6DC8-A018-4A16-84AF-9E2E74CD757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1308F7-B76A-4EC2-94B2-3D7A71B62604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E3532C-7781-4159-A3A0-A2DE72CA6DBA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D647FB-029D-4D71-B4E4-6D74FCB09C4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6A1C6D-37E7-47A0-814C-A09DC1123684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59DEC-2103-4E2C-A470-F4AF6E5E3E87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AE222-CCAD-4233-9F97-67021E530758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10EC41-7752-4C40-99E0-1B5FEA90EB0E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A370E4-6378-438E-96A5-93A548F17E9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8BEFB-4BE0-44E4-B9EE-B9433675ED5D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C187D8-7DEF-4A4B-AEBD-0148B131FA7B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1C4DD4-9A7B-4D13-905C-4D8287BFC226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37570A-3C94-4E36-97CE-A23E9672578E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D0363784-2970-4EEC-A27D-C144838C79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250" y="1855043"/>
            <a:ext cx="1964413" cy="19644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0A21E468-9819-48EA-9CFE-D8A100CF2F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290" y="3958000"/>
            <a:ext cx="2286000" cy="1189241"/>
          </a:xfrm>
          <a:ln w="28575">
            <a:solidFill>
              <a:schemeClr val="tx1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200" b="0" kern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AA605BC-184B-485A-B68D-27607D4AAB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022" y="5095395"/>
            <a:ext cx="2286000" cy="1189241"/>
          </a:xfrm>
          <a:solidFill>
            <a:srgbClr val="D2EADB"/>
          </a:solidFill>
          <a:ln w="28575"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A5F161F4-CB8E-480F-8499-D1BD68C8BB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34813" y="1855043"/>
            <a:ext cx="1964413" cy="19644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11CF8AD-AF0A-D5FA-9511-574349D1A3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35257" y="3958000"/>
            <a:ext cx="2286000" cy="1189241"/>
          </a:xfrm>
          <a:ln w="28575">
            <a:solidFill>
              <a:schemeClr val="tx1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200" b="0" kern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88EA8545-B741-4E15-8054-C79F08609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8989" y="5095395"/>
            <a:ext cx="2286000" cy="1189241"/>
          </a:xfrm>
          <a:solidFill>
            <a:srgbClr val="D2EADB"/>
          </a:solidFill>
          <a:ln w="28575"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FA25DBB0-929B-4EA3-AF0A-D34760BBAB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1376" y="1855043"/>
            <a:ext cx="1964413" cy="19644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F0038BFF-25A1-A782-C9A8-699CBE8C1E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29178" y="3958000"/>
            <a:ext cx="2286000" cy="1189241"/>
          </a:xfrm>
          <a:ln w="28575">
            <a:solidFill>
              <a:schemeClr val="tx1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200" b="0" kern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E1E9CE9A-B335-4B09-A6DC-9FDAE1A854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9956" y="5095395"/>
            <a:ext cx="2286000" cy="1189241"/>
          </a:xfrm>
          <a:solidFill>
            <a:srgbClr val="D2EADB"/>
          </a:solidFill>
          <a:ln w="28575"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2166858A-D674-4111-9862-D873590010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47938" y="1855043"/>
            <a:ext cx="1964413" cy="19644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A920435-E5EC-8BFB-608C-8D590DF39E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3958000"/>
            <a:ext cx="2286000" cy="1189241"/>
          </a:xfrm>
          <a:ln w="28575">
            <a:solidFill>
              <a:schemeClr val="tx1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200" b="0" kern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B0C99DAB-BC75-4032-B8DE-82896B4388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0923" y="5095395"/>
            <a:ext cx="2286000" cy="1189241"/>
          </a:xfrm>
          <a:solidFill>
            <a:srgbClr val="D2EADB"/>
          </a:solidFill>
          <a:ln w="28575"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CEFFB-787A-A5D3-0BEA-3E7CA9A9453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373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aphic 4">
            <a:extLst>
              <a:ext uri="{FF2B5EF4-FFF2-40B4-BE49-F238E27FC236}">
                <a16:creationId xmlns:a16="http://schemas.microsoft.com/office/drawing/2014/main" id="{F6919F4A-127D-4827-9E80-D8662425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4F0C362-E345-4C93-8DBC-55525E213FE2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6589FF-4A9D-484E-95B0-A0C39A326BFF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C09BAE-0430-4149-BDEC-23DD9C37ACC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CC180-FC7F-4A8E-BACC-034FD0C68CA9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37FFAD-2383-4411-A9CD-B0DCBF8452F9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7ADA10-97E6-406B-955B-4DF941688C55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ED4958-089A-40EE-BEF8-D2DA3283FE41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BC70D8-0977-4E3E-BDCC-5DB32F534597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2F37D25-C4FD-4978-AE31-636891A33D6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DD3606-BA69-4959-9335-377E9AA120FF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11ABC-F37E-4946-9A7B-90D363182626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6B1D23-2F36-4086-9CF7-D76D833D2282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AE423B-5BB8-454B-B2D6-85AE6185C587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F87D25-4424-40BA-B114-A4FB8BDF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567477D-2972-4718-B0A2-9FC97531B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D08859-301B-4802-95D8-B8A552752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430ADD3E-99CC-43CF-9A97-D44AA54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/>
          <a:p>
            <a:endParaRPr lang="en-US"/>
          </a:p>
        </p:txBody>
      </p:sp>
      <p:sp>
        <p:nvSpPr>
          <p:cNvPr id="49" name="Date Placeholder 10">
            <a:extLst>
              <a:ext uri="{FF2B5EF4-FFF2-40B4-BE49-F238E27FC236}">
                <a16:creationId xmlns:a16="http://schemas.microsoft.com/office/drawing/2014/main" id="{8C8B246A-7ACC-4517-903D-35509488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90EC5-6F65-45BF-89F3-AC4DE8AFDD8B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50" name="Footer Placeholder 11">
            <a:extLst>
              <a:ext uri="{FF2B5EF4-FFF2-40B4-BE49-F238E27FC236}">
                <a16:creationId xmlns:a16="http://schemas.microsoft.com/office/drawing/2014/main" id="{C75AD95D-76DC-4BCD-8AFB-35B7DB2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51" name="Slide Number Placeholder 12">
            <a:extLst>
              <a:ext uri="{FF2B5EF4-FFF2-40B4-BE49-F238E27FC236}">
                <a16:creationId xmlns:a16="http://schemas.microsoft.com/office/drawing/2014/main" id="{65BB740A-80ED-48DA-B622-9643EFA2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7C86B6-604E-4B54-A07B-F9BB80F8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4315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F117D5-7402-40B6-8492-280C24F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1BA3FA-C408-4DD0-8D01-AD1955F394ED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D6E8BB-7294-492C-92F6-55ED4E53CFE8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388000-0440-4364-8913-532DFCCD9C34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011FE-8ED6-4045-8217-38BE203C050D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FAABB-1473-4746-A400-F23E5F57BB4B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7A49F-A1AC-4EB9-9F5F-D56917BFD054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EB7B70-2392-461B-A28C-EF5E96FA994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2C2E5-25C3-4B84-ABFF-7E10A7384E59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E927-C50B-4C1F-BF74-F1A3559B3DE6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3B0F93-803E-467A-92BE-7BEE604727BE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9E1CC9-CDA4-47AD-BE6D-1BCF23A205D0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6F2C24-1974-4A14-BD08-87F28469CFC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4424CD-BBD4-45CD-B514-589708B8F50B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E323AC62-66C0-48E7-B7EF-4D2DFBE2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2667A9-FF11-4B3D-8F03-D1CBEC1100E4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2526CF3-68B0-4678-9FF1-C4074D92C0B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FA80C5-0AF9-4E9E-9258-7928ED4DA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270893-851E-725E-5411-9CEF0B5E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70082" y="2076578"/>
            <a:ext cx="4719988" cy="4214969"/>
            <a:chOff x="1481312" y="743744"/>
            <a:chExt cx="4860256" cy="4589316"/>
          </a:xfrm>
        </p:grpSpPr>
        <p:sp>
          <p:nvSpPr>
            <p:cNvPr id="5" name="Rectangle 4" descr="Tag=AccentColor&#10;Flavor=Light&#10;Target=Fill">
              <a:extLst>
                <a:ext uri="{FF2B5EF4-FFF2-40B4-BE49-F238E27FC236}">
                  <a16:creationId xmlns:a16="http://schemas.microsoft.com/office/drawing/2014/main" id="{944DD0E0-B131-2117-B179-8C5194017EE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Rectangle 22" descr="Tag=AccentColor&#10;Flavor=Light&#10;Target=Fill">
              <a:extLst>
                <a:ext uri="{FF2B5EF4-FFF2-40B4-BE49-F238E27FC236}">
                  <a16:creationId xmlns:a16="http://schemas.microsoft.com/office/drawing/2014/main" id="{6190257F-1A69-2603-65D9-0F647A1BA140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236014D-F1DF-A680-9227-3C1FA6483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8499" y="1981199"/>
            <a:ext cx="4719988" cy="42149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25D44F-DAEF-90FB-C92F-68CB683F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92502" y="2045397"/>
            <a:ext cx="4719988" cy="4214969"/>
            <a:chOff x="1481312" y="743744"/>
            <a:chExt cx="4860256" cy="4589316"/>
          </a:xfrm>
        </p:grpSpPr>
        <p:sp>
          <p:nvSpPr>
            <p:cNvPr id="32" name="Rectangle 31" descr="Tag=AccentColor&#10;Flavor=Light&#10;Target=Fill">
              <a:extLst>
                <a:ext uri="{FF2B5EF4-FFF2-40B4-BE49-F238E27FC236}">
                  <a16:creationId xmlns:a16="http://schemas.microsoft.com/office/drawing/2014/main" id="{7A40AC88-54D6-C35E-561F-B4EBE2BEA107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Rectangle 32" descr="Tag=AccentColor&#10;Flavor=Light&#10;Target=Fill">
              <a:extLst>
                <a:ext uri="{FF2B5EF4-FFF2-40B4-BE49-F238E27FC236}">
                  <a16:creationId xmlns:a16="http://schemas.microsoft.com/office/drawing/2014/main" id="{75F5D0F3-A44D-002B-333A-D467415E5941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14F8FB5-8B76-5A46-0BE8-EFA99D96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0919" y="1950018"/>
            <a:ext cx="4719988" cy="42149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EC97938A-FAA8-09AB-52FA-822FD67134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7836" y="2138577"/>
            <a:ext cx="4446153" cy="3866819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8010" y="2138577"/>
            <a:ext cx="4446153" cy="3866819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5B1050-665C-5D3B-FDBC-1B966772E8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3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F117D5-7402-40B6-8492-280C24F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1BA3FA-C408-4DD0-8D01-AD1955F394ED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D6E8BB-7294-492C-92F6-55ED4E53CFE8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388000-0440-4364-8913-532DFCCD9C34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011FE-8ED6-4045-8217-38BE203C050D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FAABB-1473-4746-A400-F23E5F57BB4B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7A49F-A1AC-4EB9-9F5F-D56917BFD054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EB7B70-2392-461B-A28C-EF5E96FA994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2C2E5-25C3-4B84-ABFF-7E10A7384E59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E927-C50B-4C1F-BF74-F1A3559B3DE6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3B0F93-803E-467A-92BE-7BEE604727BE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9E1CC9-CDA4-47AD-BE6D-1BCF23A205D0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6F2C24-1974-4A14-BD08-87F28469CFC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4424CD-BBD4-45CD-B514-589708B8F50B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5B7C0E5-3D24-4DFB-A690-9F48FFF8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93E2773-9306-412E-962B-7E07A98F8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AEFB0F-EDEB-4CE7-BF8A-58F8F86FC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0074F3C0-04F3-47D1-A460-C08BEEE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77A4-4CF4-4A22-A9B5-DAC255FAF53C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758A3ACE-AE1A-4D02-81AA-F028A494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E96438A-49EF-4161-928A-5483E9D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E323AC62-66C0-48E7-B7EF-4D2DFBE2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2667A9-FF11-4B3D-8F03-D1CBEC1100E4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2526CF3-68B0-4678-9FF1-C4074D92C0B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FA80C5-0AF9-4E9E-9258-7928ED4DA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75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DC69EE-08C2-4573-A383-212F2152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0DAF1-EA06-48DD-B352-E00071AE6AE5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4C944-590F-4E8A-93FD-114C635E06B1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F8F63-5843-4702-B051-4AB52DF7DE31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0F67E0-08A5-41E9-96D4-346BDE562DA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19DAA4-AB34-40EA-B769-E99C70A02712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46AAE8-9480-4504-B6E4-28190AA0C77C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2E878-0C0B-4CA9-B64D-8775E341FD09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B443D-5774-4102-9897-9B19780930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166CC2-6EA4-420D-8132-C0188C96A19D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98B68-EA12-44C5-BEB7-010640A8843C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5BF01E-3423-4868-8B01-6ACF362BE933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C972F-3283-4FF2-97B4-1096B8A2F41F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C02E3-3094-499F-A339-CDF211F40AEC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0C58A35-8A63-4692-8B63-9D9A21D8C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FAB1B98-F750-4639-8CB7-0AE14F222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92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8E26416-085F-4E9B-87E9-A089A0F7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392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DD7FA1E-4F94-4135-9C82-99F5F498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809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AA6B3E-2A7F-4C5B-A703-3DA981212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809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A83EB8D-ED40-4BAC-80EE-11E74BA5D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9226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FAA48909-78A3-4225-8248-6AE681C50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226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AB1287EA-2C67-487A-8E0D-2B45F7A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77A4-4CF4-4A22-A9B5-DAC255FAF53C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B33A6E73-75FC-4E5B-80C2-C4D6F49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7F3BA23-6B20-4DC1-A930-EC3BC07D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40939DF5-AC28-4DAD-BBF7-99448C2D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CF1BD2-77CD-45E1-B77C-6235C19B544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22D69D-860B-4567-9CE7-F30E5450A692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820B48-F149-4E55-A3C5-C6D97DCB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9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2CDCAF-CD85-4662-A592-845D42A4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2232252" cy="2361890"/>
            <a:chOff x="0" y="2"/>
            <a:chExt cx="2232252" cy="236189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CE107D-488B-4994-BA9A-564E5774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E23D58-D8BD-47F1-8A08-1545434E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06603D7-A9AD-4936-90DC-D8A2A1F2D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DA8193-AE04-4173-B7BB-C770C79E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A2796DC-5724-4DF5-8195-1FABE6D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187FF7-DB6C-4C1A-9548-14E8A3C25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2251" y="2125737"/>
            <a:ext cx="3863749" cy="40444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/>
              <a:t>Content</a:t>
            </a:r>
          </a:p>
        </p:txBody>
      </p:sp>
      <p:sp>
        <p:nvSpPr>
          <p:cNvPr id="11" name="Date Placeholder 178">
            <a:extLst>
              <a:ext uri="{FF2B5EF4-FFF2-40B4-BE49-F238E27FC236}">
                <a16:creationId xmlns:a16="http://schemas.microsoft.com/office/drawing/2014/main" id="{B7A60214-A813-4C22-B24B-04F723F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4AFDD-7CB2-4D20-AC1F-52C2EB5197C9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59DC90E-7284-4051-85CA-D8C21417D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3487" y="929609"/>
            <a:ext cx="2518114" cy="2518114"/>
          </a:xfrm>
          <a:custGeom>
            <a:avLst/>
            <a:gdLst>
              <a:gd name="connsiteX0" fmla="*/ 1259057 w 2518114"/>
              <a:gd name="connsiteY0" fmla="*/ 0 h 2518114"/>
              <a:gd name="connsiteX1" fmla="*/ 2518114 w 2518114"/>
              <a:gd name="connsiteY1" fmla="*/ 1259057 h 2518114"/>
              <a:gd name="connsiteX2" fmla="*/ 1259057 w 2518114"/>
              <a:gd name="connsiteY2" fmla="*/ 2518114 h 2518114"/>
              <a:gd name="connsiteX3" fmla="*/ 0 w 2518114"/>
              <a:gd name="connsiteY3" fmla="*/ 1259057 h 2518114"/>
              <a:gd name="connsiteX4" fmla="*/ 1259057 w 2518114"/>
              <a:gd name="connsiteY4" fmla="*/ 0 h 25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9D5A9-622F-4A19-AC14-CE115C15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426" y="86636"/>
            <a:ext cx="2952748" cy="2952748"/>
          </a:xfrm>
          <a:custGeom>
            <a:avLst/>
            <a:gdLst>
              <a:gd name="connsiteX0" fmla="*/ 1476374 w 2952748"/>
              <a:gd name="connsiteY0" fmla="*/ 0 h 2952748"/>
              <a:gd name="connsiteX1" fmla="*/ 2952748 w 2952748"/>
              <a:gd name="connsiteY1" fmla="*/ 1476374 h 2952748"/>
              <a:gd name="connsiteX2" fmla="*/ 1476374 w 2952748"/>
              <a:gd name="connsiteY2" fmla="*/ 2952748 h 2952748"/>
              <a:gd name="connsiteX3" fmla="*/ 0 w 2952748"/>
              <a:gd name="connsiteY3" fmla="*/ 1476374 h 2952748"/>
              <a:gd name="connsiteX4" fmla="*/ 1476374 w 2952748"/>
              <a:gd name="connsiteY4" fmla="*/ 0 h 295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48" h="2952748">
                <a:moveTo>
                  <a:pt x="1476374" y="0"/>
                </a:moveTo>
                <a:cubicBezTo>
                  <a:pt x="2291753" y="0"/>
                  <a:pt x="2952748" y="660995"/>
                  <a:pt x="2952748" y="1476374"/>
                </a:cubicBezTo>
                <a:cubicBezTo>
                  <a:pt x="2952748" y="2291753"/>
                  <a:pt x="2291753" y="2952748"/>
                  <a:pt x="1476374" y="2952748"/>
                </a:cubicBezTo>
                <a:cubicBezTo>
                  <a:pt x="660995" y="2952748"/>
                  <a:pt x="0" y="2291753"/>
                  <a:pt x="0" y="1476374"/>
                </a:cubicBezTo>
                <a:cubicBezTo>
                  <a:pt x="0" y="660995"/>
                  <a:pt x="660995" y="0"/>
                  <a:pt x="14763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B95C10-057C-4318-8E35-14CA6421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176" y="4803984"/>
            <a:ext cx="2140824" cy="2054016"/>
            <a:chOff x="10051176" y="4803984"/>
            <a:chExt cx="2140824" cy="2054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E7134B-D795-425D-A988-E8D6CD66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3741EC-3B24-4CBF-99F9-F7F4944C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981E0B7-6C4A-4ABD-9E79-2CC68B36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2545" y="3175909"/>
            <a:ext cx="3454390" cy="3454390"/>
          </a:xfrm>
          <a:custGeom>
            <a:avLst/>
            <a:gdLst>
              <a:gd name="connsiteX0" fmla="*/ 1727195 w 3454390"/>
              <a:gd name="connsiteY0" fmla="*/ 0 h 3454390"/>
              <a:gd name="connsiteX1" fmla="*/ 3454390 w 3454390"/>
              <a:gd name="connsiteY1" fmla="*/ 1727195 h 3454390"/>
              <a:gd name="connsiteX2" fmla="*/ 1727195 w 3454390"/>
              <a:gd name="connsiteY2" fmla="*/ 3454390 h 3454390"/>
              <a:gd name="connsiteX3" fmla="*/ 0 w 3454390"/>
              <a:gd name="connsiteY3" fmla="*/ 1727195 h 3454390"/>
              <a:gd name="connsiteX4" fmla="*/ 1727195 w 3454390"/>
              <a:gd name="connsiteY4" fmla="*/ 0 h 34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390" h="3454390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2681098"/>
                  <a:pt x="2681098" y="3454390"/>
                  <a:pt x="1727195" y="3454390"/>
                </a:cubicBezTo>
                <a:cubicBezTo>
                  <a:pt x="773292" y="3454390"/>
                  <a:pt x="0" y="2681098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4E9FB417-D03A-4615-A2E4-F1D3EF9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389AD2FD-902A-43AD-8B8C-AABCC05C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3597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058E53-A634-6E46-7EE2-EDBD99651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7467" y="1767034"/>
            <a:ext cx="5217173" cy="4524514"/>
            <a:chOff x="1481312" y="743744"/>
            <a:chExt cx="4860256" cy="4589316"/>
          </a:xfrm>
        </p:grpSpPr>
        <p:sp>
          <p:nvSpPr>
            <p:cNvPr id="6" name="Rectangle 5" descr="Tag=AccentColor&#10;Flavor=Light&#10;Target=Fill">
              <a:extLst>
                <a:ext uri="{FF2B5EF4-FFF2-40B4-BE49-F238E27FC236}">
                  <a16:creationId xmlns:a16="http://schemas.microsoft.com/office/drawing/2014/main" id="{65F7100B-DEDC-DB7E-9315-612ABFAA1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" name="Rectangle 6" descr="Tag=AccentColor&#10;Flavor=Light&#10;Target=Fill">
              <a:extLst>
                <a:ext uri="{FF2B5EF4-FFF2-40B4-BE49-F238E27FC236}">
                  <a16:creationId xmlns:a16="http://schemas.microsoft.com/office/drawing/2014/main" id="{32B052DA-D02B-F117-CFC8-059B405271B8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E4757A6-F55F-8264-1655-4C9BB18DA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36386" y="5097654"/>
            <a:ext cx="391939" cy="359969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03F00B-F3DD-4689-22C4-CF222B57B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36386" y="5097654"/>
            <a:ext cx="391939" cy="35996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9959" y="3491269"/>
            <a:ext cx="365021" cy="365021"/>
            <a:chOff x="739959" y="3491269"/>
            <a:chExt cx="365021" cy="365021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E36DE-F754-4C67-AEDB-7A4CD525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6583" y="550047"/>
            <a:ext cx="1910252" cy="709661"/>
            <a:chOff x="496583" y="795582"/>
            <a:chExt cx="1910252" cy="709661"/>
          </a:xfrm>
        </p:grpSpPr>
        <p:grpSp>
          <p:nvGrpSpPr>
            <p:cNvPr id="261" name="Graphic 38">
              <a:extLst>
                <a:ext uri="{FF2B5EF4-FFF2-40B4-BE49-F238E27FC236}">
                  <a16:creationId xmlns:a16="http://schemas.microsoft.com/office/drawing/2014/main" id="{A4AD9011-9DCC-4A0F-BA80-27E6D3D5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/>
            </a:solidFill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0221D30-DD4B-4E09-850A-CBBAAA4A051C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FDF1E24-BE7D-49F6-A5A0-29D2796918E4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4" name="Graphic 38">
              <a:extLst>
                <a:ext uri="{FF2B5EF4-FFF2-40B4-BE49-F238E27FC236}">
                  <a16:creationId xmlns:a16="http://schemas.microsoft.com/office/drawing/2014/main" id="{BBB1AE73-7E55-49A4-8496-2B21B9BAB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>
                <a:alpha val="60000"/>
              </a:schemeClr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8406302-2A06-4B65-834B-079262BAD676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756BB86-0FFE-405F-8023-37552370FB06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9AA81D-C0BF-D03C-C120-A55370A14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5884" y="1671655"/>
            <a:ext cx="5217173" cy="452451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54FCE8B-83B9-B4B7-054F-FFC2C82D7D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1766888"/>
            <a:ext cx="4965700" cy="433228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6293" y="1554582"/>
            <a:ext cx="3555043" cy="3217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B3F06BA9-200A-4546-8C17-44B9F05FF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5471" y="4389402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00A030-8E40-42C9-BA7A-C57F560E28B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1CB66D-59CC-42E6-9F71-86AA8F1A83E5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2CF368-1DA1-4155-A52E-1D7117691AE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CA8E35-7EDC-4B54-84C6-7439052862A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6E2D90-3377-475B-908D-8DEFA47683EF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6911BE-DDD3-49C2-8777-60297A15722D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515E5A-13FF-4F37-9082-C1584EE41A65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C90979-3DFC-45AC-8666-5039DC14B0B5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69B7C0-8434-4008-B429-35208DBDC7CB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C7D2AA-D66F-4FD5-BB00-10B56396B8A1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431D87-07CF-4EBC-97C6-C6BB01161057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9DF15BC-97AC-4CEB-A3B4-6F400C38A32F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DA02847-240E-4210-ABB0-6789739465D3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98854-D62B-E6A1-60AA-29BF392A3C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8804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968B4A-D2FD-4982-8334-0183B81B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3A288F-C28C-4225-9247-AF58A824B944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62DD31-8718-4A1F-966C-96DD1FE1C299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4FAF08-7ED8-4FA5-BD29-1D7472D4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ABF40-D991-4FCE-943D-B4F291810C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2297" y="786881"/>
            <a:ext cx="4203323" cy="2927350"/>
          </a:xfrm>
        </p:spPr>
        <p:txBody>
          <a:bodyPr>
            <a:normAutofit/>
          </a:bodyPr>
          <a:lstStyle>
            <a:lvl1pPr algn="ctr">
              <a:defRPr sz="6000" b="1" spc="15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199C9F-8FAF-4960-9022-506D5D842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2297" y="3970527"/>
            <a:ext cx="4203323" cy="1647919"/>
          </a:xfrm>
        </p:spPr>
        <p:txBody>
          <a:bodyPr>
            <a:normAutofit/>
          </a:bodyPr>
          <a:lstStyle>
            <a:lvl1pPr marL="0" algn="ctr">
              <a:buNone/>
              <a:defRPr sz="2400" b="0" spc="400" baseline="0"/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0AAD2801-C4B6-4F9D-8713-2109D15B12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2225" y="1149350"/>
            <a:ext cx="4792663" cy="42275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grpSp>
        <p:nvGrpSpPr>
          <p:cNvPr id="18" name="Graphic 185">
            <a:extLst>
              <a:ext uri="{FF2B5EF4-FFF2-40B4-BE49-F238E27FC236}">
                <a16:creationId xmlns:a16="http://schemas.microsoft.com/office/drawing/2014/main" id="{93CF5D64-69BB-4E77-ADC8-7D645E7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20677" y="556563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9D8F1E-2249-41BC-B8BD-4C8F7824B1B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34381D-9229-4B35-A551-0A2EBC5395D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AAD997-2ABB-43CB-81B3-6508602D44B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AF2C8-42E5-4E03-B110-57855A3EA4A0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8E12C-BD74-4556-8CE5-24BDB9B9295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9544747-A258-414B-A18E-FE0D00F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6A50D-34F2-44A7-8571-190078F734C3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0C9B95E-5D5F-4B79-BBC6-AA8023F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B5FBBF51-B6B9-4243-98A9-DDFADA0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0C42-9A0B-4425-92C2-70FCF7C45734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99C8F0-23CF-43DE-A39C-94B126C6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31836"/>
            <a:ext cx="1861854" cy="717514"/>
            <a:chOff x="0" y="1580033"/>
            <a:chExt cx="1861854" cy="7175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B7492-8A54-4020-83A1-E2AEE572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58003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A5407-EA48-4921-BA3C-71E94101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1976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C95BD4-4EFC-45C6-B985-229FD300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19255" y="3650586"/>
            <a:ext cx="319941" cy="319941"/>
            <a:chOff x="1126512" y="4357092"/>
            <a:chExt cx="319941" cy="31994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84AD1-E3D1-4566-9041-95AAA1DA8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47C571-802C-479F-B289-5F5D178E9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01525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F21EE69-A1CB-4D3C-A300-F309A78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grpSp>
        <p:nvGrpSpPr>
          <p:cNvPr id="9" name="Graphic 190">
            <a:extLst>
              <a:ext uri="{FF2B5EF4-FFF2-40B4-BE49-F238E27FC236}">
                <a16:creationId xmlns:a16="http://schemas.microsoft.com/office/drawing/2014/main" id="{06F4FBF1-A331-46A0-BDC5-7CEDEA62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37E45-FDA6-4FDD-96BD-4728E6FEF3C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CE57ED-0E56-4B8D-BFC4-44C434AB2F54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131DC-4B42-4E21-8EE4-FCF7D6602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D826499E-185F-4853-8982-212973714079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4B93A407-DCC0-4287-A189-DAFDA6CE5D81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628FE6-4C4F-49A8-9B42-67396AB1B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631201" y="4961088"/>
            <a:ext cx="1152011" cy="1152022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31A752B8-0B61-4973-8AE2-32B13026F5D0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0C923D-2B15-4591-91AF-7076EB2D39DF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67576B0-A9FB-4DBF-AAB2-BC4FE937A4D4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8EDA74C-F639-4A1A-AF63-97CE1722791F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7349CA4-9AF7-4B7C-B97D-32FCC9A753C0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BBF3B76-9FD5-449B-9E6D-B2AE17BCC28F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83A7097-449B-446C-9207-5C00FAB2EE58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8BCF978-C1B0-4C0E-885B-67F829DF35F5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F8A090D-EE01-4AE0-9B9D-A052A136192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4973935-CD40-43B9-85EE-A0891CDFDFB7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BF59A1-43BA-4CAA-B07E-0753B83A0711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7F71212-DEF7-4416-8DD0-706B9D618165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1491CF5-2443-474B-83A8-EED5E8ABCCEB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A1D052A-A011-4CC1-9757-2742CF613DDE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5DD3330-9838-49F4-9837-D557F3577937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85E7E4A-1EBD-4D0A-89D3-0E91CE94BB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09262-3560-484E-B2A3-65F83E2AFF4B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2C01EF0-EFE1-4857-9C0F-983EF16648B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35C6DB3-278C-4B06-AEE3-44D85C12E1AE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3D90D10-B54E-4E2F-B5C7-3F4F5AA85C5C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F88EFC-8669-4711-B4D8-18F82A71520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C7E26B7-A2C7-4069-94EE-F81FBFCC4F88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5992884-B014-448F-B303-A6346A877A4E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E046B60-49AE-4A06-93E1-022974B3A738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8BEAE27-271C-428D-B5EF-F87F7359F6F0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5A27244-274D-4D7E-A8D4-73F2256E8BA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5FC6F33-B59A-4CCB-A310-45A01574AAD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8C7C55E-C35B-401E-9068-C22F2EE68C87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B71E863-1694-4370-85E9-A4DC7C544C30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6F72D1A-6378-49EA-83B7-3EF500030604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D8F79E4-2781-44A0-A4FB-9F34DDD998C9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12401E9-7F6C-44FD-BFDB-6AB513E34F13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0EF4569-106C-4743-8A96-58E8F8914E44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8672656-3AB6-45FA-9178-6EEA584AC60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BE34346-DF8F-40ED-9960-375A6B408972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2F41219-5DFE-4991-8A7E-D81EC1C2B5EE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31B6AB5-7C4A-4437-A6BF-C6A236896589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97203B5-EF0D-4F4C-A4B6-B5582F7D6A7E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7733105-9EB9-4EF2-8F40-6AD21A844C7D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63EBB4B-F5A7-4554-A0C3-AED6ACAE8C3F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CC74397-5624-4735-BE79-E16C6A12912A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9A30123-68A7-4CAF-ACA1-E089D30CE5F5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341E089E-6C28-47B4-8F8D-DC7B2964BFDE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0C3E376-3FA2-4F28-8E26-5126E54F2D3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452E443-8362-453F-8594-E2C5D05D3398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2043C4D-27CC-45D6-9A62-966A77DD5812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2D98196-D099-495E-A828-A073967D67FB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586E33-BCEF-4B0E-95AC-B1E8EA25C65D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088D3EB-C95E-441B-8F56-F04DDB19F1B6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35A3D28-BCDB-445F-800B-8DE8585F6A30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9C1D7F6-B9CD-46FF-9058-CD4E3DC2EC5C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942B8B8-7819-434C-902E-8BF793967CF2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DF6FF28-FCCB-4FD3-B5EC-8F9E3F4A1F0B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6634934-EC58-49CF-8AF5-0D1AD757663A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A938075-EEBB-426F-AAEF-8DB877F1BF9F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CF2395A-C8FA-4CE0-BADE-AD9620DCAC97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4C8CBB-AE30-4BDE-9609-6AD9DC4F1A8E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5077D00-21A4-4EA4-A836-2E6F377DC283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FE1D84B-3E9B-4355-AB70-29BD0813469B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E91096F-72A7-40D5-8D94-E473A526218C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EB75445-3187-4401-86FD-A85FA620C85F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D95CA2E-E941-4D26-B91B-7CDAE8112AC0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8A8CFFAC-749B-484A-8C17-634131D9C095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125F4A7-EAFB-49D2-848F-8D0C044BE27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9B9B3BB-4B8E-4C75-96EA-4C2048C6F232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017FF82-4E07-4642-AD9E-BB96D42BD639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6B1971AE-14DC-4045-882C-6B2E0CE3B16B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A8CD457-0651-4ECC-81C7-C21EE779EDDA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5833210-69A5-47FF-8EA9-99D9E28B8D6D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04C7A32-9FAA-4F63-9C56-4924343522E5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9DC777D-C77C-4470-B4AF-C884887B0C9C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58BF1D0-C876-400E-A139-5CE34D9B7581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2B92D7A-51EB-488C-8B4A-2DA48105CA0C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6F35362-EC6C-4B99-8EA0-B2E5F7E57544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198CDFA-E8E4-4AB8-8152-70D0A9901701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A6E867E-E4D5-4962-B1E3-40C1EBAD4540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0E476FD-96DE-446C-867F-9D329645237F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A4B1DEE-9DE5-44FA-999C-35FC48FFD87B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0466F5E-3E96-4F81-8A0D-03BE09971D09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0273E-D499-4A93-806B-29552CFEAB94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F109E66-58F5-49F9-A8FA-C2C6B9D3314D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EFEAFE3-481D-4BD8-8E0E-FD2D6514759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9F94D2-04D5-4055-ABB3-12E2D54D9168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DF12218-DA8B-4C9D-AC25-6E4EB9E5157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EBFC3D4-98BB-45EA-B787-42AD1392C199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12490F-C6CB-4B2B-ACEE-164410E430A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8A0CEBF-7017-4AE8-B110-4FB98A0931A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FB90B3C-B2E2-41FC-852F-20935BD58D3F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AD216D02-05DA-4573-8119-B89DD39D163C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AD95CA3-812D-4706-A483-37C60CEFCF96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D7350CE-E616-42AC-8E07-41E9A7A07CA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7A359AE-1FD7-4EC0-9759-55B2173A6EFD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7A88E14-719D-4D47-A0A1-80D6780E8EED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16E2313-CE29-4A31-AC81-790178F4746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D1C4F29-D833-4964-B939-3B727AE1EA41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AAC2964-5640-4A4F-AF95-C44533263206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34E3EAE-3024-4122-B3C9-D19EF89411B2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8FD952A-B49E-4AFD-BE46-A826C893BA2B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8F11D09-106F-4800-8537-1511F52735A8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28B2A9C-BF81-4C2A-A82F-094822D91962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7DB4930-228B-47AF-AAF7-1BF8F1B48A13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C000D14-C33C-4ABC-8859-916548DDFFB4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FD3C8C8-BB59-449C-B55E-01F014FF2BD1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67091D2-B1F6-4D9C-BE4A-EE3988A464AF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E696DB2D-BF32-49CF-A3D0-B5BCFFFC3A7C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A9DFC77-4503-4E27-81F8-4EC423EE7F2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9750606-8257-49A8-BAC6-8AF5245F225F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FAF9961-6FEB-4F37-AA12-4123C2F348CF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CEB85EF-07A3-4915-972B-41652BD77A0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0E3C169-E198-408B-8C0B-6D107638EEA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55D2648-69AF-4F06-B4E2-ED7EB64562C0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8EE613-DBD4-40A5-B2FC-FFE52B379596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CF13D94-C51E-4F0C-93ED-89C74D5967D4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2372BC-9E3F-430B-9E13-B750B7548287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CC5A4DF-827D-4F25-A560-89C50AFC96F9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664ED74-3F99-4CD6-9B08-8C66D3C2384C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366A050-ABC8-404E-9D19-88C1BFD746AD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E54F9189-EFA8-450C-9A79-2642C2815DC1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3474EF4-3910-4D27-8CE9-6B0571690FB0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7AF992F-ECBF-4DC7-AAD7-C89A905F51C3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DF44771-0BBE-4ABF-A1A0-4F21168E9496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83A06AC-4FF7-4E63-8018-3EC97686E21C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F2D1DA8-92C8-41E9-B8CA-AA39868CBF09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7EB8CC-07A4-47A7-928A-8984C4706850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D8F57F4-0054-4907-A5A4-FEA9B509AD36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0ED5BA9-E036-40AE-A6CC-0DECB39D5A46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FD10507-E725-4668-A9B2-F1C23A57A161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1C0A19B-7E91-4068-9AA4-14FA512E22BD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80850D2-6E89-4131-9FB7-A009F965BDE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9FE1F233-525B-490D-92CE-E84B86136916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181D01C-96B5-44C1-A386-30CE0F738E0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2B633A1-C30D-4403-AC8F-43AC6B9B7EA1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A8ADFAF-7B99-4AF5-8AD0-6F6396B1E2AC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F24EED6-9FF6-4D3B-B888-7C128BA748FD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120BD91-6B39-4427-90EE-7F3AA46700A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9BA16F9-242B-4140-BC3F-17E34841473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814ACF54-DEC1-429C-85FA-022FE7302222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8E30803D-601A-44AA-8D2C-F89DB4ADF487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E6EEE87-0C42-4413-8EA5-706C464D32B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832DF18-6AAF-4499-8D30-5A79B18EC003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AD66F08-011B-4A20-B1E5-D3A9A35AA4EB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BD23BB3-08F2-47BC-B141-4E6ED9492AA2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3CE711A-2069-42C1-98C4-4508B5943F6A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6B8F21B-C222-4784-8D4C-7D5D24EA1F38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8C4C653-04CF-45EA-92F4-3B76B0AA9719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55FD61D-1008-46FD-86B1-4F633814A453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3DBC891-2610-4AC1-B1D3-806E504EF435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D9F77CB-AC06-45E2-B791-BA0A7FC6A6C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006458F-4478-468F-ADDA-3A1A260F2798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6818E9-6C2E-4220-8542-BD64F8B7EE81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D7BF3C8-FAD3-44BA-A91A-7FCE6DCE83E9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75950D-FE3F-4100-8304-02525FC59CA4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7959628-A9E4-4868-B5C4-02A208D9EABC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ECC7F1-0F45-486A-A990-EB276BB3384F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245F143-DC77-4399-A4A7-A1F3B391803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75F08F8-55E9-4206-9AAE-E916FC31406E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61936D-1B88-4DE0-9773-06D8E71E803C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9EA60CC-AC1F-49D4-94B1-48FD127B43A7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6AE36DF-ED72-4751-A123-9AD7BA0CEEE0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56DA2E5-CBAE-4B4F-A30B-DFC1EE9B592C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E60101A-81EF-48E2-B67D-EB8847278D98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23BF631-A52C-4AAD-B012-1FD678A1F657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BA8C092-E3E4-4EA7-A73A-3BB13B493E2D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4D5F4C5-FFAD-41D1-9E66-8DEA9AE3C68A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1B80E2AD-D598-4076-9A70-3FF60D761AAE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E139F40-06E7-4E2F-A479-392BC2D27152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7B33B74-723F-44E4-8CF7-F68B6BBEE243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300C380-880A-440E-AD73-941A859A69BF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8649CE7C-4F6C-4C19-9A37-881B022144B8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8A320C2-A1D9-4FC0-89CA-B951E12B32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723EE676-95B0-40B5-BB3B-183555D2F1A1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EE9E24-328D-4967-A7D6-9AD696D5C918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066982-3E06-46AC-8C85-3AA30F5EFDB9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99AAE6-74C2-4138-8B31-465764562509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B875D4-122F-435D-8C34-5FA4B0BBE089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E1023F-42A9-42FC-86FB-4730DD3158D0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9FA068-A7DA-424C-81C0-CCA59AFF2910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050C48-FA99-47E4-9729-B386AD54EA47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327ECE9-CE51-4C29-9AFB-D740BC96774A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314F941-FE16-4684-AD11-40031407E28F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2ED5B2-85E7-4C0F-911D-84166633F6CF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16B5A61-8CFF-4FDF-9B21-09C8297A4DAB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A8595-93E1-4499-86A8-9B43B07C11D1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C380735-19C3-47FA-978D-3E990467937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6B2F2B-1750-4093-AD58-D2AA9CF8266F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B32A52B-3F30-43A0-88FD-9AB3DD78B0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4B2563-F4BE-4780-ABE8-8359DBB2371F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2DFDDB-1231-49CA-84CA-E4BE438A318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0DEA24-357A-4CE2-A894-9CC59149E6BB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34C62D-A806-464B-86FF-63BA4B4B7DB0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C0AE61D-5513-4496-AF95-4F1FA2D368B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D604D00-5107-4CA5-8461-DBF2520C1636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F1B949-6E40-46C3-BCE9-DA2A24C5D2AF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C0D9DE4-3D59-4B4F-8054-99080988D42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2EC95B-927F-4B94-B878-CD68D0DC4E24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01FEFB-AE24-4CF7-8EEF-084BCD466D8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9BD4F3-A5E1-4F7D-A7AB-EF6BED5BE889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687F6E-4940-4782-A3A7-5C9C1552BF4B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C7FFDC-A904-44D2-8F0B-91A5C76CC514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15C8BC-5975-40E1-A988-EB34FBCF078A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1BAC0D-2BF9-4781-A7BB-06AA16D0E6C2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FD04182-650D-498F-A066-FE4C0FA6DA1E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E839DFF-01B4-4B5E-9910-024EC8FE1DA7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C100C3D-5A4C-4D50-AAEC-07A4457548DE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8647050-08AF-4BD8-87C4-CA230312901B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A0F33E0-AADA-44E2-A5AC-31DF5EE3D381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2C8FA1D-A02A-4388-9886-69EBC58C077E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9421FD3-355A-4629-BFAD-527ECD82EE07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B71DCF-EB57-4B33-9FF7-11CA0CB96573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E86AA54-A444-4823-A6DC-491E77E34B4A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0E2DF6-23A6-4192-BD64-7997AABE595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C3D9758-1EA4-43A6-8375-DDED592A9AB6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FC1416-C64A-4C0B-8898-ABAABA0FCBC2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2A221D1-7EAA-4907-A58E-8E81E7BA4748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C899B4-B060-44A9-9E5E-60A775CE2D4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68A0E9C-6E97-4889-8C4E-1771D6465B4D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05A29F-351D-4D7D-AB5F-B6A24011D559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BB292-2828-40AB-A869-CF6D114F0630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8EEFC2A-B463-4C2F-8D33-BA746EEC56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69784EC-901F-43E1-9785-CA274A2E37AE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A79E5A7-5CA0-40FF-86F1-17C44CDA5EE3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A733E24-831B-4F88-B794-2CBF062D1F3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C529298-268D-4F6A-8278-B794C72F612D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025A9CB-F748-49F6-BD88-DACA23F6D574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D26918-0834-40FF-888A-16AB573AB42D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BA0D0AD-9F3E-4A88-AD9A-027E61780550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89DCC43-513D-49FC-AF25-83BBD29B7661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FEAF63A-AFBF-4F67-88D7-ADA3D9E00FC4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48DE51B-423E-482E-903E-5139E42BDD4C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449ADB8-318D-4965-814B-D6A13F780F1D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D514D12-AA49-408C-BEE1-BBCF4C036159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A785BE-E570-4DB4-8F7F-0AC9077116D8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7E79511-3F2F-4B2E-8830-7B7F555DA83E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B7310B7-0080-4264-91E4-C548107F6D72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5FF82DB-4737-404E-9ACA-B19B6A089EA8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A6BFE2-F1B0-4924-9302-9DA895CA44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CDDEDDC-F6C4-4D85-8B8D-DA09731DAC62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A23F74A-EE1B-414F-A58F-CB49D8A32924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6AFD036-E68B-45F9-9B76-E4B3A4B50800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ACC9D1B-CB8B-4193-B702-DA68B92DE9F9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C88AB-930A-4D32-8DB1-82563BFF0EAE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274EB1-FC6D-4C4D-965D-DEBA45892216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E4E35D8-7704-40DC-A190-5B4E8BE44974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DB1E803-1D4D-4912-BA76-9EF947E19AF0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E241842-A248-438B-B3B4-37A05240BCBE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6E092F6-1BFE-4656-9029-9A2EEE8F79FD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4A890A0-353B-4CBB-8FD1-059BE94011AD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FA174A-A4E5-4264-BD07-007305986AAF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BAD25F-2FFC-4CEC-9B8A-5ED34707E666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42EF4A1-21C1-45D4-B700-6EA4BF21BE0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CCF840-70EA-4C9C-848E-B27B79A75DB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E311D1C-5934-4C97-809E-E996B3845BA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13F883A-929B-46F7-A9A8-547ACE9C0471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D72D9D-260C-42C4-B864-6AFFB236A12B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7F62680-33C3-4510-A3B0-40F179FCEF84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C3F6DBC-3B3A-429F-A49A-485EF9960069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9CFDDBA-E518-4324-B18A-EF6E4B50B845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8579CBC-E6AF-4829-AA1D-7B277821341A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4F87C77-9949-468A-9B86-3D4A3CB1D080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DAD71F-08D6-41FB-93B2-448EB15BCB30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FE5B582-FC98-4E72-9AFF-067166B7935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A87FE08-67A7-40C4-BA28-5C87D875EB1A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01F8489-E1AB-4730-8A77-EFF164E47BCC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3E2442A-D936-4EBA-A666-6E82DB2DA28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E891E37-78A2-43D1-99C0-5F53AC4AD9D4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5FE9C1-0A9F-4E0A-8F9E-3EF3223F9E09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7C2FED7-F344-47E5-BB1E-E7CB26B335F8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DD38F-B4B9-40A1-B7BD-EDF00AFD64F9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1334E03-6B96-4D5A-8314-2AAB15396089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EFDAF0-6330-4D40-B4E4-57C5891A998C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EDDC210-93CC-4464-BDA2-3CC18C0C693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E521203-1A0B-470B-B729-1B8B0AFF5A39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1C18AB-4BE0-4C09-ABC6-05334DF7826F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A1AE17-D725-411E-AFAC-60B5A959DF4E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D6D2AB0-DEA8-4510-96C2-B8547E8A7DD6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D2C70B9-3A29-4A3F-B9E2-02A556FB509F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7B5EA85-B9B6-47B1-9156-980D6B0EE597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C8DB9BF-A31E-45AC-8271-73868A63504C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F5BC346-9C8F-4FC2-884E-BC40B09E946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18F1FE-B933-45C8-9F4F-53DCCC1FA2CA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CF9F0AF-3E92-4593-88F2-0A9691F8FEA5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F8E407F-7C3D-4C6D-A845-CE6C18A4E19E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5B86F18-3F82-406B-A6B8-73508323F5B1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82DBE01-A20A-44FA-B824-6B6AE5B47541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25BA03A-821A-451C-974A-5BC54F600152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A1A8AE-42A8-458F-9647-2B1E0080C328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061C57A-74C4-42DF-837D-4BD2480F5637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E72CD8D-308B-4DA6-A9E9-29C5289A64AF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7DA1353-3400-4417-AE74-101830D91305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0402F0-99E7-4BC1-8B33-8C28B061254B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8F0B222-EDEC-4F73-BFBF-EEF77FCEFE6D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9DFF4C5-2EF0-4C23-99F5-6FBA3C2FDECA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2099B1E-BE83-48FA-A883-6B86E3781583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642570B-F261-403D-8AE5-755725C5C683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289D3E0-1FCD-421F-B82C-57D48531197C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0CDB835-A9B8-4DD1-8E4A-94CB352EBA4C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959ACD8-7B03-425E-A568-DD933FE53D29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1417EAD-6931-45DD-A71C-649A3A1E1742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8F5897-91C8-4949-B3E2-08E8C4D10561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18AF2B2-848E-432A-853D-4171DB436AB9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95D8E15-C401-4021-A442-B2B29505E22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1B6E7C4-CA47-4FE7-84A9-629E655725F3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D49B82B-2837-42BA-9DE4-DF33E912C8C5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73AEBBC-7300-434A-90D2-797E21B1434C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9F400B-1FBB-4723-AE19-B242DD4F5F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3220893-28AF-4796-89C4-497A3E0F7375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37B6154-8BF3-4B1F-8CE6-4E1F92E2A75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F054118-31C5-405F-98FD-C52552668115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C580ECA-94B5-4EEE-8B3E-D13068010A8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5EC5FD6-0D19-498D-BDFC-1C65B1405374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47A1FC-F8D5-4DF4-B1D1-0B0F9CD2BD6C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03D5622-B726-487F-B57C-23162F37592D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5E5A90C-2EF7-4B6F-A358-5BB4E600DD66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02D610A-8A29-4084-9D8E-4D2CC0453FA3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512BE54-08BA-409A-9F16-0B3A63534F2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1517A1B-623C-4FB6-A8DE-C70DE126139A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F788AA1-211E-4C56-B36D-9863A62BC9E9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12D240-C258-4FE9-A423-E46A6773F17B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A0AAA9A-6C12-4257-AC9C-FBFA0F0EEE0F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819836-2D65-4DA6-B1B2-20437FAD689A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89C4CF7-D75F-44C1-BC4D-DE7AA1E0D642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00CB392-768D-49BF-BA72-092945C55AC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276FAA-41F5-4B48-9482-8481D80FD916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23AAE1-1E09-438C-94E4-1AA2E1261749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AF45571-CE43-461D-A8D7-2B47BADAC7A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5EB8CB6-6D13-433E-A200-C3F33606CBA0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97E0D79-0FE9-4E61-B180-D44663AE43FB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E7A30CB-3A49-440A-8BFF-DDECDE64AFB9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C9C1DFA-72DD-49AD-8233-893910818926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1E06A40-B44B-42D2-8166-86EA71277133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AD1390C-B164-4DA1-8585-4920E900C857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E37C65D-A0AE-4C3D-871A-FC32207011DF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F946D8A-AA88-4AD8-8CFC-060E4352D7C7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6C69E7E-139D-4304-9A47-E443E0325007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43619BB-998A-4688-9EA8-E1A29493B65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A567F32-881E-43C4-BBB0-CDDAFDD276A3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E4C6D4-84CE-4DDC-AC0F-FEDBD9A4BC7B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2F5831-8F83-4A7E-8185-CA727AF7CAA1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3B1C91A-AFEE-4375-83C7-8C346ECB6CB6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F328456-0E85-48D3-820F-81CCF861C7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E67018-2138-1D09-F466-1011E79B0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0489" y="1767034"/>
            <a:ext cx="5217172" cy="4443133"/>
            <a:chOff x="1481312" y="743744"/>
            <a:chExt cx="4860256" cy="4589316"/>
          </a:xfrm>
        </p:grpSpPr>
        <p:sp>
          <p:nvSpPr>
            <p:cNvPr id="3" name="Rectangle 2" descr="Tag=AccentColor&#10;Flavor=Light&#10;Target=Fill">
              <a:extLst>
                <a:ext uri="{FF2B5EF4-FFF2-40B4-BE49-F238E27FC236}">
                  <a16:creationId xmlns:a16="http://schemas.microsoft.com/office/drawing/2014/main" id="{9AEE4A6D-E5DA-2291-F894-D03EE49354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" name="Rectangle 3" descr="Tag=AccentColor&#10;Flavor=Light&#10;Target=Fill">
              <a:extLst>
                <a:ext uri="{FF2B5EF4-FFF2-40B4-BE49-F238E27FC236}">
                  <a16:creationId xmlns:a16="http://schemas.microsoft.com/office/drawing/2014/main" id="{B3AB1C0C-84E7-F01C-AFC1-4A06A922282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0F4F042-BAC6-DA69-72AE-29549161F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8906" y="1671655"/>
            <a:ext cx="5217172" cy="444313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0663D1-C481-5708-8AF3-103DA5099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541" y="5097654"/>
            <a:ext cx="391938" cy="35349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E13A2897-5BEB-7083-1181-59AB2547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541" y="5097654"/>
            <a:ext cx="391938" cy="3534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0" name="Content Placeholder 359">
            <a:extLst>
              <a:ext uri="{FF2B5EF4-FFF2-40B4-BE49-F238E27FC236}">
                <a16:creationId xmlns:a16="http://schemas.microsoft.com/office/drawing/2014/main" id="{FAADE201-244D-B720-1CA3-2EAC4D6673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39813" y="1766888"/>
            <a:ext cx="5056187" cy="423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" name="Picture Placeholder 372">
            <a:extLst>
              <a:ext uri="{FF2B5EF4-FFF2-40B4-BE49-F238E27FC236}">
                <a16:creationId xmlns:a16="http://schemas.microsoft.com/office/drawing/2014/main" id="{FFEE5DD2-649D-41DC-9898-8730D76FDB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5389" y="3370011"/>
            <a:ext cx="4114799" cy="293103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68" name="Picture Placeholder 370">
            <a:extLst>
              <a:ext uri="{FF2B5EF4-FFF2-40B4-BE49-F238E27FC236}">
                <a16:creationId xmlns:a16="http://schemas.microsoft.com/office/drawing/2014/main" id="{669561A4-DF87-4818-9B88-D1EF83F0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5389" y="322503"/>
            <a:ext cx="4114800" cy="293103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61" name="Slide Number Placeholder 360">
            <a:extLst>
              <a:ext uri="{FF2B5EF4-FFF2-40B4-BE49-F238E27FC236}">
                <a16:creationId xmlns:a16="http://schemas.microsoft.com/office/drawing/2014/main" id="{3C193642-35A8-FCA3-C867-BD7615BBF88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52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85">
            <a:extLst>
              <a:ext uri="{FF2B5EF4-FFF2-40B4-BE49-F238E27FC236}">
                <a16:creationId xmlns:a16="http://schemas.microsoft.com/office/drawing/2014/main" id="{F2C36A39-EB10-3FC4-2EE8-D8B0EA1F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A9C8A9C-7E29-B345-96B3-2233DBF19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5407F1-3584-3F15-A18C-B8746F285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60D928-9106-78C2-0D0A-16279B88E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6A965FE-FEA8-0FF7-B403-F9DB7A982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C075B8-31E1-57DC-9DF2-1E53C9B3D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575E3DE-CB1A-F3A9-F2E4-5C4F4A714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38B42B-425D-FBED-E668-2B143209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A633D-4C9C-21B6-519A-CEA54C036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1EFE32-0615-C9FE-9E05-22528A60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97E826-D5D9-3901-FC3C-B641D1EBF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670473-EFFF-6C45-9153-6EF872F7F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10634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1853E29-C13E-86C3-0949-C1B1C2E6B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1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1D99A5E1-840C-DEE8-B47F-2F6576E9F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1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007A19F3-8EF2-E4A3-C3DE-3E6FA5A1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04D55F36-ADED-2624-FBA2-842A4190D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16ED3F27-867D-A285-373B-F862FDE5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F01725C-3100-65B7-3CFD-EE867310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5A3B30-1C3F-4E26-8C28-2963DD3D2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C0BB4FC-E52A-8266-E3EB-52BD8F49E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0309924-658B-512F-B4FA-2ABE98319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CC1806-F644-FAFC-06FB-2959EAFE2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85175CE-EFE5-D971-E9E0-994DB5DCF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7BD8F9C-2496-26D6-9953-09A3C650E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C01DF6-2A1B-80E4-82CA-87F5BE9C5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5CE0E59-2BD9-C426-6295-24775112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8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97BB593-98EA-AE8C-77BD-2C8F4E64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952" y="1265196"/>
            <a:ext cx="5495989" cy="17304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60BFFDC2-71D3-CCE5-19CC-0D718036E41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42409" y="3006302"/>
            <a:ext cx="5786232" cy="21909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cap="none"/>
            </a:lvl1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1200" cap="all" spc="4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Truth Is I’m Tired…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49B033DF-50D0-5752-6A77-55C09A1807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7030" y="322503"/>
            <a:ext cx="4114800" cy="2246124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23E2524B-5518-C3A6-148B-F391590B4D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17030" y="3708980"/>
            <a:ext cx="4114800" cy="2246124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136C708A-7E6E-918F-ECD1-46DF444961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F21EE69-A1CB-4D3C-A300-F309A78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grpSp>
        <p:nvGrpSpPr>
          <p:cNvPr id="9" name="Graphic 190">
            <a:extLst>
              <a:ext uri="{FF2B5EF4-FFF2-40B4-BE49-F238E27FC236}">
                <a16:creationId xmlns:a16="http://schemas.microsoft.com/office/drawing/2014/main" id="{06F4FBF1-A331-46A0-BDC5-7CEDEA62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37E45-FDA6-4FDD-96BD-4728E6FEF3C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CE57ED-0E56-4B8D-BFC4-44C434AB2F54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E67018-2138-1D09-F466-1011E79B0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0489" y="1767034"/>
            <a:ext cx="5217172" cy="4443133"/>
            <a:chOff x="1481312" y="743744"/>
            <a:chExt cx="4860256" cy="4589316"/>
          </a:xfrm>
        </p:grpSpPr>
        <p:sp>
          <p:nvSpPr>
            <p:cNvPr id="3" name="Rectangle 2" descr="Tag=AccentColor&#10;Flavor=Light&#10;Target=Fill">
              <a:extLst>
                <a:ext uri="{FF2B5EF4-FFF2-40B4-BE49-F238E27FC236}">
                  <a16:creationId xmlns:a16="http://schemas.microsoft.com/office/drawing/2014/main" id="{9AEE4A6D-E5DA-2291-F894-D03EE49354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" name="Rectangle 3" descr="Tag=AccentColor&#10;Flavor=Light&#10;Target=Fill">
              <a:extLst>
                <a:ext uri="{FF2B5EF4-FFF2-40B4-BE49-F238E27FC236}">
                  <a16:creationId xmlns:a16="http://schemas.microsoft.com/office/drawing/2014/main" id="{B3AB1C0C-84E7-F01C-AFC1-4A06A922282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0F4F042-BAC6-DA69-72AE-29549161F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8906" y="1671655"/>
            <a:ext cx="5217172" cy="444313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0663D1-C481-5708-8AF3-103DA5099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541" y="5097654"/>
            <a:ext cx="391938" cy="35349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E13A2897-5BEB-7083-1181-59AB2547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541" y="5097654"/>
            <a:ext cx="391938" cy="3534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0" name="Content Placeholder 359">
            <a:extLst>
              <a:ext uri="{FF2B5EF4-FFF2-40B4-BE49-F238E27FC236}">
                <a16:creationId xmlns:a16="http://schemas.microsoft.com/office/drawing/2014/main" id="{FAADE201-244D-B720-1CA3-2EAC4D6673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39813" y="1766888"/>
            <a:ext cx="5056187" cy="423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" name="Picture Placeholder 370">
            <a:extLst>
              <a:ext uri="{FF2B5EF4-FFF2-40B4-BE49-F238E27FC236}">
                <a16:creationId xmlns:a16="http://schemas.microsoft.com/office/drawing/2014/main" id="{669561A4-DF87-4818-9B88-D1EF83F0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5388" y="1"/>
            <a:ext cx="4956611" cy="621016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61" name="Slide Number Placeholder 360">
            <a:extLst>
              <a:ext uri="{FF2B5EF4-FFF2-40B4-BE49-F238E27FC236}">
                <a16:creationId xmlns:a16="http://schemas.microsoft.com/office/drawing/2014/main" id="{3C193642-35A8-FCA3-C867-BD7615BBF88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266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30F073-0C2A-0CEB-E4CF-AE1A07277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037C5E-2E90-7672-F634-15AC4A5F5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1655" y="673020"/>
            <a:ext cx="4833902" cy="568332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466156C-7277-C184-3FD8-71B26F3D6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237BF2B0-2493-6D76-8498-9A59DBD3A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C3B88E80-9FB9-017E-7A90-A831F81D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62" y="2069257"/>
            <a:ext cx="4520595" cy="289085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19101D7-2012-C67D-72F1-C90AD5BEEF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0000" y="596900"/>
            <a:ext cx="4860925" cy="5627688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7E4E1A-2F18-BE00-1C92-515CA29D9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E8EBD4-6744-52B8-16A7-EF6C71F9C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4AA4C784-B796-E4C6-B899-166539F9B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AF612D6E-6871-B4F3-3EA0-C7A70E9E2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256289-B2DA-2DD7-7384-181912763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24C3D1-DDD8-3730-D293-3D60D9916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A53AF2-9078-E3FF-9FCB-9BC7597D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059F77-F900-18F9-BF7C-183CF56DD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B599E6-A1E0-AE7F-E738-E86F26DC6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25472D80-2AF1-047A-8626-8028FF16C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038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6909CF-743B-4DF1-8060-7377C3B0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08103" y="-15159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5794F-443C-40B3-AC9C-14F574B04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0C3E59-61BE-442E-9897-D92166F40D31}"/>
                </a:ext>
              </a:extLst>
            </p:cNvPr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C7B4DA-5162-484A-9B4D-A784EF13976B}"/>
                </a:ext>
              </a:extLst>
            </p:cNvPr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3F66BB-BDA3-4747-BDE0-3D814CBE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7246" y="-1219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A21FCC9-56C2-419C-BADF-9C928DDAD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5243" y="-12192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64FCAEB-7D76-4806-B8EA-F97A887CE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0765" y="324937"/>
            <a:ext cx="4024032" cy="2885715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/>
              <a:t>CLICK</a:t>
            </a:r>
            <a:br>
              <a:rPr lang="en-US"/>
            </a:br>
            <a:r>
              <a:rPr lang="en-US"/>
              <a:t>TO ADD TITLE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92D33E3-D5C6-4492-9AB0-13294FD46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0765" y="3166312"/>
            <a:ext cx="4024032" cy="771802"/>
          </a:xfrm>
        </p:spPr>
        <p:txBody>
          <a:bodyPr/>
          <a:lstStyle>
            <a:lvl1pPr algn="ctr">
              <a:buFontTx/>
              <a:buNone/>
              <a:defRPr sz="2400" spc="400" baseline="0"/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55253C8E-0DF4-4187-8CFA-8E892B59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3E81479D-EC31-42B5-A3A1-02155919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04D741-7B27-4605-B65D-7E8A12D22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F0483D74-29C5-49E3-B816-46CBA8A93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1855" y="2313765"/>
            <a:ext cx="4773089" cy="4544235"/>
          </a:xfrm>
          <a:custGeom>
            <a:avLst/>
            <a:gdLst>
              <a:gd name="connsiteX0" fmla="*/ 2386544 w 4773089"/>
              <a:gd name="connsiteY0" fmla="*/ 0 h 4544235"/>
              <a:gd name="connsiteX1" fmla="*/ 4773089 w 4773089"/>
              <a:gd name="connsiteY1" fmla="*/ 2386545 h 4544235"/>
              <a:gd name="connsiteX2" fmla="*/ 3524113 w 4773089"/>
              <a:gd name="connsiteY2" fmla="*/ 4485046 h 4544235"/>
              <a:gd name="connsiteX3" fmla="*/ 3401244 w 4773089"/>
              <a:gd name="connsiteY3" fmla="*/ 4544235 h 4544235"/>
              <a:gd name="connsiteX4" fmla="*/ 1371845 w 4773089"/>
              <a:gd name="connsiteY4" fmla="*/ 4544235 h 4544235"/>
              <a:gd name="connsiteX5" fmla="*/ 1248976 w 4773089"/>
              <a:gd name="connsiteY5" fmla="*/ 4485046 h 4544235"/>
              <a:gd name="connsiteX6" fmla="*/ 0 w 4773089"/>
              <a:gd name="connsiteY6" fmla="*/ 2386545 h 4544235"/>
              <a:gd name="connsiteX7" fmla="*/ 2386544 w 4773089"/>
              <a:gd name="connsiteY7" fmla="*/ 0 h 454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buFontTx/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3038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6909CF-743B-4DF1-8060-7377C3B0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08103" y="-15159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5794F-443C-40B3-AC9C-14F574B04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0C3E59-61BE-442E-9897-D92166F40D31}"/>
                </a:ext>
              </a:extLst>
            </p:cNvPr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C7B4DA-5162-484A-9B4D-A784EF13976B}"/>
                </a:ext>
              </a:extLst>
            </p:cNvPr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3F66BB-BDA3-4747-BDE0-3D814CBE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7246" y="-1219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A21FCC9-56C2-419C-BADF-9C928DDAD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5243" y="-12192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64FCAEB-7D76-4806-B8EA-F97A887CE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0765" y="324937"/>
            <a:ext cx="4024032" cy="2885715"/>
          </a:xfrm>
        </p:spPr>
        <p:txBody>
          <a:bodyPr/>
          <a:lstStyle>
            <a:lvl1pPr algn="ctr">
              <a:defRPr sz="6000" b="1" spc="0" baseline="0"/>
            </a:lvl1pPr>
          </a:lstStyle>
          <a:p>
            <a:r>
              <a:rPr lang="en-US"/>
              <a:t>CLICK</a:t>
            </a:r>
            <a:br>
              <a:rPr lang="en-US"/>
            </a:br>
            <a:r>
              <a:rPr lang="en-US"/>
              <a:t>TO ADD TITLE</a:t>
            </a: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55253C8E-0DF4-4187-8CFA-8E892B59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3E81479D-EC31-42B5-A3A1-02155919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04D741-7B27-4605-B65D-7E8A12D22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194C1CD-F9D1-5C65-5CD4-5AD25266C805}"/>
              </a:ext>
            </a:extLst>
          </p:cNvPr>
          <p:cNvSpPr/>
          <p:nvPr userDrawn="1"/>
        </p:nvSpPr>
        <p:spPr>
          <a:xfrm>
            <a:off x="6168546" y="1443709"/>
            <a:ext cx="5733629" cy="57336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E37E9A-83A2-22E1-D1BF-826826722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2717" y="2295708"/>
            <a:ext cx="4779391" cy="4029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55FC9A-101D-5104-4AAF-40720FADA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7307" y="5991701"/>
            <a:ext cx="598206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57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AE6CF7E-C57A-4CC1-92F5-932C54C8D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46635BB-0BF8-4643-9F1B-010FA1A03E12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62E8E-82E0-4624-AFB8-23B54281680A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4EB1CCB-9D2B-433C-A6A6-31EF2FD52707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E32FBF0-95B3-491B-98C2-1FA51CB41D86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75C8DFE-88AC-4A43-8617-6981B300741C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B21DC5C-19E3-4D2E-90AA-635A88E641CD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6FCF53-F438-4A58-8FD2-CAE3D52D4AE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765ABAF-84C1-42E2-99D9-929B7EC508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42C9D2F-6284-4BD9-BCFF-5C32F7FDF984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C3E7263-685E-46D8-A7F6-E632D38676D9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90B5B3D-13E1-4E49-8B22-2E4206621B28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670F691-09A7-4616-8803-51D0BF1D49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456B34-1D7D-46B7-9864-E6F3D5EEF702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347124-F829-49F3-A411-9BDBF2A0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9F14A5DD-2657-4346-AC8D-77FFFA0A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472844-E6F3-47F6-B54F-5B2F665A639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39D725-4408-4EAA-BD85-8B6A289020D8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792A114-7099-4B73-8CFF-1CD310B6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0" name="Date Placeholder 178">
            <a:extLst>
              <a:ext uri="{FF2B5EF4-FFF2-40B4-BE49-F238E27FC236}">
                <a16:creationId xmlns:a16="http://schemas.microsoft.com/office/drawing/2014/main" id="{D3ABC542-2E09-4DFF-BDC3-4E62CAD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77A4-4CF4-4A22-A9B5-DAC255FAF53C}" type="datetime1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11/17/2025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91" name="Footer Placeholder 179">
            <a:extLst>
              <a:ext uri="{FF2B5EF4-FFF2-40B4-BE49-F238E27FC236}">
                <a16:creationId xmlns:a16="http://schemas.microsoft.com/office/drawing/2014/main" id="{EE59BB7C-0E79-4D99-98A2-6B6BB26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192" name="Slide Number Placeholder 180">
            <a:extLst>
              <a:ext uri="{FF2B5EF4-FFF2-40B4-BE49-F238E27FC236}">
                <a16:creationId xmlns:a16="http://schemas.microsoft.com/office/drawing/2014/main" id="{28A48916-E63A-42EF-B5F2-0212F4E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1777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A792F7-1D9E-4C7E-A103-E8EDFDC26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1" r:id="rId4"/>
    <p:sldLayoutId id="2147483676" r:id="rId5"/>
    <p:sldLayoutId id="2147483682" r:id="rId6"/>
    <p:sldLayoutId id="2147483665" r:id="rId7"/>
    <p:sldLayoutId id="2147483679" r:id="rId8"/>
    <p:sldLayoutId id="2147483666" r:id="rId9"/>
    <p:sldLayoutId id="2147483667" r:id="rId10"/>
    <p:sldLayoutId id="2147483668" r:id="rId11"/>
    <p:sldLayoutId id="2147483680" r:id="rId12"/>
    <p:sldLayoutId id="2147483675" r:id="rId13"/>
    <p:sldLayoutId id="2147483678" r:id="rId14"/>
    <p:sldLayoutId id="2147483670" r:id="rId15"/>
    <p:sldLayoutId id="2147483671" r:id="rId16"/>
    <p:sldLayoutId id="2147483677" r:id="rId17"/>
    <p:sldLayoutId id="2147483672" r:id="rId18"/>
    <p:sldLayoutId id="2147483673" r:id="rId19"/>
    <p:sldLayoutId id="21474836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t.ly/htwa2025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it.ly/AHG25htw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bit.ly/AHG25htw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bit.ly/AHG25htw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bit.ly/AHG25htwa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it.ly/AHG25htw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it.ly/AHG25htw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79">
            <a:extLst>
              <a:ext uri="{FF2B5EF4-FFF2-40B4-BE49-F238E27FC236}">
                <a16:creationId xmlns:a16="http://schemas.microsoft.com/office/drawing/2014/main" id="{02394CBA-755F-42B7-BF28-BDBB599F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624" y="817204"/>
            <a:ext cx="4718166" cy="420794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5400" spc="0"/>
              <a:t>Holding the Weight of Accessibility, Together</a:t>
            </a:r>
          </a:p>
        </p:txBody>
      </p:sp>
      <p:pic>
        <p:nvPicPr>
          <p:cNvPr id="3" name="Picture Placeholder 2" descr="A group of people working together to keep a machine running and a person walking in with a light bulb&#10;&#10;">
            <a:extLst>
              <a:ext uri="{FF2B5EF4-FFF2-40B4-BE49-F238E27FC236}">
                <a16:creationId xmlns:a16="http://schemas.microsoft.com/office/drawing/2014/main" id="{858CA780-D20B-5AA8-4B44-A9C342A999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870032" y="149419"/>
            <a:ext cx="3795524" cy="2855415"/>
          </a:xfrm>
          <a:prstGeom prst="rect">
            <a:avLst/>
          </a:prstGeom>
        </p:spPr>
      </p:pic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91307E7E-EFA0-12F7-0FD9-F9AC23864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48" y="3078365"/>
            <a:ext cx="2846328" cy="2846328"/>
          </a:xfrm>
          <a:prstGeom prst="rect">
            <a:avLst/>
          </a:prstGeom>
          <a:ln w="762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FFCFE-34EB-527C-8555-76D2D881AB38}"/>
              </a:ext>
            </a:extLst>
          </p:cNvPr>
          <p:cNvSpPr txBox="1"/>
          <p:nvPr/>
        </p:nvSpPr>
        <p:spPr>
          <a:xfrm>
            <a:off x="6870032" y="6071755"/>
            <a:ext cx="3972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https://bit.ly/htwa2025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AE00E-3BDF-4D30-9783-F4262EB6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62" y="2069257"/>
            <a:ext cx="4520595" cy="28908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Break Time</a:t>
            </a:r>
            <a:br>
              <a:rPr lang="en-US"/>
            </a:br>
            <a:r>
              <a:rPr lang="en-US" sz="4000"/>
              <a:t>10:00–10:10 AM</a:t>
            </a:r>
            <a:endParaRPr lang="en-US"/>
          </a:p>
        </p:txBody>
      </p:sp>
      <p:pic>
        <p:nvPicPr>
          <p:cNvPr id="9" name="Picture Placeholder 8" descr="Coffee ">
            <a:extLst>
              <a:ext uri="{FF2B5EF4-FFF2-40B4-BE49-F238E27FC236}">
                <a16:creationId xmlns:a16="http://schemas.microsoft.com/office/drawing/2014/main" id="{56433706-962E-EFAD-8BD0-280F36C72C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812" r="6812"/>
          <a:stretch/>
        </p:blipFill>
        <p:spPr>
          <a:xfrm>
            <a:off x="6350000" y="596900"/>
            <a:ext cx="4860925" cy="562768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944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42E56-6593-B421-D98E-A0CA6A739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6131E4-316F-F35D-AE0B-A90142F9E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765" y="324937"/>
            <a:ext cx="4024032" cy="288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Unspoken Truths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8E97-55E4-4055-0307-C1E7C3321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4779" y="2059997"/>
            <a:ext cx="3859757" cy="4562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en-US"/>
              <a:t>By naming what you’re feeling, you build awareness, reduce reactivity, and open space for action. </a:t>
            </a:r>
          </a:p>
        </p:txBody>
      </p:sp>
    </p:spTree>
    <p:extLst>
      <p:ext uri="{BB962C8B-B14F-4D97-AF65-F5344CB8AC3E}">
        <p14:creationId xmlns:p14="http://schemas.microsoft.com/office/powerpoint/2010/main" val="409674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2A85-E15A-4393-561A-1554D092A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5AC06D-6FE5-FD66-CC3D-08AA021B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292655"/>
            <a:ext cx="7521349" cy="1120509"/>
          </a:xfrm>
        </p:spPr>
        <p:txBody>
          <a:bodyPr>
            <a:normAutofit/>
          </a:bodyPr>
          <a:lstStyle/>
          <a:p>
            <a:r>
              <a:rPr lang="en-US"/>
              <a:t>Group check-in activity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AC6CF-8FF3-2304-8535-61815B4FE3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32252" y="1489364"/>
            <a:ext cx="7532968" cy="4745182"/>
          </a:xfrm>
        </p:spPr>
        <p:txBody>
          <a:bodyPr>
            <a:normAutofit/>
          </a:bodyPr>
          <a:lstStyle/>
          <a:p>
            <a:r>
              <a:rPr lang="en-US" dirty="0"/>
              <a:t>Digital sticky note activity: </a:t>
            </a:r>
          </a:p>
          <a:p>
            <a:pPr lvl="1"/>
            <a:r>
              <a:rPr lang="en-US" dirty="0"/>
              <a:t>What’s something about doing this work that you rarely say out loud?</a:t>
            </a:r>
          </a:p>
          <a:p>
            <a:pPr lvl="1"/>
            <a:r>
              <a:rPr lang="en-US" dirty="0"/>
              <a:t>When you think of burnout, what does it look or feel like for you?</a:t>
            </a:r>
          </a:p>
          <a:p>
            <a:pPr lvl="1"/>
            <a:r>
              <a:rPr lang="en-US" dirty="0"/>
              <a:t>Padlet: </a:t>
            </a:r>
            <a:r>
              <a:rPr lang="en-US" dirty="0">
                <a:hlinkClick r:id="rId3"/>
              </a:rPr>
              <a:t>bit.ly/AHG25htwa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B7E98-6885-39D5-C49A-B40868593F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09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700E-7D17-FF60-9E60-2B06CBB0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Path Forward…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1259D-7431-C33A-6592-3797C43204F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/>
              <a:t>Sharing personal stories and experiences</a:t>
            </a:r>
          </a:p>
          <a:p>
            <a:r>
              <a:rPr lang="en-US"/>
              <a:t>Make the invisible, visible</a:t>
            </a:r>
          </a:p>
        </p:txBody>
      </p:sp>
      <p:pic>
        <p:nvPicPr>
          <p:cNvPr id="9" name="Picture Placeholder 8" descr="A group of people talking">
            <a:extLst>
              <a:ext uri="{FF2B5EF4-FFF2-40B4-BE49-F238E27FC236}">
                <a16:creationId xmlns:a16="http://schemas.microsoft.com/office/drawing/2014/main" id="{72E5296A-EEB1-8BAA-E445-AA71495203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98" r="1698"/>
          <a:stretch>
            <a:fillRect/>
          </a:stretch>
        </p:blipFill>
        <p:spPr>
          <a:xfrm>
            <a:off x="7529983" y="179785"/>
            <a:ext cx="4507844" cy="2460673"/>
          </a:xfrm>
          <a:ln w="285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31348-CAE8-31C7-2D49-A9EAEC28C2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606318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468EF-4439-B8AA-89E6-9B35D84F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9B406D-EFE2-8248-B92B-F423638E5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91" y="617139"/>
            <a:ext cx="4847853" cy="288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Celebrating the Brilliant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4EB7C-6411-1242-0AB5-04C4CB877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4779" y="2059997"/>
            <a:ext cx="3859757" cy="4562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en-US"/>
              <a:t>This next moment is for pride, laughter, and remembering our impact.</a:t>
            </a:r>
          </a:p>
        </p:txBody>
      </p:sp>
    </p:spTree>
    <p:extLst>
      <p:ext uri="{BB962C8B-B14F-4D97-AF65-F5344CB8AC3E}">
        <p14:creationId xmlns:p14="http://schemas.microsoft.com/office/powerpoint/2010/main" val="91121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5D9B7-48C1-A646-5A5A-A671A5D93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9D21F0-3A54-5ACF-C3F1-A3FD9FB8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292655"/>
            <a:ext cx="7521349" cy="1120509"/>
          </a:xfrm>
        </p:spPr>
        <p:txBody>
          <a:bodyPr>
            <a:normAutofit/>
          </a:bodyPr>
          <a:lstStyle/>
          <a:p>
            <a:r>
              <a:rPr lang="en-US"/>
              <a:t>Group check-in activity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91C54-42F3-C68C-E9BC-1BA35684FA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32252" y="1489363"/>
            <a:ext cx="6873648" cy="50759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Digital sticky note activity:</a:t>
            </a:r>
          </a:p>
          <a:p>
            <a:pPr lvl="1"/>
            <a:r>
              <a:rPr lang="en-US" dirty="0"/>
              <a:t>What’s a win, big or small that reminded you why you do this work?</a:t>
            </a:r>
          </a:p>
          <a:p>
            <a:pPr lvl="1"/>
            <a:r>
              <a:rPr lang="en-US" dirty="0"/>
              <a:t>Padlet: </a:t>
            </a:r>
            <a:r>
              <a:rPr lang="en-US" dirty="0">
                <a:hlinkClick r:id="rId3"/>
              </a:rPr>
              <a:t>bit.ly/AHG25htwa</a:t>
            </a:r>
            <a:endParaRPr lang="en-US" dirty="0"/>
          </a:p>
          <a:p>
            <a:r>
              <a:rPr lang="en-US" dirty="0"/>
              <a:t>Small group breakout (3–4 people):</a:t>
            </a:r>
          </a:p>
          <a:p>
            <a:pPr lvl="1"/>
            <a:r>
              <a:rPr lang="en-US" dirty="0"/>
              <a:t>Share wins or moments of joy/pride </a:t>
            </a:r>
          </a:p>
          <a:p>
            <a:pPr lvl="1"/>
            <a:r>
              <a:rPr lang="en-US" dirty="0"/>
              <a:t>What do these moments teach us about impact? </a:t>
            </a:r>
          </a:p>
          <a:p>
            <a:r>
              <a:rPr lang="en-US" dirty="0"/>
              <a:t>Large group debrief: </a:t>
            </a:r>
          </a:p>
          <a:p>
            <a:pPr lvl="1"/>
            <a:r>
              <a:rPr lang="en-US" dirty="0"/>
              <a:t>We are brilliant because…</a:t>
            </a:r>
          </a:p>
        </p:txBody>
      </p:sp>
      <p:pic>
        <p:nvPicPr>
          <p:cNvPr id="2" name="Picture 1" descr="A qr code for shared padlet">
            <a:extLst>
              <a:ext uri="{FF2B5EF4-FFF2-40B4-BE49-F238E27FC236}">
                <a16:creationId xmlns:a16="http://schemas.microsoft.com/office/drawing/2014/main" id="{EC58D364-CE14-DD3A-8AD0-967558C81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11" y="3637740"/>
            <a:ext cx="2562479" cy="2562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F9DFF-25F8-6784-D300-24E3ADB7E4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80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E63A8-5CAA-69C0-E052-EEB32E346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7ED22A-CD9A-1529-6047-497341AD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62" y="2069257"/>
            <a:ext cx="4692134" cy="28908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Break Time</a:t>
            </a:r>
            <a:br>
              <a:rPr lang="en-US"/>
            </a:br>
            <a:r>
              <a:rPr lang="en-US" sz="4000"/>
              <a:t>11:00 –11:10 AM</a:t>
            </a:r>
            <a:endParaRPr lang="en-US"/>
          </a:p>
        </p:txBody>
      </p:sp>
      <p:pic>
        <p:nvPicPr>
          <p:cNvPr id="9" name="Picture Placeholder 8" descr="Coffee ">
            <a:extLst>
              <a:ext uri="{FF2B5EF4-FFF2-40B4-BE49-F238E27FC236}">
                <a16:creationId xmlns:a16="http://schemas.microsoft.com/office/drawing/2014/main" id="{7255C6B1-0D5C-1A85-1F6B-6DB9CE4FFF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812" r="6812"/>
          <a:stretch/>
        </p:blipFill>
        <p:spPr>
          <a:xfrm>
            <a:off x="6350000" y="596900"/>
            <a:ext cx="4860925" cy="562768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775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F2EAF-7D63-237E-4A42-18EFB394F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047" y="365880"/>
            <a:ext cx="4335235" cy="2885715"/>
          </a:xfrm>
        </p:spPr>
        <p:txBody>
          <a:bodyPr/>
          <a:lstStyle/>
          <a:p>
            <a:r>
              <a:rPr lang="en-US"/>
              <a:t>Sustaining the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6BF16-DECB-ABF1-D6B1-7169A5184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6460" y="2770496"/>
            <a:ext cx="4725648" cy="322120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Together we will gather ideas and practices that make this work sustainable.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3E395-9A27-AC7F-2FD0-CCBEA4A50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DEFA-8BDB-48F6-53AD-1A0F60AA4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93614A-2CE4-139D-F6F7-615F652E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292655"/>
            <a:ext cx="7521349" cy="1120509"/>
          </a:xfrm>
        </p:spPr>
        <p:txBody>
          <a:bodyPr>
            <a:normAutofit/>
          </a:bodyPr>
          <a:lstStyle/>
          <a:p>
            <a:r>
              <a:rPr lang="en-US"/>
              <a:t>Group check-in activity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2FA03-3BA8-1FC3-4406-DD8D6739FC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32252" y="1489364"/>
            <a:ext cx="6285215" cy="4745182"/>
          </a:xfrm>
        </p:spPr>
        <p:txBody>
          <a:bodyPr>
            <a:normAutofit/>
          </a:bodyPr>
          <a:lstStyle/>
          <a:p>
            <a:r>
              <a:rPr lang="en-US" dirty="0"/>
              <a:t>Digital sticky note activity:</a:t>
            </a:r>
          </a:p>
          <a:p>
            <a:pPr lvl="1"/>
            <a:r>
              <a:rPr lang="en-US" dirty="0"/>
              <a:t>What boundaries or practices help you keep going? </a:t>
            </a:r>
          </a:p>
          <a:p>
            <a:pPr lvl="1"/>
            <a:r>
              <a:rPr lang="en-US" dirty="0"/>
              <a:t>What’s one (doable) thing that would make your accessibility work feel lighter?</a:t>
            </a:r>
          </a:p>
          <a:p>
            <a:pPr lvl="1"/>
            <a:r>
              <a:rPr lang="en-US" dirty="0"/>
              <a:t>What would you tell someone new to this work?</a:t>
            </a:r>
          </a:p>
          <a:p>
            <a:pPr lvl="1"/>
            <a:r>
              <a:rPr lang="en-US" dirty="0"/>
              <a:t>Padlet: </a:t>
            </a:r>
            <a:r>
              <a:rPr lang="en-US" dirty="0">
                <a:hlinkClick r:id="rId3"/>
              </a:rPr>
              <a:t>bit.ly/AHG25htwa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 descr="A qr code for shared padlet">
            <a:extLst>
              <a:ext uri="{FF2B5EF4-FFF2-40B4-BE49-F238E27FC236}">
                <a16:creationId xmlns:a16="http://schemas.microsoft.com/office/drawing/2014/main" id="{88BA8C6B-960D-37BF-A034-C236FD55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3512048"/>
            <a:ext cx="2562479" cy="2562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84809-AEF4-6142-62B3-2E44731C5F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161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83DB-31F9-0DA4-C498-882D3BB5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check-in activity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E427-AB5F-5ED8-FBAD-6F6EB6C8CC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32252" y="1489364"/>
            <a:ext cx="6522281" cy="4745182"/>
          </a:xfrm>
        </p:spPr>
        <p:txBody>
          <a:bodyPr>
            <a:normAutofit/>
          </a:bodyPr>
          <a:lstStyle/>
          <a:p>
            <a:r>
              <a:rPr lang="en-US" dirty="0"/>
              <a:t>Digital sticky note activity: </a:t>
            </a:r>
          </a:p>
          <a:p>
            <a:pPr lvl="1"/>
            <a:r>
              <a:rPr lang="en-US" dirty="0"/>
              <a:t>Choose one word you’re leaving with</a:t>
            </a:r>
          </a:p>
          <a:p>
            <a:pPr lvl="1"/>
            <a:r>
              <a:rPr lang="en-US" dirty="0"/>
              <a:t>Padlet: </a:t>
            </a:r>
            <a:r>
              <a:rPr lang="en-US" dirty="0">
                <a:hlinkClick r:id="rId2"/>
              </a:rPr>
              <a:t>bit.ly/AHG25htwa</a:t>
            </a:r>
            <a:endParaRPr lang="en-US" dirty="0"/>
          </a:p>
          <a:p>
            <a:r>
              <a:rPr lang="en-US" dirty="0"/>
              <a:t>Large group debrief: </a:t>
            </a:r>
          </a:p>
          <a:p>
            <a:pPr lvl="1"/>
            <a:r>
              <a:rPr lang="en-US" dirty="0"/>
              <a:t>Our suggestions for making this work more sustainable…</a:t>
            </a:r>
          </a:p>
          <a:p>
            <a:pPr lvl="1"/>
            <a:r>
              <a:rPr lang="en-US" dirty="0"/>
              <a:t>(Optional) Invitation to stay connected and make some conference buddies</a:t>
            </a:r>
          </a:p>
          <a:p>
            <a:pPr lvl="1"/>
            <a:endParaRPr lang="en-US" dirty="0"/>
          </a:p>
        </p:txBody>
      </p:sp>
      <p:pic>
        <p:nvPicPr>
          <p:cNvPr id="5" name="Picture 4" descr="A qr code for shared padlet">
            <a:extLst>
              <a:ext uri="{FF2B5EF4-FFF2-40B4-BE49-F238E27FC236}">
                <a16:creationId xmlns:a16="http://schemas.microsoft.com/office/drawing/2014/main" id="{B2AF7C87-919B-A3DA-0F5C-72544F5A5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260" y="3519551"/>
            <a:ext cx="2562479" cy="2562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7D125-A341-C961-E475-A7146BB4C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443-10BC-4078-8CF2-23E75B0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3474-C14B-42A3-AF12-888807AB72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1766888"/>
            <a:ext cx="4965700" cy="43322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Get into the weight</a:t>
            </a:r>
          </a:p>
          <a:p>
            <a:r>
              <a:rPr lang="en-US" dirty="0"/>
              <a:t>10:00–10:10 AM Break</a:t>
            </a:r>
          </a:p>
          <a:p>
            <a:r>
              <a:rPr lang="en-US" dirty="0"/>
              <a:t>Finish the weight component </a:t>
            </a:r>
          </a:p>
          <a:p>
            <a:r>
              <a:rPr lang="en-US" dirty="0"/>
              <a:t>Move forward </a:t>
            </a:r>
          </a:p>
          <a:p>
            <a:r>
              <a:rPr lang="en-US" dirty="0"/>
              <a:t>11 – 11:10 AM Break</a:t>
            </a:r>
          </a:p>
          <a:p>
            <a:r>
              <a:rPr lang="en-US" dirty="0"/>
              <a:t>Sustain our work</a:t>
            </a:r>
          </a:p>
          <a:p>
            <a:r>
              <a:rPr lang="en-US" dirty="0"/>
              <a:t>Closing</a:t>
            </a:r>
          </a:p>
        </p:txBody>
      </p:sp>
      <p:pic>
        <p:nvPicPr>
          <p:cNvPr id="5" name="Picture Placeholder 4" descr="A group of people sitting on a bench">
            <a:extLst>
              <a:ext uri="{FF2B5EF4-FFF2-40B4-BE49-F238E27FC236}">
                <a16:creationId xmlns:a16="http://schemas.microsoft.com/office/drawing/2014/main" id="{C9B1AF29-73ED-05C7-3817-E85E21F266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036" t="-36" r="27816" b="36"/>
          <a:stretch>
            <a:fillRect/>
          </a:stretch>
        </p:blipFill>
        <p:spPr>
          <a:xfrm>
            <a:off x="1526293" y="1554582"/>
            <a:ext cx="3555043" cy="321733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773B-8D36-4868-AA55-1A3267727F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20399-D527-B550-CCBE-A5E4B122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637F957-9FC7-CC0A-6E59-5E5B47C73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91" y="617139"/>
            <a:ext cx="4847853" cy="288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637E3-83A5-986A-FD18-14A97237A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4779" y="2059997"/>
            <a:ext cx="3859757" cy="456247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fontAlgn="base">
              <a:buNone/>
            </a:pPr>
            <a:r>
              <a:rPr lang="en-US"/>
              <a:t>We build access together, one choice, one course, one conversation at a time. </a:t>
            </a:r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r>
              <a:rPr lang="en-US"/>
              <a:t>Thank you for being part of this effort and for helping make it brighter.</a:t>
            </a:r>
          </a:p>
        </p:txBody>
      </p:sp>
    </p:spTree>
    <p:extLst>
      <p:ext uri="{BB962C8B-B14F-4D97-AF65-F5344CB8AC3E}">
        <p14:creationId xmlns:p14="http://schemas.microsoft.com/office/powerpoint/2010/main" val="133142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17EDBE-4FB7-472F-B26B-EB9ECD77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75E95A-A6B3-43C7-A552-1EAFCCA0A1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73996" y="1766888"/>
            <a:ext cx="4822004" cy="4230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/>
              <a:t>We are not therapists, but we are realists. This work is hard.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/>
              <a:t>Today is about connecting with peers, reflecting together, and finding small, steady wins that help us keep going.</a:t>
            </a:r>
          </a:p>
        </p:txBody>
      </p:sp>
      <p:pic>
        <p:nvPicPr>
          <p:cNvPr id="7" name="Picture Placeholder 6" descr="A group of people on top and around building blocks that are put together perfectly">
            <a:extLst>
              <a:ext uri="{FF2B5EF4-FFF2-40B4-BE49-F238E27FC236}">
                <a16:creationId xmlns:a16="http://schemas.microsoft.com/office/drawing/2014/main" id="{4F0D5D0A-0449-B00D-C929-FEA32A25E9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560" r="26318"/>
          <a:stretch>
            <a:fillRect/>
          </a:stretch>
        </p:blipFill>
        <p:spPr>
          <a:xfrm>
            <a:off x="7068870" y="30822"/>
            <a:ext cx="5093164" cy="6210300"/>
          </a:xfrm>
          <a:ln w="28575">
            <a:solidFill>
              <a:schemeClr val="tx1"/>
            </a:solidFill>
          </a:ln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EC0C9A4-74C7-682C-46DE-A73BDCF32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765" y="324937"/>
            <a:ext cx="4024032" cy="288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Framing the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E9707-C4BA-82AF-6214-B93D16EE9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3942" y="2295525"/>
            <a:ext cx="4318907" cy="456247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/>
              <a:t>This session is intended to be a collaborative space.  </a:t>
            </a:r>
          </a:p>
          <a:p>
            <a:pPr marL="0" indent="0">
              <a:buNone/>
            </a:pPr>
            <a:br>
              <a:rPr lang="en-US"/>
            </a:br>
            <a:r>
              <a:rPr lang="en-US"/>
              <a:t>We will have time for individual reflection, sharing with a partner or at your table, and whole group discussion.</a:t>
            </a:r>
          </a:p>
        </p:txBody>
      </p:sp>
    </p:spTree>
    <p:extLst>
      <p:ext uri="{BB962C8B-B14F-4D97-AF65-F5344CB8AC3E}">
        <p14:creationId xmlns:p14="http://schemas.microsoft.com/office/powerpoint/2010/main" val="413144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11D12-D7CE-2C8F-F32E-E567751F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5D22874-8CB2-8805-C8DD-E2415AC2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r>
              <a:rPr lang="en-US"/>
              <a:t>Ground rules (in movie quotes)</a:t>
            </a:r>
          </a:p>
        </p:txBody>
      </p:sp>
      <p:pic>
        <p:nvPicPr>
          <p:cNvPr id="31" name="Picture Placeholder 30" descr="A pink bar of soap with foam that says Fight Club">
            <a:extLst>
              <a:ext uri="{FF2B5EF4-FFF2-40B4-BE49-F238E27FC236}">
                <a16:creationId xmlns:a16="http://schemas.microsoft.com/office/drawing/2014/main" id="{090416FE-35BE-95B4-3B10-9CEA7F0D16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600" r="16600"/>
          <a:stretch/>
        </p:blipFill>
        <p:spPr>
          <a:xfrm>
            <a:off x="928250" y="1855043"/>
            <a:ext cx="1964413" cy="1964413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B69512-91E2-FD2D-934E-AB904EDA44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290" y="3958000"/>
            <a:ext cx="2286000" cy="1189241"/>
          </a:xfrm>
        </p:spPr>
        <p:txBody>
          <a:bodyPr/>
          <a:lstStyle/>
          <a:p>
            <a:r>
              <a:rPr lang="en-US" sz="1800"/>
              <a:t>“The first rule of Fight Club is: you do not talk about Fight Club.”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12113DA-B511-372E-4EB3-28FAEE1D5C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8022" y="5095395"/>
            <a:ext cx="2286000" cy="1189241"/>
          </a:xfrm>
        </p:spPr>
        <p:txBody>
          <a:bodyPr anchor="ctr"/>
          <a:lstStyle/>
          <a:p>
            <a:r>
              <a:rPr lang="en-US"/>
              <a:t>What’s said in the room, stays in the room</a:t>
            </a:r>
          </a:p>
        </p:txBody>
      </p:sp>
      <p:pic>
        <p:nvPicPr>
          <p:cNvPr id="36" name="Picture Placeholder 35" descr="A cartoon character named Edna with a short black bob haircut, big glasses, dressed in high fashion and a smirk on their face.">
            <a:extLst>
              <a:ext uri="{FF2B5EF4-FFF2-40B4-BE49-F238E27FC236}">
                <a16:creationId xmlns:a16="http://schemas.microsoft.com/office/drawing/2014/main" id="{6769A00B-CCB0-3500-EE60-E5BDFD9B5E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5000" r="25000"/>
          <a:stretch/>
        </p:blipFill>
        <p:spPr>
          <a:xfrm>
            <a:off x="3734813" y="1855043"/>
            <a:ext cx="1964413" cy="1964413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6D308B3-D9A1-53CE-2E55-47941E8F86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35257" y="3958000"/>
            <a:ext cx="2286000" cy="1189241"/>
          </a:xfrm>
        </p:spPr>
        <p:txBody>
          <a:bodyPr/>
          <a:lstStyle/>
          <a:p>
            <a:r>
              <a:rPr lang="en-US" sz="1800"/>
              <a:t>“No capes!”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A3B234-B05E-2D7B-8799-977D698A07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48989" y="5095395"/>
            <a:ext cx="2286000" cy="1189241"/>
          </a:xfrm>
        </p:spPr>
        <p:txBody>
          <a:bodyPr anchor="ctr"/>
          <a:lstStyle/>
          <a:p>
            <a:r>
              <a:rPr lang="en-US"/>
              <a:t>Reflections can be helpful, but no fixing</a:t>
            </a:r>
          </a:p>
        </p:txBody>
      </p:sp>
      <p:pic>
        <p:nvPicPr>
          <p:cNvPr id="42" name="Picture Placeholder 41" descr="A red high heel shoe with a devil's trident at the end of the heel.">
            <a:extLst>
              <a:ext uri="{FF2B5EF4-FFF2-40B4-BE49-F238E27FC236}">
                <a16:creationId xmlns:a16="http://schemas.microsoft.com/office/drawing/2014/main" id="{1E2E6814-A4D3-6356-DD70-EEEB31C3A2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2500" b="12500"/>
          <a:stretch/>
        </p:blipFill>
        <p:spPr>
          <a:xfrm>
            <a:off x="6541376" y="1855043"/>
            <a:ext cx="1964413" cy="1964413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75CC5FB-427D-3FC9-0BBC-A60D87EBEE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29178" y="3958000"/>
            <a:ext cx="2286000" cy="1189241"/>
          </a:xfrm>
        </p:spPr>
        <p:txBody>
          <a:bodyPr/>
          <a:lstStyle/>
          <a:p>
            <a:r>
              <a:rPr lang="en-US" sz="1800"/>
              <a:t>“By all means, move at a glacial pace.”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6CE3C4-CEDA-C3C5-0695-BB93E3DD63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9956" y="5095395"/>
            <a:ext cx="2286000" cy="1189241"/>
          </a:xfrm>
        </p:spPr>
        <p:txBody>
          <a:bodyPr anchor="ctr"/>
          <a:lstStyle/>
          <a:p>
            <a:r>
              <a:rPr lang="en-US"/>
              <a:t>But really…it is okay to take a breath and allow some silence before speaking</a:t>
            </a:r>
          </a:p>
        </p:txBody>
      </p:sp>
      <p:pic>
        <p:nvPicPr>
          <p:cNvPr id="44" name="Picture Placeholder 43" descr="A student in a classroom is standing, dressed as Santa and reaching into a red bag. The students sitting at desks in the class are looking Santa.">
            <a:extLst>
              <a:ext uri="{FF2B5EF4-FFF2-40B4-BE49-F238E27FC236}">
                <a16:creationId xmlns:a16="http://schemas.microsoft.com/office/drawing/2014/main" id="{9B925AB9-6628-FCDD-6919-50579967B0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40" b="40"/>
          <a:stretch/>
        </p:blipFill>
        <p:spPr>
          <a:xfrm>
            <a:off x="9347938" y="1855043"/>
            <a:ext cx="1964413" cy="1964413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8D0003F-8312-7359-ED95-A04CA59E4B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0" y="3958000"/>
            <a:ext cx="2286000" cy="1189241"/>
          </a:xfrm>
        </p:spPr>
        <p:txBody>
          <a:bodyPr/>
          <a:lstStyle/>
          <a:p>
            <a:r>
              <a:rPr lang="en-US" sz="1800"/>
              <a:t>“You go, Glen Coco!”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E793060-4F4F-5C05-0017-900F4D9CE9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50923" y="5095395"/>
            <a:ext cx="2286000" cy="1189241"/>
          </a:xfrm>
        </p:spPr>
        <p:txBody>
          <a:bodyPr anchor="ctr"/>
          <a:lstStyle/>
          <a:p>
            <a:r>
              <a:rPr lang="en-US"/>
              <a:t>Let every voice be heard and support who is speaking</a:t>
            </a:r>
          </a:p>
        </p:txBody>
      </p:sp>
    </p:spTree>
    <p:extLst>
      <p:ext uri="{BB962C8B-B14F-4D97-AF65-F5344CB8AC3E}">
        <p14:creationId xmlns:p14="http://schemas.microsoft.com/office/powerpoint/2010/main" val="79465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330D2-039B-E115-5253-D0A2EE83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789A1C-0467-CC42-FBDB-C5B033BB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292655"/>
            <a:ext cx="7521349" cy="1120509"/>
          </a:xfrm>
        </p:spPr>
        <p:txBody>
          <a:bodyPr>
            <a:normAutofit/>
          </a:bodyPr>
          <a:lstStyle/>
          <a:p>
            <a:r>
              <a:rPr lang="en-US"/>
              <a:t>Group check-in activity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73AE5-DCCE-68CA-CDB4-CAF9067EFC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32025" y="1489075"/>
            <a:ext cx="7532688" cy="4745038"/>
          </a:xfrm>
        </p:spPr>
        <p:txBody>
          <a:bodyPr anchor="t">
            <a:normAutofit/>
          </a:bodyPr>
          <a:lstStyle/>
          <a:p>
            <a:r>
              <a:rPr lang="en-US" dirty="0"/>
              <a:t>Digital sticky note activity: </a:t>
            </a:r>
          </a:p>
          <a:p>
            <a:pPr lvl="1"/>
            <a:r>
              <a:rPr lang="en-US" dirty="0"/>
              <a:t>If your work week had a title, what would it be? </a:t>
            </a:r>
            <a:br>
              <a:rPr lang="en-US" dirty="0"/>
            </a:br>
            <a:r>
              <a:rPr lang="en-US" dirty="0"/>
              <a:t>(It can be a movie, song, TV show, or from scratch.) </a:t>
            </a:r>
          </a:p>
          <a:p>
            <a:pPr lvl="1"/>
            <a:r>
              <a:rPr lang="en-US" dirty="0"/>
              <a:t>Padlet: </a:t>
            </a:r>
            <a:r>
              <a:rPr lang="en-US" dirty="0">
                <a:hlinkClick r:id="rId3"/>
              </a:rPr>
              <a:t>bit.ly/AHG25htwa</a:t>
            </a:r>
            <a:endParaRPr lang="en-US" dirty="0"/>
          </a:p>
        </p:txBody>
      </p:sp>
      <p:pic>
        <p:nvPicPr>
          <p:cNvPr id="3" name="Picture 2" descr="A qr code for shared padlet">
            <a:extLst>
              <a:ext uri="{FF2B5EF4-FFF2-40B4-BE49-F238E27FC236}">
                <a16:creationId xmlns:a16="http://schemas.microsoft.com/office/drawing/2014/main" id="{682C6BFE-A88C-FF8B-5BF9-8AC350D8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273" y="3429000"/>
            <a:ext cx="2562479" cy="2562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B87D-A2D0-91F7-6CFA-A688CC2317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581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F4697-D6BB-F865-92DC-D245F962C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C103F2-23B7-5601-A53A-CAB310B3D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765" y="324937"/>
            <a:ext cx="4024032" cy="288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Naming the Weight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3EA9A-7CDA-0BF0-C125-805138859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4779" y="2059997"/>
            <a:ext cx="3859757" cy="4562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/>
              <a:t>Our roles are often multi-faceted and require us to wear “many hats.”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 are also often alone or one of a few on our campuses.</a:t>
            </a:r>
          </a:p>
        </p:txBody>
      </p:sp>
    </p:spTree>
    <p:extLst>
      <p:ext uri="{BB962C8B-B14F-4D97-AF65-F5344CB8AC3E}">
        <p14:creationId xmlns:p14="http://schemas.microsoft.com/office/powerpoint/2010/main" val="343620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4FAEC1-4602-4AA5-E30A-2DAE3377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25" y="358775"/>
            <a:ext cx="4502400" cy="1430338"/>
          </a:xfrm>
        </p:spPr>
        <p:txBody>
          <a:bodyPr anchor="ctr"/>
          <a:lstStyle/>
          <a:p>
            <a:r>
              <a:rPr lang="en-US"/>
              <a:t>Invisible 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6550D-DDB8-1ED3-2E37-48A2D69786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9950" y="1976438"/>
            <a:ext cx="10452100" cy="3992562"/>
          </a:xfrm>
        </p:spPr>
        <p:txBody>
          <a:bodyPr>
            <a:normAutofit lnSpcReduction="10000"/>
          </a:bodyPr>
          <a:lstStyle/>
          <a:p>
            <a:r>
              <a:rPr lang="en-US"/>
              <a:t>Invisible work includes, emotional labor, organizational tasks, mentoring, and other behind-the-scenes efforts that contribute to the smooth functioning of individuals, families, and organizations.</a:t>
            </a:r>
          </a:p>
          <a:p>
            <a:endParaRPr lang="en-US"/>
          </a:p>
          <a:p>
            <a:r>
              <a:rPr lang="en-US"/>
              <a:t>The invisible labor of accessibility professionals: juggling roles, emotional toll, under-recognition,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1963A-AC9A-83B5-76B5-8F4F8D556B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B8235-1304-4172-AC66-0D702AEC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292655"/>
            <a:ext cx="7521349" cy="1120509"/>
          </a:xfrm>
        </p:spPr>
        <p:txBody>
          <a:bodyPr>
            <a:normAutofit/>
          </a:bodyPr>
          <a:lstStyle/>
          <a:p>
            <a:r>
              <a:rPr lang="en-US"/>
              <a:t>Group check-in activity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22E21-16A8-4B36-9CC7-2DA24DE034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32252" y="1489364"/>
            <a:ext cx="7532968" cy="4745182"/>
          </a:xfrm>
        </p:spPr>
        <p:txBody>
          <a:bodyPr>
            <a:normAutofit/>
          </a:bodyPr>
          <a:lstStyle/>
          <a:p>
            <a:r>
              <a:rPr lang="en-US" dirty="0"/>
              <a:t>Digital sticky note activity: </a:t>
            </a:r>
          </a:p>
          <a:p>
            <a:pPr lvl="1"/>
            <a:r>
              <a:rPr lang="en-US" dirty="0"/>
              <a:t>What invisible work is quietly sitting on your shoulders lately?</a:t>
            </a:r>
          </a:p>
          <a:p>
            <a:pPr lvl="1"/>
            <a:r>
              <a:rPr lang="en-US" dirty="0"/>
              <a:t>Padlet: </a:t>
            </a:r>
            <a:r>
              <a:rPr lang="en-US" dirty="0">
                <a:hlinkClick r:id="rId3"/>
              </a:rPr>
              <a:t>bit.ly/AHG25htwa</a:t>
            </a:r>
            <a:endParaRPr lang="en-US" dirty="0"/>
          </a:p>
          <a:p>
            <a:r>
              <a:rPr lang="en-US" dirty="0"/>
              <a:t>Small group breakout (3–4 people): </a:t>
            </a:r>
          </a:p>
          <a:p>
            <a:pPr lvl="1"/>
            <a:r>
              <a:rPr lang="en-US" dirty="0"/>
              <a:t>Share what resonated or surprised you</a:t>
            </a:r>
          </a:p>
          <a:p>
            <a:r>
              <a:rPr lang="en-US" dirty="0"/>
              <a:t>Large group debrief: </a:t>
            </a:r>
          </a:p>
          <a:p>
            <a:pPr lvl="1"/>
            <a:r>
              <a:rPr lang="en-US" dirty="0"/>
              <a:t>Key themes</a:t>
            </a:r>
          </a:p>
        </p:txBody>
      </p:sp>
      <p:pic>
        <p:nvPicPr>
          <p:cNvPr id="2" name="Picture 1" descr="A qr code for shared padlet">
            <a:extLst>
              <a:ext uri="{FF2B5EF4-FFF2-40B4-BE49-F238E27FC236}">
                <a16:creationId xmlns:a16="http://schemas.microsoft.com/office/drawing/2014/main" id="{D5D998B3-B34E-770F-ED1E-79061E206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321" y="3688693"/>
            <a:ext cx="2562479" cy="2562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6FF8-181E-4897-9463-A6F20768A5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4753802"/>
      </p:ext>
    </p:extLst>
  </p:cSld>
  <p:clrMapOvr>
    <a:masterClrMapping/>
  </p:clrMapOvr>
</p:sld>
</file>

<file path=ppt/theme/theme1.xml><?xml version="1.0" encoding="utf-8"?>
<a:theme xmlns:a="http://schemas.openxmlformats.org/drawingml/2006/main" name="1_FunkyShapesVTI">
  <a:themeElements>
    <a:clrScheme name="Custom 97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6524FF"/>
      </a:hlink>
      <a:folHlink>
        <a:srgbClr val="C70081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EA051F-84B4-4065-A650-AA89D1B04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279500-64D1-4E99-9E84-D64A6313B3C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4A60CD-0DE5-49D4-8EE4-931437A2651A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16c05727-aa75-4e4a-9b5f-8a80a1165891"/>
    <ds:schemaRef ds:uri="230e9df3-be65-4c73-a93b-d1236ebd677e"/>
    <ds:schemaRef ds:uri="71af3243-3dd4-4a8d-8c0d-dd76da1f02a5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716</Words>
  <Application>Microsoft Office PowerPoint</Application>
  <PresentationFormat>Widescreen</PresentationFormat>
  <Paragraphs>111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1_FunkyShapesVTI</vt:lpstr>
      <vt:lpstr>Holding the Weight of Accessibility, Together</vt:lpstr>
      <vt:lpstr>Agenda</vt:lpstr>
      <vt:lpstr>Introduction</vt:lpstr>
      <vt:lpstr>Framing the Space</vt:lpstr>
      <vt:lpstr>Ground rules (in movie quotes)</vt:lpstr>
      <vt:lpstr>Group check-in activity 1</vt:lpstr>
      <vt:lpstr>Naming the Weight</vt:lpstr>
      <vt:lpstr>Invisible Work</vt:lpstr>
      <vt:lpstr>Group check-in activity 2</vt:lpstr>
      <vt:lpstr>Break Time 10:00–10:10 AM</vt:lpstr>
      <vt:lpstr>Unspoken Truths </vt:lpstr>
      <vt:lpstr>Group check-in activity 3</vt:lpstr>
      <vt:lpstr>A Path Forward…</vt:lpstr>
      <vt:lpstr>Celebrating the Brilliant</vt:lpstr>
      <vt:lpstr>Group check-in activity 4</vt:lpstr>
      <vt:lpstr>Break Time 11:00 –11:10 AM</vt:lpstr>
      <vt:lpstr>Sustaining the Work</vt:lpstr>
      <vt:lpstr>Group check-in activity 5</vt:lpstr>
      <vt:lpstr>Group check-in activity 6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Vanessa Garza</cp:lastModifiedBy>
  <cp:revision>2</cp:revision>
  <dcterms:created xsi:type="dcterms:W3CDTF">2025-11-03T15:03:16Z</dcterms:created>
  <dcterms:modified xsi:type="dcterms:W3CDTF">2025-11-18T05:51:27Z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