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1" r:id="rId5"/>
    <p:sldId id="305" r:id="rId6"/>
    <p:sldId id="343" r:id="rId7"/>
    <p:sldId id="345" r:id="rId8"/>
    <p:sldId id="344" r:id="rId9"/>
    <p:sldId id="336" r:id="rId10"/>
    <p:sldId id="346" r:id="rId11"/>
    <p:sldId id="349" r:id="rId12"/>
    <p:sldId id="311" r:id="rId13"/>
    <p:sldId id="347" r:id="rId14"/>
    <p:sldId id="348" r:id="rId15"/>
    <p:sldId id="342" r:id="rId16"/>
    <p:sldId id="32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336" userDrawn="1">
          <p15:clr>
            <a:srgbClr val="A4A3A4"/>
          </p15:clr>
        </p15:guide>
        <p15:guide id="4" orient="horz" pos="1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1A71315-D290-4571-DB01-FAF6BA690B31}" name="Elizabeth Feldbruegge (Aston Carter)" initials="EF(C" userId="S::v-elizabethf@microsoft.com::8d9d97b7-22ed-43c2-af3e-b07e46fd6454" providerId="AD"/>
  <p188:author id="{B6A3D024-909B-3BC2-1496-FEEAB652808A}" name="Sher Dionisio" initials="" userId="S::Sher.Dionisio@teksystemsgs.com::02daa716-9709-4d47-a153-1943ce1675c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F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F23FA8-EFBE-4BAE-A724-BD210A210882}" v="148" dt="2025-11-13T16:30:59.346"/>
  </p1510:revLst>
</p1510:revInfo>
</file>

<file path=ppt/tableStyles.xml><?xml version="1.0" encoding="utf-8"?>
<a:tblStyleLst xmlns:a="http://schemas.openxmlformats.org/drawingml/2006/main" def="{D27102A9-8310-4765-A935-A1911B00CA5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99" autoAdjust="0"/>
    <p:restoredTop sz="94347" autoAdjust="0"/>
  </p:normalViewPr>
  <p:slideViewPr>
    <p:cSldViewPr>
      <p:cViewPr varScale="1">
        <p:scale>
          <a:sx n="76" d="100"/>
          <a:sy n="76" d="100"/>
        </p:scale>
        <p:origin x="60" y="592"/>
      </p:cViewPr>
      <p:guideLst>
        <p:guide pos="3840"/>
        <p:guide pos="6816"/>
        <p:guide pos="336"/>
        <p:guide orient="horz" pos="12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357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Garza" userId="36797920-b69c-4382-86ab-958051bccc68" providerId="ADAL" clId="{9B792EEF-6734-48E7-9411-EAAEEFDD2E64}"/>
    <pc:docChg chg="undo custSel addSld delSld modSld sldOrd modMainMaster">
      <pc:chgData name="Vanessa Garza" userId="36797920-b69c-4382-86ab-958051bccc68" providerId="ADAL" clId="{9B792EEF-6734-48E7-9411-EAAEEFDD2E64}" dt="2025-11-13T19:21:11.070" v="1758" actId="20577"/>
      <pc:docMkLst>
        <pc:docMk/>
      </pc:docMkLst>
      <pc:sldChg chg="addSp delSp modSp mod chgLayout">
        <pc:chgData name="Vanessa Garza" userId="36797920-b69c-4382-86ab-958051bccc68" providerId="ADAL" clId="{9B792EEF-6734-48E7-9411-EAAEEFDD2E64}" dt="2025-11-13T16:11:16.988" v="1585" actId="552"/>
        <pc:sldMkLst>
          <pc:docMk/>
          <pc:sldMk cId="3991792313" sldId="301"/>
        </pc:sldMkLst>
        <pc:spChg chg="mod ord">
          <ac:chgData name="Vanessa Garza" userId="36797920-b69c-4382-86ab-958051bccc68" providerId="ADAL" clId="{9B792EEF-6734-48E7-9411-EAAEEFDD2E64}" dt="2025-11-13T16:11:16.988" v="1585" actId="552"/>
          <ac:spMkLst>
            <pc:docMk/>
            <pc:sldMk cId="3991792313" sldId="301"/>
            <ac:spMk id="2" creationId="{F79A9A66-5E16-0DFD-01AB-F769676DACAB}"/>
          </ac:spMkLst>
        </pc:spChg>
        <pc:spChg chg="mod ord">
          <ac:chgData name="Vanessa Garza" userId="36797920-b69c-4382-86ab-958051bccc68" providerId="ADAL" clId="{9B792EEF-6734-48E7-9411-EAAEEFDD2E64}" dt="2025-11-13T16:11:16.988" v="1585" actId="552"/>
          <ac:spMkLst>
            <pc:docMk/>
            <pc:sldMk cId="3991792313" sldId="301"/>
            <ac:spMk id="3" creationId="{112A31D4-B6EB-2A84-2F6D-D0176C5A7067}"/>
          </ac:spMkLst>
        </pc:spChg>
        <pc:spChg chg="add del mod">
          <ac:chgData name="Vanessa Garza" userId="36797920-b69c-4382-86ab-958051bccc68" providerId="ADAL" clId="{9B792EEF-6734-48E7-9411-EAAEEFDD2E64}" dt="2025-11-13T16:08:36.081" v="1565" actId="6264"/>
          <ac:spMkLst>
            <pc:docMk/>
            <pc:sldMk cId="3991792313" sldId="301"/>
            <ac:spMk id="4" creationId="{8014ABDD-4D94-74C4-9179-281DF88145BC}"/>
          </ac:spMkLst>
        </pc:spChg>
        <pc:spChg chg="add del mod">
          <ac:chgData name="Vanessa Garza" userId="36797920-b69c-4382-86ab-958051bccc68" providerId="ADAL" clId="{9B792EEF-6734-48E7-9411-EAAEEFDD2E64}" dt="2025-11-13T16:08:36.081" v="1565" actId="6264"/>
          <ac:spMkLst>
            <pc:docMk/>
            <pc:sldMk cId="3991792313" sldId="301"/>
            <ac:spMk id="5" creationId="{0C393644-F576-1B0D-AA7C-852093C9EBB8}"/>
          </ac:spMkLst>
        </pc:spChg>
        <pc:spChg chg="add del mod">
          <ac:chgData name="Vanessa Garza" userId="36797920-b69c-4382-86ab-958051bccc68" providerId="ADAL" clId="{9B792EEF-6734-48E7-9411-EAAEEFDD2E64}" dt="2025-11-13T16:08:36.081" v="1565" actId="6264"/>
          <ac:spMkLst>
            <pc:docMk/>
            <pc:sldMk cId="3991792313" sldId="301"/>
            <ac:spMk id="6" creationId="{A2D881B6-E8F3-C69A-10A0-A7D337540493}"/>
          </ac:spMkLst>
        </pc:spChg>
        <pc:spChg chg="add del mod">
          <ac:chgData name="Vanessa Garza" userId="36797920-b69c-4382-86ab-958051bccc68" providerId="ADAL" clId="{9B792EEF-6734-48E7-9411-EAAEEFDD2E64}" dt="2025-11-13T16:08:36.081" v="1565" actId="6264"/>
          <ac:spMkLst>
            <pc:docMk/>
            <pc:sldMk cId="3991792313" sldId="301"/>
            <ac:spMk id="7" creationId="{68A12AB7-1330-8585-FF77-D0ED3751E04F}"/>
          </ac:spMkLst>
        </pc:spChg>
        <pc:spChg chg="add del mod">
          <ac:chgData name="Vanessa Garza" userId="36797920-b69c-4382-86ab-958051bccc68" providerId="ADAL" clId="{9B792EEF-6734-48E7-9411-EAAEEFDD2E64}" dt="2025-11-13T16:08:36.081" v="1565" actId="6264"/>
          <ac:spMkLst>
            <pc:docMk/>
            <pc:sldMk cId="3991792313" sldId="301"/>
            <ac:spMk id="8" creationId="{9821F84E-CEFF-80CE-1BE4-C6E463406D9D}"/>
          </ac:spMkLst>
        </pc:spChg>
        <pc:spChg chg="add mod ord">
          <ac:chgData name="Vanessa Garza" userId="36797920-b69c-4382-86ab-958051bccc68" providerId="ADAL" clId="{9B792EEF-6734-48E7-9411-EAAEEFDD2E64}" dt="2025-11-13T16:11:16.988" v="1585" actId="552"/>
          <ac:spMkLst>
            <pc:docMk/>
            <pc:sldMk cId="3991792313" sldId="301"/>
            <ac:spMk id="9" creationId="{56002D61-59ED-8F98-0E49-0FCA2C09AAC0}"/>
          </ac:spMkLst>
        </pc:spChg>
        <pc:spChg chg="add del mod">
          <ac:chgData name="Vanessa Garza" userId="36797920-b69c-4382-86ab-958051bccc68" providerId="ADAL" clId="{9B792EEF-6734-48E7-9411-EAAEEFDD2E64}" dt="2025-11-13T16:08:36.081" v="1565" actId="6264"/>
          <ac:spMkLst>
            <pc:docMk/>
            <pc:sldMk cId="3991792313" sldId="301"/>
            <ac:spMk id="10" creationId="{274D64C5-BA20-092A-8FE6-74A37A330284}"/>
          </ac:spMkLst>
        </pc:spChg>
        <pc:picChg chg="mod ord">
          <ac:chgData name="Vanessa Garza" userId="36797920-b69c-4382-86ab-958051bccc68" providerId="ADAL" clId="{9B792EEF-6734-48E7-9411-EAAEEFDD2E64}" dt="2025-11-13T16:08:36.081" v="1565" actId="6264"/>
          <ac:picMkLst>
            <pc:docMk/>
            <pc:sldMk cId="3991792313" sldId="301"/>
            <ac:picMk id="12" creationId="{3082CC51-32FB-822C-5FBB-B0C5F74E3373}"/>
          </ac:picMkLst>
        </pc:picChg>
        <pc:picChg chg="mod ord">
          <ac:chgData name="Vanessa Garza" userId="36797920-b69c-4382-86ab-958051bccc68" providerId="ADAL" clId="{9B792EEF-6734-48E7-9411-EAAEEFDD2E64}" dt="2025-11-03T23:25:01.422" v="1484" actId="962"/>
          <ac:picMkLst>
            <pc:docMk/>
            <pc:sldMk cId="3991792313" sldId="301"/>
            <ac:picMk id="16" creationId="{73CDF440-B008-9F03-6B33-86CDF73CFAFD}"/>
          </ac:picMkLst>
        </pc:picChg>
        <pc:picChg chg="mod ord">
          <ac:chgData name="Vanessa Garza" userId="36797920-b69c-4382-86ab-958051bccc68" providerId="ADAL" clId="{9B792EEF-6734-48E7-9411-EAAEEFDD2E64}" dt="2025-11-03T23:24:59.820" v="1483" actId="962"/>
          <ac:picMkLst>
            <pc:docMk/>
            <pc:sldMk cId="3991792313" sldId="301"/>
            <ac:picMk id="20" creationId="{841541DE-D596-AE60-AD73-419B7045BDEC}"/>
          </ac:picMkLst>
        </pc:picChg>
      </pc:sldChg>
      <pc:sldChg chg="addSp delSp modSp mod chgLayout">
        <pc:chgData name="Vanessa Garza" userId="36797920-b69c-4382-86ab-958051bccc68" providerId="ADAL" clId="{9B792EEF-6734-48E7-9411-EAAEEFDD2E64}" dt="2025-11-03T23:03:36.247" v="1017" actId="27636"/>
        <pc:sldMkLst>
          <pc:docMk/>
          <pc:sldMk cId="4155411542" sldId="305"/>
        </pc:sldMkLst>
        <pc:spChg chg="mod ord">
          <ac:chgData name="Vanessa Garza" userId="36797920-b69c-4382-86ab-958051bccc68" providerId="ADAL" clId="{9B792EEF-6734-48E7-9411-EAAEEFDD2E64}" dt="2025-11-03T23:03:36.224" v="1016" actId="6264"/>
          <ac:spMkLst>
            <pc:docMk/>
            <pc:sldMk cId="4155411542" sldId="305"/>
            <ac:spMk id="2" creationId="{DA8AA50C-470D-102D-DDAB-9F1F567C832E}"/>
          </ac:spMkLst>
        </pc:spChg>
        <pc:spChg chg="mod ord">
          <ac:chgData name="Vanessa Garza" userId="36797920-b69c-4382-86ab-958051bccc68" providerId="ADAL" clId="{9B792EEF-6734-48E7-9411-EAAEEFDD2E64}" dt="2025-11-03T23:03:36.224" v="1016" actId="6264"/>
          <ac:spMkLst>
            <pc:docMk/>
            <pc:sldMk cId="4155411542" sldId="305"/>
            <ac:spMk id="3" creationId="{310F67C1-8A1F-BFB3-BE54-72BE4EF3EC8D}"/>
          </ac:spMkLst>
        </pc:spChg>
        <pc:spChg chg="mod ord">
          <ac:chgData name="Vanessa Garza" userId="36797920-b69c-4382-86ab-958051bccc68" providerId="ADAL" clId="{9B792EEF-6734-48E7-9411-EAAEEFDD2E64}" dt="2025-11-03T23:03:36.247" v="1017" actId="27636"/>
          <ac:spMkLst>
            <pc:docMk/>
            <pc:sldMk cId="4155411542" sldId="305"/>
            <ac:spMk id="4" creationId="{34D07F7D-1960-F5EF-40E4-992F6776BB36}"/>
          </ac:spMkLst>
        </pc:spChg>
      </pc:sldChg>
      <pc:sldChg chg="addSp delSp modSp mod ord chgLayout">
        <pc:chgData name="Vanessa Garza" userId="36797920-b69c-4382-86ab-958051bccc68" providerId="ADAL" clId="{9B792EEF-6734-48E7-9411-EAAEEFDD2E64}" dt="2025-11-12T16:12:39.394" v="1556" actId="1036"/>
        <pc:sldMkLst>
          <pc:docMk/>
          <pc:sldMk cId="1401295982" sldId="311"/>
        </pc:sldMkLst>
        <pc:spChg chg="mod ord">
          <ac:chgData name="Vanessa Garza" userId="36797920-b69c-4382-86ab-958051bccc68" providerId="ADAL" clId="{9B792EEF-6734-48E7-9411-EAAEEFDD2E64}" dt="2025-11-12T16:11:33.882" v="1548" actId="6264"/>
          <ac:spMkLst>
            <pc:docMk/>
            <pc:sldMk cId="1401295982" sldId="311"/>
            <ac:spMk id="2" creationId="{540C6DCB-0981-910D-B025-0456D44FCE1F}"/>
          </ac:spMkLst>
        </pc:spChg>
        <pc:spChg chg="add del mod">
          <ac:chgData name="Vanessa Garza" userId="36797920-b69c-4382-86ab-958051bccc68" providerId="ADAL" clId="{9B792EEF-6734-48E7-9411-EAAEEFDD2E64}" dt="2025-11-12T16:10:29.035" v="1539" actId="6264"/>
          <ac:spMkLst>
            <pc:docMk/>
            <pc:sldMk cId="1401295982" sldId="311"/>
            <ac:spMk id="3" creationId="{3782D675-80D2-A94D-8DA5-D6BC0995B40E}"/>
          </ac:spMkLst>
        </pc:spChg>
        <pc:spChg chg="mod ord">
          <ac:chgData name="Vanessa Garza" userId="36797920-b69c-4382-86ab-958051bccc68" providerId="ADAL" clId="{9B792EEF-6734-48E7-9411-EAAEEFDD2E64}" dt="2025-11-12T16:11:33.882" v="1548" actId="6264"/>
          <ac:spMkLst>
            <pc:docMk/>
            <pc:sldMk cId="1401295982" sldId="311"/>
            <ac:spMk id="4" creationId="{7B8DFEA9-FCA5-3717-6417-ABA209BFB1D4}"/>
          </ac:spMkLst>
        </pc:spChg>
        <pc:spChg chg="add del mod">
          <ac:chgData name="Vanessa Garza" userId="36797920-b69c-4382-86ab-958051bccc68" providerId="ADAL" clId="{9B792EEF-6734-48E7-9411-EAAEEFDD2E64}" dt="2025-11-12T16:10:29.035" v="1539" actId="6264"/>
          <ac:spMkLst>
            <pc:docMk/>
            <pc:sldMk cId="1401295982" sldId="311"/>
            <ac:spMk id="5" creationId="{84FA859A-B152-A2EE-F497-8E280A28BD8C}"/>
          </ac:spMkLst>
        </pc:spChg>
        <pc:spChg chg="add del mod">
          <ac:chgData name="Vanessa Garza" userId="36797920-b69c-4382-86ab-958051bccc68" providerId="ADAL" clId="{9B792EEF-6734-48E7-9411-EAAEEFDD2E64}" dt="2025-11-12T16:10:29.035" v="1539" actId="6264"/>
          <ac:spMkLst>
            <pc:docMk/>
            <pc:sldMk cId="1401295982" sldId="311"/>
            <ac:spMk id="6" creationId="{68454102-752C-6AAC-1B68-BAE40F023CA0}"/>
          </ac:spMkLst>
        </pc:spChg>
        <pc:spChg chg="mod ord">
          <ac:chgData name="Vanessa Garza" userId="36797920-b69c-4382-86ab-958051bccc68" providerId="ADAL" clId="{9B792EEF-6734-48E7-9411-EAAEEFDD2E64}" dt="2025-11-12T16:11:33.882" v="1548" actId="6264"/>
          <ac:spMkLst>
            <pc:docMk/>
            <pc:sldMk cId="1401295982" sldId="311"/>
            <ac:spMk id="7" creationId="{5E142051-F5C7-5DE2-9D74-A99C2C653C2F}"/>
          </ac:spMkLst>
        </pc:spChg>
        <pc:spChg chg="add del mod">
          <ac:chgData name="Vanessa Garza" userId="36797920-b69c-4382-86ab-958051bccc68" providerId="ADAL" clId="{9B792EEF-6734-48E7-9411-EAAEEFDD2E64}" dt="2025-11-12T16:10:29.035" v="1539" actId="6264"/>
          <ac:spMkLst>
            <pc:docMk/>
            <pc:sldMk cId="1401295982" sldId="311"/>
            <ac:spMk id="8" creationId="{6982FB39-C440-B4C1-9152-6B67BAFCE514}"/>
          </ac:spMkLst>
        </pc:spChg>
        <pc:spChg chg="add del mod">
          <ac:chgData name="Vanessa Garza" userId="36797920-b69c-4382-86ab-958051bccc68" providerId="ADAL" clId="{9B792EEF-6734-48E7-9411-EAAEEFDD2E64}" dt="2025-11-12T16:11:33.882" v="1548" actId="6264"/>
          <ac:spMkLst>
            <pc:docMk/>
            <pc:sldMk cId="1401295982" sldId="311"/>
            <ac:spMk id="9" creationId="{0647E7E5-1A0B-E262-B3DE-938546D1B22A}"/>
          </ac:spMkLst>
        </pc:spChg>
        <pc:spChg chg="add del mod">
          <ac:chgData name="Vanessa Garza" userId="36797920-b69c-4382-86ab-958051bccc68" providerId="ADAL" clId="{9B792EEF-6734-48E7-9411-EAAEEFDD2E64}" dt="2025-11-12T16:11:33.882" v="1548" actId="6264"/>
          <ac:spMkLst>
            <pc:docMk/>
            <pc:sldMk cId="1401295982" sldId="311"/>
            <ac:spMk id="10" creationId="{A1B5DBD7-8B8E-D32C-C718-7FA4DB75604C}"/>
          </ac:spMkLst>
        </pc:spChg>
        <pc:spChg chg="add del mod">
          <ac:chgData name="Vanessa Garza" userId="36797920-b69c-4382-86ab-958051bccc68" providerId="ADAL" clId="{9B792EEF-6734-48E7-9411-EAAEEFDD2E64}" dt="2025-11-12T16:11:33.882" v="1548" actId="6264"/>
          <ac:spMkLst>
            <pc:docMk/>
            <pc:sldMk cId="1401295982" sldId="311"/>
            <ac:spMk id="11" creationId="{31CBD52E-7471-ADC4-B4F1-61C0B2D12E34}"/>
          </ac:spMkLst>
        </pc:spChg>
        <pc:spChg chg="add del mod">
          <ac:chgData name="Vanessa Garza" userId="36797920-b69c-4382-86ab-958051bccc68" providerId="ADAL" clId="{9B792EEF-6734-48E7-9411-EAAEEFDD2E64}" dt="2025-11-12T16:11:33.882" v="1548" actId="6264"/>
          <ac:spMkLst>
            <pc:docMk/>
            <pc:sldMk cId="1401295982" sldId="311"/>
            <ac:spMk id="12" creationId="{41A0A47E-AEEF-6B80-E947-116769415B74}"/>
          </ac:spMkLst>
        </pc:spChg>
        <pc:picChg chg="mod ord modCrop">
          <ac:chgData name="Vanessa Garza" userId="36797920-b69c-4382-86ab-958051bccc68" providerId="ADAL" clId="{9B792EEF-6734-48E7-9411-EAAEEFDD2E64}" dt="2025-11-12T16:12:39.394" v="1556" actId="1036"/>
          <ac:picMkLst>
            <pc:docMk/>
            <pc:sldMk cId="1401295982" sldId="311"/>
            <ac:picMk id="25" creationId="{31445AB7-E255-EAD8-3EBC-ACF3C99AEF36}"/>
          </ac:picMkLst>
        </pc:picChg>
      </pc:sldChg>
      <pc:sldChg chg="addSp delSp modSp mod chgLayout">
        <pc:chgData name="Vanessa Garza" userId="36797920-b69c-4382-86ab-958051bccc68" providerId="ADAL" clId="{9B792EEF-6734-48E7-9411-EAAEEFDD2E64}" dt="2025-11-03T23:27:12.197" v="1492" actId="207"/>
        <pc:sldMkLst>
          <pc:docMk/>
          <pc:sldMk cId="3287373815" sldId="324"/>
        </pc:sldMkLst>
        <pc:spChg chg="mod ord">
          <ac:chgData name="Vanessa Garza" userId="36797920-b69c-4382-86ab-958051bccc68" providerId="ADAL" clId="{9B792EEF-6734-48E7-9411-EAAEEFDD2E64}" dt="2025-11-03T23:23:47.295" v="1476" actId="6264"/>
          <ac:spMkLst>
            <pc:docMk/>
            <pc:sldMk cId="3287373815" sldId="324"/>
            <ac:spMk id="2" creationId="{F79A9A66-5E16-0DFD-01AB-F769676DACAB}"/>
          </ac:spMkLst>
        </pc:spChg>
        <pc:spChg chg="mod ord">
          <ac:chgData name="Vanessa Garza" userId="36797920-b69c-4382-86ab-958051bccc68" providerId="ADAL" clId="{9B792EEF-6734-48E7-9411-EAAEEFDD2E64}" dt="2025-11-03T23:23:47.295" v="1476" actId="6264"/>
          <ac:spMkLst>
            <pc:docMk/>
            <pc:sldMk cId="3287373815" sldId="324"/>
            <ac:spMk id="3" creationId="{112A31D4-B6EB-2A84-2F6D-D0176C5A7067}"/>
          </ac:spMkLst>
        </pc:spChg>
        <pc:spChg chg="add mod ord">
          <ac:chgData name="Vanessa Garza" userId="36797920-b69c-4382-86ab-958051bccc68" providerId="ADAL" clId="{9B792EEF-6734-48E7-9411-EAAEEFDD2E64}" dt="2025-11-03T23:27:12.197" v="1492" actId="207"/>
          <ac:spMkLst>
            <pc:docMk/>
            <pc:sldMk cId="3287373815" sldId="324"/>
            <ac:spMk id="9" creationId="{45FDD458-C3BE-864F-5031-8B863EEF7BE0}"/>
          </ac:spMkLst>
        </pc:spChg>
        <pc:picChg chg="mod ord">
          <ac:chgData name="Vanessa Garza" userId="36797920-b69c-4382-86ab-958051bccc68" providerId="ADAL" clId="{9B792EEF-6734-48E7-9411-EAAEEFDD2E64}" dt="2025-11-03T23:25:22.691" v="1491" actId="962"/>
          <ac:picMkLst>
            <pc:docMk/>
            <pc:sldMk cId="3287373815" sldId="324"/>
            <ac:picMk id="12" creationId="{3082CC51-32FB-822C-5FBB-B0C5F74E3373}"/>
          </ac:picMkLst>
        </pc:picChg>
        <pc:picChg chg="mod ord">
          <ac:chgData name="Vanessa Garza" userId="36797920-b69c-4382-86ab-958051bccc68" providerId="ADAL" clId="{9B792EEF-6734-48E7-9411-EAAEEFDD2E64}" dt="2025-11-03T23:25:21.620" v="1490" actId="962"/>
          <ac:picMkLst>
            <pc:docMk/>
            <pc:sldMk cId="3287373815" sldId="324"/>
            <ac:picMk id="16" creationId="{73CDF440-B008-9F03-6B33-86CDF73CFAFD}"/>
          </ac:picMkLst>
        </pc:picChg>
        <pc:picChg chg="mod">
          <ac:chgData name="Vanessa Garza" userId="36797920-b69c-4382-86ab-958051bccc68" providerId="ADAL" clId="{9B792EEF-6734-48E7-9411-EAAEEFDD2E64}" dt="2025-11-03T23:25:20.241" v="1489" actId="962"/>
          <ac:picMkLst>
            <pc:docMk/>
            <pc:sldMk cId="3287373815" sldId="324"/>
            <ac:picMk id="20" creationId="{841541DE-D596-AE60-AD73-419B7045BDEC}"/>
          </ac:picMkLst>
        </pc:picChg>
      </pc:sldChg>
      <pc:sldChg chg="addSp delSp modSp mod ord chgLayout">
        <pc:chgData name="Vanessa Garza" userId="36797920-b69c-4382-86ab-958051bccc68" providerId="ADAL" clId="{9B792EEF-6734-48E7-9411-EAAEEFDD2E64}" dt="2025-11-13T16:27:18.966" v="1590" actId="20577"/>
        <pc:sldMkLst>
          <pc:docMk/>
          <pc:sldMk cId="2887882330" sldId="336"/>
        </pc:sldMkLst>
        <pc:spChg chg="mod ord">
          <ac:chgData name="Vanessa Garza" userId="36797920-b69c-4382-86ab-958051bccc68" providerId="ADAL" clId="{9B792EEF-6734-48E7-9411-EAAEEFDD2E64}" dt="2025-11-12T16:04:27.408" v="1526" actId="6264"/>
          <ac:spMkLst>
            <pc:docMk/>
            <pc:sldMk cId="2887882330" sldId="336"/>
            <ac:spMk id="2" creationId="{A0CBD703-48B4-EE72-5E8F-216A453B0AA2}"/>
          </ac:spMkLst>
        </pc:spChg>
        <pc:spChg chg="mod ord">
          <ac:chgData name="Vanessa Garza" userId="36797920-b69c-4382-86ab-958051bccc68" providerId="ADAL" clId="{9B792EEF-6734-48E7-9411-EAAEEFDD2E64}" dt="2025-11-12T16:04:27.408" v="1526" actId="6264"/>
          <ac:spMkLst>
            <pc:docMk/>
            <pc:sldMk cId="2887882330" sldId="336"/>
            <ac:spMk id="3" creationId="{72F00884-B2E8-52D0-EA22-1B05784CD084}"/>
          </ac:spMkLst>
        </pc:spChg>
        <pc:spChg chg="mod ord">
          <ac:chgData name="Vanessa Garza" userId="36797920-b69c-4382-86ab-958051bccc68" providerId="ADAL" clId="{9B792EEF-6734-48E7-9411-EAAEEFDD2E64}" dt="2025-11-13T16:27:18.966" v="1590" actId="20577"/>
          <ac:spMkLst>
            <pc:docMk/>
            <pc:sldMk cId="2887882330" sldId="336"/>
            <ac:spMk id="4" creationId="{346BFD29-924A-1CEB-D6D3-B0284E2AF041}"/>
          </ac:spMkLst>
        </pc:spChg>
        <pc:spChg chg="add del mod">
          <ac:chgData name="Vanessa Garza" userId="36797920-b69c-4382-86ab-958051bccc68" providerId="ADAL" clId="{9B792EEF-6734-48E7-9411-EAAEEFDD2E64}" dt="2025-11-12T16:04:27.408" v="1526" actId="6264"/>
          <ac:spMkLst>
            <pc:docMk/>
            <pc:sldMk cId="2887882330" sldId="336"/>
            <ac:spMk id="5" creationId="{58CEDCEF-9ADC-9F4A-2A64-F270419132A6}"/>
          </ac:spMkLst>
        </pc:spChg>
        <pc:spChg chg="add del mod">
          <ac:chgData name="Vanessa Garza" userId="36797920-b69c-4382-86ab-958051bccc68" providerId="ADAL" clId="{9B792EEF-6734-48E7-9411-EAAEEFDD2E64}" dt="2025-11-12T16:04:27.408" v="1526" actId="6264"/>
          <ac:spMkLst>
            <pc:docMk/>
            <pc:sldMk cId="2887882330" sldId="336"/>
            <ac:spMk id="6" creationId="{209A8E38-0BD1-9795-3C7B-E9CE7EF2558E}"/>
          </ac:spMkLst>
        </pc:spChg>
        <pc:spChg chg="add del mod">
          <ac:chgData name="Vanessa Garza" userId="36797920-b69c-4382-86ab-958051bccc68" providerId="ADAL" clId="{9B792EEF-6734-48E7-9411-EAAEEFDD2E64}" dt="2025-11-12T16:04:27.408" v="1526" actId="6264"/>
          <ac:spMkLst>
            <pc:docMk/>
            <pc:sldMk cId="2887882330" sldId="336"/>
            <ac:spMk id="7" creationId="{0DBF91B1-832B-8B40-A476-B574B5B502FB}"/>
          </ac:spMkLst>
        </pc:spChg>
        <pc:spChg chg="add del mod">
          <ac:chgData name="Vanessa Garza" userId="36797920-b69c-4382-86ab-958051bccc68" providerId="ADAL" clId="{9B792EEF-6734-48E7-9411-EAAEEFDD2E64}" dt="2025-11-12T16:04:27.408" v="1526" actId="6264"/>
          <ac:spMkLst>
            <pc:docMk/>
            <pc:sldMk cId="2887882330" sldId="336"/>
            <ac:spMk id="8" creationId="{5217184B-4F05-0C2F-D52C-E652BE742846}"/>
          </ac:spMkLst>
        </pc:spChg>
        <pc:picChg chg="mod ord">
          <ac:chgData name="Vanessa Garza" userId="36797920-b69c-4382-86ab-958051bccc68" providerId="ADAL" clId="{9B792EEF-6734-48E7-9411-EAAEEFDD2E64}" dt="2025-11-12T16:04:27.408" v="1526" actId="6264"/>
          <ac:picMkLst>
            <pc:docMk/>
            <pc:sldMk cId="2887882330" sldId="336"/>
            <ac:picMk id="19" creationId="{3C273A0D-36A5-5FE3-DCCD-44E457123165}"/>
          </ac:picMkLst>
        </pc:picChg>
      </pc:sldChg>
      <pc:sldChg chg="addSp delSp modSp mod modClrScheme chgLayout">
        <pc:chgData name="Vanessa Garza" userId="36797920-b69c-4382-86ab-958051bccc68" providerId="ADAL" clId="{9B792EEF-6734-48E7-9411-EAAEEFDD2E64}" dt="2025-11-03T23:22:20.771" v="1409" actId="5793"/>
        <pc:sldMkLst>
          <pc:docMk/>
          <pc:sldMk cId="1887328427" sldId="342"/>
        </pc:sldMkLst>
        <pc:spChg chg="mod ord">
          <ac:chgData name="Vanessa Garza" userId="36797920-b69c-4382-86ab-958051bccc68" providerId="ADAL" clId="{9B792EEF-6734-48E7-9411-EAAEEFDD2E64}" dt="2025-11-03T23:00:42.130" v="931" actId="6264"/>
          <ac:spMkLst>
            <pc:docMk/>
            <pc:sldMk cId="1887328427" sldId="342"/>
            <ac:spMk id="4" creationId="{3BD0DFF8-BDFB-B2A8-C796-D9398E93C56E}"/>
          </ac:spMkLst>
        </pc:spChg>
        <pc:spChg chg="mod ord">
          <ac:chgData name="Vanessa Garza" userId="36797920-b69c-4382-86ab-958051bccc68" providerId="ADAL" clId="{9B792EEF-6734-48E7-9411-EAAEEFDD2E64}" dt="2025-11-03T23:00:42.130" v="931" actId="6264"/>
          <ac:spMkLst>
            <pc:docMk/>
            <pc:sldMk cId="1887328427" sldId="342"/>
            <ac:spMk id="6" creationId="{1FA48712-8671-EC75-6431-C6FCB3380D02}"/>
          </ac:spMkLst>
        </pc:spChg>
        <pc:spChg chg="mod ord">
          <ac:chgData name="Vanessa Garza" userId="36797920-b69c-4382-86ab-958051bccc68" providerId="ADAL" clId="{9B792EEF-6734-48E7-9411-EAAEEFDD2E64}" dt="2025-11-03T23:22:20.771" v="1409" actId="5793"/>
          <ac:spMkLst>
            <pc:docMk/>
            <pc:sldMk cId="1887328427" sldId="342"/>
            <ac:spMk id="7" creationId="{5646C2A2-81EF-8C6C-0526-E7EC912C68CA}"/>
          </ac:spMkLst>
        </pc:spChg>
        <pc:spChg chg="mod ord">
          <ac:chgData name="Vanessa Garza" userId="36797920-b69c-4382-86ab-958051bccc68" providerId="ADAL" clId="{9B792EEF-6734-48E7-9411-EAAEEFDD2E64}" dt="2025-11-03T23:22:19.809" v="1407" actId="5793"/>
          <ac:spMkLst>
            <pc:docMk/>
            <pc:sldMk cId="1887328427" sldId="342"/>
            <ac:spMk id="8" creationId="{19976B7E-D1C2-4862-EB17-8A10CC7A8011}"/>
          </ac:spMkLst>
        </pc:spChg>
      </pc:sldChg>
      <pc:sldChg chg="addSp delSp modSp new mod chgLayout">
        <pc:chgData name="Vanessa Garza" userId="36797920-b69c-4382-86ab-958051bccc68" providerId="ADAL" clId="{9B792EEF-6734-48E7-9411-EAAEEFDD2E64}" dt="2025-11-13T19:21:11.070" v="1758" actId="20577"/>
        <pc:sldMkLst>
          <pc:docMk/>
          <pc:sldMk cId="480742428" sldId="343"/>
        </pc:sldMkLst>
        <pc:spChg chg="mod ord">
          <ac:chgData name="Vanessa Garza" userId="36797920-b69c-4382-86ab-958051bccc68" providerId="ADAL" clId="{9B792EEF-6734-48E7-9411-EAAEEFDD2E64}" dt="2025-11-13T19:20:47.810" v="1754" actId="6264"/>
          <ac:spMkLst>
            <pc:docMk/>
            <pc:sldMk cId="480742428" sldId="343"/>
            <ac:spMk id="2" creationId="{39054E6C-CE56-0965-69F4-215C39064B7C}"/>
          </ac:spMkLst>
        </pc:spChg>
        <pc:spChg chg="add del mod">
          <ac:chgData name="Vanessa Garza" userId="36797920-b69c-4382-86ab-958051bccc68" providerId="ADAL" clId="{9B792EEF-6734-48E7-9411-EAAEEFDD2E64}" dt="2025-11-13T19:20:47.810" v="1754" actId="6264"/>
          <ac:spMkLst>
            <pc:docMk/>
            <pc:sldMk cId="480742428" sldId="343"/>
            <ac:spMk id="3" creationId="{05BD8BCA-A114-3190-785C-C49505BC8F76}"/>
          </ac:spMkLst>
        </pc:spChg>
        <pc:spChg chg="add del mod">
          <ac:chgData name="Vanessa Garza" userId="36797920-b69c-4382-86ab-958051bccc68" providerId="ADAL" clId="{9B792EEF-6734-48E7-9411-EAAEEFDD2E64}" dt="2025-11-13T19:20:47.810" v="1754" actId="6264"/>
          <ac:spMkLst>
            <pc:docMk/>
            <pc:sldMk cId="480742428" sldId="343"/>
            <ac:spMk id="4" creationId="{CBD60823-DE78-409A-8251-191CBCA641F7}"/>
          </ac:spMkLst>
        </pc:spChg>
        <pc:spChg chg="mod ord">
          <ac:chgData name="Vanessa Garza" userId="36797920-b69c-4382-86ab-958051bccc68" providerId="ADAL" clId="{9B792EEF-6734-48E7-9411-EAAEEFDD2E64}" dt="2025-11-13T19:20:47.810" v="1754" actId="6264"/>
          <ac:spMkLst>
            <pc:docMk/>
            <pc:sldMk cId="480742428" sldId="343"/>
            <ac:spMk id="5" creationId="{9C92CFB0-F447-FC2E-0373-6CA58D5AD1D6}"/>
          </ac:spMkLst>
        </pc:spChg>
        <pc:spChg chg="add del mod">
          <ac:chgData name="Vanessa Garza" userId="36797920-b69c-4382-86ab-958051bccc68" providerId="ADAL" clId="{9B792EEF-6734-48E7-9411-EAAEEFDD2E64}" dt="2025-11-13T19:20:47.810" v="1754" actId="6264"/>
          <ac:spMkLst>
            <pc:docMk/>
            <pc:sldMk cId="480742428" sldId="343"/>
            <ac:spMk id="6" creationId="{772BEDC5-46E3-BD3A-3E67-2B099B8D0885}"/>
          </ac:spMkLst>
        </pc:spChg>
        <pc:spChg chg="add del mod">
          <ac:chgData name="Vanessa Garza" userId="36797920-b69c-4382-86ab-958051bccc68" providerId="ADAL" clId="{9B792EEF-6734-48E7-9411-EAAEEFDD2E64}" dt="2025-11-13T19:20:47.810" v="1754" actId="6264"/>
          <ac:spMkLst>
            <pc:docMk/>
            <pc:sldMk cId="480742428" sldId="343"/>
            <ac:spMk id="7" creationId="{7F0748FF-F13B-41A6-A52C-FD92F2349EE3}"/>
          </ac:spMkLst>
        </pc:spChg>
        <pc:spChg chg="add mod ord">
          <ac:chgData name="Vanessa Garza" userId="36797920-b69c-4382-86ab-958051bccc68" providerId="ADAL" clId="{9B792EEF-6734-48E7-9411-EAAEEFDD2E64}" dt="2025-11-13T19:21:01.261" v="1757" actId="1035"/>
          <ac:spMkLst>
            <pc:docMk/>
            <pc:sldMk cId="480742428" sldId="343"/>
            <ac:spMk id="12" creationId="{557BE280-D633-21FA-093C-8868C081042A}"/>
          </ac:spMkLst>
        </pc:spChg>
        <pc:spChg chg="add mod ord">
          <ac:chgData name="Vanessa Garza" userId="36797920-b69c-4382-86ab-958051bccc68" providerId="ADAL" clId="{9B792EEF-6734-48E7-9411-EAAEEFDD2E64}" dt="2025-11-13T19:21:11.070" v="1758" actId="20577"/>
          <ac:spMkLst>
            <pc:docMk/>
            <pc:sldMk cId="480742428" sldId="343"/>
            <ac:spMk id="13" creationId="{1AFC13BD-C5A9-78B2-0AB6-A4235FD9806A}"/>
          </ac:spMkLst>
        </pc:spChg>
      </pc:sldChg>
      <pc:sldChg chg="addSp delSp modSp new mod chgLayout">
        <pc:chgData name="Vanessa Garza" userId="36797920-b69c-4382-86ab-958051bccc68" providerId="ADAL" clId="{9B792EEF-6734-48E7-9411-EAAEEFDD2E64}" dt="2025-11-03T23:20:05.593" v="1395" actId="5793"/>
        <pc:sldMkLst>
          <pc:docMk/>
          <pc:sldMk cId="4294421836" sldId="344"/>
        </pc:sldMkLst>
        <pc:spChg chg="mod ord">
          <ac:chgData name="Vanessa Garza" userId="36797920-b69c-4382-86ab-958051bccc68" providerId="ADAL" clId="{9B792EEF-6734-48E7-9411-EAAEEFDD2E64}" dt="2025-11-03T23:13:14.397" v="1330" actId="6264"/>
          <ac:spMkLst>
            <pc:docMk/>
            <pc:sldMk cId="4294421836" sldId="344"/>
            <ac:spMk id="5" creationId="{A01E1941-33E3-105F-81E8-67FC70AB18C2}"/>
          </ac:spMkLst>
        </pc:spChg>
        <pc:spChg chg="add mod ord">
          <ac:chgData name="Vanessa Garza" userId="36797920-b69c-4382-86ab-958051bccc68" providerId="ADAL" clId="{9B792EEF-6734-48E7-9411-EAAEEFDD2E64}" dt="2025-11-03T23:13:14.397" v="1330" actId="6264"/>
          <ac:spMkLst>
            <pc:docMk/>
            <pc:sldMk cId="4294421836" sldId="344"/>
            <ac:spMk id="19" creationId="{2365D137-FC5B-0B4D-D5AD-2EEE397A77D8}"/>
          </ac:spMkLst>
        </pc:spChg>
        <pc:spChg chg="add mod ord">
          <ac:chgData name="Vanessa Garza" userId="36797920-b69c-4382-86ab-958051bccc68" providerId="ADAL" clId="{9B792EEF-6734-48E7-9411-EAAEEFDD2E64}" dt="2025-11-03T23:20:05.593" v="1395" actId="5793"/>
          <ac:spMkLst>
            <pc:docMk/>
            <pc:sldMk cId="4294421836" sldId="344"/>
            <ac:spMk id="20" creationId="{8A72BB98-EDC1-7E05-A7CA-136E0B0F593F}"/>
          </ac:spMkLst>
        </pc:spChg>
        <pc:spChg chg="add mod ord">
          <ac:chgData name="Vanessa Garza" userId="36797920-b69c-4382-86ab-958051bccc68" providerId="ADAL" clId="{9B792EEF-6734-48E7-9411-EAAEEFDD2E64}" dt="2025-11-03T23:20:03.768" v="1394" actId="5793"/>
          <ac:spMkLst>
            <pc:docMk/>
            <pc:sldMk cId="4294421836" sldId="344"/>
            <ac:spMk id="21" creationId="{861F2DC6-0207-6A16-E7D2-60E09813D2C6}"/>
          </ac:spMkLst>
        </pc:spChg>
      </pc:sldChg>
      <pc:sldChg chg="addSp delSp modSp add mod ord chgLayout">
        <pc:chgData name="Vanessa Garza" userId="36797920-b69c-4382-86ab-958051bccc68" providerId="ADAL" clId="{9B792EEF-6734-48E7-9411-EAAEEFDD2E64}" dt="2025-11-12T16:04:21.530" v="1525" actId="20577"/>
        <pc:sldMkLst>
          <pc:docMk/>
          <pc:sldMk cId="860633366" sldId="345"/>
        </pc:sldMkLst>
        <pc:spChg chg="mod ord">
          <ac:chgData name="Vanessa Garza" userId="36797920-b69c-4382-86ab-958051bccc68" providerId="ADAL" clId="{9B792EEF-6734-48E7-9411-EAAEEFDD2E64}" dt="2025-11-12T16:04:21.530" v="1525" actId="20577"/>
          <ac:spMkLst>
            <pc:docMk/>
            <pc:sldMk cId="860633366" sldId="345"/>
            <ac:spMk id="2" creationId="{63DD224E-07BB-A772-531F-BB89226E2852}"/>
          </ac:spMkLst>
        </pc:spChg>
        <pc:spChg chg="mod ord">
          <ac:chgData name="Vanessa Garza" userId="36797920-b69c-4382-86ab-958051bccc68" providerId="ADAL" clId="{9B792EEF-6734-48E7-9411-EAAEEFDD2E64}" dt="2025-11-12T16:03:51.715" v="1514" actId="6264"/>
          <ac:spMkLst>
            <pc:docMk/>
            <pc:sldMk cId="860633366" sldId="345"/>
            <ac:spMk id="3" creationId="{E3B0E9F2-1C7B-1632-C361-6CAE684CD7D2}"/>
          </ac:spMkLst>
        </pc:spChg>
        <pc:spChg chg="mod ord">
          <ac:chgData name="Vanessa Garza" userId="36797920-b69c-4382-86ab-958051bccc68" providerId="ADAL" clId="{9B792EEF-6734-48E7-9411-EAAEEFDD2E64}" dt="2025-11-12T16:03:51.715" v="1514" actId="6264"/>
          <ac:spMkLst>
            <pc:docMk/>
            <pc:sldMk cId="860633366" sldId="345"/>
            <ac:spMk id="4" creationId="{355DB389-9607-7BBB-0DC2-E6D326F8B06B}"/>
          </ac:spMkLst>
        </pc:spChg>
        <pc:spChg chg="add del mod">
          <ac:chgData name="Vanessa Garza" userId="36797920-b69c-4382-86ab-958051bccc68" providerId="ADAL" clId="{9B792EEF-6734-48E7-9411-EAAEEFDD2E64}" dt="2025-11-12T16:02:41.081" v="1512" actId="6264"/>
          <ac:spMkLst>
            <pc:docMk/>
            <pc:sldMk cId="860633366" sldId="345"/>
            <ac:spMk id="5" creationId="{6078BA31-D140-87F4-9489-115DED319488}"/>
          </ac:spMkLst>
        </pc:spChg>
        <pc:spChg chg="add del mod">
          <ac:chgData name="Vanessa Garza" userId="36797920-b69c-4382-86ab-958051bccc68" providerId="ADAL" clId="{9B792EEF-6734-48E7-9411-EAAEEFDD2E64}" dt="2025-11-12T16:02:41.081" v="1512" actId="6264"/>
          <ac:spMkLst>
            <pc:docMk/>
            <pc:sldMk cId="860633366" sldId="345"/>
            <ac:spMk id="6" creationId="{45C329CA-0370-A362-0363-F67C1548F5ED}"/>
          </ac:spMkLst>
        </pc:spChg>
        <pc:spChg chg="add del mod">
          <ac:chgData name="Vanessa Garza" userId="36797920-b69c-4382-86ab-958051bccc68" providerId="ADAL" clId="{9B792EEF-6734-48E7-9411-EAAEEFDD2E64}" dt="2025-11-12T16:02:41.081" v="1512" actId="6264"/>
          <ac:spMkLst>
            <pc:docMk/>
            <pc:sldMk cId="860633366" sldId="345"/>
            <ac:spMk id="7" creationId="{81034826-5EAE-3496-BD50-BB8B1FDE506F}"/>
          </ac:spMkLst>
        </pc:spChg>
        <pc:spChg chg="add del mod">
          <ac:chgData name="Vanessa Garza" userId="36797920-b69c-4382-86ab-958051bccc68" providerId="ADAL" clId="{9B792EEF-6734-48E7-9411-EAAEEFDD2E64}" dt="2025-11-12T16:02:41.081" v="1512" actId="6264"/>
          <ac:spMkLst>
            <pc:docMk/>
            <pc:sldMk cId="860633366" sldId="345"/>
            <ac:spMk id="8" creationId="{9E2D248B-9957-73B5-1262-ED87656DC915}"/>
          </ac:spMkLst>
        </pc:spChg>
        <pc:spChg chg="add del mod">
          <ac:chgData name="Vanessa Garza" userId="36797920-b69c-4382-86ab-958051bccc68" providerId="ADAL" clId="{9B792EEF-6734-48E7-9411-EAAEEFDD2E64}" dt="2025-11-12T16:03:51.715" v="1514" actId="6264"/>
          <ac:spMkLst>
            <pc:docMk/>
            <pc:sldMk cId="860633366" sldId="345"/>
            <ac:spMk id="9" creationId="{1C4ECCD5-A159-AEE3-3483-2E8C55B64AC9}"/>
          </ac:spMkLst>
        </pc:spChg>
        <pc:spChg chg="add del mod">
          <ac:chgData name="Vanessa Garza" userId="36797920-b69c-4382-86ab-958051bccc68" providerId="ADAL" clId="{9B792EEF-6734-48E7-9411-EAAEEFDD2E64}" dt="2025-11-12T16:03:51.715" v="1514" actId="6264"/>
          <ac:spMkLst>
            <pc:docMk/>
            <pc:sldMk cId="860633366" sldId="345"/>
            <ac:spMk id="10" creationId="{5850B28B-D1AA-67A9-8DA6-D48A3A45F04A}"/>
          </ac:spMkLst>
        </pc:spChg>
        <pc:spChg chg="add del mod">
          <ac:chgData name="Vanessa Garza" userId="36797920-b69c-4382-86ab-958051bccc68" providerId="ADAL" clId="{9B792EEF-6734-48E7-9411-EAAEEFDD2E64}" dt="2025-11-12T16:03:51.715" v="1514" actId="6264"/>
          <ac:spMkLst>
            <pc:docMk/>
            <pc:sldMk cId="860633366" sldId="345"/>
            <ac:spMk id="11" creationId="{0A2C1A12-E1E1-73C3-349A-B4B81DC01134}"/>
          </ac:spMkLst>
        </pc:spChg>
        <pc:spChg chg="add del mod">
          <ac:chgData name="Vanessa Garza" userId="36797920-b69c-4382-86ab-958051bccc68" providerId="ADAL" clId="{9B792EEF-6734-48E7-9411-EAAEEFDD2E64}" dt="2025-11-12T16:03:51.715" v="1514" actId="6264"/>
          <ac:spMkLst>
            <pc:docMk/>
            <pc:sldMk cId="860633366" sldId="345"/>
            <ac:spMk id="12" creationId="{2D3ACA1A-CF1E-F125-4004-A904CB680997}"/>
          </ac:spMkLst>
        </pc:spChg>
        <pc:picChg chg="mod ord">
          <ac:chgData name="Vanessa Garza" userId="36797920-b69c-4382-86ab-958051bccc68" providerId="ADAL" clId="{9B792EEF-6734-48E7-9411-EAAEEFDD2E64}" dt="2025-11-12T16:03:51.715" v="1514" actId="6264"/>
          <ac:picMkLst>
            <pc:docMk/>
            <pc:sldMk cId="860633366" sldId="345"/>
            <ac:picMk id="19" creationId="{7D8031DB-C888-2D0C-8789-D69A7F99A632}"/>
          </ac:picMkLst>
        </pc:picChg>
      </pc:sldChg>
      <pc:sldChg chg="addSp delSp modSp new mod modClrScheme chgLayout">
        <pc:chgData name="Vanessa Garza" userId="36797920-b69c-4382-86ab-958051bccc68" providerId="ADAL" clId="{9B792EEF-6734-48E7-9411-EAAEEFDD2E64}" dt="2025-11-03T23:18:16.646" v="1388" actId="255"/>
        <pc:sldMkLst>
          <pc:docMk/>
          <pc:sldMk cId="834125972" sldId="346"/>
        </pc:sldMkLst>
        <pc:spChg chg="mod ord">
          <ac:chgData name="Vanessa Garza" userId="36797920-b69c-4382-86ab-958051bccc68" providerId="ADAL" clId="{9B792EEF-6734-48E7-9411-EAAEEFDD2E64}" dt="2025-11-03T23:18:09.836" v="1387" actId="6264"/>
          <ac:spMkLst>
            <pc:docMk/>
            <pc:sldMk cId="834125972" sldId="346"/>
            <ac:spMk id="2" creationId="{931C67E0-F247-A884-7915-C3E9F013E837}"/>
          </ac:spMkLst>
        </pc:spChg>
        <pc:spChg chg="mod ord">
          <ac:chgData name="Vanessa Garza" userId="36797920-b69c-4382-86ab-958051bccc68" providerId="ADAL" clId="{9B792EEF-6734-48E7-9411-EAAEEFDD2E64}" dt="2025-11-03T23:18:16.646" v="1388" actId="255"/>
          <ac:spMkLst>
            <pc:docMk/>
            <pc:sldMk cId="834125972" sldId="346"/>
            <ac:spMk id="3" creationId="{0F6FB277-5A62-ECDC-EEB2-BFA60BECDE74}"/>
          </ac:spMkLst>
        </pc:spChg>
        <pc:spChg chg="mod ord">
          <ac:chgData name="Vanessa Garza" userId="36797920-b69c-4382-86ab-958051bccc68" providerId="ADAL" clId="{9B792EEF-6734-48E7-9411-EAAEEFDD2E64}" dt="2025-11-03T23:18:09.836" v="1387" actId="6264"/>
          <ac:spMkLst>
            <pc:docMk/>
            <pc:sldMk cId="834125972" sldId="346"/>
            <ac:spMk id="5" creationId="{64319B82-235F-0087-B73F-25864580BD58}"/>
          </ac:spMkLst>
        </pc:spChg>
        <pc:spChg chg="add mod ord">
          <ac:chgData name="Vanessa Garza" userId="36797920-b69c-4382-86ab-958051bccc68" providerId="ADAL" clId="{9B792EEF-6734-48E7-9411-EAAEEFDD2E64}" dt="2025-11-03T23:18:16.646" v="1388" actId="255"/>
          <ac:spMkLst>
            <pc:docMk/>
            <pc:sldMk cId="834125972" sldId="346"/>
            <ac:spMk id="14" creationId="{97947E02-5F42-618E-DBE1-6D76E18E58C3}"/>
          </ac:spMkLst>
        </pc:spChg>
      </pc:sldChg>
      <pc:sldChg chg="addSp delSp modSp new mod chgLayout">
        <pc:chgData name="Vanessa Garza" userId="36797920-b69c-4382-86ab-958051bccc68" providerId="ADAL" clId="{9B792EEF-6734-48E7-9411-EAAEEFDD2E64}" dt="2025-11-13T16:14:01.751" v="1587" actId="1035"/>
        <pc:sldMkLst>
          <pc:docMk/>
          <pc:sldMk cId="1305721377" sldId="347"/>
        </pc:sldMkLst>
        <pc:spChg chg="mod ord">
          <ac:chgData name="Vanessa Garza" userId="36797920-b69c-4382-86ab-958051bccc68" providerId="ADAL" clId="{9B792EEF-6734-48E7-9411-EAAEEFDD2E64}" dt="2025-11-03T22:48:29.219" v="740" actId="6264"/>
          <ac:spMkLst>
            <pc:docMk/>
            <pc:sldMk cId="1305721377" sldId="347"/>
            <ac:spMk id="5" creationId="{0688521A-DA9B-8BE2-031E-51274DC9A291}"/>
          </ac:spMkLst>
        </pc:spChg>
        <pc:spChg chg="add mod ord">
          <ac:chgData name="Vanessa Garza" userId="36797920-b69c-4382-86ab-958051bccc68" providerId="ADAL" clId="{9B792EEF-6734-48E7-9411-EAAEEFDD2E64}" dt="2025-11-03T22:48:29.219" v="740" actId="6264"/>
          <ac:spMkLst>
            <pc:docMk/>
            <pc:sldMk cId="1305721377" sldId="347"/>
            <ac:spMk id="12" creationId="{735248AC-2B3D-5BF6-DEC9-4D5E6E63CAB5}"/>
          </ac:spMkLst>
        </pc:spChg>
        <pc:spChg chg="add mod ord">
          <ac:chgData name="Vanessa Garza" userId="36797920-b69c-4382-86ab-958051bccc68" providerId="ADAL" clId="{9B792EEF-6734-48E7-9411-EAAEEFDD2E64}" dt="2025-11-13T16:14:01.751" v="1587" actId="1035"/>
          <ac:spMkLst>
            <pc:docMk/>
            <pc:sldMk cId="1305721377" sldId="347"/>
            <ac:spMk id="13" creationId="{40C04102-BF4A-7866-CF00-55D26ADDA9D1}"/>
          </ac:spMkLst>
        </pc:spChg>
        <pc:spChg chg="add mod ord">
          <ac:chgData name="Vanessa Garza" userId="36797920-b69c-4382-86ab-958051bccc68" providerId="ADAL" clId="{9B792EEF-6734-48E7-9411-EAAEEFDD2E64}" dt="2025-11-13T16:14:01.751" v="1587" actId="1035"/>
          <ac:spMkLst>
            <pc:docMk/>
            <pc:sldMk cId="1305721377" sldId="347"/>
            <ac:spMk id="14" creationId="{CD0E1884-EF1A-DD95-4539-8B4B15DE8BF4}"/>
          </ac:spMkLst>
        </pc:spChg>
        <pc:spChg chg="add mod ord">
          <ac:chgData name="Vanessa Garza" userId="36797920-b69c-4382-86ab-958051bccc68" providerId="ADAL" clId="{9B792EEF-6734-48E7-9411-EAAEEFDD2E64}" dt="2025-11-13T16:14:01.751" v="1587" actId="1035"/>
          <ac:spMkLst>
            <pc:docMk/>
            <pc:sldMk cId="1305721377" sldId="347"/>
            <ac:spMk id="15" creationId="{2BB385A4-BA8B-0183-99BC-4F34A503F5CC}"/>
          </ac:spMkLst>
        </pc:spChg>
        <pc:spChg chg="add mod ord">
          <ac:chgData name="Vanessa Garza" userId="36797920-b69c-4382-86ab-958051bccc68" providerId="ADAL" clId="{9B792EEF-6734-48E7-9411-EAAEEFDD2E64}" dt="2025-11-12T16:06:53.418" v="1530" actId="242"/>
          <ac:spMkLst>
            <pc:docMk/>
            <pc:sldMk cId="1305721377" sldId="347"/>
            <ac:spMk id="21" creationId="{D10F3D80-3C37-3347-1158-34C88A2EFE26}"/>
          </ac:spMkLst>
        </pc:spChg>
        <pc:spChg chg="add mod ord">
          <ac:chgData name="Vanessa Garza" userId="36797920-b69c-4382-86ab-958051bccc68" providerId="ADAL" clId="{9B792EEF-6734-48E7-9411-EAAEEFDD2E64}" dt="2025-11-03T22:50:13.712" v="766" actId="554"/>
          <ac:spMkLst>
            <pc:docMk/>
            <pc:sldMk cId="1305721377" sldId="347"/>
            <ac:spMk id="22" creationId="{B7E5ECC7-BC9D-9E97-A9FA-AE0BAB018DA0}"/>
          </ac:spMkLst>
        </pc:spChg>
        <pc:spChg chg="add mod ord">
          <ac:chgData name="Vanessa Garza" userId="36797920-b69c-4382-86ab-958051bccc68" providerId="ADAL" clId="{9B792EEF-6734-48E7-9411-EAAEEFDD2E64}" dt="2025-11-12T16:06:53.418" v="1530" actId="242"/>
          <ac:spMkLst>
            <pc:docMk/>
            <pc:sldMk cId="1305721377" sldId="347"/>
            <ac:spMk id="23" creationId="{95152117-0276-331D-26CF-96C20EB42682}"/>
          </ac:spMkLst>
        </pc:spChg>
      </pc:sldChg>
      <pc:sldChg chg="addSp delSp modSp new mod modClrScheme chgLayout">
        <pc:chgData name="Vanessa Garza" userId="36797920-b69c-4382-86ab-958051bccc68" providerId="ADAL" clId="{9B792EEF-6734-48E7-9411-EAAEEFDD2E64}" dt="2025-11-13T16:30:59.346" v="1591" actId="242"/>
        <pc:sldMkLst>
          <pc:docMk/>
          <pc:sldMk cId="3185029547" sldId="348"/>
        </pc:sldMkLst>
        <pc:spChg chg="mod ord">
          <ac:chgData name="Vanessa Garza" userId="36797920-b69c-4382-86ab-958051bccc68" providerId="ADAL" clId="{9B792EEF-6734-48E7-9411-EAAEEFDD2E64}" dt="2025-11-03T23:21:02.097" v="1399" actId="6264"/>
          <ac:spMkLst>
            <pc:docMk/>
            <pc:sldMk cId="3185029547" sldId="348"/>
            <ac:spMk id="9" creationId="{E70A33C5-B23A-75D7-947C-C4F2699ED636}"/>
          </ac:spMkLst>
        </pc:spChg>
        <pc:spChg chg="add mod ord">
          <ac:chgData name="Vanessa Garza" userId="36797920-b69c-4382-86ab-958051bccc68" providerId="ADAL" clId="{9B792EEF-6734-48E7-9411-EAAEEFDD2E64}" dt="2025-11-13T16:30:59.346" v="1591" actId="242"/>
          <ac:spMkLst>
            <pc:docMk/>
            <pc:sldMk cId="3185029547" sldId="348"/>
            <ac:spMk id="15" creationId="{FA7DF3D7-6D91-3B1D-7B11-9612EAECC87A}"/>
          </ac:spMkLst>
        </pc:spChg>
        <pc:spChg chg="add mod ord">
          <ac:chgData name="Vanessa Garza" userId="36797920-b69c-4382-86ab-958051bccc68" providerId="ADAL" clId="{9B792EEF-6734-48E7-9411-EAAEEFDD2E64}" dt="2025-11-03T23:21:02.097" v="1399" actId="6264"/>
          <ac:spMkLst>
            <pc:docMk/>
            <pc:sldMk cId="3185029547" sldId="348"/>
            <ac:spMk id="18" creationId="{69AC256D-FAA5-3135-C91C-7E5C25752CFC}"/>
          </ac:spMkLst>
        </pc:spChg>
        <pc:picChg chg="add mod ord">
          <ac:chgData name="Vanessa Garza" userId="36797920-b69c-4382-86ab-958051bccc68" providerId="ADAL" clId="{9B792EEF-6734-48E7-9411-EAAEEFDD2E64}" dt="2025-11-03T23:21:02.097" v="1399" actId="6264"/>
          <ac:picMkLst>
            <pc:docMk/>
            <pc:sldMk cId="3185029547" sldId="348"/>
            <ac:picMk id="20" creationId="{374B91BA-8B26-F5F6-8C78-7890CD5061DD}"/>
          </ac:picMkLst>
        </pc:picChg>
      </pc:sldChg>
      <pc:sldChg chg="addSp delSp modSp add mod">
        <pc:chgData name="Vanessa Garza" userId="36797920-b69c-4382-86ab-958051bccc68" providerId="ADAL" clId="{9B792EEF-6734-48E7-9411-EAAEEFDD2E64}" dt="2025-11-12T16:05:46.518" v="1529" actId="14100"/>
        <pc:sldMkLst>
          <pc:docMk/>
          <pc:sldMk cId="1273926690" sldId="349"/>
        </pc:sldMkLst>
        <pc:spChg chg="mod">
          <ac:chgData name="Vanessa Garza" userId="36797920-b69c-4382-86ab-958051bccc68" providerId="ADAL" clId="{9B792EEF-6734-48E7-9411-EAAEEFDD2E64}" dt="2025-11-12T16:05:46.518" v="1529" actId="14100"/>
          <ac:spMkLst>
            <pc:docMk/>
            <pc:sldMk cId="1273926690" sldId="349"/>
            <ac:spMk id="8" creationId="{E3834D49-874F-9066-C289-FDA058B33F98}"/>
          </ac:spMkLst>
        </pc:spChg>
        <pc:spChg chg="mod">
          <ac:chgData name="Vanessa Garza" userId="36797920-b69c-4382-86ab-958051bccc68" providerId="ADAL" clId="{9B792EEF-6734-48E7-9411-EAAEEFDD2E64}" dt="2025-11-03T23:24:32.038" v="1478" actId="962"/>
          <ac:spMkLst>
            <pc:docMk/>
            <pc:sldMk cId="1273926690" sldId="349"/>
            <ac:spMk id="9" creationId="{71520585-32D8-BE12-7157-19BF5E795155}"/>
          </ac:spMkLst>
        </pc:spChg>
        <pc:spChg chg="mod">
          <ac:chgData name="Vanessa Garza" userId="36797920-b69c-4382-86ab-958051bccc68" providerId="ADAL" clId="{9B792EEF-6734-48E7-9411-EAAEEFDD2E64}" dt="2025-11-12T16:05:46.518" v="1529" actId="14100"/>
          <ac:spMkLst>
            <pc:docMk/>
            <pc:sldMk cId="1273926690" sldId="349"/>
            <ac:spMk id="10" creationId="{5330F478-7A7D-DF04-5A6C-54F44723E2CD}"/>
          </ac:spMkLst>
        </pc:spChg>
        <pc:spChg chg="mod">
          <ac:chgData name="Vanessa Garza" userId="36797920-b69c-4382-86ab-958051bccc68" providerId="ADAL" clId="{9B792EEF-6734-48E7-9411-EAAEEFDD2E64}" dt="2025-11-03T23:24:36.703" v="1480" actId="962"/>
          <ac:spMkLst>
            <pc:docMk/>
            <pc:sldMk cId="1273926690" sldId="349"/>
            <ac:spMk id="11" creationId="{890DD80D-F995-2ABD-E6A5-5EB2CEBB64BE}"/>
          </ac:spMkLst>
        </pc:spChg>
        <pc:spChg chg="mod">
          <ac:chgData name="Vanessa Garza" userId="36797920-b69c-4382-86ab-958051bccc68" providerId="ADAL" clId="{9B792EEF-6734-48E7-9411-EAAEEFDD2E64}" dt="2025-11-12T16:05:46.518" v="1529" actId="14100"/>
          <ac:spMkLst>
            <pc:docMk/>
            <pc:sldMk cId="1273926690" sldId="349"/>
            <ac:spMk id="12" creationId="{559A3050-2A34-07AC-C5F5-452A14C4A9B5}"/>
          </ac:spMkLst>
        </pc:spChg>
      </pc:sldChg>
      <pc:sldChg chg="new del">
        <pc:chgData name="Vanessa Garza" userId="36797920-b69c-4382-86ab-958051bccc68" providerId="ADAL" clId="{9B792EEF-6734-48E7-9411-EAAEEFDD2E64}" dt="2025-11-12T16:05:16.233" v="1528" actId="680"/>
        <pc:sldMkLst>
          <pc:docMk/>
          <pc:sldMk cId="770753159" sldId="350"/>
        </pc:sldMkLst>
      </pc:sldChg>
      <pc:sldMasterChg chg="delSp modSp mod modSldLayout">
        <pc:chgData name="Vanessa Garza" userId="36797920-b69c-4382-86ab-958051bccc68" providerId="ADAL" clId="{9B792EEF-6734-48E7-9411-EAAEEFDD2E64}" dt="2025-11-13T16:19:33.214" v="1589" actId="16037"/>
        <pc:sldMasterMkLst>
          <pc:docMk/>
          <pc:sldMasterMk cId="2563760958" sldId="2147483648"/>
        </pc:sldMasterMkLst>
        <pc:spChg chg="mod">
          <ac:chgData name="Vanessa Garza" userId="36797920-b69c-4382-86ab-958051bccc68" providerId="ADAL" clId="{9B792EEF-6734-48E7-9411-EAAEEFDD2E64}" dt="2025-11-03T21:32:27.504" v="156" actId="255"/>
          <ac:spMkLst>
            <pc:docMk/>
            <pc:sldMasterMk cId="2563760958" sldId="2147483648"/>
            <ac:spMk id="2" creationId="{00000000-0000-0000-0000-000000000000}"/>
          </ac:spMkLst>
        </pc:spChg>
        <pc:spChg chg="mod">
          <ac:chgData name="Vanessa Garza" userId="36797920-b69c-4382-86ab-958051bccc68" providerId="ADAL" clId="{9B792EEF-6734-48E7-9411-EAAEEFDD2E64}" dt="2025-11-03T21:32:31.116" v="158" actId="403"/>
          <ac:spMkLst>
            <pc:docMk/>
            <pc:sldMasterMk cId="2563760958" sldId="2147483648"/>
            <ac:spMk id="3" creationId="{00000000-0000-0000-0000-000000000000}"/>
          </ac:spMkLst>
        </pc:spChg>
        <pc:spChg chg="mod">
          <ac:chgData name="Vanessa Garza" userId="36797920-b69c-4382-86ab-958051bccc68" providerId="ADAL" clId="{9B792EEF-6734-48E7-9411-EAAEEFDD2E64}" dt="2025-11-03T21:35:42.494" v="207" actId="403"/>
          <ac:spMkLst>
            <pc:docMk/>
            <pc:sldMasterMk cId="2563760958" sldId="2147483648"/>
            <ac:spMk id="6" creationId="{00000000-0000-0000-0000-000000000000}"/>
          </ac:spMkLst>
        </pc:spChg>
        <pc:sldLayoutChg chg="addSp delSp modSp mod">
          <pc:chgData name="Vanessa Garza" userId="36797920-b69c-4382-86ab-958051bccc68" providerId="ADAL" clId="{9B792EEF-6734-48E7-9411-EAAEEFDD2E64}" dt="2025-11-13T16:19:33.214" v="1589" actId="16037"/>
          <pc:sldLayoutMkLst>
            <pc:docMk/>
            <pc:sldMasterMk cId="2563760958" sldId="2147483648"/>
            <pc:sldLayoutMk cId="3382882087" sldId="2147483649"/>
          </pc:sldLayoutMkLst>
          <pc:spChg chg="mod ord">
            <ac:chgData name="Vanessa Garza" userId="36797920-b69c-4382-86ab-958051bccc68" providerId="ADAL" clId="{9B792EEF-6734-48E7-9411-EAAEEFDD2E64}" dt="2025-11-03T23:23:43.585" v="1475" actId="13244"/>
            <ac:spMkLst>
              <pc:docMk/>
              <pc:sldMasterMk cId="2563760958" sldId="2147483648"/>
              <pc:sldLayoutMk cId="3382882087" sldId="2147483649"/>
              <ac:spMk id="3" creationId="{00000000-0000-0000-0000-000000000000}"/>
            </ac:spMkLst>
          </pc:spChg>
          <pc:spChg chg="mod">
            <ac:chgData name="Vanessa Garza" userId="36797920-b69c-4382-86ab-958051bccc68" providerId="ADAL" clId="{9B792EEF-6734-48E7-9411-EAAEEFDD2E64}" dt="2025-11-13T16:17:46.319" v="1588" actId="16037"/>
            <ac:spMkLst>
              <pc:docMk/>
              <pc:sldMasterMk cId="2563760958" sldId="2147483648"/>
              <pc:sldLayoutMk cId="3382882087" sldId="2147483649"/>
              <ac:spMk id="5" creationId="{B1FD55A8-DC6B-7CD4-984D-F2CF5B782DAB}"/>
            </ac:spMkLst>
          </pc:spChg>
          <pc:spChg chg="add mod ord">
            <ac:chgData name="Vanessa Garza" userId="36797920-b69c-4382-86ab-958051bccc68" providerId="ADAL" clId="{9B792EEF-6734-48E7-9411-EAAEEFDD2E64}" dt="2025-11-03T23:23:22.474" v="1470" actId="13244"/>
            <ac:spMkLst>
              <pc:docMk/>
              <pc:sldMasterMk cId="2563760958" sldId="2147483648"/>
              <pc:sldLayoutMk cId="3382882087" sldId="2147483649"/>
              <ac:spMk id="6" creationId="{895DFD68-3AA5-C9A7-979E-A3D07534921B}"/>
            </ac:spMkLst>
          </pc:spChg>
          <pc:spChg chg="add mod ord">
            <ac:chgData name="Vanessa Garza" userId="36797920-b69c-4382-86ab-958051bccc68" providerId="ADAL" clId="{9B792EEF-6734-48E7-9411-EAAEEFDD2E64}" dt="2025-11-03T23:23:19.648" v="1469" actId="13244"/>
            <ac:spMkLst>
              <pc:docMk/>
              <pc:sldMasterMk cId="2563760958" sldId="2147483648"/>
              <pc:sldLayoutMk cId="3382882087" sldId="2147483649"/>
              <ac:spMk id="9" creationId="{A3B38BD9-E2B1-3EF2-B7CA-C591EC88DEF5}"/>
            </ac:spMkLst>
          </pc:spChg>
          <pc:spChg chg="ord">
            <ac:chgData name="Vanessa Garza" userId="36797920-b69c-4382-86ab-958051bccc68" providerId="ADAL" clId="{9B792EEF-6734-48E7-9411-EAAEEFDD2E64}" dt="2025-11-03T23:23:40.612" v="1474" actId="13244"/>
            <ac:spMkLst>
              <pc:docMk/>
              <pc:sldMasterMk cId="2563760958" sldId="2147483648"/>
              <pc:sldLayoutMk cId="3382882087" sldId="2147483649"/>
              <ac:spMk id="13" creationId="{1775A23F-BECF-11F7-0296-411179417D70}"/>
            </ac:spMkLst>
          </pc:spChg>
          <pc:spChg chg="ord">
            <ac:chgData name="Vanessa Garza" userId="36797920-b69c-4382-86ab-958051bccc68" providerId="ADAL" clId="{9B792EEF-6734-48E7-9411-EAAEEFDD2E64}" dt="2025-11-03T23:23:36.559" v="1472" actId="13244"/>
            <ac:spMkLst>
              <pc:docMk/>
              <pc:sldMasterMk cId="2563760958" sldId="2147483648"/>
              <pc:sldLayoutMk cId="3382882087" sldId="2147483649"/>
              <ac:spMk id="15" creationId="{A44580E1-0D73-CE94-C207-D61D9D2303E6}"/>
            </ac:spMkLst>
          </pc:spChg>
          <pc:spChg chg="ord">
            <ac:chgData name="Vanessa Garza" userId="36797920-b69c-4382-86ab-958051bccc68" providerId="ADAL" clId="{9B792EEF-6734-48E7-9411-EAAEEFDD2E64}" dt="2025-11-03T23:23:38.240" v="1473" actId="13244"/>
            <ac:spMkLst>
              <pc:docMk/>
              <pc:sldMasterMk cId="2563760958" sldId="2147483648"/>
              <pc:sldLayoutMk cId="3382882087" sldId="2147483649"/>
              <ac:spMk id="16" creationId="{92B25869-DAD9-F98F-4401-472BF13B638C}"/>
            </ac:spMkLst>
          </pc:spChg>
          <pc:spChg chg="add mod">
            <ac:chgData name="Vanessa Garza" userId="36797920-b69c-4382-86ab-958051bccc68" providerId="ADAL" clId="{9B792EEF-6734-48E7-9411-EAAEEFDD2E64}" dt="2025-11-03T21:32:44.127" v="161" actId="14100"/>
            <ac:spMkLst>
              <pc:docMk/>
              <pc:sldMasterMk cId="2563760958" sldId="2147483648"/>
              <pc:sldLayoutMk cId="3382882087" sldId="2147483649"/>
              <ac:spMk id="17" creationId="{C280BB0E-ED55-FB58-98C2-A7F6F76CF9EA}"/>
            </ac:spMkLst>
          </pc:spChg>
          <pc:spChg chg="mod">
            <ac:chgData name="Vanessa Garza" userId="36797920-b69c-4382-86ab-958051bccc68" providerId="ADAL" clId="{9B792EEF-6734-48E7-9411-EAAEEFDD2E64}" dt="2025-11-13T16:19:33.214" v="1589" actId="16037"/>
            <ac:spMkLst>
              <pc:docMk/>
              <pc:sldMasterMk cId="2563760958" sldId="2147483648"/>
              <pc:sldLayoutMk cId="3382882087" sldId="2147483649"/>
              <ac:spMk id="22" creationId="{D951A35A-F4D7-545D-8528-2736ED0B0F33}"/>
            </ac:spMkLst>
          </pc:spChg>
        </pc:sldLayoutChg>
        <pc:sldLayoutChg chg="addSp delSp modSp mod">
          <pc:chgData name="Vanessa Garza" userId="36797920-b69c-4382-86ab-958051bccc68" providerId="ADAL" clId="{9B792EEF-6734-48E7-9411-EAAEEFDD2E64}" dt="2025-11-12T16:13:16.696" v="1558" actId="14100"/>
          <pc:sldLayoutMkLst>
            <pc:docMk/>
            <pc:sldMasterMk cId="2563760958" sldId="2147483648"/>
            <pc:sldLayoutMk cId="2804328065" sldId="2147483662"/>
          </pc:sldLayoutMkLst>
          <pc:spChg chg="mod">
            <ac:chgData name="Vanessa Garza" userId="36797920-b69c-4382-86ab-958051bccc68" providerId="ADAL" clId="{9B792EEF-6734-48E7-9411-EAAEEFDD2E64}" dt="2025-11-03T21:59:07.258" v="571" actId="403"/>
            <ac:spMkLst>
              <pc:docMk/>
              <pc:sldMasterMk cId="2563760958" sldId="2147483648"/>
              <pc:sldLayoutMk cId="2804328065" sldId="2147483662"/>
              <ac:spMk id="3" creationId="{00000000-0000-0000-0000-000000000000}"/>
            </ac:spMkLst>
          </pc:spChg>
          <pc:spChg chg="add mod ord">
            <ac:chgData name="Vanessa Garza" userId="36797920-b69c-4382-86ab-958051bccc68" providerId="ADAL" clId="{9B792EEF-6734-48E7-9411-EAAEEFDD2E64}" dt="2025-11-03T22:01:58.258" v="608" actId="207"/>
            <ac:spMkLst>
              <pc:docMk/>
              <pc:sldMasterMk cId="2563760958" sldId="2147483648"/>
              <pc:sldLayoutMk cId="2804328065" sldId="2147483662"/>
              <ac:spMk id="4" creationId="{BA159BEB-64F0-CB05-3F15-FE61A2AA4CF3}"/>
            </ac:spMkLst>
          </pc:spChg>
          <pc:spChg chg="add mod ord">
            <ac:chgData name="Vanessa Garza" userId="36797920-b69c-4382-86ab-958051bccc68" providerId="ADAL" clId="{9B792EEF-6734-48E7-9411-EAAEEFDD2E64}" dt="2025-11-03T22:02:01.416" v="609" actId="207"/>
            <ac:spMkLst>
              <pc:docMk/>
              <pc:sldMasterMk cId="2563760958" sldId="2147483648"/>
              <pc:sldLayoutMk cId="2804328065" sldId="2147483662"/>
              <ac:spMk id="5" creationId="{8B48134B-5EC9-5165-5ABE-85311D2BB4F8}"/>
            </ac:spMkLst>
          </pc:spChg>
          <pc:spChg chg="mod">
            <ac:chgData name="Vanessa Garza" userId="36797920-b69c-4382-86ab-958051bccc68" providerId="ADAL" clId="{9B792EEF-6734-48E7-9411-EAAEEFDD2E64}" dt="2025-11-03T21:58:43.784" v="557" actId="1076"/>
            <ac:spMkLst>
              <pc:docMk/>
              <pc:sldMasterMk cId="2563760958" sldId="2147483648"/>
              <pc:sldLayoutMk cId="2804328065" sldId="2147483662"/>
              <ac:spMk id="11" creationId="{C9476F1A-01F6-616D-199F-9E02AC2551FB}"/>
            </ac:spMkLst>
          </pc:spChg>
          <pc:spChg chg="ord">
            <ac:chgData name="Vanessa Garza" userId="36797920-b69c-4382-86ab-958051bccc68" providerId="ADAL" clId="{9B792EEF-6734-48E7-9411-EAAEEFDD2E64}" dt="2025-11-12T16:11:25.341" v="1547" actId="166"/>
            <ac:spMkLst>
              <pc:docMk/>
              <pc:sldMasterMk cId="2563760958" sldId="2147483648"/>
              <pc:sldLayoutMk cId="2804328065" sldId="2147483662"/>
              <ac:spMk id="20" creationId="{9394BCB1-8FBC-AB32-B138-A912E42F2D8B}"/>
            </ac:spMkLst>
          </pc:spChg>
          <pc:spChg chg="mod ord">
            <ac:chgData name="Vanessa Garza" userId="36797920-b69c-4382-86ab-958051bccc68" providerId="ADAL" clId="{9B792EEF-6734-48E7-9411-EAAEEFDD2E64}" dt="2025-11-12T16:11:02.202" v="1544" actId="14100"/>
            <ac:spMkLst>
              <pc:docMk/>
              <pc:sldMasterMk cId="2563760958" sldId="2147483648"/>
              <pc:sldLayoutMk cId="2804328065" sldId="2147483662"/>
              <ac:spMk id="21" creationId="{CB610F9E-C699-B370-106D-17BDF99159BD}"/>
            </ac:spMkLst>
          </pc:spChg>
          <pc:spChg chg="mod ord">
            <ac:chgData name="Vanessa Garza" userId="36797920-b69c-4382-86ab-958051bccc68" providerId="ADAL" clId="{9B792EEF-6734-48E7-9411-EAAEEFDD2E64}" dt="2025-11-12T16:13:00.078" v="1557" actId="14100"/>
            <ac:spMkLst>
              <pc:docMk/>
              <pc:sldMasterMk cId="2563760958" sldId="2147483648"/>
              <pc:sldLayoutMk cId="2804328065" sldId="2147483662"/>
              <ac:spMk id="22" creationId="{ED471D17-F763-C1A6-E114-5D5A2C93F5B9}"/>
            </ac:spMkLst>
          </pc:spChg>
          <pc:cxnChg chg="mod">
            <ac:chgData name="Vanessa Garza" userId="36797920-b69c-4382-86ab-958051bccc68" providerId="ADAL" clId="{9B792EEF-6734-48E7-9411-EAAEEFDD2E64}" dt="2025-11-12T16:13:16.696" v="1558" actId="14100"/>
            <ac:cxnSpMkLst>
              <pc:docMk/>
              <pc:sldMasterMk cId="2563760958" sldId="2147483648"/>
              <pc:sldLayoutMk cId="2804328065" sldId="2147483662"/>
              <ac:cxnSpMk id="14" creationId="{3DFBDC00-6EAF-6C67-99D5-4DA34806FE50}"/>
            </ac:cxnSpMkLst>
          </pc:cxnChg>
        </pc:sldLayoutChg>
        <pc:sldLayoutChg chg="addSp delSp modSp mod">
          <pc:chgData name="Vanessa Garza" userId="36797920-b69c-4382-86ab-958051bccc68" providerId="ADAL" clId="{9B792EEF-6734-48E7-9411-EAAEEFDD2E64}" dt="2025-11-03T23:03:16.263" v="1015" actId="242"/>
          <pc:sldLayoutMkLst>
            <pc:docMk/>
            <pc:sldMasterMk cId="2563760958" sldId="2147483648"/>
            <pc:sldLayoutMk cId="3606665313" sldId="2147483664"/>
          </pc:sldLayoutMkLst>
          <pc:spChg chg="add mod ord">
            <ac:chgData name="Vanessa Garza" userId="36797920-b69c-4382-86ab-958051bccc68" providerId="ADAL" clId="{9B792EEF-6734-48E7-9411-EAAEEFDD2E64}" dt="2025-11-03T23:02:54.283" v="1013" actId="13244"/>
            <ac:spMkLst>
              <pc:docMk/>
              <pc:sldMasterMk cId="2563760958" sldId="2147483648"/>
              <pc:sldLayoutMk cId="3606665313" sldId="2147483664"/>
              <ac:spMk id="3" creationId="{393AB5E2-D1F7-3918-A991-5FFBAC0B7D04}"/>
            </ac:spMkLst>
          </pc:spChg>
          <pc:spChg chg="mod ord">
            <ac:chgData name="Vanessa Garza" userId="36797920-b69c-4382-86ab-958051bccc68" providerId="ADAL" clId="{9B792EEF-6734-48E7-9411-EAAEEFDD2E64}" dt="2025-11-03T23:03:16.263" v="1015" actId="242"/>
            <ac:spMkLst>
              <pc:docMk/>
              <pc:sldMasterMk cId="2563760958" sldId="2147483648"/>
              <pc:sldLayoutMk cId="3606665313" sldId="2147483664"/>
              <ac:spMk id="4" creationId="{3DAA3FF9-4C9C-8494-A2BB-F77816393331}"/>
            </ac:spMkLst>
          </pc:spChg>
          <pc:spChg chg="add mod">
            <ac:chgData name="Vanessa Garza" userId="36797920-b69c-4382-86ab-958051bccc68" providerId="ADAL" clId="{9B792EEF-6734-48E7-9411-EAAEEFDD2E64}" dt="2025-11-03T21:33:00.412" v="167" actId="242"/>
            <ac:spMkLst>
              <pc:docMk/>
              <pc:sldMasterMk cId="2563760958" sldId="2147483648"/>
              <pc:sldLayoutMk cId="3606665313" sldId="2147483664"/>
              <ac:spMk id="6" creationId="{4F5DC02A-881E-3469-2258-172D1BFAD414}"/>
            </ac:spMkLst>
          </pc:spChg>
        </pc:sldLayoutChg>
        <pc:sldLayoutChg chg="addSp delSp modSp mod">
          <pc:chgData name="Vanessa Garza" userId="36797920-b69c-4382-86ab-958051bccc68" providerId="ADAL" clId="{9B792EEF-6734-48E7-9411-EAAEEFDD2E64}" dt="2025-11-03T21:40:08.244" v="274" actId="1076"/>
          <pc:sldLayoutMkLst>
            <pc:docMk/>
            <pc:sldMasterMk cId="2563760958" sldId="2147483648"/>
            <pc:sldLayoutMk cId="3607453148" sldId="2147483669"/>
          </pc:sldLayoutMkLst>
          <pc:spChg chg="add mod">
            <ac:chgData name="Vanessa Garza" userId="36797920-b69c-4382-86ab-958051bccc68" providerId="ADAL" clId="{9B792EEF-6734-48E7-9411-EAAEEFDD2E64}" dt="2025-11-03T21:34:13" v="183" actId="242"/>
            <ac:spMkLst>
              <pc:docMk/>
              <pc:sldMasterMk cId="2563760958" sldId="2147483648"/>
              <pc:sldLayoutMk cId="3607453148" sldId="2147483669"/>
              <ac:spMk id="4" creationId="{D114EA50-C101-2174-A1AF-3905B357156B}"/>
            </ac:spMkLst>
          </pc:spChg>
          <pc:spChg chg="add mod ord">
            <ac:chgData name="Vanessa Garza" userId="36797920-b69c-4382-86ab-958051bccc68" providerId="ADAL" clId="{9B792EEF-6734-48E7-9411-EAAEEFDD2E64}" dt="2025-11-03T21:39:22.132" v="258" actId="1076"/>
            <ac:spMkLst>
              <pc:docMk/>
              <pc:sldMasterMk cId="2563760958" sldId="2147483648"/>
              <pc:sldLayoutMk cId="3607453148" sldId="2147483669"/>
              <ac:spMk id="5" creationId="{0AAF69C9-5571-8CC5-63F4-038E83C15C41}"/>
            </ac:spMkLst>
          </pc:spChg>
          <pc:spChg chg="mod">
            <ac:chgData name="Vanessa Garza" userId="36797920-b69c-4382-86ab-958051bccc68" providerId="ADAL" clId="{9B792EEF-6734-48E7-9411-EAAEEFDD2E64}" dt="2025-11-03T21:39:37.251" v="265" actId="403"/>
            <ac:spMkLst>
              <pc:docMk/>
              <pc:sldMasterMk cId="2563760958" sldId="2147483648"/>
              <pc:sldLayoutMk cId="3607453148" sldId="2147483669"/>
              <ac:spMk id="6" creationId="{A0A0C691-BA31-F98C-EFBE-A27B2B391FA9}"/>
            </ac:spMkLst>
          </pc:spChg>
          <pc:spChg chg="mod">
            <ac:chgData name="Vanessa Garza" userId="36797920-b69c-4382-86ab-958051bccc68" providerId="ADAL" clId="{9B792EEF-6734-48E7-9411-EAAEEFDD2E64}" dt="2025-11-03T21:40:08.244" v="274" actId="1076"/>
            <ac:spMkLst>
              <pc:docMk/>
              <pc:sldMasterMk cId="2563760958" sldId="2147483648"/>
              <pc:sldLayoutMk cId="3607453148" sldId="2147483669"/>
              <ac:spMk id="11" creationId="{C9476F1A-01F6-616D-199F-9E02AC2551FB}"/>
            </ac:spMkLst>
          </pc:spChg>
          <pc:spChg chg="mod">
            <ac:chgData name="Vanessa Garza" userId="36797920-b69c-4382-86ab-958051bccc68" providerId="ADAL" clId="{9B792EEF-6734-48E7-9411-EAAEEFDD2E64}" dt="2025-11-03T21:39:31.109" v="261" actId="14100"/>
            <ac:spMkLst>
              <pc:docMk/>
              <pc:sldMasterMk cId="2563760958" sldId="2147483648"/>
              <pc:sldLayoutMk cId="3607453148" sldId="2147483669"/>
              <ac:spMk id="21" creationId="{CB610F9E-C699-B370-106D-17BDF99159BD}"/>
            </ac:spMkLst>
          </pc:spChg>
        </pc:sldLayoutChg>
        <pc:sldLayoutChg chg="addSp delSp modSp mod">
          <pc:chgData name="Vanessa Garza" userId="36797920-b69c-4382-86ab-958051bccc68" providerId="ADAL" clId="{9B792EEF-6734-48E7-9411-EAAEEFDD2E64}" dt="2025-11-12T16:03:48.002" v="1513" actId="1076"/>
          <pc:sldLayoutMkLst>
            <pc:docMk/>
            <pc:sldMasterMk cId="2563760958" sldId="2147483648"/>
            <pc:sldLayoutMk cId="1399238431" sldId="2147483670"/>
          </pc:sldLayoutMkLst>
          <pc:spChg chg="mod">
            <ac:chgData name="Vanessa Garza" userId="36797920-b69c-4382-86ab-958051bccc68" providerId="ADAL" clId="{9B792EEF-6734-48E7-9411-EAAEEFDD2E64}" dt="2025-11-12T16:03:48.002" v="1513" actId="1076"/>
            <ac:spMkLst>
              <pc:docMk/>
              <pc:sldMasterMk cId="2563760958" sldId="2147483648"/>
              <pc:sldLayoutMk cId="1399238431" sldId="2147483670"/>
              <ac:spMk id="3" creationId="{06D146FE-2CCD-1628-C75B-ABAC2022D9E1}"/>
            </ac:spMkLst>
          </pc:spChg>
          <pc:spChg chg="mod">
            <ac:chgData name="Vanessa Garza" userId="36797920-b69c-4382-86ab-958051bccc68" providerId="ADAL" clId="{9B792EEF-6734-48E7-9411-EAAEEFDD2E64}" dt="2025-11-12T16:03:48.002" v="1513" actId="1076"/>
            <ac:spMkLst>
              <pc:docMk/>
              <pc:sldMasterMk cId="2563760958" sldId="2147483648"/>
              <pc:sldLayoutMk cId="1399238431" sldId="2147483670"/>
              <ac:spMk id="4" creationId="{3DAA3FF9-4C9C-8494-A2BB-F77816393331}"/>
            </ac:spMkLst>
          </pc:spChg>
          <pc:spChg chg="add mod">
            <ac:chgData name="Vanessa Garza" userId="36797920-b69c-4382-86ab-958051bccc68" providerId="ADAL" clId="{9B792EEF-6734-48E7-9411-EAAEEFDD2E64}" dt="2025-11-03T21:28:04.384" v="92"/>
            <ac:spMkLst>
              <pc:docMk/>
              <pc:sldMasterMk cId="2563760958" sldId="2147483648"/>
              <pc:sldLayoutMk cId="1399238431" sldId="2147483670"/>
              <ac:spMk id="6" creationId="{90E426C3-718B-0BF3-7C35-682F3DAD2F62}"/>
            </ac:spMkLst>
          </pc:spChg>
          <pc:spChg chg="add mod ord">
            <ac:chgData name="Vanessa Garza" userId="36797920-b69c-4382-86ab-958051bccc68" providerId="ADAL" clId="{9B792EEF-6734-48E7-9411-EAAEEFDD2E64}" dt="2025-11-12T16:00:54.857" v="1494" actId="1076"/>
            <ac:spMkLst>
              <pc:docMk/>
              <pc:sldMasterMk cId="2563760958" sldId="2147483648"/>
              <pc:sldLayoutMk cId="1399238431" sldId="2147483670"/>
              <ac:spMk id="7" creationId="{9019B970-0A92-E728-C80C-CC42CE0DDBDD}"/>
            </ac:spMkLst>
          </pc:spChg>
          <pc:spChg chg="mod">
            <ac:chgData name="Vanessa Garza" userId="36797920-b69c-4382-86ab-958051bccc68" providerId="ADAL" clId="{9B792EEF-6734-48E7-9411-EAAEEFDD2E64}" dt="2025-11-12T16:00:48.680" v="1493" actId="1076"/>
            <ac:spMkLst>
              <pc:docMk/>
              <pc:sldMasterMk cId="2563760958" sldId="2147483648"/>
              <pc:sldLayoutMk cId="1399238431" sldId="2147483670"/>
              <ac:spMk id="29" creationId="{0BBDA8E3-4A22-4F30-2CBB-DFBA0B6063D0}"/>
            </ac:spMkLst>
          </pc:spChg>
          <pc:spChg chg="mod">
            <ac:chgData name="Vanessa Garza" userId="36797920-b69c-4382-86ab-958051bccc68" providerId="ADAL" clId="{9B792EEF-6734-48E7-9411-EAAEEFDD2E64}" dt="2025-11-12T16:01:21.919" v="1498" actId="14100"/>
            <ac:spMkLst>
              <pc:docMk/>
              <pc:sldMasterMk cId="2563760958" sldId="2147483648"/>
              <pc:sldLayoutMk cId="1399238431" sldId="2147483670"/>
              <ac:spMk id="33" creationId="{5AA36011-0CC6-C389-EAAB-90C4ACC2D522}"/>
            </ac:spMkLst>
          </pc:spChg>
          <pc:grpChg chg="mod">
            <ac:chgData name="Vanessa Garza" userId="36797920-b69c-4382-86ab-958051bccc68" providerId="ADAL" clId="{9B792EEF-6734-48E7-9411-EAAEEFDD2E64}" dt="2025-11-12T16:01:47.986" v="1502" actId="1076"/>
            <ac:grpSpMkLst>
              <pc:docMk/>
              <pc:sldMasterMk cId="2563760958" sldId="2147483648"/>
              <pc:sldLayoutMk cId="1399238431" sldId="2147483670"/>
              <ac:grpSpMk id="24" creationId="{82E86B28-A98B-0D98-5ED4-C8422E49C808}"/>
            </ac:grpSpMkLst>
          </pc:grpChg>
          <pc:cxnChg chg="mod">
            <ac:chgData name="Vanessa Garza" userId="36797920-b69c-4382-86ab-958051bccc68" providerId="ADAL" clId="{9B792EEF-6734-48E7-9411-EAAEEFDD2E64}" dt="2025-11-12T16:01:30.186" v="1499" actId="14100"/>
            <ac:cxnSpMkLst>
              <pc:docMk/>
              <pc:sldMasterMk cId="2563760958" sldId="2147483648"/>
              <pc:sldLayoutMk cId="1399238431" sldId="2147483670"/>
              <ac:cxnSpMk id="5" creationId="{E6BC3BBC-129A-FBDC-E6A0-294EF21E1914}"/>
            </ac:cxnSpMkLst>
          </pc:cxnChg>
        </pc:sldLayoutChg>
        <pc:sldLayoutChg chg="addSp delSp modSp mod">
          <pc:chgData name="Vanessa Garza" userId="36797920-b69c-4382-86ab-958051bccc68" providerId="ADAL" clId="{9B792EEF-6734-48E7-9411-EAAEEFDD2E64}" dt="2025-11-03T21:40:20.546" v="283" actId="14100"/>
          <pc:sldLayoutMkLst>
            <pc:docMk/>
            <pc:sldMasterMk cId="2563760958" sldId="2147483648"/>
            <pc:sldLayoutMk cId="2334879371" sldId="2147483677"/>
          </pc:sldLayoutMkLst>
          <pc:spChg chg="add mod">
            <ac:chgData name="Vanessa Garza" userId="36797920-b69c-4382-86ab-958051bccc68" providerId="ADAL" clId="{9B792EEF-6734-48E7-9411-EAAEEFDD2E64}" dt="2025-11-03T21:34:29.348" v="188" actId="242"/>
            <ac:spMkLst>
              <pc:docMk/>
              <pc:sldMasterMk cId="2563760958" sldId="2147483648"/>
              <pc:sldLayoutMk cId="2334879371" sldId="2147483677"/>
              <ac:spMk id="3" creationId="{707F263C-AD61-585C-D429-AA7CAB263C17}"/>
            </ac:spMkLst>
          </pc:spChg>
          <pc:spChg chg="mod">
            <ac:chgData name="Vanessa Garza" userId="36797920-b69c-4382-86ab-958051bccc68" providerId="ADAL" clId="{9B792EEF-6734-48E7-9411-EAAEEFDD2E64}" dt="2025-11-03T21:40:20.546" v="283" actId="14100"/>
            <ac:spMkLst>
              <pc:docMk/>
              <pc:sldMasterMk cId="2563760958" sldId="2147483648"/>
              <pc:sldLayoutMk cId="2334879371" sldId="2147483677"/>
              <ac:spMk id="5" creationId="{6E373C8E-E782-1D19-E1FC-426D3C9FD343}"/>
            </ac:spMkLst>
          </pc:spChg>
        </pc:sldLayoutChg>
        <pc:sldLayoutChg chg="addSp delSp modSp mod">
          <pc:chgData name="Vanessa Garza" userId="36797920-b69c-4382-86ab-958051bccc68" providerId="ADAL" clId="{9B792EEF-6734-48E7-9411-EAAEEFDD2E64}" dt="2025-11-03T23:00:37.940" v="930" actId="13244"/>
          <pc:sldLayoutMkLst>
            <pc:docMk/>
            <pc:sldMasterMk cId="2563760958" sldId="2147483648"/>
            <pc:sldLayoutMk cId="2084026575" sldId="2147483678"/>
          </pc:sldLayoutMkLst>
          <pc:spChg chg="mod">
            <ac:chgData name="Vanessa Garza" userId="36797920-b69c-4382-86ab-958051bccc68" providerId="ADAL" clId="{9B792EEF-6734-48E7-9411-EAAEEFDD2E64}" dt="2025-11-03T21:40:58.137" v="294" actId="14100"/>
            <ac:spMkLst>
              <pc:docMk/>
              <pc:sldMasterMk cId="2563760958" sldId="2147483648"/>
              <pc:sldLayoutMk cId="2084026575" sldId="2147483678"/>
              <ac:spMk id="3" creationId="{B2C08CE7-47AF-369A-9577-5F44CACDE745}"/>
            </ac:spMkLst>
          </pc:spChg>
          <pc:spChg chg="mod ord">
            <ac:chgData name="Vanessa Garza" userId="36797920-b69c-4382-86ab-958051bccc68" providerId="ADAL" clId="{9B792EEF-6734-48E7-9411-EAAEEFDD2E64}" dt="2025-11-03T23:00:37.940" v="930" actId="13244"/>
            <ac:spMkLst>
              <pc:docMk/>
              <pc:sldMasterMk cId="2563760958" sldId="2147483648"/>
              <pc:sldLayoutMk cId="2084026575" sldId="2147483678"/>
              <ac:spMk id="4" creationId="{72C2D335-9BC4-206F-6675-3BC8BA6AECCE}"/>
            </ac:spMkLst>
          </pc:spChg>
          <pc:spChg chg="add del mod ord">
            <ac:chgData name="Vanessa Garza" userId="36797920-b69c-4382-86ab-958051bccc68" providerId="ADAL" clId="{9B792EEF-6734-48E7-9411-EAAEEFDD2E64}" dt="2025-11-03T21:40:41.565" v="288" actId="478"/>
            <ac:spMkLst>
              <pc:docMk/>
              <pc:sldMasterMk cId="2563760958" sldId="2147483648"/>
              <pc:sldLayoutMk cId="2084026575" sldId="2147483678"/>
              <ac:spMk id="5" creationId="{ACAA9CAF-F6FD-1278-65F9-0472FB4FF0C5}"/>
            </ac:spMkLst>
          </pc:spChg>
          <pc:spChg chg="add mod">
            <ac:chgData name="Vanessa Garza" userId="36797920-b69c-4382-86ab-958051bccc68" providerId="ADAL" clId="{9B792EEF-6734-48E7-9411-EAAEEFDD2E64}" dt="2025-11-03T21:40:55.325" v="293" actId="207"/>
            <ac:spMkLst>
              <pc:docMk/>
              <pc:sldMasterMk cId="2563760958" sldId="2147483648"/>
              <pc:sldLayoutMk cId="2084026575" sldId="2147483678"/>
              <ac:spMk id="6" creationId="{EA7DE648-789D-892D-7749-BB9E24DC6890}"/>
            </ac:spMkLst>
          </pc:spChg>
          <pc:spChg chg="mod ord">
            <ac:chgData name="Vanessa Garza" userId="36797920-b69c-4382-86ab-958051bccc68" providerId="ADAL" clId="{9B792EEF-6734-48E7-9411-EAAEEFDD2E64}" dt="2025-11-03T23:00:28.971" v="926" actId="13244"/>
            <ac:spMkLst>
              <pc:docMk/>
              <pc:sldMasterMk cId="2563760958" sldId="2147483648"/>
              <pc:sldLayoutMk cId="2084026575" sldId="2147483678"/>
              <ac:spMk id="7" creationId="{1C2D15D8-C5E4-994C-132F-9BCBEFEF989C}"/>
            </ac:spMkLst>
          </pc:spChg>
          <pc:spChg chg="ord">
            <ac:chgData name="Vanessa Garza" userId="36797920-b69c-4382-86ab-958051bccc68" providerId="ADAL" clId="{9B792EEF-6734-48E7-9411-EAAEEFDD2E64}" dt="2025-11-03T23:00:35.361" v="929" actId="13244"/>
            <ac:spMkLst>
              <pc:docMk/>
              <pc:sldMasterMk cId="2563760958" sldId="2147483648"/>
              <pc:sldLayoutMk cId="2084026575" sldId="2147483678"/>
              <ac:spMk id="20" creationId="{9394BCB1-8FBC-AB32-B138-A912E42F2D8B}"/>
            </ac:spMkLst>
          </pc:spChg>
          <pc:cxnChg chg="ord">
            <ac:chgData name="Vanessa Garza" userId="36797920-b69c-4382-86ab-958051bccc68" providerId="ADAL" clId="{9B792EEF-6734-48E7-9411-EAAEEFDD2E64}" dt="2025-11-03T23:00:32.047" v="927" actId="13244"/>
            <ac:cxnSpMkLst>
              <pc:docMk/>
              <pc:sldMasterMk cId="2563760958" sldId="2147483648"/>
              <pc:sldLayoutMk cId="2084026575" sldId="2147483678"/>
              <ac:cxnSpMk id="14" creationId="{3DFBDC00-6EAF-6C67-99D5-4DA34806FE50}"/>
            </ac:cxnSpMkLst>
          </pc:cxnChg>
        </pc:sldLayoutChg>
        <pc:sldLayoutChg chg="addSp delSp modSp mod">
          <pc:chgData name="Vanessa Garza" userId="36797920-b69c-4382-86ab-958051bccc68" providerId="ADAL" clId="{9B792EEF-6734-48E7-9411-EAAEEFDD2E64}" dt="2025-11-03T22:47:43.407" v="739" actId="13244"/>
          <pc:sldLayoutMkLst>
            <pc:docMk/>
            <pc:sldMasterMk cId="2563760958" sldId="2147483648"/>
            <pc:sldLayoutMk cId="486540784" sldId="2147483679"/>
          </pc:sldLayoutMkLst>
          <pc:spChg chg="add mod ord">
            <ac:chgData name="Vanessa Garza" userId="36797920-b69c-4382-86ab-958051bccc68" providerId="ADAL" clId="{9B792EEF-6734-48E7-9411-EAAEEFDD2E64}" dt="2025-11-03T22:46:56.191" v="731" actId="1037"/>
            <ac:spMkLst>
              <pc:docMk/>
              <pc:sldMasterMk cId="2563760958" sldId="2147483648"/>
              <pc:sldLayoutMk cId="486540784" sldId="2147483679"/>
              <ac:spMk id="3" creationId="{CC103AD4-4786-9A4D-20C9-07B714A62315}"/>
            </ac:spMkLst>
          </pc:spChg>
          <pc:spChg chg="add mod">
            <ac:chgData name="Vanessa Garza" userId="36797920-b69c-4382-86ab-958051bccc68" providerId="ADAL" clId="{9B792EEF-6734-48E7-9411-EAAEEFDD2E64}" dt="2025-11-03T21:46:40.602" v="413" actId="207"/>
            <ac:spMkLst>
              <pc:docMk/>
              <pc:sldMasterMk cId="2563760958" sldId="2147483648"/>
              <pc:sldLayoutMk cId="486540784" sldId="2147483679"/>
              <ac:spMk id="5" creationId="{BA24986D-B5A6-3CA0-040B-A8237F6D80D9}"/>
            </ac:spMkLst>
          </pc:spChg>
          <pc:spChg chg="mod ord">
            <ac:chgData name="Vanessa Garza" userId="36797920-b69c-4382-86ab-958051bccc68" providerId="ADAL" clId="{9B792EEF-6734-48E7-9411-EAAEEFDD2E64}" dt="2025-11-03T22:47:32.987" v="738" actId="1035"/>
            <ac:spMkLst>
              <pc:docMk/>
              <pc:sldMasterMk cId="2563760958" sldId="2147483648"/>
              <pc:sldLayoutMk cId="486540784" sldId="2147483679"/>
              <ac:spMk id="7" creationId="{1C2D15D8-C5E4-994C-132F-9BCBEFEF989C}"/>
            </ac:spMkLst>
          </pc:spChg>
          <pc:spChg chg="add mod ord">
            <ac:chgData name="Vanessa Garza" userId="36797920-b69c-4382-86ab-958051bccc68" providerId="ADAL" clId="{9B792EEF-6734-48E7-9411-EAAEEFDD2E64}" dt="2025-11-03T22:46:52.242" v="728" actId="1076"/>
            <ac:spMkLst>
              <pc:docMk/>
              <pc:sldMasterMk cId="2563760958" sldId="2147483648"/>
              <pc:sldLayoutMk cId="486540784" sldId="2147483679"/>
              <ac:spMk id="11" creationId="{42E4EEB8-D1FA-C913-111C-A8BE8FB60E8D}"/>
            </ac:spMkLst>
          </pc:spChg>
          <pc:spChg chg="add mod">
            <ac:chgData name="Vanessa Garza" userId="36797920-b69c-4382-86ab-958051bccc68" providerId="ADAL" clId="{9B792EEF-6734-48E7-9411-EAAEEFDD2E64}" dt="2025-11-03T22:47:03.543" v="732" actId="408"/>
            <ac:spMkLst>
              <pc:docMk/>
              <pc:sldMasterMk cId="2563760958" sldId="2147483648"/>
              <pc:sldLayoutMk cId="486540784" sldId="2147483679"/>
              <ac:spMk id="15" creationId="{739AC784-CA12-9FAE-6663-0218F07008C3}"/>
            </ac:spMkLst>
          </pc:spChg>
          <pc:spChg chg="add mod">
            <ac:chgData name="Vanessa Garza" userId="36797920-b69c-4382-86ab-958051bccc68" providerId="ADAL" clId="{9B792EEF-6734-48E7-9411-EAAEEFDD2E64}" dt="2025-11-03T22:47:32.987" v="738" actId="1035"/>
            <ac:spMkLst>
              <pc:docMk/>
              <pc:sldMasterMk cId="2563760958" sldId="2147483648"/>
              <pc:sldLayoutMk cId="486540784" sldId="2147483679"/>
              <ac:spMk id="16" creationId="{084F1542-96CA-5AD6-B5F3-8FF428E48F21}"/>
            </ac:spMkLst>
          </pc:spChg>
          <pc:spChg chg="add mod">
            <ac:chgData name="Vanessa Garza" userId="36797920-b69c-4382-86ab-958051bccc68" providerId="ADAL" clId="{9B792EEF-6734-48E7-9411-EAAEEFDD2E64}" dt="2025-11-03T22:46:48.124" v="727" actId="1038"/>
            <ac:spMkLst>
              <pc:docMk/>
              <pc:sldMasterMk cId="2563760958" sldId="2147483648"/>
              <pc:sldLayoutMk cId="486540784" sldId="2147483679"/>
              <ac:spMk id="17" creationId="{EEFFCE91-328B-0CBB-C926-6B0485AD9822}"/>
            </ac:spMkLst>
          </pc:spChg>
          <pc:spChg chg="add mod">
            <ac:chgData name="Vanessa Garza" userId="36797920-b69c-4382-86ab-958051bccc68" providerId="ADAL" clId="{9B792EEF-6734-48E7-9411-EAAEEFDD2E64}" dt="2025-11-03T22:47:32.987" v="738" actId="1035"/>
            <ac:spMkLst>
              <pc:docMk/>
              <pc:sldMasterMk cId="2563760958" sldId="2147483648"/>
              <pc:sldLayoutMk cId="486540784" sldId="2147483679"/>
              <ac:spMk id="18" creationId="{800DFE07-AAE5-B697-EB41-45A33FCCF106}"/>
            </ac:spMkLst>
          </pc:spChg>
          <pc:spChg chg="ord">
            <ac:chgData name="Vanessa Garza" userId="36797920-b69c-4382-86ab-958051bccc68" providerId="ADAL" clId="{9B792EEF-6734-48E7-9411-EAAEEFDD2E64}" dt="2025-11-03T22:47:43.407" v="739" actId="13244"/>
            <ac:spMkLst>
              <pc:docMk/>
              <pc:sldMasterMk cId="2563760958" sldId="2147483648"/>
              <pc:sldLayoutMk cId="486540784" sldId="2147483679"/>
              <ac:spMk id="20" creationId="{9394BCB1-8FBC-AB32-B138-A912E42F2D8B}"/>
            </ac:spMkLst>
          </pc:spChg>
        </pc:sldLayoutChg>
        <pc:sldLayoutChg chg="addSp delSp modSp mod">
          <pc:chgData name="Vanessa Garza" userId="36797920-b69c-4382-86ab-958051bccc68" providerId="ADAL" clId="{9B792EEF-6734-48E7-9411-EAAEEFDD2E64}" dt="2025-11-03T23:13:06.053" v="1328" actId="12"/>
          <pc:sldLayoutMkLst>
            <pc:docMk/>
            <pc:sldMasterMk cId="2563760958" sldId="2147483648"/>
            <pc:sldLayoutMk cId="2288443881" sldId="2147483680"/>
          </pc:sldLayoutMkLst>
          <pc:spChg chg="mod">
            <ac:chgData name="Vanessa Garza" userId="36797920-b69c-4382-86ab-958051bccc68" providerId="ADAL" clId="{9B792EEF-6734-48E7-9411-EAAEEFDD2E64}" dt="2025-11-03T21:38:44.323" v="242" actId="14100"/>
            <ac:spMkLst>
              <pc:docMk/>
              <pc:sldMasterMk cId="2563760958" sldId="2147483648"/>
              <pc:sldLayoutMk cId="2288443881" sldId="2147483680"/>
              <ac:spMk id="3" creationId="{B2C08CE7-47AF-369A-9577-5F44CACDE745}"/>
            </ac:spMkLst>
          </pc:spChg>
          <pc:spChg chg="mod">
            <ac:chgData name="Vanessa Garza" userId="36797920-b69c-4382-86ab-958051bccc68" providerId="ADAL" clId="{9B792EEF-6734-48E7-9411-EAAEEFDD2E64}" dt="2025-11-03T21:38:53.880" v="250" actId="403"/>
            <ac:spMkLst>
              <pc:docMk/>
              <pc:sldMasterMk cId="2563760958" sldId="2147483648"/>
              <pc:sldLayoutMk cId="2288443881" sldId="2147483680"/>
              <ac:spMk id="4" creationId="{72C2D335-9BC4-206F-6675-3BC8BA6AECCE}"/>
            </ac:spMkLst>
          </pc:spChg>
          <pc:spChg chg="add mod ord">
            <ac:chgData name="Vanessa Garza" userId="36797920-b69c-4382-86ab-958051bccc68" providerId="ADAL" clId="{9B792EEF-6734-48E7-9411-EAAEEFDD2E64}" dt="2025-11-03T21:41:27.806" v="314" actId="13244"/>
            <ac:spMkLst>
              <pc:docMk/>
              <pc:sldMasterMk cId="2563760958" sldId="2147483648"/>
              <pc:sldLayoutMk cId="2288443881" sldId="2147483680"/>
              <ac:spMk id="5" creationId="{1494E0A9-2339-B253-A585-9B72A2F0DD68}"/>
            </ac:spMkLst>
          </pc:spChg>
          <pc:spChg chg="mod">
            <ac:chgData name="Vanessa Garza" userId="36797920-b69c-4382-86ab-958051bccc68" providerId="ADAL" clId="{9B792EEF-6734-48E7-9411-EAAEEFDD2E64}" dt="2025-11-03T23:13:06.053" v="1328" actId="12"/>
            <ac:spMkLst>
              <pc:docMk/>
              <pc:sldMasterMk cId="2563760958" sldId="2147483648"/>
              <pc:sldLayoutMk cId="2288443881" sldId="2147483680"/>
              <ac:spMk id="7" creationId="{1C2D15D8-C5E4-994C-132F-9BCBEFEF989C}"/>
            </ac:spMkLst>
          </pc:spChg>
          <pc:spChg chg="mod">
            <ac:chgData name="Vanessa Garza" userId="36797920-b69c-4382-86ab-958051bccc68" providerId="ADAL" clId="{9B792EEF-6734-48E7-9411-EAAEEFDD2E64}" dt="2025-11-03T21:38:38.505" v="241" actId="14100"/>
            <ac:spMkLst>
              <pc:docMk/>
              <pc:sldMasterMk cId="2563760958" sldId="2147483648"/>
              <pc:sldLayoutMk cId="2288443881" sldId="2147483680"/>
              <ac:spMk id="10" creationId="{BED7337A-EC94-296A-EC22-885787B00C20}"/>
            </ac:spMkLst>
          </pc:spChg>
        </pc:sldLayoutChg>
        <pc:sldLayoutChg chg="addSp delSp modSp mod">
          <pc:chgData name="Vanessa Garza" userId="36797920-b69c-4382-86ab-958051bccc68" providerId="ADAL" clId="{9B792EEF-6734-48E7-9411-EAAEEFDD2E64}" dt="2025-11-03T23:07:03.102" v="1130" actId="13244"/>
          <pc:sldLayoutMkLst>
            <pc:docMk/>
            <pc:sldMasterMk cId="2563760958" sldId="2147483648"/>
            <pc:sldLayoutMk cId="2581943270" sldId="2147483682"/>
          </pc:sldLayoutMkLst>
          <pc:spChg chg="mod">
            <ac:chgData name="Vanessa Garza" userId="36797920-b69c-4382-86ab-958051bccc68" providerId="ADAL" clId="{9B792EEF-6734-48E7-9411-EAAEEFDD2E64}" dt="2025-11-03T23:05:04.478" v="1028" actId="14100"/>
            <ac:spMkLst>
              <pc:docMk/>
              <pc:sldMasterMk cId="2563760958" sldId="2147483648"/>
              <pc:sldLayoutMk cId="2581943270" sldId="2147483682"/>
              <ac:spMk id="3" creationId="{B2C08CE7-47AF-369A-9577-5F44CACDE745}"/>
            </ac:spMkLst>
          </pc:spChg>
          <pc:spChg chg="add mod">
            <ac:chgData name="Vanessa Garza" userId="36797920-b69c-4382-86ab-958051bccc68" providerId="ADAL" clId="{9B792EEF-6734-48E7-9411-EAAEEFDD2E64}" dt="2025-11-03T21:35:09.968" v="197" actId="207"/>
            <ac:spMkLst>
              <pc:docMk/>
              <pc:sldMasterMk cId="2563760958" sldId="2147483648"/>
              <pc:sldLayoutMk cId="2581943270" sldId="2147483682"/>
              <ac:spMk id="5" creationId="{7F52A0E0-4672-1055-DB03-65A420899510}"/>
            </ac:spMkLst>
          </pc:spChg>
          <pc:spChg chg="add mod ord">
            <ac:chgData name="Vanessa Garza" userId="36797920-b69c-4382-86ab-958051bccc68" providerId="ADAL" clId="{9B792EEF-6734-48E7-9411-EAAEEFDD2E64}" dt="2025-11-03T23:05:00.182" v="1027" actId="167"/>
            <ac:spMkLst>
              <pc:docMk/>
              <pc:sldMasterMk cId="2563760958" sldId="2147483648"/>
              <pc:sldLayoutMk cId="2581943270" sldId="2147483682"/>
              <ac:spMk id="6" creationId="{20778042-4B22-E411-5402-B90BDF5D2C0A}"/>
            </ac:spMkLst>
          </pc:spChg>
          <pc:spChg chg="mod ord">
            <ac:chgData name="Vanessa Garza" userId="36797920-b69c-4382-86ab-958051bccc68" providerId="ADAL" clId="{9B792EEF-6734-48E7-9411-EAAEEFDD2E64}" dt="2025-11-03T23:06:53.235" v="1129" actId="1036"/>
            <ac:spMkLst>
              <pc:docMk/>
              <pc:sldMasterMk cId="2563760958" sldId="2147483648"/>
              <pc:sldLayoutMk cId="2581943270" sldId="2147483682"/>
              <ac:spMk id="7" creationId="{1C2D15D8-C5E4-994C-132F-9BCBEFEF989C}"/>
            </ac:spMkLst>
          </pc:spChg>
          <pc:spChg chg="add mod ord">
            <ac:chgData name="Vanessa Garza" userId="36797920-b69c-4382-86ab-958051bccc68" providerId="ADAL" clId="{9B792EEF-6734-48E7-9411-EAAEEFDD2E64}" dt="2025-11-03T23:07:03.102" v="1130" actId="13244"/>
            <ac:spMkLst>
              <pc:docMk/>
              <pc:sldMasterMk cId="2563760958" sldId="2147483648"/>
              <pc:sldLayoutMk cId="2581943270" sldId="2147483682"/>
              <ac:spMk id="15" creationId="{5FFDDA6E-D961-7059-B32D-310716307451}"/>
            </ac:spMkLst>
          </pc:spChg>
          <pc:spChg chg="ord">
            <ac:chgData name="Vanessa Garza" userId="36797920-b69c-4382-86ab-958051bccc68" providerId="ADAL" clId="{9B792EEF-6734-48E7-9411-EAAEEFDD2E64}" dt="2025-11-03T23:05:26.068" v="1032" actId="13244"/>
            <ac:spMkLst>
              <pc:docMk/>
              <pc:sldMasterMk cId="2563760958" sldId="2147483648"/>
              <pc:sldLayoutMk cId="2581943270" sldId="2147483682"/>
              <ac:spMk id="20" creationId="{9394BCB1-8FBC-AB32-B138-A912E42F2D8B}"/>
            </ac:spMkLst>
          </pc:spChg>
        </pc:sldLayoutChg>
        <pc:sldLayoutChg chg="addSp delSp modSp mod">
          <pc:chgData name="Vanessa Garza" userId="36797920-b69c-4382-86ab-958051bccc68" providerId="ADAL" clId="{9B792EEF-6734-48E7-9411-EAAEEFDD2E64}" dt="2025-11-03T23:20:57.581" v="1398" actId="13244"/>
          <pc:sldLayoutMkLst>
            <pc:docMk/>
            <pc:sldMasterMk cId="2563760958" sldId="2147483648"/>
            <pc:sldLayoutMk cId="1368346052" sldId="2147483683"/>
          </pc:sldLayoutMkLst>
          <pc:spChg chg="add mod">
            <ac:chgData name="Vanessa Garza" userId="36797920-b69c-4382-86ab-958051bccc68" providerId="ADAL" clId="{9B792EEF-6734-48E7-9411-EAAEEFDD2E64}" dt="2025-11-03T22:56:16.630" v="836" actId="403"/>
            <ac:spMkLst>
              <pc:docMk/>
              <pc:sldMasterMk cId="2563760958" sldId="2147483648"/>
              <pc:sldLayoutMk cId="1368346052" sldId="2147483683"/>
              <ac:spMk id="7" creationId="{13AEB505-2E51-F412-CFC5-461944B57FFC}"/>
            </ac:spMkLst>
          </pc:spChg>
          <pc:spChg chg="mod">
            <ac:chgData name="Vanessa Garza" userId="36797920-b69c-4382-86ab-958051bccc68" providerId="ADAL" clId="{9B792EEF-6734-48E7-9411-EAAEEFDD2E64}" dt="2025-11-03T22:54:08.204" v="818" actId="1076"/>
            <ac:spMkLst>
              <pc:docMk/>
              <pc:sldMasterMk cId="2563760958" sldId="2147483648"/>
              <pc:sldLayoutMk cId="1368346052" sldId="2147483683"/>
              <ac:spMk id="11" creationId="{C9476F1A-01F6-616D-199F-9E02AC2551FB}"/>
            </ac:spMkLst>
          </pc:spChg>
          <pc:spChg chg="ord">
            <ac:chgData name="Vanessa Garza" userId="36797920-b69c-4382-86ab-958051bccc68" providerId="ADAL" clId="{9B792EEF-6734-48E7-9411-EAAEEFDD2E64}" dt="2025-11-03T23:20:52.107" v="1397" actId="13244"/>
            <ac:spMkLst>
              <pc:docMk/>
              <pc:sldMasterMk cId="2563760958" sldId="2147483648"/>
              <pc:sldLayoutMk cId="1368346052" sldId="2147483683"/>
              <ac:spMk id="20" creationId="{9394BCB1-8FBC-AB32-B138-A912E42F2D8B}"/>
            </ac:spMkLst>
          </pc:spChg>
          <pc:spChg chg="mod ord">
            <ac:chgData name="Vanessa Garza" userId="36797920-b69c-4382-86ab-958051bccc68" providerId="ADAL" clId="{9B792EEF-6734-48E7-9411-EAAEEFDD2E64}" dt="2025-11-03T23:20:57.581" v="1398" actId="13244"/>
            <ac:spMkLst>
              <pc:docMk/>
              <pc:sldMasterMk cId="2563760958" sldId="2147483648"/>
              <pc:sldLayoutMk cId="1368346052" sldId="2147483683"/>
              <ac:spMk id="21" creationId="{CB610F9E-C699-B370-106D-17BDF99159BD}"/>
            </ac:spMkLst>
          </pc:spChg>
          <pc:cxnChg chg="mod">
            <ac:chgData name="Vanessa Garza" userId="36797920-b69c-4382-86ab-958051bccc68" providerId="ADAL" clId="{9B792EEF-6734-48E7-9411-EAAEEFDD2E64}" dt="2025-11-03T22:54:22.364" v="820" actId="14100"/>
            <ac:cxnSpMkLst>
              <pc:docMk/>
              <pc:sldMasterMk cId="2563760958" sldId="2147483648"/>
              <pc:sldLayoutMk cId="1368346052" sldId="2147483683"/>
              <ac:cxnSpMk id="14" creationId="{3DFBDC00-6EAF-6C67-99D5-4DA34806FE50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11/13/2025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11/13/2025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7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2293D5A-F8B8-8C2B-FCAE-05ED2FCE8F54}"/>
              </a:ext>
            </a:extLst>
          </p:cNvPr>
          <p:cNvSpPr/>
          <p:nvPr userDrawn="1"/>
        </p:nvSpPr>
        <p:spPr>
          <a:xfrm>
            <a:off x="0" y="5603786"/>
            <a:ext cx="12188952" cy="12542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FD55A8-DC6B-7CD4-984D-F2CF5B782DAB}"/>
              </a:ext>
            </a:extLst>
          </p:cNvPr>
          <p:cNvSpPr/>
          <p:nvPr userDrawn="1"/>
        </p:nvSpPr>
        <p:spPr>
          <a:xfrm>
            <a:off x="0" y="0"/>
            <a:ext cx="12192000" cy="2819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FC68E0-D9CA-4632-6C16-A37FF1C296C0}"/>
              </a:ext>
            </a:extLst>
          </p:cNvPr>
          <p:cNvCxnSpPr>
            <a:cxnSpLocks/>
          </p:cNvCxnSpPr>
          <p:nvPr userDrawn="1"/>
        </p:nvCxnSpPr>
        <p:spPr>
          <a:xfrm>
            <a:off x="0" y="5614416"/>
            <a:ext cx="12188952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aphic 16">
            <a:extLst>
              <a:ext uri="{FF2B5EF4-FFF2-40B4-BE49-F238E27FC236}">
                <a16:creationId xmlns:a16="http://schemas.microsoft.com/office/drawing/2014/main" id="{5FE60644-06BE-BB5F-124E-5064D05EB32C}"/>
              </a:ext>
            </a:extLst>
          </p:cNvPr>
          <p:cNvGrpSpPr/>
          <p:nvPr/>
        </p:nvGrpSpPr>
        <p:grpSpPr>
          <a:xfrm rot="5400000" flipH="1">
            <a:off x="10607041" y="1022650"/>
            <a:ext cx="1998009" cy="562309"/>
            <a:chOff x="516591" y="355997"/>
            <a:chExt cx="2247898" cy="632636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D951A35A-F4D7-545D-8528-2736ED0B0F33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55144E32-E7BE-EAAC-8BD8-E9981F436BF4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C280BB0E-ED55-FB58-98C2-A7F6F76C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95" y="467360"/>
            <a:ext cx="10395285" cy="123342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" y="1699387"/>
            <a:ext cx="11201400" cy="908222"/>
          </a:xfrm>
        </p:spPr>
        <p:txBody>
          <a:bodyPr lIns="0" tIns="0" rIns="0" b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775A23F-BECF-11F7-0296-411179417D7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0352" y="3176624"/>
            <a:ext cx="3383280" cy="2069938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44580E1-0D73-CE94-C207-D61D9D2303E6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421886" y="3176624"/>
            <a:ext cx="3383280" cy="2069938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2B25869-DAD9-F98F-4401-472BF13B638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8313420" y="3176624"/>
            <a:ext cx="3383280" cy="2069938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5DFD68-3AA5-C9A7-979E-A3D07534921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5715000"/>
            <a:ext cx="10637712" cy="9906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B38BD9-E2B1-3EF2-B7CA-C591EC88DEF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103AD4-4786-9A4D-20C9-07B714A62315}"/>
              </a:ext>
            </a:extLst>
          </p:cNvPr>
          <p:cNvSpPr/>
          <p:nvPr userDrawn="1"/>
        </p:nvSpPr>
        <p:spPr>
          <a:xfrm>
            <a:off x="0" y="0"/>
            <a:ext cx="12192000" cy="19980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aphic 16">
            <a:extLst>
              <a:ext uri="{FF2B5EF4-FFF2-40B4-BE49-F238E27FC236}">
                <a16:creationId xmlns:a16="http://schemas.microsoft.com/office/drawing/2014/main" id="{27AED226-E6CE-B07C-9183-8F8DE486E3C2}"/>
              </a:ext>
            </a:extLst>
          </p:cNvPr>
          <p:cNvGrpSpPr/>
          <p:nvPr userDrawn="1"/>
        </p:nvGrpSpPr>
        <p:grpSpPr>
          <a:xfrm rot="5400000" flipH="1">
            <a:off x="10607041" y="1022650"/>
            <a:ext cx="1998009" cy="562309"/>
            <a:chOff x="516591" y="355997"/>
            <a:chExt cx="2247898" cy="6326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50F9D0-FBF4-AB51-0DC0-0EE413FBD421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52934F-FBD7-B8DB-378A-B4AE40936F7F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BA24986D-B5A6-3CA0-040B-A8237F6D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67360"/>
            <a:ext cx="10320528" cy="12334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E4EEB8-D1FA-C913-111C-A8BE8FB60E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4500" y="2031147"/>
            <a:ext cx="3584575" cy="1046162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D15D8-C5E4-994C-132F-9BCBEFEF989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4627" y="3124200"/>
            <a:ext cx="3584448" cy="2895599"/>
          </a:xfrm>
        </p:spPr>
        <p:txBody>
          <a:bodyPr tIns="45720">
            <a:no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739AC784-CA12-9FAE-6663-0218F07008C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0462" y="2001838"/>
            <a:ext cx="3584575" cy="1046162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84F1542-96CA-5AD6-B5F3-8FF428E48F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320462" y="3124200"/>
            <a:ext cx="3584448" cy="2895599"/>
          </a:xfrm>
        </p:spPr>
        <p:txBody>
          <a:bodyPr tIns="45720">
            <a:no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EFFCE91-328B-0CBB-C926-6B0485AD982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26425" y="1998009"/>
            <a:ext cx="3584575" cy="1046162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00DFE07-AAE5-B697-EB41-45A33FCCF106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234263" y="3124200"/>
            <a:ext cx="3584448" cy="2895599"/>
          </a:xfrm>
        </p:spPr>
        <p:txBody>
          <a:bodyPr tIns="45720">
            <a:no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540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2C08CE7-47AF-369A-9577-5F44CACDE745}"/>
              </a:ext>
            </a:extLst>
          </p:cNvPr>
          <p:cNvSpPr/>
          <p:nvPr userDrawn="1"/>
        </p:nvSpPr>
        <p:spPr>
          <a:xfrm>
            <a:off x="0" y="1998009"/>
            <a:ext cx="6095999" cy="4859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7337A-EC94-296A-EC22-885787B00C20}"/>
              </a:ext>
            </a:extLst>
          </p:cNvPr>
          <p:cNvSpPr/>
          <p:nvPr userDrawn="1"/>
        </p:nvSpPr>
        <p:spPr>
          <a:xfrm>
            <a:off x="0" y="0"/>
            <a:ext cx="12192000" cy="19980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94E0A9-2339-B253-A585-9B72A2F0D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7360"/>
            <a:ext cx="10546080" cy="12334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D15D8-C5E4-994C-132F-9BCBEFEF989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352" y="2168144"/>
            <a:ext cx="5056632" cy="3473704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buClr>
                <a:schemeClr val="bg1"/>
              </a:buClr>
              <a:defRPr sz="3200">
                <a:solidFill>
                  <a:schemeClr val="bg1"/>
                </a:solidFill>
              </a:defRPr>
            </a:lvl1pPr>
            <a:lvl2pPr marL="914400" indent="-457200">
              <a:buClr>
                <a:schemeClr val="bg1"/>
              </a:buClr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C2D335-9BC4-206F-6675-3BC8BA6AECC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702552" y="2168144"/>
            <a:ext cx="5056632" cy="3473704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32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aphic 16">
            <a:extLst>
              <a:ext uri="{FF2B5EF4-FFF2-40B4-BE49-F238E27FC236}">
                <a16:creationId xmlns:a16="http://schemas.microsoft.com/office/drawing/2014/main" id="{27AED226-E6CE-B07C-9183-8F8DE486E3C2}"/>
              </a:ext>
            </a:extLst>
          </p:cNvPr>
          <p:cNvGrpSpPr/>
          <p:nvPr userDrawn="1"/>
        </p:nvGrpSpPr>
        <p:grpSpPr>
          <a:xfrm rot="5400000" flipH="1">
            <a:off x="10607041" y="1022650"/>
            <a:ext cx="1998009" cy="562309"/>
            <a:chOff x="516591" y="355997"/>
            <a:chExt cx="2247898" cy="6326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50F9D0-FBF4-AB51-0DC0-0EE413FBD421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52934F-FBD7-B8DB-378A-B4AE40936F7F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8443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7337A-EC94-296A-EC22-885787B00C20}"/>
              </a:ext>
            </a:extLst>
          </p:cNvPr>
          <p:cNvSpPr/>
          <p:nvPr userDrawn="1"/>
        </p:nvSpPr>
        <p:spPr>
          <a:xfrm>
            <a:off x="0" y="0"/>
            <a:ext cx="12192000" cy="25603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411480"/>
            <a:ext cx="10533113" cy="1645920"/>
          </a:xfrm>
        </p:spPr>
        <p:txBody>
          <a:bodyPr lIns="0" tIns="0" rIns="0" bIns="0" anchor="b" anchorCtr="0">
            <a:noAutofit/>
          </a:bodyPr>
          <a:lstStyle>
            <a:lvl1pPr algn="l">
              <a:defRPr sz="40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C2D335-9BC4-206F-6675-3BC8BA6AECC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0352" y="2971800"/>
            <a:ext cx="11045952" cy="2670048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2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6DCA9E34-B0CE-5B28-B4B0-E29593534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1120" y="6304788"/>
            <a:ext cx="3535680" cy="277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aphic 16">
            <a:extLst>
              <a:ext uri="{FF2B5EF4-FFF2-40B4-BE49-F238E27FC236}">
                <a16:creationId xmlns:a16="http://schemas.microsoft.com/office/drawing/2014/main" id="{27AED226-E6CE-B07C-9183-8F8DE486E3C2}"/>
              </a:ext>
            </a:extLst>
          </p:cNvPr>
          <p:cNvGrpSpPr/>
          <p:nvPr userDrawn="1"/>
        </p:nvGrpSpPr>
        <p:grpSpPr>
          <a:xfrm rot="5400000" flipH="1">
            <a:off x="10607041" y="1022650"/>
            <a:ext cx="1998009" cy="562309"/>
            <a:chOff x="516591" y="355997"/>
            <a:chExt cx="2247898" cy="6326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50F9D0-FBF4-AB51-0DC0-0EE413FBD421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52934F-FBD7-B8DB-378A-B4AE40936F7F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27469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0778042-4B22-E411-5402-B90BDF5D2C0A}"/>
              </a:ext>
            </a:extLst>
          </p:cNvPr>
          <p:cNvSpPr/>
          <p:nvPr userDrawn="1"/>
        </p:nvSpPr>
        <p:spPr>
          <a:xfrm>
            <a:off x="0" y="0"/>
            <a:ext cx="12192000" cy="19980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C08CE7-47AF-369A-9577-5F44CACDE745}"/>
              </a:ext>
            </a:extLst>
          </p:cNvPr>
          <p:cNvSpPr/>
          <p:nvPr userDrawn="1"/>
        </p:nvSpPr>
        <p:spPr>
          <a:xfrm>
            <a:off x="0" y="1998009"/>
            <a:ext cx="6095999" cy="4859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aphic 16">
            <a:extLst>
              <a:ext uri="{FF2B5EF4-FFF2-40B4-BE49-F238E27FC236}">
                <a16:creationId xmlns:a16="http://schemas.microsoft.com/office/drawing/2014/main" id="{27AED226-E6CE-B07C-9183-8F8DE486E3C2}"/>
              </a:ext>
            </a:extLst>
          </p:cNvPr>
          <p:cNvGrpSpPr/>
          <p:nvPr userDrawn="1"/>
        </p:nvGrpSpPr>
        <p:grpSpPr>
          <a:xfrm rot="5400000" flipH="1">
            <a:off x="10607041" y="1022650"/>
            <a:ext cx="1998009" cy="562309"/>
            <a:chOff x="516591" y="355997"/>
            <a:chExt cx="2247898" cy="6326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50F9D0-FBF4-AB51-0DC0-0EE413FBD421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52934F-FBD7-B8DB-378A-B4AE40936F7F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7F52A0E0-4672-1055-DB03-65A420899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67360"/>
            <a:ext cx="10320528" cy="12334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D15D8-C5E4-994C-132F-9BCBEFEF989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352" y="2091944"/>
            <a:ext cx="5056632" cy="3775456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FFDDA6E-D961-7059-B32D-310716307451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678168" y="2091944"/>
            <a:ext cx="5056632" cy="3775456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94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BBDA8E3-4A22-4F30-2CBB-DFBA0B6063D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A36011-0CC6-C389-EAAB-90C4ACC2D522}"/>
              </a:ext>
            </a:extLst>
          </p:cNvPr>
          <p:cNvSpPr/>
          <p:nvPr userDrawn="1"/>
        </p:nvSpPr>
        <p:spPr>
          <a:xfrm>
            <a:off x="0" y="6096000"/>
            <a:ext cx="6096001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BC3BBC-129A-FBDC-E6A0-294EF21E1914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6096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E86B28-A98B-0D98-5ED4-C8422E49C808}"/>
              </a:ext>
            </a:extLst>
          </p:cNvPr>
          <p:cNvGrpSpPr/>
          <p:nvPr userDrawn="1"/>
        </p:nvGrpSpPr>
        <p:grpSpPr>
          <a:xfrm>
            <a:off x="516591" y="355997"/>
            <a:ext cx="3750609" cy="632636"/>
            <a:chOff x="516591" y="355997"/>
            <a:chExt cx="3750609" cy="632636"/>
          </a:xfrm>
        </p:grpSpPr>
        <p:grpSp>
          <p:nvGrpSpPr>
            <p:cNvPr id="18" name="Graphic 16">
              <a:extLst>
                <a:ext uri="{FF2B5EF4-FFF2-40B4-BE49-F238E27FC236}">
                  <a16:creationId xmlns:a16="http://schemas.microsoft.com/office/drawing/2014/main" id="{B848D6FC-B5F4-D029-DBB8-11C46A0856B4}"/>
                </a:ext>
              </a:extLst>
            </p:cNvPr>
            <p:cNvGrpSpPr/>
            <p:nvPr/>
          </p:nvGrpSpPr>
          <p:grpSpPr>
            <a:xfrm flipH="1">
              <a:off x="516591" y="355997"/>
              <a:ext cx="2247898" cy="632636"/>
              <a:chOff x="516591" y="355997"/>
              <a:chExt cx="2247898" cy="632636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B5A04C0E-365F-3B06-1EA3-05B2F8F8CFAE}"/>
                  </a:ext>
                </a:extLst>
              </p:cNvPr>
              <p:cNvSpPr/>
              <p:nvPr/>
            </p:nvSpPr>
            <p:spPr>
              <a:xfrm>
                <a:off x="1780781" y="355997"/>
                <a:ext cx="638403" cy="632636"/>
              </a:xfrm>
              <a:custGeom>
                <a:avLst/>
                <a:gdLst>
                  <a:gd name="connsiteX0" fmla="*/ 983 w 638403"/>
                  <a:gd name="connsiteY0" fmla="*/ 337885 h 632636"/>
                  <a:gd name="connsiteX1" fmla="*/ 245396 w 638403"/>
                  <a:gd name="connsiteY1" fmla="*/ 626337 h 632636"/>
                  <a:gd name="connsiteX2" fmla="*/ 635162 w 638403"/>
                  <a:gd name="connsiteY2" fmla="*/ 360278 h 632636"/>
                  <a:gd name="connsiteX3" fmla="*/ 638401 w 638403"/>
                  <a:gd name="connsiteY3" fmla="*/ 323652 h 632636"/>
                  <a:gd name="connsiteX4" fmla="*/ 636496 w 638403"/>
                  <a:gd name="connsiteY4" fmla="*/ 291012 h 632636"/>
                  <a:gd name="connsiteX5" fmla="*/ 317 w 638403"/>
                  <a:gd name="connsiteY5" fmla="*/ 297274 h 632636"/>
                  <a:gd name="connsiteX6" fmla="*/ 984 w 638403"/>
                  <a:gd name="connsiteY6" fmla="*/ 337885 h 632636"/>
                  <a:gd name="connsiteX7" fmla="*/ 984 w 638403"/>
                  <a:gd name="connsiteY7" fmla="*/ 337885 h 63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8403" h="632636">
                    <a:moveTo>
                      <a:pt x="983" y="337885"/>
                    </a:moveTo>
                    <a:cubicBezTo>
                      <a:pt x="24795" y="505263"/>
                      <a:pt x="106330" y="601383"/>
                      <a:pt x="245396" y="626337"/>
                    </a:cubicBezTo>
                    <a:cubicBezTo>
                      <a:pt x="439136" y="661160"/>
                      <a:pt x="594013" y="548721"/>
                      <a:pt x="635162" y="360278"/>
                    </a:cubicBezTo>
                    <a:cubicBezTo>
                      <a:pt x="635924" y="356672"/>
                      <a:pt x="638496" y="332097"/>
                      <a:pt x="638401" y="323652"/>
                    </a:cubicBezTo>
                    <a:cubicBezTo>
                      <a:pt x="638210" y="306098"/>
                      <a:pt x="636496" y="291012"/>
                      <a:pt x="636496" y="291012"/>
                    </a:cubicBezTo>
                    <a:cubicBezTo>
                      <a:pt x="585156" y="-105706"/>
                      <a:pt x="16223" y="-90239"/>
                      <a:pt x="317" y="297274"/>
                    </a:cubicBezTo>
                    <a:cubicBezTo>
                      <a:pt x="317" y="297274"/>
                      <a:pt x="-731" y="315872"/>
                      <a:pt x="984" y="337885"/>
                    </a:cubicBezTo>
                    <a:lnTo>
                      <a:pt x="984" y="337885"/>
                    </a:lnTo>
                    <a:close/>
                  </a:path>
                </a:pathLst>
              </a:custGeom>
              <a:solidFill>
                <a:schemeClr val="accent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EF649C9-96CE-047E-9440-177154C63F50}"/>
                  </a:ext>
                </a:extLst>
              </p:cNvPr>
              <p:cNvSpPr/>
              <p:nvPr/>
            </p:nvSpPr>
            <p:spPr>
              <a:xfrm>
                <a:off x="516591" y="647104"/>
                <a:ext cx="2247898" cy="56551"/>
              </a:xfrm>
              <a:custGeom>
                <a:avLst/>
                <a:gdLst>
                  <a:gd name="connsiteX0" fmla="*/ 1901923 w 2247898"/>
                  <a:gd name="connsiteY0" fmla="*/ 56457 h 56551"/>
                  <a:gd name="connsiteX1" fmla="*/ 2206630 w 2247898"/>
                  <a:gd name="connsiteY1" fmla="*/ 50669 h 56551"/>
                  <a:gd name="connsiteX2" fmla="*/ 2247873 w 2247898"/>
                  <a:gd name="connsiteY2" fmla="*/ 13853 h 56551"/>
                  <a:gd name="connsiteX3" fmla="*/ 2234728 w 2247898"/>
                  <a:gd name="connsiteY3" fmla="*/ 1233 h 56551"/>
                  <a:gd name="connsiteX4" fmla="*/ 1900589 w 2247898"/>
                  <a:gd name="connsiteY4" fmla="*/ 0 h 56551"/>
                  <a:gd name="connsiteX5" fmla="*/ 1273650 w 2247898"/>
                  <a:gd name="connsiteY5" fmla="*/ 6357 h 56551"/>
                  <a:gd name="connsiteX6" fmla="*/ 21390 w 2247898"/>
                  <a:gd name="connsiteY6" fmla="*/ 2562 h 56551"/>
                  <a:gd name="connsiteX7" fmla="*/ 149 w 2247898"/>
                  <a:gd name="connsiteY7" fmla="*/ 13948 h 56551"/>
                  <a:gd name="connsiteX8" fmla="*/ 6245 w 2247898"/>
                  <a:gd name="connsiteY8" fmla="*/ 39472 h 56551"/>
                  <a:gd name="connsiteX9" fmla="*/ 26533 w 2247898"/>
                  <a:gd name="connsiteY9" fmla="*/ 48771 h 56551"/>
                  <a:gd name="connsiteX10" fmla="*/ 1265173 w 2247898"/>
                  <a:gd name="connsiteY10" fmla="*/ 46968 h 56551"/>
                  <a:gd name="connsiteX11" fmla="*/ 1901924 w 2247898"/>
                  <a:gd name="connsiteY11" fmla="*/ 56551 h 56551"/>
                  <a:gd name="connsiteX12" fmla="*/ 1901924 w 2247898"/>
                  <a:gd name="connsiteY12" fmla="*/ 56551 h 56551"/>
                  <a:gd name="connsiteX13" fmla="*/ 1901924 w 2247898"/>
                  <a:gd name="connsiteY13" fmla="*/ 56457 h 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7898" h="56551">
                    <a:moveTo>
                      <a:pt x="1901923" y="56457"/>
                    </a:moveTo>
                    <a:cubicBezTo>
                      <a:pt x="2002698" y="54179"/>
                      <a:pt x="2104330" y="52187"/>
                      <a:pt x="2206630" y="50669"/>
                    </a:cubicBezTo>
                    <a:cubicBezTo>
                      <a:pt x="2230156" y="50384"/>
                      <a:pt x="2245873" y="36056"/>
                      <a:pt x="2247873" y="13853"/>
                    </a:cubicBezTo>
                    <a:cubicBezTo>
                      <a:pt x="2248349" y="7021"/>
                      <a:pt x="2242253" y="1233"/>
                      <a:pt x="2234728" y="1233"/>
                    </a:cubicBezTo>
                    <a:lnTo>
                      <a:pt x="1900589" y="0"/>
                    </a:lnTo>
                    <a:cubicBezTo>
                      <a:pt x="1691609" y="16700"/>
                      <a:pt x="1482630" y="18692"/>
                      <a:pt x="1273650" y="6357"/>
                    </a:cubicBezTo>
                    <a:lnTo>
                      <a:pt x="21390" y="2562"/>
                    </a:lnTo>
                    <a:cubicBezTo>
                      <a:pt x="9007" y="2562"/>
                      <a:pt x="-1375" y="8160"/>
                      <a:pt x="149" y="13948"/>
                    </a:cubicBezTo>
                    <a:lnTo>
                      <a:pt x="6245" y="39472"/>
                    </a:lnTo>
                    <a:cubicBezTo>
                      <a:pt x="7483" y="45070"/>
                      <a:pt x="16151" y="48771"/>
                      <a:pt x="26533" y="48771"/>
                    </a:cubicBezTo>
                    <a:lnTo>
                      <a:pt x="1265173" y="46968"/>
                    </a:lnTo>
                    <a:cubicBezTo>
                      <a:pt x="1476629" y="32546"/>
                      <a:pt x="1688943" y="35582"/>
                      <a:pt x="1901924" y="56551"/>
                    </a:cubicBezTo>
                    <a:lnTo>
                      <a:pt x="1901924" y="56551"/>
                    </a:lnTo>
                    <a:lnTo>
                      <a:pt x="1901924" y="56457"/>
                    </a:ln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6DC255-D0C4-CE6D-2A0F-2A757B8D9E8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15640" y="609600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76FE056-1AC1-BB94-30F3-EE44BDDABD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175760" y="611882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DEB2A61-AC40-2F91-DCA2-08DF6349201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95700" y="609600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4F5DC02A-881E-3469-2258-172D1BF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96" y="1507488"/>
            <a:ext cx="4014904" cy="433248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AA3FF9-4C9C-8494-A2BB-F7781639333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47151" y="355997"/>
            <a:ext cx="5187649" cy="6191107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800">
                <a:solidFill>
                  <a:schemeClr val="tx1"/>
                </a:solidFill>
              </a:defRPr>
            </a:lvl3pPr>
            <a:lvl4pPr>
              <a:defRPr sz="2400">
                <a:solidFill>
                  <a:schemeClr val="tx1"/>
                </a:solidFill>
              </a:defRPr>
            </a:lvl4pPr>
            <a:lvl5pPr>
              <a:defRPr sz="2400"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3AB5E2-D1F7-3918-A991-5FFBAC0B7D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6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BBDA8E3-4A22-4F30-2CBB-DFBA0B6063D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AA36011-0CC6-C389-EAAB-90C4ACC2D522}"/>
              </a:ext>
            </a:extLst>
          </p:cNvPr>
          <p:cNvSpPr/>
          <p:nvPr userDrawn="1"/>
        </p:nvSpPr>
        <p:spPr>
          <a:xfrm>
            <a:off x="0" y="6096000"/>
            <a:ext cx="12191999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19B970-0A92-E728-C80C-CC42CE0D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99" y="457199"/>
            <a:ext cx="4450080" cy="5476240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D146FE-2CCD-1628-C75B-ABAC2022D9E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38337" y="457199"/>
            <a:ext cx="5211323" cy="25146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AA3FF9-4C9C-8494-A2BB-F7781639333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38338" y="3134360"/>
            <a:ext cx="5211324" cy="2783407"/>
          </a:xfrm>
        </p:spPr>
        <p:txBody>
          <a:bodyPr tIns="45720" bIns="45720">
            <a:normAutofit/>
          </a:bodyPr>
          <a:lstStyle>
            <a:lvl1pPr marL="45720" indent="0">
              <a:buNone/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BC3BBC-129A-FBDC-E6A0-294EF21E1914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12191999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E86B28-A98B-0D98-5ED4-C8422E49C808}"/>
              </a:ext>
            </a:extLst>
          </p:cNvPr>
          <p:cNvGrpSpPr/>
          <p:nvPr userDrawn="1"/>
        </p:nvGrpSpPr>
        <p:grpSpPr>
          <a:xfrm rot="10800000" flipH="1">
            <a:off x="304800" y="489749"/>
            <a:ext cx="3750609" cy="632636"/>
            <a:chOff x="516591" y="355997"/>
            <a:chExt cx="3750609" cy="632636"/>
          </a:xfrm>
        </p:grpSpPr>
        <p:grpSp>
          <p:nvGrpSpPr>
            <p:cNvPr id="18" name="Graphic 16">
              <a:extLst>
                <a:ext uri="{FF2B5EF4-FFF2-40B4-BE49-F238E27FC236}">
                  <a16:creationId xmlns:a16="http://schemas.microsoft.com/office/drawing/2014/main" id="{B848D6FC-B5F4-D029-DBB8-11C46A0856B4}"/>
                </a:ext>
              </a:extLst>
            </p:cNvPr>
            <p:cNvGrpSpPr/>
            <p:nvPr/>
          </p:nvGrpSpPr>
          <p:grpSpPr>
            <a:xfrm flipH="1">
              <a:off x="516591" y="355997"/>
              <a:ext cx="2247898" cy="632636"/>
              <a:chOff x="516591" y="355997"/>
              <a:chExt cx="2247898" cy="632636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B5A04C0E-365F-3B06-1EA3-05B2F8F8CFAE}"/>
                  </a:ext>
                </a:extLst>
              </p:cNvPr>
              <p:cNvSpPr/>
              <p:nvPr/>
            </p:nvSpPr>
            <p:spPr>
              <a:xfrm>
                <a:off x="1780781" y="355997"/>
                <a:ext cx="638403" cy="632636"/>
              </a:xfrm>
              <a:custGeom>
                <a:avLst/>
                <a:gdLst>
                  <a:gd name="connsiteX0" fmla="*/ 983 w 638403"/>
                  <a:gd name="connsiteY0" fmla="*/ 337885 h 632636"/>
                  <a:gd name="connsiteX1" fmla="*/ 245396 w 638403"/>
                  <a:gd name="connsiteY1" fmla="*/ 626337 h 632636"/>
                  <a:gd name="connsiteX2" fmla="*/ 635162 w 638403"/>
                  <a:gd name="connsiteY2" fmla="*/ 360278 h 632636"/>
                  <a:gd name="connsiteX3" fmla="*/ 638401 w 638403"/>
                  <a:gd name="connsiteY3" fmla="*/ 323652 h 632636"/>
                  <a:gd name="connsiteX4" fmla="*/ 636496 w 638403"/>
                  <a:gd name="connsiteY4" fmla="*/ 291012 h 632636"/>
                  <a:gd name="connsiteX5" fmla="*/ 317 w 638403"/>
                  <a:gd name="connsiteY5" fmla="*/ 297274 h 632636"/>
                  <a:gd name="connsiteX6" fmla="*/ 984 w 638403"/>
                  <a:gd name="connsiteY6" fmla="*/ 337885 h 632636"/>
                  <a:gd name="connsiteX7" fmla="*/ 984 w 638403"/>
                  <a:gd name="connsiteY7" fmla="*/ 337885 h 63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8403" h="632636">
                    <a:moveTo>
                      <a:pt x="983" y="337885"/>
                    </a:moveTo>
                    <a:cubicBezTo>
                      <a:pt x="24795" y="505263"/>
                      <a:pt x="106330" y="601383"/>
                      <a:pt x="245396" y="626337"/>
                    </a:cubicBezTo>
                    <a:cubicBezTo>
                      <a:pt x="439136" y="661160"/>
                      <a:pt x="594013" y="548721"/>
                      <a:pt x="635162" y="360278"/>
                    </a:cubicBezTo>
                    <a:cubicBezTo>
                      <a:pt x="635924" y="356672"/>
                      <a:pt x="638496" y="332097"/>
                      <a:pt x="638401" y="323652"/>
                    </a:cubicBezTo>
                    <a:cubicBezTo>
                      <a:pt x="638210" y="306098"/>
                      <a:pt x="636496" y="291012"/>
                      <a:pt x="636496" y="291012"/>
                    </a:cubicBezTo>
                    <a:cubicBezTo>
                      <a:pt x="585156" y="-105706"/>
                      <a:pt x="16223" y="-90239"/>
                      <a:pt x="317" y="297274"/>
                    </a:cubicBezTo>
                    <a:cubicBezTo>
                      <a:pt x="317" y="297274"/>
                      <a:pt x="-731" y="315872"/>
                      <a:pt x="984" y="337885"/>
                    </a:cubicBezTo>
                    <a:lnTo>
                      <a:pt x="984" y="337885"/>
                    </a:lnTo>
                    <a:close/>
                  </a:path>
                </a:pathLst>
              </a:custGeom>
              <a:solidFill>
                <a:schemeClr val="accent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CEF649C9-96CE-047E-9440-177154C63F50}"/>
                  </a:ext>
                </a:extLst>
              </p:cNvPr>
              <p:cNvSpPr/>
              <p:nvPr/>
            </p:nvSpPr>
            <p:spPr>
              <a:xfrm>
                <a:off x="516591" y="647104"/>
                <a:ext cx="2247898" cy="56551"/>
              </a:xfrm>
              <a:custGeom>
                <a:avLst/>
                <a:gdLst>
                  <a:gd name="connsiteX0" fmla="*/ 1901923 w 2247898"/>
                  <a:gd name="connsiteY0" fmla="*/ 56457 h 56551"/>
                  <a:gd name="connsiteX1" fmla="*/ 2206630 w 2247898"/>
                  <a:gd name="connsiteY1" fmla="*/ 50669 h 56551"/>
                  <a:gd name="connsiteX2" fmla="*/ 2247873 w 2247898"/>
                  <a:gd name="connsiteY2" fmla="*/ 13853 h 56551"/>
                  <a:gd name="connsiteX3" fmla="*/ 2234728 w 2247898"/>
                  <a:gd name="connsiteY3" fmla="*/ 1233 h 56551"/>
                  <a:gd name="connsiteX4" fmla="*/ 1900589 w 2247898"/>
                  <a:gd name="connsiteY4" fmla="*/ 0 h 56551"/>
                  <a:gd name="connsiteX5" fmla="*/ 1273650 w 2247898"/>
                  <a:gd name="connsiteY5" fmla="*/ 6357 h 56551"/>
                  <a:gd name="connsiteX6" fmla="*/ 21390 w 2247898"/>
                  <a:gd name="connsiteY6" fmla="*/ 2562 h 56551"/>
                  <a:gd name="connsiteX7" fmla="*/ 149 w 2247898"/>
                  <a:gd name="connsiteY7" fmla="*/ 13948 h 56551"/>
                  <a:gd name="connsiteX8" fmla="*/ 6245 w 2247898"/>
                  <a:gd name="connsiteY8" fmla="*/ 39472 h 56551"/>
                  <a:gd name="connsiteX9" fmla="*/ 26533 w 2247898"/>
                  <a:gd name="connsiteY9" fmla="*/ 48771 h 56551"/>
                  <a:gd name="connsiteX10" fmla="*/ 1265173 w 2247898"/>
                  <a:gd name="connsiteY10" fmla="*/ 46968 h 56551"/>
                  <a:gd name="connsiteX11" fmla="*/ 1901924 w 2247898"/>
                  <a:gd name="connsiteY11" fmla="*/ 56551 h 56551"/>
                  <a:gd name="connsiteX12" fmla="*/ 1901924 w 2247898"/>
                  <a:gd name="connsiteY12" fmla="*/ 56551 h 56551"/>
                  <a:gd name="connsiteX13" fmla="*/ 1901924 w 2247898"/>
                  <a:gd name="connsiteY13" fmla="*/ 56457 h 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7898" h="56551">
                    <a:moveTo>
                      <a:pt x="1901923" y="56457"/>
                    </a:moveTo>
                    <a:cubicBezTo>
                      <a:pt x="2002698" y="54179"/>
                      <a:pt x="2104330" y="52187"/>
                      <a:pt x="2206630" y="50669"/>
                    </a:cubicBezTo>
                    <a:cubicBezTo>
                      <a:pt x="2230156" y="50384"/>
                      <a:pt x="2245873" y="36056"/>
                      <a:pt x="2247873" y="13853"/>
                    </a:cubicBezTo>
                    <a:cubicBezTo>
                      <a:pt x="2248349" y="7021"/>
                      <a:pt x="2242253" y="1233"/>
                      <a:pt x="2234728" y="1233"/>
                    </a:cubicBezTo>
                    <a:lnTo>
                      <a:pt x="1900589" y="0"/>
                    </a:lnTo>
                    <a:cubicBezTo>
                      <a:pt x="1691609" y="16700"/>
                      <a:pt x="1482630" y="18692"/>
                      <a:pt x="1273650" y="6357"/>
                    </a:cubicBezTo>
                    <a:lnTo>
                      <a:pt x="21390" y="2562"/>
                    </a:lnTo>
                    <a:cubicBezTo>
                      <a:pt x="9007" y="2562"/>
                      <a:pt x="-1375" y="8160"/>
                      <a:pt x="149" y="13948"/>
                    </a:cubicBezTo>
                    <a:lnTo>
                      <a:pt x="6245" y="39472"/>
                    </a:lnTo>
                    <a:cubicBezTo>
                      <a:pt x="7483" y="45070"/>
                      <a:pt x="16151" y="48771"/>
                      <a:pt x="26533" y="48771"/>
                    </a:cubicBezTo>
                    <a:lnTo>
                      <a:pt x="1265173" y="46968"/>
                    </a:lnTo>
                    <a:cubicBezTo>
                      <a:pt x="1476629" y="32546"/>
                      <a:pt x="1688943" y="35582"/>
                      <a:pt x="1901924" y="56551"/>
                    </a:cubicBezTo>
                    <a:lnTo>
                      <a:pt x="1901924" y="56551"/>
                    </a:lnTo>
                    <a:lnTo>
                      <a:pt x="1901924" y="56457"/>
                    </a:ln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6DC255-D0C4-CE6D-2A0F-2A757B8D9E8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15640" y="609600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76FE056-1AC1-BB94-30F3-EE44BDDABDB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4175760" y="611882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DEB2A61-AC40-2F91-DCA2-08DF6349201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695700" y="609600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426C3-718B-0BF3-7C35-682F3DAD2F6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3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0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AF69C9-5571-8CC5-63F4-038E83C15C41}"/>
              </a:ext>
            </a:extLst>
          </p:cNvPr>
          <p:cNvSpPr/>
          <p:nvPr userDrawn="1"/>
        </p:nvSpPr>
        <p:spPr>
          <a:xfrm>
            <a:off x="0" y="0"/>
            <a:ext cx="12192000" cy="19980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6096001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76F1A-01F6-616D-199F-9E02AC2551FB}"/>
              </a:ext>
            </a:extLst>
          </p:cNvPr>
          <p:cNvSpPr/>
          <p:nvPr userDrawn="1"/>
        </p:nvSpPr>
        <p:spPr>
          <a:xfrm>
            <a:off x="6095998" y="1998009"/>
            <a:ext cx="6096001" cy="4859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B610F9E-C699-B370-106D-17BDF99159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0352" y="1998009"/>
            <a:ext cx="5181600" cy="4097987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0A0C691-BA31-F98C-EFBE-A27B2B391FA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0151" y="2168145"/>
            <a:ext cx="5260849" cy="3927854"/>
          </a:xfrm>
        </p:spPr>
        <p:txBody>
          <a:bodyPr tIns="45720" bIns="45720">
            <a:normAutofit/>
          </a:bodyPr>
          <a:lstStyle>
            <a:lvl1pPr marL="45720" indent="0">
              <a:buNone/>
              <a:defRPr sz="3600">
                <a:solidFill>
                  <a:schemeClr val="bg1"/>
                </a:solidFill>
              </a:defRPr>
            </a:lvl1pPr>
            <a:lvl2pPr>
              <a:buClrTx/>
              <a:defRPr sz="3200">
                <a:solidFill>
                  <a:schemeClr val="bg1"/>
                </a:solidFill>
              </a:defRPr>
            </a:lvl2pPr>
            <a:lvl3pPr>
              <a:buClrTx/>
              <a:defRPr sz="2800">
                <a:solidFill>
                  <a:schemeClr val="bg1"/>
                </a:solidFill>
              </a:defRPr>
            </a:lvl3pPr>
            <a:lvl4pPr>
              <a:buClrTx/>
              <a:defRPr sz="2400">
                <a:solidFill>
                  <a:schemeClr val="bg1"/>
                </a:solidFill>
              </a:defRPr>
            </a:lvl4pPr>
            <a:lvl5pPr>
              <a:buClrTx/>
              <a:defRPr sz="24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6099048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14EA50-C101-2174-A1AF-3905B357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67360"/>
            <a:ext cx="10320528" cy="123342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7453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with image 0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AAF69C9-5571-8CC5-63F4-038E83C15C41}"/>
              </a:ext>
            </a:extLst>
          </p:cNvPr>
          <p:cNvSpPr/>
          <p:nvPr userDrawn="1"/>
        </p:nvSpPr>
        <p:spPr>
          <a:xfrm>
            <a:off x="0" y="0"/>
            <a:ext cx="12192000" cy="19980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6096001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76F1A-01F6-616D-199F-9E02AC2551FB}"/>
              </a:ext>
            </a:extLst>
          </p:cNvPr>
          <p:cNvSpPr/>
          <p:nvPr userDrawn="1"/>
        </p:nvSpPr>
        <p:spPr>
          <a:xfrm>
            <a:off x="3782788" y="1998008"/>
            <a:ext cx="8458199" cy="4859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3782788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D114EA50-C101-2174-A1AF-3905B357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67360"/>
            <a:ext cx="10320528" cy="1233424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3AEB505-2E51-F412-CFC5-461944B57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2400" y="1998663"/>
            <a:ext cx="8001000" cy="4859337"/>
          </a:xfrm>
        </p:spPr>
        <p:txBody>
          <a:bodyPr>
            <a:normAutofit/>
          </a:bodyPr>
          <a:lstStyle>
            <a:lvl1pPr>
              <a:buClrTx/>
              <a:defRPr sz="3600">
                <a:solidFill>
                  <a:schemeClr val="bg1"/>
                </a:solidFill>
              </a:defRPr>
            </a:lvl1pPr>
            <a:lvl2pPr>
              <a:buClrTx/>
              <a:defRPr sz="3200">
                <a:solidFill>
                  <a:schemeClr val="bg1"/>
                </a:solidFill>
              </a:defRPr>
            </a:lvl2pPr>
            <a:lvl3pPr>
              <a:buClrTx/>
              <a:defRPr sz="2800">
                <a:solidFill>
                  <a:schemeClr val="bg1"/>
                </a:solidFill>
              </a:defRPr>
            </a:lvl3pPr>
            <a:lvl4pPr>
              <a:buClrTx/>
              <a:defRPr sz="2400">
                <a:solidFill>
                  <a:schemeClr val="bg1"/>
                </a:solidFill>
              </a:defRPr>
            </a:lvl4pPr>
            <a:lvl5pPr>
              <a:buClrTx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B610F9E-C699-B370-106D-17BDF99159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0352" y="1998009"/>
            <a:ext cx="3051048" cy="4097987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460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3DB9B24-BCB9-43F0-06E4-89671329A6E6}"/>
              </a:ext>
            </a:extLst>
          </p:cNvPr>
          <p:cNvSpPr/>
          <p:nvPr userDrawn="1"/>
        </p:nvSpPr>
        <p:spPr>
          <a:xfrm>
            <a:off x="6081578" y="0"/>
            <a:ext cx="611042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FAFC54D-0217-DF64-554E-547F9A9CA0A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4632" y="457200"/>
            <a:ext cx="5184648" cy="2304288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E373C8E-E782-1D19-E1FC-426D3C9FD34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30352" y="3273551"/>
            <a:ext cx="5187649" cy="2839653"/>
          </a:xfrm>
        </p:spPr>
        <p:txBody>
          <a:bodyPr tIns="0" bIns="0">
            <a:noAutofit/>
          </a:bodyPr>
          <a:lstStyle>
            <a:lvl1pPr marL="347472" indent="-347472"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</a:defRPr>
            </a:lvl1pPr>
            <a:lvl2pPr marL="749808" indent="-347472"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</a:defRPr>
            </a:lvl2pPr>
            <a:lvl3pPr marL="1188720" indent="-347472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3pPr>
            <a:lvl4pPr marL="1536192" indent="-347472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1920240" indent="-347472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E49B68-4165-33F8-B6DC-2EA1F9C89560}"/>
              </a:ext>
            </a:extLst>
          </p:cNvPr>
          <p:cNvSpPr/>
          <p:nvPr userDrawn="1"/>
        </p:nvSpPr>
        <p:spPr>
          <a:xfrm>
            <a:off x="1" y="6096000"/>
            <a:ext cx="6081577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595BE4A-3E73-906A-3F04-20F3B489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086E1E6-8939-6965-E9E7-75606774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41120" y="6304788"/>
            <a:ext cx="3535680" cy="2773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8DCABC-882F-DC19-E7E3-47F84A660FBF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6081578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837E4305-14C9-018D-E409-0B8F52D2A338}"/>
              </a:ext>
            </a:extLst>
          </p:cNvPr>
          <p:cNvGrpSpPr/>
          <p:nvPr userDrawn="1"/>
        </p:nvGrpSpPr>
        <p:grpSpPr>
          <a:xfrm>
            <a:off x="8229600" y="5768164"/>
            <a:ext cx="3750609" cy="632636"/>
            <a:chOff x="8229600" y="5768164"/>
            <a:chExt cx="3750609" cy="632636"/>
          </a:xfrm>
        </p:grpSpPr>
        <p:grpSp>
          <p:nvGrpSpPr>
            <p:cNvPr id="18" name="Graphic 16">
              <a:extLst>
                <a:ext uri="{FF2B5EF4-FFF2-40B4-BE49-F238E27FC236}">
                  <a16:creationId xmlns:a16="http://schemas.microsoft.com/office/drawing/2014/main" id="{4290FB6A-A18A-AD46-DB8D-069CD8C2C1D8}"/>
                </a:ext>
              </a:extLst>
            </p:cNvPr>
            <p:cNvGrpSpPr/>
            <p:nvPr/>
          </p:nvGrpSpPr>
          <p:grpSpPr>
            <a:xfrm>
              <a:off x="9732311" y="5768164"/>
              <a:ext cx="2247898" cy="632636"/>
              <a:chOff x="516591" y="355997"/>
              <a:chExt cx="2247898" cy="632636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4B82DAA3-6E75-ABD2-1B01-AED8716443C0}"/>
                  </a:ext>
                </a:extLst>
              </p:cNvPr>
              <p:cNvSpPr/>
              <p:nvPr/>
            </p:nvSpPr>
            <p:spPr>
              <a:xfrm>
                <a:off x="1780781" y="355997"/>
                <a:ext cx="638403" cy="632636"/>
              </a:xfrm>
              <a:custGeom>
                <a:avLst/>
                <a:gdLst>
                  <a:gd name="connsiteX0" fmla="*/ 983 w 638403"/>
                  <a:gd name="connsiteY0" fmla="*/ 337885 h 632636"/>
                  <a:gd name="connsiteX1" fmla="*/ 245396 w 638403"/>
                  <a:gd name="connsiteY1" fmla="*/ 626337 h 632636"/>
                  <a:gd name="connsiteX2" fmla="*/ 635162 w 638403"/>
                  <a:gd name="connsiteY2" fmla="*/ 360278 h 632636"/>
                  <a:gd name="connsiteX3" fmla="*/ 638401 w 638403"/>
                  <a:gd name="connsiteY3" fmla="*/ 323652 h 632636"/>
                  <a:gd name="connsiteX4" fmla="*/ 636496 w 638403"/>
                  <a:gd name="connsiteY4" fmla="*/ 291012 h 632636"/>
                  <a:gd name="connsiteX5" fmla="*/ 317 w 638403"/>
                  <a:gd name="connsiteY5" fmla="*/ 297274 h 632636"/>
                  <a:gd name="connsiteX6" fmla="*/ 984 w 638403"/>
                  <a:gd name="connsiteY6" fmla="*/ 337885 h 632636"/>
                  <a:gd name="connsiteX7" fmla="*/ 984 w 638403"/>
                  <a:gd name="connsiteY7" fmla="*/ 337885 h 632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8403" h="632636">
                    <a:moveTo>
                      <a:pt x="983" y="337885"/>
                    </a:moveTo>
                    <a:cubicBezTo>
                      <a:pt x="24795" y="505263"/>
                      <a:pt x="106330" y="601383"/>
                      <a:pt x="245396" y="626337"/>
                    </a:cubicBezTo>
                    <a:cubicBezTo>
                      <a:pt x="439136" y="661160"/>
                      <a:pt x="594013" y="548721"/>
                      <a:pt x="635162" y="360278"/>
                    </a:cubicBezTo>
                    <a:cubicBezTo>
                      <a:pt x="635924" y="356672"/>
                      <a:pt x="638496" y="332097"/>
                      <a:pt x="638401" y="323652"/>
                    </a:cubicBezTo>
                    <a:cubicBezTo>
                      <a:pt x="638210" y="306098"/>
                      <a:pt x="636496" y="291012"/>
                      <a:pt x="636496" y="291012"/>
                    </a:cubicBezTo>
                    <a:cubicBezTo>
                      <a:pt x="585156" y="-105706"/>
                      <a:pt x="16223" y="-90239"/>
                      <a:pt x="317" y="297274"/>
                    </a:cubicBezTo>
                    <a:cubicBezTo>
                      <a:pt x="317" y="297274"/>
                      <a:pt x="-731" y="315872"/>
                      <a:pt x="984" y="337885"/>
                    </a:cubicBezTo>
                    <a:lnTo>
                      <a:pt x="984" y="337885"/>
                    </a:lnTo>
                    <a:close/>
                  </a:path>
                </a:pathLst>
              </a:custGeom>
              <a:solidFill>
                <a:schemeClr val="accent5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EA5F60A3-B995-EED7-CC81-BCD01621C28A}"/>
                  </a:ext>
                </a:extLst>
              </p:cNvPr>
              <p:cNvSpPr/>
              <p:nvPr/>
            </p:nvSpPr>
            <p:spPr>
              <a:xfrm>
                <a:off x="516591" y="647104"/>
                <a:ext cx="2247898" cy="56551"/>
              </a:xfrm>
              <a:custGeom>
                <a:avLst/>
                <a:gdLst>
                  <a:gd name="connsiteX0" fmla="*/ 1901923 w 2247898"/>
                  <a:gd name="connsiteY0" fmla="*/ 56457 h 56551"/>
                  <a:gd name="connsiteX1" fmla="*/ 2206630 w 2247898"/>
                  <a:gd name="connsiteY1" fmla="*/ 50669 h 56551"/>
                  <a:gd name="connsiteX2" fmla="*/ 2247873 w 2247898"/>
                  <a:gd name="connsiteY2" fmla="*/ 13853 h 56551"/>
                  <a:gd name="connsiteX3" fmla="*/ 2234728 w 2247898"/>
                  <a:gd name="connsiteY3" fmla="*/ 1233 h 56551"/>
                  <a:gd name="connsiteX4" fmla="*/ 1900589 w 2247898"/>
                  <a:gd name="connsiteY4" fmla="*/ 0 h 56551"/>
                  <a:gd name="connsiteX5" fmla="*/ 1273650 w 2247898"/>
                  <a:gd name="connsiteY5" fmla="*/ 6357 h 56551"/>
                  <a:gd name="connsiteX6" fmla="*/ 21390 w 2247898"/>
                  <a:gd name="connsiteY6" fmla="*/ 2562 h 56551"/>
                  <a:gd name="connsiteX7" fmla="*/ 149 w 2247898"/>
                  <a:gd name="connsiteY7" fmla="*/ 13948 h 56551"/>
                  <a:gd name="connsiteX8" fmla="*/ 6245 w 2247898"/>
                  <a:gd name="connsiteY8" fmla="*/ 39472 h 56551"/>
                  <a:gd name="connsiteX9" fmla="*/ 26533 w 2247898"/>
                  <a:gd name="connsiteY9" fmla="*/ 48771 h 56551"/>
                  <a:gd name="connsiteX10" fmla="*/ 1265173 w 2247898"/>
                  <a:gd name="connsiteY10" fmla="*/ 46968 h 56551"/>
                  <a:gd name="connsiteX11" fmla="*/ 1901924 w 2247898"/>
                  <a:gd name="connsiteY11" fmla="*/ 56551 h 56551"/>
                  <a:gd name="connsiteX12" fmla="*/ 1901924 w 2247898"/>
                  <a:gd name="connsiteY12" fmla="*/ 56551 h 56551"/>
                  <a:gd name="connsiteX13" fmla="*/ 1901924 w 2247898"/>
                  <a:gd name="connsiteY13" fmla="*/ 56457 h 5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47898" h="56551">
                    <a:moveTo>
                      <a:pt x="1901923" y="56457"/>
                    </a:moveTo>
                    <a:cubicBezTo>
                      <a:pt x="2002698" y="54179"/>
                      <a:pt x="2104330" y="52187"/>
                      <a:pt x="2206630" y="50669"/>
                    </a:cubicBezTo>
                    <a:cubicBezTo>
                      <a:pt x="2230156" y="50384"/>
                      <a:pt x="2245873" y="36056"/>
                      <a:pt x="2247873" y="13853"/>
                    </a:cubicBezTo>
                    <a:cubicBezTo>
                      <a:pt x="2248349" y="7021"/>
                      <a:pt x="2242253" y="1233"/>
                      <a:pt x="2234728" y="1233"/>
                    </a:cubicBezTo>
                    <a:lnTo>
                      <a:pt x="1900589" y="0"/>
                    </a:lnTo>
                    <a:cubicBezTo>
                      <a:pt x="1691609" y="16700"/>
                      <a:pt x="1482630" y="18692"/>
                      <a:pt x="1273650" y="6357"/>
                    </a:cubicBezTo>
                    <a:lnTo>
                      <a:pt x="21390" y="2562"/>
                    </a:lnTo>
                    <a:cubicBezTo>
                      <a:pt x="9007" y="2562"/>
                      <a:pt x="-1375" y="8160"/>
                      <a:pt x="149" y="13948"/>
                    </a:cubicBezTo>
                    <a:lnTo>
                      <a:pt x="6245" y="39472"/>
                    </a:lnTo>
                    <a:cubicBezTo>
                      <a:pt x="7483" y="45070"/>
                      <a:pt x="16151" y="48771"/>
                      <a:pt x="26533" y="48771"/>
                    </a:cubicBezTo>
                    <a:lnTo>
                      <a:pt x="1265173" y="46968"/>
                    </a:lnTo>
                    <a:cubicBezTo>
                      <a:pt x="1476629" y="32546"/>
                      <a:pt x="1688943" y="35582"/>
                      <a:pt x="1901924" y="56551"/>
                    </a:cubicBezTo>
                    <a:lnTo>
                      <a:pt x="1901924" y="56551"/>
                    </a:lnTo>
                    <a:lnTo>
                      <a:pt x="1901924" y="56457"/>
                    </a:lnTo>
                    <a:close/>
                  </a:path>
                </a:pathLst>
              </a:custGeom>
              <a:solidFill>
                <a:schemeClr val="accent1"/>
              </a:solidFill>
              <a:ln w="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A514D2B-279C-DAE4-0520-4CBE5CED6D53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9189720" y="6021767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681E935-45D1-A9B3-D15E-12975FC0C4B8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229600" y="6024049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3F6AE22-59FC-D70A-9414-FBD054A9B9E9}"/>
                </a:ext>
              </a:extLst>
            </p:cNvPr>
            <p:cNvSpPr>
              <a:spLocks noChangeAspect="1"/>
            </p:cNvSpPr>
            <p:nvPr userDrawn="1"/>
          </p:nvSpPr>
          <p:spPr>
            <a:xfrm flipH="1">
              <a:off x="8709660" y="6021767"/>
              <a:ext cx="91440" cy="9144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707F263C-AD61-585C-D429-AA7CAB263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0" y="467360"/>
            <a:ext cx="4602480" cy="506476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87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A0A4E6-7970-BDE5-78BB-75E86B0CF85A}"/>
              </a:ext>
            </a:extLst>
          </p:cNvPr>
          <p:cNvSpPr/>
          <p:nvPr userDrawn="1"/>
        </p:nvSpPr>
        <p:spPr>
          <a:xfrm>
            <a:off x="0" y="6263"/>
            <a:ext cx="7450402" cy="68517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0352" y="2499194"/>
            <a:ext cx="6464808" cy="3840480"/>
          </a:xfrm>
        </p:spPr>
        <p:txBody>
          <a:bodyPr lIns="0" tIns="0" rIns="0" bIns="0" anchor="b" anchorCtr="0">
            <a:normAutofit/>
          </a:bodyPr>
          <a:lstStyle>
            <a:lvl1pPr algn="l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293D5A-F8B8-8C2B-FCAE-05ED2FCE8F54}"/>
              </a:ext>
            </a:extLst>
          </p:cNvPr>
          <p:cNvSpPr/>
          <p:nvPr userDrawn="1"/>
        </p:nvSpPr>
        <p:spPr>
          <a:xfrm>
            <a:off x="0" y="6263"/>
            <a:ext cx="12188952" cy="12542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CFC68E0-D9CA-4632-6C16-A37FF1C296C0}"/>
              </a:ext>
            </a:extLst>
          </p:cNvPr>
          <p:cNvCxnSpPr>
            <a:cxnSpLocks/>
          </p:cNvCxnSpPr>
          <p:nvPr userDrawn="1"/>
        </p:nvCxnSpPr>
        <p:spPr>
          <a:xfrm>
            <a:off x="0" y="1252728"/>
            <a:ext cx="12188952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775A23F-BECF-11F7-0296-411179417D70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942654" y="1752600"/>
            <a:ext cx="3753001" cy="4572000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grpSp>
        <p:nvGrpSpPr>
          <p:cNvPr id="7" name="Graphic 16">
            <a:extLst>
              <a:ext uri="{FF2B5EF4-FFF2-40B4-BE49-F238E27FC236}">
                <a16:creationId xmlns:a16="http://schemas.microsoft.com/office/drawing/2014/main" id="{DA33DA21-E511-612E-A925-1BD25A1CC5F7}"/>
              </a:ext>
            </a:extLst>
          </p:cNvPr>
          <p:cNvGrpSpPr/>
          <p:nvPr/>
        </p:nvGrpSpPr>
        <p:grpSpPr>
          <a:xfrm flipH="1">
            <a:off x="529167" y="1729564"/>
            <a:ext cx="2247898" cy="632636"/>
            <a:chOff x="516591" y="355997"/>
            <a:chExt cx="2247898" cy="632636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A55E5B9-5B7C-3ED3-97DB-94732D570973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1AA5AA3-18B0-C0D3-2AED-133F81E30A53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34E22E86-19B4-9281-CF01-615546414760}"/>
              </a:ext>
            </a:extLst>
          </p:cNvPr>
          <p:cNvSpPr>
            <a:spLocks noChangeAspect="1"/>
          </p:cNvSpPr>
          <p:nvPr userDrawn="1"/>
        </p:nvSpPr>
        <p:spPr>
          <a:xfrm>
            <a:off x="3228216" y="1983167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EBFE65-FEBC-6D4F-31C1-24E77FA45BC7}"/>
              </a:ext>
            </a:extLst>
          </p:cNvPr>
          <p:cNvSpPr>
            <a:spLocks noChangeAspect="1"/>
          </p:cNvSpPr>
          <p:nvPr userDrawn="1"/>
        </p:nvSpPr>
        <p:spPr>
          <a:xfrm>
            <a:off x="4188336" y="1985449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FA6CD95-CE47-0B81-9DD7-19CA34568687}"/>
              </a:ext>
            </a:extLst>
          </p:cNvPr>
          <p:cNvSpPr>
            <a:spLocks noChangeAspect="1"/>
          </p:cNvSpPr>
          <p:nvPr userDrawn="1"/>
        </p:nvSpPr>
        <p:spPr>
          <a:xfrm>
            <a:off x="3708276" y="1983167"/>
            <a:ext cx="91440" cy="914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13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 0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A159BEB-64F0-CB05-3F15-FE61A2AA4CF3}"/>
              </a:ext>
            </a:extLst>
          </p:cNvPr>
          <p:cNvSpPr/>
          <p:nvPr userDrawn="1"/>
        </p:nvSpPr>
        <p:spPr>
          <a:xfrm>
            <a:off x="0" y="0"/>
            <a:ext cx="12192000" cy="19980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476F1A-01F6-616D-199F-9E02AC2551FB}"/>
              </a:ext>
            </a:extLst>
          </p:cNvPr>
          <p:cNvSpPr/>
          <p:nvPr userDrawn="1"/>
        </p:nvSpPr>
        <p:spPr>
          <a:xfrm>
            <a:off x="6123213" y="1998008"/>
            <a:ext cx="6096001" cy="4859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B48134B-5EC9-5165-5ABE-85311D2BB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60"/>
            <a:ext cx="10393680" cy="12334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B610F9E-C699-B370-106D-17BDF99159B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199" y="1998007"/>
            <a:ext cx="5257799" cy="4135285"/>
          </a:xfrm>
          <a:prstGeom prst="rect">
            <a:avLst/>
          </a:prstGeom>
          <a:solidFill>
            <a:schemeClr val="accent3">
              <a:lumMod val="90000"/>
            </a:schemeClr>
          </a:solidFill>
          <a:ln w="19050">
            <a:noFill/>
          </a:ln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200" y="2168144"/>
            <a:ext cx="5257800" cy="4433824"/>
          </a:xfrm>
        </p:spPr>
        <p:txBody>
          <a:bodyPr lIns="0" tIns="0" rIns="0" bIns="0" anchor="t">
            <a:normAutofit/>
          </a:bodyPr>
          <a:lstStyle>
            <a:lvl1pPr marL="342900" indent="-342900" algn="l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4000" cap="none" baseline="0">
                <a:solidFill>
                  <a:schemeClr val="bg1"/>
                </a:solidFill>
              </a:defRPr>
            </a:lvl1pPr>
            <a:lvl2pPr marL="742950" indent="-28575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3200">
                <a:solidFill>
                  <a:schemeClr val="bg1"/>
                </a:solidFill>
              </a:defRPr>
            </a:lvl2pPr>
            <a:lvl3pPr marL="1200150" indent="-28575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2800">
                <a:solidFill>
                  <a:schemeClr val="bg1"/>
                </a:solidFill>
              </a:defRPr>
            </a:lvl3pPr>
            <a:lvl4pPr marL="1657350" indent="-28575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114550" indent="-285750"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  <a:defRPr sz="2400">
                <a:solidFill>
                  <a:schemeClr val="bg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6123213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6123213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0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CAA9CAF-F6FD-1278-65F9-0472FB4FF0C5}"/>
              </a:ext>
            </a:extLst>
          </p:cNvPr>
          <p:cNvSpPr/>
          <p:nvPr userDrawn="1"/>
        </p:nvSpPr>
        <p:spPr>
          <a:xfrm>
            <a:off x="0" y="0"/>
            <a:ext cx="12192000" cy="19980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C08CE7-47AF-369A-9577-5F44CACDE745}"/>
              </a:ext>
            </a:extLst>
          </p:cNvPr>
          <p:cNvSpPr/>
          <p:nvPr userDrawn="1"/>
        </p:nvSpPr>
        <p:spPr>
          <a:xfrm>
            <a:off x="0" y="1998009"/>
            <a:ext cx="6095999" cy="485999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471D17-F763-C1A6-E114-5D5A2C93F5B9}"/>
              </a:ext>
            </a:extLst>
          </p:cNvPr>
          <p:cNvSpPr/>
          <p:nvPr userDrawn="1"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DFBDC00-6EAF-6C67-99D5-4DA34806FE50}"/>
              </a:ext>
            </a:extLst>
          </p:cNvPr>
          <p:cNvCxnSpPr>
            <a:cxnSpLocks/>
          </p:cNvCxnSpPr>
          <p:nvPr userDrawn="1"/>
        </p:nvCxnSpPr>
        <p:spPr>
          <a:xfrm>
            <a:off x="0" y="6096000"/>
            <a:ext cx="12192000" cy="0"/>
          </a:xfrm>
          <a:prstGeom prst="line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aphic 16">
            <a:extLst>
              <a:ext uri="{FF2B5EF4-FFF2-40B4-BE49-F238E27FC236}">
                <a16:creationId xmlns:a16="http://schemas.microsoft.com/office/drawing/2014/main" id="{27AED226-E6CE-B07C-9183-8F8DE486E3C2}"/>
              </a:ext>
            </a:extLst>
          </p:cNvPr>
          <p:cNvGrpSpPr/>
          <p:nvPr userDrawn="1"/>
        </p:nvGrpSpPr>
        <p:grpSpPr>
          <a:xfrm rot="5400000" flipH="1">
            <a:off x="10607041" y="1022650"/>
            <a:ext cx="1998009" cy="562309"/>
            <a:chOff x="516591" y="355997"/>
            <a:chExt cx="2247898" cy="63263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050F9D0-FBF4-AB51-0DC0-0EE413FBD421}"/>
                </a:ext>
              </a:extLst>
            </p:cNvPr>
            <p:cNvSpPr/>
            <p:nvPr/>
          </p:nvSpPr>
          <p:spPr>
            <a:xfrm>
              <a:off x="1780781" y="355997"/>
              <a:ext cx="638403" cy="632636"/>
            </a:xfrm>
            <a:custGeom>
              <a:avLst/>
              <a:gdLst>
                <a:gd name="connsiteX0" fmla="*/ 983 w 638403"/>
                <a:gd name="connsiteY0" fmla="*/ 337885 h 632636"/>
                <a:gd name="connsiteX1" fmla="*/ 245396 w 638403"/>
                <a:gd name="connsiteY1" fmla="*/ 626337 h 632636"/>
                <a:gd name="connsiteX2" fmla="*/ 635162 w 638403"/>
                <a:gd name="connsiteY2" fmla="*/ 360278 h 632636"/>
                <a:gd name="connsiteX3" fmla="*/ 638401 w 638403"/>
                <a:gd name="connsiteY3" fmla="*/ 323652 h 632636"/>
                <a:gd name="connsiteX4" fmla="*/ 636496 w 638403"/>
                <a:gd name="connsiteY4" fmla="*/ 291012 h 632636"/>
                <a:gd name="connsiteX5" fmla="*/ 317 w 638403"/>
                <a:gd name="connsiteY5" fmla="*/ 297274 h 632636"/>
                <a:gd name="connsiteX6" fmla="*/ 984 w 638403"/>
                <a:gd name="connsiteY6" fmla="*/ 337885 h 632636"/>
                <a:gd name="connsiteX7" fmla="*/ 984 w 638403"/>
                <a:gd name="connsiteY7" fmla="*/ 337885 h 632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403" h="632636">
                  <a:moveTo>
                    <a:pt x="983" y="337885"/>
                  </a:moveTo>
                  <a:cubicBezTo>
                    <a:pt x="24795" y="505263"/>
                    <a:pt x="106330" y="601383"/>
                    <a:pt x="245396" y="626337"/>
                  </a:cubicBezTo>
                  <a:cubicBezTo>
                    <a:pt x="439136" y="661160"/>
                    <a:pt x="594013" y="548721"/>
                    <a:pt x="635162" y="360278"/>
                  </a:cubicBezTo>
                  <a:cubicBezTo>
                    <a:pt x="635924" y="356672"/>
                    <a:pt x="638496" y="332097"/>
                    <a:pt x="638401" y="323652"/>
                  </a:cubicBezTo>
                  <a:cubicBezTo>
                    <a:pt x="638210" y="306098"/>
                    <a:pt x="636496" y="291012"/>
                    <a:pt x="636496" y="291012"/>
                  </a:cubicBezTo>
                  <a:cubicBezTo>
                    <a:pt x="585156" y="-105706"/>
                    <a:pt x="16223" y="-90239"/>
                    <a:pt x="317" y="297274"/>
                  </a:cubicBezTo>
                  <a:cubicBezTo>
                    <a:pt x="317" y="297274"/>
                    <a:pt x="-731" y="315872"/>
                    <a:pt x="984" y="337885"/>
                  </a:cubicBezTo>
                  <a:lnTo>
                    <a:pt x="984" y="337885"/>
                  </a:lnTo>
                  <a:close/>
                </a:path>
              </a:pathLst>
            </a:custGeom>
            <a:solidFill>
              <a:schemeClr val="accent5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B52934F-FBD7-B8DB-378A-B4AE40936F7F}"/>
                </a:ext>
              </a:extLst>
            </p:cNvPr>
            <p:cNvSpPr/>
            <p:nvPr/>
          </p:nvSpPr>
          <p:spPr>
            <a:xfrm>
              <a:off x="516591" y="647104"/>
              <a:ext cx="2247898" cy="56551"/>
            </a:xfrm>
            <a:custGeom>
              <a:avLst/>
              <a:gdLst>
                <a:gd name="connsiteX0" fmla="*/ 1901923 w 2247898"/>
                <a:gd name="connsiteY0" fmla="*/ 56457 h 56551"/>
                <a:gd name="connsiteX1" fmla="*/ 2206630 w 2247898"/>
                <a:gd name="connsiteY1" fmla="*/ 50669 h 56551"/>
                <a:gd name="connsiteX2" fmla="*/ 2247873 w 2247898"/>
                <a:gd name="connsiteY2" fmla="*/ 13853 h 56551"/>
                <a:gd name="connsiteX3" fmla="*/ 2234728 w 2247898"/>
                <a:gd name="connsiteY3" fmla="*/ 1233 h 56551"/>
                <a:gd name="connsiteX4" fmla="*/ 1900589 w 2247898"/>
                <a:gd name="connsiteY4" fmla="*/ 0 h 56551"/>
                <a:gd name="connsiteX5" fmla="*/ 1273650 w 2247898"/>
                <a:gd name="connsiteY5" fmla="*/ 6357 h 56551"/>
                <a:gd name="connsiteX6" fmla="*/ 21390 w 2247898"/>
                <a:gd name="connsiteY6" fmla="*/ 2562 h 56551"/>
                <a:gd name="connsiteX7" fmla="*/ 149 w 2247898"/>
                <a:gd name="connsiteY7" fmla="*/ 13948 h 56551"/>
                <a:gd name="connsiteX8" fmla="*/ 6245 w 2247898"/>
                <a:gd name="connsiteY8" fmla="*/ 39472 h 56551"/>
                <a:gd name="connsiteX9" fmla="*/ 26533 w 2247898"/>
                <a:gd name="connsiteY9" fmla="*/ 48771 h 56551"/>
                <a:gd name="connsiteX10" fmla="*/ 1265173 w 2247898"/>
                <a:gd name="connsiteY10" fmla="*/ 46968 h 56551"/>
                <a:gd name="connsiteX11" fmla="*/ 1901924 w 2247898"/>
                <a:gd name="connsiteY11" fmla="*/ 56551 h 56551"/>
                <a:gd name="connsiteX12" fmla="*/ 1901924 w 2247898"/>
                <a:gd name="connsiteY12" fmla="*/ 56551 h 56551"/>
                <a:gd name="connsiteX13" fmla="*/ 1901924 w 2247898"/>
                <a:gd name="connsiteY13" fmla="*/ 56457 h 5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47898" h="56551">
                  <a:moveTo>
                    <a:pt x="1901923" y="56457"/>
                  </a:moveTo>
                  <a:cubicBezTo>
                    <a:pt x="2002698" y="54179"/>
                    <a:pt x="2104330" y="52187"/>
                    <a:pt x="2206630" y="50669"/>
                  </a:cubicBezTo>
                  <a:cubicBezTo>
                    <a:pt x="2230156" y="50384"/>
                    <a:pt x="2245873" y="36056"/>
                    <a:pt x="2247873" y="13853"/>
                  </a:cubicBezTo>
                  <a:cubicBezTo>
                    <a:pt x="2248349" y="7021"/>
                    <a:pt x="2242253" y="1233"/>
                    <a:pt x="2234728" y="1233"/>
                  </a:cubicBezTo>
                  <a:lnTo>
                    <a:pt x="1900589" y="0"/>
                  </a:lnTo>
                  <a:cubicBezTo>
                    <a:pt x="1691609" y="16700"/>
                    <a:pt x="1482630" y="18692"/>
                    <a:pt x="1273650" y="6357"/>
                  </a:cubicBezTo>
                  <a:lnTo>
                    <a:pt x="21390" y="2562"/>
                  </a:lnTo>
                  <a:cubicBezTo>
                    <a:pt x="9007" y="2562"/>
                    <a:pt x="-1375" y="8160"/>
                    <a:pt x="149" y="13948"/>
                  </a:cubicBezTo>
                  <a:lnTo>
                    <a:pt x="6245" y="39472"/>
                  </a:lnTo>
                  <a:cubicBezTo>
                    <a:pt x="7483" y="45070"/>
                    <a:pt x="16151" y="48771"/>
                    <a:pt x="26533" y="48771"/>
                  </a:cubicBezTo>
                  <a:lnTo>
                    <a:pt x="1265173" y="46968"/>
                  </a:lnTo>
                  <a:cubicBezTo>
                    <a:pt x="1476629" y="32546"/>
                    <a:pt x="1688943" y="35582"/>
                    <a:pt x="1901924" y="56551"/>
                  </a:cubicBezTo>
                  <a:lnTo>
                    <a:pt x="1901924" y="56551"/>
                  </a:lnTo>
                  <a:lnTo>
                    <a:pt x="1901924" y="56457"/>
                  </a:lnTo>
                  <a:close/>
                </a:path>
              </a:pathLst>
            </a:custGeom>
            <a:solidFill>
              <a:schemeClr val="accent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EA7DE648-789D-892D-7749-BB9E24DC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67360"/>
            <a:ext cx="10320528" cy="12334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C2D15D8-C5E4-994C-132F-9BCBEFEF989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352" y="2168143"/>
            <a:ext cx="5056632" cy="3699257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3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C2D335-9BC4-206F-6675-3BC8BA6AECCE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3200" y="2168143"/>
            <a:ext cx="5056632" cy="3699257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buClr>
                <a:schemeClr val="bg1"/>
              </a:buClr>
              <a:defRPr sz="3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394BCB1-8FBC-AB32-B138-A912E42F2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026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24600"/>
            <a:ext cx="640080" cy="27736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800" b="1">
                <a:solidFill>
                  <a:schemeClr val="tx1"/>
                </a:solidFill>
                <a:latin typeface="+mn-lt"/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0" r:id="rId3"/>
    <p:sldLayoutId id="2147483669" r:id="rId4"/>
    <p:sldLayoutId id="2147483683" r:id="rId5"/>
    <p:sldLayoutId id="2147483677" r:id="rId6"/>
    <p:sldLayoutId id="2147483672" r:id="rId7"/>
    <p:sldLayoutId id="2147483662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50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14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9808" indent="-347472" algn="l" defTabSz="914400" rtl="0" eaLnBrk="1" latinLnBrk="0" hangingPunct="1">
        <a:lnSpc>
          <a:spcPct val="114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720" indent="-347472" algn="l" defTabSz="914400" rtl="0" eaLnBrk="1" latinLnBrk="0" hangingPunct="1">
        <a:lnSpc>
          <a:spcPct val="114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6192" indent="-347472" algn="l" defTabSz="914400" rtl="0" eaLnBrk="1" latinLnBrk="0" hangingPunct="1">
        <a:lnSpc>
          <a:spcPct val="114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347472" algn="l" defTabSz="914400" rtl="0" eaLnBrk="1" latinLnBrk="0" hangingPunct="1">
        <a:lnSpc>
          <a:spcPct val="114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DigitalAccessibility@utsa.edu" TargetMode="Externa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9A66-5E16-0DFD-01AB-F769676D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66725"/>
            <a:ext cx="10394950" cy="1233488"/>
          </a:xfrm>
        </p:spPr>
        <p:txBody>
          <a:bodyPr anchor="b">
            <a:normAutofit/>
          </a:bodyPr>
          <a:lstStyle/>
          <a:p>
            <a:r>
              <a:rPr lang="en-US" dirty="0"/>
              <a:t>From Process To Practice: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A31D4-B6EB-2A84-2F6D-D0176C5A7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" y="1698625"/>
            <a:ext cx="11695114" cy="909638"/>
          </a:xfrm>
        </p:spPr>
        <p:txBody>
          <a:bodyPr lIns="91440" tIns="457200" rIns="91440" bIns="457200">
            <a:noAutofit/>
          </a:bodyPr>
          <a:lstStyle/>
          <a:p>
            <a:r>
              <a:rPr lang="en-US" sz="2600" dirty="0"/>
              <a:t>Evolving Course Reviews and Strengthening Faculty Ownership of Accessibility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841541DE-D596-AE60-AD73-419B7045B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b="1546"/>
          <a:stretch/>
        </p:blipFill>
        <p:spPr>
          <a:xfrm>
            <a:off x="530352" y="3176624"/>
            <a:ext cx="3383280" cy="2069938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3CDF440-B008-9F03-6B33-86CDF73CF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 b="1569"/>
          <a:stretch/>
        </p:blipFill>
        <p:spPr>
          <a:xfrm>
            <a:off x="4421886" y="3176624"/>
            <a:ext cx="3383280" cy="2069938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082CC51-32FB-822C-5FBB-B0C5F74E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b="1546"/>
          <a:stretch/>
        </p:blipFill>
        <p:spPr>
          <a:xfrm>
            <a:off x="8313420" y="3176624"/>
            <a:ext cx="3383280" cy="2069938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6002D61-59ED-8F98-0E49-0FCA2C09AA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400" y="5715000"/>
            <a:ext cx="10637838" cy="990600"/>
          </a:xfrm>
        </p:spPr>
        <p:txBody>
          <a:bodyPr/>
          <a:lstStyle/>
          <a:p>
            <a:r>
              <a:rPr lang="en-US" dirty="0"/>
              <a:t>RaLynn McGuire | Vanessa Garza</a:t>
            </a:r>
          </a:p>
        </p:txBody>
      </p:sp>
    </p:spTree>
    <p:extLst>
      <p:ext uri="{BB962C8B-B14F-4D97-AF65-F5344CB8AC3E}">
        <p14:creationId xmlns:p14="http://schemas.microsoft.com/office/powerpoint/2010/main" val="39917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35248AC-2B3D-5BF6-DEC9-4D5E6E63C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67360"/>
            <a:ext cx="10320528" cy="1233424"/>
          </a:xfrm>
        </p:spPr>
        <p:txBody>
          <a:bodyPr/>
          <a:lstStyle/>
          <a:p>
            <a:r>
              <a:rPr lang="en-US" dirty="0"/>
              <a:t>Faculty Partnership &amp; Ownership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10F3D80-3C37-3347-1158-34C88A2EFE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4500" y="1981200"/>
            <a:ext cx="3584575" cy="1046162"/>
          </a:xfrm>
        </p:spPr>
        <p:txBody>
          <a:bodyPr anchor="ctr"/>
          <a:lstStyle/>
          <a:p>
            <a:r>
              <a:rPr lang="en-US" dirty="0"/>
              <a:t>Faculty </a:t>
            </a:r>
            <a:br>
              <a:rPr lang="en-US" dirty="0"/>
            </a:br>
            <a:r>
              <a:rPr lang="en-US" dirty="0"/>
              <a:t>Champions: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D0E1884-EF1A-DD95-4539-8B4B15DE8BF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14338" y="3048000"/>
            <a:ext cx="3584575" cy="289560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Identify and engage faculty who model accessible practices. 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Encourage peer sharing. 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B7E5ECC7-BC9D-9E97-A9FA-AE0BAB018D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0462" y="1981200"/>
            <a:ext cx="3584575" cy="1046162"/>
          </a:xfrm>
        </p:spPr>
        <p:txBody>
          <a:bodyPr anchor="t"/>
          <a:lstStyle/>
          <a:p>
            <a:r>
              <a:rPr lang="en-US" dirty="0"/>
              <a:t>Strategies for Building Trust: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0C04102-BF4A-7866-CF00-55D26ADDA9D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321175" y="3048000"/>
            <a:ext cx="3582988" cy="2895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Start with affirmation.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Be transparent about goals and impact. 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Co-create solutions rather than prescribing fixes. 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5152117-0276-331D-26CF-96C20EB4268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226425" y="1981200"/>
            <a:ext cx="3584575" cy="1046162"/>
          </a:xfrm>
        </p:spPr>
        <p:txBody>
          <a:bodyPr anchor="ctr"/>
          <a:lstStyle/>
          <a:p>
            <a:r>
              <a:rPr lang="en-US" dirty="0"/>
              <a:t>Culture Shift: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BB385A4-BA8B-0183-99BC-4F34A503F5CC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8234363" y="3048000"/>
            <a:ext cx="3584575" cy="3048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Some faculty begin to see accessibility as good teaching, not extra work. 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More faculty requesting accessibility feedback unprompted.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88521A-DA9B-8BE2-031E-51274DC9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72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69AC256D-FAA5-3135-C91C-7E5C25752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67360"/>
            <a:ext cx="10320528" cy="1233424"/>
          </a:xfrm>
        </p:spPr>
        <p:txBody>
          <a:bodyPr/>
          <a:lstStyle/>
          <a:p>
            <a:r>
              <a:rPr lang="en-US" dirty="0"/>
              <a:t>Sustaining the Momentum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A7DF3D7-6D91-3B1D-7B11-9612EAECC8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62400" y="1998663"/>
            <a:ext cx="8001000" cy="4859337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Recognition &amp; Positive Reinforcement: </a:t>
            </a:r>
          </a:p>
          <a:p>
            <a:pPr lvl="1"/>
            <a:r>
              <a:rPr lang="en-US" dirty="0"/>
              <a:t>Plans for a faculty recognition initiative </a:t>
            </a:r>
          </a:p>
          <a:p>
            <a:pPr lvl="1"/>
            <a:r>
              <a:rPr lang="en-US" dirty="0"/>
              <a:t>Public acknowledgment and storytelling to normalize accessibility as success. </a:t>
            </a:r>
          </a:p>
          <a:p>
            <a:pPr marL="0" indent="0">
              <a:buNone/>
            </a:pPr>
            <a:r>
              <a:rPr lang="en-US" b="1" dirty="0"/>
              <a:t>Future Directions: </a:t>
            </a:r>
          </a:p>
          <a:p>
            <a:pPr lvl="1"/>
            <a:r>
              <a:rPr lang="en-US" dirty="0"/>
              <a:t>Integrating accessibility expectations into course development templates. </a:t>
            </a:r>
          </a:p>
          <a:p>
            <a:pPr lvl="1"/>
            <a:r>
              <a:rPr lang="en-US" dirty="0"/>
              <a:t>Strengthening collaboration with college-level partners. </a:t>
            </a:r>
          </a:p>
          <a:p>
            <a:pPr lvl="1"/>
            <a:r>
              <a:rPr lang="en-US" dirty="0"/>
              <a:t>Expanding professional development opportunities. </a:t>
            </a:r>
          </a:p>
        </p:txBody>
      </p:sp>
      <p:pic>
        <p:nvPicPr>
          <p:cNvPr id="20" name="Picture Placeholder 15" descr="A person floating among decorative lines and shapes">
            <a:extLst>
              <a:ext uri="{FF2B5EF4-FFF2-40B4-BE49-F238E27FC236}">
                <a16:creationId xmlns:a16="http://schemas.microsoft.com/office/drawing/2014/main" id="{374B91BA-8B26-F5F6-8C78-7890CD5061D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r="26477"/>
          <a:stretch/>
        </p:blipFill>
        <p:spPr>
          <a:xfrm>
            <a:off x="530352" y="1998009"/>
            <a:ext cx="3051048" cy="4097987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0A33C5-B23A-75D7-947C-C4F2699ED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A48712-8671-EC75-6431-C6FCB3380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67360"/>
            <a:ext cx="10320528" cy="1233424"/>
          </a:xfrm>
        </p:spPr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9976B7E-D1C2-4862-EB17-8A10CC7A801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352" y="2168143"/>
            <a:ext cx="5056632" cy="36992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Key Takeaways: </a:t>
            </a:r>
          </a:p>
          <a:p>
            <a:pPr lvl="1"/>
            <a:r>
              <a:rPr lang="en-US" sz="2400" dirty="0"/>
              <a:t>Start small, build relationships, and embed accessibility into regular workflows. </a:t>
            </a:r>
          </a:p>
          <a:p>
            <a:pPr lvl="1"/>
            <a:r>
              <a:rPr lang="en-US" sz="2400" dirty="0"/>
              <a:t>Positive reinforcement drives engagement. </a:t>
            </a:r>
          </a:p>
          <a:p>
            <a:pPr lvl="1"/>
            <a:r>
              <a:rPr lang="en-US" sz="2400" dirty="0"/>
              <a:t>Shared ownership fosters sustained progress.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46C2A2-81EF-8C6C-0526-E7EC912C68C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3200" y="2168143"/>
            <a:ext cx="5056632" cy="3699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Call to Action: </a:t>
            </a:r>
          </a:p>
          <a:p>
            <a:pPr lvl="1"/>
            <a:r>
              <a:rPr lang="en-US" sz="2400" dirty="0"/>
              <a:t>What one relationship could you strengthen to embed accessibility more deeply at your institution?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0DFF8-BDFB-B2A8-C796-D9398E93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2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A9A66-5E16-0DFD-01AB-F769676DA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95" y="467360"/>
            <a:ext cx="10395285" cy="1233424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A31D4-B6EB-2A84-2F6D-D0176C5A7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1699387"/>
            <a:ext cx="11201400" cy="908222"/>
          </a:xfrm>
        </p:spPr>
        <p:txBody>
          <a:bodyPr/>
          <a:lstStyle/>
          <a:p>
            <a:r>
              <a:rPr lang="en-US" dirty="0"/>
              <a:t>Thank you! </a:t>
            </a:r>
          </a:p>
        </p:txBody>
      </p:sp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841541DE-D596-AE60-AD73-419B7045BD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b="1546"/>
          <a:stretch/>
        </p:blipFill>
        <p:spPr>
          <a:xfrm>
            <a:off x="530352" y="3176624"/>
            <a:ext cx="3383280" cy="2069938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73CDF440-B008-9F03-6B33-86CDF73CF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" b="1569"/>
          <a:stretch/>
        </p:blipFill>
        <p:spPr>
          <a:xfrm>
            <a:off x="4421886" y="3176624"/>
            <a:ext cx="3383280" cy="2069938"/>
          </a:xfr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3082CC51-32FB-822C-5FBB-B0C5F74E3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" b="1546"/>
          <a:stretch/>
        </p:blipFill>
        <p:spPr>
          <a:xfrm>
            <a:off x="8313420" y="3176624"/>
            <a:ext cx="3383280" cy="2069938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FDD458-C3BE-864F-5031-8B863EEF7BE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5300" y="5715000"/>
            <a:ext cx="10637712" cy="990600"/>
          </a:xfrm>
        </p:spPr>
        <p:txBody>
          <a:bodyPr/>
          <a:lstStyle/>
          <a:p>
            <a:r>
              <a:rPr lang="en-US" dirty="0">
                <a:solidFill>
                  <a:srgbClr val="253F46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DigitalAccessibility@utsa.edu</a:t>
            </a:r>
            <a:r>
              <a:rPr lang="en-US" dirty="0">
                <a:solidFill>
                  <a:srgbClr val="253F4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737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A50C-470D-102D-DDAB-9F1F567C8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896" y="1507488"/>
            <a:ext cx="4014904" cy="433248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07F7D-1960-F5EF-40E4-992F6776BB3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47151" y="355997"/>
            <a:ext cx="5187649" cy="6191107"/>
          </a:xfrm>
        </p:spPr>
        <p:txBody>
          <a:bodyPr>
            <a:normAutofit fontScale="92500"/>
          </a:bodyPr>
          <a:lstStyle/>
          <a:p>
            <a:r>
              <a:rPr lang="en-US" dirty="0"/>
              <a:t>Welcome</a:t>
            </a:r>
          </a:p>
          <a:p>
            <a:r>
              <a:rPr lang="en-US" dirty="0"/>
              <a:t>Where We Started</a:t>
            </a:r>
          </a:p>
          <a:p>
            <a:r>
              <a:rPr lang="en-US" dirty="0"/>
              <a:t>Evolution of the Course Review Process</a:t>
            </a:r>
          </a:p>
          <a:p>
            <a:r>
              <a:rPr lang="en-US" dirty="0"/>
              <a:t>Faculty Partnership &amp; Ownership</a:t>
            </a:r>
          </a:p>
          <a:p>
            <a:r>
              <a:rPr lang="en-US" dirty="0"/>
              <a:t>Sustaining the Momentum</a:t>
            </a:r>
          </a:p>
          <a:p>
            <a:r>
              <a:rPr lang="en-US" dirty="0"/>
              <a:t>Takeaways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F67C1-8A1F-BFB3-BE54-72BE4EF3EC8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28600" y="6324600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411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54E6C-CE56-0965-69F4-215C39064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67360"/>
            <a:ext cx="10320528" cy="1233424"/>
          </a:xfrm>
        </p:spPr>
        <p:txBody>
          <a:bodyPr/>
          <a:lstStyle/>
          <a:p>
            <a:r>
              <a:rPr lang="en-US"/>
              <a:t>Welcome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AFC13BD-C5A9-78B2-0AB6-A4235FD9806A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225" y="1981200"/>
            <a:ext cx="5056188" cy="39274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Location: </a:t>
            </a:r>
          </a:p>
          <a:p>
            <a:pPr lvl="1"/>
            <a:r>
              <a:rPr lang="en-US" sz="2000" dirty="0"/>
              <a:t>UT San Antonio</a:t>
            </a:r>
          </a:p>
          <a:p>
            <a:pPr marL="0" indent="0">
              <a:buNone/>
            </a:pPr>
            <a:r>
              <a:rPr lang="en-US" sz="2400" b="1" dirty="0"/>
              <a:t>University Size: </a:t>
            </a:r>
          </a:p>
          <a:p>
            <a:pPr lvl="1"/>
            <a:r>
              <a:rPr lang="en-US" sz="2000" dirty="0"/>
              <a:t>42k+ Students </a:t>
            </a:r>
          </a:p>
          <a:p>
            <a:pPr lvl="1"/>
            <a:r>
              <a:rPr lang="en-US" sz="2000" dirty="0"/>
              <a:t>4k Faculty</a:t>
            </a:r>
          </a:p>
          <a:p>
            <a:pPr marL="0" indent="0">
              <a:buNone/>
            </a:pPr>
            <a:r>
              <a:rPr lang="en-US" sz="2400" b="1" dirty="0"/>
              <a:t>Instructional Designers Reach </a:t>
            </a:r>
            <a:br>
              <a:rPr lang="en-US" sz="2400" b="1" dirty="0"/>
            </a:br>
            <a:r>
              <a:rPr lang="en-US" sz="2400" b="1" dirty="0"/>
              <a:t>Per Semester: </a:t>
            </a:r>
          </a:p>
          <a:p>
            <a:pPr lvl="1"/>
            <a:r>
              <a:rPr lang="en-US" sz="2000" dirty="0"/>
              <a:t>Course Building Team: 4-5 faculty members</a:t>
            </a:r>
          </a:p>
          <a:p>
            <a:pPr lvl="1"/>
            <a:r>
              <a:rPr lang="en-US" sz="2000" dirty="0"/>
              <a:t>Consult team: Over 100 faculty members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57BE280-D633-21FA-093C-8868C081042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678613" y="1981200"/>
            <a:ext cx="5056187" cy="3775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/>
              <a:t>Accessibility work is most sustainable when:</a:t>
            </a:r>
          </a:p>
          <a:p>
            <a:pPr marL="571500" indent="-346075"/>
            <a:r>
              <a:rPr lang="en-US" sz="2000"/>
              <a:t>shared,</a:t>
            </a:r>
          </a:p>
          <a:p>
            <a:pPr marL="571500" indent="-346075"/>
            <a:r>
              <a:rPr lang="en-US" sz="2000"/>
              <a:t>relationship-driven, and </a:t>
            </a:r>
          </a:p>
          <a:p>
            <a:pPr marL="571500" indent="-346075"/>
            <a:r>
              <a:rPr lang="en-US" sz="2000"/>
              <a:t>embedded into everyday teaching. 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92CFB0-F447-FC2E-0373-6CA58D5AD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74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018E6-5B17-8FC7-2C5E-8F999F861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224E-07BB-A772-531F-BB89226E2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99" y="457199"/>
            <a:ext cx="4450080" cy="5476240"/>
          </a:xfrm>
        </p:spPr>
        <p:txBody>
          <a:bodyPr/>
          <a:lstStyle/>
          <a:p>
            <a:r>
              <a:rPr lang="en-US" dirty="0"/>
              <a:t>Question about current practices…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7D8031DB-C888-2D0C-8789-D69A7F99A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627" b="627"/>
          <a:stretch/>
        </p:blipFill>
        <p:spPr>
          <a:xfrm>
            <a:off x="6538337" y="457199"/>
            <a:ext cx="5211323" cy="2514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5DB389-9607-7BBB-0DC2-E6D326F8B06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38338" y="3134360"/>
            <a:ext cx="5211324" cy="2783407"/>
          </a:xfrm>
        </p:spPr>
        <p:txBody>
          <a:bodyPr>
            <a:normAutofit/>
          </a:bodyPr>
          <a:lstStyle/>
          <a:p>
            <a:r>
              <a:rPr lang="en-US" dirty="0"/>
              <a:t>What practices are in place to review course accessibility where you work?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B0E9F2-1C7B-1632-C361-6CAE684CD7D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28600" y="6324600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63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2365D137-FC5B-0B4D-D5AD-2EEE397A7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67360"/>
            <a:ext cx="10546080" cy="1233424"/>
          </a:xfrm>
        </p:spPr>
        <p:txBody>
          <a:bodyPr/>
          <a:lstStyle/>
          <a:p>
            <a:r>
              <a:rPr lang="en-US" dirty="0"/>
              <a:t>Where We Started 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61F2DC6-0207-6A16-E7D2-60E09813D2C6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352" y="2168144"/>
            <a:ext cx="5056632" cy="34737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Early Approach: </a:t>
            </a:r>
          </a:p>
          <a:p>
            <a:pPr lvl="1"/>
            <a:r>
              <a:rPr lang="en-US" dirty="0"/>
              <a:t>Reviews were checklist-based and conducted post-course development.</a:t>
            </a:r>
          </a:p>
          <a:p>
            <a:pPr lvl="1"/>
            <a:r>
              <a:rPr lang="en-US" dirty="0"/>
              <a:t>Faculty perceived reviews as “compliance checks” rather than learning opportunities. 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8A72BB98-EDC1-7E05-A7CA-136E0B0F593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702552" y="2168144"/>
            <a:ext cx="5056632" cy="34737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Challenges: </a:t>
            </a:r>
          </a:p>
          <a:p>
            <a:pPr lvl="1"/>
            <a:r>
              <a:rPr lang="en-US" dirty="0"/>
              <a:t>Late timing = limited impact. </a:t>
            </a:r>
          </a:p>
          <a:p>
            <a:pPr lvl="1"/>
            <a:r>
              <a:rPr lang="en-US" dirty="0"/>
              <a:t>Faculty overwhelm and defensiveness. </a:t>
            </a:r>
          </a:p>
          <a:p>
            <a:pPr lvl="1"/>
            <a:r>
              <a:rPr lang="en-US" dirty="0"/>
              <a:t>Missed opportunities to build understanding and trust. 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E1941-33E3-105F-81E8-67FC70AB1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42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BD703-48B4-EE72-5E8F-216A453B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99" y="457199"/>
            <a:ext cx="4450080" cy="5476240"/>
          </a:xfrm>
        </p:spPr>
        <p:txBody>
          <a:bodyPr/>
          <a:lstStyle/>
          <a:p>
            <a:r>
              <a:rPr lang="en-US" dirty="0"/>
              <a:t>Question about barriers…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3C273A0D-36A5-5FE3-DCCD-44E45712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627" b="627"/>
          <a:stretch/>
        </p:blipFill>
        <p:spPr>
          <a:xfrm>
            <a:off x="6538337" y="457199"/>
            <a:ext cx="5211323" cy="25146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BFD29-924A-1CEB-D6D3-B0284E2AF041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38338" y="3134360"/>
            <a:ext cx="5211324" cy="2783407"/>
          </a:xfrm>
        </p:spPr>
        <p:txBody>
          <a:bodyPr>
            <a:normAutofit/>
          </a:bodyPr>
          <a:lstStyle/>
          <a:p>
            <a:r>
              <a:rPr lang="en-US" dirty="0"/>
              <a:t>What barriers have you encountered when trying to engage faculty in accessibility work?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00884-B2E8-52D0-EA22-1B05784CD08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28600" y="6324600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88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C67E0-F247-A884-7915-C3E9F013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467360"/>
            <a:ext cx="10320528" cy="1233424"/>
          </a:xfrm>
        </p:spPr>
        <p:txBody>
          <a:bodyPr>
            <a:normAutofit/>
          </a:bodyPr>
          <a:lstStyle/>
          <a:p>
            <a:r>
              <a:rPr lang="en-US" dirty="0"/>
              <a:t>Goals of the Course Review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FB277-5A62-ECDC-EEB2-BFA60BECDE74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530352" y="2168143"/>
            <a:ext cx="5056632" cy="3699257"/>
          </a:xfrm>
        </p:spPr>
        <p:txBody>
          <a:bodyPr/>
          <a:lstStyle/>
          <a:p>
            <a:pPr lvl="1"/>
            <a:r>
              <a:rPr lang="en-US" sz="3600" dirty="0"/>
              <a:t>To weave accessibility earlier in design and revision cycles.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7947E02-5F42-618E-DBE1-6D76E18E58C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553200" y="2168143"/>
            <a:ext cx="5056632" cy="3699257"/>
          </a:xfrm>
        </p:spPr>
        <p:txBody>
          <a:bodyPr/>
          <a:lstStyle/>
          <a:p>
            <a:r>
              <a:rPr lang="en-US" dirty="0"/>
              <a:t>Work alongside instructional designers and faculty rather than after the fact.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319B82-235F-0087-B73F-25864580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2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14D07-906E-2D28-4445-42B20DB30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CC4F7-C7F6-7D4B-45EF-57CF2B1D7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Evolution of the Course Review Process 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3834D49-874F-9066-C289-FDA058B33F98}"/>
              </a:ext>
            </a:extLst>
          </p:cNvPr>
          <p:cNvSpPr/>
          <p:nvPr/>
        </p:nvSpPr>
        <p:spPr>
          <a:xfrm>
            <a:off x="530352" y="2206970"/>
            <a:ext cx="2746248" cy="3775456"/>
          </a:xfrm>
          <a:custGeom>
            <a:avLst/>
            <a:gdLst>
              <a:gd name="connsiteX0" fmla="*/ 0 w 1820747"/>
              <a:gd name="connsiteY0" fmla="*/ 182075 h 2167827"/>
              <a:gd name="connsiteX1" fmla="*/ 182075 w 1820747"/>
              <a:gd name="connsiteY1" fmla="*/ 0 h 2167827"/>
              <a:gd name="connsiteX2" fmla="*/ 1638672 w 1820747"/>
              <a:gd name="connsiteY2" fmla="*/ 0 h 2167827"/>
              <a:gd name="connsiteX3" fmla="*/ 1820747 w 1820747"/>
              <a:gd name="connsiteY3" fmla="*/ 182075 h 2167827"/>
              <a:gd name="connsiteX4" fmla="*/ 1820747 w 1820747"/>
              <a:gd name="connsiteY4" fmla="*/ 1985752 h 2167827"/>
              <a:gd name="connsiteX5" fmla="*/ 1638672 w 1820747"/>
              <a:gd name="connsiteY5" fmla="*/ 2167827 h 2167827"/>
              <a:gd name="connsiteX6" fmla="*/ 182075 w 1820747"/>
              <a:gd name="connsiteY6" fmla="*/ 2167827 h 2167827"/>
              <a:gd name="connsiteX7" fmla="*/ 0 w 1820747"/>
              <a:gd name="connsiteY7" fmla="*/ 1985752 h 2167827"/>
              <a:gd name="connsiteX8" fmla="*/ 0 w 1820747"/>
              <a:gd name="connsiteY8" fmla="*/ 182075 h 216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0747" h="2167827">
                <a:moveTo>
                  <a:pt x="0" y="182075"/>
                </a:moveTo>
                <a:cubicBezTo>
                  <a:pt x="0" y="81518"/>
                  <a:pt x="81518" y="0"/>
                  <a:pt x="182075" y="0"/>
                </a:cubicBezTo>
                <a:lnTo>
                  <a:pt x="1638672" y="0"/>
                </a:lnTo>
                <a:cubicBezTo>
                  <a:pt x="1739229" y="0"/>
                  <a:pt x="1820747" y="81518"/>
                  <a:pt x="1820747" y="182075"/>
                </a:cubicBezTo>
                <a:lnTo>
                  <a:pt x="1820747" y="1985752"/>
                </a:lnTo>
                <a:cubicBezTo>
                  <a:pt x="1820747" y="2086309"/>
                  <a:pt x="1739229" y="2167827"/>
                  <a:pt x="1638672" y="2167827"/>
                </a:cubicBezTo>
                <a:lnTo>
                  <a:pt x="182075" y="2167827"/>
                </a:lnTo>
                <a:cubicBezTo>
                  <a:pt x="81518" y="2167827"/>
                  <a:pt x="0" y="2086309"/>
                  <a:pt x="0" y="1985752"/>
                </a:cubicBezTo>
                <a:lnTo>
                  <a:pt x="0" y="182075"/>
                </a:lnTo>
                <a:close/>
              </a:path>
            </a:pathLst>
          </a:custGeom>
          <a:ln w="28575">
            <a:solidFill>
              <a:schemeClr val="accent1"/>
            </a:solidFill>
          </a:ln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8098" tIns="118098" rIns="118098" bIns="118098" numCol="1" spcCol="1270" anchor="ctr" anchorCtr="0">
            <a:noAutofit/>
          </a:bodyPr>
          <a:lstStyle/>
          <a:p>
            <a:pPr marL="0" lvl="0" indent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400" b="0" i="0" kern="1200" dirty="0">
                <a:solidFill>
                  <a:schemeClr val="bg1"/>
                </a:solidFill>
              </a:rPr>
              <a:t>Introduced staged reviews:</a:t>
            </a:r>
          </a:p>
          <a:p>
            <a:pPr marL="342900" lvl="0" indent="-3429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b="0" i="0" kern="1200" dirty="0">
                <a:solidFill>
                  <a:schemeClr val="bg1"/>
                </a:solidFill>
              </a:rPr>
              <a:t>module 1 prototype review,</a:t>
            </a:r>
          </a:p>
          <a:p>
            <a:pPr marL="342900" lvl="0" indent="-3429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b="0" i="0" kern="1200" dirty="0">
                <a:solidFill>
                  <a:schemeClr val="bg1"/>
                </a:solidFill>
              </a:rPr>
              <a:t>monthly consultation with IDDs, </a:t>
            </a:r>
          </a:p>
          <a:p>
            <a:pPr marL="342900" lvl="0" indent="-34290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2400" b="0" i="0" kern="1200" dirty="0">
                <a:solidFill>
                  <a:schemeClr val="bg1"/>
                </a:solidFill>
              </a:rPr>
              <a:t>final review </a:t>
            </a:r>
            <a:endParaRPr lang="en-US" sz="2400" kern="1200" dirty="0">
              <a:solidFill>
                <a:schemeClr val="bg1"/>
              </a:solidFill>
            </a:endParaRPr>
          </a:p>
        </p:txBody>
      </p:sp>
      <p:sp>
        <p:nvSpPr>
          <p:cNvPr id="9" name="Freeform: Shape 8" descr="next arrow">
            <a:extLst>
              <a:ext uri="{FF2B5EF4-FFF2-40B4-BE49-F238E27FC236}">
                <a16:creationId xmlns:a16="http://schemas.microsoft.com/office/drawing/2014/main" id="{71520585-32D8-BE12-7157-19BF5E795155}"/>
              </a:ext>
            </a:extLst>
          </p:cNvPr>
          <p:cNvSpPr/>
          <p:nvPr/>
        </p:nvSpPr>
        <p:spPr>
          <a:xfrm>
            <a:off x="3794081" y="3734229"/>
            <a:ext cx="487514" cy="380571"/>
          </a:xfrm>
          <a:custGeom>
            <a:avLst/>
            <a:gdLst>
              <a:gd name="connsiteX0" fmla="*/ 0 w 385998"/>
              <a:gd name="connsiteY0" fmla="*/ 90309 h 451545"/>
              <a:gd name="connsiteX1" fmla="*/ 192999 w 385998"/>
              <a:gd name="connsiteY1" fmla="*/ 90309 h 451545"/>
              <a:gd name="connsiteX2" fmla="*/ 192999 w 385998"/>
              <a:gd name="connsiteY2" fmla="*/ 0 h 451545"/>
              <a:gd name="connsiteX3" fmla="*/ 385998 w 385998"/>
              <a:gd name="connsiteY3" fmla="*/ 225773 h 451545"/>
              <a:gd name="connsiteX4" fmla="*/ 192999 w 385998"/>
              <a:gd name="connsiteY4" fmla="*/ 451545 h 451545"/>
              <a:gd name="connsiteX5" fmla="*/ 192999 w 385998"/>
              <a:gd name="connsiteY5" fmla="*/ 361236 h 451545"/>
              <a:gd name="connsiteX6" fmla="*/ 0 w 385998"/>
              <a:gd name="connsiteY6" fmla="*/ 361236 h 451545"/>
              <a:gd name="connsiteX7" fmla="*/ 0 w 385998"/>
              <a:gd name="connsiteY7" fmla="*/ 90309 h 4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998" h="451545">
                <a:moveTo>
                  <a:pt x="0" y="90309"/>
                </a:moveTo>
                <a:lnTo>
                  <a:pt x="192999" y="90309"/>
                </a:lnTo>
                <a:lnTo>
                  <a:pt x="192999" y="0"/>
                </a:lnTo>
                <a:lnTo>
                  <a:pt x="385998" y="225773"/>
                </a:lnTo>
                <a:lnTo>
                  <a:pt x="192999" y="451545"/>
                </a:lnTo>
                <a:lnTo>
                  <a:pt x="192999" y="361236"/>
                </a:lnTo>
                <a:lnTo>
                  <a:pt x="0" y="361236"/>
                </a:lnTo>
                <a:lnTo>
                  <a:pt x="0" y="9030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0309" rIns="115799" bIns="9030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330F478-7A7D-DF04-5A6C-54F44723E2CD}"/>
              </a:ext>
            </a:extLst>
          </p:cNvPr>
          <p:cNvSpPr/>
          <p:nvPr/>
        </p:nvSpPr>
        <p:spPr>
          <a:xfrm>
            <a:off x="4799076" y="2168144"/>
            <a:ext cx="2746248" cy="3775456"/>
          </a:xfrm>
          <a:custGeom>
            <a:avLst/>
            <a:gdLst>
              <a:gd name="connsiteX0" fmla="*/ 0 w 1820747"/>
              <a:gd name="connsiteY0" fmla="*/ 182075 h 2167827"/>
              <a:gd name="connsiteX1" fmla="*/ 182075 w 1820747"/>
              <a:gd name="connsiteY1" fmla="*/ 0 h 2167827"/>
              <a:gd name="connsiteX2" fmla="*/ 1638672 w 1820747"/>
              <a:gd name="connsiteY2" fmla="*/ 0 h 2167827"/>
              <a:gd name="connsiteX3" fmla="*/ 1820747 w 1820747"/>
              <a:gd name="connsiteY3" fmla="*/ 182075 h 2167827"/>
              <a:gd name="connsiteX4" fmla="*/ 1820747 w 1820747"/>
              <a:gd name="connsiteY4" fmla="*/ 1985752 h 2167827"/>
              <a:gd name="connsiteX5" fmla="*/ 1638672 w 1820747"/>
              <a:gd name="connsiteY5" fmla="*/ 2167827 h 2167827"/>
              <a:gd name="connsiteX6" fmla="*/ 182075 w 1820747"/>
              <a:gd name="connsiteY6" fmla="*/ 2167827 h 2167827"/>
              <a:gd name="connsiteX7" fmla="*/ 0 w 1820747"/>
              <a:gd name="connsiteY7" fmla="*/ 1985752 h 2167827"/>
              <a:gd name="connsiteX8" fmla="*/ 0 w 1820747"/>
              <a:gd name="connsiteY8" fmla="*/ 182075 h 216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0747" h="2167827">
                <a:moveTo>
                  <a:pt x="0" y="182075"/>
                </a:moveTo>
                <a:cubicBezTo>
                  <a:pt x="0" y="81518"/>
                  <a:pt x="81518" y="0"/>
                  <a:pt x="182075" y="0"/>
                </a:cubicBezTo>
                <a:lnTo>
                  <a:pt x="1638672" y="0"/>
                </a:lnTo>
                <a:cubicBezTo>
                  <a:pt x="1739229" y="0"/>
                  <a:pt x="1820747" y="81518"/>
                  <a:pt x="1820747" y="182075"/>
                </a:cubicBezTo>
                <a:lnTo>
                  <a:pt x="1820747" y="1985752"/>
                </a:lnTo>
                <a:cubicBezTo>
                  <a:pt x="1820747" y="2086309"/>
                  <a:pt x="1739229" y="2167827"/>
                  <a:pt x="1638672" y="2167827"/>
                </a:cubicBezTo>
                <a:lnTo>
                  <a:pt x="182075" y="2167827"/>
                </a:lnTo>
                <a:cubicBezTo>
                  <a:pt x="81518" y="2167827"/>
                  <a:pt x="0" y="2086309"/>
                  <a:pt x="0" y="1985752"/>
                </a:cubicBezTo>
                <a:lnTo>
                  <a:pt x="0" y="182075"/>
                </a:lnTo>
                <a:close/>
              </a:path>
            </a:pathLst>
          </a:custGeom>
          <a:ln w="28575">
            <a:solidFill>
              <a:schemeClr val="accent5">
                <a:lumMod val="75000"/>
              </a:schemeClr>
            </a:solidFill>
          </a:ln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8098" tIns="118098" rIns="118098" bIns="118098" numCol="1" spcCol="1270" anchor="ctr" anchorCtr="0">
            <a:noAutofit/>
          </a:bodyPr>
          <a:lstStyle/>
          <a:p>
            <a:pPr marL="0" lvl="0" indent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400" b="0" i="0" kern="1200" dirty="0">
                <a:solidFill>
                  <a:schemeClr val="bg1"/>
                </a:solidFill>
              </a:rPr>
              <a:t>Reframed feedback tone from “audit” to “collaboration.” </a:t>
            </a:r>
          </a:p>
        </p:txBody>
      </p:sp>
      <p:sp>
        <p:nvSpPr>
          <p:cNvPr id="11" name="Freeform: Shape 10" descr="next arrow">
            <a:extLst>
              <a:ext uri="{FF2B5EF4-FFF2-40B4-BE49-F238E27FC236}">
                <a16:creationId xmlns:a16="http://schemas.microsoft.com/office/drawing/2014/main" id="{890DD80D-F995-2ABD-E6A5-5EB2CEBB64BE}"/>
              </a:ext>
            </a:extLst>
          </p:cNvPr>
          <p:cNvSpPr/>
          <p:nvPr/>
        </p:nvSpPr>
        <p:spPr>
          <a:xfrm>
            <a:off x="8062805" y="3734229"/>
            <a:ext cx="487514" cy="380571"/>
          </a:xfrm>
          <a:custGeom>
            <a:avLst/>
            <a:gdLst>
              <a:gd name="connsiteX0" fmla="*/ 0 w 385998"/>
              <a:gd name="connsiteY0" fmla="*/ 90309 h 451545"/>
              <a:gd name="connsiteX1" fmla="*/ 192999 w 385998"/>
              <a:gd name="connsiteY1" fmla="*/ 90309 h 451545"/>
              <a:gd name="connsiteX2" fmla="*/ 192999 w 385998"/>
              <a:gd name="connsiteY2" fmla="*/ 0 h 451545"/>
              <a:gd name="connsiteX3" fmla="*/ 385998 w 385998"/>
              <a:gd name="connsiteY3" fmla="*/ 225773 h 451545"/>
              <a:gd name="connsiteX4" fmla="*/ 192999 w 385998"/>
              <a:gd name="connsiteY4" fmla="*/ 451545 h 451545"/>
              <a:gd name="connsiteX5" fmla="*/ 192999 w 385998"/>
              <a:gd name="connsiteY5" fmla="*/ 361236 h 451545"/>
              <a:gd name="connsiteX6" fmla="*/ 0 w 385998"/>
              <a:gd name="connsiteY6" fmla="*/ 361236 h 451545"/>
              <a:gd name="connsiteX7" fmla="*/ 0 w 385998"/>
              <a:gd name="connsiteY7" fmla="*/ 90309 h 45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5998" h="451545">
                <a:moveTo>
                  <a:pt x="0" y="90309"/>
                </a:moveTo>
                <a:lnTo>
                  <a:pt x="192999" y="90309"/>
                </a:lnTo>
                <a:lnTo>
                  <a:pt x="192999" y="0"/>
                </a:lnTo>
                <a:lnTo>
                  <a:pt x="385998" y="225773"/>
                </a:lnTo>
                <a:lnTo>
                  <a:pt x="192999" y="451545"/>
                </a:lnTo>
                <a:lnTo>
                  <a:pt x="192999" y="361236"/>
                </a:lnTo>
                <a:lnTo>
                  <a:pt x="0" y="361236"/>
                </a:lnTo>
                <a:lnTo>
                  <a:pt x="0" y="90309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dk2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dk2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dk2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90309" rIns="115799" bIns="9030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59A3050-2A34-07AC-C5F5-452A14C4A9B5}"/>
              </a:ext>
            </a:extLst>
          </p:cNvPr>
          <p:cNvSpPr/>
          <p:nvPr/>
        </p:nvSpPr>
        <p:spPr>
          <a:xfrm>
            <a:off x="9067800" y="2168144"/>
            <a:ext cx="2746248" cy="3775456"/>
          </a:xfrm>
          <a:custGeom>
            <a:avLst/>
            <a:gdLst>
              <a:gd name="connsiteX0" fmla="*/ 0 w 1820747"/>
              <a:gd name="connsiteY0" fmla="*/ 182075 h 2167827"/>
              <a:gd name="connsiteX1" fmla="*/ 182075 w 1820747"/>
              <a:gd name="connsiteY1" fmla="*/ 0 h 2167827"/>
              <a:gd name="connsiteX2" fmla="*/ 1638672 w 1820747"/>
              <a:gd name="connsiteY2" fmla="*/ 0 h 2167827"/>
              <a:gd name="connsiteX3" fmla="*/ 1820747 w 1820747"/>
              <a:gd name="connsiteY3" fmla="*/ 182075 h 2167827"/>
              <a:gd name="connsiteX4" fmla="*/ 1820747 w 1820747"/>
              <a:gd name="connsiteY4" fmla="*/ 1985752 h 2167827"/>
              <a:gd name="connsiteX5" fmla="*/ 1638672 w 1820747"/>
              <a:gd name="connsiteY5" fmla="*/ 2167827 h 2167827"/>
              <a:gd name="connsiteX6" fmla="*/ 182075 w 1820747"/>
              <a:gd name="connsiteY6" fmla="*/ 2167827 h 2167827"/>
              <a:gd name="connsiteX7" fmla="*/ 0 w 1820747"/>
              <a:gd name="connsiteY7" fmla="*/ 1985752 h 2167827"/>
              <a:gd name="connsiteX8" fmla="*/ 0 w 1820747"/>
              <a:gd name="connsiteY8" fmla="*/ 182075 h 216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0747" h="2167827">
                <a:moveTo>
                  <a:pt x="0" y="182075"/>
                </a:moveTo>
                <a:cubicBezTo>
                  <a:pt x="0" y="81518"/>
                  <a:pt x="81518" y="0"/>
                  <a:pt x="182075" y="0"/>
                </a:cubicBezTo>
                <a:lnTo>
                  <a:pt x="1638672" y="0"/>
                </a:lnTo>
                <a:cubicBezTo>
                  <a:pt x="1739229" y="0"/>
                  <a:pt x="1820747" y="81518"/>
                  <a:pt x="1820747" y="182075"/>
                </a:cubicBezTo>
                <a:lnTo>
                  <a:pt x="1820747" y="1985752"/>
                </a:lnTo>
                <a:cubicBezTo>
                  <a:pt x="1820747" y="2086309"/>
                  <a:pt x="1739229" y="2167827"/>
                  <a:pt x="1638672" y="2167827"/>
                </a:cubicBezTo>
                <a:lnTo>
                  <a:pt x="182075" y="2167827"/>
                </a:lnTo>
                <a:cubicBezTo>
                  <a:pt x="81518" y="2167827"/>
                  <a:pt x="0" y="2086309"/>
                  <a:pt x="0" y="1985752"/>
                </a:cubicBezTo>
                <a:lnTo>
                  <a:pt x="0" y="182075"/>
                </a:lnTo>
                <a:close/>
              </a:path>
            </a:pathLst>
          </a:custGeom>
          <a:ln w="38100"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3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8098" tIns="118098" rIns="118098" bIns="118098" numCol="1" spcCol="1270" anchor="ctr" anchorCtr="0">
            <a:noAutofit/>
          </a:bodyPr>
          <a:lstStyle/>
          <a:p>
            <a:pPr marL="0" lvl="0" indent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400" b="0" i="0" kern="1200" dirty="0">
                <a:solidFill>
                  <a:schemeClr val="bg1"/>
                </a:solidFill>
              </a:rPr>
              <a:t>Used accessible exemplars and short demos during consultations. 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2AB5C-7774-B1AC-2398-5B96A63DA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2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C6DCB-0981-910D-B025-0456D44FC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7360"/>
            <a:ext cx="10393680" cy="1233424"/>
          </a:xfrm>
        </p:spPr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31445AB7-E255-EAD8-3EBC-ACF3C99AE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8165" t="-68" r="18165"/>
          <a:stretch>
            <a:fillRect/>
          </a:stretch>
        </p:blipFill>
        <p:spPr>
          <a:xfrm>
            <a:off x="457200" y="1999488"/>
            <a:ext cx="5206772" cy="4096512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E142051-F5C7-5DE2-9D74-A99C2C653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3200" y="2168144"/>
            <a:ext cx="5257800" cy="443382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Greater faculty and IDD understanding and engagement. </a:t>
            </a:r>
          </a:p>
          <a:p>
            <a:r>
              <a:rPr lang="en-US" dirty="0"/>
              <a:t>Increased accessibility scores.</a:t>
            </a:r>
          </a:p>
          <a:p>
            <a:r>
              <a:rPr lang="en-US" dirty="0"/>
              <a:t>Proactive faculty requests for feedback.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DFEA9-FCA5-3717-6417-ABA209BFB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600" y="6324600"/>
            <a:ext cx="640080" cy="277368"/>
          </a:xfrm>
        </p:spPr>
        <p:txBody>
          <a:bodyPr/>
          <a:lstStyle/>
          <a:p>
            <a:fld id="{CA8D9AD5-F248-4919-864A-CFD76CC027D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2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randed">
  <a:themeElements>
    <a:clrScheme name="Custom 95">
      <a:dk1>
        <a:srgbClr val="000000"/>
      </a:dk1>
      <a:lt1>
        <a:srgbClr val="F8F8F8"/>
      </a:lt1>
      <a:dk2>
        <a:srgbClr val="002C4C"/>
      </a:dk2>
      <a:lt2>
        <a:srgbClr val="E8E8E8"/>
      </a:lt2>
      <a:accent1>
        <a:srgbClr val="B43901"/>
      </a:accent1>
      <a:accent2>
        <a:srgbClr val="C7CFCF"/>
      </a:accent2>
      <a:accent3>
        <a:srgbClr val="E8E9E2"/>
      </a:accent3>
      <a:accent4>
        <a:srgbClr val="B8C04F"/>
      </a:accent4>
      <a:accent5>
        <a:srgbClr val="86B3BF"/>
      </a:accent5>
      <a:accent6>
        <a:srgbClr val="FADBF3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3417271_win32_SD_v6" id="{08382C18-9AD6-4207-BC60-EBE913155443}" vid="{42715180-48F6-4D28-AEBB-3ADC4D3FE9AE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61F2A6-0295-4309-8731-40719902580D}">
  <ds:schemaRefs>
    <ds:schemaRef ds:uri="http://purl.org/dc/elements/1.1/"/>
    <ds:schemaRef ds:uri="230e9df3-be65-4c73-a93b-d1236ebd677e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71af3243-3dd4-4a8d-8c0d-dd76da1f02a5"/>
    <ds:schemaRef ds:uri="http://schemas.microsoft.com/sharepoint/v3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8397412-99B0-44AE-A788-E87AE21F19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FEADA6-23E9-496C-AC34-A0717D04FB8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1870</TotalTime>
  <Words>446</Words>
  <Application>Microsoft Office PowerPoint</Application>
  <PresentationFormat>Widescreen</PresentationFormat>
  <Paragraphs>90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Corbel</vt:lpstr>
      <vt:lpstr>Wingdings</vt:lpstr>
      <vt:lpstr>Branded</vt:lpstr>
      <vt:lpstr>From Process To Practice:</vt:lpstr>
      <vt:lpstr>Agenda</vt:lpstr>
      <vt:lpstr>Welcome</vt:lpstr>
      <vt:lpstr>Question about current practices…</vt:lpstr>
      <vt:lpstr>Where We Started </vt:lpstr>
      <vt:lpstr>Question about barriers…</vt:lpstr>
      <vt:lpstr>Goals of the Course Review Process </vt:lpstr>
      <vt:lpstr>Evolution of the Course Review Process </vt:lpstr>
      <vt:lpstr>Results</vt:lpstr>
      <vt:lpstr>Faculty Partnership &amp; Ownership</vt:lpstr>
      <vt:lpstr>Sustaining the Momentum</vt:lpstr>
      <vt:lpstr>Takeaways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Vanessa Garza</cp:lastModifiedBy>
  <cp:revision>1</cp:revision>
  <dcterms:created xsi:type="dcterms:W3CDTF">2023-08-29T05:29:10Z</dcterms:created>
  <dcterms:modified xsi:type="dcterms:W3CDTF">2025-11-13T19:21:13Z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