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9.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22.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7"/>
  </p:notesMasterIdLst>
  <p:sldIdLst>
    <p:sldId id="2561" r:id="rId5"/>
    <p:sldId id="2564" r:id="rId6"/>
    <p:sldId id="2565" r:id="rId7"/>
    <p:sldId id="2566" r:id="rId8"/>
    <p:sldId id="2567" r:id="rId9"/>
    <p:sldId id="2568" r:id="rId10"/>
    <p:sldId id="2569" r:id="rId11"/>
    <p:sldId id="2570" r:id="rId12"/>
    <p:sldId id="2571" r:id="rId13"/>
    <p:sldId id="2572" r:id="rId14"/>
    <p:sldId id="2573" r:id="rId15"/>
    <p:sldId id="2574" r:id="rId16"/>
    <p:sldId id="2575" r:id="rId17"/>
    <p:sldId id="2576" r:id="rId18"/>
    <p:sldId id="2577" r:id="rId19"/>
    <p:sldId id="2578" r:id="rId20"/>
    <p:sldId id="2579" r:id="rId21"/>
    <p:sldId id="2580" r:id="rId22"/>
    <p:sldId id="2581" r:id="rId23"/>
    <p:sldId id="2582" r:id="rId24"/>
    <p:sldId id="2583" r:id="rId25"/>
    <p:sldId id="2584"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unicipal Accessibility in Action: Building a Citywide Accessibility Culture from the Ground Up" id="{C52A1719-AED8-49CC-95DC-27F525065D32}">
          <p14:sldIdLst>
            <p14:sldId id="2561"/>
          </p14:sldIdLst>
        </p14:section>
        <p14:section name="Introduction" id="{95DE6B56-4088-467E-BF01-4FCF5913E3FA}">
          <p14:sldIdLst>
            <p14:sldId id="2564"/>
            <p14:sldId id="2565"/>
          </p14:sldIdLst>
        </p14:section>
        <p14:section name="Why Accessibility Matters" id="{5488D2E6-14AE-43D1-BAFA-564E926572D8}">
          <p14:sldIdLst>
            <p14:sldId id="2566"/>
            <p14:sldId id="2567"/>
            <p14:sldId id="2568"/>
          </p14:sldIdLst>
        </p14:section>
        <p14:section name="Starting Point and Constraints" id="{BC14D398-78BD-4CF1-A664-FBCEAB1BA83C}">
          <p14:sldIdLst>
            <p14:sldId id="2569"/>
            <p14:sldId id="2570"/>
            <p14:sldId id="2571"/>
          </p14:sldIdLst>
        </p14:section>
        <p14:section name="Building Systems" id="{C20429EE-B996-4E0B-AA1F-6076647E7B90}">
          <p14:sldIdLst>
            <p14:sldId id="2572"/>
            <p14:sldId id="2573"/>
            <p14:sldId id="2574"/>
            <p14:sldId id="2575"/>
            <p14:sldId id="2576"/>
            <p14:sldId id="2577"/>
            <p14:sldId id="2578"/>
          </p14:sldIdLst>
        </p14:section>
        <p14:section name="Action Plan and Lessons" id="{9EE0112B-071E-43DD-ADFB-D587B30E24BB}">
          <p14:sldIdLst>
            <p14:sldId id="2579"/>
            <p14:sldId id="2580"/>
            <p14:sldId id="2581"/>
          </p14:sldIdLst>
        </p14:section>
        <p14:section name="Closing and Contact" id="{7EB4CF50-970D-4280-A31C-82147315F1E6}">
          <p14:sldIdLst>
            <p14:sldId id="2582"/>
            <p14:sldId id="2583"/>
            <p14:sldId id="2584"/>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8D2282-1F92-E6EF-54CB-12E2EA33D2B4}" v="51" dt="2025-11-20T21:36:27.280"/>
    <p1510:client id="{F40CE428-C39D-4FA6-9797-709212DA22BB}" v="15" dt="2025-11-20T19:25:59.8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_rels/data10.xml.rels><?xml version="1.0" encoding="UTF-8" standalone="yes"?>
<Relationships xmlns="http://schemas.openxmlformats.org/package/2006/relationships"><Relationship Id="rId1" Type="http://schemas.openxmlformats.org/officeDocument/2006/relationships/hyperlink" Target="mailto:jfryer@manitousprings.gov" TargetMode="External"/></Relationships>
</file>

<file path=ppt/diagrams/_rels/drawing10.xml.rels><?xml version="1.0" encoding="UTF-8" standalone="yes"?>
<Relationships xmlns="http://schemas.openxmlformats.org/package/2006/relationships"><Relationship Id="rId1" Type="http://schemas.openxmlformats.org/officeDocument/2006/relationships/hyperlink" Target="mailto:jfryer@manitousprings.gov"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34E9F28-42D8-4550-BA75-699D4B520F60}" type="doc">
      <dgm:prSet loTypeId="urn:microsoft.com/office/officeart/2024/3/layout/hArchList1" loCatId="List" qsTypeId="urn:microsoft.com/office/officeart/2005/8/quickstyle/simple1" qsCatId="simple" csTypeId="urn:microsoft.com/office/officeart/2005/8/colors/accent1_2" csCatId="accent1" phldr="1"/>
      <dgm:spPr/>
      <dgm:t>
        <a:bodyPr/>
        <a:lstStyle/>
        <a:p>
          <a:endParaRPr lang="en-US"/>
        </a:p>
      </dgm:t>
    </dgm:pt>
    <dgm:pt modelId="{0C3F73C1-E236-4FE9-81D5-DAAB7C458C1F}">
      <dgm:prSet/>
      <dgm:spPr/>
      <dgm:t>
        <a:bodyPr/>
        <a:lstStyle/>
        <a:p>
          <a:pPr>
            <a:lnSpc>
              <a:spcPct val="100000"/>
            </a:lnSpc>
            <a:defRPr b="1"/>
          </a:pPr>
          <a:r>
            <a:rPr lang="en-US"/>
            <a:t>Current WCAG Baseline</a:t>
          </a:r>
        </a:p>
      </dgm:t>
    </dgm:pt>
    <dgm:pt modelId="{3B00A797-49A7-4834-8FC7-217C15DC0BD3}" type="parTrans" cxnId="{BB78E635-3291-4539-B22C-5F13A1FCFF4A}">
      <dgm:prSet/>
      <dgm:spPr/>
      <dgm:t>
        <a:bodyPr/>
        <a:lstStyle/>
        <a:p>
          <a:endParaRPr lang="en-US"/>
        </a:p>
      </dgm:t>
    </dgm:pt>
    <dgm:pt modelId="{A1C5F8BE-BFE6-4191-B53B-5B4D0DD077A5}" type="sibTrans" cxnId="{BB78E635-3291-4539-B22C-5F13A1FCFF4A}">
      <dgm:prSet/>
      <dgm:spPr/>
      <dgm:t>
        <a:bodyPr/>
        <a:lstStyle/>
        <a:p>
          <a:pPr>
            <a:lnSpc>
              <a:spcPct val="100000"/>
            </a:lnSpc>
            <a:defRPr b="1"/>
          </a:pPr>
          <a:endParaRPr lang="en-US"/>
        </a:p>
      </dgm:t>
    </dgm:pt>
    <dgm:pt modelId="{FED3015D-C3BB-4BBB-A629-BA435EF1CFA9}">
      <dgm:prSet/>
      <dgm:spPr/>
      <dgm:t>
        <a:bodyPr/>
        <a:lstStyle/>
        <a:p>
          <a:pPr>
            <a:lnSpc>
              <a:spcPct val="100000"/>
            </a:lnSpc>
          </a:pPr>
          <a:r>
            <a:rPr lang="en-US"/>
            <a:t>WCAG 2.1 AA is the current legal baseline for web accessibility compliance worldwide.</a:t>
          </a:r>
        </a:p>
      </dgm:t>
    </dgm:pt>
    <dgm:pt modelId="{92222EEB-04AA-445F-B833-04FB93834506}" type="parTrans" cxnId="{3157F99E-D0D4-4A00-945E-0AEEC6C325A3}">
      <dgm:prSet/>
      <dgm:spPr/>
      <dgm:t>
        <a:bodyPr/>
        <a:lstStyle/>
        <a:p>
          <a:endParaRPr lang="en-US"/>
        </a:p>
      </dgm:t>
    </dgm:pt>
    <dgm:pt modelId="{327D32F4-00E0-434F-B9F9-CE0426FC3B4D}" type="sibTrans" cxnId="{3157F99E-D0D4-4A00-945E-0AEEC6C325A3}">
      <dgm:prSet/>
      <dgm:spPr/>
      <dgm:t>
        <a:bodyPr/>
        <a:lstStyle/>
        <a:p>
          <a:endParaRPr lang="en-US"/>
        </a:p>
      </dgm:t>
    </dgm:pt>
    <dgm:pt modelId="{654E7A3A-0608-4709-A804-7C5EFC27928D}">
      <dgm:prSet/>
      <dgm:spPr/>
      <dgm:t>
        <a:bodyPr/>
        <a:lstStyle/>
        <a:p>
          <a:pPr>
            <a:lnSpc>
              <a:spcPct val="100000"/>
            </a:lnSpc>
            <a:defRPr b="1"/>
          </a:pPr>
          <a:r>
            <a:rPr lang="en-US"/>
            <a:t>New WCAG 2.2 Criteria</a:t>
          </a:r>
        </a:p>
      </dgm:t>
    </dgm:pt>
    <dgm:pt modelId="{56F1DBBA-6FB0-4A0B-BDF6-D2A29CCC2332}" type="parTrans" cxnId="{45818505-CE5A-4F25-8D33-1097B7098EF4}">
      <dgm:prSet/>
      <dgm:spPr/>
      <dgm:t>
        <a:bodyPr/>
        <a:lstStyle/>
        <a:p>
          <a:endParaRPr lang="en-US"/>
        </a:p>
      </dgm:t>
    </dgm:pt>
    <dgm:pt modelId="{2E6CF84D-74E2-430C-8FED-16573A2F95FB}" type="sibTrans" cxnId="{45818505-CE5A-4F25-8D33-1097B7098EF4}">
      <dgm:prSet/>
      <dgm:spPr/>
      <dgm:t>
        <a:bodyPr/>
        <a:lstStyle/>
        <a:p>
          <a:pPr>
            <a:lnSpc>
              <a:spcPct val="100000"/>
            </a:lnSpc>
            <a:defRPr b="1"/>
          </a:pPr>
          <a:endParaRPr lang="en-US"/>
        </a:p>
      </dgm:t>
    </dgm:pt>
    <dgm:pt modelId="{3E806071-6C90-452C-BBEA-B8E9F41FD307}">
      <dgm:prSet/>
      <dgm:spPr/>
      <dgm:t>
        <a:bodyPr/>
        <a:lstStyle/>
        <a:p>
          <a:pPr>
            <a:lnSpc>
              <a:spcPct val="100000"/>
            </a:lnSpc>
          </a:pPr>
          <a:r>
            <a:rPr lang="en-US"/>
            <a:t>WCAG 2.2 introduces nine new criteria focusing on low vision, cognitive load, and target size enhancements.</a:t>
          </a:r>
        </a:p>
      </dgm:t>
    </dgm:pt>
    <dgm:pt modelId="{968CCA24-DDA0-44D0-A35D-AA001B5A5CB0}" type="parTrans" cxnId="{00DD4B5B-91BD-4F2B-9793-ADDC0FF86008}">
      <dgm:prSet/>
      <dgm:spPr/>
      <dgm:t>
        <a:bodyPr/>
        <a:lstStyle/>
        <a:p>
          <a:endParaRPr lang="en-US"/>
        </a:p>
      </dgm:t>
    </dgm:pt>
    <dgm:pt modelId="{079BA858-0785-466A-80A3-D7F679824775}" type="sibTrans" cxnId="{00DD4B5B-91BD-4F2B-9793-ADDC0FF86008}">
      <dgm:prSet/>
      <dgm:spPr/>
      <dgm:t>
        <a:bodyPr/>
        <a:lstStyle/>
        <a:p>
          <a:endParaRPr lang="en-US"/>
        </a:p>
      </dgm:t>
    </dgm:pt>
    <dgm:pt modelId="{4F1623FF-5D22-49E5-A770-A93E37B02F5F}">
      <dgm:prSet/>
      <dgm:spPr/>
      <dgm:t>
        <a:bodyPr/>
        <a:lstStyle/>
        <a:p>
          <a:pPr>
            <a:lnSpc>
              <a:spcPct val="100000"/>
            </a:lnSpc>
            <a:defRPr b="1"/>
          </a:pPr>
          <a:r>
            <a:rPr lang="en-US"/>
            <a:t>Balanced Compliance Approach</a:t>
          </a:r>
        </a:p>
      </dgm:t>
    </dgm:pt>
    <dgm:pt modelId="{93B9BD98-8142-4965-BB52-B58205898243}" type="parTrans" cxnId="{541D3D5C-70B3-4369-B30D-D82FACD13830}">
      <dgm:prSet/>
      <dgm:spPr/>
      <dgm:t>
        <a:bodyPr/>
        <a:lstStyle/>
        <a:p>
          <a:endParaRPr lang="en-US"/>
        </a:p>
      </dgm:t>
    </dgm:pt>
    <dgm:pt modelId="{2D5DBC6B-FD3F-4A41-BCBB-7E95B0FE74AB}" type="sibTrans" cxnId="{541D3D5C-70B3-4369-B30D-D82FACD13830}">
      <dgm:prSet/>
      <dgm:spPr/>
      <dgm:t>
        <a:bodyPr/>
        <a:lstStyle/>
        <a:p>
          <a:endParaRPr lang="en-US"/>
        </a:p>
      </dgm:t>
    </dgm:pt>
    <dgm:pt modelId="{FB08E7C5-3E91-464E-BA20-654BFC1F404A}">
      <dgm:prSet/>
      <dgm:spPr/>
      <dgm:t>
        <a:bodyPr/>
        <a:lstStyle/>
        <a:p>
          <a:pPr>
            <a:lnSpc>
              <a:spcPct val="100000"/>
            </a:lnSpc>
          </a:pPr>
          <a:r>
            <a:rPr lang="en-US"/>
            <a:t>A gradual and balanced approach is recommended for adopting WCAG 2.2 to improve usability without rushing.</a:t>
          </a:r>
        </a:p>
      </dgm:t>
    </dgm:pt>
    <dgm:pt modelId="{4018C6F0-C6F9-4499-9D57-CDB302E8B46E}" type="parTrans" cxnId="{C040A4CB-1B84-450A-B537-3B7C6A8A6D56}">
      <dgm:prSet/>
      <dgm:spPr/>
      <dgm:t>
        <a:bodyPr/>
        <a:lstStyle/>
        <a:p>
          <a:endParaRPr lang="en-US"/>
        </a:p>
      </dgm:t>
    </dgm:pt>
    <dgm:pt modelId="{357A1203-4BBA-4EA5-9AA0-2EFEC6BDD016}" type="sibTrans" cxnId="{C040A4CB-1B84-450A-B537-3B7C6A8A6D56}">
      <dgm:prSet/>
      <dgm:spPr/>
      <dgm:t>
        <a:bodyPr/>
        <a:lstStyle/>
        <a:p>
          <a:endParaRPr lang="en-US"/>
        </a:p>
      </dgm:t>
    </dgm:pt>
    <dgm:pt modelId="{8DD7438F-E642-4CD2-BAD9-076E90248B76}" type="pres">
      <dgm:prSet presAssocID="{834E9F28-42D8-4550-BA75-699D4B520F60}" presName="Name0" presStyleCnt="0">
        <dgm:presLayoutVars>
          <dgm:dir/>
          <dgm:resizeHandles val="exact"/>
        </dgm:presLayoutVars>
      </dgm:prSet>
      <dgm:spPr/>
    </dgm:pt>
    <dgm:pt modelId="{B358B438-359A-40EA-9E5D-4E4F188202E3}" type="pres">
      <dgm:prSet presAssocID="{0C3F73C1-E236-4FE9-81D5-DAAB7C458C1F}" presName="compNode" presStyleCnt="0"/>
      <dgm:spPr/>
    </dgm:pt>
    <dgm:pt modelId="{E830355B-7D66-49A6-93E6-6A95962D7992}" type="pres">
      <dgm:prSet presAssocID="{0C3F73C1-E236-4FE9-81D5-DAAB7C458C1F}" presName="pictRect" presStyleLbl="revTx" presStyleIdx="0" presStyleCnt="6">
        <dgm:presLayoutVars>
          <dgm:chMax val="0"/>
          <dgm:bulletEnabled/>
        </dgm:presLayoutVars>
      </dgm:prSet>
      <dgm:spPr/>
    </dgm:pt>
    <dgm:pt modelId="{51EAD46C-4E27-42ED-B284-1CB912A291A7}" type="pres">
      <dgm:prSet presAssocID="{0C3F73C1-E236-4FE9-81D5-DAAB7C458C1F}" presName="textRect" presStyleLbl="revTx" presStyleIdx="1" presStyleCnt="6">
        <dgm:presLayoutVars>
          <dgm:bulletEnabled/>
        </dgm:presLayoutVars>
      </dgm:prSet>
      <dgm:spPr/>
    </dgm:pt>
    <dgm:pt modelId="{A926DD76-381D-4825-956D-B249C27D8E28}" type="pres">
      <dgm:prSet presAssocID="{A1C5F8BE-BFE6-4191-B53B-5B4D0DD077A5}" presName="sibTrans" presStyleLbl="sibTrans2D1" presStyleIdx="0" presStyleCnt="0"/>
      <dgm:spPr/>
    </dgm:pt>
    <dgm:pt modelId="{BB643430-91D3-449C-9F56-0E122C2B9FB9}" type="pres">
      <dgm:prSet presAssocID="{654E7A3A-0608-4709-A804-7C5EFC27928D}" presName="compNode" presStyleCnt="0"/>
      <dgm:spPr/>
    </dgm:pt>
    <dgm:pt modelId="{3ABF2BB4-EB4B-4721-902A-F3300832279C}" type="pres">
      <dgm:prSet presAssocID="{654E7A3A-0608-4709-A804-7C5EFC27928D}" presName="pictRect" presStyleLbl="revTx" presStyleIdx="2" presStyleCnt="6">
        <dgm:presLayoutVars>
          <dgm:chMax val="0"/>
          <dgm:bulletEnabled/>
        </dgm:presLayoutVars>
      </dgm:prSet>
      <dgm:spPr/>
    </dgm:pt>
    <dgm:pt modelId="{A97C0ED4-9BD8-4763-A280-3D63DC59720C}" type="pres">
      <dgm:prSet presAssocID="{654E7A3A-0608-4709-A804-7C5EFC27928D}" presName="textRect" presStyleLbl="revTx" presStyleIdx="3" presStyleCnt="6">
        <dgm:presLayoutVars>
          <dgm:bulletEnabled/>
        </dgm:presLayoutVars>
      </dgm:prSet>
      <dgm:spPr/>
    </dgm:pt>
    <dgm:pt modelId="{391EE017-397E-4677-8408-0124976AE962}" type="pres">
      <dgm:prSet presAssocID="{2E6CF84D-74E2-430C-8FED-16573A2F95FB}" presName="sibTrans" presStyleLbl="sibTrans2D1" presStyleIdx="0" presStyleCnt="0"/>
      <dgm:spPr/>
    </dgm:pt>
    <dgm:pt modelId="{D39E6DB6-96FF-4FEF-A9DC-C2E7BBE28B23}" type="pres">
      <dgm:prSet presAssocID="{4F1623FF-5D22-49E5-A770-A93E37B02F5F}" presName="compNode" presStyleCnt="0"/>
      <dgm:spPr/>
    </dgm:pt>
    <dgm:pt modelId="{1EE33D58-E0B8-46EB-8261-67E3BAC6FDAD}" type="pres">
      <dgm:prSet presAssocID="{4F1623FF-5D22-49E5-A770-A93E37B02F5F}" presName="pictRect" presStyleLbl="revTx" presStyleIdx="4" presStyleCnt="6">
        <dgm:presLayoutVars>
          <dgm:chMax val="0"/>
          <dgm:bulletEnabled/>
        </dgm:presLayoutVars>
      </dgm:prSet>
      <dgm:spPr/>
    </dgm:pt>
    <dgm:pt modelId="{BEE0A072-214B-4AEF-A510-D405AE569F33}" type="pres">
      <dgm:prSet presAssocID="{4F1623FF-5D22-49E5-A770-A93E37B02F5F}" presName="textRect" presStyleLbl="revTx" presStyleIdx="5" presStyleCnt="6">
        <dgm:presLayoutVars>
          <dgm:bulletEnabled/>
        </dgm:presLayoutVars>
      </dgm:prSet>
      <dgm:spPr/>
    </dgm:pt>
  </dgm:ptLst>
  <dgm:cxnLst>
    <dgm:cxn modelId="{45818505-CE5A-4F25-8D33-1097B7098EF4}" srcId="{834E9F28-42D8-4550-BA75-699D4B520F60}" destId="{654E7A3A-0608-4709-A804-7C5EFC27928D}" srcOrd="1" destOrd="0" parTransId="{56F1DBBA-6FB0-4A0B-BDF6-D2A29CCC2332}" sibTransId="{2E6CF84D-74E2-430C-8FED-16573A2F95FB}"/>
    <dgm:cxn modelId="{D9CF1F19-D737-447A-97F0-EA485A842554}" type="presOf" srcId="{834E9F28-42D8-4550-BA75-699D4B520F60}" destId="{8DD7438F-E642-4CD2-BAD9-076E90248B76}" srcOrd="0" destOrd="0" presId="urn:microsoft.com/office/officeart/2024/3/layout/hArchList1"/>
    <dgm:cxn modelId="{13AF8B19-92D4-4599-A829-184909C120B1}" type="presOf" srcId="{4F1623FF-5D22-49E5-A770-A93E37B02F5F}" destId="{1EE33D58-E0B8-46EB-8261-67E3BAC6FDAD}" srcOrd="0" destOrd="0" presId="urn:microsoft.com/office/officeart/2024/3/layout/hArchList1"/>
    <dgm:cxn modelId="{AD6FDA23-A0A6-48B1-B318-795F8F600506}" type="presOf" srcId="{654E7A3A-0608-4709-A804-7C5EFC27928D}" destId="{3ABF2BB4-EB4B-4721-902A-F3300832279C}" srcOrd="0" destOrd="0" presId="urn:microsoft.com/office/officeart/2024/3/layout/hArchList1"/>
    <dgm:cxn modelId="{BB78E635-3291-4539-B22C-5F13A1FCFF4A}" srcId="{834E9F28-42D8-4550-BA75-699D4B520F60}" destId="{0C3F73C1-E236-4FE9-81D5-DAAB7C458C1F}" srcOrd="0" destOrd="0" parTransId="{3B00A797-49A7-4834-8FC7-217C15DC0BD3}" sibTransId="{A1C5F8BE-BFE6-4191-B53B-5B4D0DD077A5}"/>
    <dgm:cxn modelId="{00DD4B5B-91BD-4F2B-9793-ADDC0FF86008}" srcId="{654E7A3A-0608-4709-A804-7C5EFC27928D}" destId="{3E806071-6C90-452C-BBEA-B8E9F41FD307}" srcOrd="0" destOrd="0" parTransId="{968CCA24-DDA0-44D0-A35D-AA001B5A5CB0}" sibTransId="{079BA858-0785-466A-80A3-D7F679824775}"/>
    <dgm:cxn modelId="{541D3D5C-70B3-4369-B30D-D82FACD13830}" srcId="{834E9F28-42D8-4550-BA75-699D4B520F60}" destId="{4F1623FF-5D22-49E5-A770-A93E37B02F5F}" srcOrd="2" destOrd="0" parTransId="{93B9BD98-8142-4965-BB52-B58205898243}" sibTransId="{2D5DBC6B-FD3F-4A41-BCBB-7E95B0FE74AB}"/>
    <dgm:cxn modelId="{21834783-A6C0-4461-B5D0-6B3F1E90D729}" type="presOf" srcId="{A1C5F8BE-BFE6-4191-B53B-5B4D0DD077A5}" destId="{A926DD76-381D-4825-956D-B249C27D8E28}" srcOrd="0" destOrd="0" presId="urn:microsoft.com/office/officeart/2024/3/layout/hArchList1"/>
    <dgm:cxn modelId="{51C7BF86-B241-4C97-AA64-6CEC81C33D0E}" type="presOf" srcId="{FB08E7C5-3E91-464E-BA20-654BFC1F404A}" destId="{BEE0A072-214B-4AEF-A510-D405AE569F33}" srcOrd="0" destOrd="0" presId="urn:microsoft.com/office/officeart/2024/3/layout/hArchList1"/>
    <dgm:cxn modelId="{3157F99E-D0D4-4A00-945E-0AEEC6C325A3}" srcId="{0C3F73C1-E236-4FE9-81D5-DAAB7C458C1F}" destId="{FED3015D-C3BB-4BBB-A629-BA435EF1CFA9}" srcOrd="0" destOrd="0" parTransId="{92222EEB-04AA-445F-B833-04FB93834506}" sibTransId="{327D32F4-00E0-434F-B9F9-CE0426FC3B4D}"/>
    <dgm:cxn modelId="{B750B7A6-9931-40FE-8C8E-E2AAF79B29E2}" type="presOf" srcId="{3E806071-6C90-452C-BBEA-B8E9F41FD307}" destId="{A97C0ED4-9BD8-4763-A280-3D63DC59720C}" srcOrd="0" destOrd="0" presId="urn:microsoft.com/office/officeart/2024/3/layout/hArchList1"/>
    <dgm:cxn modelId="{7978DFB4-6BF1-48FE-989C-066013581F38}" type="presOf" srcId="{FED3015D-C3BB-4BBB-A629-BA435EF1CFA9}" destId="{51EAD46C-4E27-42ED-B284-1CB912A291A7}" srcOrd="0" destOrd="0" presId="urn:microsoft.com/office/officeart/2024/3/layout/hArchList1"/>
    <dgm:cxn modelId="{CD0356B9-4275-408E-A8AF-0BB0FF2F03D7}" type="presOf" srcId="{2E6CF84D-74E2-430C-8FED-16573A2F95FB}" destId="{391EE017-397E-4677-8408-0124976AE962}" srcOrd="0" destOrd="0" presId="urn:microsoft.com/office/officeart/2024/3/layout/hArchList1"/>
    <dgm:cxn modelId="{C040A4CB-1B84-450A-B537-3B7C6A8A6D56}" srcId="{4F1623FF-5D22-49E5-A770-A93E37B02F5F}" destId="{FB08E7C5-3E91-464E-BA20-654BFC1F404A}" srcOrd="0" destOrd="0" parTransId="{4018C6F0-C6F9-4499-9D57-CDB302E8B46E}" sibTransId="{357A1203-4BBA-4EA5-9AA0-2EFEC6BDD016}"/>
    <dgm:cxn modelId="{B87C4CD9-0BE1-4C20-9FF8-AE2EDD47E075}" type="presOf" srcId="{0C3F73C1-E236-4FE9-81D5-DAAB7C458C1F}" destId="{E830355B-7D66-49A6-93E6-6A95962D7992}" srcOrd="0" destOrd="0" presId="urn:microsoft.com/office/officeart/2024/3/layout/hArchList1"/>
    <dgm:cxn modelId="{7E6B369A-D69B-4FCD-B497-098305725875}" type="presParOf" srcId="{8DD7438F-E642-4CD2-BAD9-076E90248B76}" destId="{B358B438-359A-40EA-9E5D-4E4F188202E3}" srcOrd="0" destOrd="0" presId="urn:microsoft.com/office/officeart/2024/3/layout/hArchList1"/>
    <dgm:cxn modelId="{308B0332-15C4-4F07-A938-8076CCDF4AA2}" type="presParOf" srcId="{B358B438-359A-40EA-9E5D-4E4F188202E3}" destId="{E830355B-7D66-49A6-93E6-6A95962D7992}" srcOrd="0" destOrd="0" presId="urn:microsoft.com/office/officeart/2024/3/layout/hArchList1"/>
    <dgm:cxn modelId="{43CAF69D-CBB7-4F45-9364-05762E151964}" type="presParOf" srcId="{B358B438-359A-40EA-9E5D-4E4F188202E3}" destId="{51EAD46C-4E27-42ED-B284-1CB912A291A7}" srcOrd="1" destOrd="0" presId="urn:microsoft.com/office/officeart/2024/3/layout/hArchList1"/>
    <dgm:cxn modelId="{9188FF33-A180-4B4C-A8BE-0762D09EC70F}" type="presParOf" srcId="{8DD7438F-E642-4CD2-BAD9-076E90248B76}" destId="{A926DD76-381D-4825-956D-B249C27D8E28}" srcOrd="1" destOrd="0" presId="urn:microsoft.com/office/officeart/2024/3/layout/hArchList1"/>
    <dgm:cxn modelId="{7A5B2B7E-BF2A-49A1-A857-069D8AE01197}" type="presParOf" srcId="{8DD7438F-E642-4CD2-BAD9-076E90248B76}" destId="{BB643430-91D3-449C-9F56-0E122C2B9FB9}" srcOrd="2" destOrd="0" presId="urn:microsoft.com/office/officeart/2024/3/layout/hArchList1"/>
    <dgm:cxn modelId="{D7456CDD-B2EA-4D97-B6CA-52D540354CC1}" type="presParOf" srcId="{BB643430-91D3-449C-9F56-0E122C2B9FB9}" destId="{3ABF2BB4-EB4B-4721-902A-F3300832279C}" srcOrd="0" destOrd="0" presId="urn:microsoft.com/office/officeart/2024/3/layout/hArchList1"/>
    <dgm:cxn modelId="{224E03EE-E0FA-429B-827B-7429D7CA3D80}" type="presParOf" srcId="{BB643430-91D3-449C-9F56-0E122C2B9FB9}" destId="{A97C0ED4-9BD8-4763-A280-3D63DC59720C}" srcOrd="1" destOrd="0" presId="urn:microsoft.com/office/officeart/2024/3/layout/hArchList1"/>
    <dgm:cxn modelId="{22B484D2-0C41-48AB-BC17-0543516C8AE0}" type="presParOf" srcId="{8DD7438F-E642-4CD2-BAD9-076E90248B76}" destId="{391EE017-397E-4677-8408-0124976AE962}" srcOrd="3" destOrd="0" presId="urn:microsoft.com/office/officeart/2024/3/layout/hArchList1"/>
    <dgm:cxn modelId="{11B8892A-660F-46BF-BE98-C1775F95BE1D}" type="presParOf" srcId="{8DD7438F-E642-4CD2-BAD9-076E90248B76}" destId="{D39E6DB6-96FF-4FEF-A9DC-C2E7BBE28B23}" srcOrd="4" destOrd="0" presId="urn:microsoft.com/office/officeart/2024/3/layout/hArchList1"/>
    <dgm:cxn modelId="{F0E7CC2D-45C6-4BF0-9752-CB81286E19C3}" type="presParOf" srcId="{D39E6DB6-96FF-4FEF-A9DC-C2E7BBE28B23}" destId="{1EE33D58-E0B8-46EB-8261-67E3BAC6FDAD}" srcOrd="0" destOrd="0" presId="urn:microsoft.com/office/officeart/2024/3/layout/hArchList1"/>
    <dgm:cxn modelId="{E3D541E5-0E25-46E3-9D86-9DD9B67BDB74}" type="presParOf" srcId="{D39E6DB6-96FF-4FEF-A9DC-C2E7BBE28B23}" destId="{BEE0A072-214B-4AEF-A510-D405AE569F33}" srcOrd="1" destOrd="0" presId="urn:microsoft.com/office/officeart/2024/3/layout/hArc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CECBA26-082F-4830-A0F3-20D5E6CCCF0A}" type="doc">
      <dgm:prSet loTypeId="urn:microsoft.com/office/officeart/2024/3/layout/hArchList1" loCatId="List" qsTypeId="urn:microsoft.com/office/officeart/2005/8/quickstyle/simple1" qsCatId="simple" csTypeId="urn:microsoft.com/office/officeart/2005/8/colors/accent1_2" csCatId="accent1" phldr="1"/>
      <dgm:spPr/>
      <dgm:t>
        <a:bodyPr/>
        <a:lstStyle/>
        <a:p>
          <a:endParaRPr lang="en-US"/>
        </a:p>
      </dgm:t>
    </dgm:pt>
    <dgm:pt modelId="{87EC660F-74BC-4455-A125-553EC2BC2B31}">
      <dgm:prSet/>
      <dgm:spPr/>
      <dgm:t>
        <a:bodyPr/>
        <a:lstStyle/>
        <a:p>
          <a:pPr>
            <a:lnSpc>
              <a:spcPct val="100000"/>
            </a:lnSpc>
            <a:defRPr b="1"/>
          </a:pPr>
          <a:r>
            <a:rPr lang="en-US" dirty="0"/>
            <a:t>Contact Information</a:t>
          </a:r>
        </a:p>
      </dgm:t>
    </dgm:pt>
    <dgm:pt modelId="{7338E954-02CF-438C-B026-06C09C1E6425}" type="parTrans" cxnId="{F0F06ECA-B418-49C4-A1AE-EF1C4C761D34}">
      <dgm:prSet/>
      <dgm:spPr/>
      <dgm:t>
        <a:bodyPr/>
        <a:lstStyle/>
        <a:p>
          <a:endParaRPr lang="en-US"/>
        </a:p>
      </dgm:t>
    </dgm:pt>
    <dgm:pt modelId="{02850277-E578-4E46-A911-621F35B55A1E}" type="sibTrans" cxnId="{F0F06ECA-B418-49C4-A1AE-EF1C4C761D34}">
      <dgm:prSet/>
      <dgm:spPr/>
      <dgm:t>
        <a:bodyPr/>
        <a:lstStyle/>
        <a:p>
          <a:pPr>
            <a:lnSpc>
              <a:spcPct val="100000"/>
            </a:lnSpc>
            <a:defRPr b="1"/>
          </a:pPr>
          <a:endParaRPr lang="en-US"/>
        </a:p>
      </dgm:t>
    </dgm:pt>
    <dgm:pt modelId="{CB170A20-7750-4F6D-BE60-8F1C8CEF610C}">
      <dgm:prSet custT="1"/>
      <dgm:spPr/>
      <dgm:t>
        <a:bodyPr/>
        <a:lstStyle/>
        <a:p>
          <a:pPr rtl="0">
            <a:lnSpc>
              <a:spcPct val="100000"/>
            </a:lnSpc>
          </a:pPr>
          <a:r>
            <a:rPr lang="en-US" sz="1800" dirty="0">
              <a:latin typeface="Georgia"/>
            </a:rPr>
            <a:t>Jeff Fryer</a:t>
          </a:r>
          <a:br>
            <a:rPr lang="en-US" sz="1800" dirty="0">
              <a:latin typeface="Georgia"/>
            </a:rPr>
          </a:br>
          <a:r>
            <a:rPr lang="en-US" sz="1800" dirty="0">
              <a:latin typeface="Georgia"/>
              <a:hlinkClick xmlns:r="http://schemas.openxmlformats.org/officeDocument/2006/relationships" r:id="rId1"/>
            </a:rPr>
            <a:t>jfryer@manitousprings.gov</a:t>
          </a:r>
          <a:br>
            <a:rPr lang="en-US" sz="1800" dirty="0">
              <a:latin typeface="Georgia"/>
            </a:rPr>
          </a:br>
          <a:r>
            <a:rPr lang="en-US" sz="1800" dirty="0">
              <a:latin typeface="Georgia"/>
            </a:rPr>
            <a:t>Sr. Web &amp; ADA Coordinator</a:t>
          </a:r>
          <a:br>
            <a:rPr lang="en-US" sz="1800" dirty="0">
              <a:latin typeface="Georgia"/>
            </a:rPr>
          </a:br>
          <a:r>
            <a:rPr lang="en-US" sz="1800" dirty="0">
              <a:latin typeface="Georgia"/>
            </a:rPr>
            <a:t>City of Manitou Springs</a:t>
          </a:r>
        </a:p>
      </dgm:t>
    </dgm:pt>
    <dgm:pt modelId="{33CFB4E0-C050-42FF-952D-BB557EAA687F}" type="parTrans" cxnId="{8748ED6B-3650-43EE-AEBD-B9D6B492F9F4}">
      <dgm:prSet/>
      <dgm:spPr/>
      <dgm:t>
        <a:bodyPr/>
        <a:lstStyle/>
        <a:p>
          <a:endParaRPr lang="en-US"/>
        </a:p>
      </dgm:t>
    </dgm:pt>
    <dgm:pt modelId="{84D439A6-50B3-473D-8DF5-889C48C2C04A}" type="sibTrans" cxnId="{8748ED6B-3650-43EE-AEBD-B9D6B492F9F4}">
      <dgm:prSet/>
      <dgm:spPr/>
      <dgm:t>
        <a:bodyPr/>
        <a:lstStyle/>
        <a:p>
          <a:endParaRPr lang="en-US"/>
        </a:p>
      </dgm:t>
    </dgm:pt>
    <dgm:pt modelId="{64D84B41-D6BB-40AA-ABAF-F31CB7F77663}">
      <dgm:prSet/>
      <dgm:spPr/>
      <dgm:t>
        <a:bodyPr/>
        <a:lstStyle/>
        <a:p>
          <a:pPr>
            <a:lnSpc>
              <a:spcPct val="100000"/>
            </a:lnSpc>
            <a:defRPr b="1"/>
          </a:pPr>
          <a:r>
            <a:rPr lang="en-US" dirty="0"/>
            <a:t>Invitation for Questions</a:t>
          </a:r>
        </a:p>
      </dgm:t>
    </dgm:pt>
    <dgm:pt modelId="{C507C522-6909-4502-9561-1E21A4D1D08F}" type="parTrans" cxnId="{B264D900-74E6-40BD-9C5F-BBAB3DEE6710}">
      <dgm:prSet/>
      <dgm:spPr/>
      <dgm:t>
        <a:bodyPr/>
        <a:lstStyle/>
        <a:p>
          <a:endParaRPr lang="en-US"/>
        </a:p>
      </dgm:t>
    </dgm:pt>
    <dgm:pt modelId="{6677E167-43DE-4AE6-9FB7-B1674C369317}" type="sibTrans" cxnId="{B264D900-74E6-40BD-9C5F-BBAB3DEE6710}">
      <dgm:prSet/>
      <dgm:spPr/>
      <dgm:t>
        <a:bodyPr/>
        <a:lstStyle/>
        <a:p>
          <a:endParaRPr lang="en-US"/>
        </a:p>
      </dgm:t>
    </dgm:pt>
    <dgm:pt modelId="{EBF5CDE0-0DEE-46B4-868F-712B30C5A78E}">
      <dgm:prSet/>
      <dgm:spPr/>
      <dgm:t>
        <a:bodyPr/>
        <a:lstStyle/>
        <a:p>
          <a:pPr rtl="0">
            <a:lnSpc>
              <a:spcPct val="100000"/>
            </a:lnSpc>
          </a:pPr>
          <a:r>
            <a:rPr lang="en-US" dirty="0">
              <a:latin typeface="Avenir Next LT Pro"/>
            </a:rPr>
            <a:t>Get ready for Happy hour</a:t>
          </a:r>
          <a:endParaRPr lang="en-US" dirty="0"/>
        </a:p>
      </dgm:t>
    </dgm:pt>
    <dgm:pt modelId="{7D120B71-5CEC-4837-A65A-24BCE9B17BA2}" type="parTrans" cxnId="{ECB6F85B-9D1E-471C-B6CC-A5886B0DD10E}">
      <dgm:prSet/>
      <dgm:spPr/>
      <dgm:t>
        <a:bodyPr/>
        <a:lstStyle/>
        <a:p>
          <a:endParaRPr lang="en-US"/>
        </a:p>
      </dgm:t>
    </dgm:pt>
    <dgm:pt modelId="{AB5E2091-0B93-43BD-BF79-EA39B10C7EBD}" type="sibTrans" cxnId="{ECB6F85B-9D1E-471C-B6CC-A5886B0DD10E}">
      <dgm:prSet/>
      <dgm:spPr/>
      <dgm:t>
        <a:bodyPr/>
        <a:lstStyle/>
        <a:p>
          <a:endParaRPr lang="en-US"/>
        </a:p>
      </dgm:t>
    </dgm:pt>
    <dgm:pt modelId="{2A81CCB8-1F43-4C6F-8BD7-7B8FE0674557}" type="pres">
      <dgm:prSet presAssocID="{9CECBA26-082F-4830-A0F3-20D5E6CCCF0A}" presName="Name0" presStyleCnt="0">
        <dgm:presLayoutVars>
          <dgm:dir/>
          <dgm:resizeHandles val="exact"/>
        </dgm:presLayoutVars>
      </dgm:prSet>
      <dgm:spPr/>
    </dgm:pt>
    <dgm:pt modelId="{7C5E9DD4-15F9-477B-BC52-DD682D19D474}" type="pres">
      <dgm:prSet presAssocID="{87EC660F-74BC-4455-A125-553EC2BC2B31}" presName="compNode" presStyleCnt="0"/>
      <dgm:spPr/>
    </dgm:pt>
    <dgm:pt modelId="{A83BE169-211D-48A8-88A1-4BBE50730D57}" type="pres">
      <dgm:prSet presAssocID="{87EC660F-74BC-4455-A125-553EC2BC2B31}" presName="pictRect" presStyleLbl="revTx" presStyleIdx="0" presStyleCnt="4">
        <dgm:presLayoutVars>
          <dgm:chMax val="0"/>
          <dgm:bulletEnabled/>
        </dgm:presLayoutVars>
      </dgm:prSet>
      <dgm:spPr/>
    </dgm:pt>
    <dgm:pt modelId="{9B6AD49B-AB61-461A-AD5A-B8BD1B17C6D0}" type="pres">
      <dgm:prSet presAssocID="{87EC660F-74BC-4455-A125-553EC2BC2B31}" presName="textRect" presStyleLbl="revTx" presStyleIdx="1" presStyleCnt="4">
        <dgm:presLayoutVars>
          <dgm:bulletEnabled/>
        </dgm:presLayoutVars>
      </dgm:prSet>
      <dgm:spPr/>
    </dgm:pt>
    <dgm:pt modelId="{4BD99729-207F-43D5-AA1D-DEC72D7A9BD2}" type="pres">
      <dgm:prSet presAssocID="{02850277-E578-4E46-A911-621F35B55A1E}" presName="sibTrans" presStyleLbl="sibTrans2D1" presStyleIdx="0" presStyleCnt="0"/>
      <dgm:spPr/>
    </dgm:pt>
    <dgm:pt modelId="{1635EA6F-1CF1-4C33-B8A4-37906EECD0E6}" type="pres">
      <dgm:prSet presAssocID="{64D84B41-D6BB-40AA-ABAF-F31CB7F77663}" presName="compNode" presStyleCnt="0"/>
      <dgm:spPr/>
    </dgm:pt>
    <dgm:pt modelId="{4E1BF18F-B2DE-4B41-B8D3-3600F77970B5}" type="pres">
      <dgm:prSet presAssocID="{64D84B41-D6BB-40AA-ABAF-F31CB7F77663}" presName="pictRect" presStyleLbl="revTx" presStyleIdx="2" presStyleCnt="4">
        <dgm:presLayoutVars>
          <dgm:chMax val="0"/>
          <dgm:bulletEnabled/>
        </dgm:presLayoutVars>
      </dgm:prSet>
      <dgm:spPr/>
    </dgm:pt>
    <dgm:pt modelId="{4F92AE7B-B58E-4D4A-AE09-05AE4F580255}" type="pres">
      <dgm:prSet presAssocID="{64D84B41-D6BB-40AA-ABAF-F31CB7F77663}" presName="textRect" presStyleLbl="revTx" presStyleIdx="3" presStyleCnt="4">
        <dgm:presLayoutVars>
          <dgm:bulletEnabled/>
        </dgm:presLayoutVars>
      </dgm:prSet>
      <dgm:spPr/>
    </dgm:pt>
  </dgm:ptLst>
  <dgm:cxnLst>
    <dgm:cxn modelId="{B264D900-74E6-40BD-9C5F-BBAB3DEE6710}" srcId="{9CECBA26-082F-4830-A0F3-20D5E6CCCF0A}" destId="{64D84B41-D6BB-40AA-ABAF-F31CB7F77663}" srcOrd="1" destOrd="0" parTransId="{C507C522-6909-4502-9561-1E21A4D1D08F}" sibTransId="{6677E167-43DE-4AE6-9FB7-B1674C369317}"/>
    <dgm:cxn modelId="{AAF6BF04-A720-4613-B0DF-1B3072133558}" type="presOf" srcId="{02850277-E578-4E46-A911-621F35B55A1E}" destId="{4BD99729-207F-43D5-AA1D-DEC72D7A9BD2}" srcOrd="0" destOrd="0" presId="urn:microsoft.com/office/officeart/2024/3/layout/hArchList1"/>
    <dgm:cxn modelId="{05668233-C8B4-4B94-A76D-7DB37E002C9F}" type="presOf" srcId="{64D84B41-D6BB-40AA-ABAF-F31CB7F77663}" destId="{4E1BF18F-B2DE-4B41-B8D3-3600F77970B5}" srcOrd="0" destOrd="0" presId="urn:microsoft.com/office/officeart/2024/3/layout/hArchList1"/>
    <dgm:cxn modelId="{41D93B3E-70A5-4BC2-AEC6-617CA2326C62}" type="presOf" srcId="{87EC660F-74BC-4455-A125-553EC2BC2B31}" destId="{A83BE169-211D-48A8-88A1-4BBE50730D57}" srcOrd="0" destOrd="0" presId="urn:microsoft.com/office/officeart/2024/3/layout/hArchList1"/>
    <dgm:cxn modelId="{ECB6F85B-9D1E-471C-B6CC-A5886B0DD10E}" srcId="{64D84B41-D6BB-40AA-ABAF-F31CB7F77663}" destId="{EBF5CDE0-0DEE-46B4-868F-712B30C5A78E}" srcOrd="0" destOrd="0" parTransId="{7D120B71-5CEC-4837-A65A-24BCE9B17BA2}" sibTransId="{AB5E2091-0B93-43BD-BF79-EA39B10C7EBD}"/>
    <dgm:cxn modelId="{3277D35F-ED0E-44DB-BF22-ACCB3D38EA25}" type="presOf" srcId="{9CECBA26-082F-4830-A0F3-20D5E6CCCF0A}" destId="{2A81CCB8-1F43-4C6F-8BD7-7B8FE0674557}" srcOrd="0" destOrd="0" presId="urn:microsoft.com/office/officeart/2024/3/layout/hArchList1"/>
    <dgm:cxn modelId="{8748ED6B-3650-43EE-AEBD-B9D6B492F9F4}" srcId="{87EC660F-74BC-4455-A125-553EC2BC2B31}" destId="{CB170A20-7750-4F6D-BE60-8F1C8CEF610C}" srcOrd="0" destOrd="0" parTransId="{33CFB4E0-C050-42FF-952D-BB557EAA687F}" sibTransId="{84D439A6-50B3-473D-8DF5-889C48C2C04A}"/>
    <dgm:cxn modelId="{00ABA0BF-A766-48FC-A39E-A4360B7E8857}" type="presOf" srcId="{EBF5CDE0-0DEE-46B4-868F-712B30C5A78E}" destId="{4F92AE7B-B58E-4D4A-AE09-05AE4F580255}" srcOrd="0" destOrd="0" presId="urn:microsoft.com/office/officeart/2024/3/layout/hArchList1"/>
    <dgm:cxn modelId="{F0F06ECA-B418-49C4-A1AE-EF1C4C761D34}" srcId="{9CECBA26-082F-4830-A0F3-20D5E6CCCF0A}" destId="{87EC660F-74BC-4455-A125-553EC2BC2B31}" srcOrd="0" destOrd="0" parTransId="{7338E954-02CF-438C-B026-06C09C1E6425}" sibTransId="{02850277-E578-4E46-A911-621F35B55A1E}"/>
    <dgm:cxn modelId="{0E18D1DB-D761-457B-A96E-F25476A6C2F7}" type="presOf" srcId="{CB170A20-7750-4F6D-BE60-8F1C8CEF610C}" destId="{9B6AD49B-AB61-461A-AD5A-B8BD1B17C6D0}" srcOrd="0" destOrd="0" presId="urn:microsoft.com/office/officeart/2024/3/layout/hArchList1"/>
    <dgm:cxn modelId="{148D8EE1-F820-4EA7-BCC0-3C0398D505F0}" type="presParOf" srcId="{2A81CCB8-1F43-4C6F-8BD7-7B8FE0674557}" destId="{7C5E9DD4-15F9-477B-BC52-DD682D19D474}" srcOrd="0" destOrd="0" presId="urn:microsoft.com/office/officeart/2024/3/layout/hArchList1"/>
    <dgm:cxn modelId="{9D535AC1-1726-4EF4-A7A5-BEAEE763CDB2}" type="presParOf" srcId="{7C5E9DD4-15F9-477B-BC52-DD682D19D474}" destId="{A83BE169-211D-48A8-88A1-4BBE50730D57}" srcOrd="0" destOrd="0" presId="urn:microsoft.com/office/officeart/2024/3/layout/hArchList1"/>
    <dgm:cxn modelId="{24BF0EEF-07CC-4C72-8196-3D35CECACC36}" type="presParOf" srcId="{7C5E9DD4-15F9-477B-BC52-DD682D19D474}" destId="{9B6AD49B-AB61-461A-AD5A-B8BD1B17C6D0}" srcOrd="1" destOrd="0" presId="urn:microsoft.com/office/officeart/2024/3/layout/hArchList1"/>
    <dgm:cxn modelId="{192A2CFC-C517-4CC2-ADAE-50D53FCBAAD6}" type="presParOf" srcId="{2A81CCB8-1F43-4C6F-8BD7-7B8FE0674557}" destId="{4BD99729-207F-43D5-AA1D-DEC72D7A9BD2}" srcOrd="1" destOrd="0" presId="urn:microsoft.com/office/officeart/2024/3/layout/hArchList1"/>
    <dgm:cxn modelId="{846D5B43-B540-4F01-8526-82D01EFA0139}" type="presParOf" srcId="{2A81CCB8-1F43-4C6F-8BD7-7B8FE0674557}" destId="{1635EA6F-1CF1-4C33-B8A4-37906EECD0E6}" srcOrd="2" destOrd="0" presId="urn:microsoft.com/office/officeart/2024/3/layout/hArchList1"/>
    <dgm:cxn modelId="{02C9C88B-4C60-492B-9773-54D0BA126126}" type="presParOf" srcId="{1635EA6F-1CF1-4C33-B8A4-37906EECD0E6}" destId="{4E1BF18F-B2DE-4B41-B8D3-3600F77970B5}" srcOrd="0" destOrd="0" presId="urn:microsoft.com/office/officeart/2024/3/layout/hArchList1"/>
    <dgm:cxn modelId="{722EFF68-F4D3-4481-A836-BCBF430637C7}" type="presParOf" srcId="{1635EA6F-1CF1-4C33-B8A4-37906EECD0E6}" destId="{4F92AE7B-B58E-4D4A-AE09-05AE4F580255}" srcOrd="1" destOrd="0" presId="urn:microsoft.com/office/officeart/2024/3/layout/hArc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067F28D-7287-4113-A19A-1EF7925AD743}" type="doc">
      <dgm:prSet loTypeId="urn:microsoft.com/office/officeart/2024/3/layout/hArchList1" loCatId="List" qsTypeId="urn:microsoft.com/office/officeart/2005/8/quickstyle/simple1" qsCatId="simple" csTypeId="urn:microsoft.com/office/officeart/2005/8/colors/accent1_2" csCatId="accent1" phldr="1"/>
      <dgm:spPr/>
      <dgm:t>
        <a:bodyPr/>
        <a:lstStyle/>
        <a:p>
          <a:endParaRPr lang="en-US"/>
        </a:p>
      </dgm:t>
    </dgm:pt>
    <dgm:pt modelId="{35E15E0E-E85D-4802-B608-6713300DB456}">
      <dgm:prSet/>
      <dgm:spPr/>
      <dgm:t>
        <a:bodyPr/>
        <a:lstStyle/>
        <a:p>
          <a:pPr>
            <a:lnSpc>
              <a:spcPct val="100000"/>
            </a:lnSpc>
            <a:defRPr b="1"/>
          </a:pPr>
          <a:r>
            <a:rPr lang="en-US"/>
            <a:t>Resource Limitations</a:t>
          </a:r>
        </a:p>
      </dgm:t>
    </dgm:pt>
    <dgm:pt modelId="{EC06913B-493A-4A0B-A220-A5A7A647D1E5}" type="parTrans" cxnId="{C81E7847-1782-4A73-9D77-26224D2E9975}">
      <dgm:prSet/>
      <dgm:spPr/>
      <dgm:t>
        <a:bodyPr/>
        <a:lstStyle/>
        <a:p>
          <a:endParaRPr lang="en-US"/>
        </a:p>
      </dgm:t>
    </dgm:pt>
    <dgm:pt modelId="{67395587-3F71-4DA1-9032-64CB02B6D527}" type="sibTrans" cxnId="{C81E7847-1782-4A73-9D77-26224D2E9975}">
      <dgm:prSet/>
      <dgm:spPr/>
      <dgm:t>
        <a:bodyPr/>
        <a:lstStyle/>
        <a:p>
          <a:pPr>
            <a:lnSpc>
              <a:spcPct val="100000"/>
            </a:lnSpc>
            <a:defRPr b="1"/>
          </a:pPr>
          <a:endParaRPr lang="en-US"/>
        </a:p>
      </dgm:t>
    </dgm:pt>
    <dgm:pt modelId="{D60B5A3D-E2E1-458D-9949-36AA4FA08BEE}">
      <dgm:prSet/>
      <dgm:spPr/>
      <dgm:t>
        <a:bodyPr/>
        <a:lstStyle/>
        <a:p>
          <a:pPr>
            <a:lnSpc>
              <a:spcPct val="100000"/>
            </a:lnSpc>
          </a:pPr>
          <a:r>
            <a:rPr lang="en-US"/>
            <a:t>The team faced lack of staff, budget, and experience that challenged traditional approaches.</a:t>
          </a:r>
        </a:p>
      </dgm:t>
    </dgm:pt>
    <dgm:pt modelId="{6790A492-97CB-4E5D-81CC-89C49FEEB7B2}" type="parTrans" cxnId="{32541D42-B2AA-4DB7-BB08-7A117C49A210}">
      <dgm:prSet/>
      <dgm:spPr/>
      <dgm:t>
        <a:bodyPr/>
        <a:lstStyle/>
        <a:p>
          <a:endParaRPr lang="en-US"/>
        </a:p>
      </dgm:t>
    </dgm:pt>
    <dgm:pt modelId="{202C9CFD-0B50-46A8-BAFD-225A468E7FD0}" type="sibTrans" cxnId="{32541D42-B2AA-4DB7-BB08-7A117C49A210}">
      <dgm:prSet/>
      <dgm:spPr/>
      <dgm:t>
        <a:bodyPr/>
        <a:lstStyle/>
        <a:p>
          <a:endParaRPr lang="en-US"/>
        </a:p>
      </dgm:t>
    </dgm:pt>
    <dgm:pt modelId="{41BB7767-5CF2-4077-B28C-790F979B736A}">
      <dgm:prSet/>
      <dgm:spPr/>
      <dgm:t>
        <a:bodyPr/>
        <a:lstStyle/>
        <a:p>
          <a:pPr>
            <a:lnSpc>
              <a:spcPct val="100000"/>
            </a:lnSpc>
            <a:defRPr b="1"/>
          </a:pPr>
          <a:r>
            <a:rPr lang="en-US"/>
            <a:t>Strategic Opportunities</a:t>
          </a:r>
        </a:p>
      </dgm:t>
    </dgm:pt>
    <dgm:pt modelId="{798D4500-5471-4913-A050-434A766E53A3}" type="parTrans" cxnId="{BC9F134B-6C98-43EB-8D86-BBFE6D90FE7C}">
      <dgm:prSet/>
      <dgm:spPr/>
      <dgm:t>
        <a:bodyPr/>
        <a:lstStyle/>
        <a:p>
          <a:endParaRPr lang="en-US"/>
        </a:p>
      </dgm:t>
    </dgm:pt>
    <dgm:pt modelId="{2A36B73F-50F1-44D5-8DBC-7298D0247988}" type="sibTrans" cxnId="{BC9F134B-6C98-43EB-8D86-BBFE6D90FE7C}">
      <dgm:prSet/>
      <dgm:spPr/>
      <dgm:t>
        <a:bodyPr/>
        <a:lstStyle/>
        <a:p>
          <a:pPr>
            <a:lnSpc>
              <a:spcPct val="100000"/>
            </a:lnSpc>
            <a:defRPr b="1"/>
          </a:pPr>
          <a:endParaRPr lang="en-US"/>
        </a:p>
      </dgm:t>
    </dgm:pt>
    <dgm:pt modelId="{B68FD5AD-C603-40FB-BA2F-3E1AE4AC42B0}">
      <dgm:prSet/>
      <dgm:spPr/>
      <dgm:t>
        <a:bodyPr/>
        <a:lstStyle/>
        <a:p>
          <a:pPr>
            <a:lnSpc>
              <a:spcPct val="100000"/>
            </a:lnSpc>
          </a:pPr>
          <a:r>
            <a:rPr lang="en-US"/>
            <a:t>Existing laws, city commitment, technology, and dedicated individuals enabled focused strategic action.</a:t>
          </a:r>
        </a:p>
      </dgm:t>
    </dgm:pt>
    <dgm:pt modelId="{F9570505-7A36-4EDE-AD2B-0481A5E43754}" type="parTrans" cxnId="{EE5763F4-9C90-45CC-8D1C-381C16716238}">
      <dgm:prSet/>
      <dgm:spPr/>
      <dgm:t>
        <a:bodyPr/>
        <a:lstStyle/>
        <a:p>
          <a:endParaRPr lang="en-US"/>
        </a:p>
      </dgm:t>
    </dgm:pt>
    <dgm:pt modelId="{844A6B0B-E4BF-4940-985A-56981FE546A5}" type="sibTrans" cxnId="{EE5763F4-9C90-45CC-8D1C-381C16716238}">
      <dgm:prSet/>
      <dgm:spPr/>
      <dgm:t>
        <a:bodyPr/>
        <a:lstStyle/>
        <a:p>
          <a:endParaRPr lang="en-US"/>
        </a:p>
      </dgm:t>
    </dgm:pt>
    <dgm:pt modelId="{D7FA2CFB-E3FF-4ADB-A82A-83E9E88080FE}">
      <dgm:prSet/>
      <dgm:spPr/>
      <dgm:t>
        <a:bodyPr/>
        <a:lstStyle/>
        <a:p>
          <a:pPr>
            <a:lnSpc>
              <a:spcPct val="100000"/>
            </a:lnSpc>
            <a:defRPr b="1"/>
          </a:pPr>
          <a:r>
            <a:rPr lang="en-US"/>
            <a:t>Constraints Driving Innovation</a:t>
          </a:r>
        </a:p>
      </dgm:t>
    </dgm:pt>
    <dgm:pt modelId="{C7D4639D-3B48-4CE9-BE3E-F4424E8DEC6B}" type="parTrans" cxnId="{25C7D78F-F4C3-425F-9E46-7E1066D59F80}">
      <dgm:prSet/>
      <dgm:spPr/>
      <dgm:t>
        <a:bodyPr/>
        <a:lstStyle/>
        <a:p>
          <a:endParaRPr lang="en-US"/>
        </a:p>
      </dgm:t>
    </dgm:pt>
    <dgm:pt modelId="{31B098AD-384A-4C33-A83A-80D2F265B4ED}" type="sibTrans" cxnId="{25C7D78F-F4C3-425F-9E46-7E1066D59F80}">
      <dgm:prSet/>
      <dgm:spPr/>
      <dgm:t>
        <a:bodyPr/>
        <a:lstStyle/>
        <a:p>
          <a:endParaRPr lang="en-US"/>
        </a:p>
      </dgm:t>
    </dgm:pt>
    <dgm:pt modelId="{EFC62CD3-6C18-4B7C-AD55-21010586867D}">
      <dgm:prSet/>
      <dgm:spPr/>
      <dgm:t>
        <a:bodyPr/>
        <a:lstStyle/>
        <a:p>
          <a:pPr>
            <a:lnSpc>
              <a:spcPct val="100000"/>
            </a:lnSpc>
          </a:pPr>
          <a:r>
            <a:rPr lang="en-US"/>
            <a:t>Reframing constraints as drivers inspired creative and focused problem-solving solutions.</a:t>
          </a:r>
        </a:p>
      </dgm:t>
    </dgm:pt>
    <dgm:pt modelId="{52A38C44-9C70-413B-9930-841630F307F2}" type="parTrans" cxnId="{8DBC3DBF-2FB8-4585-80E1-A62FCD7A08F7}">
      <dgm:prSet/>
      <dgm:spPr/>
      <dgm:t>
        <a:bodyPr/>
        <a:lstStyle/>
        <a:p>
          <a:endParaRPr lang="en-US"/>
        </a:p>
      </dgm:t>
    </dgm:pt>
    <dgm:pt modelId="{6FFEA864-9AC1-4610-A34C-25EA593BCB8C}" type="sibTrans" cxnId="{8DBC3DBF-2FB8-4585-80E1-A62FCD7A08F7}">
      <dgm:prSet/>
      <dgm:spPr/>
      <dgm:t>
        <a:bodyPr/>
        <a:lstStyle/>
        <a:p>
          <a:endParaRPr lang="en-US"/>
        </a:p>
      </dgm:t>
    </dgm:pt>
    <dgm:pt modelId="{15908F42-56A9-4020-96AD-C71C98DAA409}" type="pres">
      <dgm:prSet presAssocID="{0067F28D-7287-4113-A19A-1EF7925AD743}" presName="Name0" presStyleCnt="0">
        <dgm:presLayoutVars>
          <dgm:dir/>
          <dgm:resizeHandles val="exact"/>
        </dgm:presLayoutVars>
      </dgm:prSet>
      <dgm:spPr/>
    </dgm:pt>
    <dgm:pt modelId="{11C06D53-C4D3-4DD2-9FB3-BB4ED62BB1DE}" type="pres">
      <dgm:prSet presAssocID="{35E15E0E-E85D-4802-B608-6713300DB456}" presName="compNode" presStyleCnt="0"/>
      <dgm:spPr/>
    </dgm:pt>
    <dgm:pt modelId="{5D9E1BCB-34C4-4678-AD32-55C30650433F}" type="pres">
      <dgm:prSet presAssocID="{35E15E0E-E85D-4802-B608-6713300DB456}" presName="pictRect" presStyleLbl="revTx" presStyleIdx="0" presStyleCnt="6">
        <dgm:presLayoutVars>
          <dgm:chMax val="0"/>
          <dgm:bulletEnabled/>
        </dgm:presLayoutVars>
      </dgm:prSet>
      <dgm:spPr/>
    </dgm:pt>
    <dgm:pt modelId="{78B19FC1-BBC6-4CBF-B662-9474500A3EB0}" type="pres">
      <dgm:prSet presAssocID="{35E15E0E-E85D-4802-B608-6713300DB456}" presName="textRect" presStyleLbl="revTx" presStyleIdx="1" presStyleCnt="6">
        <dgm:presLayoutVars>
          <dgm:bulletEnabled/>
        </dgm:presLayoutVars>
      </dgm:prSet>
      <dgm:spPr/>
    </dgm:pt>
    <dgm:pt modelId="{6963515A-D093-46C6-BDAE-7C4AEE5840DD}" type="pres">
      <dgm:prSet presAssocID="{67395587-3F71-4DA1-9032-64CB02B6D527}" presName="sibTrans" presStyleLbl="sibTrans2D1" presStyleIdx="0" presStyleCnt="0"/>
      <dgm:spPr/>
    </dgm:pt>
    <dgm:pt modelId="{2A3D87F0-A06B-468B-BBDD-697D244149CB}" type="pres">
      <dgm:prSet presAssocID="{41BB7767-5CF2-4077-B28C-790F979B736A}" presName="compNode" presStyleCnt="0"/>
      <dgm:spPr/>
    </dgm:pt>
    <dgm:pt modelId="{35A0A4EB-2122-42F2-BA42-A9090F7E47C0}" type="pres">
      <dgm:prSet presAssocID="{41BB7767-5CF2-4077-B28C-790F979B736A}" presName="pictRect" presStyleLbl="revTx" presStyleIdx="2" presStyleCnt="6">
        <dgm:presLayoutVars>
          <dgm:chMax val="0"/>
          <dgm:bulletEnabled/>
        </dgm:presLayoutVars>
      </dgm:prSet>
      <dgm:spPr/>
    </dgm:pt>
    <dgm:pt modelId="{AC510D63-6B8F-48DF-B474-E276E013C726}" type="pres">
      <dgm:prSet presAssocID="{41BB7767-5CF2-4077-B28C-790F979B736A}" presName="textRect" presStyleLbl="revTx" presStyleIdx="3" presStyleCnt="6">
        <dgm:presLayoutVars>
          <dgm:bulletEnabled/>
        </dgm:presLayoutVars>
      </dgm:prSet>
      <dgm:spPr/>
    </dgm:pt>
    <dgm:pt modelId="{40962A07-C7E6-4A2B-B2AE-7D2B08CDF6D8}" type="pres">
      <dgm:prSet presAssocID="{2A36B73F-50F1-44D5-8DBC-7298D0247988}" presName="sibTrans" presStyleLbl="sibTrans2D1" presStyleIdx="0" presStyleCnt="0"/>
      <dgm:spPr/>
    </dgm:pt>
    <dgm:pt modelId="{8A5F17C8-1BE1-4A85-A7D7-175D8760EF99}" type="pres">
      <dgm:prSet presAssocID="{D7FA2CFB-E3FF-4ADB-A82A-83E9E88080FE}" presName="compNode" presStyleCnt="0"/>
      <dgm:spPr/>
    </dgm:pt>
    <dgm:pt modelId="{312D391E-A76F-464D-AF41-414D7F0AB95B}" type="pres">
      <dgm:prSet presAssocID="{D7FA2CFB-E3FF-4ADB-A82A-83E9E88080FE}" presName="pictRect" presStyleLbl="revTx" presStyleIdx="4" presStyleCnt="6">
        <dgm:presLayoutVars>
          <dgm:chMax val="0"/>
          <dgm:bulletEnabled/>
        </dgm:presLayoutVars>
      </dgm:prSet>
      <dgm:spPr/>
    </dgm:pt>
    <dgm:pt modelId="{066E0F23-50A3-4A6F-AEAA-87AB5C53E63F}" type="pres">
      <dgm:prSet presAssocID="{D7FA2CFB-E3FF-4ADB-A82A-83E9E88080FE}" presName="textRect" presStyleLbl="revTx" presStyleIdx="5" presStyleCnt="6">
        <dgm:presLayoutVars>
          <dgm:bulletEnabled/>
        </dgm:presLayoutVars>
      </dgm:prSet>
      <dgm:spPr/>
    </dgm:pt>
  </dgm:ptLst>
  <dgm:cxnLst>
    <dgm:cxn modelId="{E8136510-1BA8-42EF-93BD-C377649C1B4E}" type="presOf" srcId="{0067F28D-7287-4113-A19A-1EF7925AD743}" destId="{15908F42-56A9-4020-96AD-C71C98DAA409}" srcOrd="0" destOrd="0" presId="urn:microsoft.com/office/officeart/2024/3/layout/hArchList1"/>
    <dgm:cxn modelId="{4954CD5C-E36A-4556-8D8C-43E093A589BE}" type="presOf" srcId="{B68FD5AD-C603-40FB-BA2F-3E1AE4AC42B0}" destId="{AC510D63-6B8F-48DF-B474-E276E013C726}" srcOrd="0" destOrd="0" presId="urn:microsoft.com/office/officeart/2024/3/layout/hArchList1"/>
    <dgm:cxn modelId="{32541D42-B2AA-4DB7-BB08-7A117C49A210}" srcId="{35E15E0E-E85D-4802-B608-6713300DB456}" destId="{D60B5A3D-E2E1-458D-9949-36AA4FA08BEE}" srcOrd="0" destOrd="0" parTransId="{6790A492-97CB-4E5D-81CC-89C49FEEB7B2}" sibTransId="{202C9CFD-0B50-46A8-BAFD-225A468E7FD0}"/>
    <dgm:cxn modelId="{C81E7847-1782-4A73-9D77-26224D2E9975}" srcId="{0067F28D-7287-4113-A19A-1EF7925AD743}" destId="{35E15E0E-E85D-4802-B608-6713300DB456}" srcOrd="0" destOrd="0" parTransId="{EC06913B-493A-4A0B-A220-A5A7A647D1E5}" sibTransId="{67395587-3F71-4DA1-9032-64CB02B6D527}"/>
    <dgm:cxn modelId="{BC9F134B-6C98-43EB-8D86-BBFE6D90FE7C}" srcId="{0067F28D-7287-4113-A19A-1EF7925AD743}" destId="{41BB7767-5CF2-4077-B28C-790F979B736A}" srcOrd="1" destOrd="0" parTransId="{798D4500-5471-4913-A050-434A766E53A3}" sibTransId="{2A36B73F-50F1-44D5-8DBC-7298D0247988}"/>
    <dgm:cxn modelId="{F9500278-18D4-4C35-A8D0-805DC1847642}" type="presOf" srcId="{D60B5A3D-E2E1-458D-9949-36AA4FA08BEE}" destId="{78B19FC1-BBC6-4CBF-B662-9474500A3EB0}" srcOrd="0" destOrd="0" presId="urn:microsoft.com/office/officeart/2024/3/layout/hArchList1"/>
    <dgm:cxn modelId="{CA13F35A-37FE-4EC8-80CC-5A511444B465}" type="presOf" srcId="{EFC62CD3-6C18-4B7C-AD55-21010586867D}" destId="{066E0F23-50A3-4A6F-AEAA-87AB5C53E63F}" srcOrd="0" destOrd="0" presId="urn:microsoft.com/office/officeart/2024/3/layout/hArchList1"/>
    <dgm:cxn modelId="{25C7D78F-F4C3-425F-9E46-7E1066D59F80}" srcId="{0067F28D-7287-4113-A19A-1EF7925AD743}" destId="{D7FA2CFB-E3FF-4ADB-A82A-83E9E88080FE}" srcOrd="2" destOrd="0" parTransId="{C7D4639D-3B48-4CE9-BE3E-F4424E8DEC6B}" sibTransId="{31B098AD-384A-4C33-A83A-80D2F265B4ED}"/>
    <dgm:cxn modelId="{CEEAE99C-D50D-499B-B980-193CEECC7D33}" type="presOf" srcId="{41BB7767-5CF2-4077-B28C-790F979B736A}" destId="{35A0A4EB-2122-42F2-BA42-A9090F7E47C0}" srcOrd="0" destOrd="0" presId="urn:microsoft.com/office/officeart/2024/3/layout/hArchList1"/>
    <dgm:cxn modelId="{37F1FDA0-781F-44B8-9652-EE75A829A455}" type="presOf" srcId="{2A36B73F-50F1-44D5-8DBC-7298D0247988}" destId="{40962A07-C7E6-4A2B-B2AE-7D2B08CDF6D8}" srcOrd="0" destOrd="0" presId="urn:microsoft.com/office/officeart/2024/3/layout/hArchList1"/>
    <dgm:cxn modelId="{94341FA1-81A1-439B-AFDE-4973B28CFE14}" type="presOf" srcId="{D7FA2CFB-E3FF-4ADB-A82A-83E9E88080FE}" destId="{312D391E-A76F-464D-AF41-414D7F0AB95B}" srcOrd="0" destOrd="0" presId="urn:microsoft.com/office/officeart/2024/3/layout/hArchList1"/>
    <dgm:cxn modelId="{1DD908A7-E09C-45F0-89C3-21037726C547}" type="presOf" srcId="{35E15E0E-E85D-4802-B608-6713300DB456}" destId="{5D9E1BCB-34C4-4678-AD32-55C30650433F}" srcOrd="0" destOrd="0" presId="urn:microsoft.com/office/officeart/2024/3/layout/hArchList1"/>
    <dgm:cxn modelId="{8DBC3DBF-2FB8-4585-80E1-A62FCD7A08F7}" srcId="{D7FA2CFB-E3FF-4ADB-A82A-83E9E88080FE}" destId="{EFC62CD3-6C18-4B7C-AD55-21010586867D}" srcOrd="0" destOrd="0" parTransId="{52A38C44-9C70-413B-9930-841630F307F2}" sibTransId="{6FFEA864-9AC1-4610-A34C-25EA593BCB8C}"/>
    <dgm:cxn modelId="{F03E8EC2-97BA-420B-BED3-0420B82E5153}" type="presOf" srcId="{67395587-3F71-4DA1-9032-64CB02B6D527}" destId="{6963515A-D093-46C6-BDAE-7C4AEE5840DD}" srcOrd="0" destOrd="0" presId="urn:microsoft.com/office/officeart/2024/3/layout/hArchList1"/>
    <dgm:cxn modelId="{EE5763F4-9C90-45CC-8D1C-381C16716238}" srcId="{41BB7767-5CF2-4077-B28C-790F979B736A}" destId="{B68FD5AD-C603-40FB-BA2F-3E1AE4AC42B0}" srcOrd="0" destOrd="0" parTransId="{F9570505-7A36-4EDE-AD2B-0481A5E43754}" sibTransId="{844A6B0B-E4BF-4940-985A-56981FE546A5}"/>
    <dgm:cxn modelId="{1E89567F-1A00-472D-B8E6-6C8834A4F1AF}" type="presParOf" srcId="{15908F42-56A9-4020-96AD-C71C98DAA409}" destId="{11C06D53-C4D3-4DD2-9FB3-BB4ED62BB1DE}" srcOrd="0" destOrd="0" presId="urn:microsoft.com/office/officeart/2024/3/layout/hArchList1"/>
    <dgm:cxn modelId="{69728D12-BA7B-4FC7-8A50-03CD14E07FB2}" type="presParOf" srcId="{11C06D53-C4D3-4DD2-9FB3-BB4ED62BB1DE}" destId="{5D9E1BCB-34C4-4678-AD32-55C30650433F}" srcOrd="0" destOrd="0" presId="urn:microsoft.com/office/officeart/2024/3/layout/hArchList1"/>
    <dgm:cxn modelId="{B3AE1F0A-0880-4196-94FC-700A03D94925}" type="presParOf" srcId="{11C06D53-C4D3-4DD2-9FB3-BB4ED62BB1DE}" destId="{78B19FC1-BBC6-4CBF-B662-9474500A3EB0}" srcOrd="1" destOrd="0" presId="urn:microsoft.com/office/officeart/2024/3/layout/hArchList1"/>
    <dgm:cxn modelId="{3DB28214-62A3-4FAE-B72E-8E770A821574}" type="presParOf" srcId="{15908F42-56A9-4020-96AD-C71C98DAA409}" destId="{6963515A-D093-46C6-BDAE-7C4AEE5840DD}" srcOrd="1" destOrd="0" presId="urn:microsoft.com/office/officeart/2024/3/layout/hArchList1"/>
    <dgm:cxn modelId="{7A884482-32D2-48DE-9CA1-C3770A1F317C}" type="presParOf" srcId="{15908F42-56A9-4020-96AD-C71C98DAA409}" destId="{2A3D87F0-A06B-468B-BBDD-697D244149CB}" srcOrd="2" destOrd="0" presId="urn:microsoft.com/office/officeart/2024/3/layout/hArchList1"/>
    <dgm:cxn modelId="{9D28DD7A-2F33-43ED-9482-1025F0F64467}" type="presParOf" srcId="{2A3D87F0-A06B-468B-BBDD-697D244149CB}" destId="{35A0A4EB-2122-42F2-BA42-A9090F7E47C0}" srcOrd="0" destOrd="0" presId="urn:microsoft.com/office/officeart/2024/3/layout/hArchList1"/>
    <dgm:cxn modelId="{D36A0547-2B8F-4E49-8A1E-4011D4B6C0E6}" type="presParOf" srcId="{2A3D87F0-A06B-468B-BBDD-697D244149CB}" destId="{AC510D63-6B8F-48DF-B474-E276E013C726}" srcOrd="1" destOrd="0" presId="urn:microsoft.com/office/officeart/2024/3/layout/hArchList1"/>
    <dgm:cxn modelId="{8987403B-EC05-4535-A3F2-933E1071DE60}" type="presParOf" srcId="{15908F42-56A9-4020-96AD-C71C98DAA409}" destId="{40962A07-C7E6-4A2B-B2AE-7D2B08CDF6D8}" srcOrd="3" destOrd="0" presId="urn:microsoft.com/office/officeart/2024/3/layout/hArchList1"/>
    <dgm:cxn modelId="{6BD00DC0-E141-4976-87DA-51B2FCCF977A}" type="presParOf" srcId="{15908F42-56A9-4020-96AD-C71C98DAA409}" destId="{8A5F17C8-1BE1-4A85-A7D7-175D8760EF99}" srcOrd="4" destOrd="0" presId="urn:microsoft.com/office/officeart/2024/3/layout/hArchList1"/>
    <dgm:cxn modelId="{08CBB01E-73D7-43B7-BE79-9C7892D12FF5}" type="presParOf" srcId="{8A5F17C8-1BE1-4A85-A7D7-175D8760EF99}" destId="{312D391E-A76F-464D-AF41-414D7F0AB95B}" srcOrd="0" destOrd="0" presId="urn:microsoft.com/office/officeart/2024/3/layout/hArchList1"/>
    <dgm:cxn modelId="{6467FE19-4F5E-4C23-BCC4-8F3AE5812EF5}" type="presParOf" srcId="{8A5F17C8-1BE1-4A85-A7D7-175D8760EF99}" destId="{066E0F23-50A3-4A6F-AEAA-87AB5C53E63F}" srcOrd="1" destOrd="0" presId="urn:microsoft.com/office/officeart/2024/3/layout/hArc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9F0786D-2C39-43F3-A9AA-B9D6047CC677}" type="doc">
      <dgm:prSet loTypeId="urn:microsoft.com/office/officeart/2024/3/layout/hArchList1" loCatId="List" qsTypeId="urn:microsoft.com/office/officeart/2005/8/quickstyle/simple1" qsCatId="simple" csTypeId="urn:microsoft.com/office/officeart/2005/8/colors/accent1_2" csCatId="accent1" phldr="1"/>
      <dgm:spPr/>
      <dgm:t>
        <a:bodyPr/>
        <a:lstStyle/>
        <a:p>
          <a:endParaRPr lang="en-US"/>
        </a:p>
      </dgm:t>
    </dgm:pt>
    <dgm:pt modelId="{1C53F1E5-EF9A-463D-89D2-7B8A7EC2C0D9}">
      <dgm:prSet/>
      <dgm:spPr/>
      <dgm:t>
        <a:bodyPr/>
        <a:lstStyle/>
        <a:p>
          <a:pPr>
            <a:lnSpc>
              <a:spcPct val="100000"/>
            </a:lnSpc>
            <a:defRPr b="1"/>
          </a:pPr>
          <a:r>
            <a:rPr lang="en-US"/>
            <a:t>Remediation Pipeline</a:t>
          </a:r>
        </a:p>
      </dgm:t>
    </dgm:pt>
    <dgm:pt modelId="{32CC76A7-A6E7-4CDA-BAD3-A5CE1A457591}" type="parTrans" cxnId="{94B83411-5213-4376-BB3D-FA68F21B5B22}">
      <dgm:prSet/>
      <dgm:spPr/>
      <dgm:t>
        <a:bodyPr/>
        <a:lstStyle/>
        <a:p>
          <a:endParaRPr lang="en-US"/>
        </a:p>
      </dgm:t>
    </dgm:pt>
    <dgm:pt modelId="{28C5FF30-B280-4955-B971-6C05622DE2E5}" type="sibTrans" cxnId="{94B83411-5213-4376-BB3D-FA68F21B5B22}">
      <dgm:prSet/>
      <dgm:spPr/>
      <dgm:t>
        <a:bodyPr/>
        <a:lstStyle/>
        <a:p>
          <a:pPr>
            <a:lnSpc>
              <a:spcPct val="100000"/>
            </a:lnSpc>
            <a:defRPr b="1"/>
          </a:pPr>
          <a:endParaRPr lang="en-US"/>
        </a:p>
      </dgm:t>
    </dgm:pt>
    <dgm:pt modelId="{4FD008F8-E914-4309-B9CD-EBCFB21A06FA}">
      <dgm:prSet/>
      <dgm:spPr/>
      <dgm:t>
        <a:bodyPr/>
        <a:lstStyle/>
        <a:p>
          <a:pPr>
            <a:lnSpc>
              <a:spcPct val="100000"/>
            </a:lnSpc>
          </a:pPr>
          <a:r>
            <a:rPr lang="en-US"/>
            <a:t>The remediation pipeline system manages and tracks fixes to accessibility issues effectively over time.</a:t>
          </a:r>
        </a:p>
      </dgm:t>
    </dgm:pt>
    <dgm:pt modelId="{B95589FD-B702-478B-B786-5A1488D2FB31}" type="parTrans" cxnId="{EEC6859D-9BE4-463D-BD72-AD85D35AF338}">
      <dgm:prSet/>
      <dgm:spPr/>
      <dgm:t>
        <a:bodyPr/>
        <a:lstStyle/>
        <a:p>
          <a:endParaRPr lang="en-US"/>
        </a:p>
      </dgm:t>
    </dgm:pt>
    <dgm:pt modelId="{498E4B8D-AFF5-4A35-99B8-99D03402BF03}" type="sibTrans" cxnId="{EEC6859D-9BE4-463D-BD72-AD85D35AF338}">
      <dgm:prSet/>
      <dgm:spPr/>
      <dgm:t>
        <a:bodyPr/>
        <a:lstStyle/>
        <a:p>
          <a:endParaRPr lang="en-US"/>
        </a:p>
      </dgm:t>
    </dgm:pt>
    <dgm:pt modelId="{DB84E90A-4F84-43AB-B72F-45FD0C25630E}">
      <dgm:prSet/>
      <dgm:spPr/>
      <dgm:t>
        <a:bodyPr/>
        <a:lstStyle/>
        <a:p>
          <a:pPr>
            <a:lnSpc>
              <a:spcPct val="100000"/>
            </a:lnSpc>
            <a:defRPr b="1"/>
          </a:pPr>
          <a:r>
            <a:rPr lang="en-US"/>
            <a:t>Training &amp; Culture</a:t>
          </a:r>
        </a:p>
      </dgm:t>
    </dgm:pt>
    <dgm:pt modelId="{7F75D567-E834-416A-8A84-6F7400EAF388}" type="parTrans" cxnId="{26045A9F-4BE2-4C57-8966-5BE8812E12A4}">
      <dgm:prSet/>
      <dgm:spPr/>
      <dgm:t>
        <a:bodyPr/>
        <a:lstStyle/>
        <a:p>
          <a:endParaRPr lang="en-US"/>
        </a:p>
      </dgm:t>
    </dgm:pt>
    <dgm:pt modelId="{0FA541C9-7BC9-4491-81AD-F30E638AFC43}" type="sibTrans" cxnId="{26045A9F-4BE2-4C57-8966-5BE8812E12A4}">
      <dgm:prSet/>
      <dgm:spPr/>
      <dgm:t>
        <a:bodyPr/>
        <a:lstStyle/>
        <a:p>
          <a:pPr>
            <a:lnSpc>
              <a:spcPct val="100000"/>
            </a:lnSpc>
            <a:defRPr b="1"/>
          </a:pPr>
          <a:endParaRPr lang="en-US"/>
        </a:p>
      </dgm:t>
    </dgm:pt>
    <dgm:pt modelId="{31CF14FA-B7C9-4D98-8181-70853E875352}">
      <dgm:prSet/>
      <dgm:spPr/>
      <dgm:t>
        <a:bodyPr/>
        <a:lstStyle/>
        <a:p>
          <a:pPr>
            <a:lnSpc>
              <a:spcPct val="100000"/>
            </a:lnSpc>
          </a:pPr>
          <a:r>
            <a:rPr lang="en-US"/>
            <a:t>Training and culture systems build awareness and skills for sustained accessibility within organizations.</a:t>
          </a:r>
        </a:p>
      </dgm:t>
    </dgm:pt>
    <dgm:pt modelId="{D08BBBFE-D2F9-48C3-90FC-48E7BB550EA9}" type="parTrans" cxnId="{5B0D07F2-BA05-4AA5-977D-687CCE519CAB}">
      <dgm:prSet/>
      <dgm:spPr/>
      <dgm:t>
        <a:bodyPr/>
        <a:lstStyle/>
        <a:p>
          <a:endParaRPr lang="en-US"/>
        </a:p>
      </dgm:t>
    </dgm:pt>
    <dgm:pt modelId="{20E562C5-AE01-4634-A10D-DB8CB1C66B92}" type="sibTrans" cxnId="{5B0D07F2-BA05-4AA5-977D-687CCE519CAB}">
      <dgm:prSet/>
      <dgm:spPr/>
      <dgm:t>
        <a:bodyPr/>
        <a:lstStyle/>
        <a:p>
          <a:endParaRPr lang="en-US"/>
        </a:p>
      </dgm:t>
    </dgm:pt>
    <dgm:pt modelId="{78D9F9B4-3CEF-4C16-BA5B-0A6CCC88D9BD}">
      <dgm:prSet/>
      <dgm:spPr/>
      <dgm:t>
        <a:bodyPr/>
        <a:lstStyle/>
        <a:p>
          <a:pPr>
            <a:lnSpc>
              <a:spcPct val="100000"/>
            </a:lnSpc>
            <a:defRPr b="1"/>
          </a:pPr>
          <a:r>
            <a:rPr lang="en-US"/>
            <a:t>Vendor Management</a:t>
          </a:r>
        </a:p>
      </dgm:t>
    </dgm:pt>
    <dgm:pt modelId="{CD4103AB-A550-4EB4-BEFC-77542A7AF256}" type="parTrans" cxnId="{601C5179-D582-4D4F-B015-A0C7BD79D87A}">
      <dgm:prSet/>
      <dgm:spPr/>
      <dgm:t>
        <a:bodyPr/>
        <a:lstStyle/>
        <a:p>
          <a:endParaRPr lang="en-US"/>
        </a:p>
      </dgm:t>
    </dgm:pt>
    <dgm:pt modelId="{48C603CC-04CF-400E-A52C-87675A9577E1}" type="sibTrans" cxnId="{601C5179-D582-4D4F-B015-A0C7BD79D87A}">
      <dgm:prSet/>
      <dgm:spPr/>
      <dgm:t>
        <a:bodyPr/>
        <a:lstStyle/>
        <a:p>
          <a:pPr>
            <a:lnSpc>
              <a:spcPct val="100000"/>
            </a:lnSpc>
            <a:defRPr b="1"/>
          </a:pPr>
          <a:endParaRPr lang="en-US"/>
        </a:p>
      </dgm:t>
    </dgm:pt>
    <dgm:pt modelId="{74A1CF07-8DD3-4CB0-BAEF-48F69D40DE66}">
      <dgm:prSet/>
      <dgm:spPr/>
      <dgm:t>
        <a:bodyPr/>
        <a:lstStyle/>
        <a:p>
          <a:pPr>
            <a:lnSpc>
              <a:spcPct val="100000"/>
            </a:lnSpc>
          </a:pPr>
          <a:r>
            <a:rPr lang="en-US"/>
            <a:t>Vendor management ensures third-party partners comply with accessibility standards and requirements.</a:t>
          </a:r>
        </a:p>
      </dgm:t>
    </dgm:pt>
    <dgm:pt modelId="{FBB5E108-9A02-4EB0-ACCB-5C94F74311D7}" type="parTrans" cxnId="{E3FC1AC1-710B-4003-9B4F-6FC109932957}">
      <dgm:prSet/>
      <dgm:spPr/>
      <dgm:t>
        <a:bodyPr/>
        <a:lstStyle/>
        <a:p>
          <a:endParaRPr lang="en-US"/>
        </a:p>
      </dgm:t>
    </dgm:pt>
    <dgm:pt modelId="{F9E254E7-AEE8-457A-A4B6-260880C4073D}" type="sibTrans" cxnId="{E3FC1AC1-710B-4003-9B4F-6FC109932957}">
      <dgm:prSet/>
      <dgm:spPr/>
      <dgm:t>
        <a:bodyPr/>
        <a:lstStyle/>
        <a:p>
          <a:endParaRPr lang="en-US"/>
        </a:p>
      </dgm:t>
    </dgm:pt>
    <dgm:pt modelId="{7A25CF73-8114-4969-AB5D-93AA18CB7BAC}">
      <dgm:prSet/>
      <dgm:spPr/>
      <dgm:t>
        <a:bodyPr/>
        <a:lstStyle/>
        <a:p>
          <a:pPr>
            <a:lnSpc>
              <a:spcPct val="100000"/>
            </a:lnSpc>
            <a:defRPr b="1"/>
          </a:pPr>
          <a:r>
            <a:rPr lang="en-US"/>
            <a:t>Policies &amp; Governance</a:t>
          </a:r>
        </a:p>
      </dgm:t>
    </dgm:pt>
    <dgm:pt modelId="{18D2ECC8-5711-4182-96AB-6B4B3A80F52D}" type="parTrans" cxnId="{B9A1950F-4D49-4F88-AC99-8364D4643639}">
      <dgm:prSet/>
      <dgm:spPr/>
      <dgm:t>
        <a:bodyPr/>
        <a:lstStyle/>
        <a:p>
          <a:endParaRPr lang="en-US"/>
        </a:p>
      </dgm:t>
    </dgm:pt>
    <dgm:pt modelId="{3F6AEECE-2A96-4C0D-BBB4-4C8352E3D76D}" type="sibTrans" cxnId="{B9A1950F-4D49-4F88-AC99-8364D4643639}">
      <dgm:prSet/>
      <dgm:spPr/>
      <dgm:t>
        <a:bodyPr/>
        <a:lstStyle/>
        <a:p>
          <a:pPr>
            <a:lnSpc>
              <a:spcPct val="100000"/>
            </a:lnSpc>
            <a:defRPr b="1"/>
          </a:pPr>
          <a:endParaRPr lang="en-US"/>
        </a:p>
      </dgm:t>
    </dgm:pt>
    <dgm:pt modelId="{AA328354-8179-4568-BD0A-FBAC50785F1A}">
      <dgm:prSet/>
      <dgm:spPr/>
      <dgm:t>
        <a:bodyPr/>
        <a:lstStyle/>
        <a:p>
          <a:pPr>
            <a:lnSpc>
              <a:spcPct val="100000"/>
            </a:lnSpc>
          </a:pPr>
          <a:r>
            <a:rPr lang="en-US"/>
            <a:t>Policies and governance establish rules and oversight to maintain accessibility compliance consistently.</a:t>
          </a:r>
        </a:p>
      </dgm:t>
    </dgm:pt>
    <dgm:pt modelId="{BA0DC8BF-71C1-47F9-AD1F-38349EE3912B}" type="parTrans" cxnId="{42B50374-3469-4B30-ACF5-A5C5E74A134B}">
      <dgm:prSet/>
      <dgm:spPr/>
      <dgm:t>
        <a:bodyPr/>
        <a:lstStyle/>
        <a:p>
          <a:endParaRPr lang="en-US"/>
        </a:p>
      </dgm:t>
    </dgm:pt>
    <dgm:pt modelId="{B067DC44-97CE-46E9-9788-B1D394124F89}" type="sibTrans" cxnId="{42B50374-3469-4B30-ACF5-A5C5E74A134B}">
      <dgm:prSet/>
      <dgm:spPr/>
      <dgm:t>
        <a:bodyPr/>
        <a:lstStyle/>
        <a:p>
          <a:endParaRPr lang="en-US"/>
        </a:p>
      </dgm:t>
    </dgm:pt>
    <dgm:pt modelId="{57634295-4D91-43BE-A8AF-2C5DEF3A03C1}">
      <dgm:prSet/>
      <dgm:spPr/>
      <dgm:t>
        <a:bodyPr/>
        <a:lstStyle/>
        <a:p>
          <a:pPr>
            <a:lnSpc>
              <a:spcPct val="100000"/>
            </a:lnSpc>
            <a:defRPr b="1"/>
          </a:pPr>
          <a:r>
            <a:rPr lang="en-US"/>
            <a:t>Dashboards &amp; Transparency</a:t>
          </a:r>
        </a:p>
      </dgm:t>
    </dgm:pt>
    <dgm:pt modelId="{A62F09DD-0EEE-4AF8-9F61-060ACC6BE3EB}" type="parTrans" cxnId="{913CB477-DA52-47BE-AC12-4A602BDCE464}">
      <dgm:prSet/>
      <dgm:spPr/>
      <dgm:t>
        <a:bodyPr/>
        <a:lstStyle/>
        <a:p>
          <a:endParaRPr lang="en-US"/>
        </a:p>
      </dgm:t>
    </dgm:pt>
    <dgm:pt modelId="{EEFC3E76-66AC-4851-ACC0-05560EE35CC2}" type="sibTrans" cxnId="{913CB477-DA52-47BE-AC12-4A602BDCE464}">
      <dgm:prSet/>
      <dgm:spPr/>
      <dgm:t>
        <a:bodyPr/>
        <a:lstStyle/>
        <a:p>
          <a:endParaRPr lang="en-US"/>
        </a:p>
      </dgm:t>
    </dgm:pt>
    <dgm:pt modelId="{D3E6BC35-A520-4826-9018-E2A24433283C}">
      <dgm:prSet/>
      <dgm:spPr/>
      <dgm:t>
        <a:bodyPr/>
        <a:lstStyle/>
        <a:p>
          <a:pPr>
            <a:lnSpc>
              <a:spcPct val="100000"/>
            </a:lnSpc>
          </a:pPr>
          <a:r>
            <a:rPr lang="en-US"/>
            <a:t>Dashboards and transparency provide measurable progress tracking and clear visibility into accessibility efforts.</a:t>
          </a:r>
        </a:p>
      </dgm:t>
    </dgm:pt>
    <dgm:pt modelId="{4F70C4A7-9778-4A8A-882C-097D5B16838B}" type="parTrans" cxnId="{0AD122DA-C8A2-499D-A071-AED6F8886CFE}">
      <dgm:prSet/>
      <dgm:spPr/>
      <dgm:t>
        <a:bodyPr/>
        <a:lstStyle/>
        <a:p>
          <a:endParaRPr lang="en-US"/>
        </a:p>
      </dgm:t>
    </dgm:pt>
    <dgm:pt modelId="{8A227330-4E1B-45A0-8C0E-39A67C2972AD}" type="sibTrans" cxnId="{0AD122DA-C8A2-499D-A071-AED6F8886CFE}">
      <dgm:prSet/>
      <dgm:spPr/>
      <dgm:t>
        <a:bodyPr/>
        <a:lstStyle/>
        <a:p>
          <a:endParaRPr lang="en-US"/>
        </a:p>
      </dgm:t>
    </dgm:pt>
    <dgm:pt modelId="{6C08F98D-77F8-4381-8043-D3F225DD6456}" type="pres">
      <dgm:prSet presAssocID="{59F0786D-2C39-43F3-A9AA-B9D6047CC677}" presName="Name0" presStyleCnt="0">
        <dgm:presLayoutVars>
          <dgm:dir/>
          <dgm:resizeHandles val="exact"/>
        </dgm:presLayoutVars>
      </dgm:prSet>
      <dgm:spPr/>
    </dgm:pt>
    <dgm:pt modelId="{64962B08-3BBA-4F41-87C5-E93D972EDA51}" type="pres">
      <dgm:prSet presAssocID="{1C53F1E5-EF9A-463D-89D2-7B8A7EC2C0D9}" presName="compNode" presStyleCnt="0"/>
      <dgm:spPr/>
    </dgm:pt>
    <dgm:pt modelId="{A14E3B64-539E-4CC7-A857-88B78526BC1A}" type="pres">
      <dgm:prSet presAssocID="{1C53F1E5-EF9A-463D-89D2-7B8A7EC2C0D9}" presName="pictRect" presStyleLbl="revTx" presStyleIdx="0" presStyleCnt="10">
        <dgm:presLayoutVars>
          <dgm:chMax val="0"/>
          <dgm:bulletEnabled/>
        </dgm:presLayoutVars>
      </dgm:prSet>
      <dgm:spPr/>
    </dgm:pt>
    <dgm:pt modelId="{2F2C163A-C299-4B48-9628-CE4616052205}" type="pres">
      <dgm:prSet presAssocID="{1C53F1E5-EF9A-463D-89D2-7B8A7EC2C0D9}" presName="textRect" presStyleLbl="revTx" presStyleIdx="1" presStyleCnt="10">
        <dgm:presLayoutVars>
          <dgm:bulletEnabled/>
        </dgm:presLayoutVars>
      </dgm:prSet>
      <dgm:spPr/>
    </dgm:pt>
    <dgm:pt modelId="{17B4B7FC-73A8-44BF-816B-B336769042B5}" type="pres">
      <dgm:prSet presAssocID="{28C5FF30-B280-4955-B971-6C05622DE2E5}" presName="sibTrans" presStyleLbl="sibTrans2D1" presStyleIdx="0" presStyleCnt="0"/>
      <dgm:spPr/>
    </dgm:pt>
    <dgm:pt modelId="{BCD2AE99-8457-416B-A883-E9C95655D498}" type="pres">
      <dgm:prSet presAssocID="{DB84E90A-4F84-43AB-B72F-45FD0C25630E}" presName="compNode" presStyleCnt="0"/>
      <dgm:spPr/>
    </dgm:pt>
    <dgm:pt modelId="{FCC3148D-16D9-4A89-A811-E4DD890837A0}" type="pres">
      <dgm:prSet presAssocID="{DB84E90A-4F84-43AB-B72F-45FD0C25630E}" presName="pictRect" presStyleLbl="revTx" presStyleIdx="2" presStyleCnt="10">
        <dgm:presLayoutVars>
          <dgm:chMax val="0"/>
          <dgm:bulletEnabled/>
        </dgm:presLayoutVars>
      </dgm:prSet>
      <dgm:spPr/>
    </dgm:pt>
    <dgm:pt modelId="{91B7C37D-6690-4270-8FFC-0EF702EF23E6}" type="pres">
      <dgm:prSet presAssocID="{DB84E90A-4F84-43AB-B72F-45FD0C25630E}" presName="textRect" presStyleLbl="revTx" presStyleIdx="3" presStyleCnt="10">
        <dgm:presLayoutVars>
          <dgm:bulletEnabled/>
        </dgm:presLayoutVars>
      </dgm:prSet>
      <dgm:spPr/>
    </dgm:pt>
    <dgm:pt modelId="{3DED4D31-CE84-449D-882A-B26F381378CD}" type="pres">
      <dgm:prSet presAssocID="{0FA541C9-7BC9-4491-81AD-F30E638AFC43}" presName="sibTrans" presStyleLbl="sibTrans2D1" presStyleIdx="0" presStyleCnt="0"/>
      <dgm:spPr/>
    </dgm:pt>
    <dgm:pt modelId="{7834BD43-5CF1-4A5D-89AC-EC139BB05F1B}" type="pres">
      <dgm:prSet presAssocID="{78D9F9B4-3CEF-4C16-BA5B-0A6CCC88D9BD}" presName="compNode" presStyleCnt="0"/>
      <dgm:spPr/>
    </dgm:pt>
    <dgm:pt modelId="{F2ABF122-F807-4BC1-BA3B-DC562F9CF12D}" type="pres">
      <dgm:prSet presAssocID="{78D9F9B4-3CEF-4C16-BA5B-0A6CCC88D9BD}" presName="pictRect" presStyleLbl="revTx" presStyleIdx="4" presStyleCnt="10">
        <dgm:presLayoutVars>
          <dgm:chMax val="0"/>
          <dgm:bulletEnabled/>
        </dgm:presLayoutVars>
      </dgm:prSet>
      <dgm:spPr/>
    </dgm:pt>
    <dgm:pt modelId="{8BAB2252-1CB7-499E-B8C3-023DAC8AE452}" type="pres">
      <dgm:prSet presAssocID="{78D9F9B4-3CEF-4C16-BA5B-0A6CCC88D9BD}" presName="textRect" presStyleLbl="revTx" presStyleIdx="5" presStyleCnt="10">
        <dgm:presLayoutVars>
          <dgm:bulletEnabled/>
        </dgm:presLayoutVars>
      </dgm:prSet>
      <dgm:spPr/>
    </dgm:pt>
    <dgm:pt modelId="{B260C832-F90E-415A-A063-90C2789DC899}" type="pres">
      <dgm:prSet presAssocID="{48C603CC-04CF-400E-A52C-87675A9577E1}" presName="sibTrans" presStyleLbl="sibTrans2D1" presStyleIdx="0" presStyleCnt="0"/>
      <dgm:spPr/>
    </dgm:pt>
    <dgm:pt modelId="{8A770A08-5C11-43CE-B3AD-A216518D96AA}" type="pres">
      <dgm:prSet presAssocID="{7A25CF73-8114-4969-AB5D-93AA18CB7BAC}" presName="compNode" presStyleCnt="0"/>
      <dgm:spPr/>
    </dgm:pt>
    <dgm:pt modelId="{A9F1368B-4D03-46E1-99C2-69654175888C}" type="pres">
      <dgm:prSet presAssocID="{7A25CF73-8114-4969-AB5D-93AA18CB7BAC}" presName="pictRect" presStyleLbl="revTx" presStyleIdx="6" presStyleCnt="10">
        <dgm:presLayoutVars>
          <dgm:chMax val="0"/>
          <dgm:bulletEnabled/>
        </dgm:presLayoutVars>
      </dgm:prSet>
      <dgm:spPr/>
    </dgm:pt>
    <dgm:pt modelId="{6924EE94-3BD2-4C4B-9CFE-1946B0638E19}" type="pres">
      <dgm:prSet presAssocID="{7A25CF73-8114-4969-AB5D-93AA18CB7BAC}" presName="textRect" presStyleLbl="revTx" presStyleIdx="7" presStyleCnt="10">
        <dgm:presLayoutVars>
          <dgm:bulletEnabled/>
        </dgm:presLayoutVars>
      </dgm:prSet>
      <dgm:spPr/>
    </dgm:pt>
    <dgm:pt modelId="{2A02209D-7044-4534-B0E2-E0FA6D1897A6}" type="pres">
      <dgm:prSet presAssocID="{3F6AEECE-2A96-4C0D-BBB4-4C8352E3D76D}" presName="sibTrans" presStyleLbl="sibTrans2D1" presStyleIdx="0" presStyleCnt="0"/>
      <dgm:spPr/>
    </dgm:pt>
    <dgm:pt modelId="{A8D5FE8B-FBCE-4833-8C38-C5E516ABC100}" type="pres">
      <dgm:prSet presAssocID="{57634295-4D91-43BE-A8AF-2C5DEF3A03C1}" presName="compNode" presStyleCnt="0"/>
      <dgm:spPr/>
    </dgm:pt>
    <dgm:pt modelId="{766DC0A6-7C64-4370-A227-D6482FB21256}" type="pres">
      <dgm:prSet presAssocID="{57634295-4D91-43BE-A8AF-2C5DEF3A03C1}" presName="pictRect" presStyleLbl="revTx" presStyleIdx="8" presStyleCnt="10">
        <dgm:presLayoutVars>
          <dgm:chMax val="0"/>
          <dgm:bulletEnabled/>
        </dgm:presLayoutVars>
      </dgm:prSet>
      <dgm:spPr/>
    </dgm:pt>
    <dgm:pt modelId="{7E02AE91-0CDF-4D8F-91B3-55E436BAAD0D}" type="pres">
      <dgm:prSet presAssocID="{57634295-4D91-43BE-A8AF-2C5DEF3A03C1}" presName="textRect" presStyleLbl="revTx" presStyleIdx="9" presStyleCnt="10">
        <dgm:presLayoutVars>
          <dgm:bulletEnabled/>
        </dgm:presLayoutVars>
      </dgm:prSet>
      <dgm:spPr/>
    </dgm:pt>
  </dgm:ptLst>
  <dgm:cxnLst>
    <dgm:cxn modelId="{B9A1950F-4D49-4F88-AC99-8364D4643639}" srcId="{59F0786D-2C39-43F3-A9AA-B9D6047CC677}" destId="{7A25CF73-8114-4969-AB5D-93AA18CB7BAC}" srcOrd="3" destOrd="0" parTransId="{18D2ECC8-5711-4182-96AB-6B4B3A80F52D}" sibTransId="{3F6AEECE-2A96-4C0D-BBB4-4C8352E3D76D}"/>
    <dgm:cxn modelId="{94B83411-5213-4376-BB3D-FA68F21B5B22}" srcId="{59F0786D-2C39-43F3-A9AA-B9D6047CC677}" destId="{1C53F1E5-EF9A-463D-89D2-7B8A7EC2C0D9}" srcOrd="0" destOrd="0" parTransId="{32CC76A7-A6E7-4CDA-BAD3-A5CE1A457591}" sibTransId="{28C5FF30-B280-4955-B971-6C05622DE2E5}"/>
    <dgm:cxn modelId="{5B0FA613-EDAD-4E39-AA98-714CE4A12FC2}" type="presOf" srcId="{3F6AEECE-2A96-4C0D-BBB4-4C8352E3D76D}" destId="{2A02209D-7044-4534-B0E2-E0FA6D1897A6}" srcOrd="0" destOrd="0" presId="urn:microsoft.com/office/officeart/2024/3/layout/hArchList1"/>
    <dgm:cxn modelId="{84CDF03B-6395-408D-B356-3DA69A5FCD9F}" type="presOf" srcId="{AA328354-8179-4568-BD0A-FBAC50785F1A}" destId="{6924EE94-3BD2-4C4B-9CFE-1946B0638E19}" srcOrd="0" destOrd="0" presId="urn:microsoft.com/office/officeart/2024/3/layout/hArchList1"/>
    <dgm:cxn modelId="{8B0DDC60-43AA-4495-B94E-BF472ED95F1B}" type="presOf" srcId="{31CF14FA-B7C9-4D98-8181-70853E875352}" destId="{91B7C37D-6690-4270-8FFC-0EF702EF23E6}" srcOrd="0" destOrd="0" presId="urn:microsoft.com/office/officeart/2024/3/layout/hArchList1"/>
    <dgm:cxn modelId="{49F32245-558A-4075-A591-258B84C82529}" type="presOf" srcId="{1C53F1E5-EF9A-463D-89D2-7B8A7EC2C0D9}" destId="{A14E3B64-539E-4CC7-A857-88B78526BC1A}" srcOrd="0" destOrd="0" presId="urn:microsoft.com/office/officeart/2024/3/layout/hArchList1"/>
    <dgm:cxn modelId="{1CB83A46-0378-4C43-9EBA-15DDB3EB5CA5}" type="presOf" srcId="{59F0786D-2C39-43F3-A9AA-B9D6047CC677}" destId="{6C08F98D-77F8-4381-8043-D3F225DD6456}" srcOrd="0" destOrd="0" presId="urn:microsoft.com/office/officeart/2024/3/layout/hArchList1"/>
    <dgm:cxn modelId="{D2F05850-86CC-4FC5-9254-37C13BF508FF}" type="presOf" srcId="{28C5FF30-B280-4955-B971-6C05622DE2E5}" destId="{17B4B7FC-73A8-44BF-816B-B336769042B5}" srcOrd="0" destOrd="0" presId="urn:microsoft.com/office/officeart/2024/3/layout/hArchList1"/>
    <dgm:cxn modelId="{42B50374-3469-4B30-ACF5-A5C5E74A134B}" srcId="{7A25CF73-8114-4969-AB5D-93AA18CB7BAC}" destId="{AA328354-8179-4568-BD0A-FBAC50785F1A}" srcOrd="0" destOrd="0" parTransId="{BA0DC8BF-71C1-47F9-AD1F-38349EE3912B}" sibTransId="{B067DC44-97CE-46E9-9788-B1D394124F89}"/>
    <dgm:cxn modelId="{913CB477-DA52-47BE-AC12-4A602BDCE464}" srcId="{59F0786D-2C39-43F3-A9AA-B9D6047CC677}" destId="{57634295-4D91-43BE-A8AF-2C5DEF3A03C1}" srcOrd="4" destOrd="0" parTransId="{A62F09DD-0EEE-4AF8-9F61-060ACC6BE3EB}" sibTransId="{EEFC3E76-66AC-4851-ACC0-05560EE35CC2}"/>
    <dgm:cxn modelId="{CA46A378-DC9F-4062-A4E7-77B0BD3A4AB6}" type="presOf" srcId="{78D9F9B4-3CEF-4C16-BA5B-0A6CCC88D9BD}" destId="{F2ABF122-F807-4BC1-BA3B-DC562F9CF12D}" srcOrd="0" destOrd="0" presId="urn:microsoft.com/office/officeart/2024/3/layout/hArchList1"/>
    <dgm:cxn modelId="{601C5179-D582-4D4F-B015-A0C7BD79D87A}" srcId="{59F0786D-2C39-43F3-A9AA-B9D6047CC677}" destId="{78D9F9B4-3CEF-4C16-BA5B-0A6CCC88D9BD}" srcOrd="2" destOrd="0" parTransId="{CD4103AB-A550-4EB4-BEFC-77542A7AF256}" sibTransId="{48C603CC-04CF-400E-A52C-87675A9577E1}"/>
    <dgm:cxn modelId="{64CF3B7C-9005-4572-AD18-134B4BC84656}" type="presOf" srcId="{7A25CF73-8114-4969-AB5D-93AA18CB7BAC}" destId="{A9F1368B-4D03-46E1-99C2-69654175888C}" srcOrd="0" destOrd="0" presId="urn:microsoft.com/office/officeart/2024/3/layout/hArchList1"/>
    <dgm:cxn modelId="{3070B78D-9BBE-4571-81EC-5CBA0496F06E}" type="presOf" srcId="{48C603CC-04CF-400E-A52C-87675A9577E1}" destId="{B260C832-F90E-415A-A063-90C2789DC899}" srcOrd="0" destOrd="0" presId="urn:microsoft.com/office/officeart/2024/3/layout/hArchList1"/>
    <dgm:cxn modelId="{EEC6859D-9BE4-463D-BD72-AD85D35AF338}" srcId="{1C53F1E5-EF9A-463D-89D2-7B8A7EC2C0D9}" destId="{4FD008F8-E914-4309-B9CD-EBCFB21A06FA}" srcOrd="0" destOrd="0" parTransId="{B95589FD-B702-478B-B786-5A1488D2FB31}" sibTransId="{498E4B8D-AFF5-4A35-99B8-99D03402BF03}"/>
    <dgm:cxn modelId="{26045A9F-4BE2-4C57-8966-5BE8812E12A4}" srcId="{59F0786D-2C39-43F3-A9AA-B9D6047CC677}" destId="{DB84E90A-4F84-43AB-B72F-45FD0C25630E}" srcOrd="1" destOrd="0" parTransId="{7F75D567-E834-416A-8A84-6F7400EAF388}" sibTransId="{0FA541C9-7BC9-4491-81AD-F30E638AFC43}"/>
    <dgm:cxn modelId="{BD3F69AD-D4CB-455C-A43E-B80D7F5F9870}" type="presOf" srcId="{DB84E90A-4F84-43AB-B72F-45FD0C25630E}" destId="{FCC3148D-16D9-4A89-A811-E4DD890837A0}" srcOrd="0" destOrd="0" presId="urn:microsoft.com/office/officeart/2024/3/layout/hArchList1"/>
    <dgm:cxn modelId="{5083DDAF-8D36-419E-9BC9-2E0869598B77}" type="presOf" srcId="{74A1CF07-8DD3-4CB0-BAEF-48F69D40DE66}" destId="{8BAB2252-1CB7-499E-B8C3-023DAC8AE452}" srcOrd="0" destOrd="0" presId="urn:microsoft.com/office/officeart/2024/3/layout/hArchList1"/>
    <dgm:cxn modelId="{E3FC1AC1-710B-4003-9B4F-6FC109932957}" srcId="{78D9F9B4-3CEF-4C16-BA5B-0A6CCC88D9BD}" destId="{74A1CF07-8DD3-4CB0-BAEF-48F69D40DE66}" srcOrd="0" destOrd="0" parTransId="{FBB5E108-9A02-4EB0-ACCB-5C94F74311D7}" sibTransId="{F9E254E7-AEE8-457A-A4B6-260880C4073D}"/>
    <dgm:cxn modelId="{435DE6C5-35D4-42ED-86C8-F362BB309DE4}" type="presOf" srcId="{D3E6BC35-A520-4826-9018-E2A24433283C}" destId="{7E02AE91-0CDF-4D8F-91B3-55E436BAAD0D}" srcOrd="0" destOrd="0" presId="urn:microsoft.com/office/officeart/2024/3/layout/hArchList1"/>
    <dgm:cxn modelId="{1EBFB0C9-6C58-4172-9187-ABBE40F13521}" type="presOf" srcId="{57634295-4D91-43BE-A8AF-2C5DEF3A03C1}" destId="{766DC0A6-7C64-4370-A227-D6482FB21256}" srcOrd="0" destOrd="0" presId="urn:microsoft.com/office/officeart/2024/3/layout/hArchList1"/>
    <dgm:cxn modelId="{0AD122DA-C8A2-499D-A071-AED6F8886CFE}" srcId="{57634295-4D91-43BE-A8AF-2C5DEF3A03C1}" destId="{D3E6BC35-A520-4826-9018-E2A24433283C}" srcOrd="0" destOrd="0" parTransId="{4F70C4A7-9778-4A8A-882C-097D5B16838B}" sibTransId="{8A227330-4E1B-45A0-8C0E-39A67C2972AD}"/>
    <dgm:cxn modelId="{5B0D07F2-BA05-4AA5-977D-687CCE519CAB}" srcId="{DB84E90A-4F84-43AB-B72F-45FD0C25630E}" destId="{31CF14FA-B7C9-4D98-8181-70853E875352}" srcOrd="0" destOrd="0" parTransId="{D08BBBFE-D2F9-48C3-90FC-48E7BB550EA9}" sibTransId="{20E562C5-AE01-4634-A10D-DB8CB1C66B92}"/>
    <dgm:cxn modelId="{32DDB4FE-C3AE-4A2B-824F-C2E15B4DCD69}" type="presOf" srcId="{4FD008F8-E914-4309-B9CD-EBCFB21A06FA}" destId="{2F2C163A-C299-4B48-9628-CE4616052205}" srcOrd="0" destOrd="0" presId="urn:microsoft.com/office/officeart/2024/3/layout/hArchList1"/>
    <dgm:cxn modelId="{5A21EDFF-E573-4240-9504-E3750B1F67B4}" type="presOf" srcId="{0FA541C9-7BC9-4491-81AD-F30E638AFC43}" destId="{3DED4D31-CE84-449D-882A-B26F381378CD}" srcOrd="0" destOrd="0" presId="urn:microsoft.com/office/officeart/2024/3/layout/hArchList1"/>
    <dgm:cxn modelId="{1BB0A1AD-40DD-42C3-B6CB-D883BB5C003D}" type="presParOf" srcId="{6C08F98D-77F8-4381-8043-D3F225DD6456}" destId="{64962B08-3BBA-4F41-87C5-E93D972EDA51}" srcOrd="0" destOrd="0" presId="urn:microsoft.com/office/officeart/2024/3/layout/hArchList1"/>
    <dgm:cxn modelId="{31FC59A3-31F2-40D2-91B2-C0C619146514}" type="presParOf" srcId="{64962B08-3BBA-4F41-87C5-E93D972EDA51}" destId="{A14E3B64-539E-4CC7-A857-88B78526BC1A}" srcOrd="0" destOrd="0" presId="urn:microsoft.com/office/officeart/2024/3/layout/hArchList1"/>
    <dgm:cxn modelId="{4FC232D3-D553-4025-8B56-1EA0725CFCF6}" type="presParOf" srcId="{64962B08-3BBA-4F41-87C5-E93D972EDA51}" destId="{2F2C163A-C299-4B48-9628-CE4616052205}" srcOrd="1" destOrd="0" presId="urn:microsoft.com/office/officeart/2024/3/layout/hArchList1"/>
    <dgm:cxn modelId="{1A25E415-7F47-4409-A2D5-927B64266318}" type="presParOf" srcId="{6C08F98D-77F8-4381-8043-D3F225DD6456}" destId="{17B4B7FC-73A8-44BF-816B-B336769042B5}" srcOrd="1" destOrd="0" presId="urn:microsoft.com/office/officeart/2024/3/layout/hArchList1"/>
    <dgm:cxn modelId="{BF3F4290-4B36-4496-B26D-4CCF6DDC2E8B}" type="presParOf" srcId="{6C08F98D-77F8-4381-8043-D3F225DD6456}" destId="{BCD2AE99-8457-416B-A883-E9C95655D498}" srcOrd="2" destOrd="0" presId="urn:microsoft.com/office/officeart/2024/3/layout/hArchList1"/>
    <dgm:cxn modelId="{0043FAF9-3CEB-441C-A10F-2EF964C44ACD}" type="presParOf" srcId="{BCD2AE99-8457-416B-A883-E9C95655D498}" destId="{FCC3148D-16D9-4A89-A811-E4DD890837A0}" srcOrd="0" destOrd="0" presId="urn:microsoft.com/office/officeart/2024/3/layout/hArchList1"/>
    <dgm:cxn modelId="{CBC7B078-A2CF-4694-B9A9-06B810900BA9}" type="presParOf" srcId="{BCD2AE99-8457-416B-A883-E9C95655D498}" destId="{91B7C37D-6690-4270-8FFC-0EF702EF23E6}" srcOrd="1" destOrd="0" presId="urn:microsoft.com/office/officeart/2024/3/layout/hArchList1"/>
    <dgm:cxn modelId="{29609BA8-AEBC-4B49-93A5-9F1DA8B7B956}" type="presParOf" srcId="{6C08F98D-77F8-4381-8043-D3F225DD6456}" destId="{3DED4D31-CE84-449D-882A-B26F381378CD}" srcOrd="3" destOrd="0" presId="urn:microsoft.com/office/officeart/2024/3/layout/hArchList1"/>
    <dgm:cxn modelId="{93F90122-0B88-43B8-A600-EE9F6975A691}" type="presParOf" srcId="{6C08F98D-77F8-4381-8043-D3F225DD6456}" destId="{7834BD43-5CF1-4A5D-89AC-EC139BB05F1B}" srcOrd="4" destOrd="0" presId="urn:microsoft.com/office/officeart/2024/3/layout/hArchList1"/>
    <dgm:cxn modelId="{E69D3260-9613-494C-AF66-897207D7D15E}" type="presParOf" srcId="{7834BD43-5CF1-4A5D-89AC-EC139BB05F1B}" destId="{F2ABF122-F807-4BC1-BA3B-DC562F9CF12D}" srcOrd="0" destOrd="0" presId="urn:microsoft.com/office/officeart/2024/3/layout/hArchList1"/>
    <dgm:cxn modelId="{12C4563E-2E21-4D69-9977-7722C0D0D628}" type="presParOf" srcId="{7834BD43-5CF1-4A5D-89AC-EC139BB05F1B}" destId="{8BAB2252-1CB7-499E-B8C3-023DAC8AE452}" srcOrd="1" destOrd="0" presId="urn:microsoft.com/office/officeart/2024/3/layout/hArchList1"/>
    <dgm:cxn modelId="{E8F5C4B6-058C-41F5-881A-0A53B1AE1DA8}" type="presParOf" srcId="{6C08F98D-77F8-4381-8043-D3F225DD6456}" destId="{B260C832-F90E-415A-A063-90C2789DC899}" srcOrd="5" destOrd="0" presId="urn:microsoft.com/office/officeart/2024/3/layout/hArchList1"/>
    <dgm:cxn modelId="{5677329E-F0D5-473D-92CF-8D33FEA2A7DF}" type="presParOf" srcId="{6C08F98D-77F8-4381-8043-D3F225DD6456}" destId="{8A770A08-5C11-43CE-B3AD-A216518D96AA}" srcOrd="6" destOrd="0" presId="urn:microsoft.com/office/officeart/2024/3/layout/hArchList1"/>
    <dgm:cxn modelId="{8DC11DCB-5B4E-44E3-9F83-8C01820A7413}" type="presParOf" srcId="{8A770A08-5C11-43CE-B3AD-A216518D96AA}" destId="{A9F1368B-4D03-46E1-99C2-69654175888C}" srcOrd="0" destOrd="0" presId="urn:microsoft.com/office/officeart/2024/3/layout/hArchList1"/>
    <dgm:cxn modelId="{A6F02DE3-F14E-4AA9-9C4B-DE8930D7FDE4}" type="presParOf" srcId="{8A770A08-5C11-43CE-B3AD-A216518D96AA}" destId="{6924EE94-3BD2-4C4B-9CFE-1946B0638E19}" srcOrd="1" destOrd="0" presId="urn:microsoft.com/office/officeart/2024/3/layout/hArchList1"/>
    <dgm:cxn modelId="{72D5265C-3C8C-4D6E-B079-F62DB3C4E1B3}" type="presParOf" srcId="{6C08F98D-77F8-4381-8043-D3F225DD6456}" destId="{2A02209D-7044-4534-B0E2-E0FA6D1897A6}" srcOrd="7" destOrd="0" presId="urn:microsoft.com/office/officeart/2024/3/layout/hArchList1"/>
    <dgm:cxn modelId="{805E4A5C-671F-4200-9474-20652AC5E4D2}" type="presParOf" srcId="{6C08F98D-77F8-4381-8043-D3F225DD6456}" destId="{A8D5FE8B-FBCE-4833-8C38-C5E516ABC100}" srcOrd="8" destOrd="0" presId="urn:microsoft.com/office/officeart/2024/3/layout/hArchList1"/>
    <dgm:cxn modelId="{2FE3E45E-7E98-480F-84B1-053E75AF5E7C}" type="presParOf" srcId="{A8D5FE8B-FBCE-4833-8C38-C5E516ABC100}" destId="{766DC0A6-7C64-4370-A227-D6482FB21256}" srcOrd="0" destOrd="0" presId="urn:microsoft.com/office/officeart/2024/3/layout/hArchList1"/>
    <dgm:cxn modelId="{C6BAE209-1E82-4F1C-B7DE-80BD675494EB}" type="presParOf" srcId="{A8D5FE8B-FBCE-4833-8C38-C5E516ABC100}" destId="{7E02AE91-0CDF-4D8F-91B3-55E436BAAD0D}" srcOrd="1" destOrd="0" presId="urn:microsoft.com/office/officeart/2024/3/layout/hArc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9439780-D84C-42BD-A9DA-9E071E22C950}" type="doc">
      <dgm:prSet loTypeId="urn:microsoft.com/office/officeart/2024/3/layout/hArchList1" loCatId="List" qsTypeId="urn:microsoft.com/office/officeart/2005/8/quickstyle/simple1" qsCatId="simple" csTypeId="urn:microsoft.com/office/officeart/2005/8/colors/accent1_2" csCatId="accent1" phldr="1"/>
      <dgm:spPr/>
      <dgm:t>
        <a:bodyPr/>
        <a:lstStyle/>
        <a:p>
          <a:endParaRPr lang="en-US"/>
        </a:p>
      </dgm:t>
    </dgm:pt>
    <dgm:pt modelId="{82A41AB1-992B-4FDD-B50C-A0F6CE01C982}">
      <dgm:prSet/>
      <dgm:spPr/>
      <dgm:t>
        <a:bodyPr/>
        <a:lstStyle/>
        <a:p>
          <a:pPr>
            <a:lnSpc>
              <a:spcPct val="100000"/>
            </a:lnSpc>
            <a:defRPr b="1"/>
          </a:pPr>
          <a:r>
            <a:rPr lang="en-US"/>
            <a:t>Training Evolution</a:t>
          </a:r>
        </a:p>
      </dgm:t>
    </dgm:pt>
    <dgm:pt modelId="{49A409B7-DC8A-47E2-83CA-E5E356113474}" type="parTrans" cxnId="{1B2CEB4C-8E64-4512-B1E4-2696CA1D43EE}">
      <dgm:prSet/>
      <dgm:spPr/>
      <dgm:t>
        <a:bodyPr/>
        <a:lstStyle/>
        <a:p>
          <a:endParaRPr lang="en-US"/>
        </a:p>
      </dgm:t>
    </dgm:pt>
    <dgm:pt modelId="{C5431F3D-4BC8-4A2B-BF7C-A5965913E9C2}" type="sibTrans" cxnId="{1B2CEB4C-8E64-4512-B1E4-2696CA1D43EE}">
      <dgm:prSet/>
      <dgm:spPr/>
      <dgm:t>
        <a:bodyPr/>
        <a:lstStyle/>
        <a:p>
          <a:pPr>
            <a:lnSpc>
              <a:spcPct val="100000"/>
            </a:lnSpc>
            <a:defRPr b="1"/>
          </a:pPr>
          <a:endParaRPr lang="en-US"/>
        </a:p>
      </dgm:t>
    </dgm:pt>
    <dgm:pt modelId="{B78F3EA6-F62D-4C5B-A8DA-23755AFD71E8}">
      <dgm:prSet/>
      <dgm:spPr/>
      <dgm:t>
        <a:bodyPr/>
        <a:lstStyle/>
        <a:p>
          <a:pPr>
            <a:lnSpc>
              <a:spcPct val="100000"/>
            </a:lnSpc>
          </a:pPr>
          <a:r>
            <a:rPr lang="en-US"/>
            <a:t>Training changed from long WCAG lectures to concise, role-specific 30-minute sessions with targeted resources.</a:t>
          </a:r>
        </a:p>
      </dgm:t>
    </dgm:pt>
    <dgm:pt modelId="{6E83C855-3E51-46CE-9C87-152DB5E47455}" type="parTrans" cxnId="{3B2B20FD-C934-43B3-ACD0-F493865AFC5D}">
      <dgm:prSet/>
      <dgm:spPr/>
      <dgm:t>
        <a:bodyPr/>
        <a:lstStyle/>
        <a:p>
          <a:endParaRPr lang="en-US"/>
        </a:p>
      </dgm:t>
    </dgm:pt>
    <dgm:pt modelId="{D3E5EB18-372F-4C4A-8998-EE0A90574AB2}" type="sibTrans" cxnId="{3B2B20FD-C934-43B3-ACD0-F493865AFC5D}">
      <dgm:prSet/>
      <dgm:spPr/>
      <dgm:t>
        <a:bodyPr/>
        <a:lstStyle/>
        <a:p>
          <a:endParaRPr lang="en-US"/>
        </a:p>
      </dgm:t>
    </dgm:pt>
    <dgm:pt modelId="{C6DD7750-66DD-4DE2-877E-264C42E8E911}">
      <dgm:prSet/>
      <dgm:spPr/>
      <dgm:t>
        <a:bodyPr/>
        <a:lstStyle/>
        <a:p>
          <a:pPr>
            <a:lnSpc>
              <a:spcPct val="100000"/>
            </a:lnSpc>
            <a:defRPr b="1"/>
          </a:pPr>
          <a:r>
            <a:rPr lang="en-US"/>
            <a:t>Supportive Resources</a:t>
          </a:r>
        </a:p>
      </dgm:t>
    </dgm:pt>
    <dgm:pt modelId="{F66FD96D-3EDE-4CC7-AECD-24D67C56FCF3}" type="parTrans" cxnId="{BE258C22-4CA5-4267-BD2F-6EFFA028C89D}">
      <dgm:prSet/>
      <dgm:spPr/>
      <dgm:t>
        <a:bodyPr/>
        <a:lstStyle/>
        <a:p>
          <a:endParaRPr lang="en-US"/>
        </a:p>
      </dgm:t>
    </dgm:pt>
    <dgm:pt modelId="{BF7F2D2C-8F35-46A5-AD6A-EB1A15F305A6}" type="sibTrans" cxnId="{BE258C22-4CA5-4267-BD2F-6EFFA028C89D}">
      <dgm:prSet/>
      <dgm:spPr/>
      <dgm:t>
        <a:bodyPr/>
        <a:lstStyle/>
        <a:p>
          <a:pPr>
            <a:lnSpc>
              <a:spcPct val="100000"/>
            </a:lnSpc>
            <a:defRPr b="1"/>
          </a:pPr>
          <a:endParaRPr lang="en-US"/>
        </a:p>
      </dgm:t>
    </dgm:pt>
    <dgm:pt modelId="{F2DC2946-D04B-4194-89D9-CED5F56BA45A}">
      <dgm:prSet/>
      <dgm:spPr/>
      <dgm:t>
        <a:bodyPr/>
        <a:lstStyle/>
        <a:p>
          <a:pPr>
            <a:lnSpc>
              <a:spcPct val="100000"/>
            </a:lnSpc>
          </a:pPr>
          <a:r>
            <a:rPr lang="en-US"/>
            <a:t>One-page accessibility kits and departmental champions provide ongoing support to reinforce learning.</a:t>
          </a:r>
        </a:p>
      </dgm:t>
    </dgm:pt>
    <dgm:pt modelId="{263E5ACD-1D91-4CD1-ADFD-D62A6EE20497}" type="parTrans" cxnId="{53107711-CF10-4518-9924-9BEBA1062982}">
      <dgm:prSet/>
      <dgm:spPr/>
      <dgm:t>
        <a:bodyPr/>
        <a:lstStyle/>
        <a:p>
          <a:endParaRPr lang="en-US"/>
        </a:p>
      </dgm:t>
    </dgm:pt>
    <dgm:pt modelId="{6329715C-54E4-4E75-BC4B-6F2D8DFB6D17}" type="sibTrans" cxnId="{53107711-CF10-4518-9924-9BEBA1062982}">
      <dgm:prSet/>
      <dgm:spPr/>
      <dgm:t>
        <a:bodyPr/>
        <a:lstStyle/>
        <a:p>
          <a:endParaRPr lang="en-US"/>
        </a:p>
      </dgm:t>
    </dgm:pt>
    <dgm:pt modelId="{6676302A-C4D3-41E9-9DC8-10F2A31A2644}">
      <dgm:prSet/>
      <dgm:spPr/>
      <dgm:t>
        <a:bodyPr/>
        <a:lstStyle/>
        <a:p>
          <a:pPr>
            <a:lnSpc>
              <a:spcPct val="100000"/>
            </a:lnSpc>
            <a:defRPr b="1"/>
          </a:pPr>
          <a:r>
            <a:rPr lang="en-US"/>
            <a:t>Engagement and Behavior Change</a:t>
          </a:r>
        </a:p>
      </dgm:t>
    </dgm:pt>
    <dgm:pt modelId="{DFD347BB-C8E9-4584-B8A4-D0C61095B8C9}" type="parTrans" cxnId="{4D35C268-14E9-4E95-80AC-169705235766}">
      <dgm:prSet/>
      <dgm:spPr/>
      <dgm:t>
        <a:bodyPr/>
        <a:lstStyle/>
        <a:p>
          <a:endParaRPr lang="en-US"/>
        </a:p>
      </dgm:t>
    </dgm:pt>
    <dgm:pt modelId="{BCE7C5EC-78A7-4994-B4D1-19D71389174F}" type="sibTrans" cxnId="{4D35C268-14E9-4E95-80AC-169705235766}">
      <dgm:prSet/>
      <dgm:spPr/>
      <dgm:t>
        <a:bodyPr/>
        <a:lstStyle/>
        <a:p>
          <a:endParaRPr lang="en-US"/>
        </a:p>
      </dgm:t>
    </dgm:pt>
    <dgm:pt modelId="{4EAD2A60-37E9-4991-9C6E-97026AF66C33}">
      <dgm:prSet/>
      <dgm:spPr/>
      <dgm:t>
        <a:bodyPr/>
        <a:lstStyle/>
        <a:p>
          <a:pPr>
            <a:lnSpc>
              <a:spcPct val="100000"/>
            </a:lnSpc>
          </a:pPr>
          <a:r>
            <a:rPr lang="en-US"/>
            <a:t>Creating a safe environment encouraged questions, improving engagement and fostering accessible document creation by default.</a:t>
          </a:r>
        </a:p>
      </dgm:t>
    </dgm:pt>
    <dgm:pt modelId="{1B9EB834-CA16-4335-BAEB-106B7FCA8700}" type="parTrans" cxnId="{87775912-0C01-4EA3-A7BF-781A4454BF78}">
      <dgm:prSet/>
      <dgm:spPr/>
      <dgm:t>
        <a:bodyPr/>
        <a:lstStyle/>
        <a:p>
          <a:endParaRPr lang="en-US"/>
        </a:p>
      </dgm:t>
    </dgm:pt>
    <dgm:pt modelId="{088952DE-28CB-4106-876F-871E4A1AA2E3}" type="sibTrans" cxnId="{87775912-0C01-4EA3-A7BF-781A4454BF78}">
      <dgm:prSet/>
      <dgm:spPr/>
      <dgm:t>
        <a:bodyPr/>
        <a:lstStyle/>
        <a:p>
          <a:endParaRPr lang="en-US"/>
        </a:p>
      </dgm:t>
    </dgm:pt>
    <dgm:pt modelId="{DBD8D5FC-85D3-4CCB-A8C3-A52A074636E5}" type="pres">
      <dgm:prSet presAssocID="{19439780-D84C-42BD-A9DA-9E071E22C950}" presName="Name0" presStyleCnt="0">
        <dgm:presLayoutVars>
          <dgm:dir/>
          <dgm:resizeHandles val="exact"/>
        </dgm:presLayoutVars>
      </dgm:prSet>
      <dgm:spPr/>
    </dgm:pt>
    <dgm:pt modelId="{F6952E57-11B5-4283-A78E-1B25ACD1CFD6}" type="pres">
      <dgm:prSet presAssocID="{82A41AB1-992B-4FDD-B50C-A0F6CE01C982}" presName="compNode" presStyleCnt="0"/>
      <dgm:spPr/>
    </dgm:pt>
    <dgm:pt modelId="{E91ED2FD-8B59-4816-9027-C785FABE030D}" type="pres">
      <dgm:prSet presAssocID="{82A41AB1-992B-4FDD-B50C-A0F6CE01C982}" presName="pictRect" presStyleLbl="revTx" presStyleIdx="0" presStyleCnt="6">
        <dgm:presLayoutVars>
          <dgm:chMax val="0"/>
          <dgm:bulletEnabled/>
        </dgm:presLayoutVars>
      </dgm:prSet>
      <dgm:spPr/>
    </dgm:pt>
    <dgm:pt modelId="{F7610BF6-C128-4D04-A54A-BECAE077EB80}" type="pres">
      <dgm:prSet presAssocID="{82A41AB1-992B-4FDD-B50C-A0F6CE01C982}" presName="textRect" presStyleLbl="revTx" presStyleIdx="1" presStyleCnt="6">
        <dgm:presLayoutVars>
          <dgm:bulletEnabled/>
        </dgm:presLayoutVars>
      </dgm:prSet>
      <dgm:spPr/>
    </dgm:pt>
    <dgm:pt modelId="{7693E25D-09A2-46C2-95DA-9553F36BF671}" type="pres">
      <dgm:prSet presAssocID="{C5431F3D-4BC8-4A2B-BF7C-A5965913E9C2}" presName="sibTrans" presStyleLbl="sibTrans2D1" presStyleIdx="0" presStyleCnt="0"/>
      <dgm:spPr/>
    </dgm:pt>
    <dgm:pt modelId="{F6B15DFD-8FCA-4D7E-98C6-AB3B858D70C9}" type="pres">
      <dgm:prSet presAssocID="{C6DD7750-66DD-4DE2-877E-264C42E8E911}" presName="compNode" presStyleCnt="0"/>
      <dgm:spPr/>
    </dgm:pt>
    <dgm:pt modelId="{012741CE-895D-4E73-9C0F-54317A6685EF}" type="pres">
      <dgm:prSet presAssocID="{C6DD7750-66DD-4DE2-877E-264C42E8E911}" presName="pictRect" presStyleLbl="revTx" presStyleIdx="2" presStyleCnt="6">
        <dgm:presLayoutVars>
          <dgm:chMax val="0"/>
          <dgm:bulletEnabled/>
        </dgm:presLayoutVars>
      </dgm:prSet>
      <dgm:spPr/>
    </dgm:pt>
    <dgm:pt modelId="{E6014F10-AF42-41AD-A8D8-88269A3D059C}" type="pres">
      <dgm:prSet presAssocID="{C6DD7750-66DD-4DE2-877E-264C42E8E911}" presName="textRect" presStyleLbl="revTx" presStyleIdx="3" presStyleCnt="6">
        <dgm:presLayoutVars>
          <dgm:bulletEnabled/>
        </dgm:presLayoutVars>
      </dgm:prSet>
      <dgm:spPr/>
    </dgm:pt>
    <dgm:pt modelId="{84011CF8-20FD-46E0-A51D-8173ED9E9806}" type="pres">
      <dgm:prSet presAssocID="{BF7F2D2C-8F35-46A5-AD6A-EB1A15F305A6}" presName="sibTrans" presStyleLbl="sibTrans2D1" presStyleIdx="0" presStyleCnt="0"/>
      <dgm:spPr/>
    </dgm:pt>
    <dgm:pt modelId="{507B6C8D-E78E-4035-BCB2-D38C8CB92421}" type="pres">
      <dgm:prSet presAssocID="{6676302A-C4D3-41E9-9DC8-10F2A31A2644}" presName="compNode" presStyleCnt="0"/>
      <dgm:spPr/>
    </dgm:pt>
    <dgm:pt modelId="{6778B1A1-EFF1-4FBC-9820-1EC0D07E1DD6}" type="pres">
      <dgm:prSet presAssocID="{6676302A-C4D3-41E9-9DC8-10F2A31A2644}" presName="pictRect" presStyleLbl="revTx" presStyleIdx="4" presStyleCnt="6">
        <dgm:presLayoutVars>
          <dgm:chMax val="0"/>
          <dgm:bulletEnabled/>
        </dgm:presLayoutVars>
      </dgm:prSet>
      <dgm:spPr/>
    </dgm:pt>
    <dgm:pt modelId="{852F7095-1C27-457B-B279-5C48C9CE09D4}" type="pres">
      <dgm:prSet presAssocID="{6676302A-C4D3-41E9-9DC8-10F2A31A2644}" presName="textRect" presStyleLbl="revTx" presStyleIdx="5" presStyleCnt="6">
        <dgm:presLayoutVars>
          <dgm:bulletEnabled/>
        </dgm:presLayoutVars>
      </dgm:prSet>
      <dgm:spPr/>
    </dgm:pt>
  </dgm:ptLst>
  <dgm:cxnLst>
    <dgm:cxn modelId="{0B17B306-3214-4F87-A56C-E402A17F9151}" type="presOf" srcId="{19439780-D84C-42BD-A9DA-9E071E22C950}" destId="{DBD8D5FC-85D3-4CCB-A8C3-A52A074636E5}" srcOrd="0" destOrd="0" presId="urn:microsoft.com/office/officeart/2024/3/layout/hArchList1"/>
    <dgm:cxn modelId="{53107711-CF10-4518-9924-9BEBA1062982}" srcId="{C6DD7750-66DD-4DE2-877E-264C42E8E911}" destId="{F2DC2946-D04B-4194-89D9-CED5F56BA45A}" srcOrd="0" destOrd="0" parTransId="{263E5ACD-1D91-4CD1-ADFD-D62A6EE20497}" sibTransId="{6329715C-54E4-4E75-BC4B-6F2D8DFB6D17}"/>
    <dgm:cxn modelId="{87775912-0C01-4EA3-A7BF-781A4454BF78}" srcId="{6676302A-C4D3-41E9-9DC8-10F2A31A2644}" destId="{4EAD2A60-37E9-4991-9C6E-97026AF66C33}" srcOrd="0" destOrd="0" parTransId="{1B9EB834-CA16-4335-BAEB-106B7FCA8700}" sibTransId="{088952DE-28CB-4106-876F-871E4A1AA2E3}"/>
    <dgm:cxn modelId="{CCF48619-CB15-4EE7-AFA7-039DBDE7E7A1}" type="presOf" srcId="{4EAD2A60-37E9-4991-9C6E-97026AF66C33}" destId="{852F7095-1C27-457B-B279-5C48C9CE09D4}" srcOrd="0" destOrd="0" presId="urn:microsoft.com/office/officeart/2024/3/layout/hArchList1"/>
    <dgm:cxn modelId="{BE258C22-4CA5-4267-BD2F-6EFFA028C89D}" srcId="{19439780-D84C-42BD-A9DA-9E071E22C950}" destId="{C6DD7750-66DD-4DE2-877E-264C42E8E911}" srcOrd="1" destOrd="0" parTransId="{F66FD96D-3EDE-4CC7-AECD-24D67C56FCF3}" sibTransId="{BF7F2D2C-8F35-46A5-AD6A-EB1A15F305A6}"/>
    <dgm:cxn modelId="{7CB1BE47-8B44-40A6-A591-B2EE4C286141}" type="presOf" srcId="{BF7F2D2C-8F35-46A5-AD6A-EB1A15F305A6}" destId="{84011CF8-20FD-46E0-A51D-8173ED9E9806}" srcOrd="0" destOrd="0" presId="urn:microsoft.com/office/officeart/2024/3/layout/hArchList1"/>
    <dgm:cxn modelId="{4D35C268-14E9-4E95-80AC-169705235766}" srcId="{19439780-D84C-42BD-A9DA-9E071E22C950}" destId="{6676302A-C4D3-41E9-9DC8-10F2A31A2644}" srcOrd="2" destOrd="0" parTransId="{DFD347BB-C8E9-4584-B8A4-D0C61095B8C9}" sibTransId="{BCE7C5EC-78A7-4994-B4D1-19D71389174F}"/>
    <dgm:cxn modelId="{1B2CEB4C-8E64-4512-B1E4-2696CA1D43EE}" srcId="{19439780-D84C-42BD-A9DA-9E071E22C950}" destId="{82A41AB1-992B-4FDD-B50C-A0F6CE01C982}" srcOrd="0" destOrd="0" parTransId="{49A409B7-DC8A-47E2-83CA-E5E356113474}" sibTransId="{C5431F3D-4BC8-4A2B-BF7C-A5965913E9C2}"/>
    <dgm:cxn modelId="{57A7796F-9B48-4F62-97FE-7F3819F3083C}" type="presOf" srcId="{B78F3EA6-F62D-4C5B-A8DA-23755AFD71E8}" destId="{F7610BF6-C128-4D04-A54A-BECAE077EB80}" srcOrd="0" destOrd="0" presId="urn:microsoft.com/office/officeart/2024/3/layout/hArchList1"/>
    <dgm:cxn modelId="{1819E87E-0156-479B-A9DC-228F61AFEF51}" type="presOf" srcId="{82A41AB1-992B-4FDD-B50C-A0F6CE01C982}" destId="{E91ED2FD-8B59-4816-9027-C785FABE030D}" srcOrd="0" destOrd="0" presId="urn:microsoft.com/office/officeart/2024/3/layout/hArchList1"/>
    <dgm:cxn modelId="{1668DD94-C945-4022-AAB9-AA2909316B1C}" type="presOf" srcId="{C5431F3D-4BC8-4A2B-BF7C-A5965913E9C2}" destId="{7693E25D-09A2-46C2-95DA-9553F36BF671}" srcOrd="0" destOrd="0" presId="urn:microsoft.com/office/officeart/2024/3/layout/hArchList1"/>
    <dgm:cxn modelId="{A75F3E98-8B10-4134-8FA5-C33592DB6A40}" type="presOf" srcId="{F2DC2946-D04B-4194-89D9-CED5F56BA45A}" destId="{E6014F10-AF42-41AD-A8D8-88269A3D059C}" srcOrd="0" destOrd="0" presId="urn:microsoft.com/office/officeart/2024/3/layout/hArchList1"/>
    <dgm:cxn modelId="{330DB79B-5B7A-41F9-BC28-547FDB44F6EA}" type="presOf" srcId="{C6DD7750-66DD-4DE2-877E-264C42E8E911}" destId="{012741CE-895D-4E73-9C0F-54317A6685EF}" srcOrd="0" destOrd="0" presId="urn:microsoft.com/office/officeart/2024/3/layout/hArchList1"/>
    <dgm:cxn modelId="{ECA629A8-039E-4C41-B9D7-78E2B44BEAFF}" type="presOf" srcId="{6676302A-C4D3-41E9-9DC8-10F2A31A2644}" destId="{6778B1A1-EFF1-4FBC-9820-1EC0D07E1DD6}" srcOrd="0" destOrd="0" presId="urn:microsoft.com/office/officeart/2024/3/layout/hArchList1"/>
    <dgm:cxn modelId="{3B2B20FD-C934-43B3-ACD0-F493865AFC5D}" srcId="{82A41AB1-992B-4FDD-B50C-A0F6CE01C982}" destId="{B78F3EA6-F62D-4C5B-A8DA-23755AFD71E8}" srcOrd="0" destOrd="0" parTransId="{6E83C855-3E51-46CE-9C87-152DB5E47455}" sibTransId="{D3E5EB18-372F-4C4A-8998-EE0A90574AB2}"/>
    <dgm:cxn modelId="{9CD96625-478E-41BF-B06F-89403D03F771}" type="presParOf" srcId="{DBD8D5FC-85D3-4CCB-A8C3-A52A074636E5}" destId="{F6952E57-11B5-4283-A78E-1B25ACD1CFD6}" srcOrd="0" destOrd="0" presId="urn:microsoft.com/office/officeart/2024/3/layout/hArchList1"/>
    <dgm:cxn modelId="{6F5D0570-B95E-430F-A8A2-BAF7ACB05FC6}" type="presParOf" srcId="{F6952E57-11B5-4283-A78E-1B25ACD1CFD6}" destId="{E91ED2FD-8B59-4816-9027-C785FABE030D}" srcOrd="0" destOrd="0" presId="urn:microsoft.com/office/officeart/2024/3/layout/hArchList1"/>
    <dgm:cxn modelId="{37B0701E-0BB0-42F6-95C2-418CC91DED02}" type="presParOf" srcId="{F6952E57-11B5-4283-A78E-1B25ACD1CFD6}" destId="{F7610BF6-C128-4D04-A54A-BECAE077EB80}" srcOrd="1" destOrd="0" presId="urn:microsoft.com/office/officeart/2024/3/layout/hArchList1"/>
    <dgm:cxn modelId="{6A5304F5-0774-485D-9C9B-26A29689A594}" type="presParOf" srcId="{DBD8D5FC-85D3-4CCB-A8C3-A52A074636E5}" destId="{7693E25D-09A2-46C2-95DA-9553F36BF671}" srcOrd="1" destOrd="0" presId="urn:microsoft.com/office/officeart/2024/3/layout/hArchList1"/>
    <dgm:cxn modelId="{C2EC418F-9608-4694-9F8B-CCE17E41CB39}" type="presParOf" srcId="{DBD8D5FC-85D3-4CCB-A8C3-A52A074636E5}" destId="{F6B15DFD-8FCA-4D7E-98C6-AB3B858D70C9}" srcOrd="2" destOrd="0" presId="urn:microsoft.com/office/officeart/2024/3/layout/hArchList1"/>
    <dgm:cxn modelId="{79F64F04-1DC8-4C3F-8753-EA0DF3D01515}" type="presParOf" srcId="{F6B15DFD-8FCA-4D7E-98C6-AB3B858D70C9}" destId="{012741CE-895D-4E73-9C0F-54317A6685EF}" srcOrd="0" destOrd="0" presId="urn:microsoft.com/office/officeart/2024/3/layout/hArchList1"/>
    <dgm:cxn modelId="{752ADD8B-CBE6-467D-BF6F-50BBD330D57B}" type="presParOf" srcId="{F6B15DFD-8FCA-4D7E-98C6-AB3B858D70C9}" destId="{E6014F10-AF42-41AD-A8D8-88269A3D059C}" srcOrd="1" destOrd="0" presId="urn:microsoft.com/office/officeart/2024/3/layout/hArchList1"/>
    <dgm:cxn modelId="{B39E5185-A1A9-4BFE-8D56-86464E2F36DE}" type="presParOf" srcId="{DBD8D5FC-85D3-4CCB-A8C3-A52A074636E5}" destId="{84011CF8-20FD-46E0-A51D-8173ED9E9806}" srcOrd="3" destOrd="0" presId="urn:microsoft.com/office/officeart/2024/3/layout/hArchList1"/>
    <dgm:cxn modelId="{E10CDF1B-B320-4414-8E35-5A105338F95E}" type="presParOf" srcId="{DBD8D5FC-85D3-4CCB-A8C3-A52A074636E5}" destId="{507B6C8D-E78E-4035-BCB2-D38C8CB92421}" srcOrd="4" destOrd="0" presId="urn:microsoft.com/office/officeart/2024/3/layout/hArchList1"/>
    <dgm:cxn modelId="{DA88C89C-AE9F-4F52-9F09-2772BC413737}" type="presParOf" srcId="{507B6C8D-E78E-4035-BCB2-D38C8CB92421}" destId="{6778B1A1-EFF1-4FBC-9820-1EC0D07E1DD6}" srcOrd="0" destOrd="0" presId="urn:microsoft.com/office/officeart/2024/3/layout/hArchList1"/>
    <dgm:cxn modelId="{6B7089AA-C73F-4DE6-ACF8-374A5244D5D0}" type="presParOf" srcId="{507B6C8D-E78E-4035-BCB2-D38C8CB92421}" destId="{852F7095-1C27-457B-B279-5C48C9CE09D4}" srcOrd="1" destOrd="0" presId="urn:microsoft.com/office/officeart/2024/3/layout/hArc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C6ED381-F0DD-4556-9CCD-3BB4C8C4B2E8}" type="doc">
      <dgm:prSet loTypeId="urn:microsoft.com/office/officeart/2024/3/layout/hArchList1" loCatId="List" qsTypeId="urn:microsoft.com/office/officeart/2005/8/quickstyle/simple1" qsCatId="simple" csTypeId="urn:microsoft.com/office/officeart/2005/8/colors/accent1_2" csCatId="accent1" phldr="1"/>
      <dgm:spPr/>
      <dgm:t>
        <a:bodyPr/>
        <a:lstStyle/>
        <a:p>
          <a:endParaRPr lang="en-US"/>
        </a:p>
      </dgm:t>
    </dgm:pt>
    <dgm:pt modelId="{88BCB5D1-0629-4FFB-9358-1AE67C7BDA68}">
      <dgm:prSet/>
      <dgm:spPr/>
      <dgm:t>
        <a:bodyPr/>
        <a:lstStyle/>
        <a:p>
          <a:pPr>
            <a:lnSpc>
              <a:spcPct val="100000"/>
            </a:lnSpc>
            <a:defRPr b="1"/>
          </a:pPr>
          <a:r>
            <a:rPr lang="en-US"/>
            <a:t>VPAT Review Process</a:t>
          </a:r>
        </a:p>
      </dgm:t>
    </dgm:pt>
    <dgm:pt modelId="{021F196B-48CF-4196-8E31-79A98C573621}" type="parTrans" cxnId="{12878009-C00F-455F-A974-BD30EE343BB4}">
      <dgm:prSet/>
      <dgm:spPr/>
      <dgm:t>
        <a:bodyPr/>
        <a:lstStyle/>
        <a:p>
          <a:endParaRPr lang="en-US"/>
        </a:p>
      </dgm:t>
    </dgm:pt>
    <dgm:pt modelId="{8776DD6D-D7F3-4139-B8F0-0F5E1F5C988E}" type="sibTrans" cxnId="{12878009-C00F-455F-A974-BD30EE343BB4}">
      <dgm:prSet/>
      <dgm:spPr/>
      <dgm:t>
        <a:bodyPr/>
        <a:lstStyle/>
        <a:p>
          <a:pPr>
            <a:lnSpc>
              <a:spcPct val="100000"/>
            </a:lnSpc>
            <a:defRPr b="1"/>
          </a:pPr>
          <a:endParaRPr lang="en-US"/>
        </a:p>
      </dgm:t>
    </dgm:pt>
    <dgm:pt modelId="{A4C1241A-5670-485D-B40D-AA597BB19F89}">
      <dgm:prSet/>
      <dgm:spPr/>
      <dgm:t>
        <a:bodyPr/>
        <a:lstStyle/>
        <a:p>
          <a:pPr>
            <a:lnSpc>
              <a:spcPct val="100000"/>
            </a:lnSpc>
          </a:pPr>
          <a:r>
            <a:rPr lang="en-US"/>
            <a:t>VPATs can be unreliable; thorough scrutiny is essential to validate vendor claims for compliance.</a:t>
          </a:r>
        </a:p>
      </dgm:t>
    </dgm:pt>
    <dgm:pt modelId="{FC6F3F1B-ED58-4B47-970A-59AC2ECF9FE9}" type="parTrans" cxnId="{0055CF82-24AB-47BB-8D9F-9F435FF2689C}">
      <dgm:prSet/>
      <dgm:spPr/>
      <dgm:t>
        <a:bodyPr/>
        <a:lstStyle/>
        <a:p>
          <a:endParaRPr lang="en-US"/>
        </a:p>
      </dgm:t>
    </dgm:pt>
    <dgm:pt modelId="{6CCCAD4B-C181-4DBB-9C26-852F8D62508E}" type="sibTrans" cxnId="{0055CF82-24AB-47BB-8D9F-9F435FF2689C}">
      <dgm:prSet/>
      <dgm:spPr/>
      <dgm:t>
        <a:bodyPr/>
        <a:lstStyle/>
        <a:p>
          <a:endParaRPr lang="en-US"/>
        </a:p>
      </dgm:t>
    </dgm:pt>
    <dgm:pt modelId="{BDB250BA-5814-4B18-B220-5B03FFCC9968}">
      <dgm:prSet/>
      <dgm:spPr/>
      <dgm:t>
        <a:bodyPr/>
        <a:lstStyle/>
        <a:p>
          <a:pPr>
            <a:lnSpc>
              <a:spcPct val="100000"/>
            </a:lnSpc>
            <a:defRPr b="1"/>
          </a:pPr>
          <a:r>
            <a:rPr lang="en-US"/>
            <a:t>Manual Testing and Issue Documentation</a:t>
          </a:r>
        </a:p>
      </dgm:t>
    </dgm:pt>
    <dgm:pt modelId="{CF3BB3B8-8689-44F3-A38C-CFF7964036BB}" type="parTrans" cxnId="{53201607-0150-44B9-8DF3-9B4FA6886557}">
      <dgm:prSet/>
      <dgm:spPr/>
      <dgm:t>
        <a:bodyPr/>
        <a:lstStyle/>
        <a:p>
          <a:endParaRPr lang="en-US"/>
        </a:p>
      </dgm:t>
    </dgm:pt>
    <dgm:pt modelId="{D9D01E75-F0E8-4D48-B6AE-0896C056ACCA}" type="sibTrans" cxnId="{53201607-0150-44B9-8DF3-9B4FA6886557}">
      <dgm:prSet/>
      <dgm:spPr/>
      <dgm:t>
        <a:bodyPr/>
        <a:lstStyle/>
        <a:p>
          <a:pPr>
            <a:lnSpc>
              <a:spcPct val="100000"/>
            </a:lnSpc>
            <a:defRPr b="1"/>
          </a:pPr>
          <a:endParaRPr lang="en-US"/>
        </a:p>
      </dgm:t>
    </dgm:pt>
    <dgm:pt modelId="{08D40FC3-8880-41DA-B71F-D4AB11D58258}">
      <dgm:prSet/>
      <dgm:spPr/>
      <dgm:t>
        <a:bodyPr/>
        <a:lstStyle/>
        <a:p>
          <a:pPr>
            <a:lnSpc>
              <a:spcPct val="100000"/>
            </a:lnSpc>
          </a:pPr>
          <a:r>
            <a:rPr lang="en-US"/>
            <a:t>Manual testing identifies compliance gaps, which are documented for remediation and contract updates.</a:t>
          </a:r>
        </a:p>
      </dgm:t>
    </dgm:pt>
    <dgm:pt modelId="{D8C24E93-3691-4FC2-B2BB-3632E400D233}" type="parTrans" cxnId="{F5B506A8-34BC-481F-A73A-C167069398C9}">
      <dgm:prSet/>
      <dgm:spPr/>
      <dgm:t>
        <a:bodyPr/>
        <a:lstStyle/>
        <a:p>
          <a:endParaRPr lang="en-US"/>
        </a:p>
      </dgm:t>
    </dgm:pt>
    <dgm:pt modelId="{17F5CE8C-6EEC-4C81-ACF4-91E9FE5C3BAC}" type="sibTrans" cxnId="{F5B506A8-34BC-481F-A73A-C167069398C9}">
      <dgm:prSet/>
      <dgm:spPr/>
      <dgm:t>
        <a:bodyPr/>
        <a:lstStyle/>
        <a:p>
          <a:endParaRPr lang="en-US"/>
        </a:p>
      </dgm:t>
    </dgm:pt>
    <dgm:pt modelId="{F77ABC9C-6090-46F2-B450-A92E3D43D146}">
      <dgm:prSet/>
      <dgm:spPr/>
      <dgm:t>
        <a:bodyPr/>
        <a:lstStyle/>
        <a:p>
          <a:pPr>
            <a:lnSpc>
              <a:spcPct val="100000"/>
            </a:lnSpc>
            <a:defRPr b="1"/>
          </a:pPr>
          <a:r>
            <a:rPr lang="en-US"/>
            <a:t>Contractual Remediation Timelines</a:t>
          </a:r>
        </a:p>
      </dgm:t>
    </dgm:pt>
    <dgm:pt modelId="{4067E6A6-EE73-4DF6-B161-44685E202A93}" type="parTrans" cxnId="{7DC4507F-41F5-40FA-B7F8-8076AF0686E6}">
      <dgm:prSet/>
      <dgm:spPr/>
      <dgm:t>
        <a:bodyPr/>
        <a:lstStyle/>
        <a:p>
          <a:endParaRPr lang="en-US"/>
        </a:p>
      </dgm:t>
    </dgm:pt>
    <dgm:pt modelId="{4A81A7B0-0DE7-43EF-9312-E771FB9A59FF}" type="sibTrans" cxnId="{7DC4507F-41F5-40FA-B7F8-8076AF0686E6}">
      <dgm:prSet/>
      <dgm:spPr/>
      <dgm:t>
        <a:bodyPr/>
        <a:lstStyle/>
        <a:p>
          <a:endParaRPr lang="en-US"/>
        </a:p>
      </dgm:t>
    </dgm:pt>
    <dgm:pt modelId="{0422D65D-6755-4BC4-8DB1-B029F2031F07}">
      <dgm:prSet/>
      <dgm:spPr/>
      <dgm:t>
        <a:bodyPr/>
        <a:lstStyle/>
        <a:p>
          <a:pPr>
            <a:lnSpc>
              <a:spcPct val="100000"/>
            </a:lnSpc>
          </a:pPr>
          <a:r>
            <a:rPr lang="en-US"/>
            <a:t>Incorporating remediation deadlines into contracts ensures vendors meet compliance standards on time.</a:t>
          </a:r>
        </a:p>
      </dgm:t>
    </dgm:pt>
    <dgm:pt modelId="{3DAC1D8A-9364-4018-8915-7AF9A8E15F56}" type="parTrans" cxnId="{90D1E1E1-896E-4310-94F7-AC56FE97FF51}">
      <dgm:prSet/>
      <dgm:spPr/>
      <dgm:t>
        <a:bodyPr/>
        <a:lstStyle/>
        <a:p>
          <a:endParaRPr lang="en-US"/>
        </a:p>
      </dgm:t>
    </dgm:pt>
    <dgm:pt modelId="{7F617620-4FD5-402D-BE4F-190FA7D93637}" type="sibTrans" cxnId="{90D1E1E1-896E-4310-94F7-AC56FE97FF51}">
      <dgm:prSet/>
      <dgm:spPr/>
      <dgm:t>
        <a:bodyPr/>
        <a:lstStyle/>
        <a:p>
          <a:endParaRPr lang="en-US"/>
        </a:p>
      </dgm:t>
    </dgm:pt>
    <dgm:pt modelId="{0F8412CC-2BF7-4B17-896B-B878FBD4B3DA}" type="pres">
      <dgm:prSet presAssocID="{6C6ED381-F0DD-4556-9CCD-3BB4C8C4B2E8}" presName="Name0" presStyleCnt="0">
        <dgm:presLayoutVars>
          <dgm:dir/>
          <dgm:resizeHandles val="exact"/>
        </dgm:presLayoutVars>
      </dgm:prSet>
      <dgm:spPr/>
    </dgm:pt>
    <dgm:pt modelId="{F767981F-9033-457E-BEDC-629C2FD26FB3}" type="pres">
      <dgm:prSet presAssocID="{88BCB5D1-0629-4FFB-9358-1AE67C7BDA68}" presName="compNode" presStyleCnt="0"/>
      <dgm:spPr/>
    </dgm:pt>
    <dgm:pt modelId="{A002D995-70B6-4ED4-BF9E-48836EA9E21F}" type="pres">
      <dgm:prSet presAssocID="{88BCB5D1-0629-4FFB-9358-1AE67C7BDA68}" presName="pictRect" presStyleLbl="revTx" presStyleIdx="0" presStyleCnt="6">
        <dgm:presLayoutVars>
          <dgm:chMax val="0"/>
          <dgm:bulletEnabled/>
        </dgm:presLayoutVars>
      </dgm:prSet>
      <dgm:spPr/>
    </dgm:pt>
    <dgm:pt modelId="{6832CEA6-7093-4591-AC15-6BB109F4ECC6}" type="pres">
      <dgm:prSet presAssocID="{88BCB5D1-0629-4FFB-9358-1AE67C7BDA68}" presName="textRect" presStyleLbl="revTx" presStyleIdx="1" presStyleCnt="6">
        <dgm:presLayoutVars>
          <dgm:bulletEnabled/>
        </dgm:presLayoutVars>
      </dgm:prSet>
      <dgm:spPr/>
    </dgm:pt>
    <dgm:pt modelId="{DF9284E4-A089-49C1-90F4-4514358BB8A5}" type="pres">
      <dgm:prSet presAssocID="{8776DD6D-D7F3-4139-B8F0-0F5E1F5C988E}" presName="sibTrans" presStyleLbl="sibTrans2D1" presStyleIdx="0" presStyleCnt="0"/>
      <dgm:spPr/>
    </dgm:pt>
    <dgm:pt modelId="{249E9A5E-A3C9-436F-B494-8CD28EF1B2C9}" type="pres">
      <dgm:prSet presAssocID="{BDB250BA-5814-4B18-B220-5B03FFCC9968}" presName="compNode" presStyleCnt="0"/>
      <dgm:spPr/>
    </dgm:pt>
    <dgm:pt modelId="{9A93A3EF-C639-4AE7-9420-C516A3AF2FAF}" type="pres">
      <dgm:prSet presAssocID="{BDB250BA-5814-4B18-B220-5B03FFCC9968}" presName="pictRect" presStyleLbl="revTx" presStyleIdx="2" presStyleCnt="6">
        <dgm:presLayoutVars>
          <dgm:chMax val="0"/>
          <dgm:bulletEnabled/>
        </dgm:presLayoutVars>
      </dgm:prSet>
      <dgm:spPr/>
    </dgm:pt>
    <dgm:pt modelId="{F9BF49A3-88D2-406F-9F18-51B42DD31FE9}" type="pres">
      <dgm:prSet presAssocID="{BDB250BA-5814-4B18-B220-5B03FFCC9968}" presName="textRect" presStyleLbl="revTx" presStyleIdx="3" presStyleCnt="6">
        <dgm:presLayoutVars>
          <dgm:bulletEnabled/>
        </dgm:presLayoutVars>
      </dgm:prSet>
      <dgm:spPr/>
    </dgm:pt>
    <dgm:pt modelId="{C45CB521-9191-4926-84C4-681DF5C84DB3}" type="pres">
      <dgm:prSet presAssocID="{D9D01E75-F0E8-4D48-B6AE-0896C056ACCA}" presName="sibTrans" presStyleLbl="sibTrans2D1" presStyleIdx="0" presStyleCnt="0"/>
      <dgm:spPr/>
    </dgm:pt>
    <dgm:pt modelId="{C95BD676-09BF-41B3-918E-349CEA547439}" type="pres">
      <dgm:prSet presAssocID="{F77ABC9C-6090-46F2-B450-A92E3D43D146}" presName="compNode" presStyleCnt="0"/>
      <dgm:spPr/>
    </dgm:pt>
    <dgm:pt modelId="{747C2DB3-C7CA-46D1-8CB3-8709F5A8FB49}" type="pres">
      <dgm:prSet presAssocID="{F77ABC9C-6090-46F2-B450-A92E3D43D146}" presName="pictRect" presStyleLbl="revTx" presStyleIdx="4" presStyleCnt="6">
        <dgm:presLayoutVars>
          <dgm:chMax val="0"/>
          <dgm:bulletEnabled/>
        </dgm:presLayoutVars>
      </dgm:prSet>
      <dgm:spPr/>
    </dgm:pt>
    <dgm:pt modelId="{9CF8F249-6C08-4030-BFA7-83F491288462}" type="pres">
      <dgm:prSet presAssocID="{F77ABC9C-6090-46F2-B450-A92E3D43D146}" presName="textRect" presStyleLbl="revTx" presStyleIdx="5" presStyleCnt="6">
        <dgm:presLayoutVars>
          <dgm:bulletEnabled/>
        </dgm:presLayoutVars>
      </dgm:prSet>
      <dgm:spPr/>
    </dgm:pt>
  </dgm:ptLst>
  <dgm:cxnLst>
    <dgm:cxn modelId="{53201607-0150-44B9-8DF3-9B4FA6886557}" srcId="{6C6ED381-F0DD-4556-9CCD-3BB4C8C4B2E8}" destId="{BDB250BA-5814-4B18-B220-5B03FFCC9968}" srcOrd="1" destOrd="0" parTransId="{CF3BB3B8-8689-44F3-A38C-CFF7964036BB}" sibTransId="{D9D01E75-F0E8-4D48-B6AE-0896C056ACCA}"/>
    <dgm:cxn modelId="{12878009-C00F-455F-A974-BD30EE343BB4}" srcId="{6C6ED381-F0DD-4556-9CCD-3BB4C8C4B2E8}" destId="{88BCB5D1-0629-4FFB-9358-1AE67C7BDA68}" srcOrd="0" destOrd="0" parTransId="{021F196B-48CF-4196-8E31-79A98C573621}" sibTransId="{8776DD6D-D7F3-4139-B8F0-0F5E1F5C988E}"/>
    <dgm:cxn modelId="{67834222-9C87-4BDF-8CDB-D54E7BE0008C}" type="presOf" srcId="{08D40FC3-8880-41DA-B71F-D4AB11D58258}" destId="{F9BF49A3-88D2-406F-9F18-51B42DD31FE9}" srcOrd="0" destOrd="0" presId="urn:microsoft.com/office/officeart/2024/3/layout/hArchList1"/>
    <dgm:cxn modelId="{6E464228-52F4-4929-B6FC-E37B6C35816C}" type="presOf" srcId="{6C6ED381-F0DD-4556-9CCD-3BB4C8C4B2E8}" destId="{0F8412CC-2BF7-4B17-896B-B878FBD4B3DA}" srcOrd="0" destOrd="0" presId="urn:microsoft.com/office/officeart/2024/3/layout/hArchList1"/>
    <dgm:cxn modelId="{BF3B7F45-C4F8-4FA7-ADA8-8C95807D9070}" type="presOf" srcId="{A4C1241A-5670-485D-B40D-AA597BB19F89}" destId="{6832CEA6-7093-4591-AC15-6BB109F4ECC6}" srcOrd="0" destOrd="0" presId="urn:microsoft.com/office/officeart/2024/3/layout/hArchList1"/>
    <dgm:cxn modelId="{6F121974-C4F8-4B5A-9047-7E585C9A4EB1}" type="presOf" srcId="{88BCB5D1-0629-4FFB-9358-1AE67C7BDA68}" destId="{A002D995-70B6-4ED4-BF9E-48836EA9E21F}" srcOrd="0" destOrd="0" presId="urn:microsoft.com/office/officeart/2024/3/layout/hArchList1"/>
    <dgm:cxn modelId="{7DC4507F-41F5-40FA-B7F8-8076AF0686E6}" srcId="{6C6ED381-F0DD-4556-9CCD-3BB4C8C4B2E8}" destId="{F77ABC9C-6090-46F2-B450-A92E3D43D146}" srcOrd="2" destOrd="0" parTransId="{4067E6A6-EE73-4DF6-B161-44685E202A93}" sibTransId="{4A81A7B0-0DE7-43EF-9312-E771FB9A59FF}"/>
    <dgm:cxn modelId="{0055CF82-24AB-47BB-8D9F-9F435FF2689C}" srcId="{88BCB5D1-0629-4FFB-9358-1AE67C7BDA68}" destId="{A4C1241A-5670-485D-B40D-AA597BB19F89}" srcOrd="0" destOrd="0" parTransId="{FC6F3F1B-ED58-4B47-970A-59AC2ECF9FE9}" sibTransId="{6CCCAD4B-C181-4DBB-9C26-852F8D62508E}"/>
    <dgm:cxn modelId="{5BD71091-F716-407C-9B36-BC55635AFE32}" type="presOf" srcId="{0422D65D-6755-4BC4-8DB1-B029F2031F07}" destId="{9CF8F249-6C08-4030-BFA7-83F491288462}" srcOrd="0" destOrd="0" presId="urn:microsoft.com/office/officeart/2024/3/layout/hArchList1"/>
    <dgm:cxn modelId="{F5B506A8-34BC-481F-A73A-C167069398C9}" srcId="{BDB250BA-5814-4B18-B220-5B03FFCC9968}" destId="{08D40FC3-8880-41DA-B71F-D4AB11D58258}" srcOrd="0" destOrd="0" parTransId="{D8C24E93-3691-4FC2-B2BB-3632E400D233}" sibTransId="{17F5CE8C-6EEC-4C81-ACF4-91E9FE5C3BAC}"/>
    <dgm:cxn modelId="{6494CFC1-1967-497B-876F-6BFAEE75AFDE}" type="presOf" srcId="{F77ABC9C-6090-46F2-B450-A92E3D43D146}" destId="{747C2DB3-C7CA-46D1-8CB3-8709F5A8FB49}" srcOrd="0" destOrd="0" presId="urn:microsoft.com/office/officeart/2024/3/layout/hArchList1"/>
    <dgm:cxn modelId="{AD4ECCC4-F2AA-4F3B-B875-E949E18E3A54}" type="presOf" srcId="{8776DD6D-D7F3-4139-B8F0-0F5E1F5C988E}" destId="{DF9284E4-A089-49C1-90F4-4514358BB8A5}" srcOrd="0" destOrd="0" presId="urn:microsoft.com/office/officeart/2024/3/layout/hArchList1"/>
    <dgm:cxn modelId="{90D1E1E1-896E-4310-94F7-AC56FE97FF51}" srcId="{F77ABC9C-6090-46F2-B450-A92E3D43D146}" destId="{0422D65D-6755-4BC4-8DB1-B029F2031F07}" srcOrd="0" destOrd="0" parTransId="{3DAC1D8A-9364-4018-8915-7AF9A8E15F56}" sibTransId="{7F617620-4FD5-402D-BE4F-190FA7D93637}"/>
    <dgm:cxn modelId="{427B61EB-0C99-4177-B544-E722544FEBA9}" type="presOf" srcId="{D9D01E75-F0E8-4D48-B6AE-0896C056ACCA}" destId="{C45CB521-9191-4926-84C4-681DF5C84DB3}" srcOrd="0" destOrd="0" presId="urn:microsoft.com/office/officeart/2024/3/layout/hArchList1"/>
    <dgm:cxn modelId="{F374B2ED-DA3B-492E-B69F-67D883596952}" type="presOf" srcId="{BDB250BA-5814-4B18-B220-5B03FFCC9968}" destId="{9A93A3EF-C639-4AE7-9420-C516A3AF2FAF}" srcOrd="0" destOrd="0" presId="urn:microsoft.com/office/officeart/2024/3/layout/hArchList1"/>
    <dgm:cxn modelId="{4BA7536F-4A00-4E6D-9102-005EC944FBEC}" type="presParOf" srcId="{0F8412CC-2BF7-4B17-896B-B878FBD4B3DA}" destId="{F767981F-9033-457E-BEDC-629C2FD26FB3}" srcOrd="0" destOrd="0" presId="urn:microsoft.com/office/officeart/2024/3/layout/hArchList1"/>
    <dgm:cxn modelId="{D5AF80A0-D72D-461E-8684-26F1437FC19E}" type="presParOf" srcId="{F767981F-9033-457E-BEDC-629C2FD26FB3}" destId="{A002D995-70B6-4ED4-BF9E-48836EA9E21F}" srcOrd="0" destOrd="0" presId="urn:microsoft.com/office/officeart/2024/3/layout/hArchList1"/>
    <dgm:cxn modelId="{B7933507-1435-486A-8115-9BAB36D2CC13}" type="presParOf" srcId="{F767981F-9033-457E-BEDC-629C2FD26FB3}" destId="{6832CEA6-7093-4591-AC15-6BB109F4ECC6}" srcOrd="1" destOrd="0" presId="urn:microsoft.com/office/officeart/2024/3/layout/hArchList1"/>
    <dgm:cxn modelId="{ACC0FB64-E337-4FB5-9F3F-736FC4151B1C}" type="presParOf" srcId="{0F8412CC-2BF7-4B17-896B-B878FBD4B3DA}" destId="{DF9284E4-A089-49C1-90F4-4514358BB8A5}" srcOrd="1" destOrd="0" presId="urn:microsoft.com/office/officeart/2024/3/layout/hArchList1"/>
    <dgm:cxn modelId="{52697CE6-4111-470B-9323-6B33F8B9E130}" type="presParOf" srcId="{0F8412CC-2BF7-4B17-896B-B878FBD4B3DA}" destId="{249E9A5E-A3C9-436F-B494-8CD28EF1B2C9}" srcOrd="2" destOrd="0" presId="urn:microsoft.com/office/officeart/2024/3/layout/hArchList1"/>
    <dgm:cxn modelId="{EDA72603-91B9-4907-9FCA-436666CEEE3D}" type="presParOf" srcId="{249E9A5E-A3C9-436F-B494-8CD28EF1B2C9}" destId="{9A93A3EF-C639-4AE7-9420-C516A3AF2FAF}" srcOrd="0" destOrd="0" presId="urn:microsoft.com/office/officeart/2024/3/layout/hArchList1"/>
    <dgm:cxn modelId="{E729EA49-353E-4255-8555-ED0B51F6D464}" type="presParOf" srcId="{249E9A5E-A3C9-436F-B494-8CD28EF1B2C9}" destId="{F9BF49A3-88D2-406F-9F18-51B42DD31FE9}" srcOrd="1" destOrd="0" presId="urn:microsoft.com/office/officeart/2024/3/layout/hArchList1"/>
    <dgm:cxn modelId="{5EBE066A-1833-4E40-A2BD-A35082D8B8C2}" type="presParOf" srcId="{0F8412CC-2BF7-4B17-896B-B878FBD4B3DA}" destId="{C45CB521-9191-4926-84C4-681DF5C84DB3}" srcOrd="3" destOrd="0" presId="urn:microsoft.com/office/officeart/2024/3/layout/hArchList1"/>
    <dgm:cxn modelId="{ABADE51D-E1A5-4E82-80AE-23151A2B20CE}" type="presParOf" srcId="{0F8412CC-2BF7-4B17-896B-B878FBD4B3DA}" destId="{C95BD676-09BF-41B3-918E-349CEA547439}" srcOrd="4" destOrd="0" presId="urn:microsoft.com/office/officeart/2024/3/layout/hArchList1"/>
    <dgm:cxn modelId="{BECA5124-9A31-4959-82A9-DE037F9E387F}" type="presParOf" srcId="{C95BD676-09BF-41B3-918E-349CEA547439}" destId="{747C2DB3-C7CA-46D1-8CB3-8709F5A8FB49}" srcOrd="0" destOrd="0" presId="urn:microsoft.com/office/officeart/2024/3/layout/hArchList1"/>
    <dgm:cxn modelId="{18FDBBD5-89C9-47CB-82C9-8717FE91BBA4}" type="presParOf" srcId="{C95BD676-09BF-41B3-918E-349CEA547439}" destId="{9CF8F249-6C08-4030-BFA7-83F491288462}" srcOrd="1" destOrd="0" presId="urn:microsoft.com/office/officeart/2024/3/layout/hArc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A870561-3AB3-4F7A-A2B0-47100D420C60}" type="doc">
      <dgm:prSet loTypeId="urn:microsoft.com/office/officeart/2024/3/layout/hArchList1" loCatId="List" qsTypeId="urn:microsoft.com/office/officeart/2005/8/quickstyle/simple1" qsCatId="simple" csTypeId="urn:microsoft.com/office/officeart/2005/8/colors/accent1_2" csCatId="accent1" phldr="1"/>
      <dgm:spPr/>
      <dgm:t>
        <a:bodyPr/>
        <a:lstStyle/>
        <a:p>
          <a:endParaRPr lang="en-US"/>
        </a:p>
      </dgm:t>
    </dgm:pt>
    <dgm:pt modelId="{D6569934-38BF-4AFC-A279-0583F0FE4BC7}">
      <dgm:prSet/>
      <dgm:spPr/>
      <dgm:t>
        <a:bodyPr/>
        <a:lstStyle/>
        <a:p>
          <a:pPr>
            <a:lnSpc>
              <a:spcPct val="100000"/>
            </a:lnSpc>
            <a:defRPr b="1"/>
          </a:pPr>
          <a:r>
            <a:rPr lang="en-US"/>
            <a:t>Metric Tracking</a:t>
          </a:r>
        </a:p>
      </dgm:t>
    </dgm:pt>
    <dgm:pt modelId="{E1FB9F09-7709-4CC7-B5AE-81B3C2202EDA}" type="parTrans" cxnId="{9E40F2CB-F78F-4E95-98C4-FCE8AA363B72}">
      <dgm:prSet/>
      <dgm:spPr/>
      <dgm:t>
        <a:bodyPr/>
        <a:lstStyle/>
        <a:p>
          <a:endParaRPr lang="en-US"/>
        </a:p>
      </dgm:t>
    </dgm:pt>
    <dgm:pt modelId="{315505E9-2E25-4F25-9F7A-4A3874F0713E}" type="sibTrans" cxnId="{9E40F2CB-F78F-4E95-98C4-FCE8AA363B72}">
      <dgm:prSet/>
      <dgm:spPr/>
      <dgm:t>
        <a:bodyPr/>
        <a:lstStyle/>
        <a:p>
          <a:pPr>
            <a:lnSpc>
              <a:spcPct val="100000"/>
            </a:lnSpc>
            <a:defRPr b="1"/>
          </a:pPr>
          <a:endParaRPr lang="en-US"/>
        </a:p>
      </dgm:t>
    </dgm:pt>
    <dgm:pt modelId="{B9C3A349-10FF-47DF-9F06-8E19668F032C}">
      <dgm:prSet/>
      <dgm:spPr/>
      <dgm:t>
        <a:bodyPr/>
        <a:lstStyle/>
        <a:p>
          <a:pPr>
            <a:lnSpc>
              <a:spcPct val="100000"/>
            </a:lnSpc>
          </a:pPr>
          <a:r>
            <a:rPr lang="en-US"/>
            <a:t>Dashboards track key metrics like PDF remediation, staff training, and vendor compliance to monitor progress effectively.</a:t>
          </a:r>
        </a:p>
      </dgm:t>
    </dgm:pt>
    <dgm:pt modelId="{917B7CC3-80ED-4F6A-8B9F-A3759A3A5216}" type="parTrans" cxnId="{B8898DD1-59C6-42C1-926A-EDA0D183B318}">
      <dgm:prSet/>
      <dgm:spPr/>
      <dgm:t>
        <a:bodyPr/>
        <a:lstStyle/>
        <a:p>
          <a:endParaRPr lang="en-US"/>
        </a:p>
      </dgm:t>
    </dgm:pt>
    <dgm:pt modelId="{EB897C30-F0F8-48BB-A09D-AAE0A2839D49}" type="sibTrans" cxnId="{B8898DD1-59C6-42C1-926A-EDA0D183B318}">
      <dgm:prSet/>
      <dgm:spPr/>
      <dgm:t>
        <a:bodyPr/>
        <a:lstStyle/>
        <a:p>
          <a:endParaRPr lang="en-US"/>
        </a:p>
      </dgm:t>
    </dgm:pt>
    <dgm:pt modelId="{E2BF9346-393B-4D1E-9E0F-BF9EED8F16C6}">
      <dgm:prSet/>
      <dgm:spPr/>
      <dgm:t>
        <a:bodyPr/>
        <a:lstStyle/>
        <a:p>
          <a:pPr>
            <a:lnSpc>
              <a:spcPct val="100000"/>
            </a:lnSpc>
            <a:defRPr b="1"/>
          </a:pPr>
          <a:r>
            <a:rPr lang="en-US"/>
            <a:t>Transparency Through Updates</a:t>
          </a:r>
        </a:p>
      </dgm:t>
    </dgm:pt>
    <dgm:pt modelId="{BF9B3A43-16C0-4CB0-BE92-3E9BB338928B}" type="parTrans" cxnId="{ED25D16F-C3A9-4198-9153-A3D54FDF0894}">
      <dgm:prSet/>
      <dgm:spPr/>
      <dgm:t>
        <a:bodyPr/>
        <a:lstStyle/>
        <a:p>
          <a:endParaRPr lang="en-US"/>
        </a:p>
      </dgm:t>
    </dgm:pt>
    <dgm:pt modelId="{CA7DEE89-5220-4F4F-90E5-FFA3ECA50933}" type="sibTrans" cxnId="{ED25D16F-C3A9-4198-9153-A3D54FDF0894}">
      <dgm:prSet/>
      <dgm:spPr/>
      <dgm:t>
        <a:bodyPr/>
        <a:lstStyle/>
        <a:p>
          <a:pPr>
            <a:lnSpc>
              <a:spcPct val="100000"/>
            </a:lnSpc>
            <a:defRPr b="1"/>
          </a:pPr>
          <a:endParaRPr lang="en-US"/>
        </a:p>
      </dgm:t>
    </dgm:pt>
    <dgm:pt modelId="{FCFF8F62-7F08-4948-9A9D-322282B1DBBC}">
      <dgm:prSet/>
      <dgm:spPr/>
      <dgm:t>
        <a:bodyPr/>
        <a:lstStyle/>
        <a:p>
          <a:pPr>
            <a:lnSpc>
              <a:spcPct val="100000"/>
            </a:lnSpc>
          </a:pPr>
          <a:r>
            <a:rPr lang="en-US"/>
            <a:t>Quarterly public updates of dashboards promote transparency and stakeholder trust in accessibility efforts.</a:t>
          </a:r>
        </a:p>
      </dgm:t>
    </dgm:pt>
    <dgm:pt modelId="{62010758-DF40-44F8-86C2-444290A5203F}" type="parTrans" cxnId="{A6665A54-A9BD-4CCF-8EC3-715C2E598B34}">
      <dgm:prSet/>
      <dgm:spPr/>
      <dgm:t>
        <a:bodyPr/>
        <a:lstStyle/>
        <a:p>
          <a:endParaRPr lang="en-US"/>
        </a:p>
      </dgm:t>
    </dgm:pt>
    <dgm:pt modelId="{BBD565FA-7F62-43BB-B38B-C2A5C112C0A6}" type="sibTrans" cxnId="{A6665A54-A9BD-4CCF-8EC3-715C2E598B34}">
      <dgm:prSet/>
      <dgm:spPr/>
      <dgm:t>
        <a:bodyPr/>
        <a:lstStyle/>
        <a:p>
          <a:endParaRPr lang="en-US"/>
        </a:p>
      </dgm:t>
    </dgm:pt>
    <dgm:pt modelId="{A04FE28B-E601-4D51-8B47-2866BF3F3920}">
      <dgm:prSet/>
      <dgm:spPr/>
      <dgm:t>
        <a:bodyPr/>
        <a:lstStyle/>
        <a:p>
          <a:pPr>
            <a:lnSpc>
              <a:spcPct val="100000"/>
            </a:lnSpc>
            <a:defRPr b="1"/>
          </a:pPr>
          <a:r>
            <a:rPr lang="en-US"/>
            <a:t>Motivating Leadership</a:t>
          </a:r>
        </a:p>
      </dgm:t>
    </dgm:pt>
    <dgm:pt modelId="{87249E0D-BAE2-4A34-8300-CBB3EE2D5A7D}" type="parTrans" cxnId="{F012C7D2-4C55-44AC-B635-6B37513984DE}">
      <dgm:prSet/>
      <dgm:spPr/>
      <dgm:t>
        <a:bodyPr/>
        <a:lstStyle/>
        <a:p>
          <a:endParaRPr lang="en-US"/>
        </a:p>
      </dgm:t>
    </dgm:pt>
    <dgm:pt modelId="{EE945839-BC6E-469C-AF32-C4F7B2E639BB}" type="sibTrans" cxnId="{F012C7D2-4C55-44AC-B635-6B37513984DE}">
      <dgm:prSet/>
      <dgm:spPr/>
      <dgm:t>
        <a:bodyPr/>
        <a:lstStyle/>
        <a:p>
          <a:endParaRPr lang="en-US"/>
        </a:p>
      </dgm:t>
    </dgm:pt>
    <dgm:pt modelId="{90656A38-CC6E-4DCE-B8A7-78BD5E30CB07}">
      <dgm:prSet/>
      <dgm:spPr/>
      <dgm:t>
        <a:bodyPr/>
        <a:lstStyle/>
        <a:p>
          <a:pPr>
            <a:lnSpc>
              <a:spcPct val="100000"/>
            </a:lnSpc>
          </a:pPr>
          <a:r>
            <a:rPr lang="en-US"/>
            <a:t>Visible progress on dashboards encourages leadership to prioritize and invest in accessibility initiatives.</a:t>
          </a:r>
        </a:p>
      </dgm:t>
    </dgm:pt>
    <dgm:pt modelId="{288970CC-91DF-46F3-B469-73BF015A6CD1}" type="parTrans" cxnId="{6224542D-06C3-4BBE-971B-A7B48D7204F7}">
      <dgm:prSet/>
      <dgm:spPr/>
      <dgm:t>
        <a:bodyPr/>
        <a:lstStyle/>
        <a:p>
          <a:endParaRPr lang="en-US"/>
        </a:p>
      </dgm:t>
    </dgm:pt>
    <dgm:pt modelId="{8A410A50-E9CF-4AC8-86E4-A31648223034}" type="sibTrans" cxnId="{6224542D-06C3-4BBE-971B-A7B48D7204F7}">
      <dgm:prSet/>
      <dgm:spPr/>
      <dgm:t>
        <a:bodyPr/>
        <a:lstStyle/>
        <a:p>
          <a:endParaRPr lang="en-US"/>
        </a:p>
      </dgm:t>
    </dgm:pt>
    <dgm:pt modelId="{681D9790-3C32-47D4-9A8A-D7A97FFC4759}" type="pres">
      <dgm:prSet presAssocID="{BA870561-3AB3-4F7A-A2B0-47100D420C60}" presName="Name0" presStyleCnt="0">
        <dgm:presLayoutVars>
          <dgm:dir/>
          <dgm:resizeHandles val="exact"/>
        </dgm:presLayoutVars>
      </dgm:prSet>
      <dgm:spPr/>
    </dgm:pt>
    <dgm:pt modelId="{7AF080BB-8215-43ED-88F3-3EC7A26696FE}" type="pres">
      <dgm:prSet presAssocID="{D6569934-38BF-4AFC-A279-0583F0FE4BC7}" presName="compNode" presStyleCnt="0"/>
      <dgm:spPr/>
    </dgm:pt>
    <dgm:pt modelId="{1E1C61EB-2DC9-4AF2-8CA4-BA6CF1218746}" type="pres">
      <dgm:prSet presAssocID="{D6569934-38BF-4AFC-A279-0583F0FE4BC7}" presName="pictRect" presStyleLbl="revTx" presStyleIdx="0" presStyleCnt="6">
        <dgm:presLayoutVars>
          <dgm:chMax val="0"/>
          <dgm:bulletEnabled/>
        </dgm:presLayoutVars>
      </dgm:prSet>
      <dgm:spPr/>
    </dgm:pt>
    <dgm:pt modelId="{FFDCFB91-AE2A-4B92-BCEC-17DA14B330A3}" type="pres">
      <dgm:prSet presAssocID="{D6569934-38BF-4AFC-A279-0583F0FE4BC7}" presName="textRect" presStyleLbl="revTx" presStyleIdx="1" presStyleCnt="6">
        <dgm:presLayoutVars>
          <dgm:bulletEnabled/>
        </dgm:presLayoutVars>
      </dgm:prSet>
      <dgm:spPr/>
    </dgm:pt>
    <dgm:pt modelId="{8212FA39-F7B1-4B96-A60C-DA6198B6552D}" type="pres">
      <dgm:prSet presAssocID="{315505E9-2E25-4F25-9F7A-4A3874F0713E}" presName="sibTrans" presStyleLbl="sibTrans2D1" presStyleIdx="0" presStyleCnt="0"/>
      <dgm:spPr/>
    </dgm:pt>
    <dgm:pt modelId="{C343523C-6A6E-4CDA-A833-EA6BEBAFB7B3}" type="pres">
      <dgm:prSet presAssocID="{E2BF9346-393B-4D1E-9E0F-BF9EED8F16C6}" presName="compNode" presStyleCnt="0"/>
      <dgm:spPr/>
    </dgm:pt>
    <dgm:pt modelId="{7FFB0D5C-2EDB-46AF-8207-B42F50D7237F}" type="pres">
      <dgm:prSet presAssocID="{E2BF9346-393B-4D1E-9E0F-BF9EED8F16C6}" presName="pictRect" presStyleLbl="revTx" presStyleIdx="2" presStyleCnt="6">
        <dgm:presLayoutVars>
          <dgm:chMax val="0"/>
          <dgm:bulletEnabled/>
        </dgm:presLayoutVars>
      </dgm:prSet>
      <dgm:spPr/>
    </dgm:pt>
    <dgm:pt modelId="{42D23C3A-098F-47CE-84FA-12E9A9D23C9C}" type="pres">
      <dgm:prSet presAssocID="{E2BF9346-393B-4D1E-9E0F-BF9EED8F16C6}" presName="textRect" presStyleLbl="revTx" presStyleIdx="3" presStyleCnt="6">
        <dgm:presLayoutVars>
          <dgm:bulletEnabled/>
        </dgm:presLayoutVars>
      </dgm:prSet>
      <dgm:spPr/>
    </dgm:pt>
    <dgm:pt modelId="{DF7EFC16-533E-41B7-967E-63E7273D9527}" type="pres">
      <dgm:prSet presAssocID="{CA7DEE89-5220-4F4F-90E5-FFA3ECA50933}" presName="sibTrans" presStyleLbl="sibTrans2D1" presStyleIdx="0" presStyleCnt="0"/>
      <dgm:spPr/>
    </dgm:pt>
    <dgm:pt modelId="{4E233D4D-425A-41FD-89D8-0B95B5A69374}" type="pres">
      <dgm:prSet presAssocID="{A04FE28B-E601-4D51-8B47-2866BF3F3920}" presName="compNode" presStyleCnt="0"/>
      <dgm:spPr/>
    </dgm:pt>
    <dgm:pt modelId="{807459C0-343A-4827-BBCE-8BDABD552EA7}" type="pres">
      <dgm:prSet presAssocID="{A04FE28B-E601-4D51-8B47-2866BF3F3920}" presName="pictRect" presStyleLbl="revTx" presStyleIdx="4" presStyleCnt="6">
        <dgm:presLayoutVars>
          <dgm:chMax val="0"/>
          <dgm:bulletEnabled/>
        </dgm:presLayoutVars>
      </dgm:prSet>
      <dgm:spPr/>
    </dgm:pt>
    <dgm:pt modelId="{5A62AFD1-274B-4D00-98A9-7833C3FE0C8C}" type="pres">
      <dgm:prSet presAssocID="{A04FE28B-E601-4D51-8B47-2866BF3F3920}" presName="textRect" presStyleLbl="revTx" presStyleIdx="5" presStyleCnt="6">
        <dgm:presLayoutVars>
          <dgm:bulletEnabled/>
        </dgm:presLayoutVars>
      </dgm:prSet>
      <dgm:spPr/>
    </dgm:pt>
  </dgm:ptLst>
  <dgm:cxnLst>
    <dgm:cxn modelId="{C4076409-F968-4F2A-9B9C-AABB78629EB6}" type="presOf" srcId="{E2BF9346-393B-4D1E-9E0F-BF9EED8F16C6}" destId="{7FFB0D5C-2EDB-46AF-8207-B42F50D7237F}" srcOrd="0" destOrd="0" presId="urn:microsoft.com/office/officeart/2024/3/layout/hArchList1"/>
    <dgm:cxn modelId="{6224542D-06C3-4BBE-971B-A7B48D7204F7}" srcId="{A04FE28B-E601-4D51-8B47-2866BF3F3920}" destId="{90656A38-CC6E-4DCE-B8A7-78BD5E30CB07}" srcOrd="0" destOrd="0" parTransId="{288970CC-91DF-46F3-B469-73BF015A6CD1}" sibTransId="{8A410A50-E9CF-4AC8-86E4-A31648223034}"/>
    <dgm:cxn modelId="{D9E2243B-DC93-48A6-8BD0-1FEB8DA9F306}" type="presOf" srcId="{FCFF8F62-7F08-4948-9A9D-322282B1DBBC}" destId="{42D23C3A-098F-47CE-84FA-12E9A9D23C9C}" srcOrd="0" destOrd="0" presId="urn:microsoft.com/office/officeart/2024/3/layout/hArchList1"/>
    <dgm:cxn modelId="{30D3345E-E56B-4F96-8DD5-4F2FBC7B2A35}" type="presOf" srcId="{B9C3A349-10FF-47DF-9F06-8E19668F032C}" destId="{FFDCFB91-AE2A-4B92-BCEC-17DA14B330A3}" srcOrd="0" destOrd="0" presId="urn:microsoft.com/office/officeart/2024/3/layout/hArchList1"/>
    <dgm:cxn modelId="{745E064D-F148-4A53-8347-B3B8F550237F}" type="presOf" srcId="{A04FE28B-E601-4D51-8B47-2866BF3F3920}" destId="{807459C0-343A-4827-BBCE-8BDABD552EA7}" srcOrd="0" destOrd="0" presId="urn:microsoft.com/office/officeart/2024/3/layout/hArchList1"/>
    <dgm:cxn modelId="{ED25D16F-C3A9-4198-9153-A3D54FDF0894}" srcId="{BA870561-3AB3-4F7A-A2B0-47100D420C60}" destId="{E2BF9346-393B-4D1E-9E0F-BF9EED8F16C6}" srcOrd="1" destOrd="0" parTransId="{BF9B3A43-16C0-4CB0-BE92-3E9BB338928B}" sibTransId="{CA7DEE89-5220-4F4F-90E5-FFA3ECA50933}"/>
    <dgm:cxn modelId="{A6665A54-A9BD-4CCF-8EC3-715C2E598B34}" srcId="{E2BF9346-393B-4D1E-9E0F-BF9EED8F16C6}" destId="{FCFF8F62-7F08-4948-9A9D-322282B1DBBC}" srcOrd="0" destOrd="0" parTransId="{62010758-DF40-44F8-86C2-444290A5203F}" sibTransId="{BBD565FA-7F62-43BB-B38B-C2A5C112C0A6}"/>
    <dgm:cxn modelId="{81266F90-0A7C-4AF1-A902-1255572DA5C6}" type="presOf" srcId="{CA7DEE89-5220-4F4F-90E5-FFA3ECA50933}" destId="{DF7EFC16-533E-41B7-967E-63E7273D9527}" srcOrd="0" destOrd="0" presId="urn:microsoft.com/office/officeart/2024/3/layout/hArchList1"/>
    <dgm:cxn modelId="{45FD9092-8F73-4401-8489-E2D64CFC3C2A}" type="presOf" srcId="{315505E9-2E25-4F25-9F7A-4A3874F0713E}" destId="{8212FA39-F7B1-4B96-A60C-DA6198B6552D}" srcOrd="0" destOrd="0" presId="urn:microsoft.com/office/officeart/2024/3/layout/hArchList1"/>
    <dgm:cxn modelId="{39B2CCBF-6C5D-4F9C-BC5C-DA4E06E99733}" type="presOf" srcId="{D6569934-38BF-4AFC-A279-0583F0FE4BC7}" destId="{1E1C61EB-2DC9-4AF2-8CA4-BA6CF1218746}" srcOrd="0" destOrd="0" presId="urn:microsoft.com/office/officeart/2024/3/layout/hArchList1"/>
    <dgm:cxn modelId="{7AEC6AC0-BEA2-46A6-8C90-1B4BF7A78896}" type="presOf" srcId="{90656A38-CC6E-4DCE-B8A7-78BD5E30CB07}" destId="{5A62AFD1-274B-4D00-98A9-7833C3FE0C8C}" srcOrd="0" destOrd="0" presId="urn:microsoft.com/office/officeart/2024/3/layout/hArchList1"/>
    <dgm:cxn modelId="{9E40F2CB-F78F-4E95-98C4-FCE8AA363B72}" srcId="{BA870561-3AB3-4F7A-A2B0-47100D420C60}" destId="{D6569934-38BF-4AFC-A279-0583F0FE4BC7}" srcOrd="0" destOrd="0" parTransId="{E1FB9F09-7709-4CC7-B5AE-81B3C2202EDA}" sibTransId="{315505E9-2E25-4F25-9F7A-4A3874F0713E}"/>
    <dgm:cxn modelId="{B8898DD1-59C6-42C1-926A-EDA0D183B318}" srcId="{D6569934-38BF-4AFC-A279-0583F0FE4BC7}" destId="{B9C3A349-10FF-47DF-9F06-8E19668F032C}" srcOrd="0" destOrd="0" parTransId="{917B7CC3-80ED-4F6A-8B9F-A3759A3A5216}" sibTransId="{EB897C30-F0F8-48BB-A09D-AAE0A2839D49}"/>
    <dgm:cxn modelId="{F012C7D2-4C55-44AC-B635-6B37513984DE}" srcId="{BA870561-3AB3-4F7A-A2B0-47100D420C60}" destId="{A04FE28B-E601-4D51-8B47-2866BF3F3920}" srcOrd="2" destOrd="0" parTransId="{87249E0D-BAE2-4A34-8300-CBB3EE2D5A7D}" sibTransId="{EE945839-BC6E-469C-AF32-C4F7B2E639BB}"/>
    <dgm:cxn modelId="{7FBC29D5-3F0E-487C-AD1C-7D16C3E83839}" type="presOf" srcId="{BA870561-3AB3-4F7A-A2B0-47100D420C60}" destId="{681D9790-3C32-47D4-9A8A-D7A97FFC4759}" srcOrd="0" destOrd="0" presId="urn:microsoft.com/office/officeart/2024/3/layout/hArchList1"/>
    <dgm:cxn modelId="{7A8D1861-88A5-4910-BE10-2F93910193E7}" type="presParOf" srcId="{681D9790-3C32-47D4-9A8A-D7A97FFC4759}" destId="{7AF080BB-8215-43ED-88F3-3EC7A26696FE}" srcOrd="0" destOrd="0" presId="urn:microsoft.com/office/officeart/2024/3/layout/hArchList1"/>
    <dgm:cxn modelId="{D9576867-D839-4B58-87B1-EFB9BC6F99D5}" type="presParOf" srcId="{7AF080BB-8215-43ED-88F3-3EC7A26696FE}" destId="{1E1C61EB-2DC9-4AF2-8CA4-BA6CF1218746}" srcOrd="0" destOrd="0" presId="urn:microsoft.com/office/officeart/2024/3/layout/hArchList1"/>
    <dgm:cxn modelId="{B9941F04-4FA3-47C9-87A5-13D0D36BA59B}" type="presParOf" srcId="{7AF080BB-8215-43ED-88F3-3EC7A26696FE}" destId="{FFDCFB91-AE2A-4B92-BCEC-17DA14B330A3}" srcOrd="1" destOrd="0" presId="urn:microsoft.com/office/officeart/2024/3/layout/hArchList1"/>
    <dgm:cxn modelId="{1F87D69A-A815-45BD-BAA5-7590EE1D2047}" type="presParOf" srcId="{681D9790-3C32-47D4-9A8A-D7A97FFC4759}" destId="{8212FA39-F7B1-4B96-A60C-DA6198B6552D}" srcOrd="1" destOrd="0" presId="urn:microsoft.com/office/officeart/2024/3/layout/hArchList1"/>
    <dgm:cxn modelId="{47ACD715-6863-456F-B426-1C80984FA4A3}" type="presParOf" srcId="{681D9790-3C32-47D4-9A8A-D7A97FFC4759}" destId="{C343523C-6A6E-4CDA-A833-EA6BEBAFB7B3}" srcOrd="2" destOrd="0" presId="urn:microsoft.com/office/officeart/2024/3/layout/hArchList1"/>
    <dgm:cxn modelId="{C6984A1A-2A68-4DC1-B5D4-AA11CAE1E5EA}" type="presParOf" srcId="{C343523C-6A6E-4CDA-A833-EA6BEBAFB7B3}" destId="{7FFB0D5C-2EDB-46AF-8207-B42F50D7237F}" srcOrd="0" destOrd="0" presId="urn:microsoft.com/office/officeart/2024/3/layout/hArchList1"/>
    <dgm:cxn modelId="{0DE39551-A52F-494F-8873-62D977AF237E}" type="presParOf" srcId="{C343523C-6A6E-4CDA-A833-EA6BEBAFB7B3}" destId="{42D23C3A-098F-47CE-84FA-12E9A9D23C9C}" srcOrd="1" destOrd="0" presId="urn:microsoft.com/office/officeart/2024/3/layout/hArchList1"/>
    <dgm:cxn modelId="{B51A150F-6DC3-4D09-A462-E6D2666A558E}" type="presParOf" srcId="{681D9790-3C32-47D4-9A8A-D7A97FFC4759}" destId="{DF7EFC16-533E-41B7-967E-63E7273D9527}" srcOrd="3" destOrd="0" presId="urn:microsoft.com/office/officeart/2024/3/layout/hArchList1"/>
    <dgm:cxn modelId="{5F3F935F-ED15-41D7-AADC-C154F8C2205F}" type="presParOf" srcId="{681D9790-3C32-47D4-9A8A-D7A97FFC4759}" destId="{4E233D4D-425A-41FD-89D8-0B95B5A69374}" srcOrd="4" destOrd="0" presId="urn:microsoft.com/office/officeart/2024/3/layout/hArchList1"/>
    <dgm:cxn modelId="{D8A72C33-BAAB-482B-96BD-174DF42C29CA}" type="presParOf" srcId="{4E233D4D-425A-41FD-89D8-0B95B5A69374}" destId="{807459C0-343A-4827-BBCE-8BDABD552EA7}" srcOrd="0" destOrd="0" presId="urn:microsoft.com/office/officeart/2024/3/layout/hArchList1"/>
    <dgm:cxn modelId="{586A65BB-F33D-45D5-92EB-95B352841634}" type="presParOf" srcId="{4E233D4D-425A-41FD-89D8-0B95B5A69374}" destId="{5A62AFD1-274B-4D00-98A9-7833C3FE0C8C}" srcOrd="1" destOrd="0" presId="urn:microsoft.com/office/officeart/2024/3/layout/hArc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8FA0F24-6778-49F4-A8E6-5F7F01DDCF16}" type="doc">
      <dgm:prSet loTypeId="urn:microsoft.com/office/officeart/2024/3/layout/hArchList1" loCatId="List" qsTypeId="urn:microsoft.com/office/officeart/2005/8/quickstyle/simple1" qsCatId="simple" csTypeId="urn:microsoft.com/office/officeart/2005/8/colors/accent1_2" csCatId="accent1" phldr="1"/>
      <dgm:spPr/>
      <dgm:t>
        <a:bodyPr/>
        <a:lstStyle/>
        <a:p>
          <a:endParaRPr lang="en-US"/>
        </a:p>
      </dgm:t>
    </dgm:pt>
    <dgm:pt modelId="{EE23A604-CE45-44AE-B2A2-DC19A4F8AA44}">
      <dgm:prSet/>
      <dgm:spPr/>
      <dgm:t>
        <a:bodyPr/>
        <a:lstStyle/>
        <a:p>
          <a:pPr>
            <a:lnSpc>
              <a:spcPct val="100000"/>
            </a:lnSpc>
            <a:defRPr b="1"/>
          </a:pPr>
          <a:r>
            <a:rPr lang="en-US"/>
            <a:t>Mapping Reality Phase</a:t>
          </a:r>
        </a:p>
      </dgm:t>
    </dgm:pt>
    <dgm:pt modelId="{13E466B2-691F-4E38-85E4-BC25F11C63AE}" type="parTrans" cxnId="{41E22E32-9A84-4983-8512-2EFF8D567B85}">
      <dgm:prSet/>
      <dgm:spPr/>
      <dgm:t>
        <a:bodyPr/>
        <a:lstStyle/>
        <a:p>
          <a:endParaRPr lang="en-US"/>
        </a:p>
      </dgm:t>
    </dgm:pt>
    <dgm:pt modelId="{0D92B739-B079-43F2-9B60-C026622DFC72}" type="sibTrans" cxnId="{41E22E32-9A84-4983-8512-2EFF8D567B85}">
      <dgm:prSet/>
      <dgm:spPr/>
      <dgm:t>
        <a:bodyPr/>
        <a:lstStyle/>
        <a:p>
          <a:pPr>
            <a:lnSpc>
              <a:spcPct val="100000"/>
            </a:lnSpc>
            <a:defRPr b="1"/>
          </a:pPr>
          <a:endParaRPr lang="en-US"/>
        </a:p>
      </dgm:t>
    </dgm:pt>
    <dgm:pt modelId="{25066887-D100-4BD0-A98A-DF1202835C8C}">
      <dgm:prSet/>
      <dgm:spPr/>
      <dgm:t>
        <a:bodyPr/>
        <a:lstStyle/>
        <a:p>
          <a:pPr>
            <a:lnSpc>
              <a:spcPct val="100000"/>
            </a:lnSpc>
          </a:pPr>
          <a:r>
            <a:rPr lang="en-US"/>
            <a:t>Weeks 1-2 focus on identifying key pages, documents, systems, and content creators to understand the current state.</a:t>
          </a:r>
        </a:p>
      </dgm:t>
    </dgm:pt>
    <dgm:pt modelId="{34D73F0B-CFA9-4C4D-8B10-20DA22DB6EF8}" type="parTrans" cxnId="{0A12F30D-7D25-4BE7-AC5B-07B4D86BD645}">
      <dgm:prSet/>
      <dgm:spPr/>
      <dgm:t>
        <a:bodyPr/>
        <a:lstStyle/>
        <a:p>
          <a:endParaRPr lang="en-US"/>
        </a:p>
      </dgm:t>
    </dgm:pt>
    <dgm:pt modelId="{A00688AC-7311-4FC7-BFD7-0B344DC200A2}" type="sibTrans" cxnId="{0A12F30D-7D25-4BE7-AC5B-07B4D86BD645}">
      <dgm:prSet/>
      <dgm:spPr/>
      <dgm:t>
        <a:bodyPr/>
        <a:lstStyle/>
        <a:p>
          <a:endParaRPr lang="en-US"/>
        </a:p>
      </dgm:t>
    </dgm:pt>
    <dgm:pt modelId="{9F2ED41F-F479-470D-9146-739B17F448AC}">
      <dgm:prSet/>
      <dgm:spPr/>
      <dgm:t>
        <a:bodyPr/>
        <a:lstStyle/>
        <a:p>
          <a:pPr>
            <a:lnSpc>
              <a:spcPct val="100000"/>
            </a:lnSpc>
            <a:defRPr b="1"/>
          </a:pPr>
          <a:r>
            <a:rPr lang="en-US"/>
            <a:t>Focused Selection Phase</a:t>
          </a:r>
        </a:p>
      </dgm:t>
    </dgm:pt>
    <dgm:pt modelId="{E40523C7-D0B1-4B11-A498-32F75B07F373}" type="parTrans" cxnId="{466282C9-0EC9-4C02-A25E-728684C86A26}">
      <dgm:prSet/>
      <dgm:spPr/>
      <dgm:t>
        <a:bodyPr/>
        <a:lstStyle/>
        <a:p>
          <a:endParaRPr lang="en-US"/>
        </a:p>
      </dgm:t>
    </dgm:pt>
    <dgm:pt modelId="{46866DC3-A7D3-4A36-A374-187C5692F0F3}" type="sibTrans" cxnId="{466282C9-0EC9-4C02-A25E-728684C86A26}">
      <dgm:prSet/>
      <dgm:spPr/>
      <dgm:t>
        <a:bodyPr/>
        <a:lstStyle/>
        <a:p>
          <a:pPr>
            <a:lnSpc>
              <a:spcPct val="100000"/>
            </a:lnSpc>
            <a:defRPr b="1"/>
          </a:pPr>
          <a:endParaRPr lang="en-US"/>
        </a:p>
      </dgm:t>
    </dgm:pt>
    <dgm:pt modelId="{C63B70DD-9C9F-4E5B-8A96-7F1F03F2AE42}">
      <dgm:prSet/>
      <dgm:spPr/>
      <dgm:t>
        <a:bodyPr/>
        <a:lstStyle/>
        <a:p>
          <a:pPr>
            <a:lnSpc>
              <a:spcPct val="100000"/>
            </a:lnSpc>
          </a:pPr>
          <a:r>
            <a:rPr lang="en-US"/>
            <a:t>Weeks 3-6 involve selecting one system, one department, and one metric to focus efforts and drive results.</a:t>
          </a:r>
        </a:p>
      </dgm:t>
    </dgm:pt>
    <dgm:pt modelId="{D8E71A6B-BD33-4DC4-8FF3-66B244AF275B}" type="parTrans" cxnId="{4DBE24AD-2A33-4EE7-BF68-2BC3D983455A}">
      <dgm:prSet/>
      <dgm:spPr/>
      <dgm:t>
        <a:bodyPr/>
        <a:lstStyle/>
        <a:p>
          <a:endParaRPr lang="en-US"/>
        </a:p>
      </dgm:t>
    </dgm:pt>
    <dgm:pt modelId="{EDEF5136-8722-471E-94F3-3C250D001C46}" type="sibTrans" cxnId="{4DBE24AD-2A33-4EE7-BF68-2BC3D983455A}">
      <dgm:prSet/>
      <dgm:spPr/>
      <dgm:t>
        <a:bodyPr/>
        <a:lstStyle/>
        <a:p>
          <a:endParaRPr lang="en-US"/>
        </a:p>
      </dgm:t>
    </dgm:pt>
    <dgm:pt modelId="{EBED6570-BBBD-4B85-880F-9892BE1AC92D}">
      <dgm:prSet/>
      <dgm:spPr/>
      <dgm:t>
        <a:bodyPr/>
        <a:lstStyle/>
        <a:p>
          <a:pPr>
            <a:lnSpc>
              <a:spcPct val="100000"/>
            </a:lnSpc>
            <a:defRPr b="1"/>
          </a:pPr>
          <a:r>
            <a:rPr lang="en-US"/>
            <a:t>Expansion and Wins</a:t>
          </a:r>
        </a:p>
      </dgm:t>
    </dgm:pt>
    <dgm:pt modelId="{9A96466C-A424-4104-8594-F873574F8BBB}" type="parTrans" cxnId="{62676FC1-D554-4CDA-BB7F-F06E2FAE890F}">
      <dgm:prSet/>
      <dgm:spPr/>
      <dgm:t>
        <a:bodyPr/>
        <a:lstStyle/>
        <a:p>
          <a:endParaRPr lang="en-US"/>
        </a:p>
      </dgm:t>
    </dgm:pt>
    <dgm:pt modelId="{4CEE5497-589C-4738-A6AA-943B3DD9E1F5}" type="sibTrans" cxnId="{62676FC1-D554-4CDA-BB7F-F06E2FAE890F}">
      <dgm:prSet/>
      <dgm:spPr/>
      <dgm:t>
        <a:bodyPr/>
        <a:lstStyle/>
        <a:p>
          <a:endParaRPr lang="en-US"/>
        </a:p>
      </dgm:t>
    </dgm:pt>
    <dgm:pt modelId="{A6F6CE59-E876-427B-9D3E-CF3953C49D4A}">
      <dgm:prSet/>
      <dgm:spPr/>
      <dgm:t>
        <a:bodyPr/>
        <a:lstStyle/>
        <a:p>
          <a:pPr>
            <a:lnSpc>
              <a:spcPct val="100000"/>
            </a:lnSpc>
          </a:pPr>
          <a:r>
            <a:rPr lang="en-US"/>
            <a:t>Weeks 7-12 emphasize gradual expansion of efforts and celebrating successes to maintain momentum.</a:t>
          </a:r>
        </a:p>
      </dgm:t>
    </dgm:pt>
    <dgm:pt modelId="{64C45FB4-CE06-4171-A5E3-8CB7DDDADB95}" type="parTrans" cxnId="{1BF95232-BCBF-44D2-AB6C-374C7CAD9B1E}">
      <dgm:prSet/>
      <dgm:spPr/>
      <dgm:t>
        <a:bodyPr/>
        <a:lstStyle/>
        <a:p>
          <a:endParaRPr lang="en-US"/>
        </a:p>
      </dgm:t>
    </dgm:pt>
    <dgm:pt modelId="{B19DFF81-6714-4458-BE07-293409FC9CA9}" type="sibTrans" cxnId="{1BF95232-BCBF-44D2-AB6C-374C7CAD9B1E}">
      <dgm:prSet/>
      <dgm:spPr/>
      <dgm:t>
        <a:bodyPr/>
        <a:lstStyle/>
        <a:p>
          <a:endParaRPr lang="en-US"/>
        </a:p>
      </dgm:t>
    </dgm:pt>
    <dgm:pt modelId="{484F4243-E508-4CAB-9AFB-CAC2FF2F147F}" type="pres">
      <dgm:prSet presAssocID="{B8FA0F24-6778-49F4-A8E6-5F7F01DDCF16}" presName="Name0" presStyleCnt="0">
        <dgm:presLayoutVars>
          <dgm:dir/>
          <dgm:resizeHandles val="exact"/>
        </dgm:presLayoutVars>
      </dgm:prSet>
      <dgm:spPr/>
    </dgm:pt>
    <dgm:pt modelId="{63B0D1C1-DA65-4EC5-A074-C58CDEE19450}" type="pres">
      <dgm:prSet presAssocID="{EE23A604-CE45-44AE-B2A2-DC19A4F8AA44}" presName="compNode" presStyleCnt="0"/>
      <dgm:spPr/>
    </dgm:pt>
    <dgm:pt modelId="{16FC9ECB-1030-40F2-8978-1D9D9858313C}" type="pres">
      <dgm:prSet presAssocID="{EE23A604-CE45-44AE-B2A2-DC19A4F8AA44}" presName="pictRect" presStyleLbl="revTx" presStyleIdx="0" presStyleCnt="6">
        <dgm:presLayoutVars>
          <dgm:chMax val="0"/>
          <dgm:bulletEnabled/>
        </dgm:presLayoutVars>
      </dgm:prSet>
      <dgm:spPr/>
    </dgm:pt>
    <dgm:pt modelId="{E084D7B2-C24A-49FA-8437-AF59A4A9437C}" type="pres">
      <dgm:prSet presAssocID="{EE23A604-CE45-44AE-B2A2-DC19A4F8AA44}" presName="textRect" presStyleLbl="revTx" presStyleIdx="1" presStyleCnt="6">
        <dgm:presLayoutVars>
          <dgm:bulletEnabled/>
        </dgm:presLayoutVars>
      </dgm:prSet>
      <dgm:spPr/>
    </dgm:pt>
    <dgm:pt modelId="{C2F2E587-FCDD-4CB2-B64B-648A1A77B65F}" type="pres">
      <dgm:prSet presAssocID="{0D92B739-B079-43F2-9B60-C026622DFC72}" presName="sibTrans" presStyleLbl="sibTrans2D1" presStyleIdx="0" presStyleCnt="0"/>
      <dgm:spPr/>
    </dgm:pt>
    <dgm:pt modelId="{09CE1B4C-2529-4436-B767-D1D8CC10C722}" type="pres">
      <dgm:prSet presAssocID="{9F2ED41F-F479-470D-9146-739B17F448AC}" presName="compNode" presStyleCnt="0"/>
      <dgm:spPr/>
    </dgm:pt>
    <dgm:pt modelId="{CACC846F-C7B1-4B7E-AE1B-6CB63512B352}" type="pres">
      <dgm:prSet presAssocID="{9F2ED41F-F479-470D-9146-739B17F448AC}" presName="pictRect" presStyleLbl="revTx" presStyleIdx="2" presStyleCnt="6">
        <dgm:presLayoutVars>
          <dgm:chMax val="0"/>
          <dgm:bulletEnabled/>
        </dgm:presLayoutVars>
      </dgm:prSet>
      <dgm:spPr/>
    </dgm:pt>
    <dgm:pt modelId="{81E9CE31-39C9-48AC-BB73-A499BC5C35DC}" type="pres">
      <dgm:prSet presAssocID="{9F2ED41F-F479-470D-9146-739B17F448AC}" presName="textRect" presStyleLbl="revTx" presStyleIdx="3" presStyleCnt="6">
        <dgm:presLayoutVars>
          <dgm:bulletEnabled/>
        </dgm:presLayoutVars>
      </dgm:prSet>
      <dgm:spPr/>
    </dgm:pt>
    <dgm:pt modelId="{AE242B4E-3AD1-4981-9B95-6C3098101235}" type="pres">
      <dgm:prSet presAssocID="{46866DC3-A7D3-4A36-A374-187C5692F0F3}" presName="sibTrans" presStyleLbl="sibTrans2D1" presStyleIdx="0" presStyleCnt="0"/>
      <dgm:spPr/>
    </dgm:pt>
    <dgm:pt modelId="{37CFDDE1-AF01-4A0E-801A-CDA6A4B18EC1}" type="pres">
      <dgm:prSet presAssocID="{EBED6570-BBBD-4B85-880F-9892BE1AC92D}" presName="compNode" presStyleCnt="0"/>
      <dgm:spPr/>
    </dgm:pt>
    <dgm:pt modelId="{BB852E2C-4E99-4706-9DC3-B06547CE7C89}" type="pres">
      <dgm:prSet presAssocID="{EBED6570-BBBD-4B85-880F-9892BE1AC92D}" presName="pictRect" presStyleLbl="revTx" presStyleIdx="4" presStyleCnt="6">
        <dgm:presLayoutVars>
          <dgm:chMax val="0"/>
          <dgm:bulletEnabled/>
        </dgm:presLayoutVars>
      </dgm:prSet>
      <dgm:spPr/>
    </dgm:pt>
    <dgm:pt modelId="{8D4E28CA-36BE-4490-842C-77A1DC39A3DC}" type="pres">
      <dgm:prSet presAssocID="{EBED6570-BBBD-4B85-880F-9892BE1AC92D}" presName="textRect" presStyleLbl="revTx" presStyleIdx="5" presStyleCnt="6">
        <dgm:presLayoutVars>
          <dgm:bulletEnabled/>
        </dgm:presLayoutVars>
      </dgm:prSet>
      <dgm:spPr/>
    </dgm:pt>
  </dgm:ptLst>
  <dgm:cxnLst>
    <dgm:cxn modelId="{675D0408-4B14-4500-B2ED-58F139A49BF5}" type="presOf" srcId="{0D92B739-B079-43F2-9B60-C026622DFC72}" destId="{C2F2E587-FCDD-4CB2-B64B-648A1A77B65F}" srcOrd="0" destOrd="0" presId="urn:microsoft.com/office/officeart/2024/3/layout/hArchList1"/>
    <dgm:cxn modelId="{0A12F30D-7D25-4BE7-AC5B-07B4D86BD645}" srcId="{EE23A604-CE45-44AE-B2A2-DC19A4F8AA44}" destId="{25066887-D100-4BD0-A98A-DF1202835C8C}" srcOrd="0" destOrd="0" parTransId="{34D73F0B-CFA9-4C4D-8B10-20DA22DB6EF8}" sibTransId="{A00688AC-7311-4FC7-BFD7-0B344DC200A2}"/>
    <dgm:cxn modelId="{38819719-22A4-413A-93E9-CBD004A28787}" type="presOf" srcId="{C63B70DD-9C9F-4E5B-8A96-7F1F03F2AE42}" destId="{81E9CE31-39C9-48AC-BB73-A499BC5C35DC}" srcOrd="0" destOrd="0" presId="urn:microsoft.com/office/officeart/2024/3/layout/hArchList1"/>
    <dgm:cxn modelId="{65C6D11B-A5DE-4235-A4B1-52C8EE721115}" type="presOf" srcId="{B8FA0F24-6778-49F4-A8E6-5F7F01DDCF16}" destId="{484F4243-E508-4CAB-9AFB-CAC2FF2F147F}" srcOrd="0" destOrd="0" presId="urn:microsoft.com/office/officeart/2024/3/layout/hArchList1"/>
    <dgm:cxn modelId="{41E22E32-9A84-4983-8512-2EFF8D567B85}" srcId="{B8FA0F24-6778-49F4-A8E6-5F7F01DDCF16}" destId="{EE23A604-CE45-44AE-B2A2-DC19A4F8AA44}" srcOrd="0" destOrd="0" parTransId="{13E466B2-691F-4E38-85E4-BC25F11C63AE}" sibTransId="{0D92B739-B079-43F2-9B60-C026622DFC72}"/>
    <dgm:cxn modelId="{1BF95232-BCBF-44D2-AB6C-374C7CAD9B1E}" srcId="{EBED6570-BBBD-4B85-880F-9892BE1AC92D}" destId="{A6F6CE59-E876-427B-9D3E-CF3953C49D4A}" srcOrd="0" destOrd="0" parTransId="{64C45FB4-CE06-4171-A5E3-8CB7DDDADB95}" sibTransId="{B19DFF81-6714-4458-BE07-293409FC9CA9}"/>
    <dgm:cxn modelId="{D4EC8142-1374-4BCF-A84F-E16E153D0CE9}" type="presOf" srcId="{9F2ED41F-F479-470D-9146-739B17F448AC}" destId="{CACC846F-C7B1-4B7E-AE1B-6CB63512B352}" srcOrd="0" destOrd="0" presId="urn:microsoft.com/office/officeart/2024/3/layout/hArchList1"/>
    <dgm:cxn modelId="{08657975-34AF-4F19-AC43-DA210726F6AC}" type="presOf" srcId="{46866DC3-A7D3-4A36-A374-187C5692F0F3}" destId="{AE242B4E-3AD1-4981-9B95-6C3098101235}" srcOrd="0" destOrd="0" presId="urn:microsoft.com/office/officeart/2024/3/layout/hArchList1"/>
    <dgm:cxn modelId="{4DBE24AD-2A33-4EE7-BF68-2BC3D983455A}" srcId="{9F2ED41F-F479-470D-9146-739B17F448AC}" destId="{C63B70DD-9C9F-4E5B-8A96-7F1F03F2AE42}" srcOrd="0" destOrd="0" parTransId="{D8E71A6B-BD33-4DC4-8FF3-66B244AF275B}" sibTransId="{EDEF5136-8722-471E-94F3-3C250D001C46}"/>
    <dgm:cxn modelId="{A33DA9BB-EBAF-472E-8F2B-E8211EDDF266}" type="presOf" srcId="{EE23A604-CE45-44AE-B2A2-DC19A4F8AA44}" destId="{16FC9ECB-1030-40F2-8978-1D9D9858313C}" srcOrd="0" destOrd="0" presId="urn:microsoft.com/office/officeart/2024/3/layout/hArchList1"/>
    <dgm:cxn modelId="{62676FC1-D554-4CDA-BB7F-F06E2FAE890F}" srcId="{B8FA0F24-6778-49F4-A8E6-5F7F01DDCF16}" destId="{EBED6570-BBBD-4B85-880F-9892BE1AC92D}" srcOrd="2" destOrd="0" parTransId="{9A96466C-A424-4104-8594-F873574F8BBB}" sibTransId="{4CEE5497-589C-4738-A6AA-943B3DD9E1F5}"/>
    <dgm:cxn modelId="{466282C9-0EC9-4C02-A25E-728684C86A26}" srcId="{B8FA0F24-6778-49F4-A8E6-5F7F01DDCF16}" destId="{9F2ED41F-F479-470D-9146-739B17F448AC}" srcOrd="1" destOrd="0" parTransId="{E40523C7-D0B1-4B11-A498-32F75B07F373}" sibTransId="{46866DC3-A7D3-4A36-A374-187C5692F0F3}"/>
    <dgm:cxn modelId="{D1A8E5D3-E1CA-4375-A15C-A4C731A3EB0B}" type="presOf" srcId="{EBED6570-BBBD-4B85-880F-9892BE1AC92D}" destId="{BB852E2C-4E99-4706-9DC3-B06547CE7C89}" srcOrd="0" destOrd="0" presId="urn:microsoft.com/office/officeart/2024/3/layout/hArchList1"/>
    <dgm:cxn modelId="{42A7B2DB-6E57-4FAF-87F0-DBEC9F2736AC}" type="presOf" srcId="{A6F6CE59-E876-427B-9D3E-CF3953C49D4A}" destId="{8D4E28CA-36BE-4490-842C-77A1DC39A3DC}" srcOrd="0" destOrd="0" presId="urn:microsoft.com/office/officeart/2024/3/layout/hArchList1"/>
    <dgm:cxn modelId="{C2D47FFF-6DE5-483E-80CC-262EAC85EBCB}" type="presOf" srcId="{25066887-D100-4BD0-A98A-DF1202835C8C}" destId="{E084D7B2-C24A-49FA-8437-AF59A4A9437C}" srcOrd="0" destOrd="0" presId="urn:microsoft.com/office/officeart/2024/3/layout/hArchList1"/>
    <dgm:cxn modelId="{E28A1F16-FF32-448C-AA34-800CD1898ED4}" type="presParOf" srcId="{484F4243-E508-4CAB-9AFB-CAC2FF2F147F}" destId="{63B0D1C1-DA65-4EC5-A074-C58CDEE19450}" srcOrd="0" destOrd="0" presId="urn:microsoft.com/office/officeart/2024/3/layout/hArchList1"/>
    <dgm:cxn modelId="{6C780E73-298B-4A59-A2D1-AAE2687CD5BD}" type="presParOf" srcId="{63B0D1C1-DA65-4EC5-A074-C58CDEE19450}" destId="{16FC9ECB-1030-40F2-8978-1D9D9858313C}" srcOrd="0" destOrd="0" presId="urn:microsoft.com/office/officeart/2024/3/layout/hArchList1"/>
    <dgm:cxn modelId="{9BCE82E1-FF13-4E4E-A648-663F77A92F1C}" type="presParOf" srcId="{63B0D1C1-DA65-4EC5-A074-C58CDEE19450}" destId="{E084D7B2-C24A-49FA-8437-AF59A4A9437C}" srcOrd="1" destOrd="0" presId="urn:microsoft.com/office/officeart/2024/3/layout/hArchList1"/>
    <dgm:cxn modelId="{F5FAC110-88DC-4A22-8072-7271059946B5}" type="presParOf" srcId="{484F4243-E508-4CAB-9AFB-CAC2FF2F147F}" destId="{C2F2E587-FCDD-4CB2-B64B-648A1A77B65F}" srcOrd="1" destOrd="0" presId="urn:microsoft.com/office/officeart/2024/3/layout/hArchList1"/>
    <dgm:cxn modelId="{5BA9B40A-983A-4420-A1C1-C88FA5C12871}" type="presParOf" srcId="{484F4243-E508-4CAB-9AFB-CAC2FF2F147F}" destId="{09CE1B4C-2529-4436-B767-D1D8CC10C722}" srcOrd="2" destOrd="0" presId="urn:microsoft.com/office/officeart/2024/3/layout/hArchList1"/>
    <dgm:cxn modelId="{06F12164-47CD-4D87-9560-111A140428A1}" type="presParOf" srcId="{09CE1B4C-2529-4436-B767-D1D8CC10C722}" destId="{CACC846F-C7B1-4B7E-AE1B-6CB63512B352}" srcOrd="0" destOrd="0" presId="urn:microsoft.com/office/officeart/2024/3/layout/hArchList1"/>
    <dgm:cxn modelId="{DC8B5A44-1FF7-4FC7-BBDE-79DC2ACAFD5C}" type="presParOf" srcId="{09CE1B4C-2529-4436-B767-D1D8CC10C722}" destId="{81E9CE31-39C9-48AC-BB73-A499BC5C35DC}" srcOrd="1" destOrd="0" presId="urn:microsoft.com/office/officeart/2024/3/layout/hArchList1"/>
    <dgm:cxn modelId="{4FFD4A75-D231-45F0-AAC1-630EB895D356}" type="presParOf" srcId="{484F4243-E508-4CAB-9AFB-CAC2FF2F147F}" destId="{AE242B4E-3AD1-4981-9B95-6C3098101235}" srcOrd="3" destOrd="0" presId="urn:microsoft.com/office/officeart/2024/3/layout/hArchList1"/>
    <dgm:cxn modelId="{283196C8-B631-43AA-B067-8B11C7D6E973}" type="presParOf" srcId="{484F4243-E508-4CAB-9AFB-CAC2FF2F147F}" destId="{37CFDDE1-AF01-4A0E-801A-CDA6A4B18EC1}" srcOrd="4" destOrd="0" presId="urn:microsoft.com/office/officeart/2024/3/layout/hArchList1"/>
    <dgm:cxn modelId="{2A34E4BA-7D81-4690-8CCD-52B4B6ADC247}" type="presParOf" srcId="{37CFDDE1-AF01-4A0E-801A-CDA6A4B18EC1}" destId="{BB852E2C-4E99-4706-9DC3-B06547CE7C89}" srcOrd="0" destOrd="0" presId="urn:microsoft.com/office/officeart/2024/3/layout/hArchList1"/>
    <dgm:cxn modelId="{1477B7C1-A2E0-487E-9540-0E5C4C078C89}" type="presParOf" srcId="{37CFDDE1-AF01-4A0E-801A-CDA6A4B18EC1}" destId="{8D4E28CA-36BE-4490-842C-77A1DC39A3DC}" srcOrd="1" destOrd="0" presId="urn:microsoft.com/office/officeart/2024/3/layout/hArc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82FEB56-E8A6-4A09-87A7-43C22A782941}" type="doc">
      <dgm:prSet loTypeId="urn:microsoft.com/office/officeart/2024/3/layout/hArchList1" loCatId="List" qsTypeId="urn:microsoft.com/office/officeart/2005/8/quickstyle/simple1" qsCatId="simple" csTypeId="urn:microsoft.com/office/officeart/2005/8/colors/accent1_2" csCatId="accent1" phldr="1"/>
      <dgm:spPr/>
      <dgm:t>
        <a:bodyPr/>
        <a:lstStyle/>
        <a:p>
          <a:endParaRPr lang="en-US"/>
        </a:p>
      </dgm:t>
    </dgm:pt>
    <dgm:pt modelId="{2A0EAB66-58E2-4369-8667-19C63807F86E}">
      <dgm:prSet/>
      <dgm:spPr/>
      <dgm:t>
        <a:bodyPr/>
        <a:lstStyle/>
        <a:p>
          <a:pPr>
            <a:lnSpc>
              <a:spcPct val="100000"/>
            </a:lnSpc>
            <a:defRPr b="1"/>
          </a:pPr>
          <a:r>
            <a:rPr lang="en-US"/>
            <a:t>Success Strategies</a:t>
          </a:r>
        </a:p>
      </dgm:t>
    </dgm:pt>
    <dgm:pt modelId="{7D8481B1-6B74-40B0-A9E7-08A1EFFD0E02}" type="parTrans" cxnId="{9C30D575-4F30-48E7-A715-CC5DD757F143}">
      <dgm:prSet/>
      <dgm:spPr/>
      <dgm:t>
        <a:bodyPr/>
        <a:lstStyle/>
        <a:p>
          <a:endParaRPr lang="en-US"/>
        </a:p>
      </dgm:t>
    </dgm:pt>
    <dgm:pt modelId="{D05E8B22-9628-457D-837C-C91994FFA24E}" type="sibTrans" cxnId="{9C30D575-4F30-48E7-A715-CC5DD757F143}">
      <dgm:prSet/>
      <dgm:spPr/>
      <dgm:t>
        <a:bodyPr/>
        <a:lstStyle/>
        <a:p>
          <a:pPr>
            <a:lnSpc>
              <a:spcPct val="100000"/>
            </a:lnSpc>
            <a:defRPr b="1"/>
          </a:pPr>
          <a:endParaRPr lang="en-US"/>
        </a:p>
      </dgm:t>
    </dgm:pt>
    <dgm:pt modelId="{37DAECE1-3B09-4973-971C-FE87A293C145}">
      <dgm:prSet/>
      <dgm:spPr/>
      <dgm:t>
        <a:bodyPr/>
        <a:lstStyle/>
        <a:p>
          <a:pPr>
            <a:lnSpc>
              <a:spcPct val="100000"/>
            </a:lnSpc>
          </a:pPr>
          <a:r>
            <a:rPr lang="en-US"/>
            <a:t>Starting with willing departments and concise training kits helped showcase achievements and celebrate progress effectively.</a:t>
          </a:r>
        </a:p>
      </dgm:t>
    </dgm:pt>
    <dgm:pt modelId="{6CBDBCAA-5055-44AC-AA5A-F6D8ECCFF3BB}" type="parTrans" cxnId="{EC56016F-80A8-4B22-8202-1432FCB46D21}">
      <dgm:prSet/>
      <dgm:spPr/>
      <dgm:t>
        <a:bodyPr/>
        <a:lstStyle/>
        <a:p>
          <a:endParaRPr lang="en-US"/>
        </a:p>
      </dgm:t>
    </dgm:pt>
    <dgm:pt modelId="{76EA53FC-CB67-40DE-9308-0B1EFAE7A300}" type="sibTrans" cxnId="{EC56016F-80A8-4B22-8202-1432FCB46D21}">
      <dgm:prSet/>
      <dgm:spPr/>
      <dgm:t>
        <a:bodyPr/>
        <a:lstStyle/>
        <a:p>
          <a:endParaRPr lang="en-US"/>
        </a:p>
      </dgm:t>
    </dgm:pt>
    <dgm:pt modelId="{80477554-587A-4E4B-8D11-A2850EC889E7}">
      <dgm:prSet/>
      <dgm:spPr/>
      <dgm:t>
        <a:bodyPr/>
        <a:lstStyle/>
        <a:p>
          <a:pPr>
            <a:lnSpc>
              <a:spcPct val="100000"/>
            </a:lnSpc>
            <a:defRPr b="1"/>
          </a:pPr>
          <a:r>
            <a:rPr lang="en-US"/>
            <a:t>Challenges Faced</a:t>
          </a:r>
        </a:p>
      </dgm:t>
    </dgm:pt>
    <dgm:pt modelId="{392F8BBF-0719-4524-B7E6-C6947945ABD6}" type="parTrans" cxnId="{EC976119-BCBF-4ABF-A868-E1BC7F374257}">
      <dgm:prSet/>
      <dgm:spPr/>
      <dgm:t>
        <a:bodyPr/>
        <a:lstStyle/>
        <a:p>
          <a:endParaRPr lang="en-US"/>
        </a:p>
      </dgm:t>
    </dgm:pt>
    <dgm:pt modelId="{DC7CF51A-8F78-431D-A9A3-345085A102DA}" type="sibTrans" cxnId="{EC976119-BCBF-4ABF-A868-E1BC7F374257}">
      <dgm:prSet/>
      <dgm:spPr/>
      <dgm:t>
        <a:bodyPr/>
        <a:lstStyle/>
        <a:p>
          <a:pPr>
            <a:lnSpc>
              <a:spcPct val="100000"/>
            </a:lnSpc>
            <a:defRPr b="1"/>
          </a:pPr>
          <a:endParaRPr lang="en-US"/>
        </a:p>
      </dgm:t>
    </dgm:pt>
    <dgm:pt modelId="{F70FD392-6B17-4B88-99E8-8C36F56752FB}">
      <dgm:prSet/>
      <dgm:spPr/>
      <dgm:t>
        <a:bodyPr/>
        <a:lstStyle/>
        <a:p>
          <a:pPr>
            <a:lnSpc>
              <a:spcPct val="100000"/>
            </a:lnSpc>
          </a:pPr>
          <a:r>
            <a:rPr lang="en-US"/>
            <a:t>Resistance, vendor issues, legacy content, and sole responsibility created significant obstacles during implementation.</a:t>
          </a:r>
        </a:p>
      </dgm:t>
    </dgm:pt>
    <dgm:pt modelId="{CD3CEF49-950C-455B-94BC-3D43BDC65CD8}" type="parTrans" cxnId="{4EDABBED-03C1-4875-82A1-87A2A434EE64}">
      <dgm:prSet/>
      <dgm:spPr/>
      <dgm:t>
        <a:bodyPr/>
        <a:lstStyle/>
        <a:p>
          <a:endParaRPr lang="en-US"/>
        </a:p>
      </dgm:t>
    </dgm:pt>
    <dgm:pt modelId="{FFA3E4D1-8C70-4442-864F-D7F0C7214219}" type="sibTrans" cxnId="{4EDABBED-03C1-4875-82A1-87A2A434EE64}">
      <dgm:prSet/>
      <dgm:spPr/>
      <dgm:t>
        <a:bodyPr/>
        <a:lstStyle/>
        <a:p>
          <a:endParaRPr lang="en-US"/>
        </a:p>
      </dgm:t>
    </dgm:pt>
    <dgm:pt modelId="{B9892F29-48A8-4529-B42F-F69014AD9CC9}">
      <dgm:prSet/>
      <dgm:spPr/>
      <dgm:t>
        <a:bodyPr/>
        <a:lstStyle/>
        <a:p>
          <a:pPr>
            <a:lnSpc>
              <a:spcPct val="100000"/>
            </a:lnSpc>
            <a:defRPr b="1"/>
          </a:pPr>
          <a:r>
            <a:rPr lang="en-US"/>
            <a:t>Guiding Future Strategies</a:t>
          </a:r>
        </a:p>
      </dgm:t>
    </dgm:pt>
    <dgm:pt modelId="{B5479136-363E-4512-A9F3-5258E1E114C3}" type="parTrans" cxnId="{698C8B5A-1BF4-4D4F-97DB-3B869F72A053}">
      <dgm:prSet/>
      <dgm:spPr/>
      <dgm:t>
        <a:bodyPr/>
        <a:lstStyle/>
        <a:p>
          <a:endParaRPr lang="en-US"/>
        </a:p>
      </dgm:t>
    </dgm:pt>
    <dgm:pt modelId="{FECFD612-E66A-495A-82D9-C0A07BC2D28F}" type="sibTrans" cxnId="{698C8B5A-1BF4-4D4F-97DB-3B869F72A053}">
      <dgm:prSet/>
      <dgm:spPr/>
      <dgm:t>
        <a:bodyPr/>
        <a:lstStyle/>
        <a:p>
          <a:endParaRPr lang="en-US"/>
        </a:p>
      </dgm:t>
    </dgm:pt>
    <dgm:pt modelId="{E96CB4D7-6C73-4673-8516-80CE7F8AD99C}">
      <dgm:prSet/>
      <dgm:spPr/>
      <dgm:t>
        <a:bodyPr/>
        <a:lstStyle/>
        <a:p>
          <a:pPr>
            <a:lnSpc>
              <a:spcPct val="100000"/>
            </a:lnSpc>
          </a:pPr>
          <a:r>
            <a:rPr lang="en-US"/>
            <a:t>Insights from successes and challenges help shape future strategies and set realistic expectations for projects.</a:t>
          </a:r>
        </a:p>
      </dgm:t>
    </dgm:pt>
    <dgm:pt modelId="{21424DF0-1D20-4B24-B799-308D482B11ED}" type="parTrans" cxnId="{1622760B-02DE-4CDC-8E20-E92111594397}">
      <dgm:prSet/>
      <dgm:spPr/>
      <dgm:t>
        <a:bodyPr/>
        <a:lstStyle/>
        <a:p>
          <a:endParaRPr lang="en-US"/>
        </a:p>
      </dgm:t>
    </dgm:pt>
    <dgm:pt modelId="{8DD27ECC-AC0C-4BF1-8DFE-5184806F9939}" type="sibTrans" cxnId="{1622760B-02DE-4CDC-8E20-E92111594397}">
      <dgm:prSet/>
      <dgm:spPr/>
      <dgm:t>
        <a:bodyPr/>
        <a:lstStyle/>
        <a:p>
          <a:endParaRPr lang="en-US"/>
        </a:p>
      </dgm:t>
    </dgm:pt>
    <dgm:pt modelId="{E837CF08-EB41-4DAA-8E54-F41B73F2FBD3}" type="pres">
      <dgm:prSet presAssocID="{382FEB56-E8A6-4A09-87A7-43C22A782941}" presName="Name0" presStyleCnt="0">
        <dgm:presLayoutVars>
          <dgm:dir/>
          <dgm:resizeHandles val="exact"/>
        </dgm:presLayoutVars>
      </dgm:prSet>
      <dgm:spPr/>
    </dgm:pt>
    <dgm:pt modelId="{87C9C0FA-F3B6-45CA-881B-DE679148DBF8}" type="pres">
      <dgm:prSet presAssocID="{2A0EAB66-58E2-4369-8667-19C63807F86E}" presName="compNode" presStyleCnt="0"/>
      <dgm:spPr/>
    </dgm:pt>
    <dgm:pt modelId="{9864B1F4-D294-4CBF-A658-5F921EE24531}" type="pres">
      <dgm:prSet presAssocID="{2A0EAB66-58E2-4369-8667-19C63807F86E}" presName="pictRect" presStyleLbl="revTx" presStyleIdx="0" presStyleCnt="6">
        <dgm:presLayoutVars>
          <dgm:chMax val="0"/>
          <dgm:bulletEnabled/>
        </dgm:presLayoutVars>
      </dgm:prSet>
      <dgm:spPr/>
    </dgm:pt>
    <dgm:pt modelId="{7900B7C8-91B4-4912-911E-0BBA35423A17}" type="pres">
      <dgm:prSet presAssocID="{2A0EAB66-58E2-4369-8667-19C63807F86E}" presName="textRect" presStyleLbl="revTx" presStyleIdx="1" presStyleCnt="6">
        <dgm:presLayoutVars>
          <dgm:bulletEnabled/>
        </dgm:presLayoutVars>
      </dgm:prSet>
      <dgm:spPr/>
    </dgm:pt>
    <dgm:pt modelId="{A35CE1A9-1CAA-42A6-9E30-89254FF7F63D}" type="pres">
      <dgm:prSet presAssocID="{D05E8B22-9628-457D-837C-C91994FFA24E}" presName="sibTrans" presStyleLbl="sibTrans2D1" presStyleIdx="0" presStyleCnt="0"/>
      <dgm:spPr/>
    </dgm:pt>
    <dgm:pt modelId="{C2E8251D-D688-46DF-9FE9-19A984BD9A6D}" type="pres">
      <dgm:prSet presAssocID="{80477554-587A-4E4B-8D11-A2850EC889E7}" presName="compNode" presStyleCnt="0"/>
      <dgm:spPr/>
    </dgm:pt>
    <dgm:pt modelId="{9C0F62A7-F009-476D-9668-A881D041548C}" type="pres">
      <dgm:prSet presAssocID="{80477554-587A-4E4B-8D11-A2850EC889E7}" presName="pictRect" presStyleLbl="revTx" presStyleIdx="2" presStyleCnt="6">
        <dgm:presLayoutVars>
          <dgm:chMax val="0"/>
          <dgm:bulletEnabled/>
        </dgm:presLayoutVars>
      </dgm:prSet>
      <dgm:spPr/>
    </dgm:pt>
    <dgm:pt modelId="{606A31F1-4000-4F35-91C6-3263C0FC5DEE}" type="pres">
      <dgm:prSet presAssocID="{80477554-587A-4E4B-8D11-A2850EC889E7}" presName="textRect" presStyleLbl="revTx" presStyleIdx="3" presStyleCnt="6">
        <dgm:presLayoutVars>
          <dgm:bulletEnabled/>
        </dgm:presLayoutVars>
      </dgm:prSet>
      <dgm:spPr/>
    </dgm:pt>
    <dgm:pt modelId="{283BFC6A-DABA-4396-B4F2-FD4AE552409C}" type="pres">
      <dgm:prSet presAssocID="{DC7CF51A-8F78-431D-A9A3-345085A102DA}" presName="sibTrans" presStyleLbl="sibTrans2D1" presStyleIdx="0" presStyleCnt="0"/>
      <dgm:spPr/>
    </dgm:pt>
    <dgm:pt modelId="{F069EE6E-D03B-4B9A-947C-5E4C12587EBB}" type="pres">
      <dgm:prSet presAssocID="{B9892F29-48A8-4529-B42F-F69014AD9CC9}" presName="compNode" presStyleCnt="0"/>
      <dgm:spPr/>
    </dgm:pt>
    <dgm:pt modelId="{23E1111C-0E45-4CD4-A7FA-D27251BBC980}" type="pres">
      <dgm:prSet presAssocID="{B9892F29-48A8-4529-B42F-F69014AD9CC9}" presName="pictRect" presStyleLbl="revTx" presStyleIdx="4" presStyleCnt="6">
        <dgm:presLayoutVars>
          <dgm:chMax val="0"/>
          <dgm:bulletEnabled/>
        </dgm:presLayoutVars>
      </dgm:prSet>
      <dgm:spPr/>
    </dgm:pt>
    <dgm:pt modelId="{DA8DFCA1-4951-4979-997E-37EB159C91C0}" type="pres">
      <dgm:prSet presAssocID="{B9892F29-48A8-4529-B42F-F69014AD9CC9}" presName="textRect" presStyleLbl="revTx" presStyleIdx="5" presStyleCnt="6">
        <dgm:presLayoutVars>
          <dgm:bulletEnabled/>
        </dgm:presLayoutVars>
      </dgm:prSet>
      <dgm:spPr/>
    </dgm:pt>
  </dgm:ptLst>
  <dgm:cxnLst>
    <dgm:cxn modelId="{1622760B-02DE-4CDC-8E20-E92111594397}" srcId="{B9892F29-48A8-4529-B42F-F69014AD9CC9}" destId="{E96CB4D7-6C73-4673-8516-80CE7F8AD99C}" srcOrd="0" destOrd="0" parTransId="{21424DF0-1D20-4B24-B799-308D482B11ED}" sibTransId="{8DD27ECC-AC0C-4BF1-8DFE-5184806F9939}"/>
    <dgm:cxn modelId="{D1C71A0F-EF17-4154-988B-EDDCAC92FFA6}" type="presOf" srcId="{D05E8B22-9628-457D-837C-C91994FFA24E}" destId="{A35CE1A9-1CAA-42A6-9E30-89254FF7F63D}" srcOrd="0" destOrd="0" presId="urn:microsoft.com/office/officeart/2024/3/layout/hArchList1"/>
    <dgm:cxn modelId="{0FBFF816-0514-45BE-A5EF-6A34C580751F}" type="presOf" srcId="{382FEB56-E8A6-4A09-87A7-43C22A782941}" destId="{E837CF08-EB41-4DAA-8E54-F41B73F2FBD3}" srcOrd="0" destOrd="0" presId="urn:microsoft.com/office/officeart/2024/3/layout/hArchList1"/>
    <dgm:cxn modelId="{EC976119-BCBF-4ABF-A868-E1BC7F374257}" srcId="{382FEB56-E8A6-4A09-87A7-43C22A782941}" destId="{80477554-587A-4E4B-8D11-A2850EC889E7}" srcOrd="1" destOrd="0" parTransId="{392F8BBF-0719-4524-B7E6-C6947945ABD6}" sibTransId="{DC7CF51A-8F78-431D-A9A3-345085A102DA}"/>
    <dgm:cxn modelId="{8D8FD736-AD69-41A1-9B36-D90F5DDB44B5}" type="presOf" srcId="{37DAECE1-3B09-4973-971C-FE87A293C145}" destId="{7900B7C8-91B4-4912-911E-0BBA35423A17}" srcOrd="0" destOrd="0" presId="urn:microsoft.com/office/officeart/2024/3/layout/hArchList1"/>
    <dgm:cxn modelId="{E9D4D044-F2FF-4EF9-B754-FFCFDF7FD98F}" type="presOf" srcId="{80477554-587A-4E4B-8D11-A2850EC889E7}" destId="{9C0F62A7-F009-476D-9668-A881D041548C}" srcOrd="0" destOrd="0" presId="urn:microsoft.com/office/officeart/2024/3/layout/hArchList1"/>
    <dgm:cxn modelId="{EC56016F-80A8-4B22-8202-1432FCB46D21}" srcId="{2A0EAB66-58E2-4369-8667-19C63807F86E}" destId="{37DAECE1-3B09-4973-971C-FE87A293C145}" srcOrd="0" destOrd="0" parTransId="{6CBDBCAA-5055-44AC-AA5A-F6D8ECCFF3BB}" sibTransId="{76EA53FC-CB67-40DE-9308-0B1EFAE7A300}"/>
    <dgm:cxn modelId="{07757E52-CDC2-4496-87DA-128D918DD9C0}" type="presOf" srcId="{B9892F29-48A8-4529-B42F-F69014AD9CC9}" destId="{23E1111C-0E45-4CD4-A7FA-D27251BBC980}" srcOrd="0" destOrd="0" presId="urn:microsoft.com/office/officeart/2024/3/layout/hArchList1"/>
    <dgm:cxn modelId="{9C30D575-4F30-48E7-A715-CC5DD757F143}" srcId="{382FEB56-E8A6-4A09-87A7-43C22A782941}" destId="{2A0EAB66-58E2-4369-8667-19C63807F86E}" srcOrd="0" destOrd="0" parTransId="{7D8481B1-6B74-40B0-A9E7-08A1EFFD0E02}" sibTransId="{D05E8B22-9628-457D-837C-C91994FFA24E}"/>
    <dgm:cxn modelId="{698C8B5A-1BF4-4D4F-97DB-3B869F72A053}" srcId="{382FEB56-E8A6-4A09-87A7-43C22A782941}" destId="{B9892F29-48A8-4529-B42F-F69014AD9CC9}" srcOrd="2" destOrd="0" parTransId="{B5479136-363E-4512-A9F3-5258E1E114C3}" sibTransId="{FECFD612-E66A-495A-82D9-C0A07BC2D28F}"/>
    <dgm:cxn modelId="{D5D2E193-1EB8-49D0-9D44-0159F0752D66}" type="presOf" srcId="{2A0EAB66-58E2-4369-8667-19C63807F86E}" destId="{9864B1F4-D294-4CBF-A658-5F921EE24531}" srcOrd="0" destOrd="0" presId="urn:microsoft.com/office/officeart/2024/3/layout/hArchList1"/>
    <dgm:cxn modelId="{D6AEC2B2-BC7A-4361-92E5-DA7DA35ADD8E}" type="presOf" srcId="{F70FD392-6B17-4B88-99E8-8C36F56752FB}" destId="{606A31F1-4000-4F35-91C6-3263C0FC5DEE}" srcOrd="0" destOrd="0" presId="urn:microsoft.com/office/officeart/2024/3/layout/hArchList1"/>
    <dgm:cxn modelId="{A8AF51BB-2B4D-49BC-ACA1-D6D3BB871DE6}" type="presOf" srcId="{E96CB4D7-6C73-4673-8516-80CE7F8AD99C}" destId="{DA8DFCA1-4951-4979-997E-37EB159C91C0}" srcOrd="0" destOrd="0" presId="urn:microsoft.com/office/officeart/2024/3/layout/hArchList1"/>
    <dgm:cxn modelId="{E2578EBD-9B1C-4D22-96A9-CCACB1BB7305}" type="presOf" srcId="{DC7CF51A-8F78-431D-A9A3-345085A102DA}" destId="{283BFC6A-DABA-4396-B4F2-FD4AE552409C}" srcOrd="0" destOrd="0" presId="urn:microsoft.com/office/officeart/2024/3/layout/hArchList1"/>
    <dgm:cxn modelId="{4EDABBED-03C1-4875-82A1-87A2A434EE64}" srcId="{80477554-587A-4E4B-8D11-A2850EC889E7}" destId="{F70FD392-6B17-4B88-99E8-8C36F56752FB}" srcOrd="0" destOrd="0" parTransId="{CD3CEF49-950C-455B-94BC-3D43BDC65CD8}" sibTransId="{FFA3E4D1-8C70-4442-864F-D7F0C7214219}"/>
    <dgm:cxn modelId="{1A81A50D-487E-4086-BF30-15FC9982BAD3}" type="presParOf" srcId="{E837CF08-EB41-4DAA-8E54-F41B73F2FBD3}" destId="{87C9C0FA-F3B6-45CA-881B-DE679148DBF8}" srcOrd="0" destOrd="0" presId="urn:microsoft.com/office/officeart/2024/3/layout/hArchList1"/>
    <dgm:cxn modelId="{C6582364-135E-4104-B1C4-5C4D7A559253}" type="presParOf" srcId="{87C9C0FA-F3B6-45CA-881B-DE679148DBF8}" destId="{9864B1F4-D294-4CBF-A658-5F921EE24531}" srcOrd="0" destOrd="0" presId="urn:microsoft.com/office/officeart/2024/3/layout/hArchList1"/>
    <dgm:cxn modelId="{238FFB29-87F4-446F-AB84-9897F1C6CBC4}" type="presParOf" srcId="{87C9C0FA-F3B6-45CA-881B-DE679148DBF8}" destId="{7900B7C8-91B4-4912-911E-0BBA35423A17}" srcOrd="1" destOrd="0" presId="urn:microsoft.com/office/officeart/2024/3/layout/hArchList1"/>
    <dgm:cxn modelId="{D3AB84A7-9473-4142-B855-E904F688A9EB}" type="presParOf" srcId="{E837CF08-EB41-4DAA-8E54-F41B73F2FBD3}" destId="{A35CE1A9-1CAA-42A6-9E30-89254FF7F63D}" srcOrd="1" destOrd="0" presId="urn:microsoft.com/office/officeart/2024/3/layout/hArchList1"/>
    <dgm:cxn modelId="{BCC83A23-6D24-45BB-92EB-9AA8D511A5D3}" type="presParOf" srcId="{E837CF08-EB41-4DAA-8E54-F41B73F2FBD3}" destId="{C2E8251D-D688-46DF-9FE9-19A984BD9A6D}" srcOrd="2" destOrd="0" presId="urn:microsoft.com/office/officeart/2024/3/layout/hArchList1"/>
    <dgm:cxn modelId="{4F5F7C26-6D5C-46E1-936E-62F1CBCAC9B6}" type="presParOf" srcId="{C2E8251D-D688-46DF-9FE9-19A984BD9A6D}" destId="{9C0F62A7-F009-476D-9668-A881D041548C}" srcOrd="0" destOrd="0" presId="urn:microsoft.com/office/officeart/2024/3/layout/hArchList1"/>
    <dgm:cxn modelId="{2A7BCA24-9753-4730-8873-6638EA806D23}" type="presParOf" srcId="{C2E8251D-D688-46DF-9FE9-19A984BD9A6D}" destId="{606A31F1-4000-4F35-91C6-3263C0FC5DEE}" srcOrd="1" destOrd="0" presId="urn:microsoft.com/office/officeart/2024/3/layout/hArchList1"/>
    <dgm:cxn modelId="{24E9192A-DD79-4ED3-B82E-C91C01282074}" type="presParOf" srcId="{E837CF08-EB41-4DAA-8E54-F41B73F2FBD3}" destId="{283BFC6A-DABA-4396-B4F2-FD4AE552409C}" srcOrd="3" destOrd="0" presId="urn:microsoft.com/office/officeart/2024/3/layout/hArchList1"/>
    <dgm:cxn modelId="{8E4C1235-E555-447A-9FA4-EAA614CDFE64}" type="presParOf" srcId="{E837CF08-EB41-4DAA-8E54-F41B73F2FBD3}" destId="{F069EE6E-D03B-4B9A-947C-5E4C12587EBB}" srcOrd="4" destOrd="0" presId="urn:microsoft.com/office/officeart/2024/3/layout/hArchList1"/>
    <dgm:cxn modelId="{6F43C477-77F9-434C-B60C-66AE661A67E2}" type="presParOf" srcId="{F069EE6E-D03B-4B9A-947C-5E4C12587EBB}" destId="{23E1111C-0E45-4CD4-A7FA-D27251BBC980}" srcOrd="0" destOrd="0" presId="urn:microsoft.com/office/officeart/2024/3/layout/hArchList1"/>
    <dgm:cxn modelId="{51A30C50-0CFF-490D-83F4-65EE01F7C014}" type="presParOf" srcId="{F069EE6E-D03B-4B9A-947C-5E4C12587EBB}" destId="{DA8DFCA1-4951-4979-997E-37EB159C91C0}" srcOrd="1" destOrd="0" presId="urn:microsoft.com/office/officeart/2024/3/layout/hArc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BF30252-564C-411E-A014-EF2EC3EE710D}" type="doc">
      <dgm:prSet loTypeId="urn:microsoft.com/office/officeart/2024/3/layout/hArchList1" loCatId="List" qsTypeId="urn:microsoft.com/office/officeart/2005/8/quickstyle/simple1" qsCatId="simple" csTypeId="urn:microsoft.com/office/officeart/2005/8/colors/accent1_2" csCatId="accent1" phldr="1"/>
      <dgm:spPr/>
      <dgm:t>
        <a:bodyPr/>
        <a:lstStyle/>
        <a:p>
          <a:endParaRPr lang="en-US"/>
        </a:p>
      </dgm:t>
    </dgm:pt>
    <dgm:pt modelId="{2520F1D0-79EB-4134-A669-4F1B13390E42}">
      <dgm:prSet custT="1"/>
      <dgm:spPr/>
      <dgm:t>
        <a:bodyPr/>
        <a:lstStyle/>
        <a:p>
          <a:pPr>
            <a:lnSpc>
              <a:spcPct val="100000"/>
            </a:lnSpc>
            <a:defRPr b="1"/>
          </a:pPr>
          <a:r>
            <a:rPr lang="en-US" sz="2000" dirty="0"/>
            <a:t>Accessibility as Service</a:t>
          </a:r>
        </a:p>
      </dgm:t>
    </dgm:pt>
    <dgm:pt modelId="{E978B385-982E-4151-8143-8A2AC92D07CF}" type="parTrans" cxnId="{DCFC22A6-4849-4F0C-AE8F-E62673F85905}">
      <dgm:prSet/>
      <dgm:spPr/>
      <dgm:t>
        <a:bodyPr/>
        <a:lstStyle/>
        <a:p>
          <a:endParaRPr lang="en-US"/>
        </a:p>
      </dgm:t>
    </dgm:pt>
    <dgm:pt modelId="{E775168A-0838-46F1-B494-AB3D2ABAA52A}" type="sibTrans" cxnId="{DCFC22A6-4849-4F0C-AE8F-E62673F85905}">
      <dgm:prSet/>
      <dgm:spPr/>
      <dgm:t>
        <a:bodyPr/>
        <a:lstStyle/>
        <a:p>
          <a:pPr>
            <a:lnSpc>
              <a:spcPct val="100000"/>
            </a:lnSpc>
            <a:defRPr b="1"/>
          </a:pPr>
          <a:endParaRPr lang="en-US"/>
        </a:p>
      </dgm:t>
    </dgm:pt>
    <dgm:pt modelId="{A7C7F37E-A47E-4765-8D1E-4C8C3A8193AA}">
      <dgm:prSet/>
      <dgm:spPr/>
      <dgm:t>
        <a:bodyPr/>
        <a:lstStyle/>
        <a:p>
          <a:pPr>
            <a:lnSpc>
              <a:spcPct val="100000"/>
            </a:lnSpc>
          </a:pPr>
          <a:r>
            <a:rPr lang="en-US" sz="2000" dirty="0"/>
            <a:t>Accessibility is primarily about providing inclusive and helpful service to all users.</a:t>
          </a:r>
        </a:p>
      </dgm:t>
    </dgm:pt>
    <dgm:pt modelId="{5DA4C832-F2CD-4A92-80FA-20D462B46E0B}" type="parTrans" cxnId="{4229A251-0B5F-4B6B-8675-E64564817816}">
      <dgm:prSet/>
      <dgm:spPr/>
      <dgm:t>
        <a:bodyPr/>
        <a:lstStyle/>
        <a:p>
          <a:endParaRPr lang="en-US"/>
        </a:p>
      </dgm:t>
    </dgm:pt>
    <dgm:pt modelId="{C36130C4-CA9B-456C-A785-0F009B9EBF73}" type="sibTrans" cxnId="{4229A251-0B5F-4B6B-8675-E64564817816}">
      <dgm:prSet/>
      <dgm:spPr/>
      <dgm:t>
        <a:bodyPr/>
        <a:lstStyle/>
        <a:p>
          <a:endParaRPr lang="en-US"/>
        </a:p>
      </dgm:t>
    </dgm:pt>
    <dgm:pt modelId="{9BF1D3D4-CFB1-48C2-8258-22501B4931F0}">
      <dgm:prSet/>
      <dgm:spPr/>
      <dgm:t>
        <a:bodyPr/>
        <a:lstStyle/>
        <a:p>
          <a:pPr>
            <a:lnSpc>
              <a:spcPct val="100000"/>
            </a:lnSpc>
            <a:defRPr b="1"/>
          </a:pPr>
          <a:r>
            <a:rPr lang="en-US" sz="2000" dirty="0"/>
            <a:t>Incremental Progress</a:t>
          </a:r>
        </a:p>
      </dgm:t>
    </dgm:pt>
    <dgm:pt modelId="{DB1EBAFF-CD66-49AC-8E86-ED617EF23BE9}" type="parTrans" cxnId="{2CF8F952-A9DE-45E7-80B5-023AB1060372}">
      <dgm:prSet/>
      <dgm:spPr/>
      <dgm:t>
        <a:bodyPr/>
        <a:lstStyle/>
        <a:p>
          <a:endParaRPr lang="en-US"/>
        </a:p>
      </dgm:t>
    </dgm:pt>
    <dgm:pt modelId="{01D7D83D-8AC2-4EC3-8DDF-7D85DA7D1444}" type="sibTrans" cxnId="{2CF8F952-A9DE-45E7-80B5-023AB1060372}">
      <dgm:prSet/>
      <dgm:spPr/>
      <dgm:t>
        <a:bodyPr/>
        <a:lstStyle/>
        <a:p>
          <a:pPr>
            <a:lnSpc>
              <a:spcPct val="100000"/>
            </a:lnSpc>
            <a:defRPr b="1"/>
          </a:pPr>
          <a:endParaRPr lang="en-US"/>
        </a:p>
      </dgm:t>
    </dgm:pt>
    <dgm:pt modelId="{B1B6CB8B-903C-4DB2-A149-683BFB95437A}">
      <dgm:prSet/>
      <dgm:spPr/>
      <dgm:t>
        <a:bodyPr/>
        <a:lstStyle/>
        <a:p>
          <a:pPr>
            <a:lnSpc>
              <a:spcPct val="100000"/>
            </a:lnSpc>
          </a:pPr>
          <a:r>
            <a:rPr lang="en-US" sz="2000" dirty="0"/>
            <a:t>Success in accessibility starts with one system, one metric, and one honest step forward.</a:t>
          </a:r>
        </a:p>
      </dgm:t>
    </dgm:pt>
    <dgm:pt modelId="{27C02AAA-BD70-48D0-8831-AC7446F69AA1}" type="parTrans" cxnId="{20197B45-526B-41DD-A6B2-611EFF1B2E5F}">
      <dgm:prSet/>
      <dgm:spPr/>
      <dgm:t>
        <a:bodyPr/>
        <a:lstStyle/>
        <a:p>
          <a:endParaRPr lang="en-US"/>
        </a:p>
      </dgm:t>
    </dgm:pt>
    <dgm:pt modelId="{68C55368-A82C-4C20-9CCB-2197B1FB6C69}" type="sibTrans" cxnId="{20197B45-526B-41DD-A6B2-611EFF1B2E5F}">
      <dgm:prSet/>
      <dgm:spPr/>
      <dgm:t>
        <a:bodyPr/>
        <a:lstStyle/>
        <a:p>
          <a:endParaRPr lang="en-US"/>
        </a:p>
      </dgm:t>
    </dgm:pt>
    <dgm:pt modelId="{49729056-3546-46FE-93A7-6048F7CDD0A6}">
      <dgm:prSet/>
      <dgm:spPr/>
      <dgm:t>
        <a:bodyPr/>
        <a:lstStyle/>
        <a:p>
          <a:pPr>
            <a:lnSpc>
              <a:spcPct val="100000"/>
            </a:lnSpc>
            <a:defRPr b="1"/>
          </a:pPr>
          <a:r>
            <a:rPr lang="en-US" sz="2000" dirty="0"/>
            <a:t>Sustained Commitment</a:t>
          </a:r>
        </a:p>
      </dgm:t>
    </dgm:pt>
    <dgm:pt modelId="{C41A8BA4-4CE4-470E-B1E9-961BE12F6973}" type="parTrans" cxnId="{789FCBA4-7892-4DEF-AA03-5A70D452FFEF}">
      <dgm:prSet/>
      <dgm:spPr/>
      <dgm:t>
        <a:bodyPr/>
        <a:lstStyle/>
        <a:p>
          <a:endParaRPr lang="en-US"/>
        </a:p>
      </dgm:t>
    </dgm:pt>
    <dgm:pt modelId="{19D51D87-809D-4361-9294-8AA624A4DA81}" type="sibTrans" cxnId="{789FCBA4-7892-4DEF-AA03-5A70D452FFEF}">
      <dgm:prSet/>
      <dgm:spPr/>
      <dgm:t>
        <a:bodyPr/>
        <a:lstStyle/>
        <a:p>
          <a:endParaRPr lang="en-US"/>
        </a:p>
      </dgm:t>
    </dgm:pt>
    <dgm:pt modelId="{1CEBE742-5179-4719-ADF2-C214A8340E37}">
      <dgm:prSet/>
      <dgm:spPr/>
      <dgm:t>
        <a:bodyPr/>
        <a:lstStyle/>
        <a:p>
          <a:pPr>
            <a:lnSpc>
              <a:spcPct val="100000"/>
            </a:lnSpc>
          </a:pPr>
          <a:r>
            <a:rPr lang="en-US" sz="2000" dirty="0"/>
            <a:t>Ongoing dedication is essential to achieve meaningful accessibility improvements over time.</a:t>
          </a:r>
        </a:p>
      </dgm:t>
    </dgm:pt>
    <dgm:pt modelId="{DC434959-80F0-4EC5-8D48-B6B889B27CF3}" type="parTrans" cxnId="{4CDA1627-E660-491B-87DF-8737F5605404}">
      <dgm:prSet/>
      <dgm:spPr/>
      <dgm:t>
        <a:bodyPr/>
        <a:lstStyle/>
        <a:p>
          <a:endParaRPr lang="en-US"/>
        </a:p>
      </dgm:t>
    </dgm:pt>
    <dgm:pt modelId="{14D62B52-ACBE-4A29-90BE-D2B966C72D11}" type="sibTrans" cxnId="{4CDA1627-E660-491B-87DF-8737F5605404}">
      <dgm:prSet/>
      <dgm:spPr/>
      <dgm:t>
        <a:bodyPr/>
        <a:lstStyle/>
        <a:p>
          <a:endParaRPr lang="en-US"/>
        </a:p>
      </dgm:t>
    </dgm:pt>
    <dgm:pt modelId="{946566B9-AAE2-42CE-8B16-3FA101F8687A}" type="pres">
      <dgm:prSet presAssocID="{CBF30252-564C-411E-A014-EF2EC3EE710D}" presName="Name0" presStyleCnt="0">
        <dgm:presLayoutVars>
          <dgm:dir/>
          <dgm:resizeHandles val="exact"/>
        </dgm:presLayoutVars>
      </dgm:prSet>
      <dgm:spPr/>
    </dgm:pt>
    <dgm:pt modelId="{43632D8E-091B-4FCE-8546-A8642F074717}" type="pres">
      <dgm:prSet presAssocID="{2520F1D0-79EB-4134-A669-4F1B13390E42}" presName="compNode" presStyleCnt="0"/>
      <dgm:spPr/>
    </dgm:pt>
    <dgm:pt modelId="{83D17D06-433B-44AF-891C-ED9A2BA6E306}" type="pres">
      <dgm:prSet presAssocID="{2520F1D0-79EB-4134-A669-4F1B13390E42}" presName="pictRect" presStyleLbl="revTx" presStyleIdx="0" presStyleCnt="6">
        <dgm:presLayoutVars>
          <dgm:chMax val="0"/>
          <dgm:bulletEnabled/>
        </dgm:presLayoutVars>
      </dgm:prSet>
      <dgm:spPr/>
    </dgm:pt>
    <dgm:pt modelId="{B09D4111-3DB6-4AA3-83B5-EA4F5D5176E6}" type="pres">
      <dgm:prSet presAssocID="{2520F1D0-79EB-4134-A669-4F1B13390E42}" presName="textRect" presStyleLbl="revTx" presStyleIdx="1" presStyleCnt="6">
        <dgm:presLayoutVars>
          <dgm:bulletEnabled/>
        </dgm:presLayoutVars>
      </dgm:prSet>
      <dgm:spPr/>
    </dgm:pt>
    <dgm:pt modelId="{5B956A2F-20AB-45AB-9D16-67D6D5C1C4CC}" type="pres">
      <dgm:prSet presAssocID="{E775168A-0838-46F1-B494-AB3D2ABAA52A}" presName="sibTrans" presStyleLbl="sibTrans2D1" presStyleIdx="0" presStyleCnt="0"/>
      <dgm:spPr/>
    </dgm:pt>
    <dgm:pt modelId="{A302B6A5-01A0-4A38-807C-DABDC10F9039}" type="pres">
      <dgm:prSet presAssocID="{9BF1D3D4-CFB1-48C2-8258-22501B4931F0}" presName="compNode" presStyleCnt="0"/>
      <dgm:spPr/>
    </dgm:pt>
    <dgm:pt modelId="{B158046F-B0EE-45D7-A0B7-6A2EB2C97752}" type="pres">
      <dgm:prSet presAssocID="{9BF1D3D4-CFB1-48C2-8258-22501B4931F0}" presName="pictRect" presStyleLbl="revTx" presStyleIdx="2" presStyleCnt="6">
        <dgm:presLayoutVars>
          <dgm:chMax val="0"/>
          <dgm:bulletEnabled/>
        </dgm:presLayoutVars>
      </dgm:prSet>
      <dgm:spPr/>
    </dgm:pt>
    <dgm:pt modelId="{0C233955-11F1-4F89-BD1F-4CCFD970D096}" type="pres">
      <dgm:prSet presAssocID="{9BF1D3D4-CFB1-48C2-8258-22501B4931F0}" presName="textRect" presStyleLbl="revTx" presStyleIdx="3" presStyleCnt="6">
        <dgm:presLayoutVars>
          <dgm:bulletEnabled/>
        </dgm:presLayoutVars>
      </dgm:prSet>
      <dgm:spPr/>
    </dgm:pt>
    <dgm:pt modelId="{4C03BFCC-1853-4A1C-A519-838CE24EFAFA}" type="pres">
      <dgm:prSet presAssocID="{01D7D83D-8AC2-4EC3-8DDF-7D85DA7D1444}" presName="sibTrans" presStyleLbl="sibTrans2D1" presStyleIdx="0" presStyleCnt="0"/>
      <dgm:spPr/>
    </dgm:pt>
    <dgm:pt modelId="{FA69EF4C-998F-4D85-9563-6A9302E546D2}" type="pres">
      <dgm:prSet presAssocID="{49729056-3546-46FE-93A7-6048F7CDD0A6}" presName="compNode" presStyleCnt="0"/>
      <dgm:spPr/>
    </dgm:pt>
    <dgm:pt modelId="{FA0D8703-9EFD-4A2E-A258-888FB7763599}" type="pres">
      <dgm:prSet presAssocID="{49729056-3546-46FE-93A7-6048F7CDD0A6}" presName="pictRect" presStyleLbl="revTx" presStyleIdx="4" presStyleCnt="6">
        <dgm:presLayoutVars>
          <dgm:chMax val="0"/>
          <dgm:bulletEnabled/>
        </dgm:presLayoutVars>
      </dgm:prSet>
      <dgm:spPr/>
    </dgm:pt>
    <dgm:pt modelId="{53D6D300-6FC8-4565-9488-A49D28B8E59F}" type="pres">
      <dgm:prSet presAssocID="{49729056-3546-46FE-93A7-6048F7CDD0A6}" presName="textRect" presStyleLbl="revTx" presStyleIdx="5" presStyleCnt="6">
        <dgm:presLayoutVars>
          <dgm:bulletEnabled/>
        </dgm:presLayoutVars>
      </dgm:prSet>
      <dgm:spPr/>
    </dgm:pt>
  </dgm:ptLst>
  <dgm:cxnLst>
    <dgm:cxn modelId="{307D2119-4032-4105-A96D-F84171DEB10D}" type="presOf" srcId="{CBF30252-564C-411E-A014-EF2EC3EE710D}" destId="{946566B9-AAE2-42CE-8B16-3FA101F8687A}" srcOrd="0" destOrd="0" presId="urn:microsoft.com/office/officeart/2024/3/layout/hArchList1"/>
    <dgm:cxn modelId="{4CDA1627-E660-491B-87DF-8737F5605404}" srcId="{49729056-3546-46FE-93A7-6048F7CDD0A6}" destId="{1CEBE742-5179-4719-ADF2-C214A8340E37}" srcOrd="0" destOrd="0" parTransId="{DC434959-80F0-4EC5-8D48-B6B889B27CF3}" sibTransId="{14D62B52-ACBE-4A29-90BE-D2B966C72D11}"/>
    <dgm:cxn modelId="{12E2C12F-C9B6-441D-85DC-75AB976986AB}" type="presOf" srcId="{A7C7F37E-A47E-4765-8D1E-4C8C3A8193AA}" destId="{B09D4111-3DB6-4AA3-83B5-EA4F5D5176E6}" srcOrd="0" destOrd="0" presId="urn:microsoft.com/office/officeart/2024/3/layout/hArchList1"/>
    <dgm:cxn modelId="{EF67253A-8368-44DF-A7F3-6B76E3DFFA93}" type="presOf" srcId="{2520F1D0-79EB-4134-A669-4F1B13390E42}" destId="{83D17D06-433B-44AF-891C-ED9A2BA6E306}" srcOrd="0" destOrd="0" presId="urn:microsoft.com/office/officeart/2024/3/layout/hArchList1"/>
    <dgm:cxn modelId="{967C4742-768D-404C-AB29-6AF531A68B4E}" type="presOf" srcId="{E775168A-0838-46F1-B494-AB3D2ABAA52A}" destId="{5B956A2F-20AB-45AB-9D16-67D6D5C1C4CC}" srcOrd="0" destOrd="0" presId="urn:microsoft.com/office/officeart/2024/3/layout/hArchList1"/>
    <dgm:cxn modelId="{20197B45-526B-41DD-A6B2-611EFF1B2E5F}" srcId="{9BF1D3D4-CFB1-48C2-8258-22501B4931F0}" destId="{B1B6CB8B-903C-4DB2-A149-683BFB95437A}" srcOrd="0" destOrd="0" parTransId="{27C02AAA-BD70-48D0-8831-AC7446F69AA1}" sibTransId="{68C55368-A82C-4C20-9CCB-2197B1FB6C69}"/>
    <dgm:cxn modelId="{4229A251-0B5F-4B6B-8675-E64564817816}" srcId="{2520F1D0-79EB-4134-A669-4F1B13390E42}" destId="{A7C7F37E-A47E-4765-8D1E-4C8C3A8193AA}" srcOrd="0" destOrd="0" parTransId="{5DA4C832-F2CD-4A92-80FA-20D462B46E0B}" sibTransId="{C36130C4-CA9B-456C-A785-0F009B9EBF73}"/>
    <dgm:cxn modelId="{2CF8F952-A9DE-45E7-80B5-023AB1060372}" srcId="{CBF30252-564C-411E-A014-EF2EC3EE710D}" destId="{9BF1D3D4-CFB1-48C2-8258-22501B4931F0}" srcOrd="1" destOrd="0" parTransId="{DB1EBAFF-CD66-49AC-8E86-ED617EF23BE9}" sibTransId="{01D7D83D-8AC2-4EC3-8DDF-7D85DA7D1444}"/>
    <dgm:cxn modelId="{F72CD37B-0387-4E68-8520-9456059D43AF}" type="presOf" srcId="{49729056-3546-46FE-93A7-6048F7CDD0A6}" destId="{FA0D8703-9EFD-4A2E-A258-888FB7763599}" srcOrd="0" destOrd="0" presId="urn:microsoft.com/office/officeart/2024/3/layout/hArchList1"/>
    <dgm:cxn modelId="{EA10AF9C-DC14-4AD1-BF8C-FD3ADFC350BA}" type="presOf" srcId="{01D7D83D-8AC2-4EC3-8DDF-7D85DA7D1444}" destId="{4C03BFCC-1853-4A1C-A519-838CE24EFAFA}" srcOrd="0" destOrd="0" presId="urn:microsoft.com/office/officeart/2024/3/layout/hArchList1"/>
    <dgm:cxn modelId="{37F187A0-D86F-434E-BF40-9C0F48F36ACB}" type="presOf" srcId="{9BF1D3D4-CFB1-48C2-8258-22501B4931F0}" destId="{B158046F-B0EE-45D7-A0B7-6A2EB2C97752}" srcOrd="0" destOrd="0" presId="urn:microsoft.com/office/officeart/2024/3/layout/hArchList1"/>
    <dgm:cxn modelId="{789FCBA4-7892-4DEF-AA03-5A70D452FFEF}" srcId="{CBF30252-564C-411E-A014-EF2EC3EE710D}" destId="{49729056-3546-46FE-93A7-6048F7CDD0A6}" srcOrd="2" destOrd="0" parTransId="{C41A8BA4-4CE4-470E-B1E9-961BE12F6973}" sibTransId="{19D51D87-809D-4361-9294-8AA624A4DA81}"/>
    <dgm:cxn modelId="{DCFC22A6-4849-4F0C-AE8F-E62673F85905}" srcId="{CBF30252-564C-411E-A014-EF2EC3EE710D}" destId="{2520F1D0-79EB-4134-A669-4F1B13390E42}" srcOrd="0" destOrd="0" parTransId="{E978B385-982E-4151-8143-8A2AC92D07CF}" sibTransId="{E775168A-0838-46F1-B494-AB3D2ABAA52A}"/>
    <dgm:cxn modelId="{C36818D5-1A1D-46B9-BC24-C89DB07F9C81}" type="presOf" srcId="{1CEBE742-5179-4719-ADF2-C214A8340E37}" destId="{53D6D300-6FC8-4565-9488-A49D28B8E59F}" srcOrd="0" destOrd="0" presId="urn:microsoft.com/office/officeart/2024/3/layout/hArchList1"/>
    <dgm:cxn modelId="{44818DF7-48D4-4EE4-8F17-4CF0BD026C48}" type="presOf" srcId="{B1B6CB8B-903C-4DB2-A149-683BFB95437A}" destId="{0C233955-11F1-4F89-BD1F-4CCFD970D096}" srcOrd="0" destOrd="0" presId="urn:microsoft.com/office/officeart/2024/3/layout/hArchList1"/>
    <dgm:cxn modelId="{630CCBA8-3D11-4A06-8FCB-808679162BF4}" type="presParOf" srcId="{946566B9-AAE2-42CE-8B16-3FA101F8687A}" destId="{43632D8E-091B-4FCE-8546-A8642F074717}" srcOrd="0" destOrd="0" presId="urn:microsoft.com/office/officeart/2024/3/layout/hArchList1"/>
    <dgm:cxn modelId="{004E14CC-E065-415B-843F-DA19B9C96D6A}" type="presParOf" srcId="{43632D8E-091B-4FCE-8546-A8642F074717}" destId="{83D17D06-433B-44AF-891C-ED9A2BA6E306}" srcOrd="0" destOrd="0" presId="urn:microsoft.com/office/officeart/2024/3/layout/hArchList1"/>
    <dgm:cxn modelId="{E28CAC7D-E66C-41A5-9681-90426A13BFEB}" type="presParOf" srcId="{43632D8E-091B-4FCE-8546-A8642F074717}" destId="{B09D4111-3DB6-4AA3-83B5-EA4F5D5176E6}" srcOrd="1" destOrd="0" presId="urn:microsoft.com/office/officeart/2024/3/layout/hArchList1"/>
    <dgm:cxn modelId="{034E43B3-5034-4696-935D-957E0691F339}" type="presParOf" srcId="{946566B9-AAE2-42CE-8B16-3FA101F8687A}" destId="{5B956A2F-20AB-45AB-9D16-67D6D5C1C4CC}" srcOrd="1" destOrd="0" presId="urn:microsoft.com/office/officeart/2024/3/layout/hArchList1"/>
    <dgm:cxn modelId="{CA653FF4-F329-40DF-AC04-E95207BE9543}" type="presParOf" srcId="{946566B9-AAE2-42CE-8B16-3FA101F8687A}" destId="{A302B6A5-01A0-4A38-807C-DABDC10F9039}" srcOrd="2" destOrd="0" presId="urn:microsoft.com/office/officeart/2024/3/layout/hArchList1"/>
    <dgm:cxn modelId="{4ABAF319-0ADA-48C3-A51F-EF92E6CBCDE8}" type="presParOf" srcId="{A302B6A5-01A0-4A38-807C-DABDC10F9039}" destId="{B158046F-B0EE-45D7-A0B7-6A2EB2C97752}" srcOrd="0" destOrd="0" presId="urn:microsoft.com/office/officeart/2024/3/layout/hArchList1"/>
    <dgm:cxn modelId="{A91179B0-0314-41DE-9128-143CEB8BAF59}" type="presParOf" srcId="{A302B6A5-01A0-4A38-807C-DABDC10F9039}" destId="{0C233955-11F1-4F89-BD1F-4CCFD970D096}" srcOrd="1" destOrd="0" presId="urn:microsoft.com/office/officeart/2024/3/layout/hArchList1"/>
    <dgm:cxn modelId="{33354D85-161C-4BBE-BD05-462B40F390E9}" type="presParOf" srcId="{946566B9-AAE2-42CE-8B16-3FA101F8687A}" destId="{4C03BFCC-1853-4A1C-A519-838CE24EFAFA}" srcOrd="3" destOrd="0" presId="urn:microsoft.com/office/officeart/2024/3/layout/hArchList1"/>
    <dgm:cxn modelId="{3CFDD0EE-8FEB-4BCE-8C8F-9C273345A899}" type="presParOf" srcId="{946566B9-AAE2-42CE-8B16-3FA101F8687A}" destId="{FA69EF4C-998F-4D85-9563-6A9302E546D2}" srcOrd="4" destOrd="0" presId="urn:microsoft.com/office/officeart/2024/3/layout/hArchList1"/>
    <dgm:cxn modelId="{82BEF14C-BB0F-436D-966B-DDF26080BEBD}" type="presParOf" srcId="{FA69EF4C-998F-4D85-9563-6A9302E546D2}" destId="{FA0D8703-9EFD-4A2E-A258-888FB7763599}" srcOrd="0" destOrd="0" presId="urn:microsoft.com/office/officeart/2024/3/layout/hArchList1"/>
    <dgm:cxn modelId="{4BBA11DC-AB8C-4745-8765-CEF050063962}" type="presParOf" srcId="{FA69EF4C-998F-4D85-9563-6A9302E546D2}" destId="{53D6D300-6FC8-4565-9488-A49D28B8E59F}" srcOrd="1" destOrd="0" presId="urn:microsoft.com/office/officeart/2024/3/layout/hArc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30355B-7D66-49A6-93E6-6A95962D7992}">
      <dsp:nvSpPr>
        <dsp:cNvPr id="0" name=""/>
        <dsp:cNvSpPr/>
      </dsp:nvSpPr>
      <dsp:spPr>
        <a:xfrm>
          <a:off x="0" y="0"/>
          <a:ext cx="3086099" cy="6136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Current WCAG Baseline</a:t>
          </a:r>
        </a:p>
      </dsp:txBody>
      <dsp:txXfrm>
        <a:off x="0" y="0"/>
        <a:ext cx="3086099" cy="613681"/>
      </dsp:txXfrm>
    </dsp:sp>
    <dsp:sp modelId="{51EAD46C-4E27-42ED-B284-1CB912A291A7}">
      <dsp:nvSpPr>
        <dsp:cNvPr id="0" name=""/>
        <dsp:cNvSpPr/>
      </dsp:nvSpPr>
      <dsp:spPr>
        <a:xfrm>
          <a:off x="0" y="613681"/>
          <a:ext cx="3086099" cy="34539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kern="1200"/>
            <a:t>WCAG 2.1 AA is the current legal baseline for web accessibility compliance worldwide.</a:t>
          </a:r>
        </a:p>
      </dsp:txBody>
      <dsp:txXfrm>
        <a:off x="0" y="613681"/>
        <a:ext cx="3086099" cy="3453941"/>
      </dsp:txXfrm>
    </dsp:sp>
    <dsp:sp modelId="{3ABF2BB4-EB4B-4721-902A-F3300832279C}">
      <dsp:nvSpPr>
        <dsp:cNvPr id="0" name=""/>
        <dsp:cNvSpPr/>
      </dsp:nvSpPr>
      <dsp:spPr>
        <a:xfrm>
          <a:off x="3394709" y="0"/>
          <a:ext cx="3086099" cy="6136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New WCAG 2.2 Criteria</a:t>
          </a:r>
        </a:p>
      </dsp:txBody>
      <dsp:txXfrm>
        <a:off x="3394709" y="0"/>
        <a:ext cx="3086099" cy="613681"/>
      </dsp:txXfrm>
    </dsp:sp>
    <dsp:sp modelId="{A97C0ED4-9BD8-4763-A280-3D63DC59720C}">
      <dsp:nvSpPr>
        <dsp:cNvPr id="0" name=""/>
        <dsp:cNvSpPr/>
      </dsp:nvSpPr>
      <dsp:spPr>
        <a:xfrm>
          <a:off x="3394709" y="613681"/>
          <a:ext cx="3086099" cy="34539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kern="1200"/>
            <a:t>WCAG 2.2 introduces nine new criteria focusing on low vision, cognitive load, and target size enhancements.</a:t>
          </a:r>
        </a:p>
      </dsp:txBody>
      <dsp:txXfrm>
        <a:off x="3394709" y="613681"/>
        <a:ext cx="3086099" cy="3453941"/>
      </dsp:txXfrm>
    </dsp:sp>
    <dsp:sp modelId="{1EE33D58-E0B8-46EB-8261-67E3BAC6FDAD}">
      <dsp:nvSpPr>
        <dsp:cNvPr id="0" name=""/>
        <dsp:cNvSpPr/>
      </dsp:nvSpPr>
      <dsp:spPr>
        <a:xfrm>
          <a:off x="6789419" y="0"/>
          <a:ext cx="3086099" cy="6136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Balanced Compliance Approach</a:t>
          </a:r>
        </a:p>
      </dsp:txBody>
      <dsp:txXfrm>
        <a:off x="6789419" y="0"/>
        <a:ext cx="3086099" cy="613681"/>
      </dsp:txXfrm>
    </dsp:sp>
    <dsp:sp modelId="{BEE0A072-214B-4AEF-A510-D405AE569F33}">
      <dsp:nvSpPr>
        <dsp:cNvPr id="0" name=""/>
        <dsp:cNvSpPr/>
      </dsp:nvSpPr>
      <dsp:spPr>
        <a:xfrm>
          <a:off x="6789419" y="613681"/>
          <a:ext cx="3086099" cy="34539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kern="1200"/>
            <a:t>A gradual and balanced approach is recommended for adopting WCAG 2.2 to improve usability without rushing.</a:t>
          </a:r>
        </a:p>
      </dsp:txBody>
      <dsp:txXfrm>
        <a:off x="6789419" y="613681"/>
        <a:ext cx="3086099" cy="345394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3BE169-211D-48A8-88A1-4BBE50730D57}">
      <dsp:nvSpPr>
        <dsp:cNvPr id="0" name=""/>
        <dsp:cNvSpPr/>
      </dsp:nvSpPr>
      <dsp:spPr>
        <a:xfrm>
          <a:off x="0" y="0"/>
          <a:ext cx="4701480" cy="4067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dirty="0"/>
            <a:t>Contact Information</a:t>
          </a:r>
        </a:p>
      </dsp:txBody>
      <dsp:txXfrm>
        <a:off x="0" y="0"/>
        <a:ext cx="4701480" cy="406762"/>
      </dsp:txXfrm>
    </dsp:sp>
    <dsp:sp modelId="{9B6AD49B-AB61-461A-AD5A-B8BD1B17C6D0}">
      <dsp:nvSpPr>
        <dsp:cNvPr id="0" name=""/>
        <dsp:cNvSpPr/>
      </dsp:nvSpPr>
      <dsp:spPr>
        <a:xfrm>
          <a:off x="0" y="406762"/>
          <a:ext cx="4701480" cy="36608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rtl="0">
            <a:lnSpc>
              <a:spcPct val="100000"/>
            </a:lnSpc>
            <a:spcBef>
              <a:spcPct val="0"/>
            </a:spcBef>
            <a:spcAft>
              <a:spcPct val="35000"/>
            </a:spcAft>
            <a:buNone/>
          </a:pPr>
          <a:r>
            <a:rPr lang="en-US" sz="1800" kern="1200" dirty="0">
              <a:latin typeface="Georgia"/>
            </a:rPr>
            <a:t>Jeff Fryer</a:t>
          </a:r>
          <a:br>
            <a:rPr lang="en-US" sz="1800" kern="1200" dirty="0">
              <a:latin typeface="Georgia"/>
            </a:rPr>
          </a:br>
          <a:r>
            <a:rPr lang="en-US" sz="1800" kern="1200" dirty="0">
              <a:latin typeface="Georgia"/>
              <a:hlinkClick xmlns:r="http://schemas.openxmlformats.org/officeDocument/2006/relationships" r:id="rId1"/>
            </a:rPr>
            <a:t>jfryer@manitousprings.gov</a:t>
          </a:r>
          <a:br>
            <a:rPr lang="en-US" sz="1800" kern="1200" dirty="0">
              <a:latin typeface="Georgia"/>
            </a:rPr>
          </a:br>
          <a:r>
            <a:rPr lang="en-US" sz="1800" kern="1200" dirty="0">
              <a:latin typeface="Georgia"/>
            </a:rPr>
            <a:t>Sr. Web &amp; ADA Coordinator</a:t>
          </a:r>
          <a:br>
            <a:rPr lang="en-US" sz="1800" kern="1200" dirty="0">
              <a:latin typeface="Georgia"/>
            </a:rPr>
          </a:br>
          <a:r>
            <a:rPr lang="en-US" sz="1800" kern="1200" dirty="0">
              <a:latin typeface="Georgia"/>
            </a:rPr>
            <a:t>City of Manitou Springs</a:t>
          </a:r>
        </a:p>
      </dsp:txBody>
      <dsp:txXfrm>
        <a:off x="0" y="406762"/>
        <a:ext cx="4701480" cy="3660860"/>
      </dsp:txXfrm>
    </dsp:sp>
    <dsp:sp modelId="{4E1BF18F-B2DE-4B41-B8D3-3600F77970B5}">
      <dsp:nvSpPr>
        <dsp:cNvPr id="0" name=""/>
        <dsp:cNvSpPr/>
      </dsp:nvSpPr>
      <dsp:spPr>
        <a:xfrm>
          <a:off x="5171628" y="0"/>
          <a:ext cx="4701480" cy="4067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dirty="0"/>
            <a:t>Invitation for Questions</a:t>
          </a:r>
        </a:p>
      </dsp:txBody>
      <dsp:txXfrm>
        <a:off x="5171628" y="0"/>
        <a:ext cx="4701480" cy="406762"/>
      </dsp:txXfrm>
    </dsp:sp>
    <dsp:sp modelId="{4F92AE7B-B58E-4D4A-AE09-05AE4F580255}">
      <dsp:nvSpPr>
        <dsp:cNvPr id="0" name=""/>
        <dsp:cNvSpPr/>
      </dsp:nvSpPr>
      <dsp:spPr>
        <a:xfrm>
          <a:off x="5171628" y="406762"/>
          <a:ext cx="4701480" cy="36608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rtl="0">
            <a:lnSpc>
              <a:spcPct val="100000"/>
            </a:lnSpc>
            <a:spcBef>
              <a:spcPct val="0"/>
            </a:spcBef>
            <a:spcAft>
              <a:spcPct val="35000"/>
            </a:spcAft>
            <a:buNone/>
          </a:pPr>
          <a:r>
            <a:rPr lang="en-US" sz="1400" kern="1200" dirty="0">
              <a:latin typeface="Avenir Next LT Pro"/>
            </a:rPr>
            <a:t>Get ready for Happy hour</a:t>
          </a:r>
          <a:endParaRPr lang="en-US" sz="1400" kern="1200" dirty="0"/>
        </a:p>
      </dsp:txBody>
      <dsp:txXfrm>
        <a:off x="5171628" y="406762"/>
        <a:ext cx="4701480" cy="36608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9E1BCB-34C4-4678-AD32-55C30650433F}">
      <dsp:nvSpPr>
        <dsp:cNvPr id="0" name=""/>
        <dsp:cNvSpPr/>
      </dsp:nvSpPr>
      <dsp:spPr>
        <a:xfrm>
          <a:off x="0" y="0"/>
          <a:ext cx="3086099" cy="6136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Resource Limitations</a:t>
          </a:r>
        </a:p>
      </dsp:txBody>
      <dsp:txXfrm>
        <a:off x="0" y="0"/>
        <a:ext cx="3086099" cy="613681"/>
      </dsp:txXfrm>
    </dsp:sp>
    <dsp:sp modelId="{78B19FC1-BBC6-4CBF-B662-9474500A3EB0}">
      <dsp:nvSpPr>
        <dsp:cNvPr id="0" name=""/>
        <dsp:cNvSpPr/>
      </dsp:nvSpPr>
      <dsp:spPr>
        <a:xfrm>
          <a:off x="0" y="613681"/>
          <a:ext cx="3086099" cy="34539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kern="1200"/>
            <a:t>The team faced lack of staff, budget, and experience that challenged traditional approaches.</a:t>
          </a:r>
        </a:p>
      </dsp:txBody>
      <dsp:txXfrm>
        <a:off x="0" y="613681"/>
        <a:ext cx="3086099" cy="3453941"/>
      </dsp:txXfrm>
    </dsp:sp>
    <dsp:sp modelId="{35A0A4EB-2122-42F2-BA42-A9090F7E47C0}">
      <dsp:nvSpPr>
        <dsp:cNvPr id="0" name=""/>
        <dsp:cNvSpPr/>
      </dsp:nvSpPr>
      <dsp:spPr>
        <a:xfrm>
          <a:off x="3394709" y="0"/>
          <a:ext cx="3086099" cy="6136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Strategic Opportunities</a:t>
          </a:r>
        </a:p>
      </dsp:txBody>
      <dsp:txXfrm>
        <a:off x="3394709" y="0"/>
        <a:ext cx="3086099" cy="613681"/>
      </dsp:txXfrm>
    </dsp:sp>
    <dsp:sp modelId="{AC510D63-6B8F-48DF-B474-E276E013C726}">
      <dsp:nvSpPr>
        <dsp:cNvPr id="0" name=""/>
        <dsp:cNvSpPr/>
      </dsp:nvSpPr>
      <dsp:spPr>
        <a:xfrm>
          <a:off x="3394709" y="613681"/>
          <a:ext cx="3086099" cy="34539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kern="1200"/>
            <a:t>Existing laws, city commitment, technology, and dedicated individuals enabled focused strategic action.</a:t>
          </a:r>
        </a:p>
      </dsp:txBody>
      <dsp:txXfrm>
        <a:off x="3394709" y="613681"/>
        <a:ext cx="3086099" cy="3453941"/>
      </dsp:txXfrm>
    </dsp:sp>
    <dsp:sp modelId="{312D391E-A76F-464D-AF41-414D7F0AB95B}">
      <dsp:nvSpPr>
        <dsp:cNvPr id="0" name=""/>
        <dsp:cNvSpPr/>
      </dsp:nvSpPr>
      <dsp:spPr>
        <a:xfrm>
          <a:off x="6789419" y="0"/>
          <a:ext cx="3086099" cy="6136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Constraints Driving Innovation</a:t>
          </a:r>
        </a:p>
      </dsp:txBody>
      <dsp:txXfrm>
        <a:off x="6789419" y="0"/>
        <a:ext cx="3086099" cy="613681"/>
      </dsp:txXfrm>
    </dsp:sp>
    <dsp:sp modelId="{066E0F23-50A3-4A6F-AEAA-87AB5C53E63F}">
      <dsp:nvSpPr>
        <dsp:cNvPr id="0" name=""/>
        <dsp:cNvSpPr/>
      </dsp:nvSpPr>
      <dsp:spPr>
        <a:xfrm>
          <a:off x="6789419" y="613681"/>
          <a:ext cx="3086099" cy="34539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kern="1200"/>
            <a:t>Reframing constraints as drivers inspired creative and focused problem-solving solutions.</a:t>
          </a:r>
        </a:p>
      </dsp:txBody>
      <dsp:txXfrm>
        <a:off x="6789419" y="613681"/>
        <a:ext cx="3086099" cy="345394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4E3B64-539E-4CC7-A857-88B78526BC1A}">
      <dsp:nvSpPr>
        <dsp:cNvPr id="0" name=""/>
        <dsp:cNvSpPr/>
      </dsp:nvSpPr>
      <dsp:spPr>
        <a:xfrm>
          <a:off x="0" y="0"/>
          <a:ext cx="1827549" cy="6094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Remediation Pipeline</a:t>
          </a:r>
        </a:p>
      </dsp:txBody>
      <dsp:txXfrm>
        <a:off x="0" y="0"/>
        <a:ext cx="1827549" cy="609423"/>
      </dsp:txXfrm>
    </dsp:sp>
    <dsp:sp modelId="{2F2C163A-C299-4B48-9628-CE4616052205}">
      <dsp:nvSpPr>
        <dsp:cNvPr id="0" name=""/>
        <dsp:cNvSpPr/>
      </dsp:nvSpPr>
      <dsp:spPr>
        <a:xfrm>
          <a:off x="0" y="609423"/>
          <a:ext cx="1827549" cy="34581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kern="1200"/>
            <a:t>The remediation pipeline system manages and tracks fixes to accessibility issues effectively over time.</a:t>
          </a:r>
        </a:p>
      </dsp:txBody>
      <dsp:txXfrm>
        <a:off x="0" y="609423"/>
        <a:ext cx="1827549" cy="3458199"/>
      </dsp:txXfrm>
    </dsp:sp>
    <dsp:sp modelId="{FCC3148D-16D9-4A89-A811-E4DD890837A0}">
      <dsp:nvSpPr>
        <dsp:cNvPr id="0" name=""/>
        <dsp:cNvSpPr/>
      </dsp:nvSpPr>
      <dsp:spPr>
        <a:xfrm>
          <a:off x="2010304" y="0"/>
          <a:ext cx="1827549" cy="6094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Training &amp; Culture</a:t>
          </a:r>
        </a:p>
      </dsp:txBody>
      <dsp:txXfrm>
        <a:off x="2010304" y="0"/>
        <a:ext cx="1827549" cy="609423"/>
      </dsp:txXfrm>
    </dsp:sp>
    <dsp:sp modelId="{91B7C37D-6690-4270-8FFC-0EF702EF23E6}">
      <dsp:nvSpPr>
        <dsp:cNvPr id="0" name=""/>
        <dsp:cNvSpPr/>
      </dsp:nvSpPr>
      <dsp:spPr>
        <a:xfrm>
          <a:off x="2010304" y="609423"/>
          <a:ext cx="1827549" cy="34581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kern="1200"/>
            <a:t>Training and culture systems build awareness and skills for sustained accessibility within organizations.</a:t>
          </a:r>
        </a:p>
      </dsp:txBody>
      <dsp:txXfrm>
        <a:off x="2010304" y="609423"/>
        <a:ext cx="1827549" cy="3458199"/>
      </dsp:txXfrm>
    </dsp:sp>
    <dsp:sp modelId="{F2ABF122-F807-4BC1-BA3B-DC562F9CF12D}">
      <dsp:nvSpPr>
        <dsp:cNvPr id="0" name=""/>
        <dsp:cNvSpPr/>
      </dsp:nvSpPr>
      <dsp:spPr>
        <a:xfrm>
          <a:off x="4020609" y="0"/>
          <a:ext cx="1827549" cy="6094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Vendor Management</a:t>
          </a:r>
        </a:p>
      </dsp:txBody>
      <dsp:txXfrm>
        <a:off x="4020609" y="0"/>
        <a:ext cx="1827549" cy="609423"/>
      </dsp:txXfrm>
    </dsp:sp>
    <dsp:sp modelId="{8BAB2252-1CB7-499E-B8C3-023DAC8AE452}">
      <dsp:nvSpPr>
        <dsp:cNvPr id="0" name=""/>
        <dsp:cNvSpPr/>
      </dsp:nvSpPr>
      <dsp:spPr>
        <a:xfrm>
          <a:off x="4020609" y="609423"/>
          <a:ext cx="1827549" cy="34581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kern="1200"/>
            <a:t>Vendor management ensures third-party partners comply with accessibility standards and requirements.</a:t>
          </a:r>
        </a:p>
      </dsp:txBody>
      <dsp:txXfrm>
        <a:off x="4020609" y="609423"/>
        <a:ext cx="1827549" cy="3458199"/>
      </dsp:txXfrm>
    </dsp:sp>
    <dsp:sp modelId="{A9F1368B-4D03-46E1-99C2-69654175888C}">
      <dsp:nvSpPr>
        <dsp:cNvPr id="0" name=""/>
        <dsp:cNvSpPr/>
      </dsp:nvSpPr>
      <dsp:spPr>
        <a:xfrm>
          <a:off x="6030914" y="0"/>
          <a:ext cx="1827549" cy="6094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Policies &amp; Governance</a:t>
          </a:r>
        </a:p>
      </dsp:txBody>
      <dsp:txXfrm>
        <a:off x="6030914" y="0"/>
        <a:ext cx="1827549" cy="609423"/>
      </dsp:txXfrm>
    </dsp:sp>
    <dsp:sp modelId="{6924EE94-3BD2-4C4B-9CFE-1946B0638E19}">
      <dsp:nvSpPr>
        <dsp:cNvPr id="0" name=""/>
        <dsp:cNvSpPr/>
      </dsp:nvSpPr>
      <dsp:spPr>
        <a:xfrm>
          <a:off x="6030914" y="609423"/>
          <a:ext cx="1827549" cy="34581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kern="1200"/>
            <a:t>Policies and governance establish rules and oversight to maintain accessibility compliance consistently.</a:t>
          </a:r>
        </a:p>
      </dsp:txBody>
      <dsp:txXfrm>
        <a:off x="6030914" y="609423"/>
        <a:ext cx="1827549" cy="3458199"/>
      </dsp:txXfrm>
    </dsp:sp>
    <dsp:sp modelId="{766DC0A6-7C64-4370-A227-D6482FB21256}">
      <dsp:nvSpPr>
        <dsp:cNvPr id="0" name=""/>
        <dsp:cNvSpPr/>
      </dsp:nvSpPr>
      <dsp:spPr>
        <a:xfrm>
          <a:off x="8041219" y="0"/>
          <a:ext cx="1827549" cy="6094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Dashboards &amp; Transparency</a:t>
          </a:r>
        </a:p>
      </dsp:txBody>
      <dsp:txXfrm>
        <a:off x="8041219" y="0"/>
        <a:ext cx="1827549" cy="609423"/>
      </dsp:txXfrm>
    </dsp:sp>
    <dsp:sp modelId="{7E02AE91-0CDF-4D8F-91B3-55E436BAAD0D}">
      <dsp:nvSpPr>
        <dsp:cNvPr id="0" name=""/>
        <dsp:cNvSpPr/>
      </dsp:nvSpPr>
      <dsp:spPr>
        <a:xfrm>
          <a:off x="8041219" y="609423"/>
          <a:ext cx="1827549" cy="34581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kern="1200"/>
            <a:t>Dashboards and transparency provide measurable progress tracking and clear visibility into accessibility efforts.</a:t>
          </a:r>
        </a:p>
      </dsp:txBody>
      <dsp:txXfrm>
        <a:off x="8041219" y="609423"/>
        <a:ext cx="1827549" cy="345819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1ED2FD-8B59-4816-9027-C785FABE030D}">
      <dsp:nvSpPr>
        <dsp:cNvPr id="0" name=""/>
        <dsp:cNvSpPr/>
      </dsp:nvSpPr>
      <dsp:spPr>
        <a:xfrm>
          <a:off x="0" y="0"/>
          <a:ext cx="3086099" cy="6136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Training Evolution</a:t>
          </a:r>
        </a:p>
      </dsp:txBody>
      <dsp:txXfrm>
        <a:off x="0" y="0"/>
        <a:ext cx="3086099" cy="613681"/>
      </dsp:txXfrm>
    </dsp:sp>
    <dsp:sp modelId="{F7610BF6-C128-4D04-A54A-BECAE077EB80}">
      <dsp:nvSpPr>
        <dsp:cNvPr id="0" name=""/>
        <dsp:cNvSpPr/>
      </dsp:nvSpPr>
      <dsp:spPr>
        <a:xfrm>
          <a:off x="0" y="613681"/>
          <a:ext cx="3086099" cy="34539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kern="1200"/>
            <a:t>Training changed from long WCAG lectures to concise, role-specific 30-minute sessions with targeted resources.</a:t>
          </a:r>
        </a:p>
      </dsp:txBody>
      <dsp:txXfrm>
        <a:off x="0" y="613681"/>
        <a:ext cx="3086099" cy="3453941"/>
      </dsp:txXfrm>
    </dsp:sp>
    <dsp:sp modelId="{012741CE-895D-4E73-9C0F-54317A6685EF}">
      <dsp:nvSpPr>
        <dsp:cNvPr id="0" name=""/>
        <dsp:cNvSpPr/>
      </dsp:nvSpPr>
      <dsp:spPr>
        <a:xfrm>
          <a:off x="3394709" y="0"/>
          <a:ext cx="3086099" cy="6136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Supportive Resources</a:t>
          </a:r>
        </a:p>
      </dsp:txBody>
      <dsp:txXfrm>
        <a:off x="3394709" y="0"/>
        <a:ext cx="3086099" cy="613681"/>
      </dsp:txXfrm>
    </dsp:sp>
    <dsp:sp modelId="{E6014F10-AF42-41AD-A8D8-88269A3D059C}">
      <dsp:nvSpPr>
        <dsp:cNvPr id="0" name=""/>
        <dsp:cNvSpPr/>
      </dsp:nvSpPr>
      <dsp:spPr>
        <a:xfrm>
          <a:off x="3394709" y="613681"/>
          <a:ext cx="3086099" cy="34539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kern="1200"/>
            <a:t>One-page accessibility kits and departmental champions provide ongoing support to reinforce learning.</a:t>
          </a:r>
        </a:p>
      </dsp:txBody>
      <dsp:txXfrm>
        <a:off x="3394709" y="613681"/>
        <a:ext cx="3086099" cy="3453941"/>
      </dsp:txXfrm>
    </dsp:sp>
    <dsp:sp modelId="{6778B1A1-EFF1-4FBC-9820-1EC0D07E1DD6}">
      <dsp:nvSpPr>
        <dsp:cNvPr id="0" name=""/>
        <dsp:cNvSpPr/>
      </dsp:nvSpPr>
      <dsp:spPr>
        <a:xfrm>
          <a:off x="6789419" y="0"/>
          <a:ext cx="3086099" cy="6136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Engagement and Behavior Change</a:t>
          </a:r>
        </a:p>
      </dsp:txBody>
      <dsp:txXfrm>
        <a:off x="6789419" y="0"/>
        <a:ext cx="3086099" cy="613681"/>
      </dsp:txXfrm>
    </dsp:sp>
    <dsp:sp modelId="{852F7095-1C27-457B-B279-5C48C9CE09D4}">
      <dsp:nvSpPr>
        <dsp:cNvPr id="0" name=""/>
        <dsp:cNvSpPr/>
      </dsp:nvSpPr>
      <dsp:spPr>
        <a:xfrm>
          <a:off x="6789419" y="613681"/>
          <a:ext cx="3086099" cy="34539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kern="1200"/>
            <a:t>Creating a safe environment encouraged questions, improving engagement and fostering accessible document creation by default.</a:t>
          </a:r>
        </a:p>
      </dsp:txBody>
      <dsp:txXfrm>
        <a:off x="6789419" y="613681"/>
        <a:ext cx="3086099" cy="345394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02D995-70B6-4ED4-BF9E-48836EA9E21F}">
      <dsp:nvSpPr>
        <dsp:cNvPr id="0" name=""/>
        <dsp:cNvSpPr/>
      </dsp:nvSpPr>
      <dsp:spPr>
        <a:xfrm>
          <a:off x="0" y="0"/>
          <a:ext cx="3086099" cy="6136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VPAT Review Process</a:t>
          </a:r>
        </a:p>
      </dsp:txBody>
      <dsp:txXfrm>
        <a:off x="0" y="0"/>
        <a:ext cx="3086099" cy="613681"/>
      </dsp:txXfrm>
    </dsp:sp>
    <dsp:sp modelId="{6832CEA6-7093-4591-AC15-6BB109F4ECC6}">
      <dsp:nvSpPr>
        <dsp:cNvPr id="0" name=""/>
        <dsp:cNvSpPr/>
      </dsp:nvSpPr>
      <dsp:spPr>
        <a:xfrm>
          <a:off x="0" y="613681"/>
          <a:ext cx="3086099" cy="34539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kern="1200"/>
            <a:t>VPATs can be unreliable; thorough scrutiny is essential to validate vendor claims for compliance.</a:t>
          </a:r>
        </a:p>
      </dsp:txBody>
      <dsp:txXfrm>
        <a:off x="0" y="613681"/>
        <a:ext cx="3086099" cy="3453941"/>
      </dsp:txXfrm>
    </dsp:sp>
    <dsp:sp modelId="{9A93A3EF-C639-4AE7-9420-C516A3AF2FAF}">
      <dsp:nvSpPr>
        <dsp:cNvPr id="0" name=""/>
        <dsp:cNvSpPr/>
      </dsp:nvSpPr>
      <dsp:spPr>
        <a:xfrm>
          <a:off x="3394709" y="0"/>
          <a:ext cx="3086099" cy="6136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Manual Testing and Issue Documentation</a:t>
          </a:r>
        </a:p>
      </dsp:txBody>
      <dsp:txXfrm>
        <a:off x="3394709" y="0"/>
        <a:ext cx="3086099" cy="613681"/>
      </dsp:txXfrm>
    </dsp:sp>
    <dsp:sp modelId="{F9BF49A3-88D2-406F-9F18-51B42DD31FE9}">
      <dsp:nvSpPr>
        <dsp:cNvPr id="0" name=""/>
        <dsp:cNvSpPr/>
      </dsp:nvSpPr>
      <dsp:spPr>
        <a:xfrm>
          <a:off x="3394709" y="613681"/>
          <a:ext cx="3086099" cy="34539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kern="1200"/>
            <a:t>Manual testing identifies compliance gaps, which are documented for remediation and contract updates.</a:t>
          </a:r>
        </a:p>
      </dsp:txBody>
      <dsp:txXfrm>
        <a:off x="3394709" y="613681"/>
        <a:ext cx="3086099" cy="3453941"/>
      </dsp:txXfrm>
    </dsp:sp>
    <dsp:sp modelId="{747C2DB3-C7CA-46D1-8CB3-8709F5A8FB49}">
      <dsp:nvSpPr>
        <dsp:cNvPr id="0" name=""/>
        <dsp:cNvSpPr/>
      </dsp:nvSpPr>
      <dsp:spPr>
        <a:xfrm>
          <a:off x="6789419" y="0"/>
          <a:ext cx="3086099" cy="6136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Contractual Remediation Timelines</a:t>
          </a:r>
        </a:p>
      </dsp:txBody>
      <dsp:txXfrm>
        <a:off x="6789419" y="0"/>
        <a:ext cx="3086099" cy="613681"/>
      </dsp:txXfrm>
    </dsp:sp>
    <dsp:sp modelId="{9CF8F249-6C08-4030-BFA7-83F491288462}">
      <dsp:nvSpPr>
        <dsp:cNvPr id="0" name=""/>
        <dsp:cNvSpPr/>
      </dsp:nvSpPr>
      <dsp:spPr>
        <a:xfrm>
          <a:off x="6789419" y="613681"/>
          <a:ext cx="3086099" cy="34539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kern="1200"/>
            <a:t>Incorporating remediation deadlines into contracts ensures vendors meet compliance standards on time.</a:t>
          </a:r>
        </a:p>
      </dsp:txBody>
      <dsp:txXfrm>
        <a:off x="6789419" y="613681"/>
        <a:ext cx="3086099" cy="345394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1C61EB-2DC9-4AF2-8CA4-BA6CF1218746}">
      <dsp:nvSpPr>
        <dsp:cNvPr id="0" name=""/>
        <dsp:cNvSpPr/>
      </dsp:nvSpPr>
      <dsp:spPr>
        <a:xfrm>
          <a:off x="0" y="0"/>
          <a:ext cx="3086099" cy="6136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Metric Tracking</a:t>
          </a:r>
        </a:p>
      </dsp:txBody>
      <dsp:txXfrm>
        <a:off x="0" y="0"/>
        <a:ext cx="3086099" cy="613681"/>
      </dsp:txXfrm>
    </dsp:sp>
    <dsp:sp modelId="{FFDCFB91-AE2A-4B92-BCEC-17DA14B330A3}">
      <dsp:nvSpPr>
        <dsp:cNvPr id="0" name=""/>
        <dsp:cNvSpPr/>
      </dsp:nvSpPr>
      <dsp:spPr>
        <a:xfrm>
          <a:off x="0" y="613681"/>
          <a:ext cx="3086099" cy="34539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kern="1200"/>
            <a:t>Dashboards track key metrics like PDF remediation, staff training, and vendor compliance to monitor progress effectively.</a:t>
          </a:r>
        </a:p>
      </dsp:txBody>
      <dsp:txXfrm>
        <a:off x="0" y="613681"/>
        <a:ext cx="3086099" cy="3453941"/>
      </dsp:txXfrm>
    </dsp:sp>
    <dsp:sp modelId="{7FFB0D5C-2EDB-46AF-8207-B42F50D7237F}">
      <dsp:nvSpPr>
        <dsp:cNvPr id="0" name=""/>
        <dsp:cNvSpPr/>
      </dsp:nvSpPr>
      <dsp:spPr>
        <a:xfrm>
          <a:off x="3394709" y="0"/>
          <a:ext cx="3086099" cy="6136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Transparency Through Updates</a:t>
          </a:r>
        </a:p>
      </dsp:txBody>
      <dsp:txXfrm>
        <a:off x="3394709" y="0"/>
        <a:ext cx="3086099" cy="613681"/>
      </dsp:txXfrm>
    </dsp:sp>
    <dsp:sp modelId="{42D23C3A-098F-47CE-84FA-12E9A9D23C9C}">
      <dsp:nvSpPr>
        <dsp:cNvPr id="0" name=""/>
        <dsp:cNvSpPr/>
      </dsp:nvSpPr>
      <dsp:spPr>
        <a:xfrm>
          <a:off x="3394709" y="613681"/>
          <a:ext cx="3086099" cy="34539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kern="1200"/>
            <a:t>Quarterly public updates of dashboards promote transparency and stakeholder trust in accessibility efforts.</a:t>
          </a:r>
        </a:p>
      </dsp:txBody>
      <dsp:txXfrm>
        <a:off x="3394709" y="613681"/>
        <a:ext cx="3086099" cy="3453941"/>
      </dsp:txXfrm>
    </dsp:sp>
    <dsp:sp modelId="{807459C0-343A-4827-BBCE-8BDABD552EA7}">
      <dsp:nvSpPr>
        <dsp:cNvPr id="0" name=""/>
        <dsp:cNvSpPr/>
      </dsp:nvSpPr>
      <dsp:spPr>
        <a:xfrm>
          <a:off x="6789419" y="0"/>
          <a:ext cx="3086099" cy="6136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Motivating Leadership</a:t>
          </a:r>
        </a:p>
      </dsp:txBody>
      <dsp:txXfrm>
        <a:off x="6789419" y="0"/>
        <a:ext cx="3086099" cy="613681"/>
      </dsp:txXfrm>
    </dsp:sp>
    <dsp:sp modelId="{5A62AFD1-274B-4D00-98A9-7833C3FE0C8C}">
      <dsp:nvSpPr>
        <dsp:cNvPr id="0" name=""/>
        <dsp:cNvSpPr/>
      </dsp:nvSpPr>
      <dsp:spPr>
        <a:xfrm>
          <a:off x="6789419" y="613681"/>
          <a:ext cx="3086099" cy="34539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kern="1200"/>
            <a:t>Visible progress on dashboards encourages leadership to prioritize and invest in accessibility initiatives.</a:t>
          </a:r>
        </a:p>
      </dsp:txBody>
      <dsp:txXfrm>
        <a:off x="6789419" y="613681"/>
        <a:ext cx="3086099" cy="345394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FC9ECB-1030-40F2-8978-1D9D9858313C}">
      <dsp:nvSpPr>
        <dsp:cNvPr id="0" name=""/>
        <dsp:cNvSpPr/>
      </dsp:nvSpPr>
      <dsp:spPr>
        <a:xfrm>
          <a:off x="0" y="0"/>
          <a:ext cx="3086099" cy="4067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Mapping Reality Phase</a:t>
          </a:r>
        </a:p>
      </dsp:txBody>
      <dsp:txXfrm>
        <a:off x="0" y="0"/>
        <a:ext cx="3086099" cy="406762"/>
      </dsp:txXfrm>
    </dsp:sp>
    <dsp:sp modelId="{E084D7B2-C24A-49FA-8437-AF59A4A9437C}">
      <dsp:nvSpPr>
        <dsp:cNvPr id="0" name=""/>
        <dsp:cNvSpPr/>
      </dsp:nvSpPr>
      <dsp:spPr>
        <a:xfrm>
          <a:off x="0" y="406762"/>
          <a:ext cx="3086099" cy="36608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kern="1200"/>
            <a:t>Weeks 1-2 focus on identifying key pages, documents, systems, and content creators to understand the current state.</a:t>
          </a:r>
        </a:p>
      </dsp:txBody>
      <dsp:txXfrm>
        <a:off x="0" y="406762"/>
        <a:ext cx="3086099" cy="3660860"/>
      </dsp:txXfrm>
    </dsp:sp>
    <dsp:sp modelId="{CACC846F-C7B1-4B7E-AE1B-6CB63512B352}">
      <dsp:nvSpPr>
        <dsp:cNvPr id="0" name=""/>
        <dsp:cNvSpPr/>
      </dsp:nvSpPr>
      <dsp:spPr>
        <a:xfrm>
          <a:off x="3394709" y="0"/>
          <a:ext cx="3086099" cy="4067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Focused Selection Phase</a:t>
          </a:r>
        </a:p>
      </dsp:txBody>
      <dsp:txXfrm>
        <a:off x="3394709" y="0"/>
        <a:ext cx="3086099" cy="406762"/>
      </dsp:txXfrm>
    </dsp:sp>
    <dsp:sp modelId="{81E9CE31-39C9-48AC-BB73-A499BC5C35DC}">
      <dsp:nvSpPr>
        <dsp:cNvPr id="0" name=""/>
        <dsp:cNvSpPr/>
      </dsp:nvSpPr>
      <dsp:spPr>
        <a:xfrm>
          <a:off x="3394709" y="406762"/>
          <a:ext cx="3086099" cy="36608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kern="1200"/>
            <a:t>Weeks 3-6 involve selecting one system, one department, and one metric to focus efforts and drive results.</a:t>
          </a:r>
        </a:p>
      </dsp:txBody>
      <dsp:txXfrm>
        <a:off x="3394709" y="406762"/>
        <a:ext cx="3086099" cy="3660860"/>
      </dsp:txXfrm>
    </dsp:sp>
    <dsp:sp modelId="{BB852E2C-4E99-4706-9DC3-B06547CE7C89}">
      <dsp:nvSpPr>
        <dsp:cNvPr id="0" name=""/>
        <dsp:cNvSpPr/>
      </dsp:nvSpPr>
      <dsp:spPr>
        <a:xfrm>
          <a:off x="6789419" y="0"/>
          <a:ext cx="3086099" cy="4067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Expansion and Wins</a:t>
          </a:r>
        </a:p>
      </dsp:txBody>
      <dsp:txXfrm>
        <a:off x="6789419" y="0"/>
        <a:ext cx="3086099" cy="406762"/>
      </dsp:txXfrm>
    </dsp:sp>
    <dsp:sp modelId="{8D4E28CA-36BE-4490-842C-77A1DC39A3DC}">
      <dsp:nvSpPr>
        <dsp:cNvPr id="0" name=""/>
        <dsp:cNvSpPr/>
      </dsp:nvSpPr>
      <dsp:spPr>
        <a:xfrm>
          <a:off x="6789419" y="406762"/>
          <a:ext cx="3086099" cy="36608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kern="1200"/>
            <a:t>Weeks 7-12 emphasize gradual expansion of efforts and celebrating successes to maintain momentum.</a:t>
          </a:r>
        </a:p>
      </dsp:txBody>
      <dsp:txXfrm>
        <a:off x="6789419" y="406762"/>
        <a:ext cx="3086099" cy="366086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64B1F4-D294-4CBF-A658-5F921EE24531}">
      <dsp:nvSpPr>
        <dsp:cNvPr id="0" name=""/>
        <dsp:cNvSpPr/>
      </dsp:nvSpPr>
      <dsp:spPr>
        <a:xfrm>
          <a:off x="0" y="0"/>
          <a:ext cx="3086099" cy="4067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Success Strategies</a:t>
          </a:r>
        </a:p>
      </dsp:txBody>
      <dsp:txXfrm>
        <a:off x="0" y="0"/>
        <a:ext cx="3086099" cy="406762"/>
      </dsp:txXfrm>
    </dsp:sp>
    <dsp:sp modelId="{7900B7C8-91B4-4912-911E-0BBA35423A17}">
      <dsp:nvSpPr>
        <dsp:cNvPr id="0" name=""/>
        <dsp:cNvSpPr/>
      </dsp:nvSpPr>
      <dsp:spPr>
        <a:xfrm>
          <a:off x="0" y="406762"/>
          <a:ext cx="3086099" cy="36608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kern="1200"/>
            <a:t>Starting with willing departments and concise training kits helped showcase achievements and celebrate progress effectively.</a:t>
          </a:r>
        </a:p>
      </dsp:txBody>
      <dsp:txXfrm>
        <a:off x="0" y="406762"/>
        <a:ext cx="3086099" cy="3660860"/>
      </dsp:txXfrm>
    </dsp:sp>
    <dsp:sp modelId="{9C0F62A7-F009-476D-9668-A881D041548C}">
      <dsp:nvSpPr>
        <dsp:cNvPr id="0" name=""/>
        <dsp:cNvSpPr/>
      </dsp:nvSpPr>
      <dsp:spPr>
        <a:xfrm>
          <a:off x="3394709" y="0"/>
          <a:ext cx="3086099" cy="4067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Challenges Faced</a:t>
          </a:r>
        </a:p>
      </dsp:txBody>
      <dsp:txXfrm>
        <a:off x="3394709" y="0"/>
        <a:ext cx="3086099" cy="406762"/>
      </dsp:txXfrm>
    </dsp:sp>
    <dsp:sp modelId="{606A31F1-4000-4F35-91C6-3263C0FC5DEE}">
      <dsp:nvSpPr>
        <dsp:cNvPr id="0" name=""/>
        <dsp:cNvSpPr/>
      </dsp:nvSpPr>
      <dsp:spPr>
        <a:xfrm>
          <a:off x="3394709" y="406762"/>
          <a:ext cx="3086099" cy="36608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kern="1200"/>
            <a:t>Resistance, vendor issues, legacy content, and sole responsibility created significant obstacles during implementation.</a:t>
          </a:r>
        </a:p>
      </dsp:txBody>
      <dsp:txXfrm>
        <a:off x="3394709" y="406762"/>
        <a:ext cx="3086099" cy="3660860"/>
      </dsp:txXfrm>
    </dsp:sp>
    <dsp:sp modelId="{23E1111C-0E45-4CD4-A7FA-D27251BBC980}">
      <dsp:nvSpPr>
        <dsp:cNvPr id="0" name=""/>
        <dsp:cNvSpPr/>
      </dsp:nvSpPr>
      <dsp:spPr>
        <a:xfrm>
          <a:off x="6789419" y="0"/>
          <a:ext cx="3086099" cy="4067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a:t>Guiding Future Strategies</a:t>
          </a:r>
        </a:p>
      </dsp:txBody>
      <dsp:txXfrm>
        <a:off x="6789419" y="0"/>
        <a:ext cx="3086099" cy="406762"/>
      </dsp:txXfrm>
    </dsp:sp>
    <dsp:sp modelId="{DA8DFCA1-4951-4979-997E-37EB159C91C0}">
      <dsp:nvSpPr>
        <dsp:cNvPr id="0" name=""/>
        <dsp:cNvSpPr/>
      </dsp:nvSpPr>
      <dsp:spPr>
        <a:xfrm>
          <a:off x="6789419" y="406762"/>
          <a:ext cx="3086099" cy="36608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kern="1200"/>
            <a:t>Insights from successes and challenges help shape future strategies and set realistic expectations for projects.</a:t>
          </a:r>
        </a:p>
      </dsp:txBody>
      <dsp:txXfrm>
        <a:off x="6789419" y="406762"/>
        <a:ext cx="3086099" cy="366086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D17D06-433B-44AF-891C-ED9A2BA6E306}">
      <dsp:nvSpPr>
        <dsp:cNvPr id="0" name=""/>
        <dsp:cNvSpPr/>
      </dsp:nvSpPr>
      <dsp:spPr>
        <a:xfrm>
          <a:off x="0" y="0"/>
          <a:ext cx="3086099" cy="4067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5400" rIns="25400" bIns="25400" numCol="1" spcCol="1270" anchor="t" anchorCtr="0">
          <a:noAutofit/>
        </a:bodyPr>
        <a:lstStyle/>
        <a:p>
          <a:pPr marL="0" lvl="0" indent="0" algn="l" defTabSz="889000">
            <a:lnSpc>
              <a:spcPct val="100000"/>
            </a:lnSpc>
            <a:spcBef>
              <a:spcPct val="0"/>
            </a:spcBef>
            <a:spcAft>
              <a:spcPct val="35000"/>
            </a:spcAft>
            <a:buNone/>
            <a:defRPr b="1"/>
          </a:pPr>
          <a:r>
            <a:rPr lang="en-US" sz="2000" kern="1200" dirty="0"/>
            <a:t>Accessibility as Service</a:t>
          </a:r>
        </a:p>
      </dsp:txBody>
      <dsp:txXfrm>
        <a:off x="0" y="0"/>
        <a:ext cx="3086099" cy="406762"/>
      </dsp:txXfrm>
    </dsp:sp>
    <dsp:sp modelId="{B09D4111-3DB6-4AA3-83B5-EA4F5D5176E6}">
      <dsp:nvSpPr>
        <dsp:cNvPr id="0" name=""/>
        <dsp:cNvSpPr/>
      </dsp:nvSpPr>
      <dsp:spPr>
        <a:xfrm>
          <a:off x="0" y="406762"/>
          <a:ext cx="3086099" cy="36608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kern="1200" dirty="0"/>
            <a:t>Accessibility is primarily about providing inclusive and helpful service to all users.</a:t>
          </a:r>
        </a:p>
      </dsp:txBody>
      <dsp:txXfrm>
        <a:off x="0" y="406762"/>
        <a:ext cx="3086099" cy="3660860"/>
      </dsp:txXfrm>
    </dsp:sp>
    <dsp:sp modelId="{B158046F-B0EE-45D7-A0B7-6A2EB2C97752}">
      <dsp:nvSpPr>
        <dsp:cNvPr id="0" name=""/>
        <dsp:cNvSpPr/>
      </dsp:nvSpPr>
      <dsp:spPr>
        <a:xfrm>
          <a:off x="3394709" y="0"/>
          <a:ext cx="3086099" cy="4067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dirty="0"/>
            <a:t>Incremental Progress</a:t>
          </a:r>
        </a:p>
      </dsp:txBody>
      <dsp:txXfrm>
        <a:off x="3394709" y="0"/>
        <a:ext cx="3086099" cy="406762"/>
      </dsp:txXfrm>
    </dsp:sp>
    <dsp:sp modelId="{0C233955-11F1-4F89-BD1F-4CCFD970D096}">
      <dsp:nvSpPr>
        <dsp:cNvPr id="0" name=""/>
        <dsp:cNvSpPr/>
      </dsp:nvSpPr>
      <dsp:spPr>
        <a:xfrm>
          <a:off x="3394709" y="406762"/>
          <a:ext cx="3086099" cy="36608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kern="1200" dirty="0"/>
            <a:t>Success in accessibility starts with one system, one metric, and one honest step forward.</a:t>
          </a:r>
        </a:p>
      </dsp:txBody>
      <dsp:txXfrm>
        <a:off x="3394709" y="406762"/>
        <a:ext cx="3086099" cy="3660860"/>
      </dsp:txXfrm>
    </dsp:sp>
    <dsp:sp modelId="{FA0D8703-9EFD-4A2E-A258-888FB7763599}">
      <dsp:nvSpPr>
        <dsp:cNvPr id="0" name=""/>
        <dsp:cNvSpPr/>
      </dsp:nvSpPr>
      <dsp:spPr>
        <a:xfrm>
          <a:off x="6789419" y="0"/>
          <a:ext cx="3086099" cy="4067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22860" rIns="22860" bIns="22860" numCol="1" spcCol="1270" anchor="t" anchorCtr="0">
          <a:noAutofit/>
        </a:bodyPr>
        <a:lstStyle/>
        <a:p>
          <a:pPr marL="0" lvl="0" indent="0" algn="l" defTabSz="800100">
            <a:lnSpc>
              <a:spcPct val="100000"/>
            </a:lnSpc>
            <a:spcBef>
              <a:spcPct val="0"/>
            </a:spcBef>
            <a:spcAft>
              <a:spcPct val="35000"/>
            </a:spcAft>
            <a:buNone/>
            <a:defRPr b="1"/>
          </a:pPr>
          <a:r>
            <a:rPr lang="en-US" sz="1800" kern="1200" dirty="0"/>
            <a:t>Sustained Commitment</a:t>
          </a:r>
        </a:p>
      </dsp:txBody>
      <dsp:txXfrm>
        <a:off x="6789419" y="0"/>
        <a:ext cx="3086099" cy="406762"/>
      </dsp:txXfrm>
    </dsp:sp>
    <dsp:sp modelId="{53D6D300-6FC8-4565-9488-A49D28B8E59F}">
      <dsp:nvSpPr>
        <dsp:cNvPr id="0" name=""/>
        <dsp:cNvSpPr/>
      </dsp:nvSpPr>
      <dsp:spPr>
        <a:xfrm>
          <a:off x="6789419" y="406762"/>
          <a:ext cx="3086099" cy="36608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7780" rIns="17780" bIns="17780" numCol="1" spcCol="1270" anchor="t" anchorCtr="0">
          <a:noAutofit/>
        </a:bodyPr>
        <a:lstStyle/>
        <a:p>
          <a:pPr marL="0" lvl="0" indent="0" algn="l" defTabSz="622300">
            <a:lnSpc>
              <a:spcPct val="100000"/>
            </a:lnSpc>
            <a:spcBef>
              <a:spcPct val="0"/>
            </a:spcBef>
            <a:spcAft>
              <a:spcPct val="35000"/>
            </a:spcAft>
            <a:buNone/>
          </a:pPr>
          <a:r>
            <a:rPr lang="en-US" sz="1400" kern="1200" dirty="0"/>
            <a:t>Ongoing dedication is essential to achieve meaningful accessibility improvements over time.</a:t>
          </a:r>
        </a:p>
      </dsp:txBody>
      <dsp:txXfrm>
        <a:off x="6789419" y="406762"/>
        <a:ext cx="3086099" cy="3660860"/>
      </dsp:txXfrm>
    </dsp:sp>
  </dsp:spTree>
</dsp:drawing>
</file>

<file path=ppt/diagrams/layout1.xml><?xml version="1.0" encoding="utf-8"?>
<dgm:layoutDef xmlns:dgm="http://schemas.openxmlformats.org/drawingml/2006/diagram" xmlns:a="http://schemas.openxmlformats.org/drawingml/2006/main" uniqueId="urn:microsoft.com/office/officeart/2024/3/layout/hArchList1">
  <dgm:title val="Horizontal Text Blocks"/>
  <dgm:desc val="Short bits of text with formatted headers. Use as an easier-to-read alternative to a bulleted list."/>
  <dgm:catLst>
    <dgm:cat type="list" pri="100"/>
    <dgm:cat type="timeline" pri="500"/>
    <dgm:cat type="process" pri="6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vertAlign" val="t"/>
          <dgm:param type="horzAlign" val="l"/>
        </dgm:alg>
      </dgm:if>
      <dgm:else name="Name3">
        <dgm:alg type="lin">
          <dgm:param type="vertAlign" val="t"/>
          <dgm:param type="horzAlign" val="r"/>
        </dgm:alg>
      </dgm:else>
    </dgm:choose>
    <dgm:presOf/>
    <dgm:constrLst>
      <dgm:constr type="primFontSz" for="des" forName="pictRect" op="equ" val="18"/>
      <dgm:constr type="primFontSz" for="des" forName="textRect" refType="primFontSz" refFor="des" refForName="pictRect" op="equ" fact="0.77"/>
      <dgm:constr type="w" for="ch" forName="compNode" refType="w"/>
      <dgm:constr type="h" for="ch" forName="compNode" refType="h"/>
      <dgm:constr type="h" for="des" forName="pictRect" op="equ"/>
      <dgm:constr type="h" for="des" forName="pictRect" refType="primFontSz" refFor="des" refForName="pictRect" fact="3"/>
      <dgm:constr type="w" for="ch" ptType="sibTrans" refType="w" refFor="ch" refForName="compNode" op="equ" fact="0.1"/>
      <dgm:constr type="sp" refType="w" refFor="ch" refForName="compNode" op="equ" fact="0.1"/>
    </dgm:constrLst>
    <dgm:ruleLst/>
    <dgm:forEach name="Name4" axis="ch" ptType="node" cnt="20">
      <dgm:layoutNode name="compNode">
        <dgm:alg type="composite"/>
        <dgm:shape xmlns:r="http://schemas.openxmlformats.org/officeDocument/2006/relationships" r:blip="">
          <dgm:adjLst/>
        </dgm:shape>
        <dgm:presOf axis="self"/>
        <dgm:constrLst>
          <dgm:constr type="h" for="ch" forName="pictRect" refType="h" fact="0.1"/>
          <dgm:constr type="l" for="ch" forName="pictRect"/>
          <dgm:constr type="t" for="ch" forName="pictRect"/>
          <dgm:constr type="l" for="ch" forName="textRect"/>
          <dgm:constr type="t" for="ch" forName="textRect" refType="b" refFor="ch" refForName="pictRect"/>
        </dgm:constrLst>
        <dgm:ruleLst/>
        <dgm:layoutNode name="pictRect" styleLbl="revTx">
          <dgm:varLst>
            <dgm:chMax val="0"/>
            <dgm:bulletEnabled/>
          </dgm:varLst>
          <dgm:alg type="tx">
            <dgm:param type="parTxLTRAlign" val="l"/>
            <dgm:param type="parTxRTLAlign" val="r"/>
            <dgm:param type="txAnchorVert" val="t"/>
          </dgm:alg>
          <dgm:shape xmlns:r="http://schemas.openxmlformats.org/officeDocument/2006/relationships" type="rect" r:blip="">
            <dgm:adjLst/>
          </dgm:shape>
          <dgm:presOf axis="self"/>
          <dgm:choose name="choosePictRectConstraints">
            <dgm:if name="ifPictRectConstraints" func="var" arg="dir" op="equ" val="norm">
              <dgm:constrLst>
                <dgm:constr type="h" refType="w" op="lte" fact="0.4"/>
                <dgm:constr type="lMarg" val="10.8"/>
                <dgm:constr type="rMarg" refType="primFontSz" fact="0.1"/>
                <dgm:constr type="tMarg" refType="primFontSz" fact="0.1"/>
                <dgm:constr type="bMarg" refType="primFontSz" fact="0.1"/>
              </dgm:constrLst>
            </dgm:if>
            <dgm:else name="elsePictRectConstraints">
              <dgm:constrLst>
                <dgm:constr type="lMarg" refType="primFontSz" fact="0.1"/>
                <dgm:constr type="rMarg" val="10.8"/>
                <dgm:constr type="tMarg" refType="primFontSz" fact="0.1"/>
                <dgm:constr type="bMarg" refType="primFontSz" fact="0.1"/>
              </dgm:constrLst>
            </dgm:else>
          </dgm:choose>
          <dgm:ruleLst>
            <dgm:rule type="h" val="INF" fact="NaN" max="NaN"/>
            <dgm:rule type="primFontSz" val="5" fact="NaN" max="NaN"/>
          </dgm:ruleLst>
        </dgm:layoutNode>
        <dgm:layoutNode name="textRect" styleLbl="revTx">
          <dgm:varLst>
            <dgm:bulletEnabled/>
          </dgm:varLst>
          <dgm:alg type="tx">
            <dgm:param type="parTxLTRAlign" val="l"/>
            <dgm:param type="parTxRTLAlign" val="r"/>
            <dgm:param type="txAnchorVert" val="t"/>
          </dgm:alg>
          <dgm:shape xmlns:r="http://schemas.openxmlformats.org/officeDocument/2006/relationships" type="rect" r:blip="">
            <dgm:adjLst/>
          </dgm:shape>
          <dgm:presOf axis="des" ptType="node"/>
          <dgm:choose name="chooseTextRectConstraints">
            <dgm:if name="ifTextRectConstraints" func="var" arg="dir" op="equ" val="norm">
              <dgm:constrLst>
                <dgm:constr type="lMarg" val="10.8"/>
                <dgm:constr type="rMarg" refType="primFontSz" fact="0.1"/>
                <dgm:constr type="tMarg" refType="primFontSz" fact="0.1"/>
                <dgm:constr type="bMarg" refType="primFontSz" fact="0.1"/>
              </dgm:constrLst>
            </dgm:if>
            <dgm:else name="elseTextRectConstraints">
              <dgm:constrLst>
                <dgm:constr type="lMarg" refType="primFontSz" fact="0.1"/>
                <dgm:constr type="rMarg" val="10.8"/>
                <dgm:constr type="tMarg" refType="primFontSz" fact="0.1"/>
                <dgm:constr type="bMarg" refType="primFontSz" fact="0.1"/>
              </dgm:constrLst>
            </dgm:else>
          </dgm:choose>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10.xml><?xml version="1.0" encoding="utf-8"?>
<dgm:layoutDef xmlns:dgm="http://schemas.openxmlformats.org/drawingml/2006/diagram" xmlns:a="http://schemas.openxmlformats.org/drawingml/2006/main" uniqueId="urn:microsoft.com/office/officeart/2024/3/layout/hArchList1">
  <dgm:title val="Horizontal Text Blocks"/>
  <dgm:desc val="Short bits of text with formatted headers. Use as an easier-to-read alternative to a bulleted list."/>
  <dgm:catLst>
    <dgm:cat type="list" pri="100"/>
    <dgm:cat type="timeline" pri="500"/>
    <dgm:cat type="process" pri="6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vertAlign" val="t"/>
          <dgm:param type="horzAlign" val="l"/>
        </dgm:alg>
      </dgm:if>
      <dgm:else name="Name3">
        <dgm:alg type="lin">
          <dgm:param type="vertAlign" val="t"/>
          <dgm:param type="horzAlign" val="r"/>
        </dgm:alg>
      </dgm:else>
    </dgm:choose>
    <dgm:presOf/>
    <dgm:constrLst>
      <dgm:constr type="primFontSz" for="des" forName="pictRect" op="equ" val="18"/>
      <dgm:constr type="primFontSz" for="des" forName="textRect" refType="primFontSz" refFor="des" refForName="pictRect" op="equ" fact="0.77"/>
      <dgm:constr type="w" for="ch" forName="compNode" refType="w"/>
      <dgm:constr type="h" for="ch" forName="compNode" refType="h"/>
      <dgm:constr type="h" for="des" forName="pictRect" op="equ"/>
      <dgm:constr type="h" for="des" forName="pictRect" refType="primFontSz" refFor="des" refForName="pictRect" fact="3"/>
      <dgm:constr type="w" for="ch" ptType="sibTrans" refType="w" refFor="ch" refForName="compNode" op="equ" fact="0.1"/>
      <dgm:constr type="sp" refType="w" refFor="ch" refForName="compNode" op="equ" fact="0.1"/>
    </dgm:constrLst>
    <dgm:ruleLst/>
    <dgm:forEach name="Name4" axis="ch" ptType="node" cnt="20">
      <dgm:layoutNode name="compNode">
        <dgm:alg type="composite"/>
        <dgm:shape xmlns:r="http://schemas.openxmlformats.org/officeDocument/2006/relationships" r:blip="">
          <dgm:adjLst/>
        </dgm:shape>
        <dgm:presOf axis="self"/>
        <dgm:constrLst>
          <dgm:constr type="h" for="ch" forName="pictRect" refType="h" fact="0.1"/>
          <dgm:constr type="l" for="ch" forName="pictRect"/>
          <dgm:constr type="t" for="ch" forName="pictRect"/>
          <dgm:constr type="l" for="ch" forName="textRect"/>
          <dgm:constr type="t" for="ch" forName="textRect" refType="b" refFor="ch" refForName="pictRect"/>
        </dgm:constrLst>
        <dgm:ruleLst/>
        <dgm:layoutNode name="pictRect" styleLbl="revTx">
          <dgm:varLst>
            <dgm:chMax val="0"/>
            <dgm:bulletEnabled/>
          </dgm:varLst>
          <dgm:alg type="tx">
            <dgm:param type="parTxLTRAlign" val="l"/>
            <dgm:param type="parTxRTLAlign" val="r"/>
            <dgm:param type="txAnchorVert" val="t"/>
          </dgm:alg>
          <dgm:shape xmlns:r="http://schemas.openxmlformats.org/officeDocument/2006/relationships" type="rect" r:blip="">
            <dgm:adjLst/>
          </dgm:shape>
          <dgm:presOf axis="self"/>
          <dgm:choose name="choosePictRectConstraints">
            <dgm:if name="ifPictRectConstraints" func="var" arg="dir" op="equ" val="norm">
              <dgm:constrLst>
                <dgm:constr type="h" refType="w" op="lte" fact="0.4"/>
                <dgm:constr type="lMarg" val="10.8"/>
                <dgm:constr type="rMarg" refType="primFontSz" fact="0.1"/>
                <dgm:constr type="tMarg" refType="primFontSz" fact="0.1"/>
                <dgm:constr type="bMarg" refType="primFontSz" fact="0.1"/>
              </dgm:constrLst>
            </dgm:if>
            <dgm:else name="elsePictRectConstraints">
              <dgm:constrLst>
                <dgm:constr type="lMarg" refType="primFontSz" fact="0.1"/>
                <dgm:constr type="rMarg" val="10.8"/>
                <dgm:constr type="tMarg" refType="primFontSz" fact="0.1"/>
                <dgm:constr type="bMarg" refType="primFontSz" fact="0.1"/>
              </dgm:constrLst>
            </dgm:else>
          </dgm:choose>
          <dgm:ruleLst>
            <dgm:rule type="h" val="INF" fact="NaN" max="NaN"/>
            <dgm:rule type="primFontSz" val="5" fact="NaN" max="NaN"/>
          </dgm:ruleLst>
        </dgm:layoutNode>
        <dgm:layoutNode name="textRect" styleLbl="revTx">
          <dgm:varLst>
            <dgm:bulletEnabled/>
          </dgm:varLst>
          <dgm:alg type="tx">
            <dgm:param type="parTxLTRAlign" val="l"/>
            <dgm:param type="parTxRTLAlign" val="r"/>
            <dgm:param type="txAnchorVert" val="t"/>
          </dgm:alg>
          <dgm:shape xmlns:r="http://schemas.openxmlformats.org/officeDocument/2006/relationships" type="rect" r:blip="">
            <dgm:adjLst/>
          </dgm:shape>
          <dgm:presOf axis="des" ptType="node"/>
          <dgm:choose name="chooseTextRectConstraints">
            <dgm:if name="ifTextRectConstraints" func="var" arg="dir" op="equ" val="norm">
              <dgm:constrLst>
                <dgm:constr type="lMarg" val="10.8"/>
                <dgm:constr type="rMarg" refType="primFontSz" fact="0.1"/>
                <dgm:constr type="tMarg" refType="primFontSz" fact="0.1"/>
                <dgm:constr type="bMarg" refType="primFontSz" fact="0.1"/>
              </dgm:constrLst>
            </dgm:if>
            <dgm:else name="elseTextRectConstraints">
              <dgm:constrLst>
                <dgm:constr type="lMarg" refType="primFontSz" fact="0.1"/>
                <dgm:constr type="rMarg" val="10.8"/>
                <dgm:constr type="tMarg" refType="primFontSz" fact="0.1"/>
                <dgm:constr type="bMarg" refType="primFontSz" fact="0.1"/>
              </dgm:constrLst>
            </dgm:else>
          </dgm:choose>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24/3/layout/hArchList1">
  <dgm:title val="Horizontal Text Blocks"/>
  <dgm:desc val="Short bits of text with formatted headers. Use as an easier-to-read alternative to a bulleted list."/>
  <dgm:catLst>
    <dgm:cat type="list" pri="100"/>
    <dgm:cat type="timeline" pri="500"/>
    <dgm:cat type="process" pri="6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vertAlign" val="t"/>
          <dgm:param type="horzAlign" val="l"/>
        </dgm:alg>
      </dgm:if>
      <dgm:else name="Name3">
        <dgm:alg type="lin">
          <dgm:param type="vertAlign" val="t"/>
          <dgm:param type="horzAlign" val="r"/>
        </dgm:alg>
      </dgm:else>
    </dgm:choose>
    <dgm:presOf/>
    <dgm:constrLst>
      <dgm:constr type="primFontSz" for="des" forName="pictRect" op="equ" val="18"/>
      <dgm:constr type="primFontSz" for="des" forName="textRect" refType="primFontSz" refFor="des" refForName="pictRect" op="equ" fact="0.77"/>
      <dgm:constr type="w" for="ch" forName="compNode" refType="w"/>
      <dgm:constr type="h" for="ch" forName="compNode" refType="h"/>
      <dgm:constr type="h" for="des" forName="pictRect" op="equ"/>
      <dgm:constr type="h" for="des" forName="pictRect" refType="primFontSz" refFor="des" refForName="pictRect" fact="3"/>
      <dgm:constr type="w" for="ch" ptType="sibTrans" refType="w" refFor="ch" refForName="compNode" op="equ" fact="0.1"/>
      <dgm:constr type="sp" refType="w" refFor="ch" refForName="compNode" op="equ" fact="0.1"/>
    </dgm:constrLst>
    <dgm:ruleLst/>
    <dgm:forEach name="Name4" axis="ch" ptType="node" cnt="20">
      <dgm:layoutNode name="compNode">
        <dgm:alg type="composite"/>
        <dgm:shape xmlns:r="http://schemas.openxmlformats.org/officeDocument/2006/relationships" r:blip="">
          <dgm:adjLst/>
        </dgm:shape>
        <dgm:presOf axis="self"/>
        <dgm:constrLst>
          <dgm:constr type="h" for="ch" forName="pictRect" refType="h" fact="0.1"/>
          <dgm:constr type="l" for="ch" forName="pictRect"/>
          <dgm:constr type="t" for="ch" forName="pictRect"/>
          <dgm:constr type="l" for="ch" forName="textRect"/>
          <dgm:constr type="t" for="ch" forName="textRect" refType="b" refFor="ch" refForName="pictRect"/>
        </dgm:constrLst>
        <dgm:ruleLst/>
        <dgm:layoutNode name="pictRect" styleLbl="revTx">
          <dgm:varLst>
            <dgm:chMax val="0"/>
            <dgm:bulletEnabled/>
          </dgm:varLst>
          <dgm:alg type="tx">
            <dgm:param type="parTxLTRAlign" val="l"/>
            <dgm:param type="parTxRTLAlign" val="r"/>
            <dgm:param type="txAnchorVert" val="t"/>
          </dgm:alg>
          <dgm:shape xmlns:r="http://schemas.openxmlformats.org/officeDocument/2006/relationships" type="rect" r:blip="">
            <dgm:adjLst/>
          </dgm:shape>
          <dgm:presOf axis="self"/>
          <dgm:choose name="choosePictRectConstraints">
            <dgm:if name="ifPictRectConstraints" func="var" arg="dir" op="equ" val="norm">
              <dgm:constrLst>
                <dgm:constr type="h" refType="w" op="lte" fact="0.4"/>
                <dgm:constr type="lMarg" val="10.8"/>
                <dgm:constr type="rMarg" refType="primFontSz" fact="0.1"/>
                <dgm:constr type="tMarg" refType="primFontSz" fact="0.1"/>
                <dgm:constr type="bMarg" refType="primFontSz" fact="0.1"/>
              </dgm:constrLst>
            </dgm:if>
            <dgm:else name="elsePictRectConstraints">
              <dgm:constrLst>
                <dgm:constr type="lMarg" refType="primFontSz" fact="0.1"/>
                <dgm:constr type="rMarg" val="10.8"/>
                <dgm:constr type="tMarg" refType="primFontSz" fact="0.1"/>
                <dgm:constr type="bMarg" refType="primFontSz" fact="0.1"/>
              </dgm:constrLst>
            </dgm:else>
          </dgm:choose>
          <dgm:ruleLst>
            <dgm:rule type="h" val="INF" fact="NaN" max="NaN"/>
            <dgm:rule type="primFontSz" val="5" fact="NaN" max="NaN"/>
          </dgm:ruleLst>
        </dgm:layoutNode>
        <dgm:layoutNode name="textRect" styleLbl="revTx">
          <dgm:varLst>
            <dgm:bulletEnabled/>
          </dgm:varLst>
          <dgm:alg type="tx">
            <dgm:param type="parTxLTRAlign" val="l"/>
            <dgm:param type="parTxRTLAlign" val="r"/>
            <dgm:param type="txAnchorVert" val="t"/>
          </dgm:alg>
          <dgm:shape xmlns:r="http://schemas.openxmlformats.org/officeDocument/2006/relationships" type="rect" r:blip="">
            <dgm:adjLst/>
          </dgm:shape>
          <dgm:presOf axis="des" ptType="node"/>
          <dgm:choose name="chooseTextRectConstraints">
            <dgm:if name="ifTextRectConstraints" func="var" arg="dir" op="equ" val="norm">
              <dgm:constrLst>
                <dgm:constr type="lMarg" val="10.8"/>
                <dgm:constr type="rMarg" refType="primFontSz" fact="0.1"/>
                <dgm:constr type="tMarg" refType="primFontSz" fact="0.1"/>
                <dgm:constr type="bMarg" refType="primFontSz" fact="0.1"/>
              </dgm:constrLst>
            </dgm:if>
            <dgm:else name="elseTextRectConstraints">
              <dgm:constrLst>
                <dgm:constr type="lMarg" refType="primFontSz" fact="0.1"/>
                <dgm:constr type="rMarg" val="10.8"/>
                <dgm:constr type="tMarg" refType="primFontSz" fact="0.1"/>
                <dgm:constr type="bMarg" refType="primFontSz" fact="0.1"/>
              </dgm:constrLst>
            </dgm:else>
          </dgm:choose>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24/3/layout/hArchList1">
  <dgm:title val="Horizontal Text Blocks"/>
  <dgm:desc val="Short bits of text with formatted headers. Use as an easier-to-read alternative to a bulleted list."/>
  <dgm:catLst>
    <dgm:cat type="list" pri="100"/>
    <dgm:cat type="timeline" pri="500"/>
    <dgm:cat type="process" pri="6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vertAlign" val="t"/>
          <dgm:param type="horzAlign" val="l"/>
        </dgm:alg>
      </dgm:if>
      <dgm:else name="Name3">
        <dgm:alg type="lin">
          <dgm:param type="vertAlign" val="t"/>
          <dgm:param type="horzAlign" val="r"/>
        </dgm:alg>
      </dgm:else>
    </dgm:choose>
    <dgm:presOf/>
    <dgm:constrLst>
      <dgm:constr type="primFontSz" for="des" forName="pictRect" op="equ" val="18"/>
      <dgm:constr type="primFontSz" for="des" forName="textRect" refType="primFontSz" refFor="des" refForName="pictRect" op="equ" fact="0.77"/>
      <dgm:constr type="w" for="ch" forName="compNode" refType="w"/>
      <dgm:constr type="h" for="ch" forName="compNode" refType="h"/>
      <dgm:constr type="h" for="des" forName="pictRect" op="equ"/>
      <dgm:constr type="h" for="des" forName="pictRect" refType="primFontSz" refFor="des" refForName="pictRect" fact="3"/>
      <dgm:constr type="w" for="ch" ptType="sibTrans" refType="w" refFor="ch" refForName="compNode" op="equ" fact="0.1"/>
      <dgm:constr type="sp" refType="w" refFor="ch" refForName="compNode" op="equ" fact="0.1"/>
    </dgm:constrLst>
    <dgm:ruleLst/>
    <dgm:forEach name="Name4" axis="ch" ptType="node" cnt="20">
      <dgm:layoutNode name="compNode">
        <dgm:alg type="composite"/>
        <dgm:shape xmlns:r="http://schemas.openxmlformats.org/officeDocument/2006/relationships" r:blip="">
          <dgm:adjLst/>
        </dgm:shape>
        <dgm:presOf axis="self"/>
        <dgm:constrLst>
          <dgm:constr type="h" for="ch" forName="pictRect" refType="h" fact="0.1"/>
          <dgm:constr type="l" for="ch" forName="pictRect"/>
          <dgm:constr type="t" for="ch" forName="pictRect"/>
          <dgm:constr type="l" for="ch" forName="textRect"/>
          <dgm:constr type="t" for="ch" forName="textRect" refType="b" refFor="ch" refForName="pictRect"/>
        </dgm:constrLst>
        <dgm:ruleLst/>
        <dgm:layoutNode name="pictRect" styleLbl="revTx">
          <dgm:varLst>
            <dgm:chMax val="0"/>
            <dgm:bulletEnabled/>
          </dgm:varLst>
          <dgm:alg type="tx">
            <dgm:param type="parTxLTRAlign" val="l"/>
            <dgm:param type="parTxRTLAlign" val="r"/>
            <dgm:param type="txAnchorVert" val="t"/>
          </dgm:alg>
          <dgm:shape xmlns:r="http://schemas.openxmlformats.org/officeDocument/2006/relationships" type="rect" r:blip="">
            <dgm:adjLst/>
          </dgm:shape>
          <dgm:presOf axis="self"/>
          <dgm:choose name="choosePictRectConstraints">
            <dgm:if name="ifPictRectConstraints" func="var" arg="dir" op="equ" val="norm">
              <dgm:constrLst>
                <dgm:constr type="h" refType="w" op="lte" fact="0.4"/>
                <dgm:constr type="lMarg" val="10.8"/>
                <dgm:constr type="rMarg" refType="primFontSz" fact="0.1"/>
                <dgm:constr type="tMarg" refType="primFontSz" fact="0.1"/>
                <dgm:constr type="bMarg" refType="primFontSz" fact="0.1"/>
              </dgm:constrLst>
            </dgm:if>
            <dgm:else name="elsePictRectConstraints">
              <dgm:constrLst>
                <dgm:constr type="lMarg" refType="primFontSz" fact="0.1"/>
                <dgm:constr type="rMarg" val="10.8"/>
                <dgm:constr type="tMarg" refType="primFontSz" fact="0.1"/>
                <dgm:constr type="bMarg" refType="primFontSz" fact="0.1"/>
              </dgm:constrLst>
            </dgm:else>
          </dgm:choose>
          <dgm:ruleLst>
            <dgm:rule type="h" val="INF" fact="NaN" max="NaN"/>
            <dgm:rule type="primFontSz" val="5" fact="NaN" max="NaN"/>
          </dgm:ruleLst>
        </dgm:layoutNode>
        <dgm:layoutNode name="textRect" styleLbl="revTx">
          <dgm:varLst>
            <dgm:bulletEnabled/>
          </dgm:varLst>
          <dgm:alg type="tx">
            <dgm:param type="parTxLTRAlign" val="l"/>
            <dgm:param type="parTxRTLAlign" val="r"/>
            <dgm:param type="txAnchorVert" val="t"/>
          </dgm:alg>
          <dgm:shape xmlns:r="http://schemas.openxmlformats.org/officeDocument/2006/relationships" type="rect" r:blip="">
            <dgm:adjLst/>
          </dgm:shape>
          <dgm:presOf axis="des" ptType="node"/>
          <dgm:choose name="chooseTextRectConstraints">
            <dgm:if name="ifTextRectConstraints" func="var" arg="dir" op="equ" val="norm">
              <dgm:constrLst>
                <dgm:constr type="lMarg" val="10.8"/>
                <dgm:constr type="rMarg" refType="primFontSz" fact="0.1"/>
                <dgm:constr type="tMarg" refType="primFontSz" fact="0.1"/>
                <dgm:constr type="bMarg" refType="primFontSz" fact="0.1"/>
              </dgm:constrLst>
            </dgm:if>
            <dgm:else name="elseTextRectConstraints">
              <dgm:constrLst>
                <dgm:constr type="lMarg" refType="primFontSz" fact="0.1"/>
                <dgm:constr type="rMarg" val="10.8"/>
                <dgm:constr type="tMarg" refType="primFontSz" fact="0.1"/>
                <dgm:constr type="bMarg" refType="primFontSz" fact="0.1"/>
              </dgm:constrLst>
            </dgm:else>
          </dgm:choose>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24/3/layout/hArchList1">
  <dgm:title val="Horizontal Text Blocks"/>
  <dgm:desc val="Short bits of text with formatted headers. Use as an easier-to-read alternative to a bulleted list."/>
  <dgm:catLst>
    <dgm:cat type="list" pri="100"/>
    <dgm:cat type="timeline" pri="500"/>
    <dgm:cat type="process" pri="6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vertAlign" val="t"/>
          <dgm:param type="horzAlign" val="l"/>
        </dgm:alg>
      </dgm:if>
      <dgm:else name="Name3">
        <dgm:alg type="lin">
          <dgm:param type="vertAlign" val="t"/>
          <dgm:param type="horzAlign" val="r"/>
        </dgm:alg>
      </dgm:else>
    </dgm:choose>
    <dgm:presOf/>
    <dgm:constrLst>
      <dgm:constr type="primFontSz" for="des" forName="pictRect" op="equ" val="18"/>
      <dgm:constr type="primFontSz" for="des" forName="textRect" refType="primFontSz" refFor="des" refForName="pictRect" op="equ" fact="0.77"/>
      <dgm:constr type="w" for="ch" forName="compNode" refType="w"/>
      <dgm:constr type="h" for="ch" forName="compNode" refType="h"/>
      <dgm:constr type="h" for="des" forName="pictRect" op="equ"/>
      <dgm:constr type="h" for="des" forName="pictRect" refType="primFontSz" refFor="des" refForName="pictRect" fact="3"/>
      <dgm:constr type="w" for="ch" ptType="sibTrans" refType="w" refFor="ch" refForName="compNode" op="equ" fact="0.1"/>
      <dgm:constr type="sp" refType="w" refFor="ch" refForName="compNode" op="equ" fact="0.1"/>
    </dgm:constrLst>
    <dgm:ruleLst/>
    <dgm:forEach name="Name4" axis="ch" ptType="node" cnt="20">
      <dgm:layoutNode name="compNode">
        <dgm:alg type="composite"/>
        <dgm:shape xmlns:r="http://schemas.openxmlformats.org/officeDocument/2006/relationships" r:blip="">
          <dgm:adjLst/>
        </dgm:shape>
        <dgm:presOf axis="self"/>
        <dgm:constrLst>
          <dgm:constr type="h" for="ch" forName="pictRect" refType="h" fact="0.1"/>
          <dgm:constr type="l" for="ch" forName="pictRect"/>
          <dgm:constr type="t" for="ch" forName="pictRect"/>
          <dgm:constr type="l" for="ch" forName="textRect"/>
          <dgm:constr type="t" for="ch" forName="textRect" refType="b" refFor="ch" refForName="pictRect"/>
        </dgm:constrLst>
        <dgm:ruleLst/>
        <dgm:layoutNode name="pictRect" styleLbl="revTx">
          <dgm:varLst>
            <dgm:chMax val="0"/>
            <dgm:bulletEnabled/>
          </dgm:varLst>
          <dgm:alg type="tx">
            <dgm:param type="parTxLTRAlign" val="l"/>
            <dgm:param type="parTxRTLAlign" val="r"/>
            <dgm:param type="txAnchorVert" val="t"/>
          </dgm:alg>
          <dgm:shape xmlns:r="http://schemas.openxmlformats.org/officeDocument/2006/relationships" type="rect" r:blip="">
            <dgm:adjLst/>
          </dgm:shape>
          <dgm:presOf axis="self"/>
          <dgm:choose name="choosePictRectConstraints">
            <dgm:if name="ifPictRectConstraints" func="var" arg="dir" op="equ" val="norm">
              <dgm:constrLst>
                <dgm:constr type="h" refType="w" op="lte" fact="0.4"/>
                <dgm:constr type="lMarg" val="10.8"/>
                <dgm:constr type="rMarg" refType="primFontSz" fact="0.1"/>
                <dgm:constr type="tMarg" refType="primFontSz" fact="0.1"/>
                <dgm:constr type="bMarg" refType="primFontSz" fact="0.1"/>
              </dgm:constrLst>
            </dgm:if>
            <dgm:else name="elsePictRectConstraints">
              <dgm:constrLst>
                <dgm:constr type="lMarg" refType="primFontSz" fact="0.1"/>
                <dgm:constr type="rMarg" val="10.8"/>
                <dgm:constr type="tMarg" refType="primFontSz" fact="0.1"/>
                <dgm:constr type="bMarg" refType="primFontSz" fact="0.1"/>
              </dgm:constrLst>
            </dgm:else>
          </dgm:choose>
          <dgm:ruleLst>
            <dgm:rule type="h" val="INF" fact="NaN" max="NaN"/>
            <dgm:rule type="primFontSz" val="5" fact="NaN" max="NaN"/>
          </dgm:ruleLst>
        </dgm:layoutNode>
        <dgm:layoutNode name="textRect" styleLbl="revTx">
          <dgm:varLst>
            <dgm:bulletEnabled/>
          </dgm:varLst>
          <dgm:alg type="tx">
            <dgm:param type="parTxLTRAlign" val="l"/>
            <dgm:param type="parTxRTLAlign" val="r"/>
            <dgm:param type="txAnchorVert" val="t"/>
          </dgm:alg>
          <dgm:shape xmlns:r="http://schemas.openxmlformats.org/officeDocument/2006/relationships" type="rect" r:blip="">
            <dgm:adjLst/>
          </dgm:shape>
          <dgm:presOf axis="des" ptType="node"/>
          <dgm:choose name="chooseTextRectConstraints">
            <dgm:if name="ifTextRectConstraints" func="var" arg="dir" op="equ" val="norm">
              <dgm:constrLst>
                <dgm:constr type="lMarg" val="10.8"/>
                <dgm:constr type="rMarg" refType="primFontSz" fact="0.1"/>
                <dgm:constr type="tMarg" refType="primFontSz" fact="0.1"/>
                <dgm:constr type="bMarg" refType="primFontSz" fact="0.1"/>
              </dgm:constrLst>
            </dgm:if>
            <dgm:else name="elseTextRectConstraints">
              <dgm:constrLst>
                <dgm:constr type="lMarg" refType="primFontSz" fact="0.1"/>
                <dgm:constr type="rMarg" val="10.8"/>
                <dgm:constr type="tMarg" refType="primFontSz" fact="0.1"/>
                <dgm:constr type="bMarg" refType="primFontSz" fact="0.1"/>
              </dgm:constrLst>
            </dgm:else>
          </dgm:choose>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24/3/layout/hArchList1">
  <dgm:title val="Horizontal Text Blocks"/>
  <dgm:desc val="Short bits of text with formatted headers. Use as an easier-to-read alternative to a bulleted list."/>
  <dgm:catLst>
    <dgm:cat type="list" pri="100"/>
    <dgm:cat type="timeline" pri="500"/>
    <dgm:cat type="process" pri="6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vertAlign" val="t"/>
          <dgm:param type="horzAlign" val="l"/>
        </dgm:alg>
      </dgm:if>
      <dgm:else name="Name3">
        <dgm:alg type="lin">
          <dgm:param type="vertAlign" val="t"/>
          <dgm:param type="horzAlign" val="r"/>
        </dgm:alg>
      </dgm:else>
    </dgm:choose>
    <dgm:presOf/>
    <dgm:constrLst>
      <dgm:constr type="primFontSz" for="des" forName="pictRect" op="equ" val="18"/>
      <dgm:constr type="primFontSz" for="des" forName="textRect" refType="primFontSz" refFor="des" refForName="pictRect" op="equ" fact="0.77"/>
      <dgm:constr type="w" for="ch" forName="compNode" refType="w"/>
      <dgm:constr type="h" for="ch" forName="compNode" refType="h"/>
      <dgm:constr type="h" for="des" forName="pictRect" op="equ"/>
      <dgm:constr type="h" for="des" forName="pictRect" refType="primFontSz" refFor="des" refForName="pictRect" fact="3"/>
      <dgm:constr type="w" for="ch" ptType="sibTrans" refType="w" refFor="ch" refForName="compNode" op="equ" fact="0.1"/>
      <dgm:constr type="sp" refType="w" refFor="ch" refForName="compNode" op="equ" fact="0.1"/>
    </dgm:constrLst>
    <dgm:ruleLst/>
    <dgm:forEach name="Name4" axis="ch" ptType="node" cnt="20">
      <dgm:layoutNode name="compNode">
        <dgm:alg type="composite"/>
        <dgm:shape xmlns:r="http://schemas.openxmlformats.org/officeDocument/2006/relationships" r:blip="">
          <dgm:adjLst/>
        </dgm:shape>
        <dgm:presOf axis="self"/>
        <dgm:constrLst>
          <dgm:constr type="h" for="ch" forName="pictRect" refType="h" fact="0.1"/>
          <dgm:constr type="l" for="ch" forName="pictRect"/>
          <dgm:constr type="t" for="ch" forName="pictRect"/>
          <dgm:constr type="l" for="ch" forName="textRect"/>
          <dgm:constr type="t" for="ch" forName="textRect" refType="b" refFor="ch" refForName="pictRect"/>
        </dgm:constrLst>
        <dgm:ruleLst/>
        <dgm:layoutNode name="pictRect" styleLbl="revTx">
          <dgm:varLst>
            <dgm:chMax val="0"/>
            <dgm:bulletEnabled/>
          </dgm:varLst>
          <dgm:alg type="tx">
            <dgm:param type="parTxLTRAlign" val="l"/>
            <dgm:param type="parTxRTLAlign" val="r"/>
            <dgm:param type="txAnchorVert" val="t"/>
          </dgm:alg>
          <dgm:shape xmlns:r="http://schemas.openxmlformats.org/officeDocument/2006/relationships" type="rect" r:blip="">
            <dgm:adjLst/>
          </dgm:shape>
          <dgm:presOf axis="self"/>
          <dgm:choose name="choosePictRectConstraints">
            <dgm:if name="ifPictRectConstraints" func="var" arg="dir" op="equ" val="norm">
              <dgm:constrLst>
                <dgm:constr type="h" refType="w" op="lte" fact="0.4"/>
                <dgm:constr type="lMarg" val="10.8"/>
                <dgm:constr type="rMarg" refType="primFontSz" fact="0.1"/>
                <dgm:constr type="tMarg" refType="primFontSz" fact="0.1"/>
                <dgm:constr type="bMarg" refType="primFontSz" fact="0.1"/>
              </dgm:constrLst>
            </dgm:if>
            <dgm:else name="elsePictRectConstraints">
              <dgm:constrLst>
                <dgm:constr type="lMarg" refType="primFontSz" fact="0.1"/>
                <dgm:constr type="rMarg" val="10.8"/>
                <dgm:constr type="tMarg" refType="primFontSz" fact="0.1"/>
                <dgm:constr type="bMarg" refType="primFontSz" fact="0.1"/>
              </dgm:constrLst>
            </dgm:else>
          </dgm:choose>
          <dgm:ruleLst>
            <dgm:rule type="h" val="INF" fact="NaN" max="NaN"/>
            <dgm:rule type="primFontSz" val="5" fact="NaN" max="NaN"/>
          </dgm:ruleLst>
        </dgm:layoutNode>
        <dgm:layoutNode name="textRect" styleLbl="revTx">
          <dgm:varLst>
            <dgm:bulletEnabled/>
          </dgm:varLst>
          <dgm:alg type="tx">
            <dgm:param type="parTxLTRAlign" val="l"/>
            <dgm:param type="parTxRTLAlign" val="r"/>
            <dgm:param type="txAnchorVert" val="t"/>
          </dgm:alg>
          <dgm:shape xmlns:r="http://schemas.openxmlformats.org/officeDocument/2006/relationships" type="rect" r:blip="">
            <dgm:adjLst/>
          </dgm:shape>
          <dgm:presOf axis="des" ptType="node"/>
          <dgm:choose name="chooseTextRectConstraints">
            <dgm:if name="ifTextRectConstraints" func="var" arg="dir" op="equ" val="norm">
              <dgm:constrLst>
                <dgm:constr type="lMarg" val="10.8"/>
                <dgm:constr type="rMarg" refType="primFontSz" fact="0.1"/>
                <dgm:constr type="tMarg" refType="primFontSz" fact="0.1"/>
                <dgm:constr type="bMarg" refType="primFontSz" fact="0.1"/>
              </dgm:constrLst>
            </dgm:if>
            <dgm:else name="elseTextRectConstraints">
              <dgm:constrLst>
                <dgm:constr type="lMarg" refType="primFontSz" fact="0.1"/>
                <dgm:constr type="rMarg" val="10.8"/>
                <dgm:constr type="tMarg" refType="primFontSz" fact="0.1"/>
                <dgm:constr type="bMarg" refType="primFontSz" fact="0.1"/>
              </dgm:constrLst>
            </dgm:else>
          </dgm:choose>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24/3/layout/hArchList1">
  <dgm:title val="Horizontal Text Blocks"/>
  <dgm:desc val="Short bits of text with formatted headers. Use as an easier-to-read alternative to a bulleted list."/>
  <dgm:catLst>
    <dgm:cat type="list" pri="100"/>
    <dgm:cat type="timeline" pri="500"/>
    <dgm:cat type="process" pri="6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vertAlign" val="t"/>
          <dgm:param type="horzAlign" val="l"/>
        </dgm:alg>
      </dgm:if>
      <dgm:else name="Name3">
        <dgm:alg type="lin">
          <dgm:param type="vertAlign" val="t"/>
          <dgm:param type="horzAlign" val="r"/>
        </dgm:alg>
      </dgm:else>
    </dgm:choose>
    <dgm:presOf/>
    <dgm:constrLst>
      <dgm:constr type="primFontSz" for="des" forName="pictRect" op="equ" val="18"/>
      <dgm:constr type="primFontSz" for="des" forName="textRect" refType="primFontSz" refFor="des" refForName="pictRect" op="equ" fact="0.77"/>
      <dgm:constr type="w" for="ch" forName="compNode" refType="w"/>
      <dgm:constr type="h" for="ch" forName="compNode" refType="h"/>
      <dgm:constr type="h" for="des" forName="pictRect" op="equ"/>
      <dgm:constr type="h" for="des" forName="pictRect" refType="primFontSz" refFor="des" refForName="pictRect" fact="3"/>
      <dgm:constr type="w" for="ch" ptType="sibTrans" refType="w" refFor="ch" refForName="compNode" op="equ" fact="0.1"/>
      <dgm:constr type="sp" refType="w" refFor="ch" refForName="compNode" op="equ" fact="0.1"/>
    </dgm:constrLst>
    <dgm:ruleLst/>
    <dgm:forEach name="Name4" axis="ch" ptType="node" cnt="20">
      <dgm:layoutNode name="compNode">
        <dgm:alg type="composite"/>
        <dgm:shape xmlns:r="http://schemas.openxmlformats.org/officeDocument/2006/relationships" r:blip="">
          <dgm:adjLst/>
        </dgm:shape>
        <dgm:presOf axis="self"/>
        <dgm:constrLst>
          <dgm:constr type="h" for="ch" forName="pictRect" refType="h" fact="0.1"/>
          <dgm:constr type="l" for="ch" forName="pictRect"/>
          <dgm:constr type="t" for="ch" forName="pictRect"/>
          <dgm:constr type="l" for="ch" forName="textRect"/>
          <dgm:constr type="t" for="ch" forName="textRect" refType="b" refFor="ch" refForName="pictRect"/>
        </dgm:constrLst>
        <dgm:ruleLst/>
        <dgm:layoutNode name="pictRect" styleLbl="revTx">
          <dgm:varLst>
            <dgm:chMax val="0"/>
            <dgm:bulletEnabled/>
          </dgm:varLst>
          <dgm:alg type="tx">
            <dgm:param type="parTxLTRAlign" val="l"/>
            <dgm:param type="parTxRTLAlign" val="r"/>
            <dgm:param type="txAnchorVert" val="t"/>
          </dgm:alg>
          <dgm:shape xmlns:r="http://schemas.openxmlformats.org/officeDocument/2006/relationships" type="rect" r:blip="">
            <dgm:adjLst/>
          </dgm:shape>
          <dgm:presOf axis="self"/>
          <dgm:choose name="choosePictRectConstraints">
            <dgm:if name="ifPictRectConstraints" func="var" arg="dir" op="equ" val="norm">
              <dgm:constrLst>
                <dgm:constr type="h" refType="w" op="lte" fact="0.4"/>
                <dgm:constr type="lMarg" val="10.8"/>
                <dgm:constr type="rMarg" refType="primFontSz" fact="0.1"/>
                <dgm:constr type="tMarg" refType="primFontSz" fact="0.1"/>
                <dgm:constr type="bMarg" refType="primFontSz" fact="0.1"/>
              </dgm:constrLst>
            </dgm:if>
            <dgm:else name="elsePictRectConstraints">
              <dgm:constrLst>
                <dgm:constr type="lMarg" refType="primFontSz" fact="0.1"/>
                <dgm:constr type="rMarg" val="10.8"/>
                <dgm:constr type="tMarg" refType="primFontSz" fact="0.1"/>
                <dgm:constr type="bMarg" refType="primFontSz" fact="0.1"/>
              </dgm:constrLst>
            </dgm:else>
          </dgm:choose>
          <dgm:ruleLst>
            <dgm:rule type="h" val="INF" fact="NaN" max="NaN"/>
            <dgm:rule type="primFontSz" val="5" fact="NaN" max="NaN"/>
          </dgm:ruleLst>
        </dgm:layoutNode>
        <dgm:layoutNode name="textRect" styleLbl="revTx">
          <dgm:varLst>
            <dgm:bulletEnabled/>
          </dgm:varLst>
          <dgm:alg type="tx">
            <dgm:param type="parTxLTRAlign" val="l"/>
            <dgm:param type="parTxRTLAlign" val="r"/>
            <dgm:param type="txAnchorVert" val="t"/>
          </dgm:alg>
          <dgm:shape xmlns:r="http://schemas.openxmlformats.org/officeDocument/2006/relationships" type="rect" r:blip="">
            <dgm:adjLst/>
          </dgm:shape>
          <dgm:presOf axis="des" ptType="node"/>
          <dgm:choose name="chooseTextRectConstraints">
            <dgm:if name="ifTextRectConstraints" func="var" arg="dir" op="equ" val="norm">
              <dgm:constrLst>
                <dgm:constr type="lMarg" val="10.8"/>
                <dgm:constr type="rMarg" refType="primFontSz" fact="0.1"/>
                <dgm:constr type="tMarg" refType="primFontSz" fact="0.1"/>
                <dgm:constr type="bMarg" refType="primFontSz" fact="0.1"/>
              </dgm:constrLst>
            </dgm:if>
            <dgm:else name="elseTextRectConstraints">
              <dgm:constrLst>
                <dgm:constr type="lMarg" refType="primFontSz" fact="0.1"/>
                <dgm:constr type="rMarg" val="10.8"/>
                <dgm:constr type="tMarg" refType="primFontSz" fact="0.1"/>
                <dgm:constr type="bMarg" refType="primFontSz" fact="0.1"/>
              </dgm:constrLst>
            </dgm:else>
          </dgm:choose>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24/3/layout/hArchList1">
  <dgm:title val="Horizontal Text Blocks"/>
  <dgm:desc val="Short bits of text with formatted headers. Use as an easier-to-read alternative to a bulleted list."/>
  <dgm:catLst>
    <dgm:cat type="list" pri="100"/>
    <dgm:cat type="timeline" pri="500"/>
    <dgm:cat type="process" pri="6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vertAlign" val="t"/>
          <dgm:param type="horzAlign" val="l"/>
        </dgm:alg>
      </dgm:if>
      <dgm:else name="Name3">
        <dgm:alg type="lin">
          <dgm:param type="vertAlign" val="t"/>
          <dgm:param type="horzAlign" val="r"/>
        </dgm:alg>
      </dgm:else>
    </dgm:choose>
    <dgm:presOf/>
    <dgm:constrLst>
      <dgm:constr type="primFontSz" for="des" forName="pictRect" op="equ" val="18"/>
      <dgm:constr type="primFontSz" for="des" forName="textRect" refType="primFontSz" refFor="des" refForName="pictRect" op="equ" fact="0.77"/>
      <dgm:constr type="w" for="ch" forName="compNode" refType="w"/>
      <dgm:constr type="h" for="ch" forName="compNode" refType="h"/>
      <dgm:constr type="h" for="des" forName="pictRect" op="equ"/>
      <dgm:constr type="h" for="des" forName="pictRect" refType="primFontSz" refFor="des" refForName="pictRect" fact="3"/>
      <dgm:constr type="w" for="ch" ptType="sibTrans" refType="w" refFor="ch" refForName="compNode" op="equ" fact="0.1"/>
      <dgm:constr type="sp" refType="w" refFor="ch" refForName="compNode" op="equ" fact="0.1"/>
    </dgm:constrLst>
    <dgm:ruleLst/>
    <dgm:forEach name="Name4" axis="ch" ptType="node" cnt="20">
      <dgm:layoutNode name="compNode">
        <dgm:alg type="composite"/>
        <dgm:shape xmlns:r="http://schemas.openxmlformats.org/officeDocument/2006/relationships" r:blip="">
          <dgm:adjLst/>
        </dgm:shape>
        <dgm:presOf axis="self"/>
        <dgm:constrLst>
          <dgm:constr type="h" for="ch" forName="pictRect" refType="h" fact="0.1"/>
          <dgm:constr type="l" for="ch" forName="pictRect"/>
          <dgm:constr type="t" for="ch" forName="pictRect"/>
          <dgm:constr type="l" for="ch" forName="textRect"/>
          <dgm:constr type="t" for="ch" forName="textRect" refType="b" refFor="ch" refForName="pictRect"/>
        </dgm:constrLst>
        <dgm:ruleLst/>
        <dgm:layoutNode name="pictRect" styleLbl="revTx">
          <dgm:varLst>
            <dgm:chMax val="0"/>
            <dgm:bulletEnabled/>
          </dgm:varLst>
          <dgm:alg type="tx">
            <dgm:param type="parTxLTRAlign" val="l"/>
            <dgm:param type="parTxRTLAlign" val="r"/>
            <dgm:param type="txAnchorVert" val="t"/>
          </dgm:alg>
          <dgm:shape xmlns:r="http://schemas.openxmlformats.org/officeDocument/2006/relationships" type="rect" r:blip="">
            <dgm:adjLst/>
          </dgm:shape>
          <dgm:presOf axis="self"/>
          <dgm:choose name="choosePictRectConstraints">
            <dgm:if name="ifPictRectConstraints" func="var" arg="dir" op="equ" val="norm">
              <dgm:constrLst>
                <dgm:constr type="h" refType="w" op="lte" fact="0.4"/>
                <dgm:constr type="lMarg" val="10.8"/>
                <dgm:constr type="rMarg" refType="primFontSz" fact="0.1"/>
                <dgm:constr type="tMarg" refType="primFontSz" fact="0.1"/>
                <dgm:constr type="bMarg" refType="primFontSz" fact="0.1"/>
              </dgm:constrLst>
            </dgm:if>
            <dgm:else name="elsePictRectConstraints">
              <dgm:constrLst>
                <dgm:constr type="lMarg" refType="primFontSz" fact="0.1"/>
                <dgm:constr type="rMarg" val="10.8"/>
                <dgm:constr type="tMarg" refType="primFontSz" fact="0.1"/>
                <dgm:constr type="bMarg" refType="primFontSz" fact="0.1"/>
              </dgm:constrLst>
            </dgm:else>
          </dgm:choose>
          <dgm:ruleLst>
            <dgm:rule type="h" val="INF" fact="NaN" max="NaN"/>
            <dgm:rule type="primFontSz" val="5" fact="NaN" max="NaN"/>
          </dgm:ruleLst>
        </dgm:layoutNode>
        <dgm:layoutNode name="textRect" styleLbl="revTx">
          <dgm:varLst>
            <dgm:bulletEnabled/>
          </dgm:varLst>
          <dgm:alg type="tx">
            <dgm:param type="parTxLTRAlign" val="l"/>
            <dgm:param type="parTxRTLAlign" val="r"/>
            <dgm:param type="txAnchorVert" val="t"/>
          </dgm:alg>
          <dgm:shape xmlns:r="http://schemas.openxmlformats.org/officeDocument/2006/relationships" type="rect" r:blip="">
            <dgm:adjLst/>
          </dgm:shape>
          <dgm:presOf axis="des" ptType="node"/>
          <dgm:choose name="chooseTextRectConstraints">
            <dgm:if name="ifTextRectConstraints" func="var" arg="dir" op="equ" val="norm">
              <dgm:constrLst>
                <dgm:constr type="lMarg" val="10.8"/>
                <dgm:constr type="rMarg" refType="primFontSz" fact="0.1"/>
                <dgm:constr type="tMarg" refType="primFontSz" fact="0.1"/>
                <dgm:constr type="bMarg" refType="primFontSz" fact="0.1"/>
              </dgm:constrLst>
            </dgm:if>
            <dgm:else name="elseTextRectConstraints">
              <dgm:constrLst>
                <dgm:constr type="lMarg" refType="primFontSz" fact="0.1"/>
                <dgm:constr type="rMarg" val="10.8"/>
                <dgm:constr type="tMarg" refType="primFontSz" fact="0.1"/>
                <dgm:constr type="bMarg" refType="primFontSz" fact="0.1"/>
              </dgm:constrLst>
            </dgm:else>
          </dgm:choose>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8.xml><?xml version="1.0" encoding="utf-8"?>
<dgm:layoutDef xmlns:dgm="http://schemas.openxmlformats.org/drawingml/2006/diagram" xmlns:a="http://schemas.openxmlformats.org/drawingml/2006/main" uniqueId="urn:microsoft.com/office/officeart/2024/3/layout/hArchList1">
  <dgm:title val="Horizontal Text Blocks"/>
  <dgm:desc val="Short bits of text with formatted headers. Use as an easier-to-read alternative to a bulleted list."/>
  <dgm:catLst>
    <dgm:cat type="list" pri="100"/>
    <dgm:cat type="timeline" pri="500"/>
    <dgm:cat type="process" pri="6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vertAlign" val="t"/>
          <dgm:param type="horzAlign" val="l"/>
        </dgm:alg>
      </dgm:if>
      <dgm:else name="Name3">
        <dgm:alg type="lin">
          <dgm:param type="vertAlign" val="t"/>
          <dgm:param type="horzAlign" val="r"/>
        </dgm:alg>
      </dgm:else>
    </dgm:choose>
    <dgm:presOf/>
    <dgm:constrLst>
      <dgm:constr type="primFontSz" for="des" forName="pictRect" op="equ" val="18"/>
      <dgm:constr type="primFontSz" for="des" forName="textRect" refType="primFontSz" refFor="des" refForName="pictRect" op="equ" fact="0.77"/>
      <dgm:constr type="w" for="ch" forName="compNode" refType="w"/>
      <dgm:constr type="h" for="ch" forName="compNode" refType="h"/>
      <dgm:constr type="h" for="des" forName="pictRect" op="equ"/>
      <dgm:constr type="h" for="des" forName="pictRect" refType="primFontSz" refFor="des" refForName="pictRect" fact="3"/>
      <dgm:constr type="w" for="ch" ptType="sibTrans" refType="w" refFor="ch" refForName="compNode" op="equ" fact="0.1"/>
      <dgm:constr type="sp" refType="w" refFor="ch" refForName="compNode" op="equ" fact="0.1"/>
    </dgm:constrLst>
    <dgm:ruleLst/>
    <dgm:forEach name="Name4" axis="ch" ptType="node" cnt="20">
      <dgm:layoutNode name="compNode">
        <dgm:alg type="composite"/>
        <dgm:shape xmlns:r="http://schemas.openxmlformats.org/officeDocument/2006/relationships" r:blip="">
          <dgm:adjLst/>
        </dgm:shape>
        <dgm:presOf axis="self"/>
        <dgm:constrLst>
          <dgm:constr type="h" for="ch" forName="pictRect" refType="h" fact="0.1"/>
          <dgm:constr type="l" for="ch" forName="pictRect"/>
          <dgm:constr type="t" for="ch" forName="pictRect"/>
          <dgm:constr type="l" for="ch" forName="textRect"/>
          <dgm:constr type="t" for="ch" forName="textRect" refType="b" refFor="ch" refForName="pictRect"/>
        </dgm:constrLst>
        <dgm:ruleLst/>
        <dgm:layoutNode name="pictRect" styleLbl="revTx">
          <dgm:varLst>
            <dgm:chMax val="0"/>
            <dgm:bulletEnabled/>
          </dgm:varLst>
          <dgm:alg type="tx">
            <dgm:param type="parTxLTRAlign" val="l"/>
            <dgm:param type="parTxRTLAlign" val="r"/>
            <dgm:param type="txAnchorVert" val="t"/>
          </dgm:alg>
          <dgm:shape xmlns:r="http://schemas.openxmlformats.org/officeDocument/2006/relationships" type="rect" r:blip="">
            <dgm:adjLst/>
          </dgm:shape>
          <dgm:presOf axis="self"/>
          <dgm:choose name="choosePictRectConstraints">
            <dgm:if name="ifPictRectConstraints" func="var" arg="dir" op="equ" val="norm">
              <dgm:constrLst>
                <dgm:constr type="h" refType="w" op="lte" fact="0.4"/>
                <dgm:constr type="lMarg" val="10.8"/>
                <dgm:constr type="rMarg" refType="primFontSz" fact="0.1"/>
                <dgm:constr type="tMarg" refType="primFontSz" fact="0.1"/>
                <dgm:constr type="bMarg" refType="primFontSz" fact="0.1"/>
              </dgm:constrLst>
            </dgm:if>
            <dgm:else name="elsePictRectConstraints">
              <dgm:constrLst>
                <dgm:constr type="lMarg" refType="primFontSz" fact="0.1"/>
                <dgm:constr type="rMarg" val="10.8"/>
                <dgm:constr type="tMarg" refType="primFontSz" fact="0.1"/>
                <dgm:constr type="bMarg" refType="primFontSz" fact="0.1"/>
              </dgm:constrLst>
            </dgm:else>
          </dgm:choose>
          <dgm:ruleLst>
            <dgm:rule type="h" val="INF" fact="NaN" max="NaN"/>
            <dgm:rule type="primFontSz" val="5" fact="NaN" max="NaN"/>
          </dgm:ruleLst>
        </dgm:layoutNode>
        <dgm:layoutNode name="textRect" styleLbl="revTx">
          <dgm:varLst>
            <dgm:bulletEnabled/>
          </dgm:varLst>
          <dgm:alg type="tx">
            <dgm:param type="parTxLTRAlign" val="l"/>
            <dgm:param type="parTxRTLAlign" val="r"/>
            <dgm:param type="txAnchorVert" val="t"/>
          </dgm:alg>
          <dgm:shape xmlns:r="http://schemas.openxmlformats.org/officeDocument/2006/relationships" type="rect" r:blip="">
            <dgm:adjLst/>
          </dgm:shape>
          <dgm:presOf axis="des" ptType="node"/>
          <dgm:choose name="chooseTextRectConstraints">
            <dgm:if name="ifTextRectConstraints" func="var" arg="dir" op="equ" val="norm">
              <dgm:constrLst>
                <dgm:constr type="lMarg" val="10.8"/>
                <dgm:constr type="rMarg" refType="primFontSz" fact="0.1"/>
                <dgm:constr type="tMarg" refType="primFontSz" fact="0.1"/>
                <dgm:constr type="bMarg" refType="primFontSz" fact="0.1"/>
              </dgm:constrLst>
            </dgm:if>
            <dgm:else name="elseTextRectConstraints">
              <dgm:constrLst>
                <dgm:constr type="lMarg" refType="primFontSz" fact="0.1"/>
                <dgm:constr type="rMarg" val="10.8"/>
                <dgm:constr type="tMarg" refType="primFontSz" fact="0.1"/>
                <dgm:constr type="bMarg" refType="primFontSz" fact="0.1"/>
              </dgm:constrLst>
            </dgm:else>
          </dgm:choose>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9.xml><?xml version="1.0" encoding="utf-8"?>
<dgm:layoutDef xmlns:dgm="http://schemas.openxmlformats.org/drawingml/2006/diagram" xmlns:a="http://schemas.openxmlformats.org/drawingml/2006/main" uniqueId="urn:microsoft.com/office/officeart/2024/3/layout/hArchList1">
  <dgm:title val="Horizontal Text Blocks"/>
  <dgm:desc val="Short bits of text with formatted headers. Use as an easier-to-read alternative to a bulleted list."/>
  <dgm:catLst>
    <dgm:cat type="list" pri="100"/>
    <dgm:cat type="timeline" pri="500"/>
    <dgm:cat type="process" pri="6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vertAlign" val="t"/>
          <dgm:param type="horzAlign" val="l"/>
        </dgm:alg>
      </dgm:if>
      <dgm:else name="Name3">
        <dgm:alg type="lin">
          <dgm:param type="vertAlign" val="t"/>
          <dgm:param type="horzAlign" val="r"/>
        </dgm:alg>
      </dgm:else>
    </dgm:choose>
    <dgm:presOf/>
    <dgm:constrLst>
      <dgm:constr type="primFontSz" for="des" forName="pictRect" op="equ" val="18"/>
      <dgm:constr type="primFontSz" for="des" forName="textRect" refType="primFontSz" refFor="des" refForName="pictRect" op="equ" fact="0.77"/>
      <dgm:constr type="w" for="ch" forName="compNode" refType="w"/>
      <dgm:constr type="h" for="ch" forName="compNode" refType="h"/>
      <dgm:constr type="h" for="des" forName="pictRect" op="equ"/>
      <dgm:constr type="h" for="des" forName="pictRect" refType="primFontSz" refFor="des" refForName="pictRect" fact="3"/>
      <dgm:constr type="w" for="ch" ptType="sibTrans" refType="w" refFor="ch" refForName="compNode" op="equ" fact="0.1"/>
      <dgm:constr type="sp" refType="w" refFor="ch" refForName="compNode" op="equ" fact="0.1"/>
    </dgm:constrLst>
    <dgm:ruleLst/>
    <dgm:forEach name="Name4" axis="ch" ptType="node" cnt="20">
      <dgm:layoutNode name="compNode">
        <dgm:alg type="composite"/>
        <dgm:shape xmlns:r="http://schemas.openxmlformats.org/officeDocument/2006/relationships" r:blip="">
          <dgm:adjLst/>
        </dgm:shape>
        <dgm:presOf axis="self"/>
        <dgm:constrLst>
          <dgm:constr type="h" for="ch" forName="pictRect" refType="h" fact="0.1"/>
          <dgm:constr type="l" for="ch" forName="pictRect"/>
          <dgm:constr type="t" for="ch" forName="pictRect"/>
          <dgm:constr type="l" for="ch" forName="textRect"/>
          <dgm:constr type="t" for="ch" forName="textRect" refType="b" refFor="ch" refForName="pictRect"/>
        </dgm:constrLst>
        <dgm:ruleLst/>
        <dgm:layoutNode name="pictRect" styleLbl="revTx">
          <dgm:varLst>
            <dgm:chMax val="0"/>
            <dgm:bulletEnabled/>
          </dgm:varLst>
          <dgm:alg type="tx">
            <dgm:param type="parTxLTRAlign" val="l"/>
            <dgm:param type="parTxRTLAlign" val="r"/>
            <dgm:param type="txAnchorVert" val="t"/>
          </dgm:alg>
          <dgm:shape xmlns:r="http://schemas.openxmlformats.org/officeDocument/2006/relationships" type="rect" r:blip="">
            <dgm:adjLst/>
          </dgm:shape>
          <dgm:presOf axis="self"/>
          <dgm:choose name="choosePictRectConstraints">
            <dgm:if name="ifPictRectConstraints" func="var" arg="dir" op="equ" val="norm">
              <dgm:constrLst>
                <dgm:constr type="h" refType="w" op="lte" fact="0.4"/>
                <dgm:constr type="lMarg" val="10.8"/>
                <dgm:constr type="rMarg" refType="primFontSz" fact="0.1"/>
                <dgm:constr type="tMarg" refType="primFontSz" fact="0.1"/>
                <dgm:constr type="bMarg" refType="primFontSz" fact="0.1"/>
              </dgm:constrLst>
            </dgm:if>
            <dgm:else name="elsePictRectConstraints">
              <dgm:constrLst>
                <dgm:constr type="lMarg" refType="primFontSz" fact="0.1"/>
                <dgm:constr type="rMarg" val="10.8"/>
                <dgm:constr type="tMarg" refType="primFontSz" fact="0.1"/>
                <dgm:constr type="bMarg" refType="primFontSz" fact="0.1"/>
              </dgm:constrLst>
            </dgm:else>
          </dgm:choose>
          <dgm:ruleLst>
            <dgm:rule type="h" val="INF" fact="NaN" max="NaN"/>
            <dgm:rule type="primFontSz" val="5" fact="NaN" max="NaN"/>
          </dgm:ruleLst>
        </dgm:layoutNode>
        <dgm:layoutNode name="textRect" styleLbl="revTx">
          <dgm:varLst>
            <dgm:bulletEnabled/>
          </dgm:varLst>
          <dgm:alg type="tx">
            <dgm:param type="parTxLTRAlign" val="l"/>
            <dgm:param type="parTxRTLAlign" val="r"/>
            <dgm:param type="txAnchorVert" val="t"/>
          </dgm:alg>
          <dgm:shape xmlns:r="http://schemas.openxmlformats.org/officeDocument/2006/relationships" type="rect" r:blip="">
            <dgm:adjLst/>
          </dgm:shape>
          <dgm:presOf axis="des" ptType="node"/>
          <dgm:choose name="chooseTextRectConstraints">
            <dgm:if name="ifTextRectConstraints" func="var" arg="dir" op="equ" val="norm">
              <dgm:constrLst>
                <dgm:constr type="lMarg" val="10.8"/>
                <dgm:constr type="rMarg" refType="primFontSz" fact="0.1"/>
                <dgm:constr type="tMarg" refType="primFontSz" fact="0.1"/>
                <dgm:constr type="bMarg" refType="primFontSz" fact="0.1"/>
              </dgm:constrLst>
            </dgm:if>
            <dgm:else name="elseTextRectConstraints">
              <dgm:constrLst>
                <dgm:constr type="lMarg" refType="primFontSz" fact="0.1"/>
                <dgm:constr type="rMarg" val="10.8"/>
                <dgm:constr type="tMarg" refType="primFontSz" fact="0.1"/>
                <dgm:constr type="bMarg" refType="primFontSz" fact="0.1"/>
              </dgm:constrLst>
            </dgm:else>
          </dgm:choose>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27E3A7-4B27-489D-AA08-D5F7735A03CB}" type="datetimeFigureOut">
              <a:t>11/20/2025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01D962-4DC8-4426-A653-501022B71BDE}" type="slidenum">
              <a:t>‹#›</a:t>
            </a:fld>
            <a:endParaRPr lang="en-US"/>
          </a:p>
        </p:txBody>
      </p:sp>
    </p:spTree>
    <p:extLst>
      <p:ext uri="{BB962C8B-B14F-4D97-AF65-F5344CB8AC3E}">
        <p14:creationId xmlns:p14="http://schemas.microsoft.com/office/powerpoint/2010/main" val="26951287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AI-generated content may be incorrect.
---
</a:t>
            </a:r>
          </a:p>
        </p:txBody>
      </p:sp>
      <p:sp>
        <p:nvSpPr>
          <p:cNvPr id="4" name="Slide Number Placeholder 3"/>
          <p:cNvSpPr>
            <a:spLocks noGrp="1"/>
          </p:cNvSpPr>
          <p:nvPr>
            <p:ph type="sldNum" sz="quarter" idx="5"/>
          </p:nvPr>
        </p:nvSpPr>
        <p:spPr/>
        <p:txBody>
          <a:bodyPr/>
          <a:lstStyle/>
          <a:p>
            <a:fld id="{AE998115-C74D-4CB7-A163-4221A46D61A1}" type="slidenum">
              <a:t>1</a:t>
            </a:fld>
            <a:endParaRPr lang="en-US"/>
          </a:p>
        </p:txBody>
      </p:sp>
    </p:spTree>
    <p:extLst>
      <p:ext uri="{BB962C8B-B14F-4D97-AF65-F5344CB8AC3E}">
        <p14:creationId xmlns:p14="http://schemas.microsoft.com/office/powerpoint/2010/main" val="41590915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Five Systems, System 1: Remediation, System 2: Training, System 3: Vendor Management, System 4: Policies, System 5: Dashboards</a:t>
            </a:r>
          </a:p>
        </p:txBody>
      </p:sp>
      <p:sp>
        <p:nvSpPr>
          <p:cNvPr id="4" name="Slide Number Placeholder 3"/>
          <p:cNvSpPr>
            <a:spLocks noGrp="1"/>
          </p:cNvSpPr>
          <p:nvPr>
            <p:ph type="sldNum" sz="quarter" idx="5"/>
          </p:nvPr>
        </p:nvSpPr>
        <p:spPr/>
        <p:txBody>
          <a:bodyPr/>
          <a:lstStyle/>
          <a:p>
            <a:fld id="{AE998115-C74D-4CB7-A163-4221A46D61A1}" type="slidenum">
              <a:t>12</a:t>
            </a:fld>
            <a:endParaRPr lang="en-US"/>
          </a:p>
        </p:txBody>
      </p:sp>
    </p:spTree>
    <p:extLst>
      <p:ext uri="{BB962C8B-B14F-4D97-AF65-F5344CB8AC3E}">
        <p14:creationId xmlns:p14="http://schemas.microsoft.com/office/powerpoint/2010/main" val="7373682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This slide introduces the five foundational systems that replaced ad hoc heroics: 1) Remediation Pipeline, 2) Training &amp; Culture, 3) Vendor Management, 4) Policies &amp; Governance, and 5) Dashboards &amp; Transparency. These systems provide a structured approach to accessibility, ensuring sustainability and measurable progress.</a:t>
            </a:r>
          </a:p>
        </p:txBody>
      </p:sp>
      <p:sp>
        <p:nvSpPr>
          <p:cNvPr id="4" name="Slide Number Placeholder 3"/>
          <p:cNvSpPr>
            <a:spLocks noGrp="1"/>
          </p:cNvSpPr>
          <p:nvPr>
            <p:ph type="sldNum" sz="quarter" idx="5"/>
          </p:nvPr>
        </p:nvSpPr>
        <p:spPr/>
        <p:txBody>
          <a:bodyPr/>
          <a:lstStyle/>
          <a:p>
            <a:fld id="{AE998115-C74D-4CB7-A163-4221A46D61A1}" type="slidenum">
              <a:t>13</a:t>
            </a:fld>
            <a:endParaRPr lang="en-US"/>
          </a:p>
        </p:txBody>
      </p:sp>
    </p:spTree>
    <p:extLst>
      <p:ext uri="{BB962C8B-B14F-4D97-AF65-F5344CB8AC3E}">
        <p14:creationId xmlns:p14="http://schemas.microsoft.com/office/powerpoint/2010/main" val="8244005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Two slides cover remediation. The first addresses the '10,000 PDF Problem,' acknowledging the overwhelming volume and the impracticality of fixing everything at once. The second introduces triage and the 'Create-Right Rule,' prioritizing documents by importance and enforcing a policy that no new inaccessible documents are created. Tools include automated testing and manual checks, resulting in zero new inaccessible PDFs from trained departments.</a:t>
            </a:r>
          </a:p>
        </p:txBody>
      </p:sp>
      <p:sp>
        <p:nvSpPr>
          <p:cNvPr id="4" name="Slide Number Placeholder 3"/>
          <p:cNvSpPr>
            <a:spLocks noGrp="1"/>
          </p:cNvSpPr>
          <p:nvPr>
            <p:ph type="sldNum" sz="quarter" idx="5"/>
          </p:nvPr>
        </p:nvSpPr>
        <p:spPr/>
        <p:txBody>
          <a:bodyPr/>
          <a:lstStyle/>
          <a:p>
            <a:fld id="{AE998115-C74D-4CB7-A163-4221A46D61A1}" type="slidenum">
              <a:t>14</a:t>
            </a:fld>
            <a:endParaRPr lang="en-US"/>
          </a:p>
        </p:txBody>
      </p:sp>
    </p:spTree>
    <p:extLst>
      <p:ext uri="{BB962C8B-B14F-4D97-AF65-F5344CB8AC3E}">
        <p14:creationId xmlns:p14="http://schemas.microsoft.com/office/powerpoint/2010/main" val="31679181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Training evolved from ineffective two-hour WCAG lectures to role-based 30-minute sessions supported by one-page accessibility kits and departmental champions. Creating a safe environment for questions improved engagement and behavior change, leading to departments producing accessible documents by default.</a:t>
            </a:r>
          </a:p>
        </p:txBody>
      </p:sp>
      <p:sp>
        <p:nvSpPr>
          <p:cNvPr id="4" name="Slide Number Placeholder 3"/>
          <p:cNvSpPr>
            <a:spLocks noGrp="1"/>
          </p:cNvSpPr>
          <p:nvPr>
            <p:ph type="sldNum" sz="quarter" idx="5"/>
          </p:nvPr>
        </p:nvSpPr>
        <p:spPr/>
        <p:txBody>
          <a:bodyPr/>
          <a:lstStyle/>
          <a:p>
            <a:fld id="{AE998115-C74D-4CB7-A163-4221A46D61A1}" type="slidenum">
              <a:t>15</a:t>
            </a:fld>
            <a:endParaRPr lang="en-US"/>
          </a:p>
        </p:txBody>
      </p:sp>
    </p:spTree>
    <p:extLst>
      <p:ext uri="{BB962C8B-B14F-4D97-AF65-F5344CB8AC3E}">
        <p14:creationId xmlns:p14="http://schemas.microsoft.com/office/powerpoint/2010/main" val="36997630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Vendor management involves scrutinizing VPATs, which often resemble 'vendor fan fiction.' The process includes requesting VPAT/ACR, critical review, manual testing, documenting issues, and incorporating remediation timelines into contracts. This ensures clarity on which systems truly meet compliance standards.</a:t>
            </a:r>
          </a:p>
        </p:txBody>
      </p:sp>
      <p:sp>
        <p:nvSpPr>
          <p:cNvPr id="4" name="Slide Number Placeholder 3"/>
          <p:cNvSpPr>
            <a:spLocks noGrp="1"/>
          </p:cNvSpPr>
          <p:nvPr>
            <p:ph type="sldNum" sz="quarter" idx="5"/>
          </p:nvPr>
        </p:nvSpPr>
        <p:spPr/>
        <p:txBody>
          <a:bodyPr/>
          <a:lstStyle/>
          <a:p>
            <a:fld id="{AE998115-C74D-4CB7-A163-4221A46D61A1}" type="slidenum">
              <a:t>16</a:t>
            </a:fld>
            <a:endParaRPr lang="en-US"/>
          </a:p>
        </p:txBody>
      </p:sp>
    </p:spTree>
    <p:extLst>
      <p:ext uri="{BB962C8B-B14F-4D97-AF65-F5344CB8AC3E}">
        <p14:creationId xmlns:p14="http://schemas.microsoft.com/office/powerpoint/2010/main" val="26794905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Policies were designed for practical adoption, including a public accessibility statement updated quarterly, an internal transition plan with realistic timelines, and department-specific one-pagers tailored to roles. Performance goals incorporated accessibility, embedding it into organizational culture.</a:t>
            </a:r>
          </a:p>
        </p:txBody>
      </p:sp>
      <p:sp>
        <p:nvSpPr>
          <p:cNvPr id="4" name="Slide Number Placeholder 3"/>
          <p:cNvSpPr>
            <a:spLocks noGrp="1"/>
          </p:cNvSpPr>
          <p:nvPr>
            <p:ph type="sldNum" sz="quarter" idx="5"/>
          </p:nvPr>
        </p:nvSpPr>
        <p:spPr/>
        <p:txBody>
          <a:bodyPr/>
          <a:lstStyle/>
          <a:p>
            <a:fld id="{AE998115-C74D-4CB7-A163-4221A46D61A1}" type="slidenum">
              <a:t>17</a:t>
            </a:fld>
            <a:endParaRPr lang="en-US"/>
          </a:p>
        </p:txBody>
      </p:sp>
    </p:spTree>
    <p:extLst>
      <p:ext uri="{BB962C8B-B14F-4D97-AF65-F5344CB8AC3E}">
        <p14:creationId xmlns:p14="http://schemas.microsoft.com/office/powerpoint/2010/main" val="15499473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Dashboards using SharePoint and Power BI track metrics such as percentage of PDFs remediated, staff trained, and vendor compliance. Public versions updated quarterly enhance transparency, and visible progress motivates leadership to prioritize accessibility.</a:t>
            </a:r>
          </a:p>
        </p:txBody>
      </p:sp>
      <p:sp>
        <p:nvSpPr>
          <p:cNvPr id="4" name="Slide Number Placeholder 3"/>
          <p:cNvSpPr>
            <a:spLocks noGrp="1"/>
          </p:cNvSpPr>
          <p:nvPr>
            <p:ph type="sldNum" sz="quarter" idx="5"/>
          </p:nvPr>
        </p:nvSpPr>
        <p:spPr/>
        <p:txBody>
          <a:bodyPr/>
          <a:lstStyle/>
          <a:p>
            <a:fld id="{AE998115-C74D-4CB7-A163-4221A46D61A1}" type="slidenum">
              <a:t>18</a:t>
            </a:fld>
            <a:endParaRPr lang="en-US"/>
          </a:p>
        </p:txBody>
      </p:sp>
    </p:spTree>
    <p:extLst>
      <p:ext uri="{BB962C8B-B14F-4D97-AF65-F5344CB8AC3E}">
        <p14:creationId xmlns:p14="http://schemas.microsoft.com/office/powerpoint/2010/main" val="31165322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90-Day Starter Plan, Lessons Learned</a:t>
            </a:r>
          </a:p>
        </p:txBody>
      </p:sp>
      <p:sp>
        <p:nvSpPr>
          <p:cNvPr id="4" name="Slide Number Placeholder 3"/>
          <p:cNvSpPr>
            <a:spLocks noGrp="1"/>
          </p:cNvSpPr>
          <p:nvPr>
            <p:ph type="sldNum" sz="quarter" idx="5"/>
          </p:nvPr>
        </p:nvSpPr>
        <p:spPr/>
        <p:txBody>
          <a:bodyPr/>
          <a:lstStyle/>
          <a:p>
            <a:fld id="{AE998115-C74D-4CB7-A163-4221A46D61A1}" type="slidenum">
              <a:t>19</a:t>
            </a:fld>
            <a:endParaRPr lang="en-US"/>
          </a:p>
        </p:txBody>
      </p:sp>
    </p:spTree>
    <p:extLst>
      <p:ext uri="{BB962C8B-B14F-4D97-AF65-F5344CB8AC3E}">
        <p14:creationId xmlns:p14="http://schemas.microsoft.com/office/powerpoint/2010/main" val="34084589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The roadmap divides the first 90 days into three phases: Weeks 1–2 focus on mapping reality by identifying top pages, documents, systems, and content creators. Weeks 3–6 involve selecting one system, one department, and one metric to concentrate efforts. Weeks 7–12 emphasize gradual expansion and celebrating wins. This structured approach prevents overwhelm and builds momentum.</a:t>
            </a:r>
          </a:p>
        </p:txBody>
      </p:sp>
      <p:sp>
        <p:nvSpPr>
          <p:cNvPr id="4" name="Slide Number Placeholder 3"/>
          <p:cNvSpPr>
            <a:spLocks noGrp="1"/>
          </p:cNvSpPr>
          <p:nvPr>
            <p:ph type="sldNum" sz="quarter" idx="5"/>
          </p:nvPr>
        </p:nvSpPr>
        <p:spPr/>
        <p:txBody>
          <a:bodyPr/>
          <a:lstStyle/>
          <a:p>
            <a:fld id="{AE998115-C74D-4CB7-A163-4221A46D61A1}" type="slidenum">
              <a:t>20</a:t>
            </a:fld>
            <a:endParaRPr lang="en-US"/>
          </a:p>
        </p:txBody>
      </p:sp>
    </p:spTree>
    <p:extLst>
      <p:ext uri="{BB962C8B-B14F-4D97-AF65-F5344CB8AC3E}">
        <p14:creationId xmlns:p14="http://schemas.microsoft.com/office/powerpoint/2010/main" val="21746708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This slide contrasts successes and challenges. Wins included starting with willing departments, keeping training kits concise, showcasing achievements, and celebrating progress. Difficulties involved resistance, vendor issues, legacy content, and the strain of being a single point of responsibility. These insights guide future strategies and set realistic expectations.</a:t>
            </a:r>
          </a:p>
        </p:txBody>
      </p:sp>
      <p:sp>
        <p:nvSpPr>
          <p:cNvPr id="4" name="Slide Number Placeholder 3"/>
          <p:cNvSpPr>
            <a:spLocks noGrp="1"/>
          </p:cNvSpPr>
          <p:nvPr>
            <p:ph type="sldNum" sz="quarter" idx="5"/>
          </p:nvPr>
        </p:nvSpPr>
        <p:spPr/>
        <p:txBody>
          <a:bodyPr/>
          <a:lstStyle/>
          <a:p>
            <a:fld id="{AE998115-C74D-4CB7-A163-4221A46D61A1}" type="slidenum">
              <a:t>21</a:t>
            </a:fld>
            <a:endParaRPr lang="en-US"/>
          </a:p>
        </p:txBody>
      </p:sp>
    </p:spTree>
    <p:extLst>
      <p:ext uri="{BB962C8B-B14F-4D97-AF65-F5344CB8AC3E}">
        <p14:creationId xmlns:p14="http://schemas.microsoft.com/office/powerpoint/2010/main" val="32228778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This slide provides a personal introduction to Jeff Fryer, highlighting his military background, which instilled structure, discipline, and a sense of service. It also mentions his 25+ years in hospitality, demonstrating a commitment to serving others, and his transition from computer science as a hobby to a career pivot. Additionally, Jeff is a doctoral student focusing on Accessibility and Smart Cities, underscoring his academic engagement with the topic. His core philosophy, 'Can this person use what we're offering without friction?' encapsulates the guiding principle behind his accessibility efforts. This slide establishes credibility and personal motivation for the audience.</a:t>
            </a:r>
          </a:p>
        </p:txBody>
      </p:sp>
      <p:sp>
        <p:nvSpPr>
          <p:cNvPr id="4" name="Slide Number Placeholder 3"/>
          <p:cNvSpPr>
            <a:spLocks noGrp="1"/>
          </p:cNvSpPr>
          <p:nvPr>
            <p:ph type="sldNum" sz="quarter" idx="5"/>
          </p:nvPr>
        </p:nvSpPr>
        <p:spPr/>
        <p:txBody>
          <a:bodyPr/>
          <a:lstStyle/>
          <a:p>
            <a:fld id="{AE998115-C74D-4CB7-A163-4221A46D61A1}" type="slidenum">
              <a:t>4</a:t>
            </a:fld>
            <a:endParaRPr lang="en-US"/>
          </a:p>
        </p:txBody>
      </p:sp>
    </p:spTree>
    <p:extLst>
      <p:ext uri="{BB962C8B-B14F-4D97-AF65-F5344CB8AC3E}">
        <p14:creationId xmlns:p14="http://schemas.microsoft.com/office/powerpoint/2010/main" val="21421777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Accessibility = Service, Thank You / Contact</a:t>
            </a:r>
          </a:p>
        </p:txBody>
      </p:sp>
      <p:sp>
        <p:nvSpPr>
          <p:cNvPr id="4" name="Slide Number Placeholder 3"/>
          <p:cNvSpPr>
            <a:spLocks noGrp="1"/>
          </p:cNvSpPr>
          <p:nvPr>
            <p:ph type="sldNum" sz="quarter" idx="5"/>
          </p:nvPr>
        </p:nvSpPr>
        <p:spPr/>
        <p:txBody>
          <a:bodyPr/>
          <a:lstStyle/>
          <a:p>
            <a:fld id="{AE998115-C74D-4CB7-A163-4221A46D61A1}" type="slidenum">
              <a:t>22</a:t>
            </a:fld>
            <a:endParaRPr lang="en-US"/>
          </a:p>
        </p:txBody>
      </p:sp>
    </p:spTree>
    <p:extLst>
      <p:ext uri="{BB962C8B-B14F-4D97-AF65-F5344CB8AC3E}">
        <p14:creationId xmlns:p14="http://schemas.microsoft.com/office/powerpoint/2010/main" val="23958581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The closing message reinforces that accessibility is fundamentally about service. Success begins with one system, one department, one metric, and one honest step forward. This motivational statement encourages incremental progress and sustained commitment.</a:t>
            </a:r>
          </a:p>
        </p:txBody>
      </p:sp>
      <p:sp>
        <p:nvSpPr>
          <p:cNvPr id="4" name="Slide Number Placeholder 3"/>
          <p:cNvSpPr>
            <a:spLocks noGrp="1"/>
          </p:cNvSpPr>
          <p:nvPr>
            <p:ph type="sldNum" sz="quarter" idx="5"/>
          </p:nvPr>
        </p:nvSpPr>
        <p:spPr/>
        <p:txBody>
          <a:bodyPr/>
          <a:lstStyle/>
          <a:p>
            <a:fld id="{AE998115-C74D-4CB7-A163-4221A46D61A1}" type="slidenum">
              <a:t>23</a:t>
            </a:fld>
            <a:endParaRPr lang="en-US"/>
          </a:p>
        </p:txBody>
      </p:sp>
    </p:spTree>
    <p:extLst>
      <p:ext uri="{BB962C8B-B14F-4D97-AF65-F5344CB8AC3E}">
        <p14:creationId xmlns:p14="http://schemas.microsoft.com/office/powerpoint/2010/main" val="16963011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The final slide provides contact information for Jeff Fryer, including his email (jfryer@manitousprings.gov), title, and affiliation with the City of Manitou Springs. It invites questions, fostering continued dialogue and collaboration beyond the presentation.</a:t>
            </a:r>
          </a:p>
        </p:txBody>
      </p:sp>
      <p:sp>
        <p:nvSpPr>
          <p:cNvPr id="4" name="Slide Number Placeholder 3"/>
          <p:cNvSpPr>
            <a:spLocks noGrp="1"/>
          </p:cNvSpPr>
          <p:nvPr>
            <p:ph type="sldNum" sz="quarter" idx="5"/>
          </p:nvPr>
        </p:nvSpPr>
        <p:spPr/>
        <p:txBody>
          <a:bodyPr/>
          <a:lstStyle/>
          <a:p>
            <a:fld id="{AE998115-C74D-4CB7-A163-4221A46D61A1}" type="slidenum">
              <a:t>24</a:t>
            </a:fld>
            <a:endParaRPr lang="en-US"/>
          </a:p>
        </p:txBody>
      </p:sp>
    </p:spTree>
    <p:extLst>
      <p:ext uri="{BB962C8B-B14F-4D97-AF65-F5344CB8AC3E}">
        <p14:creationId xmlns:p14="http://schemas.microsoft.com/office/powerpoint/2010/main" val="34536398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This interactive slide engages the audience by asking who is present in the room. It lists categories such as higher education professionals, municipal or state government representatives, consultants or vendors, and individuals who 'accidentally became the accessibility person.' This approach fosters connection and helps tailor the discussion to the audience's background, ensuring relevance and encouraging participation.</a:t>
            </a:r>
          </a:p>
        </p:txBody>
      </p:sp>
      <p:sp>
        <p:nvSpPr>
          <p:cNvPr id="4" name="Slide Number Placeholder 3"/>
          <p:cNvSpPr>
            <a:spLocks noGrp="1"/>
          </p:cNvSpPr>
          <p:nvPr>
            <p:ph type="sldNum" sz="quarter" idx="5"/>
          </p:nvPr>
        </p:nvSpPr>
        <p:spPr/>
        <p:txBody>
          <a:bodyPr/>
          <a:lstStyle/>
          <a:p>
            <a:fld id="{AE998115-C74D-4CB7-A163-4221A46D61A1}" type="slidenum">
              <a:t>5</a:t>
            </a:fld>
            <a:endParaRPr lang="en-US"/>
          </a:p>
        </p:txBody>
      </p:sp>
    </p:spTree>
    <p:extLst>
      <p:ext uri="{BB962C8B-B14F-4D97-AF65-F5344CB8AC3E}">
        <p14:creationId xmlns:p14="http://schemas.microsoft.com/office/powerpoint/2010/main" val="18402750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Colorado HB21-1110 / ADA, WCAG 2.2 Quick Note</a:t>
            </a:r>
          </a:p>
        </p:txBody>
      </p:sp>
      <p:sp>
        <p:nvSpPr>
          <p:cNvPr id="4" name="Slide Number Placeholder 3"/>
          <p:cNvSpPr>
            <a:spLocks noGrp="1"/>
          </p:cNvSpPr>
          <p:nvPr>
            <p:ph type="sldNum" sz="quarter" idx="5"/>
          </p:nvPr>
        </p:nvSpPr>
        <p:spPr/>
        <p:txBody>
          <a:bodyPr/>
          <a:lstStyle/>
          <a:p>
            <a:fld id="{AE998115-C74D-4CB7-A163-4221A46D61A1}" type="slidenum">
              <a:t>6</a:t>
            </a:fld>
            <a:endParaRPr lang="en-US"/>
          </a:p>
        </p:txBody>
      </p:sp>
    </p:spTree>
    <p:extLst>
      <p:ext uri="{BB962C8B-B14F-4D97-AF65-F5344CB8AC3E}">
        <p14:creationId xmlns:p14="http://schemas.microsoft.com/office/powerpoint/2010/main" val="21269557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This slide explains the urgency behind accessibility initiatives by detailing Colorado's HB21-1110 digital accessibility law. It mandates WCAG 2.1 AA compliance for all government digital services, with an original deadline of July 2024 and a grace period until July 2025. Non-compliance carries fines of $3,500 per violation per individual. Additionally, ADA Title II introduces federal deadlines for 2026–2027. The law provides both structure and urgency, compelling municipalities to act promptly and systematically.</a:t>
            </a:r>
          </a:p>
        </p:txBody>
      </p:sp>
      <p:sp>
        <p:nvSpPr>
          <p:cNvPr id="4" name="Slide Number Placeholder 3"/>
          <p:cNvSpPr>
            <a:spLocks noGrp="1"/>
          </p:cNvSpPr>
          <p:nvPr>
            <p:ph type="sldNum" sz="quarter" idx="5"/>
          </p:nvPr>
        </p:nvSpPr>
        <p:spPr/>
        <p:txBody>
          <a:bodyPr/>
          <a:lstStyle/>
          <a:p>
            <a:fld id="{AE998115-C74D-4CB7-A163-4221A46D61A1}" type="slidenum">
              <a:t>7</a:t>
            </a:fld>
            <a:endParaRPr lang="en-US"/>
          </a:p>
        </p:txBody>
      </p:sp>
    </p:spTree>
    <p:extLst>
      <p:ext uri="{BB962C8B-B14F-4D97-AF65-F5344CB8AC3E}">
        <p14:creationId xmlns:p14="http://schemas.microsoft.com/office/powerpoint/2010/main" val="1310858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This slide offers a brief overview of WCAG standards, noting that WCAG 2.1 AA is the current legal baseline while WCAG 2.2 introduces nine new criteria focusing on low vision, cognitive load, and target size. The message emphasizes gradual progress toward WCAG 2.2 without rushing, advocating for a balanced approach to compliance and usability improvements.</a:t>
            </a:r>
          </a:p>
        </p:txBody>
      </p:sp>
      <p:sp>
        <p:nvSpPr>
          <p:cNvPr id="4" name="Slide Number Placeholder 3"/>
          <p:cNvSpPr>
            <a:spLocks noGrp="1"/>
          </p:cNvSpPr>
          <p:nvPr>
            <p:ph type="sldNum" sz="quarter" idx="5"/>
          </p:nvPr>
        </p:nvSpPr>
        <p:spPr/>
        <p:txBody>
          <a:bodyPr/>
          <a:lstStyle/>
          <a:p>
            <a:fld id="{AE998115-C74D-4CB7-A163-4221A46D61A1}" type="slidenum">
              <a:t>8</a:t>
            </a:fld>
            <a:endParaRPr lang="en-US"/>
          </a:p>
        </p:txBody>
      </p:sp>
    </p:spTree>
    <p:extLst>
      <p:ext uri="{BB962C8B-B14F-4D97-AF65-F5344CB8AC3E}">
        <p14:creationId xmlns:p14="http://schemas.microsoft.com/office/powerpoint/2010/main" val="39518292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Our True Starting Point, Constraints = Strategy</a:t>
            </a:r>
          </a:p>
        </p:txBody>
      </p:sp>
      <p:sp>
        <p:nvSpPr>
          <p:cNvPr id="4" name="Slide Number Placeholder 3"/>
          <p:cNvSpPr>
            <a:spLocks noGrp="1"/>
          </p:cNvSpPr>
          <p:nvPr>
            <p:ph type="sldNum" sz="quarter" idx="5"/>
          </p:nvPr>
        </p:nvSpPr>
        <p:spPr/>
        <p:txBody>
          <a:bodyPr/>
          <a:lstStyle/>
          <a:p>
            <a:fld id="{AE998115-C74D-4CB7-A163-4221A46D61A1}" type="slidenum">
              <a:t>9</a:t>
            </a:fld>
            <a:endParaRPr lang="en-US"/>
          </a:p>
        </p:txBody>
      </p:sp>
    </p:spTree>
    <p:extLst>
      <p:ext uri="{BB962C8B-B14F-4D97-AF65-F5344CB8AC3E}">
        <p14:creationId xmlns:p14="http://schemas.microsoft.com/office/powerpoint/2010/main" val="15728892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This slide candidly describes the initial conditions: one full-time employee (the presenter), zero designated accessibility budget, over 10,000 PDFs digitized since 2022, and no training, governance, or transition plan. There was no accessibility statement, no vendor accountability, and a prevailing culture that viewed accessibility as IT's responsibility or a task for 'someday.' These realities underscore the challenges faced and the need for strategic planning.</a:t>
            </a:r>
          </a:p>
        </p:txBody>
      </p:sp>
      <p:sp>
        <p:nvSpPr>
          <p:cNvPr id="4" name="Slide Number Placeholder 3"/>
          <p:cNvSpPr>
            <a:spLocks noGrp="1"/>
          </p:cNvSpPr>
          <p:nvPr>
            <p:ph type="sldNum" sz="quarter" idx="5"/>
          </p:nvPr>
        </p:nvSpPr>
        <p:spPr/>
        <p:txBody>
          <a:bodyPr/>
          <a:lstStyle/>
          <a:p>
            <a:fld id="{AE998115-C74D-4CB7-A163-4221A46D61A1}" type="slidenum">
              <a:t>10</a:t>
            </a:fld>
            <a:endParaRPr lang="en-US"/>
          </a:p>
        </p:txBody>
      </p:sp>
    </p:spTree>
    <p:extLst>
      <p:ext uri="{BB962C8B-B14F-4D97-AF65-F5344CB8AC3E}">
        <p14:creationId xmlns:p14="http://schemas.microsoft.com/office/powerpoint/2010/main" val="41649282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This slide contrasts what the team lacked—dedicated remediation staff, a large budget, and organizational experience—with what they had: a law with real deadlines, a city committed to inclusion, existing technology, and one determined individual. By reframing constraints as drivers of strategy, the presenter illustrates how limitations can inspire creative, focused solutions.</a:t>
            </a:r>
          </a:p>
        </p:txBody>
      </p:sp>
      <p:sp>
        <p:nvSpPr>
          <p:cNvPr id="4" name="Slide Number Placeholder 3"/>
          <p:cNvSpPr>
            <a:spLocks noGrp="1"/>
          </p:cNvSpPr>
          <p:nvPr>
            <p:ph type="sldNum" sz="quarter" idx="5"/>
          </p:nvPr>
        </p:nvSpPr>
        <p:spPr/>
        <p:txBody>
          <a:bodyPr/>
          <a:lstStyle/>
          <a:p>
            <a:fld id="{AE998115-C74D-4CB7-A163-4221A46D61A1}" type="slidenum">
              <a:t>11</a:t>
            </a:fld>
            <a:endParaRPr lang="en-US"/>
          </a:p>
        </p:txBody>
      </p:sp>
    </p:spTree>
    <p:extLst>
      <p:ext uri="{BB962C8B-B14F-4D97-AF65-F5344CB8AC3E}">
        <p14:creationId xmlns:p14="http://schemas.microsoft.com/office/powerpoint/2010/main" val="132974004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with Picture">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595EAD1-9200-DDD9-8F6D-AD5C90E1D940}"/>
              </a:ext>
              <a:ext uri="{C183D7F6-B498-43B3-948B-1728B52AA6E4}">
                <adec:decorative xmlns:adec="http://schemas.microsoft.com/office/drawing/2017/decorative" val="1"/>
              </a:ext>
            </a:extLst>
          </p:cNvPr>
          <p:cNvSpPr/>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FA13483-A24C-97DB-1FAB-B1EE383D6793}"/>
              </a:ext>
              <a:ext uri="{C183D7F6-B498-43B3-948B-1728B52AA6E4}">
                <adec:decorative xmlns:adec="http://schemas.microsoft.com/office/drawing/2017/decorative" val="1"/>
              </a:ext>
            </a:extLst>
          </p:cNvPr>
          <p:cNvSpPr/>
          <p:nvPr/>
        </p:nvSpPr>
        <p:spPr>
          <a:xfrm>
            <a:off x="5067300" y="-429"/>
            <a:ext cx="7142987" cy="6858429"/>
          </a:xfrm>
          <a:prstGeom prst="rect">
            <a:avLst/>
          </a:prstGeom>
          <a:gradFill>
            <a:gsLst>
              <a:gs pos="0">
                <a:srgbClr val="FF411C"/>
              </a:gs>
              <a:gs pos="100000">
                <a:srgbClr val="92248E"/>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3" name="Rectangle 12">
            <a:extLst>
              <a:ext uri="{FF2B5EF4-FFF2-40B4-BE49-F238E27FC236}">
                <a16:creationId xmlns:a16="http://schemas.microsoft.com/office/drawing/2014/main" id="{30CBF15A-228E-7325-6D7D-982EA5375DC4}"/>
              </a:ext>
              <a:ext uri="{C183D7F6-B498-43B3-948B-1728B52AA6E4}">
                <adec:decorative xmlns:adec="http://schemas.microsoft.com/office/drawing/2017/decorative" val="1"/>
              </a:ext>
            </a:extLst>
          </p:cNvPr>
          <p:cNvSpPr/>
          <p:nvPr/>
        </p:nvSpPr>
        <p:spPr>
          <a:xfrm>
            <a:off x="5067301" y="0"/>
            <a:ext cx="7158340" cy="6858000"/>
          </a:xfrm>
          <a:prstGeom prst="rect">
            <a:avLst/>
          </a:prstGeom>
          <a:gradFill>
            <a:gsLst>
              <a:gs pos="27000">
                <a:srgbClr val="DA002F">
                  <a:alpha val="6000"/>
                </a:srgbClr>
              </a:gs>
              <a:gs pos="98000">
                <a:srgbClr val="9B3597">
                  <a:alpha val="72941"/>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4" name="Rectangle 13">
            <a:extLst>
              <a:ext uri="{FF2B5EF4-FFF2-40B4-BE49-F238E27FC236}">
                <a16:creationId xmlns:a16="http://schemas.microsoft.com/office/drawing/2014/main" id="{EBBC545E-CFDF-A40B-046E-AEC9E529B81C}"/>
              </a:ext>
              <a:ext uri="{C183D7F6-B498-43B3-948B-1728B52AA6E4}">
                <adec:decorative xmlns:adec="http://schemas.microsoft.com/office/drawing/2017/decorative" val="1"/>
              </a:ext>
            </a:extLst>
          </p:cNvPr>
          <p:cNvSpPr/>
          <p:nvPr/>
        </p:nvSpPr>
        <p:spPr>
          <a:xfrm rot="10800000">
            <a:off x="5067300" y="4571999"/>
            <a:ext cx="7140054" cy="2286000"/>
          </a:xfrm>
          <a:prstGeom prst="rect">
            <a:avLst/>
          </a:prstGeom>
          <a:gradFill>
            <a:gsLst>
              <a:gs pos="28000">
                <a:srgbClr val="FF907A">
                  <a:alpha val="40000"/>
                </a:srgbClr>
              </a:gs>
              <a:gs pos="100000">
                <a:srgbClr val="DA002F">
                  <a:alpha val="20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5" name="Oval 14">
            <a:extLst>
              <a:ext uri="{FF2B5EF4-FFF2-40B4-BE49-F238E27FC236}">
                <a16:creationId xmlns:a16="http://schemas.microsoft.com/office/drawing/2014/main" id="{B90503D3-D62B-0038-E24C-05C4B676AF66}"/>
              </a:ext>
              <a:ext uri="{C183D7F6-B498-43B3-948B-1728B52AA6E4}">
                <adec:decorative xmlns:adec="http://schemas.microsoft.com/office/drawing/2017/decorative" val="1"/>
              </a:ext>
            </a:extLst>
          </p:cNvPr>
          <p:cNvSpPr/>
          <p:nvPr/>
        </p:nvSpPr>
        <p:spPr>
          <a:xfrm rot="13704304">
            <a:off x="6080918" y="830588"/>
            <a:ext cx="4998441" cy="4998441"/>
          </a:xfrm>
          <a:prstGeom prst="ellipse">
            <a:avLst/>
          </a:prstGeom>
          <a:gradFill>
            <a:gsLst>
              <a:gs pos="39000">
                <a:srgbClr val="FFDBCC">
                  <a:alpha val="0"/>
                </a:srgbClr>
              </a:gs>
              <a:gs pos="100000">
                <a:srgbClr val="FF907A">
                  <a:alpha val="20000"/>
                </a:srgb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5687568" y="1270535"/>
            <a:ext cx="5513832" cy="2889504"/>
          </a:xfrm>
        </p:spPr>
        <p:txBody>
          <a:bodyPr vert="horz" lIns="91440" tIns="45720" rIns="91440" bIns="45720" rtlCol="0" anchor="b">
            <a:normAutofit/>
          </a:bodyPr>
          <a:lstStyle>
            <a:lvl1pPr>
              <a:defRPr lang="en-US" sz="3600" cap="all" spc="700" baseline="0" dirty="0">
                <a:solidFill>
                  <a:schemeClr val="tx1"/>
                </a:solidFill>
              </a:defRPr>
            </a:lvl1pPr>
          </a:lstStyle>
          <a:p>
            <a:pPr lvl="0">
              <a:lnSpc>
                <a:spcPct val="110000"/>
              </a:lnSpc>
            </a:pPr>
            <a:r>
              <a:rPr lang="en-US"/>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5687568" y="4974336"/>
            <a:ext cx="5715000" cy="1481328"/>
          </a:xfrm>
        </p:spPr>
        <p:txBody>
          <a:bodyPr vert="horz" lIns="91440" tIns="45720" rIns="91440" bIns="45720" rtlCol="0" anchor="ctr">
            <a:normAutofit/>
          </a:bodyPr>
          <a:lstStyle>
            <a:lvl1pPr marL="0" indent="0">
              <a:buNone/>
              <a:defRPr lang="en-US" cap="all" spc="400" baseline="0" dirty="0">
                <a:solidFill>
                  <a:schemeClr val="tx1"/>
                </a:solidFill>
              </a:defRPr>
            </a:lvl1pPr>
          </a:lstStyle>
          <a:p>
            <a:pPr lvl="0"/>
            <a:r>
              <a:rPr lang="en-US"/>
              <a:t>Click to edit Master subtitle style</a:t>
            </a:r>
          </a:p>
        </p:txBody>
      </p:sp>
      <p:sp>
        <p:nvSpPr>
          <p:cNvPr id="20" name="Picture Placeholder 19">
            <a:extLst>
              <a:ext uri="{FF2B5EF4-FFF2-40B4-BE49-F238E27FC236}">
                <a16:creationId xmlns:a16="http://schemas.microsoft.com/office/drawing/2014/main" id="{60A6A082-894A-7F2D-AA57-EBD48EAFBDB9}"/>
              </a:ext>
            </a:extLst>
          </p:cNvPr>
          <p:cNvSpPr>
            <a:spLocks noGrp="1"/>
          </p:cNvSpPr>
          <p:nvPr>
            <p:ph type="pic" sz="quarter" idx="13" hasCustomPrompt="1"/>
          </p:nvPr>
        </p:nvSpPr>
        <p:spPr>
          <a:xfrm>
            <a:off x="0" y="0"/>
            <a:ext cx="5067300" cy="6858000"/>
          </a:xfrm>
          <a:blipFill>
            <a:blip r:embed="rId2">
              <a:alphaModFix amt="70000"/>
            </a:blip>
            <a:stretch>
              <a:fillRect/>
            </a:stretch>
          </a:blipFill>
        </p:spPr>
        <p:txBody>
          <a:bodyPr/>
          <a:lstStyle>
            <a:lvl1pPr marL="0" indent="0">
              <a:buNone/>
              <a:defRPr/>
            </a:lvl1pPr>
          </a:lstStyle>
          <a:p>
            <a:r>
              <a:rPr lang="en-US"/>
              <a:t> </a:t>
            </a:r>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a:xfrm>
            <a:off x="5687566" y="6455664"/>
            <a:ext cx="2902571" cy="365760"/>
          </a:xfrm>
        </p:spPr>
        <p:txBody>
          <a:bodyPr/>
          <a:lstStyle>
            <a:lvl1pPr>
              <a:defRPr>
                <a:solidFill>
                  <a:schemeClr val="tx1"/>
                </a:solidFill>
              </a:defRPr>
            </a:lvl1pPr>
          </a:lstStyle>
          <a:p>
            <a:r>
              <a:rPr lang="en-US"/>
              <a:t>Sample Footer Text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a:xfrm>
            <a:off x="8608425" y="6455664"/>
            <a:ext cx="2986167" cy="365760"/>
          </a:xfrm>
        </p:spPr>
        <p:txBody>
          <a:bodyPr/>
          <a:lstStyle>
            <a:lvl1pPr>
              <a:defRPr>
                <a:solidFill>
                  <a:schemeClr val="tx1"/>
                </a:solidFill>
              </a:defRPr>
            </a:lvl1pPr>
          </a:lstStyle>
          <a:p>
            <a:fld id="{8AF2F4EA-388B-424B-AC17-965C10DAF675}" type="datetime2">
              <a:rPr lang="en-US" smtClean="0"/>
              <a:t>Thursday, November 20, 2025</a:t>
            </a:fld>
            <a:endParaRPr lang="en-US"/>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1"/>
                </a:solidFill>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134660854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Section Header 2">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B2555FD-4C27-26F9-D396-F44BD2552350}"/>
              </a:ext>
              <a:ext uri="{C183D7F6-B498-43B3-948B-1728B52AA6E4}">
                <adec:decorative xmlns:adec="http://schemas.microsoft.com/office/drawing/2017/decorative" val="1"/>
              </a:ext>
            </a:extLst>
          </p:cNvPr>
          <p:cNvSpPr/>
          <p:nvPr/>
        </p:nvSpPr>
        <p:spPr>
          <a:xfrm flipH="1">
            <a:off x="0" y="0"/>
            <a:ext cx="12188952" cy="6858000"/>
          </a:xfrm>
          <a:prstGeom prst="rect">
            <a:avLst/>
          </a:prstGeom>
          <a:solidFill>
            <a:srgbClr val="FFFFFF"/>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4" name="Rectangle 13">
            <a:extLst>
              <a:ext uri="{FF2B5EF4-FFF2-40B4-BE49-F238E27FC236}">
                <a16:creationId xmlns:a16="http://schemas.microsoft.com/office/drawing/2014/main" id="{114D9F56-D5FE-5416-E898-561CCD18E63E}"/>
              </a:ext>
              <a:ext uri="{C183D7F6-B498-43B3-948B-1728B52AA6E4}">
                <adec:decorative xmlns:adec="http://schemas.microsoft.com/office/drawing/2017/decorative" val="1"/>
              </a:ext>
            </a:extLst>
          </p:cNvPr>
          <p:cNvSpPr/>
          <p:nvPr/>
        </p:nvSpPr>
        <p:spPr>
          <a:xfrm>
            <a:off x="-7226" y="2522"/>
            <a:ext cx="12210294" cy="6855478"/>
          </a:xfrm>
          <a:prstGeom prst="rect">
            <a:avLst/>
          </a:prstGeom>
          <a:gradFill>
            <a:gsLst>
              <a:gs pos="0">
                <a:srgbClr val="FF411C">
                  <a:alpha val="66000"/>
                </a:srgbClr>
              </a:gs>
              <a:gs pos="99000">
                <a:srgbClr val="962077"/>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5" name="Rectangle 14">
            <a:extLst>
              <a:ext uri="{FF2B5EF4-FFF2-40B4-BE49-F238E27FC236}">
                <a16:creationId xmlns:a16="http://schemas.microsoft.com/office/drawing/2014/main" id="{DCE312D2-549E-F681-7F68-B8AAD2F7696A}"/>
              </a:ext>
              <a:ext uri="{C183D7F6-B498-43B3-948B-1728B52AA6E4}">
                <adec:decorative xmlns:adec="http://schemas.microsoft.com/office/drawing/2017/decorative" val="1"/>
              </a:ext>
            </a:extLst>
          </p:cNvPr>
          <p:cNvSpPr/>
          <p:nvPr/>
        </p:nvSpPr>
        <p:spPr>
          <a:xfrm rot="10800000" flipH="1">
            <a:off x="383414" y="0"/>
            <a:ext cx="11826874" cy="6858000"/>
          </a:xfrm>
          <a:prstGeom prst="rect">
            <a:avLst/>
          </a:prstGeom>
          <a:gradFill>
            <a:gsLst>
              <a:gs pos="0">
                <a:srgbClr val="FA0036">
                  <a:alpha val="4000"/>
                </a:srgbClr>
              </a:gs>
              <a:gs pos="99000">
                <a:srgbClr val="92248E">
                  <a:alpha val="97647"/>
                </a:srgb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6" name="Rectangle 15">
            <a:extLst>
              <a:ext uri="{FF2B5EF4-FFF2-40B4-BE49-F238E27FC236}">
                <a16:creationId xmlns:a16="http://schemas.microsoft.com/office/drawing/2014/main" id="{5CC4FFFC-E214-3024-4ED7-32DAAA7A66E0}"/>
              </a:ext>
              <a:ext uri="{C183D7F6-B498-43B3-948B-1728B52AA6E4}">
                <adec:decorative xmlns:adec="http://schemas.microsoft.com/office/drawing/2017/decorative" val="1"/>
              </a:ext>
            </a:extLst>
          </p:cNvPr>
          <p:cNvSpPr/>
          <p:nvPr/>
        </p:nvSpPr>
        <p:spPr>
          <a:xfrm rot="5400000" flipH="1">
            <a:off x="4945773" y="-4953002"/>
            <a:ext cx="2286000" cy="12192001"/>
          </a:xfrm>
          <a:prstGeom prst="rect">
            <a:avLst/>
          </a:prstGeom>
          <a:gradFill>
            <a:gsLst>
              <a:gs pos="20000">
                <a:srgbClr val="D861D4">
                  <a:alpha val="0"/>
                </a:srgbClr>
              </a:gs>
              <a:gs pos="100000">
                <a:srgbClr val="FF7037">
                  <a:alpha val="66000"/>
                </a:srgb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7" name="Rectangle 16">
            <a:extLst>
              <a:ext uri="{FF2B5EF4-FFF2-40B4-BE49-F238E27FC236}">
                <a16:creationId xmlns:a16="http://schemas.microsoft.com/office/drawing/2014/main" id="{963C23C4-6670-C4D3-CA25-EAF7EB91AC78}"/>
              </a:ext>
              <a:ext uri="{C183D7F6-B498-43B3-948B-1728B52AA6E4}">
                <adec:decorative xmlns:adec="http://schemas.microsoft.com/office/drawing/2017/decorative" val="1"/>
              </a:ext>
            </a:extLst>
          </p:cNvPr>
          <p:cNvSpPr/>
          <p:nvPr/>
        </p:nvSpPr>
        <p:spPr>
          <a:xfrm rot="10800000">
            <a:off x="3048" y="-5047"/>
            <a:ext cx="12188952" cy="6420678"/>
          </a:xfrm>
          <a:prstGeom prst="rect">
            <a:avLst/>
          </a:prstGeom>
          <a:gradFill>
            <a:gsLst>
              <a:gs pos="0">
                <a:srgbClr val="FA0036">
                  <a:alpha val="22000"/>
                </a:srgbClr>
              </a:gs>
              <a:gs pos="52000">
                <a:srgbClr val="FF907A">
                  <a:alpha val="0"/>
                </a:srgb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8" name="Oval 17">
            <a:extLst>
              <a:ext uri="{FF2B5EF4-FFF2-40B4-BE49-F238E27FC236}">
                <a16:creationId xmlns:a16="http://schemas.microsoft.com/office/drawing/2014/main" id="{FAF9AED1-BD83-3598-C1F0-DC7ED0150981}"/>
              </a:ext>
              <a:ext uri="{C183D7F6-B498-43B3-948B-1728B52AA6E4}">
                <adec:decorative xmlns:adec="http://schemas.microsoft.com/office/drawing/2017/decorative" val="1"/>
              </a:ext>
            </a:extLst>
          </p:cNvPr>
          <p:cNvSpPr/>
          <p:nvPr/>
        </p:nvSpPr>
        <p:spPr>
          <a:xfrm rot="20481594" flipH="1">
            <a:off x="6172247" y="626278"/>
            <a:ext cx="5005754" cy="5005754"/>
          </a:xfrm>
          <a:prstGeom prst="ellipse">
            <a:avLst/>
          </a:prstGeom>
          <a:gradFill>
            <a:gsLst>
              <a:gs pos="31000">
                <a:srgbClr val="FF907A">
                  <a:alpha val="0"/>
                </a:srgbClr>
              </a:gs>
              <a:gs pos="85000">
                <a:srgbClr val="FFBCAF">
                  <a:alpha val="10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892EA34-13CC-54C1-DE3D-4F1D5D55C9A7}"/>
              </a:ext>
            </a:extLst>
          </p:cNvPr>
          <p:cNvSpPr>
            <a:spLocks noGrp="1"/>
          </p:cNvSpPr>
          <p:nvPr>
            <p:ph type="title"/>
          </p:nvPr>
        </p:nvSpPr>
        <p:spPr>
          <a:xfrm>
            <a:off x="731520" y="2596896"/>
            <a:ext cx="8933688" cy="3566160"/>
          </a:xfrm>
        </p:spPr>
        <p:txBody>
          <a:bodyPr anchor="b">
            <a:normAutofit/>
          </a:bodyPr>
          <a:lstStyle>
            <a:lvl1pPr>
              <a:lnSpc>
                <a:spcPct val="110000"/>
              </a:lnSpc>
              <a:defRPr sz="6000" cap="all" spc="700" baseline="0">
                <a:solidFill>
                  <a:schemeClr val="tx1"/>
                </a:solidFill>
              </a:defRPr>
            </a:lvl1pPr>
          </a:lstStyle>
          <a:p>
            <a:r>
              <a:rPr lang="en-US"/>
              <a:t>Click to edit Master title style</a:t>
            </a:r>
          </a:p>
        </p:txBody>
      </p:sp>
      <p:sp>
        <p:nvSpPr>
          <p:cNvPr id="5" name="Footer Placeholder 4">
            <a:extLst>
              <a:ext uri="{FF2B5EF4-FFF2-40B4-BE49-F238E27FC236}">
                <a16:creationId xmlns:a16="http://schemas.microsoft.com/office/drawing/2014/main" id="{9F1849E7-8E94-3B02-239C-AAB481596BFD}"/>
              </a:ext>
            </a:extLst>
          </p:cNvPr>
          <p:cNvSpPr>
            <a:spLocks noGrp="1"/>
          </p:cNvSpPr>
          <p:nvPr>
            <p:ph type="ftr" sz="quarter" idx="11"/>
          </p:nvPr>
        </p:nvSpPr>
        <p:spPr/>
        <p:txBody>
          <a:bodyPr/>
          <a:lstStyle>
            <a:lvl1pPr>
              <a:defRPr>
                <a:solidFill>
                  <a:schemeClr val="tx1"/>
                </a:solidFill>
              </a:defRPr>
            </a:lvl1pPr>
          </a:lstStyle>
          <a:p>
            <a:r>
              <a:rPr lang="en-US"/>
              <a:t>Sample Footer Text</a:t>
            </a:r>
          </a:p>
        </p:txBody>
      </p:sp>
      <p:sp>
        <p:nvSpPr>
          <p:cNvPr id="4" name="Date Placeholder 3">
            <a:extLst>
              <a:ext uri="{FF2B5EF4-FFF2-40B4-BE49-F238E27FC236}">
                <a16:creationId xmlns:a16="http://schemas.microsoft.com/office/drawing/2014/main" id="{8F845713-EE4C-7615-B812-531C14CF0CA2}"/>
              </a:ext>
            </a:extLst>
          </p:cNvPr>
          <p:cNvSpPr>
            <a:spLocks noGrp="1"/>
          </p:cNvSpPr>
          <p:nvPr>
            <p:ph type="dt" sz="half" idx="10"/>
          </p:nvPr>
        </p:nvSpPr>
        <p:spPr/>
        <p:txBody>
          <a:bodyPr/>
          <a:lstStyle>
            <a:lvl1pPr>
              <a:defRPr>
                <a:solidFill>
                  <a:schemeClr val="tx1"/>
                </a:solidFill>
              </a:defRPr>
            </a:lvl1pPr>
          </a:lstStyle>
          <a:p>
            <a:fld id="{A5F6D2C8-34B4-4D49-8BA1-BACB1E5E91D7}" type="datetime2">
              <a:rPr lang="en-US" smtClean="0"/>
              <a:t>Thursday, November 20, 2025</a:t>
            </a:fld>
            <a:endParaRPr lang="en-US"/>
          </a:p>
        </p:txBody>
      </p:sp>
      <p:sp>
        <p:nvSpPr>
          <p:cNvPr id="6" name="Slide Number Placeholder 5">
            <a:extLst>
              <a:ext uri="{FF2B5EF4-FFF2-40B4-BE49-F238E27FC236}">
                <a16:creationId xmlns:a16="http://schemas.microsoft.com/office/drawing/2014/main" id="{70644BD7-C050-D052-8408-65ADAAF674FF}"/>
              </a:ext>
            </a:extLst>
          </p:cNvPr>
          <p:cNvSpPr>
            <a:spLocks noGrp="1"/>
          </p:cNvSpPr>
          <p:nvPr>
            <p:ph type="sldNum" sz="quarter" idx="12"/>
          </p:nvPr>
        </p:nvSpPr>
        <p:spPr/>
        <p:txBody>
          <a:bodyPr/>
          <a:lstStyle>
            <a:lvl1pPr>
              <a:defRPr>
                <a:solidFill>
                  <a:schemeClr val="tx1"/>
                </a:solidFill>
              </a:defRPr>
            </a:lvl1pPr>
          </a:lstStyle>
          <a:p>
            <a:fld id="{84145AC3-CC88-4C8A-A6CE-8D44921B6A23}" type="slidenum">
              <a:rPr lang="en-US" smtClean="0"/>
              <a:pPr/>
              <a:t>‹#›</a:t>
            </a:fld>
            <a:endParaRPr lang="en-US"/>
          </a:p>
        </p:txBody>
      </p:sp>
    </p:spTree>
    <p:extLst>
      <p:ext uri="{BB962C8B-B14F-4D97-AF65-F5344CB8AC3E}">
        <p14:creationId xmlns:p14="http://schemas.microsoft.com/office/powerpoint/2010/main" val="1375111834"/>
      </p:ext>
    </p:extLst>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Agenda">
    <p:bg>
      <p:bgRef idx="1001">
        <a:schemeClr val="bg1"/>
      </p:bgRef>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3735CD2-2790-A02E-C1A3-EB251A110779}"/>
              </a:ext>
              <a:ext uri="{C183D7F6-B498-43B3-948B-1728B52AA6E4}">
                <adec:decorative xmlns:adec="http://schemas.microsoft.com/office/drawing/2017/decorative" val="1"/>
              </a:ext>
            </a:extLst>
          </p:cNvPr>
          <p:cNvSpPr/>
          <p:nvPr/>
        </p:nvSpPr>
        <p:spPr>
          <a:xfrm flipH="1">
            <a:off x="-2" y="0"/>
            <a:ext cx="6096000" cy="6858000"/>
          </a:xfrm>
          <a:prstGeom prst="rect">
            <a:avLst/>
          </a:prstGeom>
          <a:gradFill>
            <a:gsLst>
              <a:gs pos="8000">
                <a:srgbClr val="FF907A"/>
              </a:gs>
              <a:gs pos="100000">
                <a:srgbClr val="DA002F">
                  <a:alpha val="88627"/>
                </a:srgb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C27BCFA5-D41F-08E8-0C59-3B6D1AE8FC85}"/>
              </a:ext>
              <a:ext uri="{C183D7F6-B498-43B3-948B-1728B52AA6E4}">
                <adec:decorative xmlns:adec="http://schemas.microsoft.com/office/drawing/2017/decorative" val="1"/>
              </a:ext>
            </a:extLst>
          </p:cNvPr>
          <p:cNvSpPr/>
          <p:nvPr/>
        </p:nvSpPr>
        <p:spPr>
          <a:xfrm flipH="1">
            <a:off x="0" y="17416"/>
            <a:ext cx="5067300" cy="6840156"/>
          </a:xfrm>
          <a:prstGeom prst="rect">
            <a:avLst/>
          </a:prstGeom>
          <a:gradFill>
            <a:gsLst>
              <a:gs pos="22000">
                <a:srgbClr val="FF5076">
                  <a:alpha val="0"/>
                </a:srgbClr>
              </a:gs>
              <a:gs pos="99000">
                <a:srgbClr val="92248E">
                  <a:alpha val="91765"/>
                </a:srgb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BE833A7D-2BA4-F824-376C-8607C290E93B}"/>
              </a:ext>
              <a:ext uri="{C183D7F6-B498-43B3-948B-1728B52AA6E4}">
                <adec:decorative xmlns:adec="http://schemas.microsoft.com/office/drawing/2017/decorative" val="1"/>
              </a:ext>
            </a:extLst>
          </p:cNvPr>
          <p:cNvSpPr/>
          <p:nvPr/>
        </p:nvSpPr>
        <p:spPr>
          <a:xfrm rot="5400000" flipH="1">
            <a:off x="-20998" y="723590"/>
            <a:ext cx="6595192" cy="5638799"/>
          </a:xfrm>
          <a:prstGeom prst="rect">
            <a:avLst/>
          </a:prstGeom>
          <a:gradFill>
            <a:gsLst>
              <a:gs pos="2000">
                <a:srgbClr val="DA002F">
                  <a:alpha val="18824"/>
                </a:srgbClr>
              </a:gs>
              <a:gs pos="57000">
                <a:srgbClr val="FE4A00">
                  <a:alpha val="0"/>
                </a:srgb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DCFC381E-3DA3-22D7-F3CB-6FF3B17D6865}"/>
              </a:ext>
              <a:ext uri="{C183D7F6-B498-43B3-948B-1728B52AA6E4}">
                <adec:decorative xmlns:adec="http://schemas.microsoft.com/office/drawing/2017/decorative" val="1"/>
              </a:ext>
            </a:extLst>
          </p:cNvPr>
          <p:cNvSpPr/>
          <p:nvPr/>
        </p:nvSpPr>
        <p:spPr>
          <a:xfrm rot="12508972">
            <a:off x="652110" y="716188"/>
            <a:ext cx="5005754" cy="5005754"/>
          </a:xfrm>
          <a:prstGeom prst="ellipse">
            <a:avLst/>
          </a:prstGeom>
          <a:gradFill>
            <a:gsLst>
              <a:gs pos="31000">
                <a:srgbClr val="FF907A">
                  <a:alpha val="0"/>
                </a:srgbClr>
              </a:gs>
              <a:gs pos="85000">
                <a:srgbClr val="FFBCAF">
                  <a:alpha val="22745"/>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E4019F8-742E-9EEF-F591-C9666AC32AF1}"/>
              </a:ext>
            </a:extLst>
          </p:cNvPr>
          <p:cNvSpPr>
            <a:spLocks noGrp="1"/>
          </p:cNvSpPr>
          <p:nvPr>
            <p:ph type="title"/>
          </p:nvPr>
        </p:nvSpPr>
        <p:spPr>
          <a:xfrm>
            <a:off x="822960" y="2029968"/>
            <a:ext cx="4398264" cy="2825496"/>
          </a:xfrm>
        </p:spPr>
        <p:txBody>
          <a:bodyPr anchor="ctr">
            <a:normAutofit/>
          </a:bodyPr>
          <a:lstStyle>
            <a:lvl1pPr algn="ctr">
              <a:lnSpc>
                <a:spcPct val="110000"/>
              </a:lnSpc>
              <a:defRPr sz="4000" cap="all" spc="700" baseline="0">
                <a:solidFill>
                  <a:schemeClr val="bg1"/>
                </a:solidFill>
              </a:defRPr>
            </a:lvl1pPr>
          </a:lstStyle>
          <a:p>
            <a:r>
              <a:rPr lang="en-US"/>
              <a:t>Click to edit Master title style</a:t>
            </a:r>
          </a:p>
        </p:txBody>
      </p:sp>
      <p:sp>
        <p:nvSpPr>
          <p:cNvPr id="4" name="Footer Placeholder 3">
            <a:extLst>
              <a:ext uri="{FF2B5EF4-FFF2-40B4-BE49-F238E27FC236}">
                <a16:creationId xmlns:a16="http://schemas.microsoft.com/office/drawing/2014/main" id="{0B12CFE6-D05E-5478-B3A4-81DC4DCD7410}"/>
              </a:ext>
            </a:extLst>
          </p:cNvPr>
          <p:cNvSpPr>
            <a:spLocks noGrp="1"/>
          </p:cNvSpPr>
          <p:nvPr>
            <p:ph type="ftr" sz="quarter" idx="11"/>
          </p:nvPr>
        </p:nvSpPr>
        <p:spPr/>
        <p:txBody>
          <a:bodyPr/>
          <a:lstStyle>
            <a:lvl1pPr>
              <a:defRPr>
                <a:solidFill>
                  <a:schemeClr val="bg1"/>
                </a:solidFill>
              </a:defRPr>
            </a:lvl1pPr>
          </a:lstStyle>
          <a:p>
            <a:r>
              <a:rPr lang="en-US"/>
              <a:t>Sample Footer Text</a:t>
            </a:r>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7004304" y="584688"/>
            <a:ext cx="4517136" cy="5688623"/>
          </a:xfrm>
        </p:spPr>
        <p:txBody>
          <a:bodyPr vert="horz" lIns="91440" tIns="45720" rIns="91440" bIns="45720" rtlCol="0" anchor="ctr">
            <a:normAutofit/>
          </a:bodyPr>
          <a:lstStyle>
            <a:lvl1pPr marL="342900" indent="-342900">
              <a:buFont typeface="+mj-lt"/>
              <a:buAutoNum type="arabicPeriod"/>
              <a:defRPr lang="en-US" sz="1800"/>
            </a:lvl1pPr>
            <a:lvl2pPr marL="571500" indent="-342900">
              <a:buFont typeface="+mj-lt"/>
              <a:buAutoNum type="arabicPeriod"/>
              <a:defRPr sz="1600"/>
            </a:lvl2pPr>
            <a:lvl3pPr marL="800100" indent="-342900">
              <a:buFont typeface="+mj-lt"/>
              <a:buAutoNum type="arabicPeriod"/>
              <a:defRPr sz="1400"/>
            </a:lvl3pPr>
            <a:lvl4pPr>
              <a:buFont typeface="+mj-lt"/>
              <a:buAutoNum type="arabicPeriod"/>
              <a:defRPr sz="1400"/>
            </a:lvl4pPr>
            <a:lvl5pPr>
              <a:buFont typeface="+mj-lt"/>
              <a:buAutoNum type="arabicPeriod"/>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a:extLst>
              <a:ext uri="{FF2B5EF4-FFF2-40B4-BE49-F238E27FC236}">
                <a16:creationId xmlns:a16="http://schemas.microsoft.com/office/drawing/2014/main" id="{6CC77F2D-39D2-22F7-CF0B-39D63EBF00B7}"/>
              </a:ext>
            </a:extLst>
          </p:cNvPr>
          <p:cNvSpPr>
            <a:spLocks noGrp="1"/>
          </p:cNvSpPr>
          <p:nvPr>
            <p:ph type="dt" sz="half" idx="10"/>
          </p:nvPr>
        </p:nvSpPr>
        <p:spPr/>
        <p:txBody>
          <a:bodyPr/>
          <a:lstStyle>
            <a:lvl1pPr>
              <a:defRPr>
                <a:solidFill>
                  <a:schemeClr val="tx1"/>
                </a:solidFill>
              </a:defRPr>
            </a:lvl1pPr>
          </a:lstStyle>
          <a:p>
            <a:fld id="{07FA98E2-6F7F-4A51-8E1F-EB59A50F0269}" type="datetime2">
              <a:rPr lang="en-US" smtClean="0"/>
              <a:t>Thursday, November 20, 2025</a:t>
            </a:fld>
            <a:endParaRPr lang="en-US"/>
          </a:p>
        </p:txBody>
      </p:sp>
      <p:sp>
        <p:nvSpPr>
          <p:cNvPr id="5" name="Slide Number Placeholder 4">
            <a:extLst>
              <a:ext uri="{FF2B5EF4-FFF2-40B4-BE49-F238E27FC236}">
                <a16:creationId xmlns:a16="http://schemas.microsoft.com/office/drawing/2014/main" id="{626B86D3-24E1-029E-BA22-9F17F9517D65}"/>
              </a:ext>
            </a:extLst>
          </p:cNvPr>
          <p:cNvSpPr>
            <a:spLocks noGrp="1"/>
          </p:cNvSpPr>
          <p:nvPr>
            <p:ph type="sldNum" sz="quarter" idx="12"/>
          </p:nvPr>
        </p:nvSpPr>
        <p:spPr/>
        <p:txBody>
          <a:bodyPr/>
          <a:lstStyle>
            <a:lvl1pPr>
              <a:defRPr>
                <a:solidFill>
                  <a:schemeClr val="tx1"/>
                </a:solidFill>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2940356225"/>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Agenda with Pictur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CBB6C2A-5CA9-E68C-069E-E0E25559DCC0}"/>
              </a:ext>
              <a:ext uri="{C183D7F6-B498-43B3-948B-1728B52AA6E4}">
                <adec:decorative xmlns:adec="http://schemas.microsoft.com/office/drawing/2017/decorative" val="1"/>
              </a:ext>
            </a:extLst>
          </p:cNvPr>
          <p:cNvSpPr/>
          <p:nvPr/>
        </p:nvSpPr>
        <p:spPr>
          <a:xfrm flipH="1">
            <a:off x="-1" y="6408743"/>
            <a:ext cx="12191998" cy="449257"/>
          </a:xfrm>
          <a:prstGeom prst="rect">
            <a:avLst/>
          </a:prstGeom>
          <a:gradFill>
            <a:gsLst>
              <a:gs pos="34000">
                <a:srgbClr val="FE4A00">
                  <a:alpha val="72941"/>
                </a:srgbClr>
              </a:gs>
              <a:gs pos="100000">
                <a:srgbClr val="DA002F">
                  <a:alpha val="88627"/>
                </a:srgb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1F80550C-DE5E-1065-0630-D03C188FDDD1}"/>
              </a:ext>
              <a:ext uri="{C183D7F6-B498-43B3-948B-1728B52AA6E4}">
                <adec:decorative xmlns:adec="http://schemas.microsoft.com/office/drawing/2017/decorative" val="1"/>
              </a:ext>
            </a:extLst>
          </p:cNvPr>
          <p:cNvSpPr/>
          <p:nvPr/>
        </p:nvSpPr>
        <p:spPr>
          <a:xfrm flipH="1">
            <a:off x="-1" y="6408742"/>
            <a:ext cx="6281929" cy="449258"/>
          </a:xfrm>
          <a:prstGeom prst="rect">
            <a:avLst/>
          </a:prstGeom>
          <a:gradFill>
            <a:gsLst>
              <a:gs pos="0">
                <a:srgbClr val="FD5353">
                  <a:alpha val="54902"/>
                </a:srgbClr>
              </a:gs>
              <a:gs pos="99000">
                <a:srgbClr val="972D8F">
                  <a:alpha val="73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086600" y="1014984"/>
            <a:ext cx="4489704" cy="1463040"/>
          </a:xfrm>
        </p:spPr>
        <p:txBody>
          <a:bodyPr anchor="t">
            <a:normAutofit/>
          </a:bodyPr>
          <a:lstStyle>
            <a:lvl1pPr>
              <a:defRPr sz="4000" cap="all" spc="700" baseline="0"/>
            </a:lvl1pPr>
          </a:lstStyle>
          <a:p>
            <a:r>
              <a:rPr lang="en-US"/>
              <a:t>Click to edit Master title style</a:t>
            </a:r>
          </a:p>
        </p:txBody>
      </p:sp>
      <p:sp>
        <p:nvSpPr>
          <p:cNvPr id="14" name="Picture Placeholder 13">
            <a:extLst>
              <a:ext uri="{FF2B5EF4-FFF2-40B4-BE49-F238E27FC236}">
                <a16:creationId xmlns:a16="http://schemas.microsoft.com/office/drawing/2014/main" id="{446617FE-5546-1330-38DE-729B1DB01C4F}"/>
              </a:ext>
            </a:extLst>
          </p:cNvPr>
          <p:cNvSpPr>
            <a:spLocks noGrp="1"/>
          </p:cNvSpPr>
          <p:nvPr>
            <p:ph type="pic" sz="quarter" idx="18" hasCustomPrompt="1"/>
          </p:nvPr>
        </p:nvSpPr>
        <p:spPr>
          <a:xfrm>
            <a:off x="0" y="-1"/>
            <a:ext cx="6281928" cy="6411311"/>
          </a:xfrm>
          <a:blipFill>
            <a:blip r:embed="rId2">
              <a:alphaModFix amt="70000"/>
            </a:blip>
            <a:stretch>
              <a:fillRect/>
            </a:stretch>
          </a:blipFill>
        </p:spPr>
        <p:txBody>
          <a:bodyPr/>
          <a:lstStyle>
            <a:lvl1pPr marL="0" indent="0">
              <a:buNone/>
              <a:defRPr/>
            </a:lvl1pPr>
          </a:lstStyle>
          <a:p>
            <a:r>
              <a:rPr lang="en-US"/>
              <a:t> </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7086600" y="2633472"/>
            <a:ext cx="4498848" cy="2980944"/>
          </a:xfrm>
        </p:spPr>
        <p:txBody>
          <a:bodyPr anchor="b">
            <a:normAutofit/>
          </a:bodyPr>
          <a:lstStyle>
            <a:lvl1pPr marL="342900" indent="-342900">
              <a:buFont typeface="+mj-lt"/>
              <a:buAutoNum type="arabicPeriod"/>
              <a:defRPr sz="1800"/>
            </a:lvl1pPr>
            <a:lvl2pPr marL="571500" indent="-342900">
              <a:buFont typeface="+mj-lt"/>
              <a:buAutoNum type="arabicPeriod"/>
              <a:defRPr sz="1600"/>
            </a:lvl2pPr>
            <a:lvl3pPr marL="685800" indent="-228600">
              <a:buFont typeface="+mj-lt"/>
              <a:buAutoNum type="arabicPeriod"/>
              <a:defRPr sz="1400"/>
            </a:lvl3pPr>
            <a:lvl4pPr marL="914400" indent="-228600">
              <a:buFont typeface="+mj-lt"/>
              <a:buAutoNum type="arabicPeriod"/>
              <a:defRPr sz="1400"/>
            </a:lvl4pPr>
            <a:lvl5pPr marL="1143000" indent="-228600">
              <a:buFont typeface="+mj-lt"/>
              <a:buAutoNum type="arabicPeriod"/>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Footer Placeholder 10">
            <a:extLst>
              <a:ext uri="{FF2B5EF4-FFF2-40B4-BE49-F238E27FC236}">
                <a16:creationId xmlns:a16="http://schemas.microsoft.com/office/drawing/2014/main" id="{A9C33D4E-E2BE-E898-8127-4DC0FEE7EF69}"/>
              </a:ext>
            </a:extLst>
          </p:cNvPr>
          <p:cNvSpPr>
            <a:spLocks noGrp="1"/>
          </p:cNvSpPr>
          <p:nvPr>
            <p:ph type="ftr" sz="quarter" idx="16"/>
          </p:nvPr>
        </p:nvSpPr>
        <p:spPr>
          <a:xfrm>
            <a:off x="137160" y="6455664"/>
            <a:ext cx="3557016" cy="365760"/>
          </a:xfrm>
        </p:spPr>
        <p:txBody>
          <a:bodyPr/>
          <a:lstStyle>
            <a:lvl1pPr>
              <a:defRPr>
                <a:solidFill>
                  <a:schemeClr val="bg1"/>
                </a:solidFill>
              </a:defRPr>
            </a:lvl1pPr>
          </a:lstStyle>
          <a:p>
            <a:r>
              <a:rPr lang="en-US"/>
              <a:t>Sample Footer Text</a:t>
            </a:r>
          </a:p>
        </p:txBody>
      </p:sp>
      <p:sp>
        <p:nvSpPr>
          <p:cNvPr id="10" name="Date Placeholder 9">
            <a:extLst>
              <a:ext uri="{FF2B5EF4-FFF2-40B4-BE49-F238E27FC236}">
                <a16:creationId xmlns:a16="http://schemas.microsoft.com/office/drawing/2014/main" id="{9153B13C-4F7F-491E-137A-C175D2F34347}"/>
              </a:ext>
            </a:extLst>
          </p:cNvPr>
          <p:cNvSpPr>
            <a:spLocks noGrp="1"/>
          </p:cNvSpPr>
          <p:nvPr>
            <p:ph type="dt" sz="half" idx="15"/>
          </p:nvPr>
        </p:nvSpPr>
        <p:spPr/>
        <p:txBody>
          <a:bodyPr/>
          <a:lstStyle/>
          <a:p>
            <a:fld id="{150BB71E-4F8F-41C0-A92F-F3C4EFE8AC7B}" type="datetime2">
              <a:rPr lang="en-US" smtClean="0"/>
              <a:t>Thursday, November 20, 2025</a:t>
            </a:fld>
            <a:endParaRPr lang="en-US"/>
          </a:p>
        </p:txBody>
      </p:sp>
      <p:sp>
        <p:nvSpPr>
          <p:cNvPr id="12" name="Slide Number Placeholder 11">
            <a:extLst>
              <a:ext uri="{FF2B5EF4-FFF2-40B4-BE49-F238E27FC236}">
                <a16:creationId xmlns:a16="http://schemas.microsoft.com/office/drawing/2014/main" id="{465A4B81-1CBB-716F-B325-C1ECB6BA2529}"/>
              </a:ext>
            </a:extLst>
          </p:cNvPr>
          <p:cNvSpPr>
            <a:spLocks noGrp="1"/>
          </p:cNvSpPr>
          <p:nvPr>
            <p:ph type="sldNum" sz="quarter" idx="17"/>
          </p:nvPr>
        </p:nvSpPr>
        <p:spPr/>
        <p:txBody>
          <a:bodyPr/>
          <a:lstStyle/>
          <a:p>
            <a:fld id="{CC057153-B650-4DEB-B370-79DDCFDCE934}" type="slidenum">
              <a:rPr lang="en-US" smtClean="0"/>
              <a:pPr/>
              <a:t>‹#›</a:t>
            </a:fld>
            <a:endParaRPr lang="en-US"/>
          </a:p>
        </p:txBody>
      </p:sp>
    </p:spTree>
    <p:extLst>
      <p:ext uri="{BB962C8B-B14F-4D97-AF65-F5344CB8AC3E}">
        <p14:creationId xmlns:p14="http://schemas.microsoft.com/office/powerpoint/2010/main" val="31610233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1033272" y="2103120"/>
            <a:ext cx="4325112" cy="2454796"/>
          </a:xfrm>
        </p:spPr>
        <p:txBody>
          <a:bodyPr anchor="t">
            <a:normAutofit/>
          </a:bodyPr>
          <a:lstStyle>
            <a:lvl1pPr>
              <a:defRPr sz="4400"/>
            </a:lvl1pPr>
          </a:lstStyle>
          <a:p>
            <a:r>
              <a:rPr lang="en-US"/>
              <a:t>Click to edit Master title style</a:t>
            </a:r>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8" name="Content Placeholder 7">
            <a:extLst>
              <a:ext uri="{FF2B5EF4-FFF2-40B4-BE49-F238E27FC236}">
                <a16:creationId xmlns:a16="http://schemas.microsoft.com/office/drawing/2014/main" id="{7D633F00-464B-3088-812A-40496FD1021A}"/>
              </a:ext>
            </a:extLst>
          </p:cNvPr>
          <p:cNvSpPr>
            <a:spLocks noGrp="1"/>
          </p:cNvSpPr>
          <p:nvPr>
            <p:ph sz="quarter" idx="13"/>
          </p:nvPr>
        </p:nvSpPr>
        <p:spPr>
          <a:xfrm>
            <a:off x="6273800" y="2103120"/>
            <a:ext cx="4325112" cy="2459736"/>
          </a:xfrm>
        </p:spPr>
        <p:txBody>
          <a:bodyPr vert="horz" lIns="91440" tIns="45720" rIns="91440" bIns="45720" rtlCol="0">
            <a:normAutofit/>
          </a:bodyPr>
          <a:lstStyle>
            <a:lvl1pPr marL="0" indent="0">
              <a:buNone/>
              <a:defRPr lang="en-US" sz="2000" dirty="0"/>
            </a:lvl1pPr>
            <a:lvl2pPr marL="228600" indent="0">
              <a:buNone/>
              <a:defRPr lang="en-US" sz="1800" dirty="0"/>
            </a:lvl2pPr>
            <a:lvl3pPr marL="457200" indent="0">
              <a:buNone/>
              <a:defRPr lang="en-US" sz="1600" dirty="0"/>
            </a:lvl3pPr>
            <a:lvl4pPr marL="685800" indent="0">
              <a:buNone/>
              <a:defRPr lang="en-US" sz="1400" dirty="0"/>
            </a:lvl4pPr>
            <a:lvl5pPr marL="914400" indent="0">
              <a:buNone/>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38963436-5FD3-4DBA-BA14-7BB2834C5EC5}" type="datetime2">
              <a:rPr lang="en-US" smtClean="0"/>
              <a:t>Thursday, November 20, 2025</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3087418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nt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731520" y="1600200"/>
            <a:ext cx="3813048" cy="2999232"/>
          </a:xfrm>
        </p:spPr>
        <p:txBody>
          <a:bodyPr vert="horz" lIns="91440" tIns="45720" rIns="91440" bIns="45720" rtlCol="0" anchor="t">
            <a:normAutofit/>
          </a:bodyPr>
          <a:lstStyle>
            <a:lvl1pPr>
              <a:defRPr lang="en-US" dirty="0"/>
            </a:lvl1pPr>
          </a:lstStyle>
          <a:p>
            <a:pPr lvl="0"/>
            <a:r>
              <a:rPr lang="en-US"/>
              <a:t>Click to edit Master title style</a:t>
            </a:r>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8" name="Content Placeholder 7">
            <a:extLst>
              <a:ext uri="{FF2B5EF4-FFF2-40B4-BE49-F238E27FC236}">
                <a16:creationId xmlns:a16="http://schemas.microsoft.com/office/drawing/2014/main" id="{D42D62A0-8127-CE86-0633-0D65E1E136F7}"/>
              </a:ext>
            </a:extLst>
          </p:cNvPr>
          <p:cNvSpPr>
            <a:spLocks noGrp="1"/>
          </p:cNvSpPr>
          <p:nvPr>
            <p:ph sz="quarter" idx="13"/>
          </p:nvPr>
        </p:nvSpPr>
        <p:spPr>
          <a:xfrm>
            <a:off x="5711371" y="1600200"/>
            <a:ext cx="4892656" cy="3657600"/>
          </a:xfrm>
        </p:spPr>
        <p:txBody>
          <a:bodyPr vert="horz" lIns="91440" tIns="45720" rIns="91440" bIns="45720" rtlCol="0">
            <a:normAutofit/>
          </a:bodyPr>
          <a:lstStyle>
            <a:lvl1pPr>
              <a:defRPr lang="en-US"/>
            </a:lvl1pPr>
            <a:lvl2pPr>
              <a:defRPr lang="en-US"/>
            </a:lvl2pPr>
            <a:lvl3pPr>
              <a:defRPr lang="en-US"/>
            </a:lvl3pPr>
            <a:lvl4pPr>
              <a:defRPr lang="en-US"/>
            </a:lvl4pPr>
            <a:lvl5pPr>
              <a:defRPr lang="en-US"/>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F2DB3D6C-C357-4A18-98FF-C5DAE1A10B46}" type="datetime2">
              <a:rPr lang="en-US" smtClean="0"/>
              <a:t>Thursday, November 20, 2025</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8075640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ntent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731520" y="1600200"/>
            <a:ext cx="3611880" cy="2999232"/>
          </a:xfrm>
        </p:spPr>
        <p:txBody>
          <a:bodyPr vert="horz" lIns="91440" tIns="45720" rIns="91440" bIns="45720" rtlCol="0" anchor="t">
            <a:normAutofit/>
          </a:bodyPr>
          <a:lstStyle>
            <a:lvl1pPr>
              <a:defRPr lang="en-US" dirty="0"/>
            </a:lvl1pPr>
          </a:lstStyle>
          <a:p>
            <a:pPr lvl="0"/>
            <a:r>
              <a:rPr lang="en-US"/>
              <a:t>Click to edit Master title style</a:t>
            </a:r>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8" name="Content Placeholder 7">
            <a:extLst>
              <a:ext uri="{FF2B5EF4-FFF2-40B4-BE49-F238E27FC236}">
                <a16:creationId xmlns:a16="http://schemas.microsoft.com/office/drawing/2014/main" id="{FFB4667A-FE47-8556-FD3A-55FDBA801D76}"/>
              </a:ext>
            </a:extLst>
          </p:cNvPr>
          <p:cNvSpPr>
            <a:spLocks noGrp="1"/>
          </p:cNvSpPr>
          <p:nvPr>
            <p:ph sz="quarter" idx="13"/>
          </p:nvPr>
        </p:nvSpPr>
        <p:spPr>
          <a:xfrm>
            <a:off x="5065776" y="1600200"/>
            <a:ext cx="6135624" cy="4297680"/>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76848E0B-8A0C-48E4-ADBA-2AC6A8CE7CBF}" type="datetime2">
              <a:rPr lang="en-US" smtClean="0"/>
              <a:t>Thursday, November 20, 2025</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3545867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ntent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731520" y="704088"/>
            <a:ext cx="3547872" cy="4965192"/>
          </a:xfrm>
        </p:spPr>
        <p:txBody>
          <a:bodyPr vert="horz" lIns="91440" tIns="45720" rIns="91440" bIns="45720" rtlCol="0" anchor="t">
            <a:normAutofit/>
          </a:bodyPr>
          <a:lstStyle>
            <a:lvl1pPr>
              <a:defRPr lang="en-US" dirty="0"/>
            </a:lvl1pPr>
          </a:lstStyle>
          <a:p>
            <a:pPr lvl="0"/>
            <a:r>
              <a:rPr lang="en-US"/>
              <a:t>Click to edit Master title style</a:t>
            </a:r>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8" name="Content Placeholder 7">
            <a:extLst>
              <a:ext uri="{FF2B5EF4-FFF2-40B4-BE49-F238E27FC236}">
                <a16:creationId xmlns:a16="http://schemas.microsoft.com/office/drawing/2014/main" id="{C6F072A2-EBC7-B7EA-DA98-BAC0AA46E7A4}"/>
              </a:ext>
            </a:extLst>
          </p:cNvPr>
          <p:cNvSpPr>
            <a:spLocks noGrp="1"/>
          </p:cNvSpPr>
          <p:nvPr>
            <p:ph sz="quarter" idx="13"/>
          </p:nvPr>
        </p:nvSpPr>
        <p:spPr>
          <a:xfrm>
            <a:off x="5065776" y="704088"/>
            <a:ext cx="6394704" cy="5212080"/>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2CBDCCA7-F1A7-4374-A53E-DDBF6669B4DA}" type="datetime2">
              <a:rPr lang="en-US" smtClean="0"/>
              <a:t>Thursday, November 20, 2025</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2335543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Content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731520" y="704088"/>
            <a:ext cx="2916936" cy="2916936"/>
          </a:xfrm>
        </p:spPr>
        <p:txBody>
          <a:bodyPr vert="horz" lIns="91440" tIns="45720" rIns="91440" bIns="45720" rtlCol="0" anchor="t">
            <a:normAutofit/>
          </a:bodyPr>
          <a:lstStyle>
            <a:lvl1pPr>
              <a:defRPr lang="en-US" dirty="0"/>
            </a:lvl1pPr>
          </a:lstStyle>
          <a:p>
            <a:pPr lvl="0"/>
            <a:r>
              <a:rPr lang="en-US"/>
              <a:t>Click to edit Master title style</a:t>
            </a:r>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lvl1pPr>
              <a:defRPr>
                <a:solidFill>
                  <a:schemeClr val="tx1"/>
                </a:solidFill>
              </a:defRPr>
            </a:lvl1pPr>
          </a:lstStyle>
          <a:p>
            <a:r>
              <a:rPr lang="en-US"/>
              <a:t>Sample Footer Text</a:t>
            </a:r>
          </a:p>
        </p:txBody>
      </p:sp>
      <p:sp>
        <p:nvSpPr>
          <p:cNvPr id="8" name="Content Placeholder 7">
            <a:extLst>
              <a:ext uri="{FF2B5EF4-FFF2-40B4-BE49-F238E27FC236}">
                <a16:creationId xmlns:a16="http://schemas.microsoft.com/office/drawing/2014/main" id="{C6F072A2-EBC7-B7EA-DA98-BAC0AA46E7A4}"/>
              </a:ext>
            </a:extLst>
          </p:cNvPr>
          <p:cNvSpPr>
            <a:spLocks noGrp="1"/>
          </p:cNvSpPr>
          <p:nvPr>
            <p:ph sz="quarter" idx="13"/>
          </p:nvPr>
        </p:nvSpPr>
        <p:spPr>
          <a:xfrm>
            <a:off x="4588626" y="704088"/>
            <a:ext cx="7132320" cy="5577840"/>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lvl1pPr>
              <a:defRPr>
                <a:solidFill>
                  <a:schemeClr val="bg1"/>
                </a:solidFill>
              </a:defRPr>
            </a:lvl1pPr>
          </a:lstStyle>
          <a:p>
            <a:fld id="{7A4E53C8-4441-4494-9A33-9A60A8C010FF}" type="datetime2">
              <a:rPr lang="en-US" smtClean="0"/>
              <a:t>Thursday, November 20, 2025</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lvl1pPr>
              <a:defRPr>
                <a:solidFill>
                  <a:schemeClr val="bg1"/>
                </a:solidFill>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34574857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obj" preserve="1">
  <p:cSld name="Content 7">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98606AF-234E-F01C-E350-3E326E5ABE30}"/>
              </a:ext>
              <a:ext uri="{C183D7F6-B498-43B3-948B-1728B52AA6E4}">
                <adec:decorative xmlns:adec="http://schemas.microsoft.com/office/drawing/2017/decorative" val="1"/>
              </a:ext>
            </a:extLst>
          </p:cNvPr>
          <p:cNvSpPr/>
          <p:nvPr/>
        </p:nvSpPr>
        <p:spPr>
          <a:xfrm>
            <a:off x="-11209" y="0"/>
            <a:ext cx="12203208" cy="1698952"/>
          </a:xfrm>
          <a:prstGeom prst="rect">
            <a:avLst/>
          </a:prstGeom>
          <a:gradFill>
            <a:gsLst>
              <a:gs pos="0">
                <a:srgbClr val="DA002F"/>
              </a:gs>
              <a:gs pos="100000">
                <a:srgbClr val="FF8463"/>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FE6AE3A-A1C7-E9CA-615A-87942C8FD35D}"/>
              </a:ext>
              <a:ext uri="{C183D7F6-B498-43B3-948B-1728B52AA6E4}">
                <adec:decorative xmlns:adec="http://schemas.microsoft.com/office/drawing/2017/decorative" val="1"/>
              </a:ext>
            </a:extLst>
          </p:cNvPr>
          <p:cNvSpPr/>
          <p:nvPr/>
        </p:nvSpPr>
        <p:spPr>
          <a:xfrm>
            <a:off x="-11210" y="4199"/>
            <a:ext cx="8126510" cy="1694753"/>
          </a:xfrm>
          <a:prstGeom prst="rect">
            <a:avLst/>
          </a:prstGeom>
          <a:gradFill>
            <a:gsLst>
              <a:gs pos="37000">
                <a:srgbClr val="FF6C4F">
                  <a:alpha val="41961"/>
                </a:srgbClr>
              </a:gs>
              <a:gs pos="99000">
                <a:srgbClr val="DA002F">
                  <a:alpha val="5000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C082EBC-AF50-5C78-B731-0C4380660AF5}"/>
              </a:ext>
              <a:ext uri="{C183D7F6-B498-43B3-948B-1728B52AA6E4}">
                <adec:decorative xmlns:adec="http://schemas.microsoft.com/office/drawing/2017/decorative" val="1"/>
              </a:ext>
            </a:extLst>
          </p:cNvPr>
          <p:cNvSpPr/>
          <p:nvPr/>
        </p:nvSpPr>
        <p:spPr>
          <a:xfrm>
            <a:off x="5466" y="-6046"/>
            <a:ext cx="12197741" cy="1694753"/>
          </a:xfrm>
          <a:prstGeom prst="rect">
            <a:avLst/>
          </a:prstGeom>
          <a:gradFill>
            <a:gsLst>
              <a:gs pos="32000">
                <a:srgbClr val="D861D4">
                  <a:alpha val="0"/>
                </a:srgbClr>
              </a:gs>
              <a:gs pos="100000">
                <a:srgbClr val="93258E">
                  <a:alpha val="65882"/>
                </a:srgb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1033272" y="347472"/>
            <a:ext cx="9875520" cy="1033272"/>
          </a:xfrm>
        </p:spPr>
        <p:txBody>
          <a:bodyPr anchor="ct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a:xfrm>
            <a:off x="1033272" y="2203703"/>
            <a:ext cx="9875520" cy="4067623"/>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a:xfrm>
            <a:off x="137160" y="6455664"/>
            <a:ext cx="3557016" cy="365760"/>
          </a:xfrm>
        </p:spPr>
        <p:txBody>
          <a:bodyPr/>
          <a:lstStyle>
            <a:lvl1pPr>
              <a:defRPr>
                <a:solidFill>
                  <a:schemeClr val="tx1"/>
                </a:solidFill>
              </a:defRPr>
            </a:lvl1pPr>
          </a:lstStyle>
          <a:p>
            <a:r>
              <a:rPr lang="en-US"/>
              <a:t>Sample Footer Text</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lvl1pPr>
              <a:defRPr>
                <a:solidFill>
                  <a:schemeClr val="tx1"/>
                </a:solidFill>
              </a:defRPr>
            </a:lvl1pPr>
          </a:lstStyle>
          <a:p>
            <a:fld id="{7C27853E-A83C-4AE4-BB8D-D1C2F70D8524}" type="datetime2">
              <a:rPr lang="en-US" smtClean="0"/>
              <a:t>Thursday, November 20, 2025</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lvl1pPr>
              <a:defRPr>
                <a:solidFill>
                  <a:schemeClr val="tx1"/>
                </a:solidFill>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16565910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Content with Pictur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8358C6A-FFB7-7F91-94AA-423822AA8C38}"/>
              </a:ext>
              <a:ext uri="{C183D7F6-B498-43B3-948B-1728B52AA6E4}">
                <adec:decorative xmlns:adec="http://schemas.microsoft.com/office/drawing/2017/decorative" val="1"/>
              </a:ext>
            </a:extLst>
          </p:cNvPr>
          <p:cNvSpPr/>
          <p:nvPr/>
        </p:nvSpPr>
        <p:spPr>
          <a:xfrm flipH="1">
            <a:off x="0" y="6406116"/>
            <a:ext cx="12191998" cy="461774"/>
          </a:xfrm>
          <a:prstGeom prst="rect">
            <a:avLst/>
          </a:prstGeom>
          <a:gradFill>
            <a:gsLst>
              <a:gs pos="0">
                <a:srgbClr val="DA002F"/>
              </a:gs>
              <a:gs pos="100000">
                <a:srgbClr val="D861D4">
                  <a:alpha val="58824"/>
                </a:srgb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F7B507E-31E7-16F8-CF5C-A1250BA873D8}"/>
              </a:ext>
              <a:ext uri="{C183D7F6-B498-43B3-948B-1728B52AA6E4}">
                <adec:decorative xmlns:adec="http://schemas.microsoft.com/office/drawing/2017/decorative" val="1"/>
              </a:ext>
            </a:extLst>
          </p:cNvPr>
          <p:cNvSpPr/>
          <p:nvPr/>
        </p:nvSpPr>
        <p:spPr>
          <a:xfrm flipH="1">
            <a:off x="8022440" y="6406116"/>
            <a:ext cx="4169557" cy="461774"/>
          </a:xfrm>
          <a:prstGeom prst="rect">
            <a:avLst/>
          </a:prstGeom>
          <a:gradFill>
            <a:gsLst>
              <a:gs pos="19000">
                <a:srgbClr val="FF411C">
                  <a:alpha val="60784"/>
                </a:srgbClr>
              </a:gs>
              <a:gs pos="99000">
                <a:srgbClr val="FF907A">
                  <a:alpha val="86667"/>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31520" y="475488"/>
            <a:ext cx="6400800" cy="1197864"/>
          </a:xfrm>
        </p:spPr>
        <p:txBody>
          <a:bodyPr anchor="b"/>
          <a:lstStyle/>
          <a:p>
            <a:r>
              <a:rPr lang="en-US"/>
              <a:t>Click to edit Master title style</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731520" y="1856232"/>
            <a:ext cx="6400800" cy="40050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Picture Placeholder 11">
            <a:extLst>
              <a:ext uri="{FF2B5EF4-FFF2-40B4-BE49-F238E27FC236}">
                <a16:creationId xmlns:a16="http://schemas.microsoft.com/office/drawing/2014/main" id="{33F47ADC-E381-68F6-8F09-4B69A1B92548}"/>
              </a:ext>
            </a:extLst>
          </p:cNvPr>
          <p:cNvSpPr>
            <a:spLocks noGrp="1"/>
          </p:cNvSpPr>
          <p:nvPr>
            <p:ph type="pic" sz="quarter" idx="15" hasCustomPrompt="1"/>
          </p:nvPr>
        </p:nvSpPr>
        <p:spPr>
          <a:xfrm>
            <a:off x="8022440" y="603504"/>
            <a:ext cx="3553863" cy="5202936"/>
          </a:xfrm>
          <a:blipFill>
            <a:blip r:embed="rId2">
              <a:alphaModFix amt="70000"/>
            </a:blip>
            <a:stretch>
              <a:fillRect/>
            </a:stretch>
          </a:blipFill>
        </p:spPr>
        <p:txBody>
          <a:bodyPr/>
          <a:lstStyle>
            <a:lvl1pPr marL="0" indent="0">
              <a:buNone/>
              <a:defRPr/>
            </a:lvl1pPr>
          </a:lstStyle>
          <a:p>
            <a:r>
              <a:rPr lang="en-US"/>
              <a:t> </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92BDBDAA-674F-41A5-9B7A-63B7C6B4BF31}" type="datetime2">
              <a:rPr lang="en-US" smtClean="0"/>
              <a:t>Thursday, November 20, 2025</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bg1"/>
                </a:solidFill>
                <a:effectLst/>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721404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1033272" y="347472"/>
            <a:ext cx="9985248" cy="960120"/>
          </a:xfrm>
        </p:spPr>
        <p:txBody>
          <a:bodyPr/>
          <a:lstStyle/>
          <a:p>
            <a:r>
              <a:rPr lang="en-US"/>
              <a:t>Click to edit Master title style</a:t>
            </a:r>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a:xfrm>
            <a:off x="1033272" y="1563624"/>
            <a:ext cx="9985248"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8E7ACF9F-8FDB-4ADC-A9FD-4B179047B36A}" type="datetime2">
              <a:rPr lang="en-US" smtClean="0"/>
              <a:t>Thursday, November 20, 2025</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1312030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Content with Picture 2">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7BC72D07-FB95-F16C-6535-C8AEB3ACAFA0}"/>
              </a:ext>
              <a:ext uri="{C183D7F6-B498-43B3-948B-1728B52AA6E4}">
                <adec:decorative xmlns:adec="http://schemas.microsoft.com/office/drawing/2017/decorative" val="1"/>
              </a:ext>
            </a:extLst>
          </p:cNvPr>
          <p:cNvSpPr/>
          <p:nvPr/>
        </p:nvSpPr>
        <p:spPr>
          <a:xfrm rot="10800000" flipH="1">
            <a:off x="0" y="6408316"/>
            <a:ext cx="12192000" cy="449684"/>
          </a:xfrm>
          <a:prstGeom prst="rect">
            <a:avLst/>
          </a:prstGeom>
          <a:gradFill>
            <a:gsLst>
              <a:gs pos="14000">
                <a:srgbClr val="FE4A00">
                  <a:alpha val="27843"/>
                </a:srgbClr>
              </a:gs>
              <a:gs pos="100000">
                <a:srgbClr val="DA002F">
                  <a:alpha val="84706"/>
                </a:srgbClr>
              </a:gs>
            </a:gsLst>
            <a:lin ang="9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CAA119A-27E9-C86D-0929-AC7B5A35BD16}"/>
              </a:ext>
              <a:ext uri="{C183D7F6-B498-43B3-948B-1728B52AA6E4}">
                <adec:decorative xmlns:adec="http://schemas.microsoft.com/office/drawing/2017/decorative" val="1"/>
              </a:ext>
            </a:extLst>
          </p:cNvPr>
          <p:cNvSpPr/>
          <p:nvPr/>
        </p:nvSpPr>
        <p:spPr>
          <a:xfrm flipH="1">
            <a:off x="3807553" y="6408316"/>
            <a:ext cx="8384444" cy="449684"/>
          </a:xfrm>
          <a:prstGeom prst="rect">
            <a:avLst/>
          </a:prstGeom>
          <a:gradFill>
            <a:gsLst>
              <a:gs pos="9000">
                <a:srgbClr val="D861D4">
                  <a:alpha val="67843"/>
                </a:srgbClr>
              </a:gs>
              <a:gs pos="99000">
                <a:srgbClr val="92248E"/>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718304" y="310896"/>
            <a:ext cx="6858000" cy="923544"/>
          </a:xfrm>
        </p:spPr>
        <p:txBody>
          <a:bodyPr anchor="b"/>
          <a:lstStyle/>
          <a:p>
            <a:r>
              <a:rPr lang="en-US"/>
              <a:t>Click to edit Master title style</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11" name="Picture Placeholder 10">
            <a:extLst>
              <a:ext uri="{FF2B5EF4-FFF2-40B4-BE49-F238E27FC236}">
                <a16:creationId xmlns:a16="http://schemas.microsoft.com/office/drawing/2014/main" id="{B6DF379E-0D41-B503-1F7F-4E6B2B90CC41}"/>
              </a:ext>
            </a:extLst>
          </p:cNvPr>
          <p:cNvSpPr>
            <a:spLocks noGrp="1"/>
          </p:cNvSpPr>
          <p:nvPr>
            <p:ph type="pic" sz="quarter" idx="15" hasCustomPrompt="1"/>
          </p:nvPr>
        </p:nvSpPr>
        <p:spPr>
          <a:xfrm>
            <a:off x="603503" y="603504"/>
            <a:ext cx="3192563" cy="5202936"/>
          </a:xfrm>
          <a:blipFill>
            <a:blip r:embed="rId2">
              <a:alphaModFix amt="70000"/>
            </a:blip>
            <a:stretch>
              <a:fillRect/>
            </a:stretch>
          </a:blipFill>
        </p:spPr>
        <p:txBody>
          <a:bodyPr/>
          <a:lstStyle>
            <a:lvl1pPr marL="0" indent="0">
              <a:buNone/>
              <a:defRPr/>
            </a:lvl1pPr>
          </a:lstStyle>
          <a:p>
            <a:r>
              <a:rPr lang="en-US"/>
              <a:t> </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4718304" y="1380744"/>
            <a:ext cx="6858000" cy="4608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bg1"/>
                </a:solidFill>
                <a:effectLst/>
              </a:defRPr>
            </a:lvl1pPr>
          </a:lstStyle>
          <a:p>
            <a:fld id="{15508136-2BE5-4DEB-BFFF-CA82AE75DA81}" type="datetime2">
              <a:rPr lang="en-US" smtClean="0"/>
              <a:t>Thursday, November 20, 2025</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1632171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Content with Picture 3">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FCDB1A6A-A82E-C28C-BC71-E59067A1D47F}"/>
              </a:ext>
              <a:ext uri="{C183D7F6-B498-43B3-948B-1728B52AA6E4}">
                <adec:decorative xmlns:adec="http://schemas.microsoft.com/office/drawing/2017/decorative" val="1"/>
              </a:ext>
            </a:extLst>
          </p:cNvPr>
          <p:cNvSpPr/>
          <p:nvPr/>
        </p:nvSpPr>
        <p:spPr>
          <a:xfrm flipH="1">
            <a:off x="0" y="6406116"/>
            <a:ext cx="12191998" cy="461774"/>
          </a:xfrm>
          <a:prstGeom prst="rect">
            <a:avLst/>
          </a:prstGeom>
          <a:gradFill>
            <a:gsLst>
              <a:gs pos="0">
                <a:srgbClr val="DA002F"/>
              </a:gs>
              <a:gs pos="100000">
                <a:srgbClr val="D861D4">
                  <a:alpha val="58824"/>
                </a:srgb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E2B683A0-4783-F398-8347-7EAF3DEE633C}"/>
              </a:ext>
              <a:ext uri="{C183D7F6-B498-43B3-948B-1728B52AA6E4}">
                <adec:decorative xmlns:adec="http://schemas.microsoft.com/office/drawing/2017/decorative" val="1"/>
              </a:ext>
            </a:extLst>
          </p:cNvPr>
          <p:cNvSpPr/>
          <p:nvPr/>
        </p:nvSpPr>
        <p:spPr>
          <a:xfrm flipH="1">
            <a:off x="8491125" y="6406116"/>
            <a:ext cx="3700874" cy="461774"/>
          </a:xfrm>
          <a:prstGeom prst="rect">
            <a:avLst/>
          </a:prstGeom>
          <a:gradFill>
            <a:gsLst>
              <a:gs pos="19000">
                <a:srgbClr val="FF411C">
                  <a:alpha val="60784"/>
                </a:srgbClr>
              </a:gs>
              <a:gs pos="99000">
                <a:srgbClr val="FF907A">
                  <a:alpha val="86667"/>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31520" y="312572"/>
            <a:ext cx="6858000" cy="923544"/>
          </a:xfrm>
        </p:spPr>
        <p:txBody>
          <a:bodyPr anchor="b"/>
          <a:lstStyle/>
          <a:p>
            <a:r>
              <a:rPr lang="en-US"/>
              <a:t>Click to edit Master title style</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731520" y="1380744"/>
            <a:ext cx="6858000" cy="4608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Picture Placeholder 10">
            <a:extLst>
              <a:ext uri="{FF2B5EF4-FFF2-40B4-BE49-F238E27FC236}">
                <a16:creationId xmlns:a16="http://schemas.microsoft.com/office/drawing/2014/main" id="{86917188-FC72-8B54-8EBD-7107C6956DBB}"/>
              </a:ext>
            </a:extLst>
          </p:cNvPr>
          <p:cNvSpPr>
            <a:spLocks noGrp="1"/>
          </p:cNvSpPr>
          <p:nvPr>
            <p:ph type="pic" sz="quarter" idx="15" hasCustomPrompt="1"/>
          </p:nvPr>
        </p:nvSpPr>
        <p:spPr>
          <a:xfrm>
            <a:off x="8491126" y="603504"/>
            <a:ext cx="3085177" cy="5202936"/>
          </a:xfrm>
          <a:blipFill>
            <a:blip r:embed="rId2">
              <a:alphaModFix amt="70000"/>
            </a:blip>
            <a:stretch>
              <a:fillRect/>
            </a:stretch>
          </a:blipFill>
        </p:spPr>
        <p:txBody>
          <a:bodyPr/>
          <a:lstStyle>
            <a:lvl1pPr marL="0" indent="0">
              <a:buNone/>
              <a:defRPr/>
            </a:lvl1pPr>
          </a:lstStyle>
          <a:p>
            <a:r>
              <a:rPr lang="en-US"/>
              <a:t> </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38CA907A-57F4-4BE4-B9CF-66B2A48FC3D2}" type="datetime2">
              <a:rPr lang="en-US" smtClean="0"/>
              <a:t>Thursday, November 20, 2025</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bg1"/>
                </a:solidFill>
                <a:effectLst/>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2187197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Content with Picture 4">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9DCA41D-9DCB-DD45-31CF-2ACE1D2C681B}"/>
              </a:ext>
              <a:ext uri="{C183D7F6-B498-43B3-948B-1728B52AA6E4}">
                <adec:decorative xmlns:adec="http://schemas.microsoft.com/office/drawing/2017/decorative" val="1"/>
              </a:ext>
            </a:extLst>
          </p:cNvPr>
          <p:cNvSpPr/>
          <p:nvPr/>
        </p:nvSpPr>
        <p:spPr>
          <a:xfrm rot="10800000" flipH="1">
            <a:off x="0" y="6400798"/>
            <a:ext cx="12192000" cy="457202"/>
          </a:xfrm>
          <a:prstGeom prst="rect">
            <a:avLst/>
          </a:prstGeom>
          <a:gradFill>
            <a:gsLst>
              <a:gs pos="25000">
                <a:srgbClr val="FE4A00">
                  <a:alpha val="66667"/>
                </a:srgbClr>
              </a:gs>
              <a:gs pos="100000">
                <a:srgbClr val="DA002F">
                  <a:alpha val="84706"/>
                </a:srgb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21F0C67-B5B9-BA90-0D30-7132F7490891}"/>
              </a:ext>
              <a:ext uri="{C183D7F6-B498-43B3-948B-1728B52AA6E4}">
                <adec:decorative xmlns:adec="http://schemas.microsoft.com/office/drawing/2017/decorative" val="1"/>
              </a:ext>
            </a:extLst>
          </p:cNvPr>
          <p:cNvSpPr/>
          <p:nvPr/>
        </p:nvSpPr>
        <p:spPr>
          <a:xfrm flipH="1">
            <a:off x="5247320" y="6400799"/>
            <a:ext cx="6944677" cy="456772"/>
          </a:xfrm>
          <a:prstGeom prst="rect">
            <a:avLst/>
          </a:prstGeom>
          <a:gradFill>
            <a:gsLst>
              <a:gs pos="9000">
                <a:srgbClr val="E349BB">
                  <a:alpha val="61961"/>
                </a:srgbClr>
              </a:gs>
              <a:gs pos="99000">
                <a:srgbClr val="92248E"/>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53912" y="475488"/>
            <a:ext cx="5440680" cy="1197864"/>
          </a:xfrm>
        </p:spPr>
        <p:txBody>
          <a:bodyPr anchor="b"/>
          <a:lstStyle/>
          <a:p>
            <a:r>
              <a:rPr lang="en-US"/>
              <a:t>Click to edit Master title style</a:t>
            </a:r>
          </a:p>
        </p:txBody>
      </p:sp>
      <p:sp>
        <p:nvSpPr>
          <p:cNvPr id="11" name="Picture Placeholder 10">
            <a:extLst>
              <a:ext uri="{FF2B5EF4-FFF2-40B4-BE49-F238E27FC236}">
                <a16:creationId xmlns:a16="http://schemas.microsoft.com/office/drawing/2014/main" id="{C7A5FBC8-9F7C-5DDE-5C2A-6D231CC88D55}"/>
              </a:ext>
            </a:extLst>
          </p:cNvPr>
          <p:cNvSpPr>
            <a:spLocks noGrp="1"/>
          </p:cNvSpPr>
          <p:nvPr>
            <p:ph type="pic" sz="quarter" idx="15" hasCustomPrompt="1"/>
          </p:nvPr>
        </p:nvSpPr>
        <p:spPr>
          <a:xfrm>
            <a:off x="0" y="-1"/>
            <a:ext cx="5247320" cy="6400369"/>
          </a:xfrm>
          <a:blipFill>
            <a:blip r:embed="rId2">
              <a:alphaModFix amt="70000"/>
            </a:blip>
            <a:stretch>
              <a:fillRect/>
            </a:stretch>
          </a:blipFill>
        </p:spPr>
        <p:txBody>
          <a:bodyPr/>
          <a:lstStyle>
            <a:lvl1pPr marL="0" indent="0">
              <a:buNone/>
              <a:defRPr/>
            </a:lvl1pPr>
          </a:lstStyle>
          <a:p>
            <a:r>
              <a:rPr lang="en-US"/>
              <a:t> </a:t>
            </a:r>
          </a:p>
        </p:txBody>
      </p:sp>
      <p:sp>
        <p:nvSpPr>
          <p:cNvPr id="16" name="Footer Placeholder 15">
            <a:extLst>
              <a:ext uri="{FF2B5EF4-FFF2-40B4-BE49-F238E27FC236}">
                <a16:creationId xmlns:a16="http://schemas.microsoft.com/office/drawing/2014/main" id="{4567FAE1-288E-FD4A-3F64-DC3B7101D933}"/>
              </a:ext>
            </a:extLst>
          </p:cNvPr>
          <p:cNvSpPr>
            <a:spLocks noGrp="1"/>
          </p:cNvSpPr>
          <p:nvPr>
            <p:ph type="ftr" sz="quarter" idx="17"/>
          </p:nvPr>
        </p:nvSpPr>
        <p:spPr>
          <a:xfrm>
            <a:off x="67056" y="6455664"/>
            <a:ext cx="3557016" cy="365760"/>
          </a:xfrm>
        </p:spPr>
        <p:txBody>
          <a:bodyPr/>
          <a:lstStyle>
            <a:lvl1pPr>
              <a:defRPr>
                <a:solidFill>
                  <a:schemeClr val="bg1"/>
                </a:solidFill>
              </a:defRPr>
            </a:lvl1pPr>
          </a:lstStyle>
          <a:p>
            <a:r>
              <a:rPr lang="en-US"/>
              <a:t>Sample Footer Text</a:t>
            </a:r>
          </a:p>
        </p:txBody>
      </p:sp>
      <p:sp>
        <p:nvSpPr>
          <p:cNvPr id="8" name="Content Placeholder 7">
            <a:extLst>
              <a:ext uri="{FF2B5EF4-FFF2-40B4-BE49-F238E27FC236}">
                <a16:creationId xmlns:a16="http://schemas.microsoft.com/office/drawing/2014/main" id="{7FF0220E-48F8-B4D9-19DE-7B457C3C221C}"/>
              </a:ext>
            </a:extLst>
          </p:cNvPr>
          <p:cNvSpPr>
            <a:spLocks noGrp="1"/>
          </p:cNvSpPr>
          <p:nvPr>
            <p:ph sz="quarter" idx="14"/>
          </p:nvPr>
        </p:nvSpPr>
        <p:spPr>
          <a:xfrm>
            <a:off x="6153912" y="1856232"/>
            <a:ext cx="5440680" cy="40050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Date Placeholder 14">
            <a:extLst>
              <a:ext uri="{FF2B5EF4-FFF2-40B4-BE49-F238E27FC236}">
                <a16:creationId xmlns:a16="http://schemas.microsoft.com/office/drawing/2014/main" id="{35913992-B8EA-FD20-FD4D-5B72B7A440D1}"/>
              </a:ext>
            </a:extLst>
          </p:cNvPr>
          <p:cNvSpPr>
            <a:spLocks noGrp="1"/>
          </p:cNvSpPr>
          <p:nvPr>
            <p:ph type="dt" sz="half" idx="16"/>
          </p:nvPr>
        </p:nvSpPr>
        <p:spPr/>
        <p:txBody>
          <a:bodyPr/>
          <a:lstStyle/>
          <a:p>
            <a:fld id="{F8C0C47F-6992-403B-A8BD-DAD08522434F}" type="datetime2">
              <a:rPr lang="en-US" smtClean="0"/>
              <a:t>Thursday, November 20, 2025</a:t>
            </a:fld>
            <a:endParaRPr lang="en-US"/>
          </a:p>
        </p:txBody>
      </p:sp>
      <p:sp>
        <p:nvSpPr>
          <p:cNvPr id="17" name="Slide Number Placeholder 16">
            <a:extLst>
              <a:ext uri="{FF2B5EF4-FFF2-40B4-BE49-F238E27FC236}">
                <a16:creationId xmlns:a16="http://schemas.microsoft.com/office/drawing/2014/main" id="{D5201357-21DD-EA1C-08A2-FA2DAB225074}"/>
              </a:ext>
            </a:extLst>
          </p:cNvPr>
          <p:cNvSpPr>
            <a:spLocks noGrp="1"/>
          </p:cNvSpPr>
          <p:nvPr>
            <p:ph type="sldNum" sz="quarter" idx="18"/>
          </p:nvPr>
        </p:nvSpPr>
        <p:spPr/>
        <p:txBody>
          <a:bodyPr/>
          <a:lstStyle/>
          <a:p>
            <a:fld id="{CC057153-B650-4DEB-B370-79DDCFDCE934}" type="slidenum">
              <a:rPr lang="en-US" smtClean="0"/>
              <a:pPr/>
              <a:t>‹#›</a:t>
            </a:fld>
            <a:endParaRPr lang="en-US"/>
          </a:p>
        </p:txBody>
      </p:sp>
    </p:spTree>
    <p:extLst>
      <p:ext uri="{BB962C8B-B14F-4D97-AF65-F5344CB8AC3E}">
        <p14:creationId xmlns:p14="http://schemas.microsoft.com/office/powerpoint/2010/main" val="965593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Content with Picture 5">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9DCA41D-9DCB-DD45-31CF-2ACE1D2C681B}"/>
              </a:ext>
              <a:ext uri="{C183D7F6-B498-43B3-948B-1728B52AA6E4}">
                <adec:decorative xmlns:adec="http://schemas.microsoft.com/office/drawing/2017/decorative" val="1"/>
              </a:ext>
            </a:extLst>
          </p:cNvPr>
          <p:cNvSpPr/>
          <p:nvPr/>
        </p:nvSpPr>
        <p:spPr>
          <a:xfrm rot="10800000" flipH="1">
            <a:off x="0" y="6400798"/>
            <a:ext cx="12192000" cy="457202"/>
          </a:xfrm>
          <a:prstGeom prst="rect">
            <a:avLst/>
          </a:prstGeom>
          <a:gradFill>
            <a:gsLst>
              <a:gs pos="25000">
                <a:srgbClr val="FE4A00">
                  <a:alpha val="66667"/>
                </a:srgbClr>
              </a:gs>
              <a:gs pos="100000">
                <a:srgbClr val="DA002F">
                  <a:alpha val="84706"/>
                </a:srgb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21F0C67-B5B9-BA90-0D30-7132F7490891}"/>
              </a:ext>
              <a:ext uri="{C183D7F6-B498-43B3-948B-1728B52AA6E4}">
                <adec:decorative xmlns:adec="http://schemas.microsoft.com/office/drawing/2017/decorative" val="1"/>
              </a:ext>
            </a:extLst>
          </p:cNvPr>
          <p:cNvSpPr/>
          <p:nvPr/>
        </p:nvSpPr>
        <p:spPr>
          <a:xfrm flipH="1">
            <a:off x="6922008" y="6400799"/>
            <a:ext cx="5269988" cy="456772"/>
          </a:xfrm>
          <a:prstGeom prst="rect">
            <a:avLst/>
          </a:prstGeom>
          <a:gradFill>
            <a:gsLst>
              <a:gs pos="9000">
                <a:srgbClr val="E349BB">
                  <a:alpha val="61961"/>
                </a:srgbClr>
              </a:gs>
              <a:gs pos="99000">
                <a:srgbClr val="92248E"/>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31520" y="475488"/>
            <a:ext cx="5440680" cy="1197864"/>
          </a:xfrm>
        </p:spPr>
        <p:txBody>
          <a:bodyPr anchor="b"/>
          <a:lstStyle/>
          <a:p>
            <a:r>
              <a:rPr lang="en-US"/>
              <a:t>Click to edit Master title style</a:t>
            </a:r>
          </a:p>
        </p:txBody>
      </p:sp>
      <p:sp>
        <p:nvSpPr>
          <p:cNvPr id="4" name="Footer Placeholder 3">
            <a:extLst>
              <a:ext uri="{FF2B5EF4-FFF2-40B4-BE49-F238E27FC236}">
                <a16:creationId xmlns:a16="http://schemas.microsoft.com/office/drawing/2014/main" id="{F6328336-AE7A-4C2D-0270-493DC7303B6A}"/>
              </a:ext>
            </a:extLst>
          </p:cNvPr>
          <p:cNvSpPr>
            <a:spLocks noGrp="1"/>
          </p:cNvSpPr>
          <p:nvPr>
            <p:ph type="ftr" sz="quarter" idx="17"/>
          </p:nvPr>
        </p:nvSpPr>
        <p:spPr/>
        <p:txBody>
          <a:bodyPr/>
          <a:lstStyle/>
          <a:p>
            <a:r>
              <a:rPr lang="en-US"/>
              <a:t>Sample Footer Text</a:t>
            </a:r>
          </a:p>
        </p:txBody>
      </p:sp>
      <p:sp>
        <p:nvSpPr>
          <p:cNvPr id="8" name="Content Placeholder 7">
            <a:extLst>
              <a:ext uri="{FF2B5EF4-FFF2-40B4-BE49-F238E27FC236}">
                <a16:creationId xmlns:a16="http://schemas.microsoft.com/office/drawing/2014/main" id="{7FF0220E-48F8-B4D9-19DE-7B457C3C221C}"/>
              </a:ext>
            </a:extLst>
          </p:cNvPr>
          <p:cNvSpPr>
            <a:spLocks noGrp="1"/>
          </p:cNvSpPr>
          <p:nvPr>
            <p:ph sz="quarter" idx="14"/>
          </p:nvPr>
        </p:nvSpPr>
        <p:spPr>
          <a:xfrm>
            <a:off x="731520" y="1856232"/>
            <a:ext cx="5440680" cy="40050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Picture Placeholder 10">
            <a:extLst>
              <a:ext uri="{FF2B5EF4-FFF2-40B4-BE49-F238E27FC236}">
                <a16:creationId xmlns:a16="http://schemas.microsoft.com/office/drawing/2014/main" id="{C7A5FBC8-9F7C-5DDE-5C2A-6D231CC88D55}"/>
              </a:ext>
            </a:extLst>
          </p:cNvPr>
          <p:cNvSpPr>
            <a:spLocks noGrp="1"/>
          </p:cNvSpPr>
          <p:nvPr>
            <p:ph type="pic" sz="quarter" idx="15" hasCustomPrompt="1"/>
          </p:nvPr>
        </p:nvSpPr>
        <p:spPr>
          <a:xfrm>
            <a:off x="6922008" y="-1"/>
            <a:ext cx="5269992" cy="6400369"/>
          </a:xfrm>
          <a:blipFill>
            <a:blip r:embed="rId2">
              <a:alphaModFix amt="70000"/>
            </a:blip>
            <a:stretch>
              <a:fillRect/>
            </a:stretch>
          </a:blipFill>
        </p:spPr>
        <p:txBody>
          <a:bodyPr/>
          <a:lstStyle>
            <a:lvl1pPr marL="0" indent="0">
              <a:buNone/>
              <a:defRPr/>
            </a:lvl1pPr>
          </a:lstStyle>
          <a:p>
            <a:r>
              <a:rPr lang="en-US"/>
              <a:t> </a:t>
            </a:r>
          </a:p>
        </p:txBody>
      </p:sp>
      <p:sp>
        <p:nvSpPr>
          <p:cNvPr id="3" name="Date Placeholder 2">
            <a:extLst>
              <a:ext uri="{FF2B5EF4-FFF2-40B4-BE49-F238E27FC236}">
                <a16:creationId xmlns:a16="http://schemas.microsoft.com/office/drawing/2014/main" id="{ACE75CBF-C3DD-595A-4D09-0BDBE3A20100}"/>
              </a:ext>
            </a:extLst>
          </p:cNvPr>
          <p:cNvSpPr>
            <a:spLocks noGrp="1"/>
          </p:cNvSpPr>
          <p:nvPr>
            <p:ph type="dt" sz="half" idx="16"/>
          </p:nvPr>
        </p:nvSpPr>
        <p:spPr/>
        <p:txBody>
          <a:bodyPr/>
          <a:lstStyle/>
          <a:p>
            <a:fld id="{4EE2BF70-051F-4182-B873-1FBEE890188B}" type="datetime2">
              <a:rPr lang="en-US" smtClean="0"/>
              <a:t>Thursday, November 20, 2025</a:t>
            </a:fld>
            <a:endParaRPr lang="en-US"/>
          </a:p>
        </p:txBody>
      </p:sp>
      <p:sp>
        <p:nvSpPr>
          <p:cNvPr id="5" name="Slide Number Placeholder 4">
            <a:extLst>
              <a:ext uri="{FF2B5EF4-FFF2-40B4-BE49-F238E27FC236}">
                <a16:creationId xmlns:a16="http://schemas.microsoft.com/office/drawing/2014/main" id="{FFC4C584-842E-9FEF-D13D-CAA866F0BFEA}"/>
              </a:ext>
            </a:extLst>
          </p:cNvPr>
          <p:cNvSpPr>
            <a:spLocks noGrp="1"/>
          </p:cNvSpPr>
          <p:nvPr>
            <p:ph type="sldNum" sz="quarter" idx="18"/>
          </p:nvPr>
        </p:nvSpPr>
        <p:spPr/>
        <p:txBody>
          <a:bodyPr/>
          <a:lstStyle/>
          <a:p>
            <a:fld id="{CC057153-B650-4DEB-B370-79DDCFDCE934}" type="slidenum">
              <a:rPr lang="en-US" smtClean="0"/>
              <a:pPr/>
              <a:t>‹#›</a:t>
            </a:fld>
            <a:endParaRPr lang="en-US"/>
          </a:p>
        </p:txBody>
      </p:sp>
    </p:spTree>
    <p:extLst>
      <p:ext uri="{BB962C8B-B14F-4D97-AF65-F5344CB8AC3E}">
        <p14:creationId xmlns:p14="http://schemas.microsoft.com/office/powerpoint/2010/main" val="40230063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Content with Picture 6">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81E3123-7D9E-2A08-F196-CDF340945D9D}"/>
              </a:ext>
              <a:ext uri="{C183D7F6-B498-43B3-948B-1728B52AA6E4}">
                <adec:decorative xmlns:adec="http://schemas.microsoft.com/office/drawing/2017/decorative" val="1"/>
              </a:ext>
            </a:extLst>
          </p:cNvPr>
          <p:cNvSpPr/>
          <p:nvPr/>
        </p:nvSpPr>
        <p:spPr>
          <a:xfrm rot="10800000" flipH="1">
            <a:off x="0" y="6400798"/>
            <a:ext cx="12192000" cy="457202"/>
          </a:xfrm>
          <a:prstGeom prst="rect">
            <a:avLst/>
          </a:prstGeom>
          <a:gradFill>
            <a:gsLst>
              <a:gs pos="25000">
                <a:srgbClr val="FE4A00">
                  <a:alpha val="66667"/>
                </a:srgbClr>
              </a:gs>
              <a:gs pos="100000">
                <a:srgbClr val="DA002F">
                  <a:alpha val="84706"/>
                </a:srgb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7FF22AD7-5E04-F73B-69E6-5FA92F998C90}"/>
              </a:ext>
              <a:ext uri="{C183D7F6-B498-43B3-948B-1728B52AA6E4}">
                <adec:decorative xmlns:adec="http://schemas.microsoft.com/office/drawing/2017/decorative" val="1"/>
              </a:ext>
            </a:extLst>
          </p:cNvPr>
          <p:cNvSpPr/>
          <p:nvPr/>
        </p:nvSpPr>
        <p:spPr>
          <a:xfrm flipH="1">
            <a:off x="7284615" y="6400799"/>
            <a:ext cx="4907382" cy="456772"/>
          </a:xfrm>
          <a:prstGeom prst="rect">
            <a:avLst/>
          </a:prstGeom>
          <a:gradFill>
            <a:gsLst>
              <a:gs pos="9000">
                <a:srgbClr val="E349BB">
                  <a:alpha val="61961"/>
                </a:srgbClr>
              </a:gs>
              <a:gs pos="99000">
                <a:srgbClr val="92248E"/>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174736" y="475488"/>
            <a:ext cx="3401568" cy="1197864"/>
          </a:xfrm>
        </p:spPr>
        <p:txBody>
          <a:bodyPr anchor="b"/>
          <a:lstStyle/>
          <a:p>
            <a:r>
              <a:rPr lang="en-US"/>
              <a:t>Click to edit Master title style</a:t>
            </a:r>
          </a:p>
        </p:txBody>
      </p:sp>
      <p:sp>
        <p:nvSpPr>
          <p:cNvPr id="12" name="Footer Placeholder 11">
            <a:extLst>
              <a:ext uri="{FF2B5EF4-FFF2-40B4-BE49-F238E27FC236}">
                <a16:creationId xmlns:a16="http://schemas.microsoft.com/office/drawing/2014/main" id="{B6E8A78A-1F40-EF49-1E08-D6397550623A}"/>
              </a:ext>
            </a:extLst>
          </p:cNvPr>
          <p:cNvSpPr>
            <a:spLocks noGrp="1"/>
          </p:cNvSpPr>
          <p:nvPr>
            <p:ph type="ftr" sz="quarter" idx="17"/>
          </p:nvPr>
        </p:nvSpPr>
        <p:spPr/>
        <p:txBody>
          <a:bodyPr/>
          <a:lstStyle/>
          <a:p>
            <a:r>
              <a:rPr lang="en-US"/>
              <a:t>Sample Footer Text</a:t>
            </a:r>
          </a:p>
        </p:txBody>
      </p:sp>
      <p:sp>
        <p:nvSpPr>
          <p:cNvPr id="10" name="Picture Placeholder 9">
            <a:extLst>
              <a:ext uri="{FF2B5EF4-FFF2-40B4-BE49-F238E27FC236}">
                <a16:creationId xmlns:a16="http://schemas.microsoft.com/office/drawing/2014/main" id="{7DC519FC-A3E9-4C11-0C12-6C530C7375C1}"/>
              </a:ext>
            </a:extLst>
          </p:cNvPr>
          <p:cNvSpPr>
            <a:spLocks noGrp="1"/>
          </p:cNvSpPr>
          <p:nvPr>
            <p:ph type="pic" sz="quarter" idx="15" hasCustomPrompt="1"/>
          </p:nvPr>
        </p:nvSpPr>
        <p:spPr>
          <a:xfrm>
            <a:off x="603504" y="603504"/>
            <a:ext cx="6681111" cy="5202936"/>
          </a:xfrm>
          <a:blipFill>
            <a:blip r:embed="rId2">
              <a:alphaModFix amt="70000"/>
            </a:blip>
            <a:stretch>
              <a:fillRect/>
            </a:stretch>
          </a:blipFill>
        </p:spPr>
        <p:txBody>
          <a:bodyPr/>
          <a:lstStyle>
            <a:lvl1pPr marL="0" indent="0">
              <a:buNone/>
              <a:defRPr/>
            </a:lvl1pPr>
          </a:lstStyle>
          <a:p>
            <a:r>
              <a:rPr lang="en-US"/>
              <a:t> </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8174736" y="1856232"/>
            <a:ext cx="3401568" cy="4041648"/>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Date Placeholder 10">
            <a:extLst>
              <a:ext uri="{FF2B5EF4-FFF2-40B4-BE49-F238E27FC236}">
                <a16:creationId xmlns:a16="http://schemas.microsoft.com/office/drawing/2014/main" id="{D89D3850-0B82-7481-3C6F-0BDFA5DB5578}"/>
              </a:ext>
            </a:extLst>
          </p:cNvPr>
          <p:cNvSpPr>
            <a:spLocks noGrp="1"/>
          </p:cNvSpPr>
          <p:nvPr>
            <p:ph type="dt" sz="half" idx="16"/>
          </p:nvPr>
        </p:nvSpPr>
        <p:spPr/>
        <p:txBody>
          <a:bodyPr/>
          <a:lstStyle/>
          <a:p>
            <a:fld id="{2B29163A-D4FD-4B13-B760-29FEA46D26A0}" type="datetime2">
              <a:rPr lang="en-US" smtClean="0"/>
              <a:t>Thursday, November 20, 2025</a:t>
            </a:fld>
            <a:endParaRPr lang="en-US"/>
          </a:p>
        </p:txBody>
      </p:sp>
      <p:sp>
        <p:nvSpPr>
          <p:cNvPr id="13" name="Slide Number Placeholder 12">
            <a:extLst>
              <a:ext uri="{FF2B5EF4-FFF2-40B4-BE49-F238E27FC236}">
                <a16:creationId xmlns:a16="http://schemas.microsoft.com/office/drawing/2014/main" id="{64DFD1F8-B2A4-E3EB-CFCC-88A8CB48722E}"/>
              </a:ext>
            </a:extLst>
          </p:cNvPr>
          <p:cNvSpPr>
            <a:spLocks noGrp="1"/>
          </p:cNvSpPr>
          <p:nvPr>
            <p:ph type="sldNum" sz="quarter" idx="18"/>
          </p:nvPr>
        </p:nvSpPr>
        <p:spPr/>
        <p:txBody>
          <a:bodyPr/>
          <a:lstStyle/>
          <a:p>
            <a:fld id="{CC057153-B650-4DEB-B370-79DDCFDCE934}" type="slidenum">
              <a:rPr lang="en-US" smtClean="0"/>
              <a:pPr/>
              <a:t>‹#›</a:t>
            </a:fld>
            <a:endParaRPr lang="en-US"/>
          </a:p>
        </p:txBody>
      </p:sp>
    </p:spTree>
    <p:extLst>
      <p:ext uri="{BB962C8B-B14F-4D97-AF65-F5344CB8AC3E}">
        <p14:creationId xmlns:p14="http://schemas.microsoft.com/office/powerpoint/2010/main" val="124673470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Content with Picture 7">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B92EA85-E779-E444-F045-AF74D3205F21}"/>
              </a:ext>
              <a:ext uri="{C183D7F6-B498-43B3-948B-1728B52AA6E4}">
                <adec:decorative xmlns:adec="http://schemas.microsoft.com/office/drawing/2017/decorative" val="1"/>
              </a:ext>
            </a:extLst>
          </p:cNvPr>
          <p:cNvSpPr/>
          <p:nvPr/>
        </p:nvSpPr>
        <p:spPr>
          <a:xfrm flipH="1">
            <a:off x="0" y="6406116"/>
            <a:ext cx="12191998" cy="461774"/>
          </a:xfrm>
          <a:prstGeom prst="rect">
            <a:avLst/>
          </a:prstGeom>
          <a:gradFill>
            <a:gsLst>
              <a:gs pos="0">
                <a:srgbClr val="DA002F"/>
              </a:gs>
              <a:gs pos="100000">
                <a:srgbClr val="D861D4">
                  <a:alpha val="58824"/>
                </a:srgb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DBB930F6-9FDA-0841-96E2-360254453D93}"/>
              </a:ext>
              <a:ext uri="{C183D7F6-B498-43B3-948B-1728B52AA6E4}">
                <adec:decorative xmlns:adec="http://schemas.microsoft.com/office/drawing/2017/decorative" val="1"/>
              </a:ext>
            </a:extLst>
          </p:cNvPr>
          <p:cNvSpPr/>
          <p:nvPr/>
        </p:nvSpPr>
        <p:spPr>
          <a:xfrm flipH="1">
            <a:off x="7562434" y="6406116"/>
            <a:ext cx="4629564" cy="461774"/>
          </a:xfrm>
          <a:prstGeom prst="rect">
            <a:avLst/>
          </a:prstGeom>
          <a:gradFill>
            <a:gsLst>
              <a:gs pos="19000">
                <a:srgbClr val="FF411C">
                  <a:alpha val="60784"/>
                </a:srgbClr>
              </a:gs>
              <a:gs pos="99000">
                <a:srgbClr val="FF907A">
                  <a:alpha val="86667"/>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40080" y="704087"/>
            <a:ext cx="2907792" cy="2377440"/>
          </a:xfrm>
        </p:spPr>
        <p:txBody>
          <a:bodyPr anchor="t"/>
          <a:lstStyle/>
          <a:p>
            <a:r>
              <a:rPr lang="en-US"/>
              <a:t>Click to edit Master title style</a:t>
            </a:r>
          </a:p>
        </p:txBody>
      </p:sp>
      <p:sp>
        <p:nvSpPr>
          <p:cNvPr id="12" name="Footer Placeholder 11">
            <a:extLst>
              <a:ext uri="{FF2B5EF4-FFF2-40B4-BE49-F238E27FC236}">
                <a16:creationId xmlns:a16="http://schemas.microsoft.com/office/drawing/2014/main" id="{B6E8A78A-1F40-EF49-1E08-D6397550623A}"/>
              </a:ext>
            </a:extLst>
          </p:cNvPr>
          <p:cNvSpPr>
            <a:spLocks noGrp="1"/>
          </p:cNvSpPr>
          <p:nvPr>
            <p:ph type="ftr" sz="quarter" idx="17"/>
          </p:nvPr>
        </p:nvSpPr>
        <p:spPr/>
        <p:txBody>
          <a:bodyPr/>
          <a:lstStyle/>
          <a:p>
            <a:r>
              <a:rPr lang="en-US"/>
              <a:t>Sample Footer Text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4023360" y="704088"/>
            <a:ext cx="2843784" cy="5111496"/>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Picture Placeholder 9">
            <a:extLst>
              <a:ext uri="{FF2B5EF4-FFF2-40B4-BE49-F238E27FC236}">
                <a16:creationId xmlns:a16="http://schemas.microsoft.com/office/drawing/2014/main" id="{7DC519FC-A3E9-4C11-0C12-6C530C7375C1}"/>
              </a:ext>
            </a:extLst>
          </p:cNvPr>
          <p:cNvSpPr>
            <a:spLocks noGrp="1"/>
          </p:cNvSpPr>
          <p:nvPr>
            <p:ph type="pic" sz="quarter" idx="15" hasCustomPrompt="1"/>
          </p:nvPr>
        </p:nvSpPr>
        <p:spPr>
          <a:xfrm>
            <a:off x="7562436" y="0"/>
            <a:ext cx="4629564" cy="6409944"/>
          </a:xfrm>
          <a:blipFill>
            <a:blip r:embed="rId2">
              <a:alphaModFix amt="70000"/>
            </a:blip>
            <a:stretch>
              <a:fillRect/>
            </a:stretch>
          </a:blipFill>
        </p:spPr>
        <p:txBody>
          <a:bodyPr/>
          <a:lstStyle>
            <a:lvl1pPr marL="0" indent="0">
              <a:buNone/>
              <a:defRPr/>
            </a:lvl1pPr>
          </a:lstStyle>
          <a:p>
            <a:r>
              <a:rPr lang="en-US"/>
              <a:t> </a:t>
            </a:r>
          </a:p>
        </p:txBody>
      </p:sp>
      <p:sp>
        <p:nvSpPr>
          <p:cNvPr id="11" name="Date Placeholder 10">
            <a:extLst>
              <a:ext uri="{FF2B5EF4-FFF2-40B4-BE49-F238E27FC236}">
                <a16:creationId xmlns:a16="http://schemas.microsoft.com/office/drawing/2014/main" id="{D89D3850-0B82-7481-3C6F-0BDFA5DB5578}"/>
              </a:ext>
            </a:extLst>
          </p:cNvPr>
          <p:cNvSpPr>
            <a:spLocks noGrp="1"/>
          </p:cNvSpPr>
          <p:nvPr>
            <p:ph type="dt" sz="half" idx="16"/>
          </p:nvPr>
        </p:nvSpPr>
        <p:spPr/>
        <p:txBody>
          <a:bodyPr/>
          <a:lstStyle/>
          <a:p>
            <a:fld id="{BF31E3F0-C597-454C-9C6A-C05C00896517}" type="datetime2">
              <a:rPr lang="en-US" smtClean="0"/>
              <a:t>Thursday, November 20, 2025</a:t>
            </a:fld>
            <a:endParaRPr lang="en-US"/>
          </a:p>
        </p:txBody>
      </p:sp>
      <p:sp>
        <p:nvSpPr>
          <p:cNvPr id="13" name="Slide Number Placeholder 12">
            <a:extLst>
              <a:ext uri="{FF2B5EF4-FFF2-40B4-BE49-F238E27FC236}">
                <a16:creationId xmlns:a16="http://schemas.microsoft.com/office/drawing/2014/main" id="{64DFD1F8-B2A4-E3EB-CFCC-88A8CB48722E}"/>
              </a:ext>
            </a:extLst>
          </p:cNvPr>
          <p:cNvSpPr>
            <a:spLocks noGrp="1"/>
          </p:cNvSpPr>
          <p:nvPr>
            <p:ph type="sldNum" sz="quarter" idx="18"/>
          </p:nvPr>
        </p:nvSpPr>
        <p:spPr/>
        <p:txBody>
          <a:bodyPr/>
          <a:lstStyle/>
          <a:p>
            <a:fld id="{CC057153-B650-4DEB-B370-79DDCFDCE934}" type="slidenum">
              <a:rPr lang="en-US" smtClean="0"/>
              <a:pPr/>
              <a:t>‹#›</a:t>
            </a:fld>
            <a:endParaRPr lang="en-US"/>
          </a:p>
        </p:txBody>
      </p:sp>
    </p:spTree>
    <p:extLst>
      <p:ext uri="{BB962C8B-B14F-4D97-AF65-F5344CB8AC3E}">
        <p14:creationId xmlns:p14="http://schemas.microsoft.com/office/powerpoint/2010/main" val="72041219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p:cSld name="Content with Picture 8">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B92EA85-E779-E444-F045-AF74D3205F21}"/>
              </a:ext>
              <a:ext uri="{C183D7F6-B498-43B3-948B-1728B52AA6E4}">
                <adec:decorative xmlns:adec="http://schemas.microsoft.com/office/drawing/2017/decorative" val="1"/>
              </a:ext>
            </a:extLst>
          </p:cNvPr>
          <p:cNvSpPr/>
          <p:nvPr/>
        </p:nvSpPr>
        <p:spPr>
          <a:xfrm flipH="1">
            <a:off x="0" y="6406116"/>
            <a:ext cx="12191998" cy="461774"/>
          </a:xfrm>
          <a:prstGeom prst="rect">
            <a:avLst/>
          </a:prstGeom>
          <a:gradFill>
            <a:gsLst>
              <a:gs pos="0">
                <a:srgbClr val="DA002F"/>
              </a:gs>
              <a:gs pos="100000">
                <a:srgbClr val="D861D4">
                  <a:alpha val="58824"/>
                </a:srgb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DBB930F6-9FDA-0841-96E2-360254453D93}"/>
              </a:ext>
              <a:ext uri="{C183D7F6-B498-43B3-948B-1728B52AA6E4}">
                <adec:decorative xmlns:adec="http://schemas.microsoft.com/office/drawing/2017/decorative" val="1"/>
              </a:ext>
            </a:extLst>
          </p:cNvPr>
          <p:cNvSpPr/>
          <p:nvPr/>
        </p:nvSpPr>
        <p:spPr>
          <a:xfrm flipH="1">
            <a:off x="8305800" y="6406116"/>
            <a:ext cx="3886200" cy="461774"/>
          </a:xfrm>
          <a:prstGeom prst="rect">
            <a:avLst/>
          </a:prstGeom>
          <a:gradFill>
            <a:gsLst>
              <a:gs pos="19000">
                <a:srgbClr val="FF411C">
                  <a:alpha val="60784"/>
                </a:srgbClr>
              </a:gs>
              <a:gs pos="99000">
                <a:srgbClr val="FF907A">
                  <a:alpha val="86667"/>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40080" y="704088"/>
            <a:ext cx="2907792" cy="2377440"/>
          </a:xfrm>
        </p:spPr>
        <p:txBody>
          <a:bodyPr anchor="t"/>
          <a:lstStyle/>
          <a:p>
            <a:r>
              <a:rPr lang="en-US"/>
              <a:t>Click to edit Master title style</a:t>
            </a:r>
          </a:p>
        </p:txBody>
      </p:sp>
      <p:sp>
        <p:nvSpPr>
          <p:cNvPr id="12" name="Footer Placeholder 11">
            <a:extLst>
              <a:ext uri="{FF2B5EF4-FFF2-40B4-BE49-F238E27FC236}">
                <a16:creationId xmlns:a16="http://schemas.microsoft.com/office/drawing/2014/main" id="{B6E8A78A-1F40-EF49-1E08-D6397550623A}"/>
              </a:ext>
            </a:extLst>
          </p:cNvPr>
          <p:cNvSpPr>
            <a:spLocks noGrp="1"/>
          </p:cNvSpPr>
          <p:nvPr>
            <p:ph type="ftr" sz="quarter" idx="17"/>
          </p:nvPr>
        </p:nvSpPr>
        <p:spPr/>
        <p:txBody>
          <a:bodyPr/>
          <a:lstStyle/>
          <a:p>
            <a:r>
              <a:rPr lang="en-US"/>
              <a:t>Sample Footer Text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4023360" y="704088"/>
            <a:ext cx="3776472" cy="5347704"/>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Picture Placeholder 9">
            <a:extLst>
              <a:ext uri="{FF2B5EF4-FFF2-40B4-BE49-F238E27FC236}">
                <a16:creationId xmlns:a16="http://schemas.microsoft.com/office/drawing/2014/main" id="{7DC519FC-A3E9-4C11-0C12-6C530C7375C1}"/>
              </a:ext>
            </a:extLst>
          </p:cNvPr>
          <p:cNvSpPr>
            <a:spLocks noGrp="1"/>
          </p:cNvSpPr>
          <p:nvPr>
            <p:ph type="pic" sz="quarter" idx="15" hasCustomPrompt="1"/>
          </p:nvPr>
        </p:nvSpPr>
        <p:spPr>
          <a:xfrm>
            <a:off x="8305800" y="0"/>
            <a:ext cx="3886200" cy="6406116"/>
          </a:xfrm>
          <a:blipFill>
            <a:blip r:embed="rId2">
              <a:alphaModFix amt="70000"/>
            </a:blip>
            <a:stretch>
              <a:fillRect/>
            </a:stretch>
          </a:blipFill>
        </p:spPr>
        <p:txBody>
          <a:bodyPr/>
          <a:lstStyle>
            <a:lvl1pPr marL="0" indent="0">
              <a:buNone/>
              <a:defRPr/>
            </a:lvl1pPr>
          </a:lstStyle>
          <a:p>
            <a:r>
              <a:rPr lang="en-US"/>
              <a:t> </a:t>
            </a:r>
          </a:p>
        </p:txBody>
      </p:sp>
      <p:sp>
        <p:nvSpPr>
          <p:cNvPr id="11" name="Date Placeholder 10">
            <a:extLst>
              <a:ext uri="{FF2B5EF4-FFF2-40B4-BE49-F238E27FC236}">
                <a16:creationId xmlns:a16="http://schemas.microsoft.com/office/drawing/2014/main" id="{D89D3850-0B82-7481-3C6F-0BDFA5DB5578}"/>
              </a:ext>
            </a:extLst>
          </p:cNvPr>
          <p:cNvSpPr>
            <a:spLocks noGrp="1"/>
          </p:cNvSpPr>
          <p:nvPr>
            <p:ph type="dt" sz="half" idx="16"/>
          </p:nvPr>
        </p:nvSpPr>
        <p:spPr/>
        <p:txBody>
          <a:bodyPr/>
          <a:lstStyle/>
          <a:p>
            <a:fld id="{64C03E46-357C-41AA-B644-5D238512659D}" type="datetime2">
              <a:rPr lang="en-US" smtClean="0"/>
              <a:t>Thursday, November 20, 2025</a:t>
            </a:fld>
            <a:endParaRPr lang="en-US"/>
          </a:p>
        </p:txBody>
      </p:sp>
      <p:sp>
        <p:nvSpPr>
          <p:cNvPr id="13" name="Slide Number Placeholder 12">
            <a:extLst>
              <a:ext uri="{FF2B5EF4-FFF2-40B4-BE49-F238E27FC236}">
                <a16:creationId xmlns:a16="http://schemas.microsoft.com/office/drawing/2014/main" id="{64DFD1F8-B2A4-E3EB-CFCC-88A8CB48722E}"/>
              </a:ext>
            </a:extLst>
          </p:cNvPr>
          <p:cNvSpPr>
            <a:spLocks noGrp="1"/>
          </p:cNvSpPr>
          <p:nvPr>
            <p:ph type="sldNum" sz="quarter" idx="18"/>
          </p:nvPr>
        </p:nvSpPr>
        <p:spPr/>
        <p:txBody>
          <a:bodyPr/>
          <a:lstStyle/>
          <a:p>
            <a:fld id="{CC057153-B650-4DEB-B370-79DDCFDCE934}" type="slidenum">
              <a:rPr lang="en-US" smtClean="0"/>
              <a:pPr/>
              <a:t>‹#›</a:t>
            </a:fld>
            <a:endParaRPr lang="en-US"/>
          </a:p>
        </p:txBody>
      </p:sp>
    </p:spTree>
    <p:extLst>
      <p:ext uri="{BB962C8B-B14F-4D97-AF65-F5344CB8AC3E}">
        <p14:creationId xmlns:p14="http://schemas.microsoft.com/office/powerpoint/2010/main" val="268035336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p:cSld name="Content with Picture 9">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DBABC61-0C94-EB2C-729D-13A2A74C04A2}"/>
              </a:ext>
              <a:ext uri="{C183D7F6-B498-43B3-948B-1728B52AA6E4}">
                <adec:decorative xmlns:adec="http://schemas.microsoft.com/office/drawing/2017/decorative" val="1"/>
              </a:ext>
            </a:extLst>
          </p:cNvPr>
          <p:cNvSpPr/>
          <p:nvPr/>
        </p:nvSpPr>
        <p:spPr>
          <a:xfrm flipH="1">
            <a:off x="0" y="6406116"/>
            <a:ext cx="12191998" cy="461774"/>
          </a:xfrm>
          <a:prstGeom prst="rect">
            <a:avLst/>
          </a:prstGeom>
          <a:gradFill>
            <a:gsLst>
              <a:gs pos="0">
                <a:srgbClr val="DA002F"/>
              </a:gs>
              <a:gs pos="100000">
                <a:srgbClr val="D861D4">
                  <a:alpha val="58824"/>
                </a:srgb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1FF3E17B-3D55-4567-37F8-1842ADBFD144}"/>
              </a:ext>
              <a:ext uri="{C183D7F6-B498-43B3-948B-1728B52AA6E4}">
                <adec:decorative xmlns:adec="http://schemas.microsoft.com/office/drawing/2017/decorative" val="1"/>
              </a:ext>
            </a:extLst>
          </p:cNvPr>
          <p:cNvSpPr/>
          <p:nvPr/>
        </p:nvSpPr>
        <p:spPr>
          <a:xfrm flipH="1">
            <a:off x="5029200" y="6406116"/>
            <a:ext cx="7162798" cy="461774"/>
          </a:xfrm>
          <a:prstGeom prst="rect">
            <a:avLst/>
          </a:prstGeom>
          <a:gradFill>
            <a:gsLst>
              <a:gs pos="19000">
                <a:srgbClr val="FF411C">
                  <a:alpha val="60784"/>
                </a:srgbClr>
              </a:gs>
              <a:gs pos="99000">
                <a:srgbClr val="FF907A">
                  <a:alpha val="86667"/>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31520" y="923544"/>
            <a:ext cx="3840480" cy="2505456"/>
          </a:xfrm>
        </p:spPr>
        <p:txBody>
          <a:bodyPr anchor="b"/>
          <a:lstStyle>
            <a:lvl1pPr algn="r">
              <a:defRPr/>
            </a:lvl1pPr>
          </a:lstStyle>
          <a:p>
            <a:r>
              <a:rPr lang="en-US"/>
              <a:t>Click to edit Master title style</a:t>
            </a:r>
          </a:p>
        </p:txBody>
      </p:sp>
      <p:sp>
        <p:nvSpPr>
          <p:cNvPr id="9" name="Footer Placeholder 8">
            <a:extLst>
              <a:ext uri="{FF2B5EF4-FFF2-40B4-BE49-F238E27FC236}">
                <a16:creationId xmlns:a16="http://schemas.microsoft.com/office/drawing/2014/main" id="{E44DBEB0-C6B6-5CB8-ABF9-1B2039BB0E59}"/>
              </a:ext>
            </a:extLst>
          </p:cNvPr>
          <p:cNvSpPr>
            <a:spLocks noGrp="1"/>
          </p:cNvSpPr>
          <p:nvPr>
            <p:ph type="ftr" sz="quarter" idx="16"/>
          </p:nvPr>
        </p:nvSpPr>
        <p:spPr/>
        <p:txBody>
          <a:bodyPr/>
          <a:lstStyle/>
          <a:p>
            <a:r>
              <a:rPr lang="en-US"/>
              <a:t>Sample Footer Text</a:t>
            </a:r>
          </a:p>
        </p:txBody>
      </p:sp>
      <p:sp>
        <p:nvSpPr>
          <p:cNvPr id="12" name="Picture Placeholder 11">
            <a:extLst>
              <a:ext uri="{FF2B5EF4-FFF2-40B4-BE49-F238E27FC236}">
                <a16:creationId xmlns:a16="http://schemas.microsoft.com/office/drawing/2014/main" id="{4FFF810E-C78F-40FB-2AAF-2EF21D0EC3A2}"/>
              </a:ext>
            </a:extLst>
          </p:cNvPr>
          <p:cNvSpPr>
            <a:spLocks noGrp="1"/>
          </p:cNvSpPr>
          <p:nvPr>
            <p:ph type="pic" sz="quarter" idx="18" hasCustomPrompt="1"/>
          </p:nvPr>
        </p:nvSpPr>
        <p:spPr>
          <a:xfrm>
            <a:off x="5065776" y="0"/>
            <a:ext cx="6135624" cy="3291840"/>
          </a:xfrm>
          <a:blipFill>
            <a:blip r:embed="rId2">
              <a:alphaModFix amt="70000"/>
            </a:blip>
            <a:stretch>
              <a:fillRect/>
            </a:stretch>
          </a:blipFill>
        </p:spPr>
        <p:txBody>
          <a:bodyPr/>
          <a:lstStyle>
            <a:lvl1pPr marL="0" indent="0">
              <a:buNone/>
              <a:defRPr/>
            </a:lvl1pPr>
          </a:lstStyle>
          <a:p>
            <a:r>
              <a:rPr lang="en-US"/>
              <a:t> </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5029200" y="3511295"/>
            <a:ext cx="6172200" cy="2606283"/>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a:extLst>
              <a:ext uri="{FF2B5EF4-FFF2-40B4-BE49-F238E27FC236}">
                <a16:creationId xmlns:a16="http://schemas.microsoft.com/office/drawing/2014/main" id="{397A2D71-C1A3-7AD4-8B7D-05B964D2B9E6}"/>
              </a:ext>
            </a:extLst>
          </p:cNvPr>
          <p:cNvSpPr>
            <a:spLocks noGrp="1"/>
          </p:cNvSpPr>
          <p:nvPr>
            <p:ph type="dt" sz="half" idx="15"/>
          </p:nvPr>
        </p:nvSpPr>
        <p:spPr/>
        <p:txBody>
          <a:bodyPr/>
          <a:lstStyle/>
          <a:p>
            <a:fld id="{F7317806-C1A4-4898-A392-58092F2DAC1E}" type="datetime2">
              <a:rPr lang="en-US" smtClean="0"/>
              <a:t>Thursday, November 20, 2025</a:t>
            </a:fld>
            <a:endParaRPr lang="en-US"/>
          </a:p>
        </p:txBody>
      </p:sp>
      <p:sp>
        <p:nvSpPr>
          <p:cNvPr id="10" name="Slide Number Placeholder 9">
            <a:extLst>
              <a:ext uri="{FF2B5EF4-FFF2-40B4-BE49-F238E27FC236}">
                <a16:creationId xmlns:a16="http://schemas.microsoft.com/office/drawing/2014/main" id="{0776449E-1F63-DCB9-E493-5C6901BE3C26}"/>
              </a:ext>
            </a:extLst>
          </p:cNvPr>
          <p:cNvSpPr>
            <a:spLocks noGrp="1"/>
          </p:cNvSpPr>
          <p:nvPr>
            <p:ph type="sldNum" sz="quarter" idx="17"/>
          </p:nvPr>
        </p:nvSpPr>
        <p:spPr/>
        <p:txBody>
          <a:bodyPr/>
          <a:lstStyle/>
          <a:p>
            <a:fld id="{CC057153-B650-4DEB-B370-79DDCFDCE934}" type="slidenum">
              <a:rPr lang="en-US" smtClean="0"/>
              <a:pPr/>
              <a:t>‹#›</a:t>
            </a:fld>
            <a:endParaRPr lang="en-US"/>
          </a:p>
        </p:txBody>
      </p:sp>
    </p:spTree>
    <p:extLst>
      <p:ext uri="{BB962C8B-B14F-4D97-AF65-F5344CB8AC3E}">
        <p14:creationId xmlns:p14="http://schemas.microsoft.com/office/powerpoint/2010/main" val="28923169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p:cSld name="Content with Picture 10">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0460BC6-378A-8F4F-1D44-FA6677F92D4E}"/>
              </a:ext>
              <a:ext uri="{C183D7F6-B498-43B3-948B-1728B52AA6E4}">
                <adec:decorative xmlns:adec="http://schemas.microsoft.com/office/drawing/2017/decorative" val="1"/>
              </a:ext>
            </a:extLst>
          </p:cNvPr>
          <p:cNvSpPr/>
          <p:nvPr/>
        </p:nvSpPr>
        <p:spPr>
          <a:xfrm flipH="1">
            <a:off x="0" y="6406116"/>
            <a:ext cx="12191998" cy="461774"/>
          </a:xfrm>
          <a:prstGeom prst="rect">
            <a:avLst/>
          </a:prstGeom>
          <a:gradFill>
            <a:gsLst>
              <a:gs pos="0">
                <a:srgbClr val="DA002F"/>
              </a:gs>
              <a:gs pos="100000">
                <a:srgbClr val="D861D4">
                  <a:alpha val="58824"/>
                </a:srgb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A4AC97FE-4F82-FCF7-08CC-137F322BADB5}"/>
              </a:ext>
              <a:ext uri="{C183D7F6-B498-43B3-948B-1728B52AA6E4}">
                <adec:decorative xmlns:adec="http://schemas.microsoft.com/office/drawing/2017/decorative" val="1"/>
              </a:ext>
            </a:extLst>
          </p:cNvPr>
          <p:cNvSpPr/>
          <p:nvPr/>
        </p:nvSpPr>
        <p:spPr>
          <a:xfrm flipH="1">
            <a:off x="5029200" y="6406116"/>
            <a:ext cx="7162798" cy="461774"/>
          </a:xfrm>
          <a:prstGeom prst="rect">
            <a:avLst/>
          </a:prstGeom>
          <a:gradFill>
            <a:gsLst>
              <a:gs pos="19000">
                <a:srgbClr val="FF411C">
                  <a:alpha val="60784"/>
                </a:srgbClr>
              </a:gs>
              <a:gs pos="99000">
                <a:srgbClr val="FF907A">
                  <a:alpha val="86667"/>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1024128" y="932688"/>
            <a:ext cx="3392424" cy="3182112"/>
          </a:xfrm>
        </p:spPr>
        <p:txBody>
          <a:bodyPr anchor="b"/>
          <a:lstStyle>
            <a:lvl1pPr algn="r">
              <a:defRPr/>
            </a:lvl1pPr>
          </a:lstStyle>
          <a:p>
            <a:r>
              <a:rPr lang="en-US"/>
              <a:t>Click to edit Master title style</a:t>
            </a:r>
          </a:p>
        </p:txBody>
      </p:sp>
      <p:sp>
        <p:nvSpPr>
          <p:cNvPr id="9" name="Footer Placeholder 8">
            <a:extLst>
              <a:ext uri="{FF2B5EF4-FFF2-40B4-BE49-F238E27FC236}">
                <a16:creationId xmlns:a16="http://schemas.microsoft.com/office/drawing/2014/main" id="{E44DBEB0-C6B6-5CB8-ABF9-1B2039BB0E59}"/>
              </a:ext>
            </a:extLst>
          </p:cNvPr>
          <p:cNvSpPr>
            <a:spLocks noGrp="1"/>
          </p:cNvSpPr>
          <p:nvPr>
            <p:ph type="ftr" sz="quarter" idx="16"/>
          </p:nvPr>
        </p:nvSpPr>
        <p:spPr/>
        <p:txBody>
          <a:bodyPr/>
          <a:lstStyle/>
          <a:p>
            <a:r>
              <a:rPr lang="en-US"/>
              <a:t>Sample Footer Text</a:t>
            </a:r>
          </a:p>
        </p:txBody>
      </p:sp>
      <p:sp>
        <p:nvSpPr>
          <p:cNvPr id="12" name="Picture Placeholder 11">
            <a:extLst>
              <a:ext uri="{FF2B5EF4-FFF2-40B4-BE49-F238E27FC236}">
                <a16:creationId xmlns:a16="http://schemas.microsoft.com/office/drawing/2014/main" id="{4FFF810E-C78F-40FB-2AAF-2EF21D0EC3A2}"/>
              </a:ext>
            </a:extLst>
          </p:cNvPr>
          <p:cNvSpPr>
            <a:spLocks noGrp="1"/>
          </p:cNvSpPr>
          <p:nvPr>
            <p:ph type="pic" sz="quarter" idx="18" hasCustomPrompt="1"/>
          </p:nvPr>
        </p:nvSpPr>
        <p:spPr>
          <a:xfrm>
            <a:off x="5065776" y="0"/>
            <a:ext cx="6135624" cy="3959352"/>
          </a:xfrm>
          <a:blipFill>
            <a:blip r:embed="rId2">
              <a:alphaModFix amt="70000"/>
            </a:blip>
            <a:stretch>
              <a:fillRect/>
            </a:stretch>
          </a:blipFill>
        </p:spPr>
        <p:txBody>
          <a:bodyPr/>
          <a:lstStyle>
            <a:lvl1pPr marL="0" indent="0">
              <a:buNone/>
              <a:defRPr/>
            </a:lvl1pPr>
          </a:lstStyle>
          <a:p>
            <a:r>
              <a:rPr lang="en-US"/>
              <a:t> </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5029200" y="4206240"/>
            <a:ext cx="6172200" cy="1645920"/>
          </a:xfrm>
        </p:spPr>
        <p:txBody>
          <a:bodyPr vert="horz" lIns="91440" tIns="45720" rIns="91440" bIns="45720" rtlCol="0">
            <a:normAutofit/>
          </a:bodyPr>
          <a:lstStyle>
            <a:lvl1pPr marL="0" indent="0">
              <a:buNone/>
              <a:defRPr lang="en-US" dirty="0"/>
            </a:lvl1pPr>
            <a:lvl2pPr marL="228600" indent="0">
              <a:buNone/>
              <a:defRPr lang="en-US" dirty="0"/>
            </a:lvl2pPr>
            <a:lvl3pPr marL="457200" indent="0">
              <a:buNone/>
              <a:defRPr lang="en-US" dirty="0"/>
            </a:lvl3pPr>
            <a:lvl4pPr marL="685800" indent="0">
              <a:buNone/>
              <a:defRPr lang="en-US" dirty="0"/>
            </a:lvl4pPr>
            <a:lvl5pPr marL="914400" indent="0">
              <a:buNone/>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a:extLst>
              <a:ext uri="{FF2B5EF4-FFF2-40B4-BE49-F238E27FC236}">
                <a16:creationId xmlns:a16="http://schemas.microsoft.com/office/drawing/2014/main" id="{397A2D71-C1A3-7AD4-8B7D-05B964D2B9E6}"/>
              </a:ext>
            </a:extLst>
          </p:cNvPr>
          <p:cNvSpPr>
            <a:spLocks noGrp="1"/>
          </p:cNvSpPr>
          <p:nvPr>
            <p:ph type="dt" sz="half" idx="15"/>
          </p:nvPr>
        </p:nvSpPr>
        <p:spPr/>
        <p:txBody>
          <a:bodyPr/>
          <a:lstStyle/>
          <a:p>
            <a:fld id="{5EBE550A-BFEE-40D6-A0EE-F4BD2148E98A}" type="datetime2">
              <a:rPr lang="en-US" smtClean="0"/>
              <a:t>Thursday, November 20, 2025</a:t>
            </a:fld>
            <a:endParaRPr lang="en-US"/>
          </a:p>
        </p:txBody>
      </p:sp>
      <p:sp>
        <p:nvSpPr>
          <p:cNvPr id="10" name="Slide Number Placeholder 9">
            <a:extLst>
              <a:ext uri="{FF2B5EF4-FFF2-40B4-BE49-F238E27FC236}">
                <a16:creationId xmlns:a16="http://schemas.microsoft.com/office/drawing/2014/main" id="{0776449E-1F63-DCB9-E493-5C6901BE3C26}"/>
              </a:ext>
            </a:extLst>
          </p:cNvPr>
          <p:cNvSpPr>
            <a:spLocks noGrp="1"/>
          </p:cNvSpPr>
          <p:nvPr>
            <p:ph type="sldNum" sz="quarter" idx="17"/>
          </p:nvPr>
        </p:nvSpPr>
        <p:spPr/>
        <p:txBody>
          <a:bodyPr/>
          <a:lstStyle/>
          <a:p>
            <a:fld id="{CC057153-B650-4DEB-B370-79DDCFDCE934}" type="slidenum">
              <a:rPr lang="en-US" smtClean="0"/>
              <a:pPr/>
              <a:t>‹#›</a:t>
            </a:fld>
            <a:endParaRPr lang="en-US"/>
          </a:p>
        </p:txBody>
      </p:sp>
    </p:spTree>
    <p:extLst>
      <p:ext uri="{BB962C8B-B14F-4D97-AF65-F5344CB8AC3E}">
        <p14:creationId xmlns:p14="http://schemas.microsoft.com/office/powerpoint/2010/main" val="400351667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p:cSld name="Content with Picture 11">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CBB6C2A-5CA9-E68C-069E-E0E25559DCC0}"/>
              </a:ext>
              <a:ext uri="{C183D7F6-B498-43B3-948B-1728B52AA6E4}">
                <adec:decorative xmlns:adec="http://schemas.microsoft.com/office/drawing/2017/decorative" val="1"/>
              </a:ext>
            </a:extLst>
          </p:cNvPr>
          <p:cNvSpPr/>
          <p:nvPr/>
        </p:nvSpPr>
        <p:spPr>
          <a:xfrm flipH="1">
            <a:off x="-1" y="6408741"/>
            <a:ext cx="12191998" cy="449259"/>
          </a:xfrm>
          <a:prstGeom prst="rect">
            <a:avLst/>
          </a:prstGeom>
          <a:gradFill>
            <a:gsLst>
              <a:gs pos="34000">
                <a:srgbClr val="FE4A00">
                  <a:alpha val="72941"/>
                </a:srgbClr>
              </a:gs>
              <a:gs pos="100000">
                <a:srgbClr val="DA002F">
                  <a:alpha val="88627"/>
                </a:srgb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1F80550C-DE5E-1065-0630-D03C188FDDD1}"/>
              </a:ext>
              <a:ext uri="{C183D7F6-B498-43B3-948B-1728B52AA6E4}">
                <adec:decorative xmlns:adec="http://schemas.microsoft.com/office/drawing/2017/decorative" val="1"/>
              </a:ext>
            </a:extLst>
          </p:cNvPr>
          <p:cNvSpPr/>
          <p:nvPr/>
        </p:nvSpPr>
        <p:spPr>
          <a:xfrm flipH="1">
            <a:off x="-1" y="6408314"/>
            <a:ext cx="7783998" cy="449686"/>
          </a:xfrm>
          <a:prstGeom prst="rect">
            <a:avLst/>
          </a:prstGeom>
          <a:gradFill>
            <a:gsLst>
              <a:gs pos="0">
                <a:srgbClr val="FD5353">
                  <a:alpha val="54902"/>
                </a:srgbClr>
              </a:gs>
              <a:gs pos="99000">
                <a:srgbClr val="972D8F">
                  <a:alpha val="73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311896" y="832104"/>
            <a:ext cx="3273552" cy="1947672"/>
          </a:xfrm>
        </p:spPr>
        <p:txBody>
          <a:bodyPr anchor="b"/>
          <a:lstStyle/>
          <a:p>
            <a:r>
              <a:rPr lang="en-US"/>
              <a:t>Click to edit Master title style</a:t>
            </a:r>
          </a:p>
        </p:txBody>
      </p:sp>
      <p:sp>
        <p:nvSpPr>
          <p:cNvPr id="14" name="Picture Placeholder 13">
            <a:extLst>
              <a:ext uri="{FF2B5EF4-FFF2-40B4-BE49-F238E27FC236}">
                <a16:creationId xmlns:a16="http://schemas.microsoft.com/office/drawing/2014/main" id="{446617FE-5546-1330-38DE-729B1DB01C4F}"/>
              </a:ext>
            </a:extLst>
          </p:cNvPr>
          <p:cNvSpPr>
            <a:spLocks noGrp="1"/>
          </p:cNvSpPr>
          <p:nvPr>
            <p:ph type="pic" sz="quarter" idx="18" hasCustomPrompt="1"/>
          </p:nvPr>
        </p:nvSpPr>
        <p:spPr>
          <a:xfrm>
            <a:off x="0" y="-1"/>
            <a:ext cx="7783999" cy="6411311"/>
          </a:xfrm>
          <a:blipFill>
            <a:blip r:embed="rId2">
              <a:alphaModFix amt="70000"/>
            </a:blip>
            <a:stretch>
              <a:fillRect/>
            </a:stretch>
          </a:blipFill>
        </p:spPr>
        <p:txBody>
          <a:bodyPr/>
          <a:lstStyle>
            <a:lvl1pPr marL="0" indent="0">
              <a:buNone/>
              <a:defRPr/>
            </a:lvl1pPr>
          </a:lstStyle>
          <a:p>
            <a:r>
              <a:rPr lang="en-US"/>
              <a:t> </a:t>
            </a:r>
          </a:p>
        </p:txBody>
      </p:sp>
      <p:sp>
        <p:nvSpPr>
          <p:cNvPr id="11" name="Footer Placeholder 10">
            <a:extLst>
              <a:ext uri="{FF2B5EF4-FFF2-40B4-BE49-F238E27FC236}">
                <a16:creationId xmlns:a16="http://schemas.microsoft.com/office/drawing/2014/main" id="{A9C33D4E-E2BE-E898-8127-4DC0FEE7EF69}"/>
              </a:ext>
            </a:extLst>
          </p:cNvPr>
          <p:cNvSpPr>
            <a:spLocks noGrp="1"/>
          </p:cNvSpPr>
          <p:nvPr>
            <p:ph type="ftr" sz="quarter" idx="16"/>
          </p:nvPr>
        </p:nvSpPr>
        <p:spPr>
          <a:xfrm>
            <a:off x="67056" y="6455664"/>
            <a:ext cx="3557016" cy="365760"/>
          </a:xfrm>
        </p:spPr>
        <p:txBody>
          <a:bodyPr/>
          <a:lstStyle>
            <a:lvl1pPr>
              <a:defRPr>
                <a:solidFill>
                  <a:schemeClr val="bg1"/>
                </a:solidFill>
              </a:defRPr>
            </a:lvl1pPr>
          </a:lstStyle>
          <a:p>
            <a:r>
              <a:rPr lang="en-US"/>
              <a:t>Sample Footer Text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8311896" y="2852928"/>
            <a:ext cx="3273552" cy="2953512"/>
          </a:xfrm>
        </p:spPr>
        <p:txBody>
          <a:bodyPr>
            <a:normAutofit/>
          </a:bodyPr>
          <a:lstStyle>
            <a:lvl1pPr marL="0" indent="0">
              <a:buNone/>
              <a:defRPr sz="1600"/>
            </a:lvl1pPr>
            <a:lvl2pPr marL="228600" indent="0">
              <a:buNone/>
              <a:defRPr sz="1400"/>
            </a:lvl2pPr>
            <a:lvl3pPr marL="457200" indent="0">
              <a:buNone/>
              <a:defRPr sz="1400"/>
            </a:lvl3pPr>
            <a:lvl4pPr marL="685800" indent="0">
              <a:buNone/>
              <a:defRPr sz="1400"/>
            </a:lvl4pPr>
            <a:lvl5pPr marL="914400" indent="0">
              <a:buNone/>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a:extLst>
              <a:ext uri="{FF2B5EF4-FFF2-40B4-BE49-F238E27FC236}">
                <a16:creationId xmlns:a16="http://schemas.microsoft.com/office/drawing/2014/main" id="{9153B13C-4F7F-491E-137A-C175D2F34347}"/>
              </a:ext>
            </a:extLst>
          </p:cNvPr>
          <p:cNvSpPr>
            <a:spLocks noGrp="1"/>
          </p:cNvSpPr>
          <p:nvPr>
            <p:ph type="dt" sz="half" idx="15"/>
          </p:nvPr>
        </p:nvSpPr>
        <p:spPr/>
        <p:txBody>
          <a:bodyPr/>
          <a:lstStyle/>
          <a:p>
            <a:fld id="{3F60DE63-5C97-4D17-AD5B-559BE78F8C6E}" type="datetime2">
              <a:rPr lang="en-US" smtClean="0"/>
              <a:t>Thursday, November 20, 2025</a:t>
            </a:fld>
            <a:endParaRPr lang="en-US"/>
          </a:p>
        </p:txBody>
      </p:sp>
      <p:sp>
        <p:nvSpPr>
          <p:cNvPr id="12" name="Slide Number Placeholder 11">
            <a:extLst>
              <a:ext uri="{FF2B5EF4-FFF2-40B4-BE49-F238E27FC236}">
                <a16:creationId xmlns:a16="http://schemas.microsoft.com/office/drawing/2014/main" id="{465A4B81-1CBB-716F-B325-C1ECB6BA2529}"/>
              </a:ext>
            </a:extLst>
          </p:cNvPr>
          <p:cNvSpPr>
            <a:spLocks noGrp="1"/>
          </p:cNvSpPr>
          <p:nvPr>
            <p:ph type="sldNum" sz="quarter" idx="17"/>
          </p:nvPr>
        </p:nvSpPr>
        <p:spPr/>
        <p:txBody>
          <a:bodyPr/>
          <a:lstStyle/>
          <a:p>
            <a:fld id="{CC057153-B650-4DEB-B370-79DDCFDCE934}" type="slidenum">
              <a:rPr lang="en-US" smtClean="0"/>
              <a:pPr/>
              <a:t>‹#›</a:t>
            </a:fld>
            <a:endParaRPr lang="en-US"/>
          </a:p>
        </p:txBody>
      </p:sp>
    </p:spTree>
    <p:extLst>
      <p:ext uri="{BB962C8B-B14F-4D97-AF65-F5344CB8AC3E}">
        <p14:creationId xmlns:p14="http://schemas.microsoft.com/office/powerpoint/2010/main" val="1137920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with Picture 2">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BCCAF72-A322-2B88-2E9E-10B288C8315E}"/>
              </a:ext>
              <a:ext uri="{C183D7F6-B498-43B3-948B-1728B52AA6E4}">
                <adec:decorative xmlns:adec="http://schemas.microsoft.com/office/drawing/2017/decorative" val="1"/>
              </a:ext>
            </a:extLst>
          </p:cNvPr>
          <p:cNvSpPr/>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A2EF993-7F0D-4ECF-FD85-4AAFAAAF91C6}"/>
              </a:ext>
              <a:ext uri="{C183D7F6-B498-43B3-948B-1728B52AA6E4}">
                <adec:decorative xmlns:adec="http://schemas.microsoft.com/office/drawing/2017/decorative" val="1"/>
              </a:ext>
            </a:extLst>
          </p:cNvPr>
          <p:cNvSpPr/>
          <p:nvPr/>
        </p:nvSpPr>
        <p:spPr>
          <a:xfrm rot="10800000" flipH="1">
            <a:off x="0" y="4571999"/>
            <a:ext cx="12192003" cy="2286219"/>
          </a:xfrm>
          <a:prstGeom prst="rect">
            <a:avLst/>
          </a:prstGeom>
          <a:gradFill>
            <a:gsLst>
              <a:gs pos="0">
                <a:srgbClr val="FF907A"/>
              </a:gs>
              <a:gs pos="100000">
                <a:srgbClr val="DA002F"/>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6" name="Rectangle 5">
            <a:extLst>
              <a:ext uri="{FF2B5EF4-FFF2-40B4-BE49-F238E27FC236}">
                <a16:creationId xmlns:a16="http://schemas.microsoft.com/office/drawing/2014/main" id="{C6D141E1-516D-D7D9-7CAC-EBABCB077CDD}"/>
              </a:ext>
              <a:ext uri="{C183D7F6-B498-43B3-948B-1728B52AA6E4}">
                <adec:decorative xmlns:adec="http://schemas.microsoft.com/office/drawing/2017/decorative" val="1"/>
              </a:ext>
            </a:extLst>
          </p:cNvPr>
          <p:cNvSpPr/>
          <p:nvPr/>
        </p:nvSpPr>
        <p:spPr>
          <a:xfrm rot="10800000" flipH="1">
            <a:off x="4038600" y="4571779"/>
            <a:ext cx="8151938" cy="2286329"/>
          </a:xfrm>
          <a:prstGeom prst="rect">
            <a:avLst/>
          </a:prstGeom>
          <a:gradFill>
            <a:gsLst>
              <a:gs pos="0">
                <a:srgbClr val="FF5076">
                  <a:alpha val="0"/>
                </a:srgbClr>
              </a:gs>
              <a:gs pos="99000">
                <a:srgbClr val="91049C">
                  <a:alpha val="81961"/>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1" name="Freeform: Shape 10">
            <a:extLst>
              <a:ext uri="{FF2B5EF4-FFF2-40B4-BE49-F238E27FC236}">
                <a16:creationId xmlns:a16="http://schemas.microsoft.com/office/drawing/2014/main" id="{D973ECF1-2707-D092-89EA-AC6D4B79E56F}"/>
              </a:ext>
              <a:ext uri="{C183D7F6-B498-43B3-948B-1728B52AA6E4}">
                <adec:decorative xmlns:adec="http://schemas.microsoft.com/office/drawing/2017/decorative" val="1"/>
              </a:ext>
            </a:extLst>
          </p:cNvPr>
          <p:cNvSpPr/>
          <p:nvPr/>
        </p:nvSpPr>
        <p:spPr>
          <a:xfrm rot="14834054">
            <a:off x="3015414" y="2996601"/>
            <a:ext cx="2352194" cy="3826944"/>
          </a:xfrm>
          <a:custGeom>
            <a:avLst/>
            <a:gdLst>
              <a:gd name="connsiteX0" fmla="*/ 2352194 w 2352194"/>
              <a:gd name="connsiteY0" fmla="*/ 8624 h 3826944"/>
              <a:gd name="connsiteX1" fmla="*/ 749804 w 2352194"/>
              <a:gd name="connsiteY1" fmla="*/ 3826944 h 3826944"/>
              <a:gd name="connsiteX2" fmla="*/ 566692 w 2352194"/>
              <a:gd name="connsiteY2" fmla="*/ 3648149 h 3826944"/>
              <a:gd name="connsiteX3" fmla="*/ 0 w 2352194"/>
              <a:gd name="connsiteY3" fmla="*/ 2181415 h 3826944"/>
              <a:gd name="connsiteX4" fmla="*/ 2181415 w 2352194"/>
              <a:gd name="connsiteY4" fmla="*/ 0 h 38269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52194" h="3826944">
                <a:moveTo>
                  <a:pt x="2352194" y="8624"/>
                </a:moveTo>
                <a:lnTo>
                  <a:pt x="749804" y="3826944"/>
                </a:lnTo>
                <a:lnTo>
                  <a:pt x="566692" y="3648149"/>
                </a:lnTo>
                <a:cubicBezTo>
                  <a:pt x="214596" y="3260758"/>
                  <a:pt x="0" y="2746147"/>
                  <a:pt x="0" y="2181415"/>
                </a:cubicBezTo>
                <a:cubicBezTo>
                  <a:pt x="0" y="976653"/>
                  <a:pt x="976652" y="0"/>
                  <a:pt x="2181415" y="0"/>
                </a:cubicBezTo>
                <a:close/>
              </a:path>
            </a:pathLst>
          </a:custGeom>
          <a:gradFill>
            <a:gsLst>
              <a:gs pos="0">
                <a:srgbClr val="FFBCAF">
                  <a:alpha val="33725"/>
                </a:srgbClr>
              </a:gs>
              <a:gs pos="100000">
                <a:srgbClr val="FF907A">
                  <a:alpha val="0"/>
                </a:srgbClr>
              </a:gs>
            </a:gsLst>
            <a:lin ang="3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Rectangle 14">
            <a:extLst>
              <a:ext uri="{FF2B5EF4-FFF2-40B4-BE49-F238E27FC236}">
                <a16:creationId xmlns:a16="http://schemas.microsoft.com/office/drawing/2014/main" id="{F09FDFDA-46A6-DCC7-FA34-612FC4BF8109}"/>
              </a:ext>
              <a:ext uri="{C183D7F6-B498-43B3-948B-1728B52AA6E4}">
                <adec:decorative xmlns:adec="http://schemas.microsoft.com/office/drawing/2017/decorative" val="1"/>
              </a:ext>
            </a:extLst>
          </p:cNvPr>
          <p:cNvSpPr/>
          <p:nvPr/>
        </p:nvSpPr>
        <p:spPr>
          <a:xfrm flipH="1">
            <a:off x="3047998" y="4571999"/>
            <a:ext cx="9143999" cy="1841109"/>
          </a:xfrm>
          <a:prstGeom prst="rect">
            <a:avLst/>
          </a:prstGeom>
          <a:gradFill>
            <a:gsLst>
              <a:gs pos="0">
                <a:srgbClr val="FF411C">
                  <a:alpha val="29804"/>
                </a:srgbClr>
              </a:gs>
              <a:gs pos="78000">
                <a:srgbClr val="DA002F">
                  <a:alpha val="0"/>
                </a:srgb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731520" y="4791456"/>
            <a:ext cx="10570464" cy="1170432"/>
          </a:xfrm>
        </p:spPr>
        <p:txBody>
          <a:bodyPr vert="horz" lIns="91440" tIns="45720" rIns="91440" bIns="45720" rtlCol="0" anchor="b">
            <a:normAutofit/>
          </a:bodyPr>
          <a:lstStyle>
            <a:lvl1pPr>
              <a:defRPr lang="en-US" sz="4000" cap="all" spc="700" baseline="0">
                <a:solidFill>
                  <a:schemeClr val="tx1"/>
                </a:solidFill>
              </a:defRPr>
            </a:lvl1pPr>
          </a:lstStyle>
          <a:p>
            <a:pPr lvl="0">
              <a:lnSpc>
                <a:spcPct val="110000"/>
              </a:lnSpc>
            </a:pPr>
            <a:r>
              <a:rPr lang="en-US"/>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731520" y="6025896"/>
            <a:ext cx="10579608" cy="429768"/>
          </a:xfrm>
        </p:spPr>
        <p:txBody>
          <a:bodyPr vert="horz" lIns="91440" tIns="45720" rIns="91440" bIns="45720" rtlCol="0">
            <a:normAutofit/>
          </a:bodyPr>
          <a:lstStyle>
            <a:lvl1pPr marL="0" indent="0">
              <a:buNone/>
              <a:defRPr lang="en-US" sz="1600" cap="all" spc="400" baseline="0">
                <a:solidFill>
                  <a:schemeClr val="tx1"/>
                </a:solidFill>
                <a:latin typeface="+mj-lt"/>
              </a:defRPr>
            </a:lvl1pPr>
          </a:lstStyle>
          <a:p>
            <a:pPr lvl="0"/>
            <a:r>
              <a:rPr lang="en-US"/>
              <a:t>Click to edit Master subtitle style</a:t>
            </a:r>
          </a:p>
        </p:txBody>
      </p:sp>
      <p:sp>
        <p:nvSpPr>
          <p:cNvPr id="17" name="Picture Placeholder 16">
            <a:extLst>
              <a:ext uri="{FF2B5EF4-FFF2-40B4-BE49-F238E27FC236}">
                <a16:creationId xmlns:a16="http://schemas.microsoft.com/office/drawing/2014/main" id="{CC20621E-D3A1-DE2F-A48A-0A5F27957211}"/>
              </a:ext>
            </a:extLst>
          </p:cNvPr>
          <p:cNvSpPr>
            <a:spLocks noGrp="1"/>
          </p:cNvSpPr>
          <p:nvPr>
            <p:ph type="pic" sz="quarter" idx="13" hasCustomPrompt="1"/>
          </p:nvPr>
        </p:nvSpPr>
        <p:spPr>
          <a:xfrm>
            <a:off x="0" y="0"/>
            <a:ext cx="12192000" cy="4572000"/>
          </a:xfrm>
          <a:blipFill dpi="0" rotWithShape="1">
            <a:blip r:embed="rId2">
              <a:alphaModFix amt="70000"/>
            </a:blip>
            <a:srcRect/>
            <a:stretch>
              <a:fillRect/>
            </a:stretch>
          </a:blipFill>
        </p:spPr>
        <p:txBody>
          <a:bodyPr/>
          <a:lstStyle>
            <a:lvl1pPr marL="0" indent="0">
              <a:buNone/>
              <a:defRPr/>
            </a:lvl1pPr>
          </a:lstStyle>
          <a:p>
            <a:r>
              <a:rPr lang="en-US"/>
              <a:t> </a:t>
            </a:r>
          </a:p>
        </p:txBody>
      </p:sp>
      <p:sp>
        <p:nvSpPr>
          <p:cNvPr id="19" name="Footer Placeholder 18">
            <a:extLst>
              <a:ext uri="{FF2B5EF4-FFF2-40B4-BE49-F238E27FC236}">
                <a16:creationId xmlns:a16="http://schemas.microsoft.com/office/drawing/2014/main" id="{382602B3-F8C3-D957-5C3F-DF1749FA8532}"/>
              </a:ext>
            </a:extLst>
          </p:cNvPr>
          <p:cNvSpPr>
            <a:spLocks noGrp="1"/>
          </p:cNvSpPr>
          <p:nvPr>
            <p:ph type="ftr" sz="quarter" idx="15"/>
          </p:nvPr>
        </p:nvSpPr>
        <p:spPr>
          <a:xfrm>
            <a:off x="731520" y="6455664"/>
            <a:ext cx="3557016" cy="365760"/>
          </a:xfrm>
        </p:spPr>
        <p:txBody>
          <a:bodyPr/>
          <a:lstStyle>
            <a:lvl1pPr>
              <a:defRPr>
                <a:solidFill>
                  <a:schemeClr val="tx1"/>
                </a:solidFill>
                <a:effectLst/>
              </a:defRPr>
            </a:lvl1pPr>
          </a:lstStyle>
          <a:p>
            <a:r>
              <a:rPr lang="en-US"/>
              <a:t>Sample Footer Text</a:t>
            </a:r>
          </a:p>
        </p:txBody>
      </p:sp>
      <p:sp>
        <p:nvSpPr>
          <p:cNvPr id="18" name="Date Placeholder 17">
            <a:extLst>
              <a:ext uri="{FF2B5EF4-FFF2-40B4-BE49-F238E27FC236}">
                <a16:creationId xmlns:a16="http://schemas.microsoft.com/office/drawing/2014/main" id="{A0E38CC7-EEB9-1AD7-7B03-603746FE3FF6}"/>
              </a:ext>
            </a:extLst>
          </p:cNvPr>
          <p:cNvSpPr>
            <a:spLocks noGrp="1"/>
          </p:cNvSpPr>
          <p:nvPr>
            <p:ph type="dt" sz="half" idx="14"/>
          </p:nvPr>
        </p:nvSpPr>
        <p:spPr/>
        <p:txBody>
          <a:bodyPr/>
          <a:lstStyle>
            <a:lvl1pPr>
              <a:defRPr>
                <a:solidFill>
                  <a:schemeClr val="tx1"/>
                </a:solidFill>
              </a:defRPr>
            </a:lvl1pPr>
          </a:lstStyle>
          <a:p>
            <a:fld id="{3D4AF38C-0923-462D-8E8F-DFB1FB3CD655}" type="datetime2">
              <a:rPr lang="en-US" smtClean="0"/>
              <a:t>Thursday, November 20, 2025</a:t>
            </a:fld>
            <a:endParaRPr lang="en-US"/>
          </a:p>
        </p:txBody>
      </p:sp>
      <p:sp>
        <p:nvSpPr>
          <p:cNvPr id="20" name="Slide Number Placeholder 19">
            <a:extLst>
              <a:ext uri="{FF2B5EF4-FFF2-40B4-BE49-F238E27FC236}">
                <a16:creationId xmlns:a16="http://schemas.microsoft.com/office/drawing/2014/main" id="{B153FF4E-D18A-13B0-6B0A-CF7AF0A5232B}"/>
              </a:ext>
            </a:extLst>
          </p:cNvPr>
          <p:cNvSpPr>
            <a:spLocks noGrp="1"/>
          </p:cNvSpPr>
          <p:nvPr>
            <p:ph type="sldNum" sz="quarter" idx="16"/>
          </p:nvPr>
        </p:nvSpPr>
        <p:spPr/>
        <p:txBody>
          <a:bodyPr/>
          <a:lstStyle>
            <a:lvl1pPr>
              <a:defRPr>
                <a:solidFill>
                  <a:schemeClr val="tx1"/>
                </a:solidFill>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2519273374"/>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p:cSld name="Content with Picture 12">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CBED10C-5619-54D2-5D2D-E5D0A3E26E93}"/>
              </a:ext>
              <a:ext uri="{C183D7F6-B498-43B3-948B-1728B52AA6E4}">
                <adec:decorative xmlns:adec="http://schemas.microsoft.com/office/drawing/2017/decorative" val="1"/>
              </a:ext>
            </a:extLst>
          </p:cNvPr>
          <p:cNvSpPr/>
          <p:nvPr/>
        </p:nvSpPr>
        <p:spPr>
          <a:xfrm rot="10800000" flipH="1">
            <a:off x="0" y="6400798"/>
            <a:ext cx="12192000" cy="457202"/>
          </a:xfrm>
          <a:prstGeom prst="rect">
            <a:avLst/>
          </a:prstGeom>
          <a:gradFill>
            <a:gsLst>
              <a:gs pos="25000">
                <a:srgbClr val="FE4A00">
                  <a:alpha val="66667"/>
                </a:srgbClr>
              </a:gs>
              <a:gs pos="100000">
                <a:srgbClr val="DA002F">
                  <a:alpha val="84706"/>
                </a:srgb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F596777-297F-86C7-883A-2CA5E5F7CD86}"/>
              </a:ext>
              <a:ext uri="{C183D7F6-B498-43B3-948B-1728B52AA6E4}">
                <adec:decorative xmlns:adec="http://schemas.microsoft.com/office/drawing/2017/decorative" val="1"/>
              </a:ext>
            </a:extLst>
          </p:cNvPr>
          <p:cNvSpPr/>
          <p:nvPr/>
        </p:nvSpPr>
        <p:spPr>
          <a:xfrm flipH="1">
            <a:off x="6945630" y="6401228"/>
            <a:ext cx="5246366" cy="456772"/>
          </a:xfrm>
          <a:prstGeom prst="rect">
            <a:avLst/>
          </a:prstGeom>
          <a:gradFill>
            <a:gsLst>
              <a:gs pos="9000">
                <a:srgbClr val="E349BB">
                  <a:alpha val="61961"/>
                </a:srgbClr>
              </a:gs>
              <a:gs pos="99000">
                <a:srgbClr val="92248E"/>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31520" y="512064"/>
            <a:ext cx="10844784" cy="1170432"/>
          </a:xfrm>
        </p:spPr>
        <p:txBody>
          <a:bodyPr anchor="b"/>
          <a:lstStyle/>
          <a:p>
            <a:r>
              <a:rPr lang="en-US"/>
              <a:t>Click to edit Master title style</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4" name="Picture Placeholder 3">
            <a:extLst>
              <a:ext uri="{FF2B5EF4-FFF2-40B4-BE49-F238E27FC236}">
                <a16:creationId xmlns:a16="http://schemas.microsoft.com/office/drawing/2014/main" id="{BC6A79F2-1363-2482-D116-A2760202AE87}"/>
              </a:ext>
            </a:extLst>
          </p:cNvPr>
          <p:cNvSpPr>
            <a:spLocks noGrp="1"/>
          </p:cNvSpPr>
          <p:nvPr>
            <p:ph type="pic" sz="quarter" idx="15" hasCustomPrompt="1"/>
          </p:nvPr>
        </p:nvSpPr>
        <p:spPr>
          <a:xfrm>
            <a:off x="731520" y="1984247"/>
            <a:ext cx="6214110" cy="3879839"/>
          </a:xfrm>
          <a:blipFill>
            <a:blip r:embed="rId2">
              <a:alphaModFix amt="70000"/>
            </a:blip>
            <a:stretch>
              <a:fillRect/>
            </a:stretch>
          </a:blipFill>
        </p:spPr>
        <p:txBody>
          <a:bodyPr/>
          <a:lstStyle>
            <a:lvl1pPr marL="0" indent="0">
              <a:buNone/>
              <a:defRPr/>
            </a:lvl1pPr>
          </a:lstStyle>
          <a:p>
            <a:r>
              <a:rPr lang="en-US"/>
              <a:t> </a:t>
            </a:r>
          </a:p>
        </p:txBody>
      </p:sp>
      <p:sp>
        <p:nvSpPr>
          <p:cNvPr id="8" name="Content Placeholder 7">
            <a:extLst>
              <a:ext uri="{FF2B5EF4-FFF2-40B4-BE49-F238E27FC236}">
                <a16:creationId xmlns:a16="http://schemas.microsoft.com/office/drawing/2014/main" id="{C1897688-419F-6EB2-5CC1-DC14924E5FC3}"/>
              </a:ext>
            </a:extLst>
          </p:cNvPr>
          <p:cNvSpPr>
            <a:spLocks noGrp="1"/>
          </p:cNvSpPr>
          <p:nvPr>
            <p:ph sz="quarter" idx="14"/>
          </p:nvPr>
        </p:nvSpPr>
        <p:spPr>
          <a:xfrm>
            <a:off x="7699959" y="1984248"/>
            <a:ext cx="3876346" cy="3879839"/>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EC3B1CEA-5D85-42AB-95DF-BF2F02172CA4}" type="datetime2">
              <a:rPr lang="en-US" smtClean="0"/>
              <a:t>Thursday, November 20, 2025</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77976790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Content with Picture 13">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2093A5D-CF9E-656F-6E4D-BBE26617BBEC}"/>
              </a:ext>
              <a:ext uri="{C183D7F6-B498-43B3-948B-1728B52AA6E4}">
                <adec:decorative xmlns:adec="http://schemas.microsoft.com/office/drawing/2017/decorative" val="1"/>
              </a:ext>
            </a:extLst>
          </p:cNvPr>
          <p:cNvSpPr/>
          <p:nvPr/>
        </p:nvSpPr>
        <p:spPr>
          <a:xfrm rot="10800000" flipH="1">
            <a:off x="0" y="6400798"/>
            <a:ext cx="12192000" cy="457202"/>
          </a:xfrm>
          <a:prstGeom prst="rect">
            <a:avLst/>
          </a:prstGeom>
          <a:gradFill>
            <a:gsLst>
              <a:gs pos="25000">
                <a:srgbClr val="FE4A00">
                  <a:alpha val="66667"/>
                </a:srgbClr>
              </a:gs>
              <a:gs pos="100000">
                <a:srgbClr val="DA002F">
                  <a:alpha val="84706"/>
                </a:srgb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7D037C8-31EA-E42D-7880-3FC907A897D8}"/>
              </a:ext>
              <a:ext uri="{C183D7F6-B498-43B3-948B-1728B52AA6E4}">
                <adec:decorative xmlns:adec="http://schemas.microsoft.com/office/drawing/2017/decorative" val="1"/>
              </a:ext>
            </a:extLst>
          </p:cNvPr>
          <p:cNvSpPr/>
          <p:nvPr/>
        </p:nvSpPr>
        <p:spPr>
          <a:xfrm flipH="1">
            <a:off x="4380987" y="6400799"/>
            <a:ext cx="7811009" cy="456772"/>
          </a:xfrm>
          <a:prstGeom prst="rect">
            <a:avLst/>
          </a:prstGeom>
          <a:gradFill>
            <a:gsLst>
              <a:gs pos="9000">
                <a:srgbClr val="E349BB">
                  <a:alpha val="61961"/>
                </a:srgbClr>
              </a:gs>
              <a:gs pos="99000">
                <a:srgbClr val="92248E"/>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31520" y="3886200"/>
            <a:ext cx="3649468" cy="2048256"/>
          </a:xfrm>
        </p:spPr>
        <p:txBody>
          <a:bodyPr vert="horz" lIns="91440" tIns="45720" rIns="91440" bIns="45720" rtlCol="0" anchor="t">
            <a:normAutofit/>
          </a:bodyPr>
          <a:lstStyle>
            <a:lvl1pPr>
              <a:defRPr lang="en-US" dirty="0"/>
            </a:lvl1pPr>
          </a:lstStyle>
          <a:p>
            <a:pPr lvl="0"/>
            <a:r>
              <a:rPr lang="en-US"/>
              <a:t>Click to edit Master title style</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4" name="Picture Placeholder 3">
            <a:extLst>
              <a:ext uri="{FF2B5EF4-FFF2-40B4-BE49-F238E27FC236}">
                <a16:creationId xmlns:a16="http://schemas.microsoft.com/office/drawing/2014/main" id="{DC72D447-6660-458A-13D3-C4FF07038659}"/>
              </a:ext>
            </a:extLst>
          </p:cNvPr>
          <p:cNvSpPr>
            <a:spLocks noGrp="1"/>
          </p:cNvSpPr>
          <p:nvPr>
            <p:ph type="pic" sz="quarter" idx="15" hasCustomPrompt="1"/>
          </p:nvPr>
        </p:nvSpPr>
        <p:spPr>
          <a:xfrm>
            <a:off x="731518" y="0"/>
            <a:ext cx="3520440" cy="3648456"/>
          </a:xfrm>
          <a:blipFill>
            <a:blip r:embed="rId2">
              <a:alphaModFix amt="70000"/>
            </a:blip>
            <a:stretch>
              <a:fillRect/>
            </a:stretch>
          </a:blipFill>
        </p:spPr>
        <p:txBody>
          <a:bodyPr/>
          <a:lstStyle>
            <a:lvl1pPr marL="0" indent="0">
              <a:buNone/>
              <a:defRPr/>
            </a:lvl1pPr>
          </a:lstStyle>
          <a:p>
            <a:r>
              <a:rPr lang="en-US"/>
              <a:t> </a:t>
            </a:r>
          </a:p>
        </p:txBody>
      </p:sp>
      <p:sp>
        <p:nvSpPr>
          <p:cNvPr id="8" name="Content Placeholder 7">
            <a:extLst>
              <a:ext uri="{FF2B5EF4-FFF2-40B4-BE49-F238E27FC236}">
                <a16:creationId xmlns:a16="http://schemas.microsoft.com/office/drawing/2014/main" id="{8BAC3300-BF12-B200-9F06-8D5AC45CB7EF}"/>
              </a:ext>
            </a:extLst>
          </p:cNvPr>
          <p:cNvSpPr>
            <a:spLocks noGrp="1"/>
          </p:cNvSpPr>
          <p:nvPr>
            <p:ph sz="quarter" idx="14"/>
          </p:nvPr>
        </p:nvSpPr>
        <p:spPr>
          <a:xfrm>
            <a:off x="5148072" y="704088"/>
            <a:ext cx="6428232" cy="5230368"/>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B5151AB-126F-4C4D-9C0D-9B9B07DC1CFA}" type="datetime2">
              <a:rPr lang="en-US" smtClean="0"/>
              <a:t>Thursday, November 20, 2025</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32785789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Content with Picture 14">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FEA2F20-DFC9-8EAE-10DC-BC89113C2D4F}"/>
              </a:ext>
              <a:ext uri="{C183D7F6-B498-43B3-948B-1728B52AA6E4}">
                <adec:decorative xmlns:adec="http://schemas.microsoft.com/office/drawing/2017/decorative" val="1"/>
              </a:ext>
            </a:extLst>
          </p:cNvPr>
          <p:cNvSpPr/>
          <p:nvPr/>
        </p:nvSpPr>
        <p:spPr>
          <a:xfrm rot="10800000" flipH="1">
            <a:off x="0" y="6400798"/>
            <a:ext cx="12192000" cy="457202"/>
          </a:xfrm>
          <a:prstGeom prst="rect">
            <a:avLst/>
          </a:prstGeom>
          <a:gradFill>
            <a:gsLst>
              <a:gs pos="25000">
                <a:srgbClr val="FE4A00">
                  <a:alpha val="66667"/>
                </a:srgbClr>
              </a:gs>
              <a:gs pos="100000">
                <a:srgbClr val="DA002F">
                  <a:alpha val="84706"/>
                </a:srgb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B4C5968-63F8-AF79-49F2-4D9E9C22DD6B}"/>
              </a:ext>
              <a:ext uri="{C183D7F6-B498-43B3-948B-1728B52AA6E4}">
                <adec:decorative xmlns:adec="http://schemas.microsoft.com/office/drawing/2017/decorative" val="1"/>
              </a:ext>
            </a:extLst>
          </p:cNvPr>
          <p:cNvSpPr/>
          <p:nvPr/>
        </p:nvSpPr>
        <p:spPr>
          <a:xfrm flipH="1">
            <a:off x="3626812" y="6400799"/>
            <a:ext cx="8565184" cy="456772"/>
          </a:xfrm>
          <a:prstGeom prst="rect">
            <a:avLst/>
          </a:prstGeom>
          <a:gradFill>
            <a:gsLst>
              <a:gs pos="9000">
                <a:srgbClr val="E349BB">
                  <a:alpha val="61961"/>
                </a:srgbClr>
              </a:gs>
              <a:gs pos="99000">
                <a:srgbClr val="92248E"/>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31520" y="704088"/>
            <a:ext cx="2895292" cy="1581912"/>
          </a:xfrm>
        </p:spPr>
        <p:txBody>
          <a:bodyPr vert="horz" lIns="91440" tIns="45720" rIns="91440" bIns="45720" rtlCol="0" anchor="t">
            <a:normAutofit/>
          </a:bodyPr>
          <a:lstStyle>
            <a:lvl1pPr>
              <a:defRPr lang="en-US" dirty="0"/>
            </a:lvl1pPr>
          </a:lstStyle>
          <a:p>
            <a:pPr lvl="0"/>
            <a:r>
              <a:rPr lang="en-US"/>
              <a:t>Click to edit Master title style</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4" name="Picture Placeholder 3">
            <a:extLst>
              <a:ext uri="{FF2B5EF4-FFF2-40B4-BE49-F238E27FC236}">
                <a16:creationId xmlns:a16="http://schemas.microsoft.com/office/drawing/2014/main" id="{4A3F22A9-E31A-48F3-DD64-8A1764532472}"/>
              </a:ext>
            </a:extLst>
          </p:cNvPr>
          <p:cNvSpPr>
            <a:spLocks noGrp="1"/>
          </p:cNvSpPr>
          <p:nvPr>
            <p:ph type="pic" sz="quarter" idx="15" hasCustomPrompt="1"/>
          </p:nvPr>
        </p:nvSpPr>
        <p:spPr>
          <a:xfrm>
            <a:off x="731520" y="2368296"/>
            <a:ext cx="2788920" cy="3429000"/>
          </a:xfrm>
          <a:blipFill>
            <a:blip r:embed="rId2">
              <a:alphaModFix amt="70000"/>
            </a:blip>
            <a:stretch>
              <a:fillRect/>
            </a:stretch>
          </a:blipFill>
        </p:spPr>
        <p:txBody>
          <a:bodyPr/>
          <a:lstStyle>
            <a:lvl1pPr marL="0" indent="0">
              <a:buNone/>
              <a:defRPr/>
            </a:lvl1pPr>
          </a:lstStyle>
          <a:p>
            <a:r>
              <a:rPr lang="en-US"/>
              <a:t> </a:t>
            </a:r>
          </a:p>
        </p:txBody>
      </p:sp>
      <p:sp>
        <p:nvSpPr>
          <p:cNvPr id="8" name="Content Placeholder 7">
            <a:extLst>
              <a:ext uri="{FF2B5EF4-FFF2-40B4-BE49-F238E27FC236}">
                <a16:creationId xmlns:a16="http://schemas.microsoft.com/office/drawing/2014/main" id="{83F7B03F-5EDA-605B-1A2E-F48896E48939}"/>
              </a:ext>
            </a:extLst>
          </p:cNvPr>
          <p:cNvSpPr>
            <a:spLocks noGrp="1"/>
          </p:cNvSpPr>
          <p:nvPr>
            <p:ph sz="quarter" idx="14"/>
          </p:nvPr>
        </p:nvSpPr>
        <p:spPr>
          <a:xfrm>
            <a:off x="4453128" y="704088"/>
            <a:ext cx="7123176" cy="5175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8EB0D61-5867-4B60-96C2-F34431D24F0C}" type="datetime2">
              <a:rPr lang="en-US" smtClean="0"/>
              <a:t>Thursday, November 20, 2025</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87380775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Number Large">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034161-664F-95F7-2318-8455D39DC535}"/>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FFFFF"/>
          </a:solidFill>
          <a:ln w="12700" cap="flat" cmpd="sng" algn="ctr">
            <a:no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Neue Haas Grotesk Text Pro"/>
              <a:ea typeface="+mn-ea"/>
              <a:cs typeface="+mn-cs"/>
            </a:endParaRPr>
          </a:p>
        </p:txBody>
      </p:sp>
      <p:grpSp>
        <p:nvGrpSpPr>
          <p:cNvPr id="9" name="Group 8">
            <a:extLst>
              <a:ext uri="{FF2B5EF4-FFF2-40B4-BE49-F238E27FC236}">
                <a16:creationId xmlns:a16="http://schemas.microsoft.com/office/drawing/2014/main" id="{02F5F8B4-8FF0-1254-0A5B-CC22084F6C2D}"/>
              </a:ext>
              <a:ext uri="{C183D7F6-B498-43B3-948B-1728B52AA6E4}">
                <adec:decorative xmlns:adec="http://schemas.microsoft.com/office/drawing/2017/decorative" val="1"/>
              </a:ext>
            </a:extLst>
          </p:cNvPr>
          <p:cNvGrpSpPr/>
          <p:nvPr/>
        </p:nvGrpSpPr>
        <p:grpSpPr>
          <a:xfrm flipH="1" flipV="1">
            <a:off x="-12756" y="2522"/>
            <a:ext cx="12217513" cy="6863044"/>
            <a:chOff x="585170" y="-169430"/>
            <a:chExt cx="12217513" cy="6863044"/>
          </a:xfrm>
        </p:grpSpPr>
        <p:sp>
          <p:nvSpPr>
            <p:cNvPr id="10" name="Rectangle 9">
              <a:extLst>
                <a:ext uri="{FF2B5EF4-FFF2-40B4-BE49-F238E27FC236}">
                  <a16:creationId xmlns:a16="http://schemas.microsoft.com/office/drawing/2014/main" id="{5B4E1ECA-F93C-A483-C4F1-29C42597B7D2}"/>
                </a:ext>
              </a:extLst>
            </p:cNvPr>
            <p:cNvSpPr/>
            <p:nvPr/>
          </p:nvSpPr>
          <p:spPr>
            <a:xfrm>
              <a:off x="585170" y="-169430"/>
              <a:ext cx="12217513" cy="6860523"/>
            </a:xfrm>
            <a:prstGeom prst="rect">
              <a:avLst/>
            </a:prstGeom>
            <a:gradFill>
              <a:gsLst>
                <a:gs pos="0">
                  <a:srgbClr val="FF411C">
                    <a:alpha val="66000"/>
                  </a:srgbClr>
                </a:gs>
                <a:gs pos="99000">
                  <a:srgbClr val="962077"/>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1" name="Rectangle 10">
              <a:extLst>
                <a:ext uri="{FF2B5EF4-FFF2-40B4-BE49-F238E27FC236}">
                  <a16:creationId xmlns:a16="http://schemas.microsoft.com/office/drawing/2014/main" id="{7C06865F-89CC-BE15-EAA2-7DE6517391D6}"/>
                </a:ext>
              </a:extLst>
            </p:cNvPr>
            <p:cNvSpPr/>
            <p:nvPr/>
          </p:nvSpPr>
          <p:spPr>
            <a:xfrm rot="10800000" flipH="1">
              <a:off x="585170" y="-169430"/>
              <a:ext cx="12203060" cy="6863044"/>
            </a:xfrm>
            <a:prstGeom prst="rect">
              <a:avLst/>
            </a:prstGeom>
            <a:gradFill>
              <a:gsLst>
                <a:gs pos="0">
                  <a:srgbClr val="FA0036">
                    <a:alpha val="3922"/>
                  </a:srgbClr>
                </a:gs>
                <a:gs pos="99000">
                  <a:srgbClr val="92248E">
                    <a:alpha val="97647"/>
                  </a:srgb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2" name="Rectangle 11">
              <a:extLst>
                <a:ext uri="{FF2B5EF4-FFF2-40B4-BE49-F238E27FC236}">
                  <a16:creationId xmlns:a16="http://schemas.microsoft.com/office/drawing/2014/main" id="{CEAFE0B0-2261-5CA7-AE61-EDC374B643E3}"/>
                </a:ext>
              </a:extLst>
            </p:cNvPr>
            <p:cNvSpPr/>
            <p:nvPr/>
          </p:nvSpPr>
          <p:spPr>
            <a:xfrm rot="5400000" flipH="1">
              <a:off x="5550927" y="-5130142"/>
              <a:ext cx="2286000" cy="12217513"/>
            </a:xfrm>
            <a:prstGeom prst="rect">
              <a:avLst/>
            </a:prstGeom>
            <a:gradFill>
              <a:gsLst>
                <a:gs pos="20000">
                  <a:srgbClr val="D861D4">
                    <a:alpha val="0"/>
                  </a:srgbClr>
                </a:gs>
                <a:gs pos="100000">
                  <a:srgbClr val="FF7037">
                    <a:alpha val="66000"/>
                  </a:srgb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3" name="Rectangle 12">
              <a:extLst>
                <a:ext uri="{FF2B5EF4-FFF2-40B4-BE49-F238E27FC236}">
                  <a16:creationId xmlns:a16="http://schemas.microsoft.com/office/drawing/2014/main" id="{F7AA7DB0-DE62-3BEE-FB72-481649D63F9F}"/>
                </a:ext>
              </a:extLst>
            </p:cNvPr>
            <p:cNvSpPr/>
            <p:nvPr/>
          </p:nvSpPr>
          <p:spPr>
            <a:xfrm rot="16200000">
              <a:off x="-1313867" y="1732127"/>
              <a:ext cx="6860522" cy="3062447"/>
            </a:xfrm>
            <a:prstGeom prst="rect">
              <a:avLst/>
            </a:prstGeom>
            <a:gradFill>
              <a:gsLst>
                <a:gs pos="0">
                  <a:srgbClr val="FA0036">
                    <a:alpha val="31000"/>
                  </a:srgbClr>
                </a:gs>
                <a:gs pos="43000">
                  <a:srgbClr val="FF907A">
                    <a:alpha val="16000"/>
                  </a:srgb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grpSp>
      <p:sp>
        <p:nvSpPr>
          <p:cNvPr id="14" name="Rectangle 13">
            <a:extLst>
              <a:ext uri="{FF2B5EF4-FFF2-40B4-BE49-F238E27FC236}">
                <a16:creationId xmlns:a16="http://schemas.microsoft.com/office/drawing/2014/main" id="{B3FCEE29-6799-F2C5-729F-491AE62D49D7}"/>
              </a:ext>
              <a:ext uri="{C183D7F6-B498-43B3-948B-1728B52AA6E4}">
                <adec:decorative xmlns:adec="http://schemas.microsoft.com/office/drawing/2017/decorative" val="1"/>
              </a:ext>
            </a:extLst>
          </p:cNvPr>
          <p:cNvSpPr/>
          <p:nvPr/>
        </p:nvSpPr>
        <p:spPr>
          <a:xfrm>
            <a:off x="-18286" y="4719145"/>
            <a:ext cx="12221346" cy="214894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F853789-FF7A-62BD-CDC8-87D588F55405}"/>
              </a:ext>
            </a:extLst>
          </p:cNvPr>
          <p:cNvSpPr>
            <a:spLocks noGrp="1"/>
          </p:cNvSpPr>
          <p:nvPr>
            <p:ph type="title"/>
          </p:nvPr>
        </p:nvSpPr>
        <p:spPr>
          <a:xfrm>
            <a:off x="1060704" y="4974336"/>
            <a:ext cx="10433304" cy="1444752"/>
          </a:xfrm>
        </p:spPr>
        <p:txBody>
          <a:bodyPr anchor="ctr">
            <a:normAutofit/>
          </a:bodyPr>
          <a:lstStyle>
            <a:lvl1pPr algn="ctr">
              <a:lnSpc>
                <a:spcPct val="120000"/>
              </a:lnSpc>
              <a:defRPr sz="2800" b="0" cap="all" spc="300" baseline="0">
                <a:solidFill>
                  <a:schemeClr val="bg1"/>
                </a:solidFill>
                <a:latin typeface="+mn-lt"/>
              </a:defRPr>
            </a:lvl1pPr>
          </a:lstStyle>
          <a:p>
            <a:r>
              <a:rPr lang="en-US"/>
              <a:t>Click to edit Master title style</a:t>
            </a:r>
          </a:p>
        </p:txBody>
      </p:sp>
      <p:sp>
        <p:nvSpPr>
          <p:cNvPr id="3" name="Footer Placeholder 2">
            <a:extLst>
              <a:ext uri="{FF2B5EF4-FFF2-40B4-BE49-F238E27FC236}">
                <a16:creationId xmlns:a16="http://schemas.microsoft.com/office/drawing/2014/main" id="{39DF6A63-6BD8-15C3-E64B-8E6AD05CAE65}"/>
              </a:ext>
            </a:extLst>
          </p:cNvPr>
          <p:cNvSpPr>
            <a:spLocks noGrp="1"/>
          </p:cNvSpPr>
          <p:nvPr>
            <p:ph type="ftr" sz="quarter" idx="10"/>
          </p:nvPr>
        </p:nvSpPr>
        <p:spPr/>
        <p:txBody>
          <a:bodyPr/>
          <a:lstStyle>
            <a:lvl1pPr>
              <a:defRPr>
                <a:solidFill>
                  <a:schemeClr val="tx1"/>
                </a:solidFill>
              </a:defRPr>
            </a:lvl1pPr>
          </a:lstStyle>
          <a:p>
            <a:r>
              <a:rPr lang="en-US"/>
              <a:t>Sample Footer Text</a:t>
            </a:r>
          </a:p>
        </p:txBody>
      </p:sp>
      <p:sp>
        <p:nvSpPr>
          <p:cNvPr id="7" name="Content Placeholder 6">
            <a:extLst>
              <a:ext uri="{FF2B5EF4-FFF2-40B4-BE49-F238E27FC236}">
                <a16:creationId xmlns:a16="http://schemas.microsoft.com/office/drawing/2014/main" id="{AAEC55A6-88B7-630F-AEB8-0B2270F5DE54}"/>
              </a:ext>
            </a:extLst>
          </p:cNvPr>
          <p:cNvSpPr>
            <a:spLocks noGrp="1"/>
          </p:cNvSpPr>
          <p:nvPr>
            <p:ph sz="quarter" idx="13" hasCustomPrompt="1"/>
          </p:nvPr>
        </p:nvSpPr>
        <p:spPr>
          <a:xfrm>
            <a:off x="1060704" y="704088"/>
            <a:ext cx="10661904" cy="3849624"/>
          </a:xfrm>
        </p:spPr>
        <p:txBody>
          <a:bodyPr anchor="b">
            <a:normAutofit/>
          </a:bodyPr>
          <a:lstStyle>
            <a:lvl1pPr marL="0" indent="0" algn="ctr">
              <a:buNone/>
              <a:defRPr sz="27000" b="1">
                <a:solidFill>
                  <a:schemeClr val="tx1"/>
                </a:solidFill>
                <a:latin typeface="+mj-lt"/>
              </a:defRPr>
            </a:lvl1pPr>
          </a:lstStyle>
          <a:p>
            <a:pPr lvl="0"/>
            <a:r>
              <a:rPr lang="en-US"/>
              <a:t>##%</a:t>
            </a:r>
          </a:p>
        </p:txBody>
      </p:sp>
      <p:sp>
        <p:nvSpPr>
          <p:cNvPr id="4" name="Date Placeholder 3">
            <a:extLst>
              <a:ext uri="{FF2B5EF4-FFF2-40B4-BE49-F238E27FC236}">
                <a16:creationId xmlns:a16="http://schemas.microsoft.com/office/drawing/2014/main" id="{8A1B3FB7-267A-B05B-39EB-A75DD59B8C13}"/>
              </a:ext>
            </a:extLst>
          </p:cNvPr>
          <p:cNvSpPr>
            <a:spLocks noGrp="1"/>
          </p:cNvSpPr>
          <p:nvPr>
            <p:ph type="dt" sz="half" idx="11"/>
          </p:nvPr>
        </p:nvSpPr>
        <p:spPr/>
        <p:txBody>
          <a:bodyPr/>
          <a:lstStyle>
            <a:lvl1pPr>
              <a:defRPr>
                <a:solidFill>
                  <a:schemeClr val="bg1"/>
                </a:solidFill>
              </a:defRPr>
            </a:lvl1pPr>
          </a:lstStyle>
          <a:p>
            <a:fld id="{774365B4-2BDD-42A8-8AD0-4FD66D3F5C4E}" type="datetime2">
              <a:rPr lang="en-US" smtClean="0"/>
              <a:t>Thursday, November 20, 2025</a:t>
            </a:fld>
            <a:endParaRPr lang="en-US"/>
          </a:p>
        </p:txBody>
      </p:sp>
      <p:sp>
        <p:nvSpPr>
          <p:cNvPr id="5" name="Slide Number Placeholder 4">
            <a:extLst>
              <a:ext uri="{FF2B5EF4-FFF2-40B4-BE49-F238E27FC236}">
                <a16:creationId xmlns:a16="http://schemas.microsoft.com/office/drawing/2014/main" id="{62715E72-747E-7DEF-08E7-1715D8FA9261}"/>
              </a:ext>
            </a:extLst>
          </p:cNvPr>
          <p:cNvSpPr>
            <a:spLocks noGrp="1"/>
          </p:cNvSpPr>
          <p:nvPr>
            <p:ph type="sldNum" sz="quarter" idx="12"/>
          </p:nvPr>
        </p:nvSpPr>
        <p:spPr/>
        <p:txBody>
          <a:bodyPr/>
          <a:lstStyle>
            <a:lvl1pPr>
              <a:defRPr>
                <a:solidFill>
                  <a:schemeClr val="bg1"/>
                </a:solidFill>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3451987367"/>
      </p:ext>
    </p:extLst>
  </p:cSld>
  <p:clrMapOvr>
    <a:overrideClrMapping bg1="dk1" tx1="lt1" bg2="dk2" tx2="lt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p:cSld name="Number Large 2">
    <p:bg>
      <p:bgRef idx="1001">
        <a:schemeClr val="bg1"/>
      </p:bgRef>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BB2D57-DDE5-A73E-9F8B-DA3ACB699FFB}"/>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FFFFF"/>
          </a:solidFill>
          <a:ln w="12700" cap="flat" cmpd="sng" algn="ctr">
            <a:no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Neue Haas Grotesk Text Pro"/>
              <a:ea typeface="+mn-ea"/>
              <a:cs typeface="+mn-cs"/>
            </a:endParaRPr>
          </a:p>
        </p:txBody>
      </p:sp>
      <p:sp>
        <p:nvSpPr>
          <p:cNvPr id="15" name="Rectangle 14">
            <a:extLst>
              <a:ext uri="{FF2B5EF4-FFF2-40B4-BE49-F238E27FC236}">
                <a16:creationId xmlns:a16="http://schemas.microsoft.com/office/drawing/2014/main" id="{F366F834-30C7-711B-1DA9-E85C7CC17F11}"/>
              </a:ext>
              <a:ext uri="{C183D7F6-B498-43B3-948B-1728B52AA6E4}">
                <adec:decorative xmlns:adec="http://schemas.microsoft.com/office/drawing/2017/decorative" val="1"/>
              </a:ext>
            </a:extLst>
          </p:cNvPr>
          <p:cNvSpPr/>
          <p:nvPr/>
        </p:nvSpPr>
        <p:spPr>
          <a:xfrm flipH="1">
            <a:off x="18287" y="-2522"/>
            <a:ext cx="12192000" cy="6865568"/>
          </a:xfrm>
          <a:prstGeom prst="rect">
            <a:avLst/>
          </a:prstGeom>
          <a:solidFill>
            <a:srgbClr val="FFFFFF"/>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6" name="Rectangle 15">
            <a:extLst>
              <a:ext uri="{FF2B5EF4-FFF2-40B4-BE49-F238E27FC236}">
                <a16:creationId xmlns:a16="http://schemas.microsoft.com/office/drawing/2014/main" id="{5766A7B6-C07F-DDF6-2DA7-A25316E3DB49}"/>
              </a:ext>
              <a:ext uri="{C183D7F6-B498-43B3-948B-1728B52AA6E4}">
                <adec:decorative xmlns:adec="http://schemas.microsoft.com/office/drawing/2017/decorative" val="1"/>
              </a:ext>
            </a:extLst>
          </p:cNvPr>
          <p:cNvSpPr/>
          <p:nvPr/>
        </p:nvSpPr>
        <p:spPr>
          <a:xfrm>
            <a:off x="-7227" y="-5045"/>
            <a:ext cx="12217513" cy="6868091"/>
          </a:xfrm>
          <a:prstGeom prst="rect">
            <a:avLst/>
          </a:prstGeom>
          <a:gradFill>
            <a:gsLst>
              <a:gs pos="0">
                <a:srgbClr val="FF411C">
                  <a:alpha val="66000"/>
                </a:srgbClr>
              </a:gs>
              <a:gs pos="99000">
                <a:srgbClr val="962077"/>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7" name="Rectangle 16">
            <a:extLst>
              <a:ext uri="{FF2B5EF4-FFF2-40B4-BE49-F238E27FC236}">
                <a16:creationId xmlns:a16="http://schemas.microsoft.com/office/drawing/2014/main" id="{D61767CC-CF27-DF8F-8449-932B71E7F814}"/>
              </a:ext>
              <a:ext uri="{C183D7F6-B498-43B3-948B-1728B52AA6E4}">
                <adec:decorative xmlns:adec="http://schemas.microsoft.com/office/drawing/2017/decorative" val="1"/>
              </a:ext>
            </a:extLst>
          </p:cNvPr>
          <p:cNvSpPr/>
          <p:nvPr/>
        </p:nvSpPr>
        <p:spPr>
          <a:xfrm rot="10800000" flipH="1">
            <a:off x="429475" y="-5045"/>
            <a:ext cx="11788038" cy="6863044"/>
          </a:xfrm>
          <a:prstGeom prst="rect">
            <a:avLst/>
          </a:prstGeom>
          <a:gradFill>
            <a:gsLst>
              <a:gs pos="0">
                <a:srgbClr val="FA0036">
                  <a:alpha val="3922"/>
                </a:srgbClr>
              </a:gs>
              <a:gs pos="99000">
                <a:srgbClr val="92248E">
                  <a:alpha val="97647"/>
                </a:srgb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8" name="Rectangle 17">
            <a:extLst>
              <a:ext uri="{FF2B5EF4-FFF2-40B4-BE49-F238E27FC236}">
                <a16:creationId xmlns:a16="http://schemas.microsoft.com/office/drawing/2014/main" id="{FCDF59EC-E66B-10C0-FD29-4F5A7C07CC05}"/>
              </a:ext>
              <a:ext uri="{C183D7F6-B498-43B3-948B-1728B52AA6E4}">
                <adec:decorative xmlns:adec="http://schemas.microsoft.com/office/drawing/2017/decorative" val="1"/>
              </a:ext>
            </a:extLst>
          </p:cNvPr>
          <p:cNvSpPr/>
          <p:nvPr/>
        </p:nvSpPr>
        <p:spPr>
          <a:xfrm rot="5400000" flipH="1">
            <a:off x="4958529" y="-4965758"/>
            <a:ext cx="2286000" cy="12217514"/>
          </a:xfrm>
          <a:prstGeom prst="rect">
            <a:avLst/>
          </a:prstGeom>
          <a:gradFill>
            <a:gsLst>
              <a:gs pos="20000">
                <a:srgbClr val="D861D4">
                  <a:alpha val="0"/>
                </a:srgbClr>
              </a:gs>
              <a:gs pos="100000">
                <a:srgbClr val="FF7037">
                  <a:alpha val="66000"/>
                </a:srgb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9" name="Rectangle 18">
            <a:extLst>
              <a:ext uri="{FF2B5EF4-FFF2-40B4-BE49-F238E27FC236}">
                <a16:creationId xmlns:a16="http://schemas.microsoft.com/office/drawing/2014/main" id="{014A4547-53B1-493D-CE90-DA2AB946D64A}"/>
              </a:ext>
              <a:ext uri="{C183D7F6-B498-43B3-948B-1728B52AA6E4}">
                <adec:decorative xmlns:adec="http://schemas.microsoft.com/office/drawing/2017/decorative" val="1"/>
              </a:ext>
            </a:extLst>
          </p:cNvPr>
          <p:cNvSpPr/>
          <p:nvPr/>
        </p:nvSpPr>
        <p:spPr>
          <a:xfrm rot="16200000">
            <a:off x="-900224" y="892997"/>
            <a:ext cx="6860522" cy="5074531"/>
          </a:xfrm>
          <a:prstGeom prst="rect">
            <a:avLst/>
          </a:prstGeom>
          <a:gradFill>
            <a:gsLst>
              <a:gs pos="0">
                <a:srgbClr val="FA0036">
                  <a:alpha val="31000"/>
                </a:srgbClr>
              </a:gs>
              <a:gs pos="43000">
                <a:srgbClr val="FF907A">
                  <a:alpha val="16000"/>
                </a:srgb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CF853789-FF7A-62BD-CDC8-87D588F55405}"/>
              </a:ext>
            </a:extLst>
          </p:cNvPr>
          <p:cNvSpPr>
            <a:spLocks noGrp="1"/>
          </p:cNvSpPr>
          <p:nvPr>
            <p:ph type="title"/>
          </p:nvPr>
        </p:nvSpPr>
        <p:spPr>
          <a:xfrm>
            <a:off x="2057400" y="4809744"/>
            <a:ext cx="8156448" cy="1545336"/>
          </a:xfrm>
        </p:spPr>
        <p:txBody>
          <a:bodyPr anchor="t">
            <a:normAutofit/>
          </a:bodyPr>
          <a:lstStyle>
            <a:lvl1pPr algn="ctr">
              <a:lnSpc>
                <a:spcPct val="120000"/>
              </a:lnSpc>
              <a:defRPr sz="2800" b="0" cap="all" spc="300" baseline="0">
                <a:solidFill>
                  <a:schemeClr val="tx1"/>
                </a:solidFill>
                <a:latin typeface="+mn-lt"/>
              </a:defRPr>
            </a:lvl1pPr>
          </a:lstStyle>
          <a:p>
            <a:r>
              <a:rPr lang="en-US"/>
              <a:t>Click to edit Master title style</a:t>
            </a:r>
          </a:p>
        </p:txBody>
      </p:sp>
      <p:sp>
        <p:nvSpPr>
          <p:cNvPr id="3" name="Footer Placeholder 2">
            <a:extLst>
              <a:ext uri="{FF2B5EF4-FFF2-40B4-BE49-F238E27FC236}">
                <a16:creationId xmlns:a16="http://schemas.microsoft.com/office/drawing/2014/main" id="{39DF6A63-6BD8-15C3-E64B-8E6AD05CAE65}"/>
              </a:ext>
            </a:extLst>
          </p:cNvPr>
          <p:cNvSpPr>
            <a:spLocks noGrp="1"/>
          </p:cNvSpPr>
          <p:nvPr>
            <p:ph type="ftr" sz="quarter" idx="10"/>
          </p:nvPr>
        </p:nvSpPr>
        <p:spPr/>
        <p:txBody>
          <a:bodyPr/>
          <a:lstStyle>
            <a:lvl1pPr>
              <a:defRPr>
                <a:solidFill>
                  <a:schemeClr val="tx1"/>
                </a:solidFill>
              </a:defRPr>
            </a:lvl1pPr>
          </a:lstStyle>
          <a:p>
            <a:r>
              <a:rPr lang="en-US"/>
              <a:t>Sample Footer Text</a:t>
            </a:r>
          </a:p>
        </p:txBody>
      </p:sp>
      <p:sp>
        <p:nvSpPr>
          <p:cNvPr id="7" name="Content Placeholder 6">
            <a:extLst>
              <a:ext uri="{FF2B5EF4-FFF2-40B4-BE49-F238E27FC236}">
                <a16:creationId xmlns:a16="http://schemas.microsoft.com/office/drawing/2014/main" id="{AAEC55A6-88B7-630F-AEB8-0B2270F5DE54}"/>
              </a:ext>
            </a:extLst>
          </p:cNvPr>
          <p:cNvSpPr>
            <a:spLocks noGrp="1"/>
          </p:cNvSpPr>
          <p:nvPr>
            <p:ph sz="quarter" idx="13" hasCustomPrompt="1"/>
          </p:nvPr>
        </p:nvSpPr>
        <p:spPr>
          <a:xfrm>
            <a:off x="822960" y="603504"/>
            <a:ext cx="10543032" cy="4114800"/>
          </a:xfrm>
        </p:spPr>
        <p:txBody>
          <a:bodyPr anchor="b">
            <a:normAutofit/>
          </a:bodyPr>
          <a:lstStyle>
            <a:lvl1pPr marL="0" indent="0" algn="ctr">
              <a:buNone/>
              <a:defRPr sz="25000" b="1">
                <a:solidFill>
                  <a:schemeClr val="tx1"/>
                </a:solidFill>
                <a:latin typeface="+mj-lt"/>
              </a:defRPr>
            </a:lvl1pPr>
          </a:lstStyle>
          <a:p>
            <a:pPr lvl="0"/>
            <a:r>
              <a:rPr lang="en-US"/>
              <a:t>##%</a:t>
            </a:r>
          </a:p>
        </p:txBody>
      </p:sp>
      <p:sp>
        <p:nvSpPr>
          <p:cNvPr id="4" name="Date Placeholder 3">
            <a:extLst>
              <a:ext uri="{FF2B5EF4-FFF2-40B4-BE49-F238E27FC236}">
                <a16:creationId xmlns:a16="http://schemas.microsoft.com/office/drawing/2014/main" id="{8A1B3FB7-267A-B05B-39EB-A75DD59B8C13}"/>
              </a:ext>
            </a:extLst>
          </p:cNvPr>
          <p:cNvSpPr>
            <a:spLocks noGrp="1"/>
          </p:cNvSpPr>
          <p:nvPr>
            <p:ph type="dt" sz="half" idx="11"/>
          </p:nvPr>
        </p:nvSpPr>
        <p:spPr/>
        <p:txBody>
          <a:bodyPr/>
          <a:lstStyle>
            <a:lvl1pPr>
              <a:defRPr>
                <a:solidFill>
                  <a:schemeClr val="tx1"/>
                </a:solidFill>
              </a:defRPr>
            </a:lvl1pPr>
          </a:lstStyle>
          <a:p>
            <a:fld id="{18042AE0-E8A0-4C07-BDCE-3F5EAB477031}" type="datetime2">
              <a:rPr lang="en-US" smtClean="0"/>
              <a:t>Thursday, November 20, 2025</a:t>
            </a:fld>
            <a:endParaRPr lang="en-US"/>
          </a:p>
        </p:txBody>
      </p:sp>
      <p:sp>
        <p:nvSpPr>
          <p:cNvPr id="5" name="Slide Number Placeholder 4">
            <a:extLst>
              <a:ext uri="{FF2B5EF4-FFF2-40B4-BE49-F238E27FC236}">
                <a16:creationId xmlns:a16="http://schemas.microsoft.com/office/drawing/2014/main" id="{62715E72-747E-7DEF-08E7-1715D8FA9261}"/>
              </a:ext>
            </a:extLst>
          </p:cNvPr>
          <p:cNvSpPr>
            <a:spLocks noGrp="1"/>
          </p:cNvSpPr>
          <p:nvPr>
            <p:ph type="sldNum" sz="quarter" idx="12"/>
          </p:nvPr>
        </p:nvSpPr>
        <p:spPr/>
        <p:txBody>
          <a:bodyPr/>
          <a:lstStyle>
            <a:lvl1pPr>
              <a:defRPr>
                <a:solidFill>
                  <a:schemeClr val="tx1"/>
                </a:solidFill>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4182734611"/>
      </p:ext>
    </p:extLst>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Number Large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853789-FF7A-62BD-CDC8-87D588F55405}"/>
              </a:ext>
            </a:extLst>
          </p:cNvPr>
          <p:cNvSpPr>
            <a:spLocks noGrp="1"/>
          </p:cNvSpPr>
          <p:nvPr>
            <p:ph type="title"/>
          </p:nvPr>
        </p:nvSpPr>
        <p:spPr>
          <a:xfrm>
            <a:off x="731520" y="4809744"/>
            <a:ext cx="5897880" cy="1353312"/>
          </a:xfrm>
        </p:spPr>
        <p:txBody>
          <a:bodyPr vert="horz" lIns="91440" tIns="45720" rIns="91440" bIns="45720" rtlCol="0" anchor="t">
            <a:normAutofit/>
          </a:bodyPr>
          <a:lstStyle>
            <a:lvl1pPr>
              <a:lnSpc>
                <a:spcPct val="120000"/>
              </a:lnSpc>
              <a:defRPr lang="en-US" sz="2800" b="0" dirty="0">
                <a:latin typeface="+mn-lt"/>
              </a:defRPr>
            </a:lvl1pPr>
          </a:lstStyle>
          <a:p>
            <a:pPr lvl="0"/>
            <a:r>
              <a:rPr lang="en-US"/>
              <a:t>Click to edit Master title style</a:t>
            </a:r>
          </a:p>
        </p:txBody>
      </p:sp>
      <p:sp>
        <p:nvSpPr>
          <p:cNvPr id="3" name="Footer Placeholder 2">
            <a:extLst>
              <a:ext uri="{FF2B5EF4-FFF2-40B4-BE49-F238E27FC236}">
                <a16:creationId xmlns:a16="http://schemas.microsoft.com/office/drawing/2014/main" id="{39DF6A63-6BD8-15C3-E64B-8E6AD05CAE65}"/>
              </a:ext>
            </a:extLst>
          </p:cNvPr>
          <p:cNvSpPr>
            <a:spLocks noGrp="1"/>
          </p:cNvSpPr>
          <p:nvPr>
            <p:ph type="ftr" sz="quarter" idx="10"/>
          </p:nvPr>
        </p:nvSpPr>
        <p:spPr/>
        <p:txBody>
          <a:bodyPr/>
          <a:lstStyle>
            <a:lvl1pPr>
              <a:defRPr>
                <a:solidFill>
                  <a:schemeClr val="tx1"/>
                </a:solidFill>
              </a:defRPr>
            </a:lvl1pPr>
          </a:lstStyle>
          <a:p>
            <a:r>
              <a:rPr lang="en-US"/>
              <a:t>Sample Footer Text</a:t>
            </a:r>
          </a:p>
        </p:txBody>
      </p:sp>
      <p:sp>
        <p:nvSpPr>
          <p:cNvPr id="7" name="Content Placeholder 6">
            <a:extLst>
              <a:ext uri="{FF2B5EF4-FFF2-40B4-BE49-F238E27FC236}">
                <a16:creationId xmlns:a16="http://schemas.microsoft.com/office/drawing/2014/main" id="{AAEC55A6-88B7-630F-AEB8-0B2270F5DE54}"/>
              </a:ext>
            </a:extLst>
          </p:cNvPr>
          <p:cNvSpPr>
            <a:spLocks noGrp="1"/>
          </p:cNvSpPr>
          <p:nvPr>
            <p:ph sz="quarter" idx="13" hasCustomPrompt="1"/>
          </p:nvPr>
        </p:nvSpPr>
        <p:spPr>
          <a:xfrm>
            <a:off x="731520" y="603504"/>
            <a:ext cx="10863072" cy="4206240"/>
          </a:xfrm>
        </p:spPr>
        <p:txBody>
          <a:bodyPr vert="horz" lIns="91440" tIns="45720" rIns="91440" bIns="45720" rtlCol="0" anchor="b">
            <a:normAutofit/>
          </a:bodyPr>
          <a:lstStyle>
            <a:lvl1pPr marL="0" indent="0">
              <a:buNone/>
              <a:defRPr lang="en-US" sz="27800" b="1" dirty="0">
                <a:latin typeface="+mj-lt"/>
              </a:defRPr>
            </a:lvl1pPr>
          </a:lstStyle>
          <a:p>
            <a:pPr lvl="0"/>
            <a:r>
              <a:rPr lang="en-US"/>
              <a:t>##%</a:t>
            </a:r>
          </a:p>
        </p:txBody>
      </p:sp>
      <p:sp>
        <p:nvSpPr>
          <p:cNvPr id="4" name="Date Placeholder 3">
            <a:extLst>
              <a:ext uri="{FF2B5EF4-FFF2-40B4-BE49-F238E27FC236}">
                <a16:creationId xmlns:a16="http://schemas.microsoft.com/office/drawing/2014/main" id="{8A1B3FB7-267A-B05B-39EB-A75DD59B8C13}"/>
              </a:ext>
            </a:extLst>
          </p:cNvPr>
          <p:cNvSpPr>
            <a:spLocks noGrp="1"/>
          </p:cNvSpPr>
          <p:nvPr>
            <p:ph type="dt" sz="half" idx="11"/>
          </p:nvPr>
        </p:nvSpPr>
        <p:spPr/>
        <p:txBody>
          <a:bodyPr/>
          <a:lstStyle>
            <a:lvl1pPr>
              <a:defRPr>
                <a:solidFill>
                  <a:schemeClr val="bg1"/>
                </a:solidFill>
              </a:defRPr>
            </a:lvl1pPr>
          </a:lstStyle>
          <a:p>
            <a:fld id="{118D1234-C791-4FA0-B7BF-3B97E1AFD349}" type="datetime2">
              <a:rPr lang="en-US" smtClean="0"/>
              <a:t>Thursday, November 20, 2025</a:t>
            </a:fld>
            <a:endParaRPr lang="en-US"/>
          </a:p>
        </p:txBody>
      </p:sp>
      <p:sp>
        <p:nvSpPr>
          <p:cNvPr id="5" name="Slide Number Placeholder 4">
            <a:extLst>
              <a:ext uri="{FF2B5EF4-FFF2-40B4-BE49-F238E27FC236}">
                <a16:creationId xmlns:a16="http://schemas.microsoft.com/office/drawing/2014/main" id="{62715E72-747E-7DEF-08E7-1715D8FA9261}"/>
              </a:ext>
            </a:extLst>
          </p:cNvPr>
          <p:cNvSpPr>
            <a:spLocks noGrp="1"/>
          </p:cNvSpPr>
          <p:nvPr>
            <p:ph type="sldNum" sz="quarter" idx="12"/>
          </p:nvPr>
        </p:nvSpPr>
        <p:spPr/>
        <p:txBody>
          <a:bodyPr/>
          <a:lstStyle>
            <a:lvl1pPr>
              <a:defRPr>
                <a:solidFill>
                  <a:schemeClr val="bg1"/>
                </a:solidFill>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142137994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p:cSld name="Statemen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FA70C64-A82F-539E-FA22-E9EDFA88F0CB}"/>
              </a:ext>
              <a:ext uri="{C183D7F6-B498-43B3-948B-1728B52AA6E4}">
                <adec:decorative xmlns:adec="http://schemas.microsoft.com/office/drawing/2017/decorative" val="1"/>
              </a:ext>
            </a:extLst>
          </p:cNvPr>
          <p:cNvSpPr/>
          <p:nvPr/>
        </p:nvSpPr>
        <p:spPr>
          <a:xfrm flipH="1">
            <a:off x="-1" y="0"/>
            <a:ext cx="3076356" cy="6858000"/>
          </a:xfrm>
          <a:prstGeom prst="rect">
            <a:avLst/>
          </a:prstGeom>
          <a:gradFill>
            <a:gsLst>
              <a:gs pos="0">
                <a:srgbClr val="FF907A"/>
              </a:gs>
              <a:gs pos="100000">
                <a:srgbClr val="DA002F">
                  <a:alpha val="85882"/>
                </a:srgb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B51035-B1FE-075C-1780-50D3B30B2326}"/>
              </a:ext>
              <a:ext uri="{C183D7F6-B498-43B3-948B-1728B52AA6E4}">
                <adec:decorative xmlns:adec="http://schemas.microsoft.com/office/drawing/2017/decorative" val="1"/>
              </a:ext>
            </a:extLst>
          </p:cNvPr>
          <p:cNvSpPr/>
          <p:nvPr/>
        </p:nvSpPr>
        <p:spPr>
          <a:xfrm flipH="1">
            <a:off x="-6" y="-1"/>
            <a:ext cx="3076355" cy="4572001"/>
          </a:xfrm>
          <a:prstGeom prst="rect">
            <a:avLst/>
          </a:prstGeom>
          <a:gradFill>
            <a:gsLst>
              <a:gs pos="26000">
                <a:srgbClr val="FE4A00">
                  <a:alpha val="0"/>
                </a:srgbClr>
              </a:gs>
              <a:gs pos="100000">
                <a:srgbClr val="DA002F">
                  <a:alpha val="65000"/>
                </a:srgb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B1594AB-F53B-583B-B352-D96F6BEA3EAE}"/>
              </a:ext>
              <a:ext uri="{C183D7F6-B498-43B3-948B-1728B52AA6E4}">
                <adec:decorative xmlns:adec="http://schemas.microsoft.com/office/drawing/2017/decorative" val="1"/>
              </a:ext>
            </a:extLst>
          </p:cNvPr>
          <p:cNvSpPr/>
          <p:nvPr/>
        </p:nvSpPr>
        <p:spPr>
          <a:xfrm rot="5400000" flipH="1">
            <a:off x="-1890835" y="1890822"/>
            <a:ext cx="6858001" cy="3076355"/>
          </a:xfrm>
          <a:prstGeom prst="rect">
            <a:avLst/>
          </a:prstGeom>
          <a:gradFill>
            <a:gsLst>
              <a:gs pos="2000">
                <a:srgbClr val="9B3597"/>
              </a:gs>
              <a:gs pos="60000">
                <a:srgbClr val="D861D4">
                  <a:alpha val="0"/>
                </a:srgb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516DC94B-3BDB-1A55-CF02-E0ACF543DF06}"/>
              </a:ext>
              <a:ext uri="{C183D7F6-B498-43B3-948B-1728B52AA6E4}">
                <adec:decorative xmlns:adec="http://schemas.microsoft.com/office/drawing/2017/decorative" val="1"/>
              </a:ext>
            </a:extLst>
          </p:cNvPr>
          <p:cNvSpPr/>
          <p:nvPr/>
        </p:nvSpPr>
        <p:spPr>
          <a:xfrm rot="10800000">
            <a:off x="-25" y="875999"/>
            <a:ext cx="2609262" cy="4648800"/>
          </a:xfrm>
          <a:custGeom>
            <a:avLst/>
            <a:gdLst>
              <a:gd name="connsiteX0" fmla="*/ 2324400 w 2609262"/>
              <a:gd name="connsiteY0" fmla="*/ 4648800 h 4648800"/>
              <a:gd name="connsiteX1" fmla="*/ 0 w 2609262"/>
              <a:gd name="connsiteY1" fmla="*/ 2324400 h 4648800"/>
              <a:gd name="connsiteX2" fmla="*/ 2324400 w 2609262"/>
              <a:gd name="connsiteY2" fmla="*/ 0 h 4648800"/>
              <a:gd name="connsiteX3" fmla="*/ 2562056 w 2609262"/>
              <a:gd name="connsiteY3" fmla="*/ 12001 h 4648800"/>
              <a:gd name="connsiteX4" fmla="*/ 2609262 w 2609262"/>
              <a:gd name="connsiteY4" fmla="*/ 19205 h 4648800"/>
              <a:gd name="connsiteX5" fmla="*/ 2609262 w 2609262"/>
              <a:gd name="connsiteY5" fmla="*/ 4629595 h 4648800"/>
              <a:gd name="connsiteX6" fmla="*/ 2562056 w 2609262"/>
              <a:gd name="connsiteY6" fmla="*/ 4636799 h 4648800"/>
              <a:gd name="connsiteX7" fmla="*/ 2324400 w 2609262"/>
              <a:gd name="connsiteY7" fmla="*/ 4648800 h 4648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09262" h="4648800">
                <a:moveTo>
                  <a:pt x="2324400" y="4648800"/>
                </a:moveTo>
                <a:cubicBezTo>
                  <a:pt x="1040669" y="4648800"/>
                  <a:pt x="0" y="3608131"/>
                  <a:pt x="0" y="2324400"/>
                </a:cubicBezTo>
                <a:cubicBezTo>
                  <a:pt x="0" y="1040669"/>
                  <a:pt x="1040669" y="0"/>
                  <a:pt x="2324400" y="0"/>
                </a:cubicBezTo>
                <a:cubicBezTo>
                  <a:pt x="2404633" y="0"/>
                  <a:pt x="2483917" y="4065"/>
                  <a:pt x="2562056" y="12001"/>
                </a:cubicBezTo>
                <a:lnTo>
                  <a:pt x="2609262" y="19205"/>
                </a:lnTo>
                <a:lnTo>
                  <a:pt x="2609262" y="4629595"/>
                </a:lnTo>
                <a:lnTo>
                  <a:pt x="2562056" y="4636799"/>
                </a:lnTo>
                <a:cubicBezTo>
                  <a:pt x="2483917" y="4644735"/>
                  <a:pt x="2404633" y="4648800"/>
                  <a:pt x="2324400" y="4648800"/>
                </a:cubicBezTo>
                <a:close/>
              </a:path>
            </a:pathLst>
          </a:custGeom>
          <a:gradFill>
            <a:gsLst>
              <a:gs pos="31000">
                <a:srgbClr val="FF907A">
                  <a:alpha val="0"/>
                </a:srgbClr>
              </a:gs>
              <a:gs pos="85000">
                <a:srgbClr val="FFBCAF">
                  <a:alpha val="12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a:t>Click to edit Master title style</a:t>
            </a:r>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lvl1pPr>
              <a:defRPr>
                <a:solidFill>
                  <a:schemeClr val="bg1"/>
                </a:solidFill>
              </a:defRPr>
            </a:lvl1pPr>
          </a:lstStyle>
          <a:p>
            <a:r>
              <a:rPr lang="en-US"/>
              <a:t>Sample Footer Text</a:t>
            </a:r>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3897458" y="731520"/>
            <a:ext cx="6794097" cy="5559552"/>
          </a:xfrm>
        </p:spPr>
        <p:txBody>
          <a:bodyPr anchor="ctr">
            <a:normAutofit/>
          </a:bodyPr>
          <a:lstStyle>
            <a:lvl1pPr marL="0" indent="0">
              <a:lnSpc>
                <a:spcPct val="100000"/>
              </a:lnSpc>
              <a:buNone/>
              <a:defRPr sz="4800" b="1">
                <a:latin typeface="+mj-lt"/>
              </a:defRPr>
            </a:lvl1pPr>
            <a:lvl2pPr marL="228600" indent="0">
              <a:lnSpc>
                <a:spcPct val="100000"/>
              </a:lnSpc>
              <a:buNone/>
              <a:defRPr sz="4400" b="1">
                <a:latin typeface="+mj-lt"/>
              </a:defRPr>
            </a:lvl2pPr>
            <a:lvl3pPr marL="457200" indent="0">
              <a:lnSpc>
                <a:spcPct val="100000"/>
              </a:lnSpc>
              <a:buNone/>
              <a:defRPr sz="4000" b="1">
                <a:latin typeface="+mj-lt"/>
              </a:defRPr>
            </a:lvl3pPr>
            <a:lvl4pPr marL="685800" indent="0">
              <a:lnSpc>
                <a:spcPct val="100000"/>
              </a:lnSpc>
              <a:buNone/>
              <a:defRPr sz="3600" b="1">
                <a:latin typeface="+mj-lt"/>
              </a:defRPr>
            </a:lvl4pPr>
            <a:lvl5pPr marL="914400" indent="0">
              <a:lnSpc>
                <a:spcPct val="100000"/>
              </a:lnSpc>
              <a:buNone/>
              <a:defRPr sz="3200" b="1">
                <a:latin typeface="+mj-lt"/>
              </a:defRPr>
            </a:lvl5pPr>
          </a:lstStyle>
          <a:p>
            <a:pPr lvl="0"/>
            <a:r>
              <a:rPr lang="en-US"/>
              <a:t>Click to edit Statement</a:t>
            </a:r>
          </a:p>
          <a:p>
            <a:pPr lvl="1"/>
            <a:r>
              <a:rPr lang="en-US"/>
              <a:t>Second level</a:t>
            </a:r>
          </a:p>
          <a:p>
            <a:pPr lvl="2"/>
            <a:r>
              <a:rPr lang="en-US"/>
              <a:t>Third level</a:t>
            </a:r>
          </a:p>
          <a:p>
            <a:pPr lvl="3"/>
            <a:r>
              <a:rPr lang="en-US"/>
              <a:t>Fourth level</a:t>
            </a:r>
          </a:p>
          <a:p>
            <a:pPr lvl="4"/>
            <a:r>
              <a:rPr lang="en-US"/>
              <a:t>Fifth level</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lvl1pPr>
              <a:defRPr>
                <a:solidFill>
                  <a:schemeClr val="tx1"/>
                </a:solidFill>
              </a:defRPr>
            </a:lvl1pPr>
          </a:lstStyle>
          <a:p>
            <a:fld id="{D599FD6B-A98A-41CE-AE80-E9BFC922155F}" type="datetime2">
              <a:rPr lang="en-US" smtClean="0"/>
              <a:t>Thursday, November 20, 2025</a:t>
            </a:fld>
            <a:endParaRPr lang="en-US"/>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lvl1pPr>
              <a:defRPr>
                <a:solidFill>
                  <a:schemeClr val="tx1"/>
                </a:solidFill>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207923230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cSld name="Statem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a:t>Click to edit Master title style</a:t>
            </a:r>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731520" y="978408"/>
            <a:ext cx="10177272" cy="4837176"/>
          </a:xfrm>
        </p:spPr>
        <p:txBody>
          <a:bodyPr anchor="b">
            <a:normAutofit/>
          </a:bodyPr>
          <a:lstStyle>
            <a:lvl1pPr marL="0" indent="0">
              <a:lnSpc>
                <a:spcPct val="110000"/>
              </a:lnSpc>
              <a:buNone/>
              <a:defRPr sz="4800" b="1" cap="none" spc="100" baseline="0">
                <a:latin typeface="+mj-lt"/>
              </a:defRPr>
            </a:lvl1pPr>
            <a:lvl2pPr marL="228600" indent="0">
              <a:lnSpc>
                <a:spcPct val="110000"/>
              </a:lnSpc>
              <a:buNone/>
              <a:defRPr sz="4000" b="1" cap="none" spc="100" baseline="0">
                <a:latin typeface="+mj-lt"/>
              </a:defRPr>
            </a:lvl2pPr>
            <a:lvl3pPr marL="457200" indent="0">
              <a:lnSpc>
                <a:spcPct val="110000"/>
              </a:lnSpc>
              <a:buNone/>
              <a:defRPr sz="3600" b="1" cap="none" spc="100" baseline="0">
                <a:latin typeface="+mj-lt"/>
              </a:defRPr>
            </a:lvl3pPr>
            <a:lvl4pPr marL="685800" indent="0">
              <a:lnSpc>
                <a:spcPct val="110000"/>
              </a:lnSpc>
              <a:buNone/>
              <a:defRPr sz="3200" b="1" cap="none" spc="100" baseline="0">
                <a:latin typeface="+mj-lt"/>
              </a:defRPr>
            </a:lvl4pPr>
            <a:lvl5pPr marL="914400" indent="0">
              <a:lnSpc>
                <a:spcPct val="110000"/>
              </a:lnSpc>
              <a:buNone/>
              <a:defRPr sz="2800" b="1" cap="none" spc="100" baseline="0">
                <a:latin typeface="+mj-lt"/>
              </a:defRPr>
            </a:lvl5pPr>
          </a:lstStyle>
          <a:p>
            <a:pPr lvl="0"/>
            <a:r>
              <a:rPr lang="en-US"/>
              <a:t>Click to edit statement</a:t>
            </a:r>
          </a:p>
          <a:p>
            <a:pPr lvl="1"/>
            <a:r>
              <a:rPr lang="en-US"/>
              <a:t>Second level</a:t>
            </a:r>
          </a:p>
          <a:p>
            <a:pPr lvl="2"/>
            <a:r>
              <a:rPr lang="en-US"/>
              <a:t>Third level</a:t>
            </a:r>
          </a:p>
          <a:p>
            <a:pPr lvl="3"/>
            <a:r>
              <a:rPr lang="en-US"/>
              <a:t>Fourth level</a:t>
            </a:r>
          </a:p>
          <a:p>
            <a:pPr lvl="4"/>
            <a:r>
              <a:rPr lang="en-US"/>
              <a:t>Fifth level</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E952A27B-DA16-4786-8944-4B1CF34905EE}" type="datetime2">
              <a:rPr lang="en-US" smtClean="0"/>
              <a:t>Thursday, November 20, 2025</a:t>
            </a:fld>
            <a:endParaRPr lang="en-US"/>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CC057153-B650-4DEB-B370-79DDCFDCE934}" type="slidenum">
              <a:rPr lang="en-US" smtClean="0"/>
              <a:pPr/>
              <a:t>‹#›</a:t>
            </a:fld>
            <a:endParaRPr lang="en-US"/>
          </a:p>
        </p:txBody>
      </p:sp>
    </p:spTree>
    <p:extLst>
      <p:ext uri="{BB962C8B-B14F-4D97-AF65-F5344CB8AC3E}">
        <p14:creationId xmlns:p14="http://schemas.microsoft.com/office/powerpoint/2010/main" val="169424591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p:cSld name="Statement 3">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F909A4D1-63C5-2E23-5C6B-F8AF94782183}"/>
              </a:ext>
              <a:ext uri="{C183D7F6-B498-43B3-948B-1728B52AA6E4}">
                <adec:decorative xmlns:adec="http://schemas.microsoft.com/office/drawing/2017/decorative" val="1"/>
              </a:ext>
            </a:extLst>
          </p:cNvPr>
          <p:cNvSpPr/>
          <p:nvPr/>
        </p:nvSpPr>
        <p:spPr>
          <a:xfrm>
            <a:off x="0" y="0"/>
            <a:ext cx="12192000" cy="6858000"/>
          </a:xfrm>
          <a:prstGeom prst="rect">
            <a:avLst/>
          </a:prstGeom>
          <a:solidFill>
            <a:schemeClr val="bg1"/>
          </a:solidFill>
          <a:ln w="12700" cap="flat" cmpd="sng" algn="ctr">
            <a:no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Neue Haas Grotesk Text Pro"/>
              <a:ea typeface="+mn-ea"/>
              <a:cs typeface="+mn-cs"/>
            </a:endParaRPr>
          </a:p>
        </p:txBody>
      </p:sp>
      <p:grpSp>
        <p:nvGrpSpPr>
          <p:cNvPr id="8" name="Group 7">
            <a:extLst>
              <a:ext uri="{FF2B5EF4-FFF2-40B4-BE49-F238E27FC236}">
                <a16:creationId xmlns:a16="http://schemas.microsoft.com/office/drawing/2014/main" id="{42070271-1317-4457-72C3-9560AF9D7416}"/>
              </a:ext>
              <a:ext uri="{C183D7F6-B498-43B3-948B-1728B52AA6E4}">
                <adec:decorative xmlns:adec="http://schemas.microsoft.com/office/drawing/2017/decorative" val="1"/>
              </a:ext>
            </a:extLst>
          </p:cNvPr>
          <p:cNvGrpSpPr/>
          <p:nvPr/>
        </p:nvGrpSpPr>
        <p:grpSpPr>
          <a:xfrm flipH="1" flipV="1">
            <a:off x="-12756" y="2522"/>
            <a:ext cx="12217513" cy="6863044"/>
            <a:chOff x="585170" y="-169430"/>
            <a:chExt cx="12217513" cy="6863044"/>
          </a:xfrm>
        </p:grpSpPr>
        <p:sp>
          <p:nvSpPr>
            <p:cNvPr id="9" name="Rectangle 8">
              <a:extLst>
                <a:ext uri="{FF2B5EF4-FFF2-40B4-BE49-F238E27FC236}">
                  <a16:creationId xmlns:a16="http://schemas.microsoft.com/office/drawing/2014/main" id="{A3EA2358-7C35-E7F3-E8C3-3D28909E4016}"/>
                </a:ext>
              </a:extLst>
            </p:cNvPr>
            <p:cNvSpPr/>
            <p:nvPr/>
          </p:nvSpPr>
          <p:spPr>
            <a:xfrm>
              <a:off x="585170" y="-169430"/>
              <a:ext cx="12217513" cy="6860523"/>
            </a:xfrm>
            <a:prstGeom prst="rect">
              <a:avLst/>
            </a:prstGeom>
            <a:gradFill>
              <a:gsLst>
                <a:gs pos="0">
                  <a:srgbClr val="FF411C">
                    <a:alpha val="66000"/>
                  </a:srgbClr>
                </a:gs>
                <a:gs pos="99000">
                  <a:srgbClr val="962077"/>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0" name="Rectangle 9">
              <a:extLst>
                <a:ext uri="{FF2B5EF4-FFF2-40B4-BE49-F238E27FC236}">
                  <a16:creationId xmlns:a16="http://schemas.microsoft.com/office/drawing/2014/main" id="{8E347F1A-F45E-1DB5-00F2-8254D6979D46}"/>
                </a:ext>
              </a:extLst>
            </p:cNvPr>
            <p:cNvSpPr/>
            <p:nvPr/>
          </p:nvSpPr>
          <p:spPr>
            <a:xfrm rot="10800000" flipH="1">
              <a:off x="585170" y="-169430"/>
              <a:ext cx="12203060" cy="6863044"/>
            </a:xfrm>
            <a:prstGeom prst="rect">
              <a:avLst/>
            </a:prstGeom>
            <a:gradFill>
              <a:gsLst>
                <a:gs pos="0">
                  <a:srgbClr val="FA0036">
                    <a:alpha val="3922"/>
                  </a:srgbClr>
                </a:gs>
                <a:gs pos="99000">
                  <a:srgbClr val="92248E">
                    <a:alpha val="97647"/>
                  </a:srgb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1" name="Rectangle 10">
              <a:extLst>
                <a:ext uri="{FF2B5EF4-FFF2-40B4-BE49-F238E27FC236}">
                  <a16:creationId xmlns:a16="http://schemas.microsoft.com/office/drawing/2014/main" id="{B4CF8B62-DFD0-EBF8-5BB9-282EB5B6124B}"/>
                </a:ext>
              </a:extLst>
            </p:cNvPr>
            <p:cNvSpPr/>
            <p:nvPr/>
          </p:nvSpPr>
          <p:spPr>
            <a:xfrm rot="5400000" flipH="1">
              <a:off x="5550927" y="-5130142"/>
              <a:ext cx="2286000" cy="12217513"/>
            </a:xfrm>
            <a:prstGeom prst="rect">
              <a:avLst/>
            </a:prstGeom>
            <a:gradFill>
              <a:gsLst>
                <a:gs pos="20000">
                  <a:srgbClr val="D861D4">
                    <a:alpha val="0"/>
                  </a:srgbClr>
                </a:gs>
                <a:gs pos="100000">
                  <a:srgbClr val="FF7037">
                    <a:alpha val="66000"/>
                  </a:srgb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2" name="Rectangle 11">
              <a:extLst>
                <a:ext uri="{FF2B5EF4-FFF2-40B4-BE49-F238E27FC236}">
                  <a16:creationId xmlns:a16="http://schemas.microsoft.com/office/drawing/2014/main" id="{3EBCED88-F67D-F1DB-27DB-72BF0D6DDBFF}"/>
                </a:ext>
              </a:extLst>
            </p:cNvPr>
            <p:cNvSpPr/>
            <p:nvPr/>
          </p:nvSpPr>
          <p:spPr>
            <a:xfrm rot="16200000">
              <a:off x="-1313867" y="1732127"/>
              <a:ext cx="6860522" cy="3062447"/>
            </a:xfrm>
            <a:prstGeom prst="rect">
              <a:avLst/>
            </a:prstGeom>
            <a:gradFill>
              <a:gsLst>
                <a:gs pos="0">
                  <a:srgbClr val="FA0036">
                    <a:alpha val="31000"/>
                  </a:srgbClr>
                </a:gs>
                <a:gs pos="43000">
                  <a:srgbClr val="FF907A">
                    <a:alpha val="16000"/>
                  </a:srgb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grpSp>
      <p:sp>
        <p:nvSpPr>
          <p:cNvPr id="14" name="Freeform: Shape 13">
            <a:extLst>
              <a:ext uri="{FF2B5EF4-FFF2-40B4-BE49-F238E27FC236}">
                <a16:creationId xmlns:a16="http://schemas.microsoft.com/office/drawing/2014/main" id="{D6EBBFD2-5112-E929-5402-0348DC2938AB}"/>
              </a:ext>
              <a:ext uri="{C183D7F6-B498-43B3-948B-1728B52AA6E4}">
                <adec:decorative xmlns:adec="http://schemas.microsoft.com/office/drawing/2017/decorative" val="1"/>
              </a:ext>
            </a:extLst>
          </p:cNvPr>
          <p:cNvSpPr/>
          <p:nvPr/>
        </p:nvSpPr>
        <p:spPr>
          <a:xfrm rot="12508972">
            <a:off x="5465204" y="1877618"/>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41000">
                <a:srgbClr val="FF907A">
                  <a:alpha val="0"/>
                </a:srgbClr>
              </a:gs>
              <a:gs pos="100000">
                <a:srgbClr val="FFBCAF">
                  <a:alpha val="33000"/>
                </a:srgbClr>
              </a:gs>
            </a:gsLst>
            <a:lin ang="12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Rectangle 12">
            <a:extLst>
              <a:ext uri="{FF2B5EF4-FFF2-40B4-BE49-F238E27FC236}">
                <a16:creationId xmlns:a16="http://schemas.microsoft.com/office/drawing/2014/main" id="{7069311F-FD36-C119-8B93-522F477634FB}"/>
              </a:ext>
              <a:ext uri="{C183D7F6-B498-43B3-948B-1728B52AA6E4}">
                <adec:decorative xmlns:adec="http://schemas.microsoft.com/office/drawing/2017/decorative" val="1"/>
              </a:ext>
            </a:extLst>
          </p:cNvPr>
          <p:cNvSpPr/>
          <p:nvPr/>
        </p:nvSpPr>
        <p:spPr>
          <a:xfrm flipV="1">
            <a:off x="-18286" y="-5046"/>
            <a:ext cx="12221346" cy="509493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a:t>Click to edit Master title style</a:t>
            </a:r>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731519" y="731520"/>
            <a:ext cx="9181224" cy="3806425"/>
          </a:xfrm>
        </p:spPr>
        <p:txBody>
          <a:bodyPr anchor="t">
            <a:normAutofit/>
          </a:bodyPr>
          <a:lstStyle>
            <a:lvl1pPr marL="0" indent="0">
              <a:lnSpc>
                <a:spcPct val="110000"/>
              </a:lnSpc>
              <a:buNone/>
              <a:defRPr sz="4600" b="1" cap="none" spc="100" baseline="0">
                <a:latin typeface="+mj-lt"/>
              </a:defRPr>
            </a:lvl1pPr>
            <a:lvl2pPr marL="228600" indent="0">
              <a:lnSpc>
                <a:spcPct val="110000"/>
              </a:lnSpc>
              <a:buNone/>
              <a:defRPr sz="3600" b="1" cap="none" spc="100" baseline="0">
                <a:latin typeface="+mj-lt"/>
              </a:defRPr>
            </a:lvl2pPr>
            <a:lvl3pPr marL="457200" indent="0">
              <a:lnSpc>
                <a:spcPct val="110000"/>
              </a:lnSpc>
              <a:buNone/>
              <a:defRPr sz="3200" b="1" cap="none" spc="100" baseline="0">
                <a:latin typeface="+mj-lt"/>
              </a:defRPr>
            </a:lvl3pPr>
            <a:lvl4pPr marL="685800" indent="0">
              <a:lnSpc>
                <a:spcPct val="110000"/>
              </a:lnSpc>
              <a:buNone/>
              <a:defRPr sz="2800" b="1" cap="none" spc="100" baseline="0">
                <a:latin typeface="+mj-lt"/>
              </a:defRPr>
            </a:lvl4pPr>
            <a:lvl5pPr marL="914400" indent="0">
              <a:lnSpc>
                <a:spcPct val="110000"/>
              </a:lnSpc>
              <a:buNone/>
              <a:defRPr sz="2400" b="1" cap="none" spc="100" baseline="0">
                <a:latin typeface="+mj-lt"/>
              </a:defRPr>
            </a:lvl5pPr>
          </a:lstStyle>
          <a:p>
            <a:pPr lvl="0"/>
            <a:r>
              <a:rPr lang="en-US"/>
              <a:t>Click to edit statement</a:t>
            </a:r>
          </a:p>
          <a:p>
            <a:pPr lvl="1"/>
            <a:r>
              <a:rPr lang="en-US"/>
              <a:t>Second level</a:t>
            </a:r>
          </a:p>
          <a:p>
            <a:pPr lvl="2"/>
            <a:r>
              <a:rPr lang="en-US"/>
              <a:t>Third level</a:t>
            </a:r>
          </a:p>
          <a:p>
            <a:pPr lvl="3"/>
            <a:r>
              <a:rPr lang="en-US"/>
              <a:t>Fourth level</a:t>
            </a:r>
          </a:p>
          <a:p>
            <a:pPr lvl="4"/>
            <a:r>
              <a:rPr lang="en-US"/>
              <a:t>Fifth level</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9C5DA190-1DE0-42AE-81F7-BAE9BB470D89}" type="datetime2">
              <a:rPr lang="en-US" smtClean="0"/>
              <a:t>Thursday, November 20, 2025</a:t>
            </a:fld>
            <a:endParaRPr lang="en-US"/>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CC057153-B650-4DEB-B370-79DDCFDCE934}" type="slidenum">
              <a:rPr lang="en-US" smtClean="0"/>
              <a:pPr/>
              <a:t>‹#›</a:t>
            </a:fld>
            <a:endParaRPr lang="en-US"/>
          </a:p>
        </p:txBody>
      </p:sp>
    </p:spTree>
    <p:extLst>
      <p:ext uri="{BB962C8B-B14F-4D97-AF65-F5344CB8AC3E}">
        <p14:creationId xmlns:p14="http://schemas.microsoft.com/office/powerpoint/2010/main" val="165262828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p:cSld name="Quot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6C6A6A9-A341-BF9D-FA80-3868D42AC72B}"/>
              </a:ext>
              <a:ext uri="{C183D7F6-B498-43B3-948B-1728B52AA6E4}">
                <adec:decorative xmlns:adec="http://schemas.microsoft.com/office/drawing/2017/decorative" val="1"/>
              </a:ext>
            </a:extLst>
          </p:cNvPr>
          <p:cNvSpPr/>
          <p:nvPr/>
        </p:nvSpPr>
        <p:spPr>
          <a:xfrm>
            <a:off x="0" y="0"/>
            <a:ext cx="12192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0C59BFB5-5C25-0FCB-27C7-A478767CACAC}"/>
              </a:ext>
              <a:ext uri="{C183D7F6-B498-43B3-948B-1728B52AA6E4}">
                <adec:decorative xmlns:adec="http://schemas.microsoft.com/office/drawing/2017/decorative" val="1"/>
              </a:ext>
            </a:extLst>
          </p:cNvPr>
          <p:cNvSpPr/>
          <p:nvPr/>
        </p:nvSpPr>
        <p:spPr>
          <a:xfrm>
            <a:off x="1009651" y="1028701"/>
            <a:ext cx="10172700" cy="480059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BB5F22C-2988-B6EC-AA0B-D03BCA1A0B45}"/>
              </a:ext>
              <a:ext uri="{C183D7F6-B498-43B3-948B-1728B52AA6E4}">
                <adec:decorative xmlns:adec="http://schemas.microsoft.com/office/drawing/2017/decorative" val="1"/>
              </a:ext>
            </a:extLst>
          </p:cNvPr>
          <p:cNvSpPr/>
          <p:nvPr/>
        </p:nvSpPr>
        <p:spPr>
          <a:xfrm rot="10800000" flipH="1">
            <a:off x="1009651" y="4853253"/>
            <a:ext cx="10172700" cy="976045"/>
          </a:xfrm>
          <a:prstGeom prst="rect">
            <a:avLst/>
          </a:prstGeom>
          <a:gradFill>
            <a:gsLst>
              <a:gs pos="0">
                <a:srgbClr val="FE4A00">
                  <a:alpha val="66667"/>
                </a:srgbClr>
              </a:gs>
              <a:gs pos="100000">
                <a:srgbClr val="9C2C97"/>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1" name="Rectangle 10">
            <a:extLst>
              <a:ext uri="{FF2B5EF4-FFF2-40B4-BE49-F238E27FC236}">
                <a16:creationId xmlns:a16="http://schemas.microsoft.com/office/drawing/2014/main" id="{F509EC5E-5DB0-5907-06E8-B18F1AE29144}"/>
              </a:ext>
              <a:ext uri="{C183D7F6-B498-43B3-948B-1728B52AA6E4}">
                <adec:decorative xmlns:adec="http://schemas.microsoft.com/office/drawing/2017/decorative" val="1"/>
              </a:ext>
            </a:extLst>
          </p:cNvPr>
          <p:cNvSpPr/>
          <p:nvPr/>
        </p:nvSpPr>
        <p:spPr>
          <a:xfrm flipH="1">
            <a:off x="1009648" y="4853256"/>
            <a:ext cx="7105652" cy="976043"/>
          </a:xfrm>
          <a:prstGeom prst="rect">
            <a:avLst/>
          </a:prstGeom>
          <a:gradFill>
            <a:gsLst>
              <a:gs pos="0">
                <a:srgbClr val="FF6753">
                  <a:alpha val="0"/>
                </a:srgbClr>
              </a:gs>
              <a:gs pos="99000">
                <a:srgbClr val="D6002E">
                  <a:alpha val="44000"/>
                </a:srgb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3E11148C-8DD9-6154-C68C-8F67AD965837}"/>
              </a:ext>
            </a:extLst>
          </p:cNvPr>
          <p:cNvSpPr>
            <a:spLocks noGrp="1"/>
          </p:cNvSpPr>
          <p:nvPr>
            <p:ph type="title" hasCustomPrompt="1"/>
          </p:nvPr>
        </p:nvSpPr>
        <p:spPr>
          <a:xfrm>
            <a:off x="1499616" y="5020056"/>
            <a:ext cx="9198864" cy="649224"/>
          </a:xfrm>
        </p:spPr>
        <p:txBody>
          <a:bodyPr anchor="ctr">
            <a:normAutofit/>
          </a:bodyPr>
          <a:lstStyle>
            <a:lvl1pPr algn="ctr">
              <a:lnSpc>
                <a:spcPct val="120000"/>
              </a:lnSpc>
              <a:defRPr sz="1600" b="1" cap="all" spc="400" baseline="0">
                <a:solidFill>
                  <a:schemeClr val="bg1"/>
                </a:solidFill>
                <a:latin typeface="+mn-lt"/>
              </a:defRPr>
            </a:lvl1pPr>
          </a:lstStyle>
          <a:p>
            <a:r>
              <a:rPr lang="en-US"/>
              <a:t>Quote Author</a:t>
            </a:r>
          </a:p>
        </p:txBody>
      </p:sp>
      <p:sp>
        <p:nvSpPr>
          <p:cNvPr id="13" name="Footer Placeholder 12">
            <a:extLst>
              <a:ext uri="{FF2B5EF4-FFF2-40B4-BE49-F238E27FC236}">
                <a16:creationId xmlns:a16="http://schemas.microsoft.com/office/drawing/2014/main" id="{A98F5A93-8140-CBD8-D340-993817719AED}"/>
              </a:ext>
            </a:extLst>
          </p:cNvPr>
          <p:cNvSpPr>
            <a:spLocks noGrp="1"/>
          </p:cNvSpPr>
          <p:nvPr>
            <p:ph type="ftr" sz="quarter" idx="15"/>
          </p:nvPr>
        </p:nvSpPr>
        <p:spPr/>
        <p:txBody>
          <a:bodyPr/>
          <a:lstStyle/>
          <a:p>
            <a:r>
              <a:rPr lang="en-US"/>
              <a:t>Sample Footer Text</a:t>
            </a:r>
          </a:p>
        </p:txBody>
      </p:sp>
      <p:sp>
        <p:nvSpPr>
          <p:cNvPr id="7" name="Content Placeholder 6">
            <a:extLst>
              <a:ext uri="{FF2B5EF4-FFF2-40B4-BE49-F238E27FC236}">
                <a16:creationId xmlns:a16="http://schemas.microsoft.com/office/drawing/2014/main" id="{664F8300-91F9-3B16-1D97-7082381C6AB9}"/>
              </a:ext>
            </a:extLst>
          </p:cNvPr>
          <p:cNvSpPr>
            <a:spLocks noGrp="1"/>
          </p:cNvSpPr>
          <p:nvPr>
            <p:ph sz="quarter" idx="13" hasCustomPrompt="1"/>
          </p:nvPr>
        </p:nvSpPr>
        <p:spPr>
          <a:xfrm>
            <a:off x="2020824" y="1737360"/>
            <a:ext cx="8156448" cy="2569464"/>
          </a:xfrm>
        </p:spPr>
        <p:txBody>
          <a:bodyPr anchor="ctr">
            <a:normAutofit/>
          </a:bodyPr>
          <a:lstStyle>
            <a:lvl1pPr marL="0" indent="0" algn="ctr">
              <a:lnSpc>
                <a:spcPct val="110000"/>
              </a:lnSpc>
              <a:buNone/>
              <a:defRPr sz="3500">
                <a:latin typeface="+mj-lt"/>
              </a:defRPr>
            </a:lvl1pPr>
            <a:lvl2pPr marL="228600" indent="0" algn="ctr">
              <a:buNone/>
              <a:defRPr/>
            </a:lvl2pPr>
            <a:lvl3pPr marL="457200" indent="0" algn="ctr">
              <a:buNone/>
              <a:defRPr/>
            </a:lvl3pPr>
            <a:lvl4pPr marL="685800" indent="0" algn="ctr">
              <a:buNone/>
              <a:defRPr/>
            </a:lvl4pPr>
            <a:lvl5pPr marL="914400" indent="0" algn="ctr">
              <a:buNone/>
              <a:defRPr/>
            </a:lvl5pPr>
          </a:lstStyle>
          <a:p>
            <a:pPr lvl="0"/>
            <a:r>
              <a:rPr lang="en-US"/>
              <a:t>Click to edit Quote</a:t>
            </a:r>
          </a:p>
        </p:txBody>
      </p:sp>
      <p:sp>
        <p:nvSpPr>
          <p:cNvPr id="12" name="Date Placeholder 11">
            <a:extLst>
              <a:ext uri="{FF2B5EF4-FFF2-40B4-BE49-F238E27FC236}">
                <a16:creationId xmlns:a16="http://schemas.microsoft.com/office/drawing/2014/main" id="{D18FECD6-59B2-0E39-163B-DB3FB28DD902}"/>
              </a:ext>
            </a:extLst>
          </p:cNvPr>
          <p:cNvSpPr>
            <a:spLocks noGrp="1"/>
          </p:cNvSpPr>
          <p:nvPr>
            <p:ph type="dt" sz="half" idx="14"/>
          </p:nvPr>
        </p:nvSpPr>
        <p:spPr/>
        <p:txBody>
          <a:bodyPr/>
          <a:lstStyle>
            <a:lvl1pPr>
              <a:defRPr>
                <a:solidFill>
                  <a:schemeClr val="tx1"/>
                </a:solidFill>
              </a:defRPr>
            </a:lvl1pPr>
          </a:lstStyle>
          <a:p>
            <a:fld id="{2100A192-F923-4AB4-BDCC-6ACB26A0AAAE}" type="datetime2">
              <a:rPr lang="en-US" smtClean="0"/>
              <a:t>Thursday, November 20, 2025</a:t>
            </a:fld>
            <a:endParaRPr lang="en-US"/>
          </a:p>
        </p:txBody>
      </p:sp>
      <p:sp>
        <p:nvSpPr>
          <p:cNvPr id="14" name="Slide Number Placeholder 13">
            <a:extLst>
              <a:ext uri="{FF2B5EF4-FFF2-40B4-BE49-F238E27FC236}">
                <a16:creationId xmlns:a16="http://schemas.microsoft.com/office/drawing/2014/main" id="{1EF16B6F-7839-1AC1-F1B6-E5DD5CB264B2}"/>
              </a:ext>
            </a:extLst>
          </p:cNvPr>
          <p:cNvSpPr>
            <a:spLocks noGrp="1"/>
          </p:cNvSpPr>
          <p:nvPr>
            <p:ph type="sldNum" sz="quarter" idx="16"/>
          </p:nvPr>
        </p:nvSpPr>
        <p:spPr/>
        <p:txBody>
          <a:bodyPr/>
          <a:lstStyle>
            <a:lvl1pPr>
              <a:defRPr>
                <a:solidFill>
                  <a:schemeClr val="tx1"/>
                </a:solidFill>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3211564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Title with Picture 3">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595EAD1-9200-DDD9-8F6D-AD5C90E1D940}"/>
              </a:ext>
              <a:ext uri="{C183D7F6-B498-43B3-948B-1728B52AA6E4}">
                <adec:decorative xmlns:adec="http://schemas.microsoft.com/office/drawing/2017/decorative" val="1"/>
              </a:ext>
            </a:extLst>
          </p:cNvPr>
          <p:cNvSpPr/>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8D2DD7BB-25B8-B7A3-8E13-EDE8E1090689}"/>
              </a:ext>
              <a:ext uri="{C183D7F6-B498-43B3-948B-1728B52AA6E4}">
                <adec:decorative xmlns:adec="http://schemas.microsoft.com/office/drawing/2017/decorative" val="1"/>
              </a:ext>
            </a:extLst>
          </p:cNvPr>
          <p:cNvSpPr/>
          <p:nvPr/>
        </p:nvSpPr>
        <p:spPr>
          <a:xfrm rot="10800000" flipH="1">
            <a:off x="0" y="0"/>
            <a:ext cx="6096000" cy="6868461"/>
          </a:xfrm>
          <a:prstGeom prst="rect">
            <a:avLst/>
          </a:prstGeom>
          <a:gradFill>
            <a:gsLst>
              <a:gs pos="0">
                <a:srgbClr val="FE4A00">
                  <a:alpha val="65882"/>
                </a:srgbClr>
              </a:gs>
              <a:gs pos="100000">
                <a:srgbClr val="A6025C"/>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Rectangle 8">
            <a:extLst>
              <a:ext uri="{FF2B5EF4-FFF2-40B4-BE49-F238E27FC236}">
                <a16:creationId xmlns:a16="http://schemas.microsoft.com/office/drawing/2014/main" id="{FB6C05D2-D53F-950D-185E-08B200EEFEB9}"/>
              </a:ext>
              <a:ext uri="{C183D7F6-B498-43B3-948B-1728B52AA6E4}">
                <adec:decorative xmlns:adec="http://schemas.microsoft.com/office/drawing/2017/decorative" val="1"/>
              </a:ext>
            </a:extLst>
          </p:cNvPr>
          <p:cNvSpPr/>
          <p:nvPr/>
        </p:nvSpPr>
        <p:spPr>
          <a:xfrm rot="10800000" flipH="1">
            <a:off x="-18287" y="4582455"/>
            <a:ext cx="6114286" cy="2275539"/>
          </a:xfrm>
          <a:prstGeom prst="rect">
            <a:avLst/>
          </a:prstGeom>
          <a:gradFill>
            <a:gsLst>
              <a:gs pos="0">
                <a:srgbClr val="DA002F">
                  <a:alpha val="0"/>
                </a:srgbClr>
              </a:gs>
              <a:gs pos="99000">
                <a:srgbClr val="92248E">
                  <a:alpha val="26667"/>
                </a:srgb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0" name="Rectangle 9">
            <a:extLst>
              <a:ext uri="{FF2B5EF4-FFF2-40B4-BE49-F238E27FC236}">
                <a16:creationId xmlns:a16="http://schemas.microsoft.com/office/drawing/2014/main" id="{BC0AF5C2-3AA9-7510-308E-9D21678F7EFC}"/>
              </a:ext>
              <a:ext uri="{C183D7F6-B498-43B3-948B-1728B52AA6E4}">
                <adec:decorative xmlns:adec="http://schemas.microsoft.com/office/drawing/2017/decorative" val="1"/>
              </a:ext>
            </a:extLst>
          </p:cNvPr>
          <p:cNvSpPr/>
          <p:nvPr/>
        </p:nvSpPr>
        <p:spPr>
          <a:xfrm rot="5400000" flipH="1">
            <a:off x="-148955" y="532365"/>
            <a:ext cx="6878924" cy="5814190"/>
          </a:xfrm>
          <a:prstGeom prst="rect">
            <a:avLst/>
          </a:prstGeom>
          <a:gradFill>
            <a:gsLst>
              <a:gs pos="0">
                <a:srgbClr val="FE4A00">
                  <a:alpha val="0"/>
                </a:srgbClr>
              </a:gs>
              <a:gs pos="100000">
                <a:srgbClr val="A60296">
                  <a:alpha val="38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1" name="Oval 10">
            <a:extLst>
              <a:ext uri="{FF2B5EF4-FFF2-40B4-BE49-F238E27FC236}">
                <a16:creationId xmlns:a16="http://schemas.microsoft.com/office/drawing/2014/main" id="{13D13448-08C3-4231-6CCA-F17E4C608199}"/>
              </a:ext>
              <a:ext uri="{C183D7F6-B498-43B3-948B-1728B52AA6E4}">
                <adec:decorative xmlns:adec="http://schemas.microsoft.com/office/drawing/2017/decorative" val="1"/>
              </a:ext>
            </a:extLst>
          </p:cNvPr>
          <p:cNvSpPr/>
          <p:nvPr/>
        </p:nvSpPr>
        <p:spPr>
          <a:xfrm rot="10800000">
            <a:off x="949046" y="1319084"/>
            <a:ext cx="4648799" cy="4648799"/>
          </a:xfrm>
          <a:prstGeom prst="ellipse">
            <a:avLst/>
          </a:prstGeom>
          <a:gradFill>
            <a:gsLst>
              <a:gs pos="31000">
                <a:srgbClr val="FF907A">
                  <a:alpha val="0"/>
                </a:srgbClr>
              </a:gs>
              <a:gs pos="85000">
                <a:srgbClr val="FFBCAF">
                  <a:alpha val="12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731520" y="941832"/>
            <a:ext cx="4626864" cy="3209544"/>
          </a:xfrm>
        </p:spPr>
        <p:txBody>
          <a:bodyPr vert="horz" lIns="91440" tIns="45720" rIns="91440" bIns="45720" rtlCol="0" anchor="b">
            <a:normAutofit/>
          </a:bodyPr>
          <a:lstStyle>
            <a:lvl1pPr>
              <a:defRPr lang="en-US" sz="3600" cap="all" spc="700" baseline="0" dirty="0">
                <a:solidFill>
                  <a:schemeClr val="tx1"/>
                </a:solidFill>
              </a:defRPr>
            </a:lvl1pPr>
          </a:lstStyle>
          <a:p>
            <a:pPr lvl="0">
              <a:lnSpc>
                <a:spcPct val="110000"/>
              </a:lnSpc>
            </a:pPr>
            <a:r>
              <a:rPr lang="en-US"/>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731520" y="4974336"/>
            <a:ext cx="4626864" cy="1453896"/>
          </a:xfrm>
        </p:spPr>
        <p:txBody>
          <a:bodyPr vert="horz" lIns="91440" tIns="45720" rIns="91440" bIns="45720" rtlCol="0" anchor="ctr">
            <a:normAutofit/>
          </a:bodyPr>
          <a:lstStyle>
            <a:lvl1pPr marL="0" indent="0">
              <a:buNone/>
              <a:defRPr lang="en-US" cap="all" spc="400" baseline="0" dirty="0">
                <a:solidFill>
                  <a:schemeClr val="tx1"/>
                </a:solidFill>
              </a:defRPr>
            </a:lvl1pPr>
          </a:lstStyle>
          <a:p>
            <a:pPr lvl="0"/>
            <a:r>
              <a:rPr lang="en-US"/>
              <a:t>Click to edit Master subtitle style</a:t>
            </a:r>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1"/>
                </a:solidFill>
              </a:defRPr>
            </a:lvl1pPr>
          </a:lstStyle>
          <a:p>
            <a:r>
              <a:rPr lang="en-US"/>
              <a:t>Sample Footer Text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a:xfrm>
            <a:off x="731520" y="6455664"/>
            <a:ext cx="4096512" cy="365760"/>
          </a:xfrm>
        </p:spPr>
        <p:txBody>
          <a:bodyPr/>
          <a:lstStyle>
            <a:lvl1pPr algn="l">
              <a:defRPr>
                <a:solidFill>
                  <a:schemeClr val="tx1"/>
                </a:solidFill>
              </a:defRPr>
            </a:lvl1pPr>
          </a:lstStyle>
          <a:p>
            <a:fld id="{5531B838-A2A1-4E5F-8CE5-ED5C785421C8}" type="datetime2">
              <a:rPr lang="en-US" smtClean="0"/>
              <a:t>Thursday, November 20, 2025</a:t>
            </a:fld>
            <a:endParaRPr lang="en-US"/>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a:xfrm>
            <a:off x="4809744" y="6455664"/>
            <a:ext cx="548640" cy="365760"/>
          </a:xfrm>
        </p:spPr>
        <p:txBody>
          <a:bodyPr/>
          <a:lstStyle>
            <a:lvl1pPr>
              <a:defRPr>
                <a:solidFill>
                  <a:schemeClr val="tx1"/>
                </a:solidFill>
              </a:defRPr>
            </a:lvl1pPr>
          </a:lstStyle>
          <a:p>
            <a:fld id="{CC057153-B650-4DEB-B370-79DDCFDCE934}" type="slidenum">
              <a:rPr lang="en-US" smtClean="0"/>
              <a:pPr/>
              <a:t>‹#›</a:t>
            </a:fld>
            <a:endParaRPr lang="en-US"/>
          </a:p>
        </p:txBody>
      </p:sp>
      <p:sp>
        <p:nvSpPr>
          <p:cNvPr id="20" name="Picture Placeholder 19">
            <a:extLst>
              <a:ext uri="{FF2B5EF4-FFF2-40B4-BE49-F238E27FC236}">
                <a16:creationId xmlns:a16="http://schemas.microsoft.com/office/drawing/2014/main" id="{60A6A082-894A-7F2D-AA57-EBD48EAFBDB9}"/>
              </a:ext>
            </a:extLst>
          </p:cNvPr>
          <p:cNvSpPr>
            <a:spLocks noGrp="1"/>
          </p:cNvSpPr>
          <p:nvPr>
            <p:ph type="pic" sz="quarter" idx="13" hasCustomPrompt="1"/>
          </p:nvPr>
        </p:nvSpPr>
        <p:spPr>
          <a:xfrm>
            <a:off x="6092952" y="0"/>
            <a:ext cx="6099048" cy="6858000"/>
          </a:xfrm>
          <a:blipFill>
            <a:blip r:embed="rId2">
              <a:alphaModFix amt="70000"/>
            </a:blip>
            <a:stretch>
              <a:fillRect/>
            </a:stretch>
          </a:blipFill>
        </p:spPr>
        <p:txBody>
          <a:bodyPr/>
          <a:lstStyle>
            <a:lvl1pPr marL="0" indent="0">
              <a:buNone/>
              <a:defRPr/>
            </a:lvl1pPr>
          </a:lstStyle>
          <a:p>
            <a:r>
              <a:rPr lang="en-US"/>
              <a:t> </a:t>
            </a:r>
          </a:p>
        </p:txBody>
      </p:sp>
    </p:spTree>
    <p:extLst>
      <p:ext uri="{BB962C8B-B14F-4D97-AF65-F5344CB8AC3E}">
        <p14:creationId xmlns:p14="http://schemas.microsoft.com/office/powerpoint/2010/main" val="1264355622"/>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p:cSld name="Quote 2">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BF513F4-C880-287E-B00A-BD9B413CBEEB}"/>
              </a:ext>
              <a:ext uri="{C183D7F6-B498-43B3-948B-1728B52AA6E4}">
                <adec:decorative xmlns:adec="http://schemas.microsoft.com/office/drawing/2017/decorative" val="1"/>
              </a:ext>
            </a:extLst>
          </p:cNvPr>
          <p:cNvSpPr/>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4" name="Rectangle 3">
            <a:extLst>
              <a:ext uri="{FF2B5EF4-FFF2-40B4-BE49-F238E27FC236}">
                <a16:creationId xmlns:a16="http://schemas.microsoft.com/office/drawing/2014/main" id="{9B08A6AB-C3A8-7501-6BC6-83CFA6C0F9A3}"/>
              </a:ext>
              <a:ext uri="{C183D7F6-B498-43B3-948B-1728B52AA6E4}">
                <adec:decorative xmlns:adec="http://schemas.microsoft.com/office/drawing/2017/decorative" val="1"/>
              </a:ext>
            </a:extLst>
          </p:cNvPr>
          <p:cNvSpPr/>
          <p:nvPr/>
        </p:nvSpPr>
        <p:spPr>
          <a:xfrm>
            <a:off x="1009651" y="1028698"/>
            <a:ext cx="10172706" cy="4800601"/>
          </a:xfrm>
          <a:prstGeom prst="rect">
            <a:avLst/>
          </a:prstGeom>
          <a:solidFill>
            <a:srgbClr val="FFF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673F9668-0C20-D45C-536B-66FBB7F30C45}"/>
              </a:ext>
              <a:ext uri="{C183D7F6-B498-43B3-948B-1728B52AA6E4}">
                <adec:decorative xmlns:adec="http://schemas.microsoft.com/office/drawing/2017/decorative" val="1"/>
              </a:ext>
            </a:extLst>
          </p:cNvPr>
          <p:cNvSpPr/>
          <p:nvPr/>
        </p:nvSpPr>
        <p:spPr>
          <a:xfrm flipH="1">
            <a:off x="1009649" y="1028699"/>
            <a:ext cx="10174534" cy="4800598"/>
          </a:xfrm>
          <a:prstGeom prst="rect">
            <a:avLst/>
          </a:prstGeom>
          <a:gradFill>
            <a:gsLst>
              <a:gs pos="9000">
                <a:srgbClr val="FF9265"/>
              </a:gs>
              <a:gs pos="95000">
                <a:srgbClr val="DA002F">
                  <a:alpha val="7900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18C2C855-B15C-090B-5493-3D36B8A52654}"/>
              </a:ext>
              <a:ext uri="{C183D7F6-B498-43B3-948B-1728B52AA6E4}">
                <adec:decorative xmlns:adec="http://schemas.microsoft.com/office/drawing/2017/decorative" val="1"/>
              </a:ext>
            </a:extLst>
          </p:cNvPr>
          <p:cNvSpPr/>
          <p:nvPr/>
        </p:nvSpPr>
        <p:spPr>
          <a:xfrm rot="10800000" flipH="1">
            <a:off x="1005991" y="4421079"/>
            <a:ext cx="10176358" cy="1408215"/>
          </a:xfrm>
          <a:prstGeom prst="rect">
            <a:avLst/>
          </a:prstGeom>
          <a:gradFill>
            <a:gsLst>
              <a:gs pos="26000">
                <a:srgbClr val="BA0267">
                  <a:alpha val="0"/>
                </a:srgbClr>
              </a:gs>
              <a:gs pos="95000">
                <a:srgbClr val="9B3597">
                  <a:alpha val="62000"/>
                </a:srgb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981CB20-1010-8C73-0086-CAB904E4B99D}"/>
              </a:ext>
              <a:ext uri="{C183D7F6-B498-43B3-948B-1728B52AA6E4}">
                <adec:decorative xmlns:adec="http://schemas.microsoft.com/office/drawing/2017/decorative" val="1"/>
              </a:ext>
            </a:extLst>
          </p:cNvPr>
          <p:cNvSpPr/>
          <p:nvPr/>
        </p:nvSpPr>
        <p:spPr>
          <a:xfrm rot="5400000" flipH="1">
            <a:off x="3568444" y="-1531928"/>
            <a:ext cx="4800598" cy="9921854"/>
          </a:xfrm>
          <a:prstGeom prst="rect">
            <a:avLst/>
          </a:prstGeom>
          <a:gradFill>
            <a:gsLst>
              <a:gs pos="22000">
                <a:srgbClr val="A60296">
                  <a:alpha val="49000"/>
                </a:srgbClr>
              </a:gs>
              <a:gs pos="99000">
                <a:srgbClr val="DA002F">
                  <a:alpha val="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E11148C-8DD9-6154-C68C-8F67AD965837}"/>
              </a:ext>
            </a:extLst>
          </p:cNvPr>
          <p:cNvSpPr>
            <a:spLocks noGrp="1"/>
          </p:cNvSpPr>
          <p:nvPr>
            <p:ph type="title" hasCustomPrompt="1"/>
          </p:nvPr>
        </p:nvSpPr>
        <p:spPr>
          <a:xfrm>
            <a:off x="1792224" y="4736592"/>
            <a:ext cx="8349303" cy="795528"/>
          </a:xfrm>
        </p:spPr>
        <p:txBody>
          <a:bodyPr vert="horz" lIns="91440" tIns="45720" rIns="91440" bIns="45720" rtlCol="0" anchor="ctr">
            <a:normAutofit/>
          </a:bodyPr>
          <a:lstStyle>
            <a:lvl1pPr>
              <a:lnSpc>
                <a:spcPct val="120000"/>
              </a:lnSpc>
              <a:defRPr lang="en-US" sz="2200" cap="all" spc="400" baseline="0" dirty="0">
                <a:solidFill>
                  <a:schemeClr val="tx1"/>
                </a:solidFill>
              </a:defRPr>
            </a:lvl1pPr>
          </a:lstStyle>
          <a:p>
            <a:pPr lvl="0"/>
            <a:r>
              <a:rPr lang="en-US"/>
              <a:t>Quote Author</a:t>
            </a:r>
          </a:p>
        </p:txBody>
      </p:sp>
      <p:sp>
        <p:nvSpPr>
          <p:cNvPr id="13" name="Footer Placeholder 12">
            <a:extLst>
              <a:ext uri="{FF2B5EF4-FFF2-40B4-BE49-F238E27FC236}">
                <a16:creationId xmlns:a16="http://schemas.microsoft.com/office/drawing/2014/main" id="{A98F5A93-8140-CBD8-D340-993817719AED}"/>
              </a:ext>
            </a:extLst>
          </p:cNvPr>
          <p:cNvSpPr>
            <a:spLocks noGrp="1"/>
          </p:cNvSpPr>
          <p:nvPr>
            <p:ph type="ftr" sz="quarter" idx="15"/>
          </p:nvPr>
        </p:nvSpPr>
        <p:spPr/>
        <p:txBody>
          <a:bodyPr/>
          <a:lstStyle>
            <a:lvl1pPr>
              <a:defRPr>
                <a:solidFill>
                  <a:schemeClr val="bg1"/>
                </a:solidFill>
              </a:defRPr>
            </a:lvl1pPr>
          </a:lstStyle>
          <a:p>
            <a:r>
              <a:rPr lang="en-US"/>
              <a:t>Sample Footer Text</a:t>
            </a:r>
          </a:p>
        </p:txBody>
      </p:sp>
      <p:sp>
        <p:nvSpPr>
          <p:cNvPr id="7" name="Content Placeholder 6">
            <a:extLst>
              <a:ext uri="{FF2B5EF4-FFF2-40B4-BE49-F238E27FC236}">
                <a16:creationId xmlns:a16="http://schemas.microsoft.com/office/drawing/2014/main" id="{664F8300-91F9-3B16-1D97-7082381C6AB9}"/>
              </a:ext>
            </a:extLst>
          </p:cNvPr>
          <p:cNvSpPr>
            <a:spLocks noGrp="1"/>
          </p:cNvSpPr>
          <p:nvPr>
            <p:ph sz="quarter" idx="13" hasCustomPrompt="1"/>
          </p:nvPr>
        </p:nvSpPr>
        <p:spPr>
          <a:xfrm>
            <a:off x="1655064" y="1481328"/>
            <a:ext cx="8001000" cy="2752344"/>
          </a:xfrm>
        </p:spPr>
        <p:txBody>
          <a:bodyPr vert="horz" lIns="91440" tIns="45720" rIns="91440" bIns="45720" rtlCol="0" anchor="ctr">
            <a:normAutofit/>
          </a:bodyPr>
          <a:lstStyle>
            <a:lvl1pPr marL="128016" indent="-137160">
              <a:lnSpc>
                <a:spcPct val="110000"/>
              </a:lnSpc>
              <a:buNone/>
              <a:defRPr lang="en-US" sz="3200" dirty="0">
                <a:solidFill>
                  <a:schemeClr val="tx1"/>
                </a:solidFill>
                <a:latin typeface="+mj-lt"/>
              </a:defRPr>
            </a:lvl1pPr>
          </a:lstStyle>
          <a:p>
            <a:pPr lvl="0"/>
            <a:r>
              <a:rPr lang="en-US"/>
              <a:t>Click to edit Quote</a:t>
            </a:r>
          </a:p>
        </p:txBody>
      </p:sp>
      <p:sp>
        <p:nvSpPr>
          <p:cNvPr id="12" name="Date Placeholder 11">
            <a:extLst>
              <a:ext uri="{FF2B5EF4-FFF2-40B4-BE49-F238E27FC236}">
                <a16:creationId xmlns:a16="http://schemas.microsoft.com/office/drawing/2014/main" id="{D18FECD6-59B2-0E39-163B-DB3FB28DD902}"/>
              </a:ext>
            </a:extLst>
          </p:cNvPr>
          <p:cNvSpPr>
            <a:spLocks noGrp="1"/>
          </p:cNvSpPr>
          <p:nvPr>
            <p:ph type="dt" sz="half" idx="14"/>
          </p:nvPr>
        </p:nvSpPr>
        <p:spPr/>
        <p:txBody>
          <a:bodyPr/>
          <a:lstStyle>
            <a:lvl1pPr>
              <a:defRPr>
                <a:solidFill>
                  <a:schemeClr val="bg1"/>
                </a:solidFill>
              </a:defRPr>
            </a:lvl1pPr>
          </a:lstStyle>
          <a:p>
            <a:fld id="{F3769460-8E62-40CA-83A8-CB830C3D7F18}" type="datetime2">
              <a:rPr lang="en-US" smtClean="0"/>
              <a:t>Thursday, November 20, 2025</a:t>
            </a:fld>
            <a:endParaRPr lang="en-US"/>
          </a:p>
        </p:txBody>
      </p:sp>
      <p:sp>
        <p:nvSpPr>
          <p:cNvPr id="14" name="Slide Number Placeholder 13">
            <a:extLst>
              <a:ext uri="{FF2B5EF4-FFF2-40B4-BE49-F238E27FC236}">
                <a16:creationId xmlns:a16="http://schemas.microsoft.com/office/drawing/2014/main" id="{1EF16B6F-7839-1AC1-F1B6-E5DD5CB264B2}"/>
              </a:ext>
            </a:extLst>
          </p:cNvPr>
          <p:cNvSpPr>
            <a:spLocks noGrp="1"/>
          </p:cNvSpPr>
          <p:nvPr>
            <p:ph type="sldNum" sz="quarter" idx="16"/>
          </p:nvPr>
        </p:nvSpPr>
        <p:spPr/>
        <p:txBody>
          <a:bodyPr/>
          <a:lstStyle>
            <a:lvl1pPr>
              <a:defRPr>
                <a:solidFill>
                  <a:schemeClr val="bg1"/>
                </a:solidFill>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218857793"/>
      </p:ext>
    </p:extLst>
  </p:cSld>
  <p:clrMapOvr>
    <a:overrideClrMapping bg1="dk1" tx1="lt1" bg2="dk2" tx2="lt2" accent1="accent1" accent2="accent2" accent3="accent3" accent4="accent4" accent5="accent5" accent6="accent6" hlink="hlink" folHlink="folHlink"/>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p:cSld name="Quote 3">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69A9201-705F-55B6-3F46-D68411A32E2A}"/>
              </a:ext>
              <a:ext uri="{C183D7F6-B498-43B3-948B-1728B52AA6E4}">
                <adec:decorative xmlns:adec="http://schemas.microsoft.com/office/drawing/2017/decorative" val="1"/>
              </a:ext>
            </a:extLst>
          </p:cNvPr>
          <p:cNvSpPr/>
          <p:nvPr/>
        </p:nvSpPr>
        <p:spPr>
          <a:xfrm>
            <a:off x="0" y="0"/>
            <a:ext cx="12192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E4BBA50-2898-3426-D749-CD2833395810}"/>
              </a:ext>
              <a:ext uri="{C183D7F6-B498-43B3-948B-1728B52AA6E4}">
                <adec:decorative xmlns:adec="http://schemas.microsoft.com/office/drawing/2017/decorative" val="1"/>
              </a:ext>
            </a:extLst>
          </p:cNvPr>
          <p:cNvSpPr/>
          <p:nvPr/>
        </p:nvSpPr>
        <p:spPr>
          <a:xfrm>
            <a:off x="1009651" y="1028701"/>
            <a:ext cx="10172700" cy="4800598"/>
          </a:xfrm>
          <a:prstGeom prst="rect">
            <a:avLst/>
          </a:prstGeom>
          <a:solidFill>
            <a:schemeClr val="bg1"/>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D6BEDF5-EA71-E3BD-29EA-A8A58B1227EE}"/>
              </a:ext>
              <a:ext uri="{C183D7F6-B498-43B3-948B-1728B52AA6E4}">
                <adec:decorative xmlns:adec="http://schemas.microsoft.com/office/drawing/2017/decorative" val="1"/>
              </a:ext>
            </a:extLst>
          </p:cNvPr>
          <p:cNvSpPr/>
          <p:nvPr/>
        </p:nvSpPr>
        <p:spPr>
          <a:xfrm flipH="1">
            <a:off x="8115303" y="1028698"/>
            <a:ext cx="3086100" cy="4800599"/>
          </a:xfrm>
          <a:prstGeom prst="rect">
            <a:avLst/>
          </a:prstGeom>
          <a:gradFill>
            <a:gsLst>
              <a:gs pos="0">
                <a:srgbClr val="FE4A00">
                  <a:alpha val="81000"/>
                </a:srgbClr>
              </a:gs>
              <a:gs pos="100000">
                <a:srgbClr val="9C2C97"/>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1" name="Rectangle 10">
            <a:extLst>
              <a:ext uri="{FF2B5EF4-FFF2-40B4-BE49-F238E27FC236}">
                <a16:creationId xmlns:a16="http://schemas.microsoft.com/office/drawing/2014/main" id="{2ABA6F75-CEBF-CDAC-9F4B-3C794F813211}"/>
              </a:ext>
              <a:ext uri="{C183D7F6-B498-43B3-948B-1728B52AA6E4}">
                <adec:decorative xmlns:adec="http://schemas.microsoft.com/office/drawing/2017/decorative" val="1"/>
              </a:ext>
            </a:extLst>
          </p:cNvPr>
          <p:cNvSpPr/>
          <p:nvPr/>
        </p:nvSpPr>
        <p:spPr>
          <a:xfrm rot="10800000" flipH="1">
            <a:off x="8124832" y="1028696"/>
            <a:ext cx="3076572" cy="3584648"/>
          </a:xfrm>
          <a:prstGeom prst="rect">
            <a:avLst/>
          </a:prstGeom>
          <a:gradFill>
            <a:gsLst>
              <a:gs pos="0">
                <a:srgbClr val="FF6753">
                  <a:alpha val="0"/>
                </a:srgbClr>
              </a:gs>
              <a:gs pos="99000">
                <a:srgbClr val="D6002E">
                  <a:alpha val="44000"/>
                </a:srgb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3E11148C-8DD9-6154-C68C-8F67AD965837}"/>
              </a:ext>
            </a:extLst>
          </p:cNvPr>
          <p:cNvSpPr>
            <a:spLocks noGrp="1"/>
          </p:cNvSpPr>
          <p:nvPr>
            <p:ph type="title" hasCustomPrompt="1"/>
          </p:nvPr>
        </p:nvSpPr>
        <p:spPr>
          <a:xfrm>
            <a:off x="8531352" y="1792224"/>
            <a:ext cx="2322576" cy="3465576"/>
          </a:xfrm>
        </p:spPr>
        <p:txBody>
          <a:bodyPr anchor="ctr">
            <a:normAutofit/>
          </a:bodyPr>
          <a:lstStyle>
            <a:lvl1pPr algn="ctr">
              <a:lnSpc>
                <a:spcPct val="120000"/>
              </a:lnSpc>
              <a:defRPr sz="1600" b="0" cap="all" spc="400" baseline="0">
                <a:solidFill>
                  <a:schemeClr val="bg1"/>
                </a:solidFill>
                <a:latin typeface="+mn-lt"/>
              </a:defRPr>
            </a:lvl1pPr>
          </a:lstStyle>
          <a:p>
            <a:r>
              <a:rPr lang="en-US"/>
              <a:t>Quote Author</a:t>
            </a:r>
          </a:p>
        </p:txBody>
      </p:sp>
      <p:sp>
        <p:nvSpPr>
          <p:cNvPr id="13" name="Footer Placeholder 12">
            <a:extLst>
              <a:ext uri="{FF2B5EF4-FFF2-40B4-BE49-F238E27FC236}">
                <a16:creationId xmlns:a16="http://schemas.microsoft.com/office/drawing/2014/main" id="{A98F5A93-8140-CBD8-D340-993817719AED}"/>
              </a:ext>
            </a:extLst>
          </p:cNvPr>
          <p:cNvSpPr>
            <a:spLocks noGrp="1"/>
          </p:cNvSpPr>
          <p:nvPr>
            <p:ph type="ftr" sz="quarter" idx="15"/>
          </p:nvPr>
        </p:nvSpPr>
        <p:spPr/>
        <p:txBody>
          <a:bodyPr/>
          <a:lstStyle/>
          <a:p>
            <a:r>
              <a:rPr lang="en-US"/>
              <a:t>Sample Footer Text</a:t>
            </a:r>
          </a:p>
        </p:txBody>
      </p:sp>
      <p:sp>
        <p:nvSpPr>
          <p:cNvPr id="7" name="Content Placeholder 6">
            <a:extLst>
              <a:ext uri="{FF2B5EF4-FFF2-40B4-BE49-F238E27FC236}">
                <a16:creationId xmlns:a16="http://schemas.microsoft.com/office/drawing/2014/main" id="{664F8300-91F9-3B16-1D97-7082381C6AB9}"/>
              </a:ext>
            </a:extLst>
          </p:cNvPr>
          <p:cNvSpPr>
            <a:spLocks noGrp="1"/>
          </p:cNvSpPr>
          <p:nvPr>
            <p:ph sz="quarter" idx="13" hasCustomPrompt="1"/>
          </p:nvPr>
        </p:nvSpPr>
        <p:spPr>
          <a:xfrm>
            <a:off x="1737360" y="1399032"/>
            <a:ext cx="5751576" cy="4041648"/>
          </a:xfrm>
        </p:spPr>
        <p:txBody>
          <a:bodyPr vert="horz" lIns="91440" tIns="45720" rIns="91440" bIns="45720" rtlCol="0" anchor="ctr">
            <a:normAutofit/>
          </a:bodyPr>
          <a:lstStyle>
            <a:lvl1pPr marL="182880" indent="-182880">
              <a:lnSpc>
                <a:spcPct val="110000"/>
              </a:lnSpc>
              <a:spcBef>
                <a:spcPts val="0"/>
              </a:spcBef>
              <a:buNone/>
              <a:defRPr lang="en-US" sz="3400" b="1" dirty="0">
                <a:latin typeface="+mj-lt"/>
              </a:defRPr>
            </a:lvl1pPr>
          </a:lstStyle>
          <a:p>
            <a:pPr lvl="0"/>
            <a:r>
              <a:rPr lang="en-US"/>
              <a:t>Click to edit Quote</a:t>
            </a:r>
          </a:p>
        </p:txBody>
      </p:sp>
      <p:sp>
        <p:nvSpPr>
          <p:cNvPr id="12" name="Date Placeholder 11">
            <a:extLst>
              <a:ext uri="{FF2B5EF4-FFF2-40B4-BE49-F238E27FC236}">
                <a16:creationId xmlns:a16="http://schemas.microsoft.com/office/drawing/2014/main" id="{D18FECD6-59B2-0E39-163B-DB3FB28DD902}"/>
              </a:ext>
            </a:extLst>
          </p:cNvPr>
          <p:cNvSpPr>
            <a:spLocks noGrp="1"/>
          </p:cNvSpPr>
          <p:nvPr>
            <p:ph type="dt" sz="half" idx="14"/>
          </p:nvPr>
        </p:nvSpPr>
        <p:spPr/>
        <p:txBody>
          <a:bodyPr/>
          <a:lstStyle>
            <a:lvl1pPr>
              <a:defRPr>
                <a:solidFill>
                  <a:schemeClr val="tx1"/>
                </a:solidFill>
              </a:defRPr>
            </a:lvl1pPr>
          </a:lstStyle>
          <a:p>
            <a:fld id="{4D9BF413-3F81-4C14-A195-E47B863670C3}" type="datetime2">
              <a:rPr lang="en-US" smtClean="0"/>
              <a:t>Thursday, November 20, 2025</a:t>
            </a:fld>
            <a:endParaRPr lang="en-US"/>
          </a:p>
        </p:txBody>
      </p:sp>
      <p:sp>
        <p:nvSpPr>
          <p:cNvPr id="14" name="Slide Number Placeholder 13">
            <a:extLst>
              <a:ext uri="{FF2B5EF4-FFF2-40B4-BE49-F238E27FC236}">
                <a16:creationId xmlns:a16="http://schemas.microsoft.com/office/drawing/2014/main" id="{1EF16B6F-7839-1AC1-F1B6-E5DD5CB264B2}"/>
              </a:ext>
            </a:extLst>
          </p:cNvPr>
          <p:cNvSpPr>
            <a:spLocks noGrp="1"/>
          </p:cNvSpPr>
          <p:nvPr>
            <p:ph type="sldNum" sz="quarter" idx="16"/>
          </p:nvPr>
        </p:nvSpPr>
        <p:spPr/>
        <p:txBody>
          <a:bodyPr/>
          <a:lstStyle>
            <a:lvl1pPr>
              <a:defRPr>
                <a:solidFill>
                  <a:schemeClr val="tx1"/>
                </a:solidFill>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289110589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31521" y="294248"/>
            <a:ext cx="10844784" cy="958480"/>
          </a:xfrm>
        </p:spPr>
        <p:txBody>
          <a:bodyPr/>
          <a:lstStyle/>
          <a:p>
            <a:r>
              <a:rPr lang="en-US"/>
              <a:t>Click to edit Master title style</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4" name="Content Placeholder 3">
            <a:extLst>
              <a:ext uri="{FF2B5EF4-FFF2-40B4-BE49-F238E27FC236}">
                <a16:creationId xmlns:a16="http://schemas.microsoft.com/office/drawing/2014/main" id="{0D0CE8AB-DD53-DE37-0172-0F4C2D9FEBDA}"/>
              </a:ext>
            </a:extLst>
          </p:cNvPr>
          <p:cNvSpPr>
            <a:spLocks noGrp="1"/>
          </p:cNvSpPr>
          <p:nvPr>
            <p:ph sz="quarter" idx="15"/>
          </p:nvPr>
        </p:nvSpPr>
        <p:spPr>
          <a:xfrm>
            <a:off x="731838" y="2020824"/>
            <a:ext cx="5075237" cy="41148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9">
            <a:extLst>
              <a:ext uri="{FF2B5EF4-FFF2-40B4-BE49-F238E27FC236}">
                <a16:creationId xmlns:a16="http://schemas.microsoft.com/office/drawing/2014/main" id="{3467A339-2191-25DF-DA14-F9F1C27E8EBD}"/>
              </a:ext>
            </a:extLst>
          </p:cNvPr>
          <p:cNvSpPr>
            <a:spLocks noGrp="1"/>
          </p:cNvSpPr>
          <p:nvPr>
            <p:ph sz="quarter" idx="16"/>
          </p:nvPr>
        </p:nvSpPr>
        <p:spPr>
          <a:xfrm>
            <a:off x="6500813" y="2020824"/>
            <a:ext cx="5075237" cy="41148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53F1486C-F518-4593-A9F9-71F14C909BBB}" type="datetime2">
              <a:rPr lang="en-US" smtClean="0"/>
              <a:t>Thursday, November 20, 2025</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57708349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731520" y="292608"/>
            <a:ext cx="10844784" cy="960120"/>
          </a:xfrm>
        </p:spPr>
        <p:txBody>
          <a:bodyPr/>
          <a:lstStyle/>
          <a:p>
            <a:r>
              <a:rPr lang="en-US"/>
              <a:t>Click to edit Master title style</a:t>
            </a:r>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r>
              <a:rPr lang="en-US"/>
              <a:t>Sample Footer Text</a:t>
            </a:r>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731074" y="1380744"/>
            <a:ext cx="5074920"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11">
            <a:extLst>
              <a:ext uri="{FF2B5EF4-FFF2-40B4-BE49-F238E27FC236}">
                <a16:creationId xmlns:a16="http://schemas.microsoft.com/office/drawing/2014/main" id="{5D0ED8F7-2A3F-80A9-EF90-A2A4073C69D3}"/>
              </a:ext>
            </a:extLst>
          </p:cNvPr>
          <p:cNvSpPr>
            <a:spLocks noGrp="1"/>
          </p:cNvSpPr>
          <p:nvPr>
            <p:ph sz="quarter" idx="15"/>
          </p:nvPr>
        </p:nvSpPr>
        <p:spPr>
          <a:xfrm>
            <a:off x="731838" y="2020888"/>
            <a:ext cx="507365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501384" y="1380744"/>
            <a:ext cx="5074920"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5" name="Content Placeholder 14">
            <a:extLst>
              <a:ext uri="{FF2B5EF4-FFF2-40B4-BE49-F238E27FC236}">
                <a16:creationId xmlns:a16="http://schemas.microsoft.com/office/drawing/2014/main" id="{5D723F4E-0022-57BD-B68A-67BA61881741}"/>
              </a:ext>
            </a:extLst>
          </p:cNvPr>
          <p:cNvSpPr>
            <a:spLocks noGrp="1"/>
          </p:cNvSpPr>
          <p:nvPr>
            <p:ph sz="quarter" idx="16"/>
          </p:nvPr>
        </p:nvSpPr>
        <p:spPr>
          <a:xfrm>
            <a:off x="6500813" y="2020888"/>
            <a:ext cx="5075237"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E54DDA2C-4D95-4DB6-BF4A-4F688D05F62F}" type="datetime2">
              <a:rPr lang="en-US" smtClean="0"/>
              <a:t>Thursday, November 20, 2025</a:t>
            </a:fld>
            <a:endParaRPr lang="en-US"/>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43825818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a:xfrm>
            <a:off x="731520" y="292608"/>
            <a:ext cx="9985248" cy="960120"/>
          </a:xfrm>
        </p:spPr>
        <p:txBody>
          <a:bodyPr/>
          <a:lstStyle/>
          <a:p>
            <a:r>
              <a:rPr lang="en-US"/>
              <a:t>Click to edit Master title style</a:t>
            </a:r>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r>
              <a:rPr lang="en-US"/>
              <a:t>Sample Footer Text</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82AE4565-505C-457E-BFE9-7CA5ED3C51C4}" type="datetime2">
              <a:rPr lang="en-US" smtClean="0"/>
              <a:t>Thursday, November 20, 2025</a:t>
            </a:fld>
            <a:endParaRPr lang="en-US"/>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56496913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r>
              <a:rPr lang="en-US"/>
              <a:t>Sample Footer Text</a:t>
            </a:r>
          </a:p>
        </p:txBody>
      </p:sp>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E882EFDC-6A75-4D73-91E7-2ECC26E96D93}" type="datetime2">
              <a:rPr lang="en-US" smtClean="0"/>
              <a:t>Thursday, November 20, 2025</a:t>
            </a:fld>
            <a:endParaRPr lang="en-US"/>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02917458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731520" y="553616"/>
            <a:ext cx="3595634" cy="1757505"/>
          </a:xfrm>
        </p:spPr>
        <p:txBody>
          <a:bodyPr anchor="t">
            <a:normAutofit/>
          </a:bodyPr>
          <a:lstStyle>
            <a:lvl1pPr>
              <a:defRPr sz="2800"/>
            </a:lvl1pPr>
          </a:lstStyle>
          <a:p>
            <a:r>
              <a:rPr lang="en-US"/>
              <a:t>Click to edit Master title style</a:t>
            </a:r>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r>
              <a:rPr lang="en-US"/>
              <a:t>Sample Footer Text</a:t>
            </a:r>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731520" y="2311122"/>
            <a:ext cx="3309608" cy="3824566"/>
          </a:xfrm>
        </p:spPr>
        <p:txBody>
          <a:bodyPr anchor="t">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6995" y="553616"/>
            <a:ext cx="6439309" cy="5582071"/>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4B8D072B-0F30-4743-AD00-90BD7F92FC91}" type="datetime2">
              <a:rPr lang="en-US" smtClean="0"/>
              <a:t>Thursday, November 20, 2025</a:t>
            </a:fld>
            <a:endParaRPr lang="en-US"/>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49659907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731520" y="557784"/>
            <a:ext cx="3713996" cy="2212313"/>
          </a:xfrm>
        </p:spPr>
        <p:txBody>
          <a:bodyPr vert="horz" lIns="91440" tIns="45720" rIns="91440" bIns="45720" rtlCol="0" anchor="t">
            <a:normAutofit/>
          </a:bodyPr>
          <a:lstStyle>
            <a:lvl1pPr>
              <a:defRPr lang="en-US" dirty="0"/>
            </a:lvl1pPr>
          </a:lstStyle>
          <a:p>
            <a:pPr lvl="0"/>
            <a:r>
              <a:rPr lang="en-US"/>
              <a:t>Click to edit Master title style</a:t>
            </a:r>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r>
              <a:rPr lang="en-US"/>
              <a:t>Sample Footer Text</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731520" y="2826137"/>
            <a:ext cx="3310128" cy="3153877"/>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Picture Placeholder 8">
            <a:extLst>
              <a:ext uri="{FF2B5EF4-FFF2-40B4-BE49-F238E27FC236}">
                <a16:creationId xmlns:a16="http://schemas.microsoft.com/office/drawing/2014/main" id="{6E5A5D34-8853-9D0F-8F1B-90E5CC5A7D5F}"/>
              </a:ext>
            </a:extLst>
          </p:cNvPr>
          <p:cNvSpPr>
            <a:spLocks noGrp="1"/>
          </p:cNvSpPr>
          <p:nvPr>
            <p:ph type="pic" sz="quarter" idx="13" hasCustomPrompt="1"/>
          </p:nvPr>
        </p:nvSpPr>
        <p:spPr>
          <a:xfrm>
            <a:off x="5421313" y="603504"/>
            <a:ext cx="6154737" cy="5376510"/>
          </a:xfrm>
          <a:blipFill>
            <a:blip r:embed="rId2">
              <a:alphaModFix amt="70000"/>
            </a:blip>
            <a:stretch>
              <a:fillRect/>
            </a:stretch>
          </a:blipFill>
        </p:spPr>
        <p:txBody>
          <a:bodyPr/>
          <a:lstStyle>
            <a:lvl1pPr marL="0" indent="0">
              <a:buNone/>
              <a:defRPr/>
            </a:lvl1pPr>
          </a:lstStyle>
          <a:p>
            <a:r>
              <a:rPr lang="en-US"/>
              <a:t> </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EF8FF1A8-4BF9-4B7D-9A44-0F91B76D49BD}" type="datetime2">
              <a:rPr lang="en-US" smtClean="0"/>
              <a:t>Thursday, November 20, 2025</a:t>
            </a:fld>
            <a:endParaRPr lang="en-US"/>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76902161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p:cSld name="Conclusion">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51DC8D0-ECB3-9C81-4ADA-D2C30B00B146}"/>
              </a:ext>
              <a:ext uri="{C183D7F6-B498-43B3-948B-1728B52AA6E4}">
                <adec:decorative xmlns:adec="http://schemas.microsoft.com/office/drawing/2017/decorative" val="1"/>
              </a:ext>
            </a:extLst>
          </p:cNvPr>
          <p:cNvSpPr/>
          <p:nvPr/>
        </p:nvSpPr>
        <p:spPr>
          <a:xfrm>
            <a:off x="-6" y="1"/>
            <a:ext cx="12192006" cy="3200400"/>
          </a:xfrm>
          <a:prstGeom prst="rect">
            <a:avLst/>
          </a:prstGeom>
          <a:gradFill>
            <a:gsLst>
              <a:gs pos="8000">
                <a:srgbClr val="D861D4"/>
              </a:gs>
              <a:gs pos="100000">
                <a:srgbClr val="DA002F">
                  <a:alpha val="77647"/>
                </a:srgb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E2A9673D-65B2-D6C4-C53F-8652E7E8A8A2}"/>
              </a:ext>
              <a:ext uri="{C183D7F6-B498-43B3-948B-1728B52AA6E4}">
                <adec:decorative xmlns:adec="http://schemas.microsoft.com/office/drawing/2017/decorative" val="1"/>
              </a:ext>
            </a:extLst>
          </p:cNvPr>
          <p:cNvSpPr/>
          <p:nvPr/>
        </p:nvSpPr>
        <p:spPr>
          <a:xfrm rot="16200000">
            <a:off x="4495799" y="-4495803"/>
            <a:ext cx="3200402" cy="12192003"/>
          </a:xfrm>
          <a:prstGeom prst="rect">
            <a:avLst/>
          </a:prstGeom>
          <a:gradFill>
            <a:gsLst>
              <a:gs pos="0">
                <a:srgbClr val="FE4A00">
                  <a:alpha val="49804"/>
                </a:srgbClr>
              </a:gs>
              <a:gs pos="99000">
                <a:srgbClr val="92248E">
                  <a:alpha val="62353"/>
                </a:srgb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32E07E3-56CC-285D-C461-695C95F6ECD4}"/>
              </a:ext>
              <a:ext uri="{C183D7F6-B498-43B3-948B-1728B52AA6E4}">
                <adec:decorative xmlns:adec="http://schemas.microsoft.com/office/drawing/2017/decorative" val="1"/>
              </a:ext>
            </a:extLst>
          </p:cNvPr>
          <p:cNvSpPr/>
          <p:nvPr/>
        </p:nvSpPr>
        <p:spPr>
          <a:xfrm rot="10800000">
            <a:off x="8115300" y="-1"/>
            <a:ext cx="4076700" cy="3200400"/>
          </a:xfrm>
          <a:prstGeom prst="rect">
            <a:avLst/>
          </a:prstGeom>
          <a:gradFill>
            <a:gsLst>
              <a:gs pos="0">
                <a:srgbClr val="DA002F">
                  <a:alpha val="12941"/>
                </a:srgbClr>
              </a:gs>
              <a:gs pos="84000">
                <a:srgbClr val="FF907A">
                  <a:alpha val="20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F013C450-5422-C684-DC49-499D1A1B957B}"/>
              </a:ext>
              <a:ext uri="{C183D7F6-B498-43B3-948B-1728B52AA6E4}">
                <adec:decorative xmlns:adec="http://schemas.microsoft.com/office/drawing/2017/decorative" val="1"/>
              </a:ext>
            </a:extLst>
          </p:cNvPr>
          <p:cNvSpPr/>
          <p:nvPr/>
        </p:nvSpPr>
        <p:spPr>
          <a:xfrm rot="12508972">
            <a:off x="5601200" y="-1241452"/>
            <a:ext cx="4600694" cy="3518859"/>
          </a:xfrm>
          <a:custGeom>
            <a:avLst/>
            <a:gdLst>
              <a:gd name="connsiteX0" fmla="*/ 4600694 w 4600694"/>
              <a:gd name="connsiteY0" fmla="*/ 1140993 h 3518859"/>
              <a:gd name="connsiteX1" fmla="*/ 218087 w 4600694"/>
              <a:gd name="connsiteY1" fmla="*/ 3518859 h 3518859"/>
              <a:gd name="connsiteX2" fmla="*/ 141518 w 4600694"/>
              <a:gd name="connsiteY2" fmla="*/ 3334617 h 3518859"/>
              <a:gd name="connsiteX3" fmla="*/ 0 w 4600694"/>
              <a:gd name="connsiteY3" fmla="*/ 2502877 h 3518859"/>
              <a:gd name="connsiteX4" fmla="*/ 2502877 w 4600694"/>
              <a:gd name="connsiteY4" fmla="*/ 0 h 3518859"/>
              <a:gd name="connsiteX5" fmla="*/ 4526396 w 4600694"/>
              <a:gd name="connsiteY5" fmla="*/ 1029569 h 3518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00694" h="3518859">
                <a:moveTo>
                  <a:pt x="4600694" y="1140993"/>
                </a:moveTo>
                <a:lnTo>
                  <a:pt x="218087" y="3518859"/>
                </a:lnTo>
                <a:lnTo>
                  <a:pt x="141518" y="3334617"/>
                </a:lnTo>
                <a:cubicBezTo>
                  <a:pt x="49860" y="3074390"/>
                  <a:pt x="0" y="2794456"/>
                  <a:pt x="0" y="2502877"/>
                </a:cubicBezTo>
                <a:cubicBezTo>
                  <a:pt x="0" y="1120576"/>
                  <a:pt x="1120576" y="0"/>
                  <a:pt x="2502877" y="0"/>
                </a:cubicBezTo>
                <a:cubicBezTo>
                  <a:pt x="3334417" y="0"/>
                  <a:pt x="4071245" y="405511"/>
                  <a:pt x="4526396" y="1029569"/>
                </a:cubicBezTo>
                <a:close/>
              </a:path>
            </a:pathLst>
          </a:custGeom>
          <a:gradFill>
            <a:gsLst>
              <a:gs pos="31000">
                <a:srgbClr val="FF907A">
                  <a:alpha val="0"/>
                </a:srgbClr>
              </a:gs>
              <a:gs pos="85000">
                <a:srgbClr val="FFBCAF">
                  <a:alpha val="23000"/>
                </a:srgb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731520" y="1179576"/>
            <a:ext cx="10881360" cy="1728216"/>
          </a:xfrm>
        </p:spPr>
        <p:txBody>
          <a:bodyPr anchor="b">
            <a:normAutofit/>
          </a:bodyPr>
          <a:lstStyle>
            <a:lvl1pPr>
              <a:defRPr sz="6000">
                <a:solidFill>
                  <a:schemeClr val="bg1"/>
                </a:solidFill>
              </a:defRPr>
            </a:lvl1pPr>
          </a:lstStyle>
          <a:p>
            <a:r>
              <a:rPr lang="en-US"/>
              <a:t>Click to edit Master title style</a:t>
            </a:r>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lvl1pPr>
              <a:defRPr>
                <a:solidFill>
                  <a:schemeClr val="bg1"/>
                </a:solidFill>
              </a:defRPr>
            </a:lvl1pPr>
          </a:lstStyle>
          <a:p>
            <a:r>
              <a:rPr lang="en-US"/>
              <a:t>Sample Footer Text</a:t>
            </a:r>
          </a:p>
        </p:txBody>
      </p:sp>
      <p:sp>
        <p:nvSpPr>
          <p:cNvPr id="8" name="Content Placeholder 7">
            <a:extLst>
              <a:ext uri="{FF2B5EF4-FFF2-40B4-BE49-F238E27FC236}">
                <a16:creationId xmlns:a16="http://schemas.microsoft.com/office/drawing/2014/main" id="{C7E1FCC9-2D1D-9C6B-8C9A-E3D0A77DBEF0}"/>
              </a:ext>
            </a:extLst>
          </p:cNvPr>
          <p:cNvSpPr>
            <a:spLocks noGrp="1"/>
          </p:cNvSpPr>
          <p:nvPr>
            <p:ph sz="quarter" idx="13"/>
          </p:nvPr>
        </p:nvSpPr>
        <p:spPr>
          <a:xfrm>
            <a:off x="731520" y="3657600"/>
            <a:ext cx="10881360" cy="2743200"/>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lvl1pPr>
              <a:defRPr>
                <a:solidFill>
                  <a:schemeClr val="tx1"/>
                </a:solidFill>
              </a:defRPr>
            </a:lvl1pPr>
          </a:lstStyle>
          <a:p>
            <a:fld id="{CF7636FB-A6BA-4E3C-9023-5FBFE4689724}" type="datetime2">
              <a:rPr lang="en-US" smtClean="0"/>
              <a:t>Thursday, November 20, 2025</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lvl1pPr>
              <a:defRPr>
                <a:solidFill>
                  <a:schemeClr val="tx1"/>
                </a:solidFill>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275662841"/>
      </p:ext>
    </p:extLst>
  </p:cSld>
  <p:clrMapOvr>
    <a:overrideClrMapping bg1="lt1" tx1="dk1" bg2="lt2" tx2="dk2" accent1="accent1" accent2="accent2" accent3="accent3" accent4="accent4" accent5="accent5" accent6="accent6" hlink="hlink" folHlink="folHlink"/>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p:cSld name="Conclusion 2">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617130E-6216-789E-BE08-6D1E3E75622B}"/>
              </a:ext>
              <a:ext uri="{C183D7F6-B498-43B3-948B-1728B52AA6E4}">
                <adec:decorative xmlns:adec="http://schemas.microsoft.com/office/drawing/2017/decorative" val="1"/>
              </a:ext>
            </a:extLst>
          </p:cNvPr>
          <p:cNvSpPr/>
          <p:nvPr/>
        </p:nvSpPr>
        <p:spPr>
          <a:xfrm>
            <a:off x="-6" y="1"/>
            <a:ext cx="12192006" cy="3200400"/>
          </a:xfrm>
          <a:prstGeom prst="rect">
            <a:avLst/>
          </a:prstGeom>
          <a:gradFill>
            <a:gsLst>
              <a:gs pos="8000">
                <a:srgbClr val="D861D4"/>
              </a:gs>
              <a:gs pos="100000">
                <a:srgbClr val="DA002F">
                  <a:alpha val="77647"/>
                </a:srgb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17499983-7B9C-7C3D-25C2-1715A4226DE4}"/>
              </a:ext>
              <a:ext uri="{C183D7F6-B498-43B3-948B-1728B52AA6E4}">
                <adec:decorative xmlns:adec="http://schemas.microsoft.com/office/drawing/2017/decorative" val="1"/>
              </a:ext>
            </a:extLst>
          </p:cNvPr>
          <p:cNvSpPr/>
          <p:nvPr/>
        </p:nvSpPr>
        <p:spPr>
          <a:xfrm rot="16200000">
            <a:off x="4495799" y="-4495803"/>
            <a:ext cx="3200402" cy="12192003"/>
          </a:xfrm>
          <a:prstGeom prst="rect">
            <a:avLst/>
          </a:prstGeom>
          <a:gradFill>
            <a:gsLst>
              <a:gs pos="0">
                <a:srgbClr val="FE4A00">
                  <a:alpha val="49804"/>
                </a:srgbClr>
              </a:gs>
              <a:gs pos="99000">
                <a:srgbClr val="92248E">
                  <a:alpha val="62353"/>
                </a:srgb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0492B90-6109-F01B-1ABB-6BED7A1F1389}"/>
              </a:ext>
              <a:ext uri="{C183D7F6-B498-43B3-948B-1728B52AA6E4}">
                <adec:decorative xmlns:adec="http://schemas.microsoft.com/office/drawing/2017/decorative" val="1"/>
              </a:ext>
            </a:extLst>
          </p:cNvPr>
          <p:cNvSpPr/>
          <p:nvPr/>
        </p:nvSpPr>
        <p:spPr>
          <a:xfrm rot="10800000">
            <a:off x="8115300" y="-5"/>
            <a:ext cx="4076700" cy="3200404"/>
          </a:xfrm>
          <a:prstGeom prst="rect">
            <a:avLst/>
          </a:prstGeom>
          <a:gradFill>
            <a:gsLst>
              <a:gs pos="0">
                <a:srgbClr val="DA002F">
                  <a:alpha val="12941"/>
                </a:srgbClr>
              </a:gs>
              <a:gs pos="84000">
                <a:srgbClr val="FF907A">
                  <a:alpha val="20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A8F1BDFB-261A-F796-17BC-584DAB2E77B1}"/>
              </a:ext>
              <a:ext uri="{C183D7F6-B498-43B3-948B-1728B52AA6E4}">
                <adec:decorative xmlns:adec="http://schemas.microsoft.com/office/drawing/2017/decorative" val="1"/>
              </a:ext>
            </a:extLst>
          </p:cNvPr>
          <p:cNvSpPr/>
          <p:nvPr/>
        </p:nvSpPr>
        <p:spPr>
          <a:xfrm rot="12508972">
            <a:off x="5601200" y="-1241452"/>
            <a:ext cx="4600694" cy="3518859"/>
          </a:xfrm>
          <a:custGeom>
            <a:avLst/>
            <a:gdLst>
              <a:gd name="connsiteX0" fmla="*/ 4600694 w 4600694"/>
              <a:gd name="connsiteY0" fmla="*/ 1140993 h 3518859"/>
              <a:gd name="connsiteX1" fmla="*/ 218087 w 4600694"/>
              <a:gd name="connsiteY1" fmla="*/ 3518859 h 3518859"/>
              <a:gd name="connsiteX2" fmla="*/ 141518 w 4600694"/>
              <a:gd name="connsiteY2" fmla="*/ 3334617 h 3518859"/>
              <a:gd name="connsiteX3" fmla="*/ 0 w 4600694"/>
              <a:gd name="connsiteY3" fmla="*/ 2502877 h 3518859"/>
              <a:gd name="connsiteX4" fmla="*/ 2502877 w 4600694"/>
              <a:gd name="connsiteY4" fmla="*/ 0 h 3518859"/>
              <a:gd name="connsiteX5" fmla="*/ 4526396 w 4600694"/>
              <a:gd name="connsiteY5" fmla="*/ 1029569 h 3518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00694" h="3518859">
                <a:moveTo>
                  <a:pt x="4600694" y="1140993"/>
                </a:moveTo>
                <a:lnTo>
                  <a:pt x="218087" y="3518859"/>
                </a:lnTo>
                <a:lnTo>
                  <a:pt x="141518" y="3334617"/>
                </a:lnTo>
                <a:cubicBezTo>
                  <a:pt x="49860" y="3074390"/>
                  <a:pt x="0" y="2794456"/>
                  <a:pt x="0" y="2502877"/>
                </a:cubicBezTo>
                <a:cubicBezTo>
                  <a:pt x="0" y="1120576"/>
                  <a:pt x="1120576" y="0"/>
                  <a:pt x="2502877" y="0"/>
                </a:cubicBezTo>
                <a:cubicBezTo>
                  <a:pt x="3334417" y="0"/>
                  <a:pt x="4071245" y="405511"/>
                  <a:pt x="4526396" y="1029569"/>
                </a:cubicBezTo>
                <a:close/>
              </a:path>
            </a:pathLst>
          </a:custGeom>
          <a:gradFill>
            <a:gsLst>
              <a:gs pos="31000">
                <a:srgbClr val="FF907A">
                  <a:alpha val="0"/>
                </a:srgbClr>
              </a:gs>
              <a:gs pos="85000">
                <a:srgbClr val="FFBCAF">
                  <a:alpha val="23000"/>
                </a:srgb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731520" y="1179576"/>
            <a:ext cx="9994392" cy="1728216"/>
          </a:xfrm>
        </p:spPr>
        <p:txBody>
          <a:bodyPr anchor="b">
            <a:normAutofit/>
          </a:bodyPr>
          <a:lstStyle>
            <a:lvl1pPr>
              <a:defRPr sz="6000">
                <a:solidFill>
                  <a:schemeClr val="bg1"/>
                </a:solidFill>
              </a:defRPr>
            </a:lvl1pPr>
          </a:lstStyle>
          <a:p>
            <a:r>
              <a:rPr lang="en-US"/>
              <a:t>Click to edit Master title style</a:t>
            </a:r>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lvl1pPr>
              <a:defRPr>
                <a:solidFill>
                  <a:schemeClr val="bg1"/>
                </a:solidFill>
              </a:defRPr>
            </a:lvl1pPr>
          </a:lstStyle>
          <a:p>
            <a:r>
              <a:rPr lang="en-US"/>
              <a:t>Sample Footer Text</a:t>
            </a:r>
          </a:p>
        </p:txBody>
      </p:sp>
      <p:sp>
        <p:nvSpPr>
          <p:cNvPr id="7" name="Content Placeholder 6">
            <a:extLst>
              <a:ext uri="{FF2B5EF4-FFF2-40B4-BE49-F238E27FC236}">
                <a16:creationId xmlns:a16="http://schemas.microsoft.com/office/drawing/2014/main" id="{053FFEDA-E57B-DF13-2394-A1514E15F85A}"/>
              </a:ext>
            </a:extLst>
          </p:cNvPr>
          <p:cNvSpPr>
            <a:spLocks noGrp="1"/>
          </p:cNvSpPr>
          <p:nvPr>
            <p:ph sz="quarter" idx="14"/>
          </p:nvPr>
        </p:nvSpPr>
        <p:spPr>
          <a:xfrm>
            <a:off x="731520" y="3931920"/>
            <a:ext cx="9994392" cy="1806728"/>
          </a:xfrm>
        </p:spPr>
        <p:txBody>
          <a:bodyPr vert="horz" lIns="91440" tIns="45720" rIns="91440" bIns="45720" rtlCol="0">
            <a:normAutofit/>
          </a:bodyPr>
          <a:lstStyle>
            <a:lvl1pPr marL="0" indent="0">
              <a:buNone/>
              <a:defRPr lang="en-US" sz="2400" dirty="0"/>
            </a:lvl1pPr>
            <a:lvl2pPr marL="228600" indent="0">
              <a:buNone/>
              <a:defRPr lang="en-US" sz="2000" dirty="0"/>
            </a:lvl2pPr>
            <a:lvl3pPr marL="457200" indent="0">
              <a:buNone/>
              <a:defRPr lang="en-US" sz="1800" dirty="0"/>
            </a:lvl3pPr>
            <a:lvl4pPr marL="685800" indent="0">
              <a:buNone/>
              <a:defRPr lang="en-US" sz="1600" dirty="0"/>
            </a:lvl4pPr>
            <a:lvl5pPr marL="914400" indent="0">
              <a:buNone/>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lvl1pPr>
              <a:defRPr>
                <a:solidFill>
                  <a:schemeClr val="tx1"/>
                </a:solidFill>
              </a:defRPr>
            </a:lvl1pPr>
          </a:lstStyle>
          <a:p>
            <a:fld id="{0BFE3FE3-B74C-4213-AB2F-60F99F3419C3}" type="datetime2">
              <a:rPr lang="en-US" smtClean="0"/>
              <a:t>Thursday, November 20, 2025</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lvl1pPr>
              <a:defRPr>
                <a:solidFill>
                  <a:schemeClr val="tx1"/>
                </a:solidFill>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2173970110"/>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Title with Picture 4">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C58E3E8-0931-8EEE-FF77-1C25EBBE79AA}"/>
              </a:ext>
              <a:ext uri="{C183D7F6-B498-43B3-948B-1728B52AA6E4}">
                <adec:decorative xmlns:adec="http://schemas.microsoft.com/office/drawing/2017/decorative" val="1"/>
              </a:ext>
            </a:extLst>
          </p:cNvPr>
          <p:cNvSpPr/>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F3CE0C29-D9B0-E434-079F-9F0C40DF20EC}"/>
              </a:ext>
              <a:ext uri="{C183D7F6-B498-43B3-948B-1728B52AA6E4}">
                <adec:decorative xmlns:adec="http://schemas.microsoft.com/office/drawing/2017/decorative" val="1"/>
              </a:ext>
            </a:extLst>
          </p:cNvPr>
          <p:cNvSpPr/>
          <p:nvPr/>
        </p:nvSpPr>
        <p:spPr>
          <a:xfrm rot="5400000" flipH="1">
            <a:off x="-1399562" y="1399556"/>
            <a:ext cx="6875820" cy="4076703"/>
          </a:xfrm>
          <a:prstGeom prst="rect">
            <a:avLst/>
          </a:prstGeom>
          <a:gradFill>
            <a:gsLst>
              <a:gs pos="11000">
                <a:srgbClr val="92248E"/>
              </a:gs>
              <a:gs pos="100000">
                <a:srgbClr val="FF411C">
                  <a:alpha val="8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3F9F604E-FEFA-3809-8244-5B72EE7BB044}"/>
              </a:ext>
              <a:ext uri="{C183D7F6-B498-43B3-948B-1728B52AA6E4}">
                <adec:decorative xmlns:adec="http://schemas.microsoft.com/office/drawing/2017/decorative" val="1"/>
              </a:ext>
            </a:extLst>
          </p:cNvPr>
          <p:cNvSpPr/>
          <p:nvPr/>
        </p:nvSpPr>
        <p:spPr>
          <a:xfrm rot="16200000">
            <a:off x="890124" y="3681875"/>
            <a:ext cx="2296453" cy="4076701"/>
          </a:xfrm>
          <a:prstGeom prst="rect">
            <a:avLst/>
          </a:prstGeom>
          <a:gradFill>
            <a:gsLst>
              <a:gs pos="0">
                <a:srgbClr val="DA002F">
                  <a:alpha val="55000"/>
                </a:srgbClr>
              </a:gs>
              <a:gs pos="100000">
                <a:srgbClr val="FF907A">
                  <a:alpha val="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0D18E261-930C-6A44-A568-9DD2A88D3526}"/>
              </a:ext>
              <a:ext uri="{C183D7F6-B498-43B3-948B-1728B52AA6E4}">
                <adec:decorative xmlns:adec="http://schemas.microsoft.com/office/drawing/2017/decorative" val="1"/>
              </a:ext>
            </a:extLst>
          </p:cNvPr>
          <p:cNvSpPr/>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rgbClr val="FFDBCC">
                  <a:alpha val="0"/>
                </a:srgbClr>
              </a:gs>
              <a:gs pos="100000">
                <a:srgbClr val="FF907A">
                  <a:alpha val="30000"/>
                </a:srgb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612648" y="850392"/>
            <a:ext cx="2935224" cy="3035808"/>
          </a:xfrm>
        </p:spPr>
        <p:txBody>
          <a:bodyPr vert="horz" lIns="91440" tIns="45720" rIns="91440" bIns="45720" rtlCol="0" anchor="t">
            <a:normAutofit/>
          </a:bodyPr>
          <a:lstStyle>
            <a:lvl1pPr>
              <a:defRPr lang="en-US" cap="all" spc="700" baseline="0">
                <a:solidFill>
                  <a:schemeClr val="tx1"/>
                </a:solidFill>
              </a:defRPr>
            </a:lvl1pPr>
          </a:lstStyle>
          <a:p>
            <a:pPr lvl="0">
              <a:lnSpc>
                <a:spcPct val="110000"/>
              </a:lnSpc>
            </a:pPr>
            <a:r>
              <a:rPr lang="en-US"/>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612648" y="5001768"/>
            <a:ext cx="2926080" cy="1490472"/>
          </a:xfrm>
        </p:spPr>
        <p:txBody>
          <a:bodyPr vert="horz" lIns="91440" tIns="45720" rIns="91440" bIns="45720" rtlCol="0" anchor="ctr">
            <a:normAutofit/>
          </a:bodyPr>
          <a:lstStyle>
            <a:lvl1pPr marL="0" indent="0">
              <a:buNone/>
              <a:defRPr lang="en-US" sz="1600" cap="all" spc="400" baseline="0" dirty="0">
                <a:solidFill>
                  <a:schemeClr val="tx1"/>
                </a:solidFill>
                <a:latin typeface="+mj-lt"/>
              </a:defRPr>
            </a:lvl1pPr>
          </a:lstStyle>
          <a:p>
            <a:pPr lvl="0"/>
            <a:r>
              <a:rPr lang="en-US"/>
              <a:t>Click to edit Master subtitle style</a:t>
            </a:r>
          </a:p>
        </p:txBody>
      </p:sp>
      <p:sp>
        <p:nvSpPr>
          <p:cNvPr id="18" name="Footer Placeholder 17">
            <a:extLst>
              <a:ext uri="{FF2B5EF4-FFF2-40B4-BE49-F238E27FC236}">
                <a16:creationId xmlns:a16="http://schemas.microsoft.com/office/drawing/2014/main" id="{EEDD729C-2F42-9729-3280-C9066997083D}"/>
              </a:ext>
            </a:extLst>
          </p:cNvPr>
          <p:cNvSpPr>
            <a:spLocks noGrp="1"/>
          </p:cNvSpPr>
          <p:nvPr>
            <p:ph type="ftr" sz="quarter" idx="11"/>
          </p:nvPr>
        </p:nvSpPr>
        <p:spPr/>
        <p:txBody>
          <a:bodyPr/>
          <a:lstStyle>
            <a:lvl1pPr>
              <a:defRPr>
                <a:solidFill>
                  <a:schemeClr val="tx1"/>
                </a:solidFill>
              </a:defRPr>
            </a:lvl1pPr>
          </a:lstStyle>
          <a:p>
            <a:r>
              <a:rPr lang="en-US"/>
              <a:t>Sample Footer Text</a:t>
            </a:r>
          </a:p>
        </p:txBody>
      </p:sp>
      <p:sp>
        <p:nvSpPr>
          <p:cNvPr id="19" name="Slide Number Placeholder 18">
            <a:extLst>
              <a:ext uri="{FF2B5EF4-FFF2-40B4-BE49-F238E27FC236}">
                <a16:creationId xmlns:a16="http://schemas.microsoft.com/office/drawing/2014/main" id="{036F8F79-3CDB-6415-DDB2-2D674522D5B0}"/>
              </a:ext>
            </a:extLst>
          </p:cNvPr>
          <p:cNvSpPr>
            <a:spLocks noGrp="1"/>
          </p:cNvSpPr>
          <p:nvPr>
            <p:ph type="sldNum" sz="quarter" idx="12"/>
          </p:nvPr>
        </p:nvSpPr>
        <p:spPr>
          <a:xfrm>
            <a:off x="32004" y="6455664"/>
            <a:ext cx="548640" cy="365760"/>
          </a:xfrm>
        </p:spPr>
        <p:txBody>
          <a:bodyPr/>
          <a:lstStyle>
            <a:lvl1pPr>
              <a:defRPr>
                <a:solidFill>
                  <a:schemeClr val="tx1"/>
                </a:solidFill>
              </a:defRPr>
            </a:lvl1pPr>
          </a:lstStyle>
          <a:p>
            <a:fld id="{CC057153-B650-4DEB-B370-79DDCFDCE934}" type="slidenum">
              <a:rPr lang="en-US" smtClean="0"/>
              <a:pPr/>
              <a:t>‹#›</a:t>
            </a:fld>
            <a:endParaRPr lang="en-US"/>
          </a:p>
        </p:txBody>
      </p:sp>
      <p:sp>
        <p:nvSpPr>
          <p:cNvPr id="17" name="Date Placeholder 16">
            <a:extLst>
              <a:ext uri="{FF2B5EF4-FFF2-40B4-BE49-F238E27FC236}">
                <a16:creationId xmlns:a16="http://schemas.microsoft.com/office/drawing/2014/main" id="{7911B295-8CBE-7949-8048-EBF414619287}"/>
              </a:ext>
            </a:extLst>
          </p:cNvPr>
          <p:cNvSpPr>
            <a:spLocks noGrp="1"/>
          </p:cNvSpPr>
          <p:nvPr>
            <p:ph type="dt" sz="half" idx="10"/>
          </p:nvPr>
        </p:nvSpPr>
        <p:spPr>
          <a:xfrm>
            <a:off x="612648" y="6455664"/>
            <a:ext cx="3227832" cy="365760"/>
          </a:xfrm>
        </p:spPr>
        <p:txBody>
          <a:bodyPr/>
          <a:lstStyle>
            <a:lvl1pPr algn="l">
              <a:defRPr>
                <a:solidFill>
                  <a:schemeClr val="tx1"/>
                </a:solidFill>
              </a:defRPr>
            </a:lvl1pPr>
          </a:lstStyle>
          <a:p>
            <a:fld id="{B369E90C-83BE-474F-8867-84D9D4BA9A64}" type="datetime2">
              <a:rPr lang="en-US" smtClean="0"/>
              <a:t>Thursday, November 20, 2025</a:t>
            </a:fld>
            <a:endParaRPr lang="en-US"/>
          </a:p>
        </p:txBody>
      </p:sp>
      <p:sp>
        <p:nvSpPr>
          <p:cNvPr id="15" name="Picture Placeholder 14">
            <a:extLst>
              <a:ext uri="{FF2B5EF4-FFF2-40B4-BE49-F238E27FC236}">
                <a16:creationId xmlns:a16="http://schemas.microsoft.com/office/drawing/2014/main" id="{B889FC6C-F243-CA40-35F8-13153EA5EBE9}"/>
              </a:ext>
            </a:extLst>
          </p:cNvPr>
          <p:cNvSpPr>
            <a:spLocks noGrp="1"/>
          </p:cNvSpPr>
          <p:nvPr>
            <p:ph type="pic" sz="quarter" idx="13" hasCustomPrompt="1"/>
          </p:nvPr>
        </p:nvSpPr>
        <p:spPr>
          <a:xfrm>
            <a:off x="4076700" y="0"/>
            <a:ext cx="8115300" cy="6868452"/>
          </a:xfrm>
          <a:blipFill>
            <a:blip r:embed="rId2">
              <a:alphaModFix amt="70000"/>
            </a:blip>
            <a:stretch>
              <a:fillRect/>
            </a:stretch>
          </a:blipFill>
        </p:spPr>
        <p:txBody>
          <a:bodyPr/>
          <a:lstStyle>
            <a:lvl1pPr marL="0" indent="0">
              <a:buNone/>
              <a:defRPr/>
            </a:lvl1pPr>
          </a:lstStyle>
          <a:p>
            <a:r>
              <a:rPr lang="en-US"/>
              <a:t> </a:t>
            </a:r>
          </a:p>
        </p:txBody>
      </p:sp>
    </p:spTree>
    <p:extLst>
      <p:ext uri="{BB962C8B-B14F-4D97-AF65-F5344CB8AC3E}">
        <p14:creationId xmlns:p14="http://schemas.microsoft.com/office/powerpoint/2010/main" val="1280157990"/>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Title">
    <p:bg>
      <p:bgRef idx="1001">
        <a:schemeClr val="bg1"/>
      </p:bgRef>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50FE7F8B-D1C1-6301-75A5-2EC4374F9AF1}"/>
              </a:ext>
              <a:ext uri="{C183D7F6-B498-43B3-948B-1728B52AA6E4}">
                <adec:decorative xmlns:adec="http://schemas.microsoft.com/office/drawing/2017/decorative" val="1"/>
              </a:ext>
            </a:extLst>
          </p:cNvPr>
          <p:cNvSpPr/>
          <p:nvPr/>
        </p:nvSpPr>
        <p:spPr>
          <a:xfrm flipH="1" flipV="1">
            <a:off x="-14449" y="0"/>
            <a:ext cx="12224736" cy="6858000"/>
          </a:xfrm>
          <a:prstGeom prst="rect">
            <a:avLst/>
          </a:prstGeom>
          <a:solidFill>
            <a:srgbClr val="FFFFFF"/>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2" name="Rectangle 11">
            <a:extLst>
              <a:ext uri="{FF2B5EF4-FFF2-40B4-BE49-F238E27FC236}">
                <a16:creationId xmlns:a16="http://schemas.microsoft.com/office/drawing/2014/main" id="{C1D8467A-A1B6-E7E6-CAD4-E63E0FE2CCCB}"/>
              </a:ext>
              <a:ext uri="{C183D7F6-B498-43B3-948B-1728B52AA6E4}">
                <adec:decorative xmlns:adec="http://schemas.microsoft.com/office/drawing/2017/decorative" val="1"/>
              </a:ext>
            </a:extLst>
          </p:cNvPr>
          <p:cNvSpPr/>
          <p:nvPr/>
        </p:nvSpPr>
        <p:spPr>
          <a:xfrm flipV="1">
            <a:off x="-7227" y="-5046"/>
            <a:ext cx="12217513" cy="6865568"/>
          </a:xfrm>
          <a:prstGeom prst="rect">
            <a:avLst/>
          </a:prstGeom>
          <a:gradFill>
            <a:gsLst>
              <a:gs pos="0">
                <a:srgbClr val="FF411C">
                  <a:alpha val="66000"/>
                </a:srgbClr>
              </a:gs>
              <a:gs pos="99000">
                <a:srgbClr val="962077"/>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3" name="Rectangle 12">
            <a:extLst>
              <a:ext uri="{FF2B5EF4-FFF2-40B4-BE49-F238E27FC236}">
                <a16:creationId xmlns:a16="http://schemas.microsoft.com/office/drawing/2014/main" id="{2A9C06E7-BC9C-2F5F-5DD1-D04EB713C63D}"/>
              </a:ext>
              <a:ext uri="{C183D7F6-B498-43B3-948B-1728B52AA6E4}">
                <adec:decorative xmlns:adec="http://schemas.microsoft.com/office/drawing/2017/decorative" val="1"/>
              </a:ext>
            </a:extLst>
          </p:cNvPr>
          <p:cNvSpPr/>
          <p:nvPr/>
        </p:nvSpPr>
        <p:spPr>
          <a:xfrm rot="10800000" flipH="1" flipV="1">
            <a:off x="-25514" y="-5045"/>
            <a:ext cx="12217514" cy="6865568"/>
          </a:xfrm>
          <a:prstGeom prst="rect">
            <a:avLst/>
          </a:prstGeom>
          <a:gradFill>
            <a:gsLst>
              <a:gs pos="0">
                <a:srgbClr val="FA0036">
                  <a:alpha val="4000"/>
                </a:srgbClr>
              </a:gs>
              <a:gs pos="99000">
                <a:schemeClr val="accent2">
                  <a:alpha val="98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4" name="Rectangle 13">
            <a:extLst>
              <a:ext uri="{FF2B5EF4-FFF2-40B4-BE49-F238E27FC236}">
                <a16:creationId xmlns:a16="http://schemas.microsoft.com/office/drawing/2014/main" id="{985261F8-8CD8-F2E0-C386-BE6A16D95BFC}"/>
              </a:ext>
              <a:ext uri="{C183D7F6-B498-43B3-948B-1728B52AA6E4}">
                <adec:decorative xmlns:adec="http://schemas.microsoft.com/office/drawing/2017/decorative" val="1"/>
              </a:ext>
            </a:extLst>
          </p:cNvPr>
          <p:cNvSpPr/>
          <p:nvPr/>
        </p:nvSpPr>
        <p:spPr>
          <a:xfrm rot="16200000" flipH="1" flipV="1">
            <a:off x="3802775" y="-3817222"/>
            <a:ext cx="4571999" cy="12206450"/>
          </a:xfrm>
          <a:prstGeom prst="rect">
            <a:avLst/>
          </a:prstGeom>
          <a:gradFill>
            <a:gsLst>
              <a:gs pos="0">
                <a:srgbClr val="D861D4">
                  <a:alpha val="0"/>
                </a:srgbClr>
              </a:gs>
              <a:gs pos="100000">
                <a:srgbClr val="FF7037">
                  <a:alpha val="66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5" name="Oval 14">
            <a:extLst>
              <a:ext uri="{FF2B5EF4-FFF2-40B4-BE49-F238E27FC236}">
                <a16:creationId xmlns:a16="http://schemas.microsoft.com/office/drawing/2014/main" id="{D3D4A82C-6849-A88D-6D57-833E9A7481B9}"/>
              </a:ext>
              <a:ext uri="{C183D7F6-B498-43B3-948B-1728B52AA6E4}">
                <adec:decorative xmlns:adec="http://schemas.microsoft.com/office/drawing/2017/decorative" val="1"/>
              </a:ext>
            </a:extLst>
          </p:cNvPr>
          <p:cNvSpPr/>
          <p:nvPr/>
        </p:nvSpPr>
        <p:spPr>
          <a:xfrm rot="13168948" flipH="1" flipV="1">
            <a:off x="1027160" y="609473"/>
            <a:ext cx="5005754" cy="5005754"/>
          </a:xfrm>
          <a:prstGeom prst="ellipse">
            <a:avLst/>
          </a:prstGeom>
          <a:gradFill>
            <a:gsLst>
              <a:gs pos="31000">
                <a:srgbClr val="FF907A">
                  <a:alpha val="0"/>
                </a:srgbClr>
              </a:gs>
              <a:gs pos="85000">
                <a:srgbClr val="FFBCAF">
                  <a:alpha val="20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2D55CA38-7F60-D664-4EC0-C54B60C02BCF}"/>
              </a:ext>
              <a:ext uri="{C183D7F6-B498-43B3-948B-1728B52AA6E4}">
                <adec:decorative xmlns:adec="http://schemas.microsoft.com/office/drawing/2017/decorative" val="1"/>
              </a:ext>
            </a:extLst>
          </p:cNvPr>
          <p:cNvSpPr/>
          <p:nvPr/>
        </p:nvSpPr>
        <p:spPr>
          <a:xfrm rot="5400000" flipV="1">
            <a:off x="-1913484" y="1896512"/>
            <a:ext cx="6860522" cy="3062447"/>
          </a:xfrm>
          <a:prstGeom prst="rect">
            <a:avLst/>
          </a:prstGeom>
          <a:gradFill>
            <a:gsLst>
              <a:gs pos="0">
                <a:srgbClr val="FA0036">
                  <a:alpha val="62000"/>
                </a:srgbClr>
              </a:gs>
              <a:gs pos="77000">
                <a:srgbClr val="FF907A">
                  <a:alpha val="16000"/>
                </a:srgb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3557016" y="987552"/>
            <a:ext cx="7644384" cy="2944368"/>
          </a:xfrm>
        </p:spPr>
        <p:txBody>
          <a:bodyPr vert="horz" lIns="91440" tIns="45720" rIns="91440" bIns="45720" rtlCol="0" anchor="b">
            <a:normAutofit/>
          </a:bodyPr>
          <a:lstStyle>
            <a:lvl1pPr>
              <a:defRPr lang="en-US" sz="5400" cap="all" spc="700" baseline="0">
                <a:solidFill>
                  <a:schemeClr val="tx1"/>
                </a:solidFill>
              </a:defRPr>
            </a:lvl1pPr>
          </a:lstStyle>
          <a:p>
            <a:pPr lvl="0">
              <a:lnSpc>
                <a:spcPct val="110000"/>
              </a:lnSpc>
            </a:pPr>
            <a:r>
              <a:rPr lang="en-US"/>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3538728" y="5294376"/>
            <a:ext cx="7644384" cy="1078992"/>
          </a:xfrm>
        </p:spPr>
        <p:txBody>
          <a:bodyPr vert="horz" lIns="91440" tIns="45720" rIns="91440" bIns="45720" rtlCol="0" anchor="ctr">
            <a:normAutofit/>
          </a:bodyPr>
          <a:lstStyle>
            <a:lvl1pPr marL="0" indent="0">
              <a:buNone/>
              <a:defRPr lang="en-US" cap="all" spc="400" baseline="0">
                <a:solidFill>
                  <a:schemeClr val="tx1"/>
                </a:solidFill>
                <a:latin typeface="+mj-lt"/>
              </a:defRPr>
            </a:lvl1pPr>
          </a:lstStyle>
          <a:p>
            <a:pPr lvl="0"/>
            <a:r>
              <a:rPr lang="en-US"/>
              <a:t>Click to edit Master subtitle style</a:t>
            </a:r>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1"/>
                </a:solidFill>
              </a:defRPr>
            </a:lvl1pPr>
          </a:lstStyle>
          <a:p>
            <a:r>
              <a:rPr lang="en-US"/>
              <a:t>Sample Footer Text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1"/>
                </a:solidFill>
              </a:defRPr>
            </a:lvl1pPr>
          </a:lstStyle>
          <a:p>
            <a:fld id="{C7B5CA67-94ED-4C14-9B73-CCE5A85B4E93}" type="datetime2">
              <a:rPr lang="en-US" smtClean="0"/>
              <a:t>Thursday, November 20, 2025</a:t>
            </a:fld>
            <a:endParaRPr lang="en-US"/>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1"/>
                </a:solidFill>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58611052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 preserve="1">
  <p:cSld name="Title 2">
    <p:bg>
      <p:bgRef idx="1001">
        <a:schemeClr val="bg1"/>
      </p:bgRef>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8C38FEA-146D-53B3-36B0-5CBD8040636E}"/>
              </a:ext>
              <a:ext uri="{C183D7F6-B498-43B3-948B-1728B52AA6E4}">
                <adec:decorative xmlns:adec="http://schemas.microsoft.com/office/drawing/2017/decorative" val="1"/>
              </a:ext>
            </a:extLst>
          </p:cNvPr>
          <p:cNvSpPr/>
          <p:nvPr/>
        </p:nvSpPr>
        <p:spPr>
          <a:xfrm flipH="1">
            <a:off x="9143995" y="0"/>
            <a:ext cx="3076356" cy="6858000"/>
          </a:xfrm>
          <a:prstGeom prst="rect">
            <a:avLst/>
          </a:prstGeom>
          <a:gradFill>
            <a:gsLst>
              <a:gs pos="0">
                <a:srgbClr val="FF907A"/>
              </a:gs>
              <a:gs pos="100000">
                <a:srgbClr val="DA002F">
                  <a:alpha val="85882"/>
                </a:srgb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1684D35E-A520-CA7A-97CB-6D815AB4CC5D}"/>
              </a:ext>
              <a:ext uri="{C183D7F6-B498-43B3-948B-1728B52AA6E4}">
                <adec:decorative xmlns:adec="http://schemas.microsoft.com/office/drawing/2017/decorative" val="1"/>
              </a:ext>
            </a:extLst>
          </p:cNvPr>
          <p:cNvSpPr/>
          <p:nvPr/>
        </p:nvSpPr>
        <p:spPr>
          <a:xfrm flipH="1">
            <a:off x="9143990" y="-1"/>
            <a:ext cx="3076355" cy="4572001"/>
          </a:xfrm>
          <a:prstGeom prst="rect">
            <a:avLst/>
          </a:prstGeom>
          <a:gradFill>
            <a:gsLst>
              <a:gs pos="26000">
                <a:srgbClr val="FE4A00">
                  <a:alpha val="0"/>
                </a:srgbClr>
              </a:gs>
              <a:gs pos="100000">
                <a:srgbClr val="DA002F">
                  <a:alpha val="65000"/>
                </a:srgb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F85E890B-58C1-DD36-E90B-FFF0BE0CB5CB}"/>
              </a:ext>
              <a:ext uri="{C183D7F6-B498-43B3-948B-1728B52AA6E4}">
                <adec:decorative xmlns:adec="http://schemas.microsoft.com/office/drawing/2017/decorative" val="1"/>
              </a:ext>
            </a:extLst>
          </p:cNvPr>
          <p:cNvSpPr/>
          <p:nvPr/>
        </p:nvSpPr>
        <p:spPr>
          <a:xfrm rot="5400000" flipH="1">
            <a:off x="7253161" y="1890822"/>
            <a:ext cx="6858001" cy="3076355"/>
          </a:xfrm>
          <a:prstGeom prst="rect">
            <a:avLst/>
          </a:prstGeom>
          <a:gradFill>
            <a:gsLst>
              <a:gs pos="2000">
                <a:srgbClr val="9B3597"/>
              </a:gs>
              <a:gs pos="60000">
                <a:srgbClr val="D861D4">
                  <a:alpha val="0"/>
                </a:srgb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ABCD52CC-E8F2-3220-AE19-8A482DD1F236}"/>
              </a:ext>
              <a:ext uri="{C183D7F6-B498-43B3-948B-1728B52AA6E4}">
                <adec:decorative xmlns:adec="http://schemas.microsoft.com/office/drawing/2017/decorative" val="1"/>
              </a:ext>
            </a:extLst>
          </p:cNvPr>
          <p:cNvSpPr/>
          <p:nvPr/>
        </p:nvSpPr>
        <p:spPr>
          <a:xfrm rot="12508972">
            <a:off x="7949750" y="1673989"/>
            <a:ext cx="3201591" cy="4397456"/>
          </a:xfrm>
          <a:custGeom>
            <a:avLst/>
            <a:gdLst>
              <a:gd name="connsiteX0" fmla="*/ 3201591 w 3201591"/>
              <a:gd name="connsiteY0" fmla="*/ 4296647 h 4397456"/>
              <a:gd name="connsiteX1" fmla="*/ 3007294 w 3201591"/>
              <a:gd name="connsiteY1" fmla="*/ 4346606 h 4397456"/>
              <a:gd name="connsiteX2" fmla="*/ 2502877 w 3201591"/>
              <a:gd name="connsiteY2" fmla="*/ 4397456 h 4397456"/>
              <a:gd name="connsiteX3" fmla="*/ 0 w 3201591"/>
              <a:gd name="connsiteY3" fmla="*/ 1894579 h 4397456"/>
              <a:gd name="connsiteX4" fmla="*/ 733076 w 3201591"/>
              <a:gd name="connsiteY4" fmla="*/ 124777 h 4397456"/>
              <a:gd name="connsiteX5" fmla="*/ 870365 w 3201591"/>
              <a:gd name="connsiteY5" fmla="*/ 0 h 4397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1591" h="4397456">
                <a:moveTo>
                  <a:pt x="3201591" y="4296647"/>
                </a:moveTo>
                <a:lnTo>
                  <a:pt x="3007294" y="4346606"/>
                </a:lnTo>
                <a:cubicBezTo>
                  <a:pt x="2844362" y="4379947"/>
                  <a:pt x="2675664" y="4397456"/>
                  <a:pt x="2502877" y="4397456"/>
                </a:cubicBezTo>
                <a:cubicBezTo>
                  <a:pt x="1120576" y="4397456"/>
                  <a:pt x="0" y="3276880"/>
                  <a:pt x="0" y="1894579"/>
                </a:cubicBezTo>
                <a:cubicBezTo>
                  <a:pt x="0" y="1203428"/>
                  <a:pt x="280144" y="577709"/>
                  <a:pt x="733076" y="124777"/>
                </a:cubicBezTo>
                <a:lnTo>
                  <a:pt x="870365" y="0"/>
                </a:lnTo>
                <a:close/>
              </a:path>
            </a:pathLst>
          </a:custGeom>
          <a:gradFill>
            <a:gsLst>
              <a:gs pos="31000">
                <a:srgbClr val="FF907A">
                  <a:alpha val="0"/>
                </a:srgbClr>
              </a:gs>
              <a:gs pos="85000">
                <a:srgbClr val="FFBCAF">
                  <a:alpha val="10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731520" y="612648"/>
            <a:ext cx="7004304" cy="3557016"/>
          </a:xfrm>
        </p:spPr>
        <p:txBody>
          <a:bodyPr vert="horz" lIns="91440" tIns="45720" rIns="91440" bIns="45720" rtlCol="0" anchor="t">
            <a:normAutofit/>
          </a:bodyPr>
          <a:lstStyle>
            <a:lvl1pPr>
              <a:defRPr lang="en-US" sz="4800" cap="all" spc="550" baseline="0"/>
            </a:lvl1pPr>
          </a:lstStyle>
          <a:p>
            <a:pPr lvl="0">
              <a:lnSpc>
                <a:spcPct val="110000"/>
              </a:lnSpc>
            </a:pPr>
            <a:r>
              <a:rPr lang="en-US"/>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731520" y="4965192"/>
            <a:ext cx="6391656" cy="1490472"/>
          </a:xfrm>
        </p:spPr>
        <p:txBody>
          <a:bodyPr vert="horz" lIns="91440" tIns="45720" rIns="91440" bIns="45720" rtlCol="0" anchor="ctr">
            <a:normAutofit/>
          </a:bodyPr>
          <a:lstStyle>
            <a:lvl1pPr marL="0" indent="0">
              <a:buNone/>
              <a:defRPr lang="en-US" cap="all" spc="400" baseline="0">
                <a:latin typeface="+mj-lt"/>
              </a:defRPr>
            </a:lvl1pPr>
          </a:lstStyle>
          <a:p>
            <a:pPr lvl="0"/>
            <a:r>
              <a:rPr lang="en-US"/>
              <a:t>Click to edit Master subtitle style</a:t>
            </a:r>
          </a:p>
        </p:txBody>
      </p:sp>
      <p:sp>
        <p:nvSpPr>
          <p:cNvPr id="13" name="Footer Placeholder 12">
            <a:extLst>
              <a:ext uri="{FF2B5EF4-FFF2-40B4-BE49-F238E27FC236}">
                <a16:creationId xmlns:a16="http://schemas.microsoft.com/office/drawing/2014/main" id="{FED2F463-51E0-AB87-A5B5-6942461AD535}"/>
              </a:ext>
            </a:extLst>
          </p:cNvPr>
          <p:cNvSpPr>
            <a:spLocks noGrp="1"/>
          </p:cNvSpPr>
          <p:nvPr>
            <p:ph type="ftr" sz="quarter" idx="11"/>
          </p:nvPr>
        </p:nvSpPr>
        <p:spPr/>
        <p:txBody>
          <a:bodyPr/>
          <a:lstStyle/>
          <a:p>
            <a:r>
              <a:rPr lang="en-US"/>
              <a:t>Sample Footer Text</a:t>
            </a:r>
          </a:p>
        </p:txBody>
      </p:sp>
      <p:sp>
        <p:nvSpPr>
          <p:cNvPr id="12" name="Date Placeholder 11">
            <a:extLst>
              <a:ext uri="{FF2B5EF4-FFF2-40B4-BE49-F238E27FC236}">
                <a16:creationId xmlns:a16="http://schemas.microsoft.com/office/drawing/2014/main" id="{30796B80-FA43-2B89-5F9F-72443F8E5C6E}"/>
              </a:ext>
            </a:extLst>
          </p:cNvPr>
          <p:cNvSpPr>
            <a:spLocks noGrp="1"/>
          </p:cNvSpPr>
          <p:nvPr>
            <p:ph type="dt" sz="half" idx="10"/>
          </p:nvPr>
        </p:nvSpPr>
        <p:spPr>
          <a:xfrm>
            <a:off x="4954909" y="6455664"/>
            <a:ext cx="3472868" cy="365760"/>
          </a:xfrm>
        </p:spPr>
        <p:txBody>
          <a:bodyPr/>
          <a:lstStyle>
            <a:lvl1pPr>
              <a:defRPr>
                <a:solidFill>
                  <a:schemeClr val="tx1"/>
                </a:solidFill>
              </a:defRPr>
            </a:lvl1pPr>
          </a:lstStyle>
          <a:p>
            <a:fld id="{7723C116-3055-4F7F-9A49-EB260F9EF6F6}" type="datetime2">
              <a:rPr lang="en-US" smtClean="0"/>
              <a:t>Thursday, November 20, 2025</a:t>
            </a:fld>
            <a:endParaRPr lang="en-US"/>
          </a:p>
        </p:txBody>
      </p:sp>
      <p:sp>
        <p:nvSpPr>
          <p:cNvPr id="14" name="Slide Number Placeholder 13">
            <a:extLst>
              <a:ext uri="{FF2B5EF4-FFF2-40B4-BE49-F238E27FC236}">
                <a16:creationId xmlns:a16="http://schemas.microsoft.com/office/drawing/2014/main" id="{FC1096F3-B460-B6B3-0D52-AEFDD7F69A2E}"/>
              </a:ext>
            </a:extLst>
          </p:cNvPr>
          <p:cNvSpPr>
            <a:spLocks noGrp="1"/>
          </p:cNvSpPr>
          <p:nvPr>
            <p:ph type="sldNum" sz="quarter" idx="12"/>
          </p:nvPr>
        </p:nvSpPr>
        <p:spPr>
          <a:xfrm>
            <a:off x="8409489" y="6455664"/>
            <a:ext cx="548640" cy="365760"/>
          </a:xfrm>
        </p:spPr>
        <p:txBody>
          <a:bodyPr/>
          <a:lstStyle>
            <a:lvl1pPr>
              <a:defRPr>
                <a:solidFill>
                  <a:schemeClr val="tx1"/>
                </a:solidFill>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371851994"/>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itle" preserve="1">
  <p:cSld name="Title 3">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4E2F783-0ED7-1F0B-219A-198549E350DD}"/>
              </a:ext>
              <a:ext uri="{C183D7F6-B498-43B3-948B-1728B52AA6E4}">
                <adec:decorative xmlns:adec="http://schemas.microsoft.com/office/drawing/2017/decorative" val="1"/>
              </a:ext>
            </a:extLst>
          </p:cNvPr>
          <p:cNvSpPr/>
          <p:nvPr/>
        </p:nvSpPr>
        <p:spPr>
          <a:xfrm>
            <a:off x="-6" y="-25866"/>
            <a:ext cx="12192005" cy="4589428"/>
          </a:xfrm>
          <a:prstGeom prst="rect">
            <a:avLst/>
          </a:prstGeom>
          <a:gradFill>
            <a:gsLst>
              <a:gs pos="8000">
                <a:srgbClr val="D861D4"/>
              </a:gs>
              <a:gs pos="100000">
                <a:srgbClr val="DA002F">
                  <a:alpha val="85000"/>
                </a:srgb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12F09062-D41B-0E2E-C1C0-F27562ED9597}"/>
              </a:ext>
              <a:ext uri="{C183D7F6-B498-43B3-948B-1728B52AA6E4}">
                <adec:decorative xmlns:adec="http://schemas.microsoft.com/office/drawing/2017/decorative" val="1"/>
              </a:ext>
            </a:extLst>
          </p:cNvPr>
          <p:cNvSpPr/>
          <p:nvPr/>
        </p:nvSpPr>
        <p:spPr>
          <a:xfrm rot="16200000">
            <a:off x="3805950" y="-3822495"/>
            <a:ext cx="4580101" cy="12191999"/>
          </a:xfrm>
          <a:prstGeom prst="rect">
            <a:avLst/>
          </a:prstGeom>
          <a:gradFill>
            <a:gsLst>
              <a:gs pos="0">
                <a:srgbClr val="FE4A00">
                  <a:alpha val="50000"/>
                </a:srgbClr>
              </a:gs>
              <a:gs pos="99000">
                <a:srgbClr val="A3299D"/>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A6D366-64E2-13D3-2734-861E811E1F1A}"/>
              </a:ext>
              <a:ext uri="{C183D7F6-B498-43B3-948B-1728B52AA6E4}">
                <adec:decorative xmlns:adec="http://schemas.microsoft.com/office/drawing/2017/decorative" val="1"/>
              </a:ext>
            </a:extLst>
          </p:cNvPr>
          <p:cNvSpPr/>
          <p:nvPr/>
        </p:nvSpPr>
        <p:spPr>
          <a:xfrm rot="10800000">
            <a:off x="8150806" y="-25872"/>
            <a:ext cx="4041192" cy="4589427"/>
          </a:xfrm>
          <a:prstGeom prst="rect">
            <a:avLst/>
          </a:prstGeom>
          <a:gradFill>
            <a:gsLst>
              <a:gs pos="0">
                <a:srgbClr val="DA002F">
                  <a:alpha val="0"/>
                </a:srgbClr>
              </a:gs>
              <a:gs pos="84000">
                <a:srgbClr val="FF907A">
                  <a:alpha val="32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AE5B9BA8-AE27-B639-DB51-7E498FA9422B}"/>
              </a:ext>
              <a:ext uri="{C183D7F6-B498-43B3-948B-1728B52AA6E4}">
                <adec:decorative xmlns:adec="http://schemas.microsoft.com/office/drawing/2017/decorative" val="1"/>
              </a:ext>
            </a:extLst>
          </p:cNvPr>
          <p:cNvSpPr/>
          <p:nvPr/>
        </p:nvSpPr>
        <p:spPr>
          <a:xfrm rot="12508972">
            <a:off x="5485611" y="-1118641"/>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41000">
                <a:srgbClr val="FF907A">
                  <a:alpha val="0"/>
                </a:srgbClr>
              </a:gs>
              <a:gs pos="100000">
                <a:srgbClr val="FFBCAF">
                  <a:alpha val="33000"/>
                </a:srgbClr>
              </a:gs>
            </a:gsLst>
            <a:lin ang="12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731520" y="585216"/>
            <a:ext cx="6858000" cy="3200400"/>
          </a:xfrm>
        </p:spPr>
        <p:txBody>
          <a:bodyPr vert="horz" lIns="91440" tIns="45720" rIns="91440" bIns="45720" rtlCol="0" anchor="b">
            <a:normAutofit/>
          </a:bodyPr>
          <a:lstStyle>
            <a:lvl1pPr>
              <a:defRPr lang="en-US" sz="4800" cap="all" spc="550" baseline="0">
                <a:solidFill>
                  <a:schemeClr val="bg1"/>
                </a:solidFill>
              </a:defRPr>
            </a:lvl1pPr>
          </a:lstStyle>
          <a:p>
            <a:pPr lvl="0">
              <a:lnSpc>
                <a:spcPct val="110000"/>
              </a:lnSpc>
            </a:pPr>
            <a:r>
              <a:rPr lang="en-US"/>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731520" y="4965192"/>
            <a:ext cx="6391656" cy="1490472"/>
          </a:xfrm>
        </p:spPr>
        <p:txBody>
          <a:bodyPr vert="horz" lIns="91440" tIns="45720" rIns="91440" bIns="45720" rtlCol="0" anchor="ctr">
            <a:normAutofit/>
          </a:bodyPr>
          <a:lstStyle>
            <a:lvl1pPr marL="0" indent="0">
              <a:buNone/>
              <a:defRPr lang="en-US" cap="all" spc="400" baseline="0" dirty="0">
                <a:latin typeface="+mj-lt"/>
              </a:defRPr>
            </a:lvl1pPr>
          </a:lstStyle>
          <a:p>
            <a:pPr lvl="0"/>
            <a:r>
              <a:rPr lang="en-US"/>
              <a:t>Click to edit Master subtitle style</a:t>
            </a:r>
          </a:p>
        </p:txBody>
      </p:sp>
      <p:sp>
        <p:nvSpPr>
          <p:cNvPr id="18" name="Footer Placeholder 17">
            <a:extLst>
              <a:ext uri="{FF2B5EF4-FFF2-40B4-BE49-F238E27FC236}">
                <a16:creationId xmlns:a16="http://schemas.microsoft.com/office/drawing/2014/main" id="{EEDD729C-2F42-9729-3280-C9066997083D}"/>
              </a:ext>
            </a:extLst>
          </p:cNvPr>
          <p:cNvSpPr>
            <a:spLocks noGrp="1"/>
          </p:cNvSpPr>
          <p:nvPr>
            <p:ph type="ftr" sz="quarter" idx="11"/>
          </p:nvPr>
        </p:nvSpPr>
        <p:spPr/>
        <p:txBody>
          <a:bodyPr/>
          <a:lstStyle>
            <a:lvl1pPr>
              <a:defRPr>
                <a:solidFill>
                  <a:schemeClr val="bg1"/>
                </a:solidFill>
              </a:defRPr>
            </a:lvl1pPr>
          </a:lstStyle>
          <a:p>
            <a:r>
              <a:rPr lang="en-US"/>
              <a:t>Sample Footer Text</a:t>
            </a:r>
          </a:p>
        </p:txBody>
      </p:sp>
      <p:sp>
        <p:nvSpPr>
          <p:cNvPr id="17" name="Date Placeholder 16">
            <a:extLst>
              <a:ext uri="{FF2B5EF4-FFF2-40B4-BE49-F238E27FC236}">
                <a16:creationId xmlns:a16="http://schemas.microsoft.com/office/drawing/2014/main" id="{7911B295-8CBE-7949-8048-EBF414619287}"/>
              </a:ext>
            </a:extLst>
          </p:cNvPr>
          <p:cNvSpPr>
            <a:spLocks noGrp="1"/>
          </p:cNvSpPr>
          <p:nvPr>
            <p:ph type="dt" sz="half" idx="10"/>
          </p:nvPr>
        </p:nvSpPr>
        <p:spPr/>
        <p:txBody>
          <a:bodyPr/>
          <a:lstStyle>
            <a:lvl1pPr>
              <a:defRPr>
                <a:solidFill>
                  <a:schemeClr val="tx1"/>
                </a:solidFill>
              </a:defRPr>
            </a:lvl1pPr>
          </a:lstStyle>
          <a:p>
            <a:fld id="{A6A5EF91-D53E-428D-B2CB-7C1F753E44DB}" type="datetime2">
              <a:rPr lang="en-US" smtClean="0"/>
              <a:t>Thursday, November 20, 2025</a:t>
            </a:fld>
            <a:endParaRPr lang="en-US"/>
          </a:p>
        </p:txBody>
      </p:sp>
      <p:sp>
        <p:nvSpPr>
          <p:cNvPr id="19" name="Slide Number Placeholder 18">
            <a:extLst>
              <a:ext uri="{FF2B5EF4-FFF2-40B4-BE49-F238E27FC236}">
                <a16:creationId xmlns:a16="http://schemas.microsoft.com/office/drawing/2014/main" id="{036F8F79-3CDB-6415-DDB2-2D674522D5B0}"/>
              </a:ext>
            </a:extLst>
          </p:cNvPr>
          <p:cNvSpPr>
            <a:spLocks noGrp="1"/>
          </p:cNvSpPr>
          <p:nvPr>
            <p:ph type="sldNum" sz="quarter" idx="12"/>
          </p:nvPr>
        </p:nvSpPr>
        <p:spPr/>
        <p:txBody>
          <a:bodyPr/>
          <a:lstStyle>
            <a:lvl1pPr>
              <a:defRPr>
                <a:solidFill>
                  <a:schemeClr val="tx1"/>
                </a:solidFill>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365510229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Section Header">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61BDDB7-A96E-2151-63B9-28A103D980D2}"/>
              </a:ext>
              <a:ext uri="{C183D7F6-B498-43B3-948B-1728B52AA6E4}">
                <adec:decorative xmlns:adec="http://schemas.microsoft.com/office/drawing/2017/decorative" val="1"/>
              </a:ext>
            </a:extLst>
          </p:cNvPr>
          <p:cNvSpPr/>
          <p:nvPr/>
        </p:nvSpPr>
        <p:spPr>
          <a:xfrm flipH="1">
            <a:off x="-7229" y="-2522"/>
            <a:ext cx="12217516" cy="6858000"/>
          </a:xfrm>
          <a:prstGeom prst="rect">
            <a:avLst/>
          </a:prstGeom>
          <a:solidFill>
            <a:srgbClr val="FFFFFF"/>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Rectangle 8">
            <a:extLst>
              <a:ext uri="{FF2B5EF4-FFF2-40B4-BE49-F238E27FC236}">
                <a16:creationId xmlns:a16="http://schemas.microsoft.com/office/drawing/2014/main" id="{6DA992C5-451E-EC0E-D54A-B0AA21D57F04}"/>
              </a:ext>
              <a:ext uri="{C183D7F6-B498-43B3-948B-1728B52AA6E4}">
                <adec:decorative xmlns:adec="http://schemas.microsoft.com/office/drawing/2017/decorative" val="1"/>
              </a:ext>
            </a:extLst>
          </p:cNvPr>
          <p:cNvSpPr/>
          <p:nvPr/>
        </p:nvSpPr>
        <p:spPr>
          <a:xfrm>
            <a:off x="-7227" y="-5045"/>
            <a:ext cx="12217513" cy="6860523"/>
          </a:xfrm>
          <a:prstGeom prst="rect">
            <a:avLst/>
          </a:prstGeom>
          <a:gradFill>
            <a:gsLst>
              <a:gs pos="0">
                <a:srgbClr val="FF411C">
                  <a:alpha val="66000"/>
                </a:srgbClr>
              </a:gs>
              <a:gs pos="99000">
                <a:srgbClr val="962077"/>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0" name="Rectangle 9">
            <a:extLst>
              <a:ext uri="{FF2B5EF4-FFF2-40B4-BE49-F238E27FC236}">
                <a16:creationId xmlns:a16="http://schemas.microsoft.com/office/drawing/2014/main" id="{5A4914C5-E872-F937-694B-9226A87D21A6}"/>
              </a:ext>
              <a:ext uri="{C183D7F6-B498-43B3-948B-1728B52AA6E4}">
                <adec:decorative xmlns:adec="http://schemas.microsoft.com/office/drawing/2017/decorative" val="1"/>
              </a:ext>
            </a:extLst>
          </p:cNvPr>
          <p:cNvSpPr/>
          <p:nvPr/>
        </p:nvSpPr>
        <p:spPr>
          <a:xfrm rot="10800000" flipH="1">
            <a:off x="7226" y="-5045"/>
            <a:ext cx="12203060" cy="6863044"/>
          </a:xfrm>
          <a:prstGeom prst="rect">
            <a:avLst/>
          </a:prstGeom>
          <a:gradFill>
            <a:gsLst>
              <a:gs pos="0">
                <a:srgbClr val="FA0036">
                  <a:alpha val="4000"/>
                </a:srgbClr>
              </a:gs>
              <a:gs pos="99000">
                <a:srgbClr val="92248E">
                  <a:alpha val="97647"/>
                </a:srgb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1" name="Rectangle 10">
            <a:extLst>
              <a:ext uri="{FF2B5EF4-FFF2-40B4-BE49-F238E27FC236}">
                <a16:creationId xmlns:a16="http://schemas.microsoft.com/office/drawing/2014/main" id="{7B2BF5D5-EB9E-9501-6A32-C2BB4C8ED6A7}"/>
              </a:ext>
              <a:ext uri="{C183D7F6-B498-43B3-948B-1728B52AA6E4}">
                <adec:decorative xmlns:adec="http://schemas.microsoft.com/office/drawing/2017/decorative" val="1"/>
              </a:ext>
            </a:extLst>
          </p:cNvPr>
          <p:cNvSpPr/>
          <p:nvPr/>
        </p:nvSpPr>
        <p:spPr>
          <a:xfrm rot="5400000" flipH="1">
            <a:off x="4958529" y="-4965758"/>
            <a:ext cx="2286000" cy="12217514"/>
          </a:xfrm>
          <a:prstGeom prst="rect">
            <a:avLst/>
          </a:prstGeom>
          <a:gradFill>
            <a:gsLst>
              <a:gs pos="20000">
                <a:srgbClr val="D861D4">
                  <a:alpha val="0"/>
                </a:srgbClr>
              </a:gs>
              <a:gs pos="100000">
                <a:srgbClr val="FF7037">
                  <a:alpha val="66000"/>
                </a:srgb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2" name="Oval 11">
            <a:extLst>
              <a:ext uri="{FF2B5EF4-FFF2-40B4-BE49-F238E27FC236}">
                <a16:creationId xmlns:a16="http://schemas.microsoft.com/office/drawing/2014/main" id="{90768E01-CF59-AC8E-6819-61512B528C04}"/>
              </a:ext>
              <a:ext uri="{C183D7F6-B498-43B3-948B-1728B52AA6E4}">
                <adec:decorative xmlns:adec="http://schemas.microsoft.com/office/drawing/2017/decorative" val="1"/>
              </a:ext>
            </a:extLst>
          </p:cNvPr>
          <p:cNvSpPr/>
          <p:nvPr/>
        </p:nvSpPr>
        <p:spPr>
          <a:xfrm rot="8431052" flipH="1">
            <a:off x="1403739" y="524809"/>
            <a:ext cx="5005754" cy="5005754"/>
          </a:xfrm>
          <a:prstGeom prst="ellipse">
            <a:avLst/>
          </a:prstGeom>
          <a:gradFill>
            <a:gsLst>
              <a:gs pos="31000">
                <a:srgbClr val="FF907A">
                  <a:alpha val="0"/>
                </a:srgbClr>
              </a:gs>
              <a:gs pos="85000">
                <a:srgbClr val="FFBCAF">
                  <a:alpha val="20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86865A1-AC73-67A9-BC14-E75D3F26BDE9}"/>
              </a:ext>
              <a:ext uri="{C183D7F6-B498-43B3-948B-1728B52AA6E4}">
                <adec:decorative xmlns:adec="http://schemas.microsoft.com/office/drawing/2017/decorative" val="1"/>
              </a:ext>
            </a:extLst>
          </p:cNvPr>
          <p:cNvSpPr/>
          <p:nvPr/>
        </p:nvSpPr>
        <p:spPr>
          <a:xfrm rot="16200000">
            <a:off x="-1913484" y="1896512"/>
            <a:ext cx="6860522" cy="3062447"/>
          </a:xfrm>
          <a:prstGeom prst="rect">
            <a:avLst/>
          </a:prstGeom>
          <a:gradFill>
            <a:gsLst>
              <a:gs pos="0">
                <a:srgbClr val="FA0036">
                  <a:alpha val="31000"/>
                </a:srgbClr>
              </a:gs>
              <a:gs pos="43000">
                <a:srgbClr val="FF907A">
                  <a:alpha val="16000"/>
                </a:srgb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8892EA34-13CC-54C1-DE3D-4F1D5D55C9A7}"/>
              </a:ext>
              <a:ext uri="{C183D7F6-B498-43B3-948B-1728B52AA6E4}">
                <adec:decorative xmlns:adec="http://schemas.microsoft.com/office/drawing/2017/decorative" val="0"/>
              </a:ext>
            </a:extLst>
          </p:cNvPr>
          <p:cNvSpPr>
            <a:spLocks noGrp="1"/>
          </p:cNvSpPr>
          <p:nvPr>
            <p:ph type="title"/>
          </p:nvPr>
        </p:nvSpPr>
        <p:spPr>
          <a:xfrm>
            <a:off x="3657600" y="2807208"/>
            <a:ext cx="7772400" cy="3346704"/>
          </a:xfrm>
        </p:spPr>
        <p:txBody>
          <a:bodyPr anchor="t">
            <a:normAutofit/>
          </a:bodyPr>
          <a:lstStyle>
            <a:lvl1pPr>
              <a:lnSpc>
                <a:spcPct val="110000"/>
              </a:lnSpc>
              <a:defRPr sz="5400" cap="all" spc="700" baseline="0">
                <a:solidFill>
                  <a:schemeClr val="tx1"/>
                </a:solidFill>
              </a:defRPr>
            </a:lvl1pPr>
          </a:lstStyle>
          <a:p>
            <a:r>
              <a:rPr lang="en-US"/>
              <a:t>Click to edit Master title style</a:t>
            </a:r>
          </a:p>
        </p:txBody>
      </p:sp>
      <p:sp>
        <p:nvSpPr>
          <p:cNvPr id="5" name="Footer Placeholder 4">
            <a:extLst>
              <a:ext uri="{FF2B5EF4-FFF2-40B4-BE49-F238E27FC236}">
                <a16:creationId xmlns:a16="http://schemas.microsoft.com/office/drawing/2014/main" id="{9F1849E7-8E94-3B02-239C-AAB481596BFD}"/>
              </a:ext>
            </a:extLst>
          </p:cNvPr>
          <p:cNvSpPr>
            <a:spLocks noGrp="1"/>
          </p:cNvSpPr>
          <p:nvPr>
            <p:ph type="ftr" sz="quarter" idx="11"/>
          </p:nvPr>
        </p:nvSpPr>
        <p:spPr/>
        <p:txBody>
          <a:bodyPr/>
          <a:lstStyle>
            <a:lvl1pPr>
              <a:defRPr>
                <a:solidFill>
                  <a:schemeClr val="tx1"/>
                </a:solidFill>
              </a:defRPr>
            </a:lvl1pPr>
          </a:lstStyle>
          <a:p>
            <a:r>
              <a:rPr lang="en-US"/>
              <a:t>Sample Footer Text</a:t>
            </a:r>
          </a:p>
        </p:txBody>
      </p:sp>
      <p:sp>
        <p:nvSpPr>
          <p:cNvPr id="4" name="Date Placeholder 3">
            <a:extLst>
              <a:ext uri="{FF2B5EF4-FFF2-40B4-BE49-F238E27FC236}">
                <a16:creationId xmlns:a16="http://schemas.microsoft.com/office/drawing/2014/main" id="{8F845713-EE4C-7615-B812-531C14CF0CA2}"/>
              </a:ext>
            </a:extLst>
          </p:cNvPr>
          <p:cNvSpPr>
            <a:spLocks noGrp="1"/>
          </p:cNvSpPr>
          <p:nvPr>
            <p:ph type="dt" sz="half" idx="10"/>
          </p:nvPr>
        </p:nvSpPr>
        <p:spPr/>
        <p:txBody>
          <a:bodyPr/>
          <a:lstStyle>
            <a:lvl1pPr>
              <a:defRPr>
                <a:solidFill>
                  <a:schemeClr val="tx1"/>
                </a:solidFill>
              </a:defRPr>
            </a:lvl1pPr>
          </a:lstStyle>
          <a:p>
            <a:fld id="{B4EA7F42-44CA-4E2D-BE54-54E50F1A95AA}" type="datetime2">
              <a:rPr lang="en-US" smtClean="0"/>
              <a:t>Thursday, November 20, 2025</a:t>
            </a:fld>
            <a:endParaRPr lang="en-US"/>
          </a:p>
        </p:txBody>
      </p:sp>
      <p:sp>
        <p:nvSpPr>
          <p:cNvPr id="6" name="Slide Number Placeholder 5">
            <a:extLst>
              <a:ext uri="{FF2B5EF4-FFF2-40B4-BE49-F238E27FC236}">
                <a16:creationId xmlns:a16="http://schemas.microsoft.com/office/drawing/2014/main" id="{70644BD7-C050-D052-8408-65ADAAF674FF}"/>
              </a:ext>
            </a:extLst>
          </p:cNvPr>
          <p:cNvSpPr>
            <a:spLocks noGrp="1"/>
          </p:cNvSpPr>
          <p:nvPr>
            <p:ph type="sldNum" sz="quarter" idx="12"/>
          </p:nvPr>
        </p:nvSpPr>
        <p:spPr/>
        <p:txBody>
          <a:bodyPr/>
          <a:lstStyle>
            <a:lvl1pPr>
              <a:defRPr>
                <a:solidFill>
                  <a:schemeClr val="tx1"/>
                </a:solidFill>
              </a:defRPr>
            </a:lvl1pPr>
          </a:lstStyle>
          <a:p>
            <a:fld id="{84145AC3-CC88-4C8A-A6CE-8D44921B6A23}" type="slidenum">
              <a:rPr lang="en-US" smtClean="0"/>
              <a:pPr/>
              <a:t>‹#›</a:t>
            </a:fld>
            <a:endParaRPr lang="en-US"/>
          </a:p>
        </p:txBody>
      </p:sp>
    </p:spTree>
    <p:extLst>
      <p:ext uri="{BB962C8B-B14F-4D97-AF65-F5344CB8AC3E}">
        <p14:creationId xmlns:p14="http://schemas.microsoft.com/office/powerpoint/2010/main" val="2374594414"/>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theme" Target="../theme/theme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2E3211F5-0F92-9768-CA9E-42BD20D242AD}"/>
              </a:ext>
              <a:ext uri="{C183D7F6-B498-43B3-948B-1728B52AA6E4}">
                <adec:decorative xmlns:adec="http://schemas.microsoft.com/office/drawing/2017/decorative" val="1"/>
              </a:ext>
            </a:extLst>
          </p:cNvPr>
          <p:cNvSpPr/>
          <p:nvPr/>
        </p:nvSpPr>
        <p:spPr>
          <a:xfrm rot="10800000" flipH="1">
            <a:off x="0" y="6410026"/>
            <a:ext cx="12192000" cy="448056"/>
          </a:xfrm>
          <a:prstGeom prst="rect">
            <a:avLst/>
          </a:prstGeom>
          <a:gradFill>
            <a:gsLst>
              <a:gs pos="62000">
                <a:srgbClr val="FE4A00">
                  <a:alpha val="66667"/>
                </a:srgbClr>
              </a:gs>
              <a:gs pos="100000">
                <a:srgbClr val="DA002F">
                  <a:alpha val="84706"/>
                </a:srgb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6965722-DE3B-A05F-AE94-E31AF26EBF9D}"/>
              </a:ext>
              <a:ext uri="{C183D7F6-B498-43B3-948B-1728B52AA6E4}">
                <adec:decorative xmlns:adec="http://schemas.microsoft.com/office/drawing/2017/decorative" val="1"/>
              </a:ext>
            </a:extLst>
          </p:cNvPr>
          <p:cNvSpPr/>
          <p:nvPr/>
        </p:nvSpPr>
        <p:spPr>
          <a:xfrm flipH="1">
            <a:off x="4076700" y="6409937"/>
            <a:ext cx="8115298" cy="448063"/>
          </a:xfrm>
          <a:prstGeom prst="rect">
            <a:avLst/>
          </a:prstGeom>
          <a:gradFill>
            <a:gsLst>
              <a:gs pos="9000">
                <a:srgbClr val="E349BB">
                  <a:alpha val="61961"/>
                </a:srgbClr>
              </a:gs>
              <a:gs pos="99000">
                <a:srgbClr val="92248E"/>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1033272" y="347472"/>
            <a:ext cx="9985248" cy="1325880"/>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1033272" y="1837944"/>
            <a:ext cx="9985248" cy="435254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rot="5400000">
            <a:off x="-1581912" y="1682496"/>
            <a:ext cx="3557016" cy="365760"/>
          </a:xfrm>
          <a:prstGeom prst="rect">
            <a:avLst/>
          </a:prstGeom>
        </p:spPr>
        <p:txBody>
          <a:bodyPr vert="horz" lIns="91440" tIns="45720" rIns="91440" bIns="45720" rtlCol="0" anchor="ctr"/>
          <a:lstStyle>
            <a:lvl1pPr algn="l">
              <a:defRPr sz="800" b="1">
                <a:solidFill>
                  <a:schemeClr val="tx1"/>
                </a:solidFill>
                <a:latin typeface="+mj-lt"/>
              </a:defRPr>
            </a:lvl1pPr>
          </a:lstStyle>
          <a:p>
            <a:r>
              <a:rPr lang="en-US"/>
              <a:t>Sample Footer Text</a:t>
            </a:r>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6922008" y="6455664"/>
            <a:ext cx="4672584" cy="365760"/>
          </a:xfrm>
          <a:prstGeom prst="rect">
            <a:avLst/>
          </a:prstGeom>
        </p:spPr>
        <p:txBody>
          <a:bodyPr vert="horz" lIns="91440" tIns="45720" rIns="91440" bIns="45720" rtlCol="0" anchor="ctr"/>
          <a:lstStyle>
            <a:lvl1pPr algn="r">
              <a:defRPr sz="800" cap="all" spc="300" baseline="0">
                <a:solidFill>
                  <a:schemeClr val="bg1"/>
                </a:solidFill>
              </a:defRPr>
            </a:lvl1pPr>
          </a:lstStyle>
          <a:p>
            <a:fld id="{39174FB3-ACF6-4A9B-9D1F-91EEB8A6966E}" type="datetime2">
              <a:rPr lang="en-US" smtClean="0"/>
              <a:t>Thursday, November 20, 2025</a:t>
            </a:fld>
            <a:endParaRPr lang="en-US"/>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576304" y="6455664"/>
            <a:ext cx="548640" cy="365760"/>
          </a:xfrm>
          <a:prstGeom prst="rect">
            <a:avLst/>
          </a:prstGeom>
        </p:spPr>
        <p:txBody>
          <a:bodyPr vert="horz" lIns="91440" tIns="45720" rIns="91440" bIns="45720" rtlCol="0" anchor="ctr"/>
          <a:lstStyle>
            <a:lvl1pPr algn="r">
              <a:defRPr sz="800" spc="200" baseline="0">
                <a:solidFill>
                  <a:schemeClr val="bg1"/>
                </a:solidFill>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2740288441"/>
      </p:ext>
    </p:extLst>
  </p:cSld>
  <p:clrMap bg1="lt1" tx1="dk1" bg2="lt2" tx2="dk2" accent1="accent1" accent2="accent2" accent3="accent3" accent4="accent4" accent5="accent5" accent6="accent6" hlink="hlink" folHlink="folHlink"/>
  <p:sldLayoutIdLst>
    <p:sldLayoutId id="2147483789" r:id="rId1"/>
    <p:sldLayoutId id="2147483662" r:id="rId2"/>
    <p:sldLayoutId id="2147483788" r:id="rId3"/>
    <p:sldLayoutId id="2147483792" r:id="rId4"/>
    <p:sldLayoutId id="2147483785" r:id="rId5"/>
    <p:sldLayoutId id="2147483781" r:id="rId6"/>
    <p:sldLayoutId id="2147483783" r:id="rId7"/>
    <p:sldLayoutId id="2147483784" r:id="rId8"/>
    <p:sldLayoutId id="2147483729" r:id="rId9"/>
    <p:sldLayoutId id="2147483810" r:id="rId10"/>
    <p:sldLayoutId id="2147483716" r:id="rId11"/>
    <p:sldLayoutId id="2147483841" r:id="rId12"/>
    <p:sldLayoutId id="2147483679" r:id="rId13"/>
    <p:sldLayoutId id="2147483680" r:id="rId14"/>
    <p:sldLayoutId id="2147483681" r:id="rId15"/>
    <p:sldLayoutId id="2147483778" r:id="rId16"/>
    <p:sldLayoutId id="2147483797" r:id="rId17"/>
    <p:sldLayoutId id="2147483794" r:id="rId18"/>
    <p:sldLayoutId id="2147483690" r:id="rId19"/>
    <p:sldLayoutId id="2147483707" r:id="rId20"/>
    <p:sldLayoutId id="2147483708" r:id="rId21"/>
    <p:sldLayoutId id="2147483848" r:id="rId22"/>
    <p:sldLayoutId id="2147483849" r:id="rId23"/>
    <p:sldLayoutId id="2147483694" r:id="rId24"/>
    <p:sldLayoutId id="2147483803" r:id="rId25"/>
    <p:sldLayoutId id="2147483824" r:id="rId26"/>
    <p:sldLayoutId id="2147483770" r:id="rId27"/>
    <p:sldLayoutId id="2147483801" r:id="rId28"/>
    <p:sldLayoutId id="2147483808" r:id="rId29"/>
    <p:sldLayoutId id="2147483672" r:id="rId30"/>
    <p:sldLayoutId id="2147483804" r:id="rId31"/>
    <p:sldLayoutId id="2147483696" r:id="rId32"/>
    <p:sldLayoutId id="2147483845" r:id="rId33"/>
    <p:sldLayoutId id="2147483846" r:id="rId34"/>
    <p:sldLayoutId id="2147483847" r:id="rId35"/>
    <p:sldLayoutId id="2147483826" r:id="rId36"/>
    <p:sldLayoutId id="2147483775" r:id="rId37"/>
    <p:sldLayoutId id="2147483823" r:id="rId38"/>
    <p:sldLayoutId id="2147483842" r:id="rId39"/>
    <p:sldLayoutId id="2147483843" r:id="rId40"/>
    <p:sldLayoutId id="2147483844" r:id="rId41"/>
    <p:sldLayoutId id="2147483664" r:id="rId42"/>
    <p:sldLayoutId id="2147483665" r:id="rId43"/>
    <p:sldLayoutId id="2147483666" r:id="rId44"/>
    <p:sldLayoutId id="2147483667" r:id="rId45"/>
    <p:sldLayoutId id="2147483668" r:id="rId46"/>
    <p:sldLayoutId id="2147483669" r:id="rId47"/>
    <p:sldLayoutId id="2147483685" r:id="rId48"/>
    <p:sldLayoutId id="2147483730" r:id="rId49"/>
  </p:sldLayoutIdLst>
  <p:hf sldNum="0" hdr="0" ftr="0" dt="0"/>
  <p:txStyles>
    <p:titleStyle>
      <a:lvl1pPr algn="l" defTabSz="914400" rtl="0" eaLnBrk="1" latinLnBrk="0" hangingPunct="1">
        <a:lnSpc>
          <a:spcPct val="90000"/>
        </a:lnSpc>
        <a:spcBef>
          <a:spcPct val="0"/>
        </a:spcBef>
        <a:buNone/>
        <a:defRPr sz="28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4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5" orient="horz" pos="2160">
          <p15:clr>
            <a:srgbClr val="F26B43"/>
          </p15:clr>
        </p15:guide>
        <p15:guide id="6"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1.xml"/><Relationship Id="rId1" Type="http://schemas.openxmlformats.org/officeDocument/2006/relationships/slideLayout" Target="../slideLayouts/slideLayout18.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3.xml"/><Relationship Id="rId1" Type="http://schemas.openxmlformats.org/officeDocument/2006/relationships/slideLayout" Target="../slideLayouts/slideLayout18.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4.xml"/><Relationship Id="rId1" Type="http://schemas.openxmlformats.org/officeDocument/2006/relationships/slideLayout" Target="../slideLayouts/slideLayout18.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6.xml"/><Relationship Id="rId1" Type="http://schemas.openxmlformats.org/officeDocument/2006/relationships/slideLayout" Target="../slideLayouts/slideLayout18.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8.xml"/><Relationship Id="rId1" Type="http://schemas.openxmlformats.org/officeDocument/2006/relationships/slideLayout" Target="../slideLayouts/slideLayout18.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9.xml"/><Relationship Id="rId1" Type="http://schemas.openxmlformats.org/officeDocument/2006/relationships/slideLayout" Target="../slideLayouts/slideLayout18.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21.xml"/><Relationship Id="rId1" Type="http://schemas.openxmlformats.org/officeDocument/2006/relationships/slideLayout" Target="../slideLayouts/slideLayout18.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22.xml"/><Relationship Id="rId1" Type="http://schemas.openxmlformats.org/officeDocument/2006/relationships/slideLayout" Target="../slideLayouts/slideLayout18.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1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18.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F06C9-D62E-C9D0-C8E1-1CB73FBFC180}"/>
              </a:ext>
            </a:extLst>
          </p:cNvPr>
          <p:cNvSpPr>
            <a:spLocks noGrp="1"/>
          </p:cNvSpPr>
          <p:nvPr>
            <p:ph type="ctrTitle"/>
          </p:nvPr>
        </p:nvSpPr>
        <p:spPr>
          <a:xfrm>
            <a:off x="3557016" y="987552"/>
            <a:ext cx="7644384" cy="2944368"/>
          </a:xfrm>
        </p:spPr>
        <p:txBody>
          <a:bodyPr anchor="b">
            <a:normAutofit/>
          </a:bodyPr>
          <a:lstStyle/>
          <a:p>
            <a:r>
              <a:rPr lang="en-US" sz="3400"/>
              <a:t>Municipal Accessibility in Action: Building a Citywide Accessibility Culture from the Ground Up</a:t>
            </a:r>
          </a:p>
        </p:txBody>
      </p:sp>
      <p:sp>
        <p:nvSpPr>
          <p:cNvPr id="3" name="Subtitle 2">
            <a:extLst>
              <a:ext uri="{FF2B5EF4-FFF2-40B4-BE49-F238E27FC236}">
                <a16:creationId xmlns:a16="http://schemas.microsoft.com/office/drawing/2014/main" id="{F363A818-FFD3-D4AB-A45F-BCECDC4F261C}"/>
              </a:ext>
            </a:extLst>
          </p:cNvPr>
          <p:cNvSpPr>
            <a:spLocks noGrp="1"/>
          </p:cNvSpPr>
          <p:nvPr>
            <p:ph type="subTitle" idx="1"/>
          </p:nvPr>
        </p:nvSpPr>
        <p:spPr>
          <a:xfrm>
            <a:off x="3538728" y="5294376"/>
            <a:ext cx="7644384" cy="1078992"/>
          </a:xfrm>
        </p:spPr>
        <p:txBody>
          <a:bodyPr anchor="ctr">
            <a:normAutofit/>
          </a:bodyPr>
          <a:lstStyle/>
          <a:p>
            <a:r>
              <a:rPr lang="en-US" sz="1100" dirty="0">
                <a:latin typeface="Georgia"/>
              </a:rPr>
              <a:t>Jeff Fryer, Sr. Web &amp; ADA Coordinator</a:t>
            </a:r>
            <a:br>
              <a:rPr lang="en-US" sz="1100" dirty="0">
                <a:latin typeface="Georgia"/>
              </a:rPr>
            </a:br>
            <a:r>
              <a:rPr lang="en-US" sz="1100" dirty="0">
                <a:latin typeface="Georgia"/>
              </a:rPr>
              <a:t>City of Manitou Springs</a:t>
            </a:r>
          </a:p>
          <a:p>
            <a:r>
              <a:rPr lang="en-US" sz="1100" dirty="0">
                <a:latin typeface="Georgia"/>
              </a:rPr>
              <a:t>Accessing Higher Ground 2025</a:t>
            </a:r>
          </a:p>
          <a:p>
            <a:endParaRPr lang="en-US" dirty="0"/>
          </a:p>
        </p:txBody>
      </p:sp>
    </p:spTree>
    <p:extLst>
      <p:ext uri="{BB962C8B-B14F-4D97-AF65-F5344CB8AC3E}">
        <p14:creationId xmlns:p14="http://schemas.microsoft.com/office/powerpoint/2010/main" val="2294789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2000"/>
                                  </p:stCondLst>
                                  <p:iterate type="lt">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400"/>
                                        <p:tgtEl>
                                          <p:spTgt spid="3">
                                            <p:txEl>
                                              <p:pRg st="1" end="1"/>
                                            </p:txEl>
                                          </p:spTgt>
                                        </p:tgtEl>
                                      </p:cBhvr>
                                    </p:animEffect>
                                  </p:childTnLst>
                                </p:cTn>
                              </p:par>
                              <p:par>
                                <p:cTn id="16" presetID="10" presetClass="entr" presetSubtype="0" fill="hold" grpId="1" nodeType="withEffect">
                                  <p:stCondLst>
                                    <p:cond delay="250"/>
                                  </p:stCondLst>
                                  <p:iterate type="lt">
                                    <p:tmPct val="10000"/>
                                  </p:iterate>
                                  <p:childTnLst>
                                    <p:set>
                                      <p:cBhvr>
                                        <p:cTn id="17" dur="1" fill="hold">
                                          <p:stCondLst>
                                            <p:cond delay="0"/>
                                          </p:stCondLst>
                                        </p:cTn>
                                        <p:tgtEl>
                                          <p:spTgt spid="3"/>
                                        </p:tgtEl>
                                        <p:attrNameLst>
                                          <p:attrName>style.visibility</p:attrName>
                                        </p:attrNameLst>
                                      </p:cBhvr>
                                      <p:to>
                                        <p:strVal val="visible"/>
                                      </p:to>
                                    </p:set>
                                    <p:animEffect transition="in" filter="fade">
                                      <p:cBhvr>
                                        <p:cTn id="18"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3"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108BD-BB85-FB98-2EB0-1AD04845D9BD}"/>
              </a:ext>
            </a:extLst>
          </p:cNvPr>
          <p:cNvSpPr>
            <a:spLocks noGrp="1"/>
          </p:cNvSpPr>
          <p:nvPr>
            <p:ph type="title"/>
          </p:nvPr>
        </p:nvSpPr>
        <p:spPr>
          <a:xfrm>
            <a:off x="731520" y="2596896"/>
            <a:ext cx="8933688" cy="3566160"/>
          </a:xfrm>
        </p:spPr>
        <p:txBody>
          <a:bodyPr anchor="b">
            <a:normAutofit/>
          </a:bodyPr>
          <a:lstStyle/>
          <a:p>
            <a:r>
              <a:rPr lang="en-US"/>
              <a:t>Building Systems</a:t>
            </a:r>
          </a:p>
        </p:txBody>
      </p:sp>
    </p:spTree>
    <p:extLst>
      <p:ext uri="{BB962C8B-B14F-4D97-AF65-F5344CB8AC3E}">
        <p14:creationId xmlns:p14="http://schemas.microsoft.com/office/powerpoint/2010/main" val="143656465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12CEE-8EB4-671A-C137-BD76AFF46E7B}"/>
              </a:ext>
            </a:extLst>
          </p:cNvPr>
          <p:cNvSpPr>
            <a:spLocks noGrp="1"/>
          </p:cNvSpPr>
          <p:nvPr>
            <p:ph type="title"/>
          </p:nvPr>
        </p:nvSpPr>
        <p:spPr>
          <a:xfrm>
            <a:off x="1033272" y="347472"/>
            <a:ext cx="9875520" cy="1033272"/>
          </a:xfrm>
        </p:spPr>
        <p:txBody>
          <a:bodyPr anchor="ctr">
            <a:normAutofit/>
          </a:bodyPr>
          <a:lstStyle/>
          <a:p>
            <a:r>
              <a:rPr lang="en-US"/>
              <a:t>The Five Systems</a:t>
            </a:r>
          </a:p>
        </p:txBody>
      </p:sp>
      <p:graphicFrame>
        <p:nvGraphicFramePr>
          <p:cNvPr id="7" name="Content Placeholder 2">
            <a:extLst>
              <a:ext uri="{FF2B5EF4-FFF2-40B4-BE49-F238E27FC236}">
                <a16:creationId xmlns:a16="http://schemas.microsoft.com/office/drawing/2014/main" id="{1FCAEAA0-C272-C248-58CA-4232928A19B5}"/>
              </a:ext>
              <a:ext uri="{C183D7F6-B498-43B3-948B-1728B52AA6E4}">
                <adec:decorative xmlns:adec="http://schemas.microsoft.com/office/drawing/2017/decorative" val="1"/>
              </a:ext>
            </a:extLst>
          </p:cNvPr>
          <p:cNvGraphicFramePr>
            <a:graphicFrameLocks noGrp="1"/>
          </p:cNvGraphicFramePr>
          <p:nvPr>
            <p:ph idx="1"/>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GraphicFramePr>
        <p:xfrm>
          <a:off x="1033272" y="2203703"/>
          <a:ext cx="9875520" cy="40676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74191894"/>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59493-8977-67A6-5288-549923DB8F51}"/>
              </a:ext>
            </a:extLst>
          </p:cNvPr>
          <p:cNvSpPr>
            <a:spLocks noGrp="1"/>
          </p:cNvSpPr>
          <p:nvPr>
            <p:ph type="title"/>
          </p:nvPr>
        </p:nvSpPr>
        <p:spPr>
          <a:xfrm>
            <a:off x="731520" y="704088"/>
            <a:ext cx="3547872" cy="4965192"/>
          </a:xfrm>
        </p:spPr>
        <p:txBody>
          <a:bodyPr anchor="t">
            <a:normAutofit/>
          </a:bodyPr>
          <a:lstStyle/>
          <a:p>
            <a:r>
              <a:rPr lang="en-US"/>
              <a:t>System 1: Remediation</a:t>
            </a:r>
          </a:p>
        </p:txBody>
      </p:sp>
      <p:sp>
        <p:nvSpPr>
          <p:cNvPr id="3" name="Content Placeholder 2">
            <a:extLst>
              <a:ext uri="{FF2B5EF4-FFF2-40B4-BE49-F238E27FC236}">
                <a16:creationId xmlns:a16="http://schemas.microsoft.com/office/drawing/2014/main" id="{A7C485EA-BEB6-7381-9485-20D1304608F9}"/>
              </a:ext>
            </a:extLst>
          </p:cNvPr>
          <p:cNvSpPr>
            <a:spLocks noGrp="1"/>
          </p:cNvSpPr>
          <p:nvPr>
            <p:ph sz="quarter" idx="13"/>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5065776" y="704088"/>
            <a:ext cx="6394704" cy="5212080"/>
          </a:xfrm>
        </p:spPr>
        <p:txBody>
          <a:bodyPr>
            <a:normAutofit/>
          </a:bodyPr>
          <a:lstStyle/>
          <a:p>
            <a:pPr marL="0" indent="0">
              <a:spcBef>
                <a:spcPts val="2500"/>
              </a:spcBef>
              <a:buFont typeface="Arial" panose="020B0604020202020204" pitchFamily="34" charset="0"/>
              <a:buNone/>
            </a:pPr>
            <a:r>
              <a:rPr lang="en-US" b="1"/>
              <a:t>The 10,000 PDF Problem</a:t>
            </a:r>
          </a:p>
          <a:p>
            <a:pPr marL="0" lvl="1" indent="0">
              <a:buFont typeface="Arial" panose="020B0604020202020204" pitchFamily="34" charset="0"/>
              <a:buNone/>
            </a:pPr>
            <a:r>
              <a:t>Large volume of inaccessible PDFs makes fixing every document at once impractical and overwhelming.</a:t>
            </a:r>
            <a:endParaRPr lang="en-US"/>
          </a:p>
          <a:p>
            <a:pPr marL="0" indent="0">
              <a:spcBef>
                <a:spcPts val="2500"/>
              </a:spcBef>
              <a:buFont typeface="Arial" panose="020B0604020202020204" pitchFamily="34" charset="0"/>
              <a:buNone/>
            </a:pPr>
            <a:r>
              <a:rPr lang="en-US" b="1"/>
              <a:t>Triage and Prioritization</a:t>
            </a:r>
          </a:p>
          <a:p>
            <a:pPr marL="0" lvl="1" indent="0">
              <a:buFont typeface="Arial" panose="020B0604020202020204" pitchFamily="34" charset="0"/>
              <a:buNone/>
            </a:pPr>
            <a:r>
              <a:t>Documents are prioritized by importance using a triage approach for efficient remediation efforts.</a:t>
            </a:r>
            <a:endParaRPr lang="en-US"/>
          </a:p>
          <a:p>
            <a:pPr marL="0" indent="0">
              <a:spcBef>
                <a:spcPts val="2500"/>
              </a:spcBef>
              <a:buFont typeface="Arial" panose="020B0604020202020204" pitchFamily="34" charset="0"/>
              <a:buNone/>
            </a:pPr>
            <a:r>
              <a:rPr lang="en-US" b="1"/>
              <a:t>Create-Right Rule Policy</a:t>
            </a:r>
          </a:p>
          <a:p>
            <a:pPr marL="0" lvl="1" indent="0">
              <a:buFont typeface="Arial" panose="020B0604020202020204" pitchFamily="34" charset="0"/>
              <a:buNone/>
            </a:pPr>
            <a:r>
              <a:t>Policy enforces no new inaccessible documents are created, ensuring future accessibility compliance.</a:t>
            </a:r>
            <a:endParaRPr lang="en-US"/>
          </a:p>
          <a:p>
            <a:pPr marL="0" indent="0">
              <a:spcBef>
                <a:spcPts val="2500"/>
              </a:spcBef>
              <a:buFont typeface="Arial" panose="020B0604020202020204" pitchFamily="34" charset="0"/>
              <a:buNone/>
            </a:pPr>
            <a:r>
              <a:rPr lang="en-US" b="1"/>
              <a:t>Automated and Manual Testing</a:t>
            </a:r>
          </a:p>
          <a:p>
            <a:pPr marL="0" lvl="1" indent="0">
              <a:buFont typeface="Arial" panose="020B0604020202020204" pitchFamily="34" charset="0"/>
              <a:buNone/>
            </a:pPr>
            <a:r>
              <a:t>Combination of automated tools and manual checks successfully prevents inaccessible PDFs from new documents.</a:t>
            </a:r>
            <a:endParaRPr lang="en-US"/>
          </a:p>
        </p:txBody>
      </p:sp>
    </p:spTree>
    <p:extLst>
      <p:ext uri="{BB962C8B-B14F-4D97-AF65-F5344CB8AC3E}">
        <p14:creationId xmlns:p14="http://schemas.microsoft.com/office/powerpoint/2010/main" val="64467866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50"/>
                                  </p:stCondLst>
                                  <p:iterate>
                                    <p:tmPct val="10000"/>
                                  </p:iterate>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3D43E-3FD9-F3AA-685A-53A6A62929FE}"/>
              </a:ext>
            </a:extLst>
          </p:cNvPr>
          <p:cNvSpPr>
            <a:spLocks noGrp="1"/>
          </p:cNvSpPr>
          <p:nvPr>
            <p:ph type="title"/>
          </p:nvPr>
        </p:nvSpPr>
        <p:spPr>
          <a:xfrm>
            <a:off x="1033272" y="347472"/>
            <a:ext cx="9875520" cy="1033272"/>
          </a:xfrm>
        </p:spPr>
        <p:txBody>
          <a:bodyPr anchor="ctr">
            <a:normAutofit/>
          </a:bodyPr>
          <a:lstStyle/>
          <a:p>
            <a:r>
              <a:rPr lang="en-US"/>
              <a:t>System 2: Training</a:t>
            </a:r>
          </a:p>
        </p:txBody>
      </p:sp>
      <p:graphicFrame>
        <p:nvGraphicFramePr>
          <p:cNvPr id="7" name="Content Placeholder 2">
            <a:extLst>
              <a:ext uri="{FF2B5EF4-FFF2-40B4-BE49-F238E27FC236}">
                <a16:creationId xmlns:a16="http://schemas.microsoft.com/office/drawing/2014/main" id="{36477ACB-94EC-3878-8B8B-F65CC5812A87}"/>
              </a:ext>
              <a:ext uri="{C183D7F6-B498-43B3-948B-1728B52AA6E4}">
                <adec:decorative xmlns:adec="http://schemas.microsoft.com/office/drawing/2017/decorative" val="1"/>
              </a:ext>
            </a:extLst>
          </p:cNvPr>
          <p:cNvGraphicFramePr>
            <a:graphicFrameLocks noGrp="1"/>
          </p:cNvGraphicFramePr>
          <p:nvPr>
            <p:ph idx="1"/>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GraphicFramePr>
        <p:xfrm>
          <a:off x="1033272" y="2203703"/>
          <a:ext cx="9875520" cy="40676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13500655"/>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8C4D0-170B-EFDD-CA30-C303825404D4}"/>
              </a:ext>
            </a:extLst>
          </p:cNvPr>
          <p:cNvSpPr>
            <a:spLocks noGrp="1"/>
          </p:cNvSpPr>
          <p:nvPr>
            <p:ph type="title"/>
          </p:nvPr>
        </p:nvSpPr>
        <p:spPr>
          <a:xfrm>
            <a:off x="1033272" y="347472"/>
            <a:ext cx="9875520" cy="1033272"/>
          </a:xfrm>
        </p:spPr>
        <p:txBody>
          <a:bodyPr anchor="ctr">
            <a:normAutofit/>
          </a:bodyPr>
          <a:lstStyle/>
          <a:p>
            <a:r>
              <a:rPr lang="en-US"/>
              <a:t>System 3: Vendor Management</a:t>
            </a:r>
          </a:p>
        </p:txBody>
      </p:sp>
      <p:graphicFrame>
        <p:nvGraphicFramePr>
          <p:cNvPr id="7" name="Content Placeholder 2">
            <a:extLst>
              <a:ext uri="{FF2B5EF4-FFF2-40B4-BE49-F238E27FC236}">
                <a16:creationId xmlns:a16="http://schemas.microsoft.com/office/drawing/2014/main" id="{A9CBB070-302A-1F3F-1DB4-73ED081A433C}"/>
              </a:ext>
              <a:ext uri="{C183D7F6-B498-43B3-948B-1728B52AA6E4}">
                <adec:decorative xmlns:adec="http://schemas.microsoft.com/office/drawing/2017/decorative" val="1"/>
              </a:ext>
            </a:extLst>
          </p:cNvPr>
          <p:cNvGraphicFramePr>
            <a:graphicFrameLocks noGrp="1"/>
          </p:cNvGraphicFramePr>
          <p:nvPr>
            <p:ph idx="1"/>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GraphicFramePr>
        <p:xfrm>
          <a:off x="1033272" y="2203703"/>
          <a:ext cx="9875520" cy="40676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88724770"/>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C3116-83C3-AB8E-970E-F84BF5575F72}"/>
              </a:ext>
            </a:extLst>
          </p:cNvPr>
          <p:cNvSpPr>
            <a:spLocks noGrp="1"/>
          </p:cNvSpPr>
          <p:nvPr>
            <p:ph type="title"/>
          </p:nvPr>
        </p:nvSpPr>
        <p:spPr>
          <a:xfrm>
            <a:off x="731520" y="704088"/>
            <a:ext cx="3547872" cy="4965192"/>
          </a:xfrm>
        </p:spPr>
        <p:txBody>
          <a:bodyPr anchor="t">
            <a:normAutofit/>
          </a:bodyPr>
          <a:lstStyle/>
          <a:p>
            <a:r>
              <a:rPr lang="en-US"/>
              <a:t>System 4: Policies</a:t>
            </a:r>
          </a:p>
        </p:txBody>
      </p:sp>
      <p:sp>
        <p:nvSpPr>
          <p:cNvPr id="3" name="Content Placeholder 2">
            <a:extLst>
              <a:ext uri="{FF2B5EF4-FFF2-40B4-BE49-F238E27FC236}">
                <a16:creationId xmlns:a16="http://schemas.microsoft.com/office/drawing/2014/main" id="{E949369F-D98B-1A3D-BFFD-92C04EC0A260}"/>
              </a:ext>
            </a:extLst>
          </p:cNvPr>
          <p:cNvSpPr>
            <a:spLocks noGrp="1"/>
          </p:cNvSpPr>
          <p:nvPr>
            <p:ph sz="quarter" idx="13"/>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5065776" y="704088"/>
            <a:ext cx="6394704" cy="5212080"/>
          </a:xfrm>
        </p:spPr>
        <p:txBody>
          <a:bodyPr>
            <a:normAutofit/>
          </a:bodyPr>
          <a:lstStyle/>
          <a:p>
            <a:pPr marL="0" indent="0">
              <a:spcBef>
                <a:spcPts val="2500"/>
              </a:spcBef>
              <a:buFont typeface="Arial" panose="020B0604020202020204" pitchFamily="34" charset="0"/>
              <a:buNone/>
            </a:pPr>
            <a:r>
              <a:rPr lang="en-US" b="1"/>
              <a:t>Public Accessibility Statement</a:t>
            </a:r>
          </a:p>
          <a:p>
            <a:pPr marL="0" lvl="1" indent="0">
              <a:buFont typeface="Arial" panose="020B0604020202020204" pitchFamily="34" charset="0"/>
              <a:buNone/>
            </a:pPr>
            <a:r>
              <a:t>A quarterly updated public accessibility statement ensures transparency and commitment to inclusive practices.</a:t>
            </a:r>
            <a:endParaRPr lang="en-US"/>
          </a:p>
          <a:p>
            <a:pPr marL="0" indent="0">
              <a:spcBef>
                <a:spcPts val="2500"/>
              </a:spcBef>
              <a:buFont typeface="Arial" panose="020B0604020202020204" pitchFamily="34" charset="0"/>
              <a:buNone/>
            </a:pPr>
            <a:r>
              <a:rPr lang="en-US" b="1"/>
              <a:t>Internal Transition Plan</a:t>
            </a:r>
          </a:p>
          <a:p>
            <a:pPr marL="0" lvl="1" indent="0">
              <a:buFont typeface="Arial" panose="020B0604020202020204" pitchFamily="34" charset="0"/>
              <a:buNone/>
            </a:pPr>
            <a:r>
              <a:t>The internal transition plan includes realistic timelines to facilitate smooth policy adoption across departments.</a:t>
            </a:r>
            <a:endParaRPr lang="en-US"/>
          </a:p>
          <a:p>
            <a:pPr marL="0" indent="0">
              <a:spcBef>
                <a:spcPts val="2500"/>
              </a:spcBef>
              <a:buFont typeface="Arial" panose="020B0604020202020204" pitchFamily="34" charset="0"/>
              <a:buNone/>
            </a:pPr>
            <a:r>
              <a:rPr lang="en-US" b="1"/>
              <a:t>Department-Specific One-Pagers</a:t>
            </a:r>
          </a:p>
          <a:p>
            <a:pPr marL="0" lvl="1" indent="0">
              <a:buFont typeface="Arial" panose="020B0604020202020204" pitchFamily="34" charset="0"/>
              <a:buNone/>
            </a:pPr>
            <a:r>
              <a:t>Tailored one-pagers provide role-specific guidance to help departments implement policies effectively.</a:t>
            </a:r>
            <a:endParaRPr lang="en-US"/>
          </a:p>
          <a:p>
            <a:pPr marL="0" indent="0">
              <a:spcBef>
                <a:spcPts val="2500"/>
              </a:spcBef>
              <a:buFont typeface="Arial" panose="020B0604020202020204" pitchFamily="34" charset="0"/>
              <a:buNone/>
            </a:pPr>
            <a:r>
              <a:rPr lang="en-US" b="1"/>
              <a:t>Embedding Accessibility in Culture</a:t>
            </a:r>
          </a:p>
          <a:p>
            <a:pPr marL="0" lvl="1" indent="0">
              <a:buFont typeface="Arial" panose="020B0604020202020204" pitchFamily="34" charset="0"/>
              <a:buNone/>
            </a:pPr>
            <a:r>
              <a:t>Performance goals integrate accessibility to embed it deeply within the organizational culture.</a:t>
            </a:r>
            <a:endParaRPr lang="en-US"/>
          </a:p>
        </p:txBody>
      </p:sp>
    </p:spTree>
    <p:extLst>
      <p:ext uri="{BB962C8B-B14F-4D97-AF65-F5344CB8AC3E}">
        <p14:creationId xmlns:p14="http://schemas.microsoft.com/office/powerpoint/2010/main" val="211182350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50"/>
                                  </p:stCondLst>
                                  <p:iterate>
                                    <p:tmPct val="10000"/>
                                  </p:iterate>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73F94-06D4-53B3-FE2A-6F5AA512B1DC}"/>
              </a:ext>
            </a:extLst>
          </p:cNvPr>
          <p:cNvSpPr>
            <a:spLocks noGrp="1"/>
          </p:cNvSpPr>
          <p:nvPr>
            <p:ph type="title"/>
          </p:nvPr>
        </p:nvSpPr>
        <p:spPr>
          <a:xfrm>
            <a:off x="1033272" y="347472"/>
            <a:ext cx="9875520" cy="1033272"/>
          </a:xfrm>
        </p:spPr>
        <p:txBody>
          <a:bodyPr anchor="ctr">
            <a:normAutofit/>
          </a:bodyPr>
          <a:lstStyle/>
          <a:p>
            <a:r>
              <a:rPr lang="en-US"/>
              <a:t>System 5: Dashboards</a:t>
            </a:r>
          </a:p>
        </p:txBody>
      </p:sp>
      <p:graphicFrame>
        <p:nvGraphicFramePr>
          <p:cNvPr id="7" name="Content Placeholder 2">
            <a:extLst>
              <a:ext uri="{FF2B5EF4-FFF2-40B4-BE49-F238E27FC236}">
                <a16:creationId xmlns:a16="http://schemas.microsoft.com/office/drawing/2014/main" id="{34C074E9-9678-E8FB-B176-D7169B72C29A}"/>
              </a:ext>
              <a:ext uri="{C183D7F6-B498-43B3-948B-1728B52AA6E4}">
                <adec:decorative xmlns:adec="http://schemas.microsoft.com/office/drawing/2017/decorative" val="1"/>
              </a:ext>
            </a:extLst>
          </p:cNvPr>
          <p:cNvGraphicFramePr>
            <a:graphicFrameLocks noGrp="1"/>
          </p:cNvGraphicFramePr>
          <p:nvPr>
            <p:ph idx="1"/>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GraphicFramePr>
        <p:xfrm>
          <a:off x="1033272" y="2203703"/>
          <a:ext cx="9875520" cy="40676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46195285"/>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F6A56-BA2F-E97F-7820-0C31A99D502D}"/>
              </a:ext>
            </a:extLst>
          </p:cNvPr>
          <p:cNvSpPr>
            <a:spLocks noGrp="1"/>
          </p:cNvSpPr>
          <p:nvPr>
            <p:ph type="title"/>
          </p:nvPr>
        </p:nvSpPr>
        <p:spPr>
          <a:xfrm>
            <a:off x="731520" y="2596896"/>
            <a:ext cx="8933688" cy="3566160"/>
          </a:xfrm>
        </p:spPr>
        <p:txBody>
          <a:bodyPr anchor="b">
            <a:normAutofit/>
          </a:bodyPr>
          <a:lstStyle/>
          <a:p>
            <a:r>
              <a:rPr lang="en-US"/>
              <a:t>Action Plan and Lessons</a:t>
            </a:r>
          </a:p>
        </p:txBody>
      </p:sp>
    </p:spTree>
    <p:extLst>
      <p:ext uri="{BB962C8B-B14F-4D97-AF65-F5344CB8AC3E}">
        <p14:creationId xmlns:p14="http://schemas.microsoft.com/office/powerpoint/2010/main" val="137693638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C7FE6-6DB5-5955-5EED-D5D04EED6237}"/>
              </a:ext>
            </a:extLst>
          </p:cNvPr>
          <p:cNvSpPr>
            <a:spLocks noGrp="1"/>
          </p:cNvSpPr>
          <p:nvPr>
            <p:ph type="title"/>
          </p:nvPr>
        </p:nvSpPr>
        <p:spPr>
          <a:xfrm>
            <a:off x="1033272" y="347472"/>
            <a:ext cx="9875520" cy="1033272"/>
          </a:xfrm>
        </p:spPr>
        <p:txBody>
          <a:bodyPr anchor="ctr">
            <a:normAutofit/>
          </a:bodyPr>
          <a:lstStyle/>
          <a:p>
            <a:r>
              <a:rPr lang="en-US"/>
              <a:t>90-Day Starter Plan</a:t>
            </a:r>
          </a:p>
        </p:txBody>
      </p:sp>
      <p:graphicFrame>
        <p:nvGraphicFramePr>
          <p:cNvPr id="7" name="Content Placeholder 2">
            <a:extLst>
              <a:ext uri="{FF2B5EF4-FFF2-40B4-BE49-F238E27FC236}">
                <a16:creationId xmlns:a16="http://schemas.microsoft.com/office/drawing/2014/main" id="{74D97F81-0C75-B919-1C6F-81427FBA8FCA}"/>
              </a:ext>
              <a:ext uri="{C183D7F6-B498-43B3-948B-1728B52AA6E4}">
                <adec:decorative xmlns:adec="http://schemas.microsoft.com/office/drawing/2017/decorative" val="1"/>
              </a:ext>
            </a:extLst>
          </p:cNvPr>
          <p:cNvGraphicFramePr>
            <a:graphicFrameLocks noGrp="1"/>
          </p:cNvGraphicFramePr>
          <p:nvPr>
            <p:ph idx="1"/>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GraphicFramePr>
        <p:xfrm>
          <a:off x="1033272" y="2203703"/>
          <a:ext cx="9875520" cy="40676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86569738"/>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35951-AC7A-B922-8E05-F3035AB43451}"/>
              </a:ext>
            </a:extLst>
          </p:cNvPr>
          <p:cNvSpPr>
            <a:spLocks noGrp="1"/>
          </p:cNvSpPr>
          <p:nvPr>
            <p:ph type="title"/>
          </p:nvPr>
        </p:nvSpPr>
        <p:spPr>
          <a:xfrm>
            <a:off x="1033272" y="347472"/>
            <a:ext cx="9875520" cy="1033272"/>
          </a:xfrm>
        </p:spPr>
        <p:txBody>
          <a:bodyPr anchor="ctr">
            <a:normAutofit/>
          </a:bodyPr>
          <a:lstStyle/>
          <a:p>
            <a:r>
              <a:rPr lang="en-US"/>
              <a:t>Lessons Learned</a:t>
            </a:r>
          </a:p>
        </p:txBody>
      </p:sp>
      <p:graphicFrame>
        <p:nvGraphicFramePr>
          <p:cNvPr id="7" name="Content Placeholder 2">
            <a:extLst>
              <a:ext uri="{FF2B5EF4-FFF2-40B4-BE49-F238E27FC236}">
                <a16:creationId xmlns:a16="http://schemas.microsoft.com/office/drawing/2014/main" id="{50DF7C6C-C1D7-0BEF-957F-158AC917E6A6}"/>
              </a:ext>
              <a:ext uri="{C183D7F6-B498-43B3-948B-1728B52AA6E4}">
                <adec:decorative xmlns:adec="http://schemas.microsoft.com/office/drawing/2017/decorative" val="1"/>
              </a:ext>
            </a:extLst>
          </p:cNvPr>
          <p:cNvGraphicFramePr>
            <a:graphicFrameLocks noGrp="1"/>
          </p:cNvGraphicFramePr>
          <p:nvPr>
            <p:ph idx="1"/>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GraphicFramePr>
        <p:xfrm>
          <a:off x="1033272" y="2203703"/>
          <a:ext cx="9875520" cy="40676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18048077"/>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395E6-5F36-ADB4-BAE1-67A7EFBD727E}"/>
              </a:ext>
            </a:extLst>
          </p:cNvPr>
          <p:cNvSpPr>
            <a:spLocks noGrp="1"/>
          </p:cNvSpPr>
          <p:nvPr>
            <p:ph type="title"/>
          </p:nvPr>
        </p:nvSpPr>
        <p:spPr>
          <a:xfrm>
            <a:off x="731520" y="704088"/>
            <a:ext cx="3547872" cy="4965192"/>
          </a:xfrm>
        </p:spPr>
        <p:txBody>
          <a:bodyPr anchor="t">
            <a:normAutofit/>
          </a:bodyPr>
          <a:lstStyle/>
          <a:p>
            <a:r>
              <a:rPr lang="en-US"/>
              <a:t>Who I Am &amp; Why I Care</a:t>
            </a:r>
          </a:p>
        </p:txBody>
      </p:sp>
      <p:sp>
        <p:nvSpPr>
          <p:cNvPr id="3" name="Content Placeholder 2">
            <a:extLst>
              <a:ext uri="{FF2B5EF4-FFF2-40B4-BE49-F238E27FC236}">
                <a16:creationId xmlns:a16="http://schemas.microsoft.com/office/drawing/2014/main" id="{74401892-9940-27AA-AB97-7E23A1B31D77}"/>
              </a:ext>
            </a:extLst>
          </p:cNvPr>
          <p:cNvSpPr>
            <a:spLocks noGrp="1"/>
          </p:cNvSpPr>
          <p:nvPr>
            <p:ph sz="quarter" idx="13"/>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5065776" y="704088"/>
            <a:ext cx="6394704" cy="5212080"/>
          </a:xfrm>
        </p:spPr>
        <p:txBody>
          <a:bodyPr vert="horz" lIns="91440" tIns="45720" rIns="91440" bIns="45720" rtlCol="0" anchor="t">
            <a:normAutofit/>
          </a:bodyPr>
          <a:lstStyle/>
          <a:p>
            <a:pPr marL="0" indent="0">
              <a:spcBef>
                <a:spcPts val="2500"/>
              </a:spcBef>
              <a:buFont typeface="Arial" panose="020B0604020202020204" pitchFamily="34" charset="0"/>
              <a:buNone/>
            </a:pPr>
            <a:r>
              <a:rPr lang="en-US" b="1" dirty="0"/>
              <a:t>Military Background</a:t>
            </a:r>
          </a:p>
          <a:p>
            <a:pPr marL="0" lvl="1" indent="0">
              <a:buFont typeface="Arial" panose="020B0604020202020204" pitchFamily="34" charset="0"/>
              <a:buNone/>
            </a:pPr>
            <a:r>
              <a:t>A military career instilled structure, discipline, and a strong sense of service</a:t>
            </a:r>
            <a:r>
              <a:rPr lang="en-US"/>
              <a:t>.</a:t>
            </a:r>
          </a:p>
          <a:p>
            <a:pPr marL="0" indent="0">
              <a:spcBef>
                <a:spcPts val="2500"/>
              </a:spcBef>
              <a:buFont typeface="Arial" panose="020B0604020202020204" pitchFamily="34" charset="0"/>
              <a:buNone/>
            </a:pPr>
            <a:r>
              <a:rPr lang="en-US" b="1" dirty="0"/>
              <a:t>Hospitality Experience</a:t>
            </a:r>
          </a:p>
          <a:p>
            <a:pPr marL="0" lvl="1" indent="0">
              <a:buNone/>
            </a:pPr>
            <a:r>
              <a:t>Over 25 years in </a:t>
            </a:r>
            <a:r>
              <a:rPr lang="en-US"/>
              <a:t>hospitality</a:t>
            </a:r>
          </a:p>
          <a:p>
            <a:pPr marL="0" lvl="1" indent="0">
              <a:buNone/>
            </a:pPr>
            <a:endParaRPr lang="en-US" b="1"/>
          </a:p>
          <a:p>
            <a:pPr marL="0" lvl="1" indent="0">
              <a:buFont typeface="Arial" panose="020B0604020202020204" pitchFamily="34" charset="0"/>
              <a:buNone/>
            </a:pPr>
            <a:r>
              <a:rPr lang="en-US" b="1"/>
              <a:t>Academic</a:t>
            </a:r>
            <a:r>
              <a:rPr lang="en-US" b="1" dirty="0"/>
              <a:t> and Career Transition</a:t>
            </a:r>
            <a:endParaRPr lang="en-US"/>
          </a:p>
          <a:p>
            <a:pPr marL="0" lvl="1" indent="0">
              <a:buFont typeface="Arial" panose="020B0604020202020204" pitchFamily="34" charset="0"/>
              <a:buNone/>
            </a:pPr>
            <a:r>
              <a:t>Transition from computer science hobby to career and doctoral research in accessibility and smart cities.</a:t>
            </a:r>
            <a:endParaRPr lang="en-US"/>
          </a:p>
          <a:p>
            <a:pPr marL="0" indent="0">
              <a:spcBef>
                <a:spcPts val="2500"/>
              </a:spcBef>
              <a:buFont typeface="Arial" panose="020B0604020202020204" pitchFamily="34" charset="0"/>
              <a:buNone/>
            </a:pPr>
            <a:r>
              <a:rPr lang="en-US" b="1" dirty="0"/>
              <a:t>Core Accessibility Philosophy</a:t>
            </a:r>
          </a:p>
          <a:p>
            <a:pPr marL="0" lvl="1" indent="0">
              <a:buNone/>
            </a:pPr>
            <a:r>
              <a:rPr lang="en-US">
                <a:ea typeface="+mn-lt"/>
                <a:cs typeface="+mn-lt"/>
              </a:rPr>
              <a:t>"Can this person use what we're offering </a:t>
            </a:r>
            <a:r>
              <a:rPr>
                <a:ea typeface="+mn-lt"/>
                <a:cs typeface="+mn-lt"/>
              </a:rPr>
              <a:t>without friction</a:t>
            </a:r>
            <a:r>
              <a:rPr lang="en-US">
                <a:ea typeface="+mn-lt"/>
                <a:cs typeface="+mn-lt"/>
              </a:rPr>
              <a:t>?"</a:t>
            </a:r>
          </a:p>
        </p:txBody>
      </p:sp>
    </p:spTree>
    <p:extLst>
      <p:ext uri="{BB962C8B-B14F-4D97-AF65-F5344CB8AC3E}">
        <p14:creationId xmlns:p14="http://schemas.microsoft.com/office/powerpoint/2010/main" val="412571857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50"/>
                                  </p:stCondLst>
                                  <p:iterate>
                                    <p:tmPct val="10000"/>
                                  </p:iterate>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68CE8-0453-D78B-568D-DE681FBDB011}"/>
              </a:ext>
            </a:extLst>
          </p:cNvPr>
          <p:cNvSpPr>
            <a:spLocks noGrp="1"/>
          </p:cNvSpPr>
          <p:nvPr>
            <p:ph type="title"/>
          </p:nvPr>
        </p:nvSpPr>
        <p:spPr>
          <a:xfrm>
            <a:off x="731520" y="2596896"/>
            <a:ext cx="8933688" cy="3566160"/>
          </a:xfrm>
        </p:spPr>
        <p:txBody>
          <a:bodyPr anchor="b">
            <a:normAutofit/>
          </a:bodyPr>
          <a:lstStyle/>
          <a:p>
            <a:r>
              <a:rPr lang="en-US"/>
              <a:t>Closing and Contact</a:t>
            </a:r>
          </a:p>
        </p:txBody>
      </p:sp>
    </p:spTree>
    <p:extLst>
      <p:ext uri="{BB962C8B-B14F-4D97-AF65-F5344CB8AC3E}">
        <p14:creationId xmlns:p14="http://schemas.microsoft.com/office/powerpoint/2010/main" val="303093286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20388-C720-711A-EC03-DF5A162B85B5}"/>
              </a:ext>
            </a:extLst>
          </p:cNvPr>
          <p:cNvSpPr>
            <a:spLocks noGrp="1"/>
          </p:cNvSpPr>
          <p:nvPr>
            <p:ph type="title"/>
          </p:nvPr>
        </p:nvSpPr>
        <p:spPr>
          <a:xfrm>
            <a:off x="1033272" y="347472"/>
            <a:ext cx="9875520" cy="1033272"/>
          </a:xfrm>
        </p:spPr>
        <p:txBody>
          <a:bodyPr anchor="ctr">
            <a:normAutofit/>
          </a:bodyPr>
          <a:lstStyle/>
          <a:p>
            <a:r>
              <a:rPr lang="en-US"/>
              <a:t>Accessibility = Service</a:t>
            </a:r>
          </a:p>
        </p:txBody>
      </p:sp>
      <p:graphicFrame>
        <p:nvGraphicFramePr>
          <p:cNvPr id="7" name="Content Placeholder 2">
            <a:extLst>
              <a:ext uri="{FF2B5EF4-FFF2-40B4-BE49-F238E27FC236}">
                <a16:creationId xmlns:a16="http://schemas.microsoft.com/office/drawing/2014/main" id="{1134DE3D-755A-875E-E829-A24716242C55}"/>
              </a:ext>
              <a:ext uri="{C183D7F6-B498-43B3-948B-1728B52AA6E4}">
                <adec:decorative xmlns:adec="http://schemas.microsoft.com/office/drawing/2017/decorative" val="1"/>
              </a:ext>
            </a:extLst>
          </p:cNvPr>
          <p:cNvGraphicFramePr>
            <a:graphicFrameLocks noGrp="1"/>
          </p:cNvGraphicFramePr>
          <p:nvPr>
            <p:ph idx="1"/>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GraphicFramePr>
        <p:xfrm>
          <a:off x="1033272" y="2203703"/>
          <a:ext cx="9875520" cy="40676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95453086"/>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77F44-F2C6-D812-6F25-766BB7CA28A1}"/>
              </a:ext>
            </a:extLst>
          </p:cNvPr>
          <p:cNvSpPr>
            <a:spLocks noGrp="1"/>
          </p:cNvSpPr>
          <p:nvPr>
            <p:ph type="title"/>
          </p:nvPr>
        </p:nvSpPr>
        <p:spPr>
          <a:xfrm>
            <a:off x="1033272" y="347472"/>
            <a:ext cx="9875520" cy="1033272"/>
          </a:xfrm>
        </p:spPr>
        <p:txBody>
          <a:bodyPr anchor="ctr">
            <a:normAutofit/>
          </a:bodyPr>
          <a:lstStyle/>
          <a:p>
            <a:r>
              <a:rPr lang="en-US"/>
              <a:t>Thank You / Contact</a:t>
            </a:r>
          </a:p>
        </p:txBody>
      </p:sp>
      <p:graphicFrame>
        <p:nvGraphicFramePr>
          <p:cNvPr id="7" name="Content Placeholder 2">
            <a:extLst>
              <a:ext uri="{FF2B5EF4-FFF2-40B4-BE49-F238E27FC236}">
                <a16:creationId xmlns:a16="http://schemas.microsoft.com/office/drawing/2014/main" id="{2EBB2370-A443-F6D7-78E8-C28146C43C4F}"/>
              </a:ext>
              <a:ext uri="{C183D7F6-B498-43B3-948B-1728B52AA6E4}">
                <adec:decorative xmlns:adec="http://schemas.microsoft.com/office/drawing/2017/decorative" val="1"/>
              </a:ext>
            </a:extLst>
          </p:cNvPr>
          <p:cNvGraphicFramePr>
            <a:graphicFrameLocks noGrp="1"/>
          </p:cNvGraphicFramePr>
          <p:nvPr>
            <p:ph idx="1"/>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GraphicFramePr>
        <p:xfrm>
          <a:off x="1033272" y="2203703"/>
          <a:ext cx="9875520" cy="40676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96253113"/>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F4849-A254-ABB1-6656-035AD36E0828}"/>
              </a:ext>
            </a:extLst>
          </p:cNvPr>
          <p:cNvSpPr>
            <a:spLocks noGrp="1"/>
          </p:cNvSpPr>
          <p:nvPr>
            <p:ph type="title"/>
          </p:nvPr>
        </p:nvSpPr>
        <p:spPr>
          <a:xfrm>
            <a:off x="1033272" y="347472"/>
            <a:ext cx="9875520" cy="1033272"/>
          </a:xfrm>
        </p:spPr>
        <p:txBody>
          <a:bodyPr anchor="ctr">
            <a:normAutofit/>
          </a:bodyPr>
          <a:lstStyle/>
          <a:p>
            <a:r>
              <a:rPr lang="en-US"/>
              <a:t>The Room Check</a:t>
            </a:r>
          </a:p>
        </p:txBody>
      </p:sp>
      <p:sp>
        <p:nvSpPr>
          <p:cNvPr id="19" name="Content Placeholder 18">
            <a:extLst>
              <a:ext uri="{FF2B5EF4-FFF2-40B4-BE49-F238E27FC236}">
                <a16:creationId xmlns:a16="http://schemas.microsoft.com/office/drawing/2014/main" id="{0B1AFE8C-3539-4DA8-180E-5A66448D67EF}"/>
              </a:ext>
            </a:extLst>
          </p:cNvPr>
          <p:cNvSpPr>
            <a:spLocks noGrp="1"/>
          </p:cNvSpPr>
          <p:nvPr>
            <p:ph idx="1"/>
          </p:nvPr>
        </p:nvSpPr>
        <p:spPr/>
        <p:txBody>
          <a:bodyPr/>
          <a:lstStyle/>
          <a:p>
            <a:r>
              <a:rPr lang="en-US" sz="1800" dirty="0">
                <a:latin typeface="Georgia"/>
              </a:rPr>
              <a:t>Higher ed?</a:t>
            </a:r>
          </a:p>
          <a:p>
            <a:r>
              <a:rPr lang="en-US" sz="1800" dirty="0">
                <a:latin typeface="Georgia"/>
              </a:rPr>
              <a:t>Municipal/state government?</a:t>
            </a:r>
          </a:p>
          <a:p>
            <a:r>
              <a:rPr lang="en-US" sz="1800" dirty="0">
                <a:latin typeface="Georgia"/>
              </a:rPr>
              <a:t>Consultants/vendors?</a:t>
            </a:r>
          </a:p>
          <a:p>
            <a:r>
              <a:rPr lang="en-US" sz="1800" dirty="0">
                <a:latin typeface="Georgia"/>
              </a:rPr>
              <a:t>"I accidentally became the accessibility person"?</a:t>
            </a:r>
          </a:p>
          <a:p>
            <a:endParaRPr lang="en-US" dirty="0"/>
          </a:p>
        </p:txBody>
      </p:sp>
    </p:spTree>
    <p:extLst>
      <p:ext uri="{BB962C8B-B14F-4D97-AF65-F5344CB8AC3E}">
        <p14:creationId xmlns:p14="http://schemas.microsoft.com/office/powerpoint/2010/main" val="3997161327"/>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8072E-10D3-B6F4-43E6-7A1CB1F2187A}"/>
              </a:ext>
            </a:extLst>
          </p:cNvPr>
          <p:cNvSpPr>
            <a:spLocks noGrp="1"/>
          </p:cNvSpPr>
          <p:nvPr>
            <p:ph type="title"/>
          </p:nvPr>
        </p:nvSpPr>
        <p:spPr>
          <a:xfrm>
            <a:off x="731520" y="2596896"/>
            <a:ext cx="8933688" cy="3566160"/>
          </a:xfrm>
        </p:spPr>
        <p:txBody>
          <a:bodyPr anchor="b">
            <a:normAutofit/>
          </a:bodyPr>
          <a:lstStyle/>
          <a:p>
            <a:r>
              <a:rPr lang="en-US"/>
              <a:t>Why Accessibility Matters</a:t>
            </a:r>
          </a:p>
        </p:txBody>
      </p:sp>
    </p:spTree>
    <p:extLst>
      <p:ext uri="{BB962C8B-B14F-4D97-AF65-F5344CB8AC3E}">
        <p14:creationId xmlns:p14="http://schemas.microsoft.com/office/powerpoint/2010/main" val="30517454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A8A64-1B3F-6281-7C0E-70A231334BE2}"/>
              </a:ext>
            </a:extLst>
          </p:cNvPr>
          <p:cNvSpPr>
            <a:spLocks noGrp="1"/>
          </p:cNvSpPr>
          <p:nvPr>
            <p:ph type="title"/>
          </p:nvPr>
        </p:nvSpPr>
        <p:spPr>
          <a:xfrm>
            <a:off x="731520" y="704088"/>
            <a:ext cx="3547872" cy="4965192"/>
          </a:xfrm>
        </p:spPr>
        <p:txBody>
          <a:bodyPr anchor="t">
            <a:normAutofit/>
          </a:bodyPr>
          <a:lstStyle/>
          <a:p>
            <a:r>
              <a:rPr lang="en-US"/>
              <a:t>Colorado HB21-1110 / ADA</a:t>
            </a:r>
          </a:p>
        </p:txBody>
      </p:sp>
      <p:sp>
        <p:nvSpPr>
          <p:cNvPr id="3" name="Content Placeholder 2">
            <a:extLst>
              <a:ext uri="{FF2B5EF4-FFF2-40B4-BE49-F238E27FC236}">
                <a16:creationId xmlns:a16="http://schemas.microsoft.com/office/drawing/2014/main" id="{F9C6589E-59BF-E177-D73B-8AD7CA01EC88}"/>
              </a:ext>
            </a:extLst>
          </p:cNvPr>
          <p:cNvSpPr>
            <a:spLocks noGrp="1"/>
          </p:cNvSpPr>
          <p:nvPr>
            <p:ph sz="quarter" idx="13"/>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5065776" y="704088"/>
            <a:ext cx="6394704" cy="5212080"/>
          </a:xfrm>
        </p:spPr>
        <p:txBody>
          <a:bodyPr>
            <a:normAutofit/>
          </a:bodyPr>
          <a:lstStyle/>
          <a:p>
            <a:pPr marL="0" indent="0">
              <a:spcBef>
                <a:spcPts val="2500"/>
              </a:spcBef>
              <a:buFont typeface="Arial" panose="020B0604020202020204" pitchFamily="34" charset="0"/>
              <a:buNone/>
            </a:pPr>
            <a:r>
              <a:rPr lang="en-US" b="1"/>
              <a:t>HB21-1110 Compliance Requirements</a:t>
            </a:r>
          </a:p>
          <a:p>
            <a:pPr marL="0" lvl="1" indent="0">
              <a:buFont typeface="Arial" panose="020B0604020202020204" pitchFamily="34" charset="0"/>
              <a:buNone/>
            </a:pPr>
            <a:r>
              <a:t>Mandates WCAG 2.1 AA standards for all Colorado government digital services by July 2024, with a grace period until July 2025.</a:t>
            </a:r>
            <a:endParaRPr lang="en-US"/>
          </a:p>
          <a:p>
            <a:pPr marL="0" indent="0">
              <a:spcBef>
                <a:spcPts val="2500"/>
              </a:spcBef>
              <a:buFont typeface="Arial" panose="020B0604020202020204" pitchFamily="34" charset="0"/>
              <a:buNone/>
            </a:pPr>
            <a:r>
              <a:rPr lang="en-US" b="1"/>
              <a:t>Penalties for Non-Compliance</a:t>
            </a:r>
          </a:p>
          <a:p>
            <a:pPr marL="0" lvl="1" indent="0">
              <a:buFont typeface="Arial" panose="020B0604020202020204" pitchFamily="34" charset="0"/>
              <a:buNone/>
            </a:pPr>
            <a:r>
              <a:t>Non-compliance results in fines of $3,500 per violation per individual, emphasizing the importance of timely adherence.</a:t>
            </a:r>
            <a:endParaRPr lang="en-US"/>
          </a:p>
          <a:p>
            <a:pPr marL="0" indent="0">
              <a:spcBef>
                <a:spcPts val="2500"/>
              </a:spcBef>
              <a:buFont typeface="Arial" panose="020B0604020202020204" pitchFamily="34" charset="0"/>
              <a:buNone/>
            </a:pPr>
            <a:r>
              <a:rPr lang="en-US" b="1"/>
              <a:t>Federal ADA Deadlines</a:t>
            </a:r>
          </a:p>
          <a:p>
            <a:pPr marL="0" lvl="1" indent="0">
              <a:buFont typeface="Arial" panose="020B0604020202020204" pitchFamily="34" charset="0"/>
              <a:buNone/>
            </a:pPr>
            <a:r>
              <a:t>ADA Title II sets additional federal deadlines between 2026 and 2027, requiring broader compliance across municipalities.</a:t>
            </a:r>
            <a:endParaRPr lang="en-US"/>
          </a:p>
          <a:p>
            <a:pPr marL="0" indent="0">
              <a:spcBef>
                <a:spcPts val="2500"/>
              </a:spcBef>
              <a:buFont typeface="Arial" panose="020B0604020202020204" pitchFamily="34" charset="0"/>
              <a:buNone/>
            </a:pPr>
            <a:r>
              <a:rPr lang="en-US" b="1"/>
              <a:t>Urgency and Structure</a:t>
            </a:r>
          </a:p>
          <a:p>
            <a:pPr marL="0" lvl="1" indent="0">
              <a:buFont typeface="Arial" panose="020B0604020202020204" pitchFamily="34" charset="0"/>
              <a:buNone/>
            </a:pPr>
            <a:r>
              <a:t>The law creates urgency and a structured timeline, compelling municipalities to act systematically on accessibility initiatives.</a:t>
            </a:r>
            <a:endParaRPr lang="en-US"/>
          </a:p>
        </p:txBody>
      </p:sp>
    </p:spTree>
    <p:extLst>
      <p:ext uri="{BB962C8B-B14F-4D97-AF65-F5344CB8AC3E}">
        <p14:creationId xmlns:p14="http://schemas.microsoft.com/office/powerpoint/2010/main" val="325412825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50"/>
                                  </p:stCondLst>
                                  <p:iterate>
                                    <p:tmPct val="10000"/>
                                  </p:iterate>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B4763-0E6E-38A3-5867-75C4C58A434B}"/>
              </a:ext>
            </a:extLst>
          </p:cNvPr>
          <p:cNvSpPr>
            <a:spLocks noGrp="1"/>
          </p:cNvSpPr>
          <p:nvPr>
            <p:ph type="title"/>
          </p:nvPr>
        </p:nvSpPr>
        <p:spPr>
          <a:xfrm>
            <a:off x="1033272" y="347472"/>
            <a:ext cx="9875520" cy="1033272"/>
          </a:xfrm>
        </p:spPr>
        <p:txBody>
          <a:bodyPr anchor="ctr">
            <a:normAutofit/>
          </a:bodyPr>
          <a:lstStyle/>
          <a:p>
            <a:r>
              <a:rPr lang="en-US"/>
              <a:t>WCAG 2.2 Quick Note</a:t>
            </a:r>
          </a:p>
        </p:txBody>
      </p:sp>
      <p:graphicFrame>
        <p:nvGraphicFramePr>
          <p:cNvPr id="7" name="Content Placeholder 2">
            <a:extLst>
              <a:ext uri="{FF2B5EF4-FFF2-40B4-BE49-F238E27FC236}">
                <a16:creationId xmlns:a16="http://schemas.microsoft.com/office/drawing/2014/main" id="{A398DC74-F3C4-9DB1-089B-A7CE6D14833F}"/>
              </a:ext>
              <a:ext uri="{C183D7F6-B498-43B3-948B-1728B52AA6E4}">
                <adec:decorative xmlns:adec="http://schemas.microsoft.com/office/drawing/2017/decorative" val="1"/>
              </a:ext>
            </a:extLst>
          </p:cNvPr>
          <p:cNvGraphicFramePr>
            <a:graphicFrameLocks noGrp="1"/>
          </p:cNvGraphicFramePr>
          <p:nvPr>
            <p:ph idx="1"/>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GraphicFramePr>
        <p:xfrm>
          <a:off x="1033272" y="2203703"/>
          <a:ext cx="9875520" cy="40676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78187302"/>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B47EA-6A50-6AC0-ABF6-995E65E7DCE7}"/>
              </a:ext>
            </a:extLst>
          </p:cNvPr>
          <p:cNvSpPr>
            <a:spLocks noGrp="1"/>
          </p:cNvSpPr>
          <p:nvPr>
            <p:ph type="title"/>
          </p:nvPr>
        </p:nvSpPr>
        <p:spPr>
          <a:xfrm>
            <a:off x="731520" y="2596896"/>
            <a:ext cx="8933688" cy="3566160"/>
          </a:xfrm>
        </p:spPr>
        <p:txBody>
          <a:bodyPr anchor="b">
            <a:normAutofit/>
          </a:bodyPr>
          <a:lstStyle/>
          <a:p>
            <a:r>
              <a:rPr lang="en-US"/>
              <a:t>Starting Point and Constraints</a:t>
            </a:r>
          </a:p>
        </p:txBody>
      </p:sp>
    </p:spTree>
    <p:extLst>
      <p:ext uri="{BB962C8B-B14F-4D97-AF65-F5344CB8AC3E}">
        <p14:creationId xmlns:p14="http://schemas.microsoft.com/office/powerpoint/2010/main" val="52974828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F7FCB-B84A-0FCB-C413-783B88842962}"/>
              </a:ext>
            </a:extLst>
          </p:cNvPr>
          <p:cNvSpPr>
            <a:spLocks noGrp="1"/>
          </p:cNvSpPr>
          <p:nvPr>
            <p:ph type="title"/>
          </p:nvPr>
        </p:nvSpPr>
        <p:spPr>
          <a:xfrm>
            <a:off x="731520" y="704088"/>
            <a:ext cx="3547872" cy="4965192"/>
          </a:xfrm>
        </p:spPr>
        <p:txBody>
          <a:bodyPr anchor="t">
            <a:normAutofit/>
          </a:bodyPr>
          <a:lstStyle/>
          <a:p>
            <a:r>
              <a:rPr lang="en-US"/>
              <a:t>Our True Starting Point</a:t>
            </a:r>
          </a:p>
        </p:txBody>
      </p:sp>
      <p:sp>
        <p:nvSpPr>
          <p:cNvPr id="3" name="Content Placeholder 2">
            <a:extLst>
              <a:ext uri="{FF2B5EF4-FFF2-40B4-BE49-F238E27FC236}">
                <a16:creationId xmlns:a16="http://schemas.microsoft.com/office/drawing/2014/main" id="{0DAE59E8-4447-E207-966D-A56B1D684847}"/>
              </a:ext>
            </a:extLst>
          </p:cNvPr>
          <p:cNvSpPr>
            <a:spLocks noGrp="1"/>
          </p:cNvSpPr>
          <p:nvPr>
            <p:ph sz="quarter" idx="13"/>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5065776" y="704088"/>
            <a:ext cx="6394704" cy="5212080"/>
          </a:xfrm>
        </p:spPr>
        <p:txBody>
          <a:bodyPr>
            <a:normAutofit/>
          </a:bodyPr>
          <a:lstStyle/>
          <a:p>
            <a:pPr marL="0" indent="0">
              <a:spcBef>
                <a:spcPts val="2500"/>
              </a:spcBef>
              <a:buFont typeface="Arial" panose="020B0604020202020204" pitchFamily="34" charset="0"/>
              <a:buNone/>
            </a:pPr>
            <a:r>
              <a:rPr lang="en-US" b="1"/>
              <a:t>Limited Resources</a:t>
            </a:r>
          </a:p>
          <a:p>
            <a:pPr marL="0" lvl="1" indent="0">
              <a:buFont typeface="Arial" panose="020B0604020202020204" pitchFamily="34" charset="0"/>
              <a:buNone/>
            </a:pPr>
            <a:r>
              <a:t>Only one full-time employee managed accessibility efforts with no dedicated budget to support initiatives.</a:t>
            </a:r>
            <a:endParaRPr lang="en-US"/>
          </a:p>
          <a:p>
            <a:pPr marL="0" indent="0">
              <a:spcBef>
                <a:spcPts val="2500"/>
              </a:spcBef>
              <a:buFont typeface="Arial" panose="020B0604020202020204" pitchFamily="34" charset="0"/>
              <a:buNone/>
            </a:pPr>
            <a:r>
              <a:rPr lang="en-US" b="1"/>
              <a:t>High Volume Digitization</a:t>
            </a:r>
          </a:p>
          <a:p>
            <a:pPr marL="0" lvl="1" indent="0">
              <a:buFont typeface="Arial" panose="020B0604020202020204" pitchFamily="34" charset="0"/>
              <a:buNone/>
            </a:pPr>
            <a:r>
              <a:t>Over 10,000 PDFs were digitized since 2022 despite lack of proper training or governance.</a:t>
            </a:r>
            <a:endParaRPr lang="en-US"/>
          </a:p>
          <a:p>
            <a:pPr marL="0" indent="0">
              <a:spcBef>
                <a:spcPts val="2500"/>
              </a:spcBef>
              <a:buFont typeface="Arial" panose="020B0604020202020204" pitchFamily="34" charset="0"/>
              <a:buNone/>
            </a:pPr>
            <a:r>
              <a:rPr lang="en-US" b="1"/>
              <a:t>Lack of Strategic Framework</a:t>
            </a:r>
          </a:p>
          <a:p>
            <a:pPr marL="0" lvl="1" indent="0">
              <a:buFont typeface="Arial" panose="020B0604020202020204" pitchFamily="34" charset="0"/>
              <a:buNone/>
            </a:pPr>
            <a:r>
              <a:t>No accessibility statement, vendor accountability, or governance plan existed, highlighting governance gaps.</a:t>
            </a:r>
            <a:endParaRPr lang="en-US"/>
          </a:p>
          <a:p>
            <a:pPr marL="0" indent="0">
              <a:spcBef>
                <a:spcPts val="2500"/>
              </a:spcBef>
              <a:buFont typeface="Arial" panose="020B0604020202020204" pitchFamily="34" charset="0"/>
              <a:buNone/>
            </a:pPr>
            <a:r>
              <a:rPr lang="en-US" b="1"/>
              <a:t>Cultural Challenges</a:t>
            </a:r>
          </a:p>
          <a:p>
            <a:pPr marL="0" lvl="1" indent="0">
              <a:buFont typeface="Arial" panose="020B0604020202020204" pitchFamily="34" charset="0"/>
              <a:buNone/>
            </a:pPr>
            <a:r>
              <a:t>Accessibility was considered an IT responsibility or a future task, reflecting organizational mindset hurdles.</a:t>
            </a:r>
            <a:endParaRPr lang="en-US"/>
          </a:p>
        </p:txBody>
      </p:sp>
    </p:spTree>
    <p:extLst>
      <p:ext uri="{BB962C8B-B14F-4D97-AF65-F5344CB8AC3E}">
        <p14:creationId xmlns:p14="http://schemas.microsoft.com/office/powerpoint/2010/main" val="86596732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50"/>
                                  </p:stCondLst>
                                  <p:iterate>
                                    <p:tmPct val="10000"/>
                                  </p:iterate>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CD6CE-4C7F-F005-B500-0EAAAAF8B68D}"/>
              </a:ext>
            </a:extLst>
          </p:cNvPr>
          <p:cNvSpPr>
            <a:spLocks noGrp="1"/>
          </p:cNvSpPr>
          <p:nvPr>
            <p:ph type="title"/>
          </p:nvPr>
        </p:nvSpPr>
        <p:spPr>
          <a:xfrm>
            <a:off x="1033272" y="347472"/>
            <a:ext cx="9875520" cy="1033272"/>
          </a:xfrm>
        </p:spPr>
        <p:txBody>
          <a:bodyPr anchor="ctr">
            <a:normAutofit/>
          </a:bodyPr>
          <a:lstStyle/>
          <a:p>
            <a:r>
              <a:rPr lang="en-US"/>
              <a:t>Constraints = Strategy</a:t>
            </a:r>
          </a:p>
        </p:txBody>
      </p:sp>
      <p:graphicFrame>
        <p:nvGraphicFramePr>
          <p:cNvPr id="7" name="Content Placeholder 2">
            <a:extLst>
              <a:ext uri="{FF2B5EF4-FFF2-40B4-BE49-F238E27FC236}">
                <a16:creationId xmlns:a16="http://schemas.microsoft.com/office/drawing/2014/main" id="{09AD59CE-6557-AAC0-553E-747C65769DF3}"/>
              </a:ext>
              <a:ext uri="{C183D7F6-B498-43B3-948B-1728B52AA6E4}">
                <adec:decorative xmlns:adec="http://schemas.microsoft.com/office/drawing/2017/decorative" val="1"/>
              </a:ext>
            </a:extLst>
          </p:cNvPr>
          <p:cNvGraphicFramePr>
            <a:graphicFrameLocks noGrp="1"/>
          </p:cNvGraphicFramePr>
          <p:nvPr>
            <p:ph idx="1"/>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GraphicFramePr>
        <p:xfrm>
          <a:off x="1033272" y="2203703"/>
          <a:ext cx="9875520" cy="40676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49013796"/>
      </p:ext>
    </p:extLst>
  </p:cSld>
  <p:clrMapOvr>
    <a:masterClrMapping/>
  </p:clrMapOvr>
  <p:transition>
    <p:fade/>
  </p:transition>
</p:sld>
</file>

<file path=ppt/theme/theme1.xml><?xml version="1.0" encoding="utf-8"?>
<a:theme xmlns:a="http://schemas.openxmlformats.org/drawingml/2006/main" name="GradientRise">
  <a:themeElements>
    <a:clrScheme name="GradientRise">
      <a:dk1>
        <a:sysClr val="windowText" lastClr="000000"/>
      </a:dk1>
      <a:lt1>
        <a:srgbClr val="FFFFFF"/>
      </a:lt1>
      <a:dk2>
        <a:srgbClr val="3C0F3A"/>
      </a:dk2>
      <a:lt2>
        <a:srgbClr val="F1F2F2"/>
      </a:lt2>
      <a:accent1>
        <a:srgbClr val="A6025C"/>
      </a:accent1>
      <a:accent2>
        <a:srgbClr val="92248E"/>
      </a:accent2>
      <a:accent3>
        <a:srgbClr val="DE95C4"/>
      </a:accent3>
      <a:accent4>
        <a:srgbClr val="FE4A00"/>
      </a:accent4>
      <a:accent5>
        <a:srgbClr val="DA002F"/>
      </a:accent5>
      <a:accent6>
        <a:srgbClr val="FF907A"/>
      </a:accent6>
      <a:hlink>
        <a:srgbClr val="CA71E4"/>
      </a:hlink>
      <a:folHlink>
        <a:srgbClr val="E45E49"/>
      </a:folHlink>
    </a:clrScheme>
    <a:fontScheme name="GradientRise">
      <a:majorFont>
        <a:latin typeface="Avenir Next LT Pro"/>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Rise" id="{FF74CFCA-15A8-4A19-8791-A4B07AC19AED}" vid="{4F1DA30D-FBF7-47F9-8AB5-ACED5332D3E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30" ma:contentTypeDescription="Create a new document." ma:contentTypeScope="" ma:versionID="cec0622158e8f13124e9e8fd4de31bd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3b52f30ab005d15df08657af532e6e38"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hidden="true"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hidden="tru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hidden="true" ma:internalName="Background" ma:readOnly="false">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element name="MediaServiceBillingMetadata" ma:index="33" nillable="true" ma:displayName="MediaServiceBillingMetadata" ma:hidden="true" ma:internalName="MediaServiceBillingMetadata"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D279CDD-1FB7-427E-9208-ECF0EB941AD6}">
  <ds:schemaRefs>
    <ds:schemaRef ds:uri="16c05727-aa75-4e4a-9b5f-8a80a1165891"/>
    <ds:schemaRef ds:uri="230e9df3-be65-4c73-a93b-d1236ebd677e"/>
    <ds:schemaRef ds:uri="71af3243-3dd4-4a8d-8c0d-dd76da1f02a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5604CAC9-4DB9-48D9-8A6F-3675D14127D6}">
  <ds:schemaRefs>
    <ds:schemaRef ds:uri="230e9df3-be65-4c73-a93b-d1236ebd677e"/>
    <ds:schemaRef ds:uri="71af3243-3dd4-4a8d-8c0d-dd76da1f02a5"/>
    <ds:schemaRef ds:uri="http://schemas.microsoft.com/office/2006/metadata/properties"/>
    <ds:schemaRef ds:uri="http://schemas.microsoft.com/office/infopath/2007/PartnerControls"/>
    <ds:schemaRef ds:uri="http://schemas.microsoft.com/sharepoint/v3"/>
  </ds:schemaRefs>
</ds:datastoreItem>
</file>

<file path=customXml/itemProps3.xml><?xml version="1.0" encoding="utf-8"?>
<ds:datastoreItem xmlns:ds="http://schemas.openxmlformats.org/officeDocument/2006/customXml" ds:itemID="{1E753F6F-88D8-493D-A089-0923419088E5}">
  <ds:schemaRefs>
    <ds:schemaRef ds:uri="http://schemas.microsoft.com/sharepoint/v3/contenttype/fo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GradientRise</Template>
  <Application>Microsoft Office PowerPoint</Application>
  <PresentationFormat>Widescreen</PresentationFormat>
  <Slides>22</Slides>
  <Notes>22</Notes>
  <HiddenSlides>0</HiddenSlide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GradientRise</vt:lpstr>
      <vt:lpstr>Municipal Accessibility in Action: Building a Citywide Accessibility Culture from the Ground Up</vt:lpstr>
      <vt:lpstr>Who I Am &amp; Why I Care</vt:lpstr>
      <vt:lpstr>The Room Check</vt:lpstr>
      <vt:lpstr>Why Accessibility Matters</vt:lpstr>
      <vt:lpstr>Colorado HB21-1110 / ADA</vt:lpstr>
      <vt:lpstr>WCAG 2.2 Quick Note</vt:lpstr>
      <vt:lpstr>Starting Point and Constraints</vt:lpstr>
      <vt:lpstr>Our True Starting Point</vt:lpstr>
      <vt:lpstr>Constraints = Strategy</vt:lpstr>
      <vt:lpstr>Building Systems</vt:lpstr>
      <vt:lpstr>The Five Systems</vt:lpstr>
      <vt:lpstr>System 1: Remediation</vt:lpstr>
      <vt:lpstr>System 2: Training</vt:lpstr>
      <vt:lpstr>System 3: Vendor Management</vt:lpstr>
      <vt:lpstr>System 4: Policies</vt:lpstr>
      <vt:lpstr>System 5: Dashboards</vt:lpstr>
      <vt:lpstr>Action Plan and Lessons</vt:lpstr>
      <vt:lpstr>90-Day Starter Plan</vt:lpstr>
      <vt:lpstr>Lessons Learned</vt:lpstr>
      <vt:lpstr>Closing and Contact</vt:lpstr>
      <vt:lpstr>Accessibility = Service</vt:lpstr>
      <vt:lpstr>Thank You / Contact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revision>47</cp:revision>
  <dcterms:created xsi:type="dcterms:W3CDTF">2025-08-21T17:09:02Z</dcterms:created>
  <dcterms:modified xsi:type="dcterms:W3CDTF">2025-11-20T21:45:30Z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