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60" r:id="rId4"/>
    <p:sldId id="257" r:id="rId5"/>
    <p:sldId id="258" r:id="rId6"/>
    <p:sldId id="261" r:id="rId7"/>
    <p:sldId id="264" r:id="rId8"/>
    <p:sldId id="262" r:id="rId9"/>
    <p:sldId id="263" r:id="rId10"/>
    <p:sldId id="268" r:id="rId11"/>
    <p:sldId id="273" r:id="rId12"/>
    <p:sldId id="274" r:id="rId13"/>
    <p:sldId id="270" r:id="rId14"/>
    <p:sldId id="272" r:id="rId15"/>
    <p:sldId id="266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9B0C8B-9506-41D2-BB6B-1897876888F9}">
  <a:tblStyle styleId="{289B0C8B-9506-41D2-BB6B-1897876888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60E4D0-E803-422F-9F6B-77C5C14AE3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70"/>
    <p:restoredTop sz="94638"/>
  </p:normalViewPr>
  <p:slideViewPr>
    <p:cSldViewPr snapToGrid="0">
      <p:cViewPr varScale="1">
        <p:scale>
          <a:sx n="107" d="100"/>
          <a:sy n="107" d="100"/>
        </p:scale>
        <p:origin x="168" y="1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0D090-9A5A-534C-A01E-2A5181F7FD0E}" type="doc">
      <dgm:prSet loTypeId="urn:microsoft.com/office/officeart/2005/8/layout/hierarchy4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82B598-449C-264D-84D5-70202E60B042}" type="asst">
      <dgm:prSet phldrT="[Text]"/>
      <dgm:spPr/>
      <dgm:t>
        <a:bodyPr/>
        <a:lstStyle/>
        <a:p>
          <a:r>
            <a:rPr lang="en-US" dirty="0"/>
            <a:t>DART Coordinator</a:t>
          </a:r>
        </a:p>
      </dgm:t>
    </dgm:pt>
    <dgm:pt modelId="{02E54380-B5ED-E142-8744-1F5801E9ACAE}" type="parTrans" cxnId="{5BEC7853-6C9F-4C4E-9538-0B00644497FE}">
      <dgm:prSet/>
      <dgm:spPr/>
      <dgm:t>
        <a:bodyPr/>
        <a:lstStyle/>
        <a:p>
          <a:endParaRPr lang="en-US"/>
        </a:p>
      </dgm:t>
    </dgm:pt>
    <dgm:pt modelId="{E7A7E29C-B61D-3647-B2AF-49615A03DFD0}" type="sibTrans" cxnId="{5BEC7853-6C9F-4C4E-9538-0B00644497FE}">
      <dgm:prSet/>
      <dgm:spPr/>
      <dgm:t>
        <a:bodyPr/>
        <a:lstStyle/>
        <a:p>
          <a:endParaRPr lang="en-US"/>
        </a:p>
      </dgm:t>
    </dgm:pt>
    <dgm:pt modelId="{E38723D6-453A-154E-97B0-7BADD9D02B54}">
      <dgm:prSet phldrT="[Text]"/>
      <dgm:spPr/>
      <dgm:t>
        <a:bodyPr/>
        <a:lstStyle/>
        <a:p>
          <a:r>
            <a:rPr lang="en-US" dirty="0"/>
            <a:t>Specialty Teams</a:t>
          </a:r>
        </a:p>
      </dgm:t>
    </dgm:pt>
    <dgm:pt modelId="{0326D1FA-1604-BF42-8E97-C6124B056B06}" type="parTrans" cxnId="{A97DD559-99FE-C14E-9931-081047852531}">
      <dgm:prSet/>
      <dgm:spPr/>
      <dgm:t>
        <a:bodyPr/>
        <a:lstStyle/>
        <a:p>
          <a:endParaRPr lang="en-US"/>
        </a:p>
      </dgm:t>
    </dgm:pt>
    <dgm:pt modelId="{AFD492B5-0AC7-5343-B914-8AE15374C69E}" type="sibTrans" cxnId="{A97DD559-99FE-C14E-9931-081047852531}">
      <dgm:prSet/>
      <dgm:spPr/>
      <dgm:t>
        <a:bodyPr/>
        <a:lstStyle/>
        <a:p>
          <a:endParaRPr lang="en-US"/>
        </a:p>
      </dgm:t>
    </dgm:pt>
    <dgm:pt modelId="{CEDD1262-5185-A14D-B0A8-3E3E18C0F1F8}">
      <dgm:prSet phldrT="[Text]"/>
      <dgm:spPr/>
      <dgm:t>
        <a:bodyPr/>
        <a:lstStyle/>
        <a:p>
          <a:r>
            <a:rPr lang="en-US" dirty="0"/>
            <a:t>Quality Assurance</a:t>
          </a:r>
        </a:p>
      </dgm:t>
    </dgm:pt>
    <dgm:pt modelId="{838272DC-E34D-564A-AA4F-E4D50F2EDE10}" type="parTrans" cxnId="{48C0CDDB-CC9C-954B-A429-5DB7D84C0A00}">
      <dgm:prSet/>
      <dgm:spPr/>
      <dgm:t>
        <a:bodyPr/>
        <a:lstStyle/>
        <a:p>
          <a:endParaRPr lang="en-US"/>
        </a:p>
      </dgm:t>
    </dgm:pt>
    <dgm:pt modelId="{E8A5F0E5-95C1-694D-8DF0-E0FAA35A93B9}" type="sibTrans" cxnId="{48C0CDDB-CC9C-954B-A429-5DB7D84C0A00}">
      <dgm:prSet/>
      <dgm:spPr/>
      <dgm:t>
        <a:bodyPr/>
        <a:lstStyle/>
        <a:p>
          <a:endParaRPr lang="en-US"/>
        </a:p>
      </dgm:t>
    </dgm:pt>
    <dgm:pt modelId="{1D6AF6D3-D76E-CA44-A62C-3B1E414BFF79}">
      <dgm:prSet phldrT="[Text]"/>
      <dgm:spPr/>
      <dgm:t>
        <a:bodyPr/>
        <a:lstStyle/>
        <a:p>
          <a:r>
            <a:rPr lang="en-US" dirty="0"/>
            <a:t>Web &amp; Digital Strategy</a:t>
          </a:r>
        </a:p>
      </dgm:t>
    </dgm:pt>
    <dgm:pt modelId="{5F436B7F-CC08-154B-9A93-C4BFDBAB1123}" type="parTrans" cxnId="{3BE285F8-6814-E745-9F84-0C8A3808B4CC}">
      <dgm:prSet/>
      <dgm:spPr/>
      <dgm:t>
        <a:bodyPr/>
        <a:lstStyle/>
        <a:p>
          <a:endParaRPr lang="en-US"/>
        </a:p>
      </dgm:t>
    </dgm:pt>
    <dgm:pt modelId="{AB7B504F-FF2E-F740-B59B-E8C4C6C726C9}" type="sibTrans" cxnId="{3BE285F8-6814-E745-9F84-0C8A3808B4CC}">
      <dgm:prSet/>
      <dgm:spPr/>
      <dgm:t>
        <a:bodyPr/>
        <a:lstStyle/>
        <a:p>
          <a:endParaRPr lang="en-US"/>
        </a:p>
      </dgm:t>
    </dgm:pt>
    <dgm:pt modelId="{B563C29E-C189-B441-B78B-94FD8E194C58}">
      <dgm:prSet phldrT="[Text]"/>
      <dgm:spPr/>
      <dgm:t>
        <a:bodyPr/>
        <a:lstStyle/>
        <a:p>
          <a:r>
            <a:rPr lang="en-US" dirty="0"/>
            <a:t>Online Courses</a:t>
          </a:r>
        </a:p>
      </dgm:t>
    </dgm:pt>
    <dgm:pt modelId="{3B94A3FF-E142-7540-A3AE-3FC05B5FCFC6}" type="parTrans" cxnId="{5E2B4E41-7F86-E848-A5D9-584E58FE3422}">
      <dgm:prSet/>
      <dgm:spPr/>
      <dgm:t>
        <a:bodyPr/>
        <a:lstStyle/>
        <a:p>
          <a:endParaRPr lang="en-US"/>
        </a:p>
      </dgm:t>
    </dgm:pt>
    <dgm:pt modelId="{DF647487-E52A-9644-BF0E-81BF6803B02A}" type="sibTrans" cxnId="{5E2B4E41-7F86-E848-A5D9-584E58FE3422}">
      <dgm:prSet/>
      <dgm:spPr/>
      <dgm:t>
        <a:bodyPr/>
        <a:lstStyle/>
        <a:p>
          <a:endParaRPr lang="en-US"/>
        </a:p>
      </dgm:t>
    </dgm:pt>
    <dgm:pt modelId="{B1B52A66-C821-C746-8940-7438ED2B192A}">
      <dgm:prSet phldrT="[Text]"/>
      <dgm:spPr/>
      <dgm:t>
        <a:bodyPr/>
        <a:lstStyle/>
        <a:p>
          <a:r>
            <a:rPr lang="en-US" dirty="0"/>
            <a:t>Multimedia</a:t>
          </a:r>
        </a:p>
      </dgm:t>
    </dgm:pt>
    <dgm:pt modelId="{42C0641E-33B0-C541-B5C9-D635A76F7C43}" type="parTrans" cxnId="{2750EE41-F940-9141-97C7-844EFA9D07B5}">
      <dgm:prSet/>
      <dgm:spPr/>
      <dgm:t>
        <a:bodyPr/>
        <a:lstStyle/>
        <a:p>
          <a:endParaRPr lang="en-US"/>
        </a:p>
      </dgm:t>
    </dgm:pt>
    <dgm:pt modelId="{1FC14D94-4B85-F94C-B0D5-185DC017A7B3}" type="sibTrans" cxnId="{2750EE41-F940-9141-97C7-844EFA9D07B5}">
      <dgm:prSet/>
      <dgm:spPr/>
      <dgm:t>
        <a:bodyPr/>
        <a:lstStyle/>
        <a:p>
          <a:endParaRPr lang="en-US"/>
        </a:p>
      </dgm:t>
    </dgm:pt>
    <dgm:pt modelId="{27CA0EC9-3572-2C4E-9DA5-31C19E41AAEB}">
      <dgm:prSet phldrT="[Text]"/>
      <dgm:spPr/>
      <dgm:t>
        <a:bodyPr/>
        <a:lstStyle/>
        <a:p>
          <a:r>
            <a:rPr lang="en-US" dirty="0"/>
            <a:t>PDFs/MS Office</a:t>
          </a:r>
        </a:p>
      </dgm:t>
    </dgm:pt>
    <dgm:pt modelId="{1B0C38B6-0930-D449-B1D8-B19950232A4C}" type="parTrans" cxnId="{16C574BF-1BB3-C149-ADE9-EBF81F6C003A}">
      <dgm:prSet/>
      <dgm:spPr/>
      <dgm:t>
        <a:bodyPr/>
        <a:lstStyle/>
        <a:p>
          <a:endParaRPr lang="en-US"/>
        </a:p>
      </dgm:t>
    </dgm:pt>
    <dgm:pt modelId="{910060D9-B513-6F44-ADD6-F40F5BE3614D}" type="sibTrans" cxnId="{16C574BF-1BB3-C149-ADE9-EBF81F6C003A}">
      <dgm:prSet/>
      <dgm:spPr/>
      <dgm:t>
        <a:bodyPr/>
        <a:lstStyle/>
        <a:p>
          <a:endParaRPr lang="en-US"/>
        </a:p>
      </dgm:t>
    </dgm:pt>
    <dgm:pt modelId="{3573D489-F274-2B4C-9935-790B7D9922C8}">
      <dgm:prSet phldrT="[Text]"/>
      <dgm:spPr/>
      <dgm:t>
        <a:bodyPr/>
        <a:lstStyle/>
        <a:p>
          <a:r>
            <a:rPr lang="en-US" dirty="0"/>
            <a:t>Department Outreach Teams</a:t>
          </a:r>
        </a:p>
      </dgm:t>
    </dgm:pt>
    <dgm:pt modelId="{DA7F0652-A66B-214E-AD10-2119C691E3DC}" type="parTrans" cxnId="{7E69CB84-8860-4642-BC4A-CBE10CFF995B}">
      <dgm:prSet/>
      <dgm:spPr/>
      <dgm:t>
        <a:bodyPr/>
        <a:lstStyle/>
        <a:p>
          <a:endParaRPr lang="en-US"/>
        </a:p>
      </dgm:t>
    </dgm:pt>
    <dgm:pt modelId="{EF84EFD4-9630-0F42-A5BA-1DD85596B7B5}" type="sibTrans" cxnId="{7E69CB84-8860-4642-BC4A-CBE10CFF995B}">
      <dgm:prSet/>
      <dgm:spPr/>
      <dgm:t>
        <a:bodyPr/>
        <a:lstStyle/>
        <a:p>
          <a:endParaRPr lang="en-US"/>
        </a:p>
      </dgm:t>
    </dgm:pt>
    <dgm:pt modelId="{2389EEB5-983F-9547-BCFB-C6217657BFC5}">
      <dgm:prSet phldrT="[Text]"/>
      <dgm:spPr/>
      <dgm:t>
        <a:bodyPr/>
        <a:lstStyle/>
        <a:p>
          <a:r>
            <a:rPr lang="en-US" dirty="0"/>
            <a:t>Green</a:t>
          </a:r>
        </a:p>
      </dgm:t>
    </dgm:pt>
    <dgm:pt modelId="{4C25F75C-BB42-754B-A66A-B40B1B98DB60}" type="parTrans" cxnId="{9258378B-C626-3A41-AE71-0B2DF6CCE415}">
      <dgm:prSet/>
      <dgm:spPr/>
      <dgm:t>
        <a:bodyPr/>
        <a:lstStyle/>
        <a:p>
          <a:endParaRPr lang="en-US"/>
        </a:p>
      </dgm:t>
    </dgm:pt>
    <dgm:pt modelId="{69CD1071-5EF6-A44A-9752-18F4C181C062}" type="sibTrans" cxnId="{9258378B-C626-3A41-AE71-0B2DF6CCE415}">
      <dgm:prSet/>
      <dgm:spPr/>
      <dgm:t>
        <a:bodyPr/>
        <a:lstStyle/>
        <a:p>
          <a:endParaRPr lang="en-US"/>
        </a:p>
      </dgm:t>
    </dgm:pt>
    <dgm:pt modelId="{263E80A1-42C5-D94E-AF5C-7B8ACE00A3F2}">
      <dgm:prSet phldrT="[Text]"/>
      <dgm:spPr/>
      <dgm:t>
        <a:bodyPr/>
        <a:lstStyle/>
        <a:p>
          <a:r>
            <a:rPr lang="en-US" dirty="0"/>
            <a:t>Orange</a:t>
          </a:r>
        </a:p>
      </dgm:t>
    </dgm:pt>
    <dgm:pt modelId="{888319A7-A218-7F48-ABEB-5A424ECF95F5}" type="parTrans" cxnId="{B4946EF6-3DD9-B447-A7A0-A4CA24D9312B}">
      <dgm:prSet/>
      <dgm:spPr/>
      <dgm:t>
        <a:bodyPr/>
        <a:lstStyle/>
        <a:p>
          <a:endParaRPr lang="en-US"/>
        </a:p>
      </dgm:t>
    </dgm:pt>
    <dgm:pt modelId="{C2876AC7-E4C7-8E4C-A138-48B61FCADC39}" type="sibTrans" cxnId="{B4946EF6-3DD9-B447-A7A0-A4CA24D9312B}">
      <dgm:prSet/>
      <dgm:spPr/>
      <dgm:t>
        <a:bodyPr/>
        <a:lstStyle/>
        <a:p>
          <a:endParaRPr lang="en-US"/>
        </a:p>
      </dgm:t>
    </dgm:pt>
    <dgm:pt modelId="{BFD17034-4E30-6345-AB15-39ECE5F76801}">
      <dgm:prSet phldrT="[Text]"/>
      <dgm:spPr/>
      <dgm:t>
        <a:bodyPr/>
        <a:lstStyle/>
        <a:p>
          <a:r>
            <a:rPr lang="en-US" dirty="0"/>
            <a:t>Black</a:t>
          </a:r>
        </a:p>
      </dgm:t>
    </dgm:pt>
    <dgm:pt modelId="{5D11FCD7-BAE6-0E43-B742-EE0432761A8E}" type="parTrans" cxnId="{5ECD0CA5-B5A6-D540-B561-7B048233F42A}">
      <dgm:prSet/>
      <dgm:spPr/>
      <dgm:t>
        <a:bodyPr/>
        <a:lstStyle/>
        <a:p>
          <a:endParaRPr lang="en-US"/>
        </a:p>
      </dgm:t>
    </dgm:pt>
    <dgm:pt modelId="{084403F4-9052-0E49-A365-942E98B85D51}" type="sibTrans" cxnId="{5ECD0CA5-B5A6-D540-B561-7B048233F42A}">
      <dgm:prSet/>
      <dgm:spPr/>
      <dgm:t>
        <a:bodyPr/>
        <a:lstStyle/>
        <a:p>
          <a:endParaRPr lang="en-US"/>
        </a:p>
      </dgm:t>
    </dgm:pt>
    <dgm:pt modelId="{00F45235-01A1-D140-B764-6E2C7B784C00}">
      <dgm:prSet phldrT="[Text]"/>
      <dgm:spPr/>
      <dgm:t>
        <a:bodyPr/>
        <a:lstStyle/>
        <a:p>
          <a:r>
            <a:rPr lang="en-US" dirty="0"/>
            <a:t>White</a:t>
          </a:r>
        </a:p>
      </dgm:t>
    </dgm:pt>
    <dgm:pt modelId="{EFAF2DBE-3D18-8040-9F0C-8BB02DD6F522}" type="parTrans" cxnId="{DC9B117D-5D42-D34C-9296-10CE68983F75}">
      <dgm:prSet/>
      <dgm:spPr/>
      <dgm:t>
        <a:bodyPr/>
        <a:lstStyle/>
        <a:p>
          <a:endParaRPr lang="en-US"/>
        </a:p>
      </dgm:t>
    </dgm:pt>
    <dgm:pt modelId="{CA200885-F473-BB47-9FED-C6AAB5EA01AB}" type="sibTrans" cxnId="{DC9B117D-5D42-D34C-9296-10CE68983F75}">
      <dgm:prSet/>
      <dgm:spPr/>
      <dgm:t>
        <a:bodyPr/>
        <a:lstStyle/>
        <a:p>
          <a:endParaRPr lang="en-US"/>
        </a:p>
      </dgm:t>
    </dgm:pt>
    <dgm:pt modelId="{B6BB5485-A59D-DE46-9D89-6F1CD6B9C577}">
      <dgm:prSet phldrT="[Text]"/>
      <dgm:spPr/>
      <dgm:t>
        <a:bodyPr/>
        <a:lstStyle/>
        <a:p>
          <a:r>
            <a:rPr lang="en-US" dirty="0"/>
            <a:t>Brown</a:t>
          </a:r>
        </a:p>
      </dgm:t>
    </dgm:pt>
    <dgm:pt modelId="{FC7DE199-6271-1D4D-ADA7-F2BF1B9B360F}" type="parTrans" cxnId="{BEED6E20-96A0-D141-B2AF-18EDE1929ECD}">
      <dgm:prSet/>
      <dgm:spPr/>
      <dgm:t>
        <a:bodyPr/>
        <a:lstStyle/>
        <a:p>
          <a:endParaRPr lang="en-US"/>
        </a:p>
      </dgm:t>
    </dgm:pt>
    <dgm:pt modelId="{FCAA5AD7-3DC8-B549-B7FE-493314743CAF}" type="sibTrans" cxnId="{BEED6E20-96A0-D141-B2AF-18EDE1929ECD}">
      <dgm:prSet/>
      <dgm:spPr/>
      <dgm:t>
        <a:bodyPr/>
        <a:lstStyle/>
        <a:p>
          <a:endParaRPr lang="en-US"/>
        </a:p>
      </dgm:t>
    </dgm:pt>
    <dgm:pt modelId="{9CD9820E-825A-3F4D-9020-4EC655145A20}">
      <dgm:prSet phldrT="[Text]"/>
      <dgm:spPr/>
      <dgm:t>
        <a:bodyPr/>
        <a:lstStyle/>
        <a:p>
          <a:r>
            <a:rPr lang="en-US" dirty="0"/>
            <a:t>ODA Leadership</a:t>
          </a:r>
        </a:p>
      </dgm:t>
    </dgm:pt>
    <dgm:pt modelId="{9E2F6808-B267-A24A-99CC-A5ACB6653DC0}" type="sibTrans" cxnId="{5E7845DE-8BB7-6440-A0E0-7167BB5D1273}">
      <dgm:prSet/>
      <dgm:spPr/>
      <dgm:t>
        <a:bodyPr/>
        <a:lstStyle/>
        <a:p>
          <a:endParaRPr lang="en-US"/>
        </a:p>
      </dgm:t>
    </dgm:pt>
    <dgm:pt modelId="{D1C4C4CE-FA21-404C-B99D-938D92276137}" type="parTrans" cxnId="{5E7845DE-8BB7-6440-A0E0-7167BB5D1273}">
      <dgm:prSet/>
      <dgm:spPr/>
      <dgm:t>
        <a:bodyPr/>
        <a:lstStyle/>
        <a:p>
          <a:endParaRPr lang="en-US"/>
        </a:p>
      </dgm:t>
    </dgm:pt>
    <dgm:pt modelId="{871508F0-5697-F641-841E-57C4C4B8E391}" type="pres">
      <dgm:prSet presAssocID="{F5F0D090-9A5A-534C-A01E-2A5181F7FD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C3E0F3-0CBA-B448-A81F-6E9407A62006}" type="pres">
      <dgm:prSet presAssocID="{9CD9820E-825A-3F4D-9020-4EC655145A20}" presName="vertOne" presStyleCnt="0"/>
      <dgm:spPr/>
    </dgm:pt>
    <dgm:pt modelId="{BA214040-3B89-584F-A7C0-0FCEA4B46691}" type="pres">
      <dgm:prSet presAssocID="{9CD9820E-825A-3F4D-9020-4EC655145A20}" presName="txOne" presStyleLbl="node0" presStyleIdx="0" presStyleCnt="1" custLinFactY="-39444" custLinFactNeighborX="222" custLinFactNeighborY="-100000">
        <dgm:presLayoutVars>
          <dgm:chPref val="3"/>
        </dgm:presLayoutVars>
      </dgm:prSet>
      <dgm:spPr/>
    </dgm:pt>
    <dgm:pt modelId="{A3BBF200-00FF-F746-898F-486D60210CDC}" type="pres">
      <dgm:prSet presAssocID="{9CD9820E-825A-3F4D-9020-4EC655145A20}" presName="parTransOne" presStyleCnt="0"/>
      <dgm:spPr/>
    </dgm:pt>
    <dgm:pt modelId="{41067E67-C665-C949-B020-936B11746D75}" type="pres">
      <dgm:prSet presAssocID="{9CD9820E-825A-3F4D-9020-4EC655145A20}" presName="horzOne" presStyleCnt="0"/>
      <dgm:spPr/>
    </dgm:pt>
    <dgm:pt modelId="{BD395340-88EB-6E49-80AE-2C373B2D1334}" type="pres">
      <dgm:prSet presAssocID="{C782B598-449C-264D-84D5-70202E60B042}" presName="vertTwo" presStyleCnt="0"/>
      <dgm:spPr/>
    </dgm:pt>
    <dgm:pt modelId="{114FDA61-2C0F-924F-AD92-9A2A3EAD0032}" type="pres">
      <dgm:prSet presAssocID="{C782B598-449C-264D-84D5-70202E60B042}" presName="txTwo" presStyleLbl="asst1" presStyleIdx="0" presStyleCnt="1">
        <dgm:presLayoutVars>
          <dgm:chPref val="3"/>
        </dgm:presLayoutVars>
      </dgm:prSet>
      <dgm:spPr/>
    </dgm:pt>
    <dgm:pt modelId="{CF7F6C1F-0F3B-044C-8DF8-E15657D79C15}" type="pres">
      <dgm:prSet presAssocID="{C782B598-449C-264D-84D5-70202E60B042}" presName="parTransTwo" presStyleCnt="0"/>
      <dgm:spPr/>
    </dgm:pt>
    <dgm:pt modelId="{0250855B-6A93-434C-BFE4-96F0F380CD60}" type="pres">
      <dgm:prSet presAssocID="{C782B598-449C-264D-84D5-70202E60B042}" presName="horzTwo" presStyleCnt="0"/>
      <dgm:spPr/>
    </dgm:pt>
    <dgm:pt modelId="{190AF045-E517-2F4A-82FB-6BE8E2896EB6}" type="pres">
      <dgm:prSet presAssocID="{E38723D6-453A-154E-97B0-7BADD9D02B54}" presName="vertThree" presStyleCnt="0"/>
      <dgm:spPr/>
    </dgm:pt>
    <dgm:pt modelId="{A14713A7-629E-B54A-9603-1D21E0278FEB}" type="pres">
      <dgm:prSet presAssocID="{E38723D6-453A-154E-97B0-7BADD9D02B54}" presName="txThree" presStyleLbl="node3" presStyleIdx="0" presStyleCnt="2">
        <dgm:presLayoutVars>
          <dgm:chPref val="3"/>
        </dgm:presLayoutVars>
      </dgm:prSet>
      <dgm:spPr/>
    </dgm:pt>
    <dgm:pt modelId="{E2C9482C-7B24-4A4C-AA1A-940C9E90E06F}" type="pres">
      <dgm:prSet presAssocID="{E38723D6-453A-154E-97B0-7BADD9D02B54}" presName="parTransThree" presStyleCnt="0"/>
      <dgm:spPr/>
    </dgm:pt>
    <dgm:pt modelId="{0124EEC6-5D65-4948-A01A-C50443219165}" type="pres">
      <dgm:prSet presAssocID="{E38723D6-453A-154E-97B0-7BADD9D02B54}" presName="horzThree" presStyleCnt="0"/>
      <dgm:spPr/>
    </dgm:pt>
    <dgm:pt modelId="{C2E2779A-4E09-FC45-9EBA-1CE2917B2DC2}" type="pres">
      <dgm:prSet presAssocID="{CEDD1262-5185-A14D-B0A8-3E3E18C0F1F8}" presName="vertFour" presStyleCnt="0">
        <dgm:presLayoutVars>
          <dgm:chPref val="3"/>
        </dgm:presLayoutVars>
      </dgm:prSet>
      <dgm:spPr/>
    </dgm:pt>
    <dgm:pt modelId="{4F0A3E31-F7E4-8B43-84DC-DC0AD2EA0CA6}" type="pres">
      <dgm:prSet presAssocID="{CEDD1262-5185-A14D-B0A8-3E3E18C0F1F8}" presName="txFour" presStyleLbl="node4" presStyleIdx="0" presStyleCnt="10">
        <dgm:presLayoutVars>
          <dgm:chPref val="3"/>
        </dgm:presLayoutVars>
      </dgm:prSet>
      <dgm:spPr/>
    </dgm:pt>
    <dgm:pt modelId="{CA33C26E-192F-FB41-8430-0010B7AEDA0E}" type="pres">
      <dgm:prSet presAssocID="{CEDD1262-5185-A14D-B0A8-3E3E18C0F1F8}" presName="horzFour" presStyleCnt="0"/>
      <dgm:spPr/>
    </dgm:pt>
    <dgm:pt modelId="{DA581E1F-741D-0445-BAEC-77B6323E9A27}" type="pres">
      <dgm:prSet presAssocID="{E8A5F0E5-95C1-694D-8DF0-E0FAA35A93B9}" presName="sibSpaceFour" presStyleCnt="0"/>
      <dgm:spPr/>
    </dgm:pt>
    <dgm:pt modelId="{D5CFAF76-C71E-6E47-8330-4751197C66EF}" type="pres">
      <dgm:prSet presAssocID="{1D6AF6D3-D76E-CA44-A62C-3B1E414BFF79}" presName="vertFour" presStyleCnt="0">
        <dgm:presLayoutVars>
          <dgm:chPref val="3"/>
        </dgm:presLayoutVars>
      </dgm:prSet>
      <dgm:spPr/>
    </dgm:pt>
    <dgm:pt modelId="{0CA181E9-407A-7547-91C5-63F752C5A3F4}" type="pres">
      <dgm:prSet presAssocID="{1D6AF6D3-D76E-CA44-A62C-3B1E414BFF79}" presName="txFour" presStyleLbl="node4" presStyleIdx="1" presStyleCnt="10">
        <dgm:presLayoutVars>
          <dgm:chPref val="3"/>
        </dgm:presLayoutVars>
      </dgm:prSet>
      <dgm:spPr/>
    </dgm:pt>
    <dgm:pt modelId="{3D1D12E3-3949-6945-A9F2-5B9D5EBD9DDD}" type="pres">
      <dgm:prSet presAssocID="{1D6AF6D3-D76E-CA44-A62C-3B1E414BFF79}" presName="horzFour" presStyleCnt="0"/>
      <dgm:spPr/>
    </dgm:pt>
    <dgm:pt modelId="{D3A5AE9B-A48E-3147-90F9-89D59EACA846}" type="pres">
      <dgm:prSet presAssocID="{AB7B504F-FF2E-F740-B59B-E8C4C6C726C9}" presName="sibSpaceFour" presStyleCnt="0"/>
      <dgm:spPr/>
    </dgm:pt>
    <dgm:pt modelId="{8F3EE1AD-A06D-3348-A68C-D9178C703746}" type="pres">
      <dgm:prSet presAssocID="{B563C29E-C189-B441-B78B-94FD8E194C58}" presName="vertFour" presStyleCnt="0">
        <dgm:presLayoutVars>
          <dgm:chPref val="3"/>
        </dgm:presLayoutVars>
      </dgm:prSet>
      <dgm:spPr/>
    </dgm:pt>
    <dgm:pt modelId="{1DB4372A-1F7B-394F-B6F9-1DDFAF1BB329}" type="pres">
      <dgm:prSet presAssocID="{B563C29E-C189-B441-B78B-94FD8E194C58}" presName="txFour" presStyleLbl="node4" presStyleIdx="2" presStyleCnt="10">
        <dgm:presLayoutVars>
          <dgm:chPref val="3"/>
        </dgm:presLayoutVars>
      </dgm:prSet>
      <dgm:spPr/>
    </dgm:pt>
    <dgm:pt modelId="{8BB09CEC-5554-8F4F-8D0E-7EC513692A55}" type="pres">
      <dgm:prSet presAssocID="{B563C29E-C189-B441-B78B-94FD8E194C58}" presName="horzFour" presStyleCnt="0"/>
      <dgm:spPr/>
    </dgm:pt>
    <dgm:pt modelId="{6A304979-ACEC-424F-974C-076F74C3452E}" type="pres">
      <dgm:prSet presAssocID="{DF647487-E52A-9644-BF0E-81BF6803B02A}" presName="sibSpaceFour" presStyleCnt="0"/>
      <dgm:spPr/>
    </dgm:pt>
    <dgm:pt modelId="{8B010C1C-E099-BA40-B498-8EBCC4CE29E4}" type="pres">
      <dgm:prSet presAssocID="{B1B52A66-C821-C746-8940-7438ED2B192A}" presName="vertFour" presStyleCnt="0">
        <dgm:presLayoutVars>
          <dgm:chPref val="3"/>
        </dgm:presLayoutVars>
      </dgm:prSet>
      <dgm:spPr/>
    </dgm:pt>
    <dgm:pt modelId="{98F1078B-1589-D547-9737-951D1BB5F48D}" type="pres">
      <dgm:prSet presAssocID="{B1B52A66-C821-C746-8940-7438ED2B192A}" presName="txFour" presStyleLbl="node4" presStyleIdx="3" presStyleCnt="10">
        <dgm:presLayoutVars>
          <dgm:chPref val="3"/>
        </dgm:presLayoutVars>
      </dgm:prSet>
      <dgm:spPr/>
    </dgm:pt>
    <dgm:pt modelId="{BB8C0307-7F46-DA47-89D3-9433334C9ED7}" type="pres">
      <dgm:prSet presAssocID="{B1B52A66-C821-C746-8940-7438ED2B192A}" presName="horzFour" presStyleCnt="0"/>
      <dgm:spPr/>
    </dgm:pt>
    <dgm:pt modelId="{C537F851-5D30-CC4A-A643-329EF6FE128E}" type="pres">
      <dgm:prSet presAssocID="{1FC14D94-4B85-F94C-B0D5-185DC017A7B3}" presName="sibSpaceFour" presStyleCnt="0"/>
      <dgm:spPr/>
    </dgm:pt>
    <dgm:pt modelId="{AE4D0109-0344-B94E-96DC-9B91EBE200B7}" type="pres">
      <dgm:prSet presAssocID="{27CA0EC9-3572-2C4E-9DA5-31C19E41AAEB}" presName="vertFour" presStyleCnt="0">
        <dgm:presLayoutVars>
          <dgm:chPref val="3"/>
        </dgm:presLayoutVars>
      </dgm:prSet>
      <dgm:spPr/>
    </dgm:pt>
    <dgm:pt modelId="{27DD3072-15BD-1446-9325-0DF442647703}" type="pres">
      <dgm:prSet presAssocID="{27CA0EC9-3572-2C4E-9DA5-31C19E41AAEB}" presName="txFour" presStyleLbl="node4" presStyleIdx="4" presStyleCnt="10">
        <dgm:presLayoutVars>
          <dgm:chPref val="3"/>
        </dgm:presLayoutVars>
      </dgm:prSet>
      <dgm:spPr/>
    </dgm:pt>
    <dgm:pt modelId="{46CBE84F-767A-514B-A86B-AD886AA61E85}" type="pres">
      <dgm:prSet presAssocID="{27CA0EC9-3572-2C4E-9DA5-31C19E41AAEB}" presName="horzFour" presStyleCnt="0"/>
      <dgm:spPr/>
    </dgm:pt>
    <dgm:pt modelId="{7BD17FD7-BCC6-F74C-8242-205292B6A8DA}" type="pres">
      <dgm:prSet presAssocID="{AFD492B5-0AC7-5343-B914-8AE15374C69E}" presName="sibSpaceThree" presStyleCnt="0"/>
      <dgm:spPr/>
    </dgm:pt>
    <dgm:pt modelId="{4C200CC0-E5B9-C04B-A9EB-47DD4E9616D5}" type="pres">
      <dgm:prSet presAssocID="{3573D489-F274-2B4C-9935-790B7D9922C8}" presName="vertThree" presStyleCnt="0"/>
      <dgm:spPr/>
    </dgm:pt>
    <dgm:pt modelId="{36A01860-4897-704B-818C-CBA6862E5971}" type="pres">
      <dgm:prSet presAssocID="{3573D489-F274-2B4C-9935-790B7D9922C8}" presName="txThree" presStyleLbl="node3" presStyleIdx="1" presStyleCnt="2">
        <dgm:presLayoutVars>
          <dgm:chPref val="3"/>
        </dgm:presLayoutVars>
      </dgm:prSet>
      <dgm:spPr/>
    </dgm:pt>
    <dgm:pt modelId="{FF01E843-19FA-1E4C-A706-3B8C680F09C7}" type="pres">
      <dgm:prSet presAssocID="{3573D489-F274-2B4C-9935-790B7D9922C8}" presName="parTransThree" presStyleCnt="0"/>
      <dgm:spPr/>
    </dgm:pt>
    <dgm:pt modelId="{C1D97293-1FF8-654B-9816-DBBC0F3C66F1}" type="pres">
      <dgm:prSet presAssocID="{3573D489-F274-2B4C-9935-790B7D9922C8}" presName="horzThree" presStyleCnt="0"/>
      <dgm:spPr/>
    </dgm:pt>
    <dgm:pt modelId="{F2325C03-CA16-E146-94D7-2160DA676A04}" type="pres">
      <dgm:prSet presAssocID="{2389EEB5-983F-9547-BCFB-C6217657BFC5}" presName="vertFour" presStyleCnt="0">
        <dgm:presLayoutVars>
          <dgm:chPref val="3"/>
        </dgm:presLayoutVars>
      </dgm:prSet>
      <dgm:spPr/>
    </dgm:pt>
    <dgm:pt modelId="{46A8B846-2073-294B-93B3-785DDCEBE397}" type="pres">
      <dgm:prSet presAssocID="{2389EEB5-983F-9547-BCFB-C6217657BFC5}" presName="txFour" presStyleLbl="node4" presStyleIdx="5" presStyleCnt="10">
        <dgm:presLayoutVars>
          <dgm:chPref val="3"/>
        </dgm:presLayoutVars>
      </dgm:prSet>
      <dgm:spPr/>
    </dgm:pt>
    <dgm:pt modelId="{CC5B3F69-957D-B545-9048-0754ACBF0AA2}" type="pres">
      <dgm:prSet presAssocID="{2389EEB5-983F-9547-BCFB-C6217657BFC5}" presName="horzFour" presStyleCnt="0"/>
      <dgm:spPr/>
    </dgm:pt>
    <dgm:pt modelId="{807FF3B8-DF32-8841-B411-1AE6F21C40F5}" type="pres">
      <dgm:prSet presAssocID="{69CD1071-5EF6-A44A-9752-18F4C181C062}" presName="sibSpaceFour" presStyleCnt="0"/>
      <dgm:spPr/>
    </dgm:pt>
    <dgm:pt modelId="{F92E5B5A-054B-0748-99B7-93F7A2970912}" type="pres">
      <dgm:prSet presAssocID="{263E80A1-42C5-D94E-AF5C-7B8ACE00A3F2}" presName="vertFour" presStyleCnt="0">
        <dgm:presLayoutVars>
          <dgm:chPref val="3"/>
        </dgm:presLayoutVars>
      </dgm:prSet>
      <dgm:spPr/>
    </dgm:pt>
    <dgm:pt modelId="{4311CB39-6F96-524A-93BF-1854CDE8BCCE}" type="pres">
      <dgm:prSet presAssocID="{263E80A1-42C5-D94E-AF5C-7B8ACE00A3F2}" presName="txFour" presStyleLbl="node4" presStyleIdx="6" presStyleCnt="10">
        <dgm:presLayoutVars>
          <dgm:chPref val="3"/>
        </dgm:presLayoutVars>
      </dgm:prSet>
      <dgm:spPr/>
    </dgm:pt>
    <dgm:pt modelId="{3785F824-4AB5-E24B-9661-B327BF2351C8}" type="pres">
      <dgm:prSet presAssocID="{263E80A1-42C5-D94E-AF5C-7B8ACE00A3F2}" presName="horzFour" presStyleCnt="0"/>
      <dgm:spPr/>
    </dgm:pt>
    <dgm:pt modelId="{472AC00C-8724-1F4D-B52C-49243C862ED9}" type="pres">
      <dgm:prSet presAssocID="{C2876AC7-E4C7-8E4C-A138-48B61FCADC39}" presName="sibSpaceFour" presStyleCnt="0"/>
      <dgm:spPr/>
    </dgm:pt>
    <dgm:pt modelId="{265F25DE-6475-D845-9CF1-B3BF8378B3E4}" type="pres">
      <dgm:prSet presAssocID="{BFD17034-4E30-6345-AB15-39ECE5F76801}" presName="vertFour" presStyleCnt="0">
        <dgm:presLayoutVars>
          <dgm:chPref val="3"/>
        </dgm:presLayoutVars>
      </dgm:prSet>
      <dgm:spPr/>
    </dgm:pt>
    <dgm:pt modelId="{4448E5F9-5B84-E549-BA71-2F8BC6C7BA1A}" type="pres">
      <dgm:prSet presAssocID="{BFD17034-4E30-6345-AB15-39ECE5F76801}" presName="txFour" presStyleLbl="node4" presStyleIdx="7" presStyleCnt="10">
        <dgm:presLayoutVars>
          <dgm:chPref val="3"/>
        </dgm:presLayoutVars>
      </dgm:prSet>
      <dgm:spPr/>
    </dgm:pt>
    <dgm:pt modelId="{1A914A25-DB17-EB45-8EC1-3F58441E9871}" type="pres">
      <dgm:prSet presAssocID="{BFD17034-4E30-6345-AB15-39ECE5F76801}" presName="horzFour" presStyleCnt="0"/>
      <dgm:spPr/>
    </dgm:pt>
    <dgm:pt modelId="{1C81A319-5971-D844-BFE0-48DD69D2AA9C}" type="pres">
      <dgm:prSet presAssocID="{084403F4-9052-0E49-A365-942E98B85D51}" presName="sibSpaceFour" presStyleCnt="0"/>
      <dgm:spPr/>
    </dgm:pt>
    <dgm:pt modelId="{8774DB14-9E42-F34C-96B6-AD4301DEB1A9}" type="pres">
      <dgm:prSet presAssocID="{00F45235-01A1-D140-B764-6E2C7B784C00}" presName="vertFour" presStyleCnt="0">
        <dgm:presLayoutVars>
          <dgm:chPref val="3"/>
        </dgm:presLayoutVars>
      </dgm:prSet>
      <dgm:spPr/>
    </dgm:pt>
    <dgm:pt modelId="{DDF51D09-4DEF-B94C-BE23-17E3382E920B}" type="pres">
      <dgm:prSet presAssocID="{00F45235-01A1-D140-B764-6E2C7B784C00}" presName="txFour" presStyleLbl="node4" presStyleIdx="8" presStyleCnt="10">
        <dgm:presLayoutVars>
          <dgm:chPref val="3"/>
        </dgm:presLayoutVars>
      </dgm:prSet>
      <dgm:spPr/>
    </dgm:pt>
    <dgm:pt modelId="{9A23678A-1C41-E34C-BC5D-ED2112B98F49}" type="pres">
      <dgm:prSet presAssocID="{00F45235-01A1-D140-B764-6E2C7B784C00}" presName="horzFour" presStyleCnt="0"/>
      <dgm:spPr/>
    </dgm:pt>
    <dgm:pt modelId="{D556DE36-20E8-1541-AC26-96A10DF684EF}" type="pres">
      <dgm:prSet presAssocID="{CA200885-F473-BB47-9FED-C6AAB5EA01AB}" presName="sibSpaceFour" presStyleCnt="0"/>
      <dgm:spPr/>
    </dgm:pt>
    <dgm:pt modelId="{B800EE04-0404-4A4E-B0A5-AEB6D9B0E1FB}" type="pres">
      <dgm:prSet presAssocID="{B6BB5485-A59D-DE46-9D89-6F1CD6B9C577}" presName="vertFour" presStyleCnt="0">
        <dgm:presLayoutVars>
          <dgm:chPref val="3"/>
        </dgm:presLayoutVars>
      </dgm:prSet>
      <dgm:spPr/>
    </dgm:pt>
    <dgm:pt modelId="{8A05CAC7-69AE-4D4E-9EF1-ED2B1970389D}" type="pres">
      <dgm:prSet presAssocID="{B6BB5485-A59D-DE46-9D89-6F1CD6B9C577}" presName="txFour" presStyleLbl="node4" presStyleIdx="9" presStyleCnt="10">
        <dgm:presLayoutVars>
          <dgm:chPref val="3"/>
        </dgm:presLayoutVars>
      </dgm:prSet>
      <dgm:spPr/>
    </dgm:pt>
    <dgm:pt modelId="{018BE5C9-ABAC-EA44-B02D-3C991EC7B4C9}" type="pres">
      <dgm:prSet presAssocID="{B6BB5485-A59D-DE46-9D89-6F1CD6B9C577}" presName="horzFour" presStyleCnt="0"/>
      <dgm:spPr/>
    </dgm:pt>
  </dgm:ptLst>
  <dgm:cxnLst>
    <dgm:cxn modelId="{89EE6E03-2B5D-7148-A983-4114EDC2F311}" type="presOf" srcId="{1D6AF6D3-D76E-CA44-A62C-3B1E414BFF79}" destId="{0CA181E9-407A-7547-91C5-63F752C5A3F4}" srcOrd="0" destOrd="0" presId="urn:microsoft.com/office/officeart/2005/8/layout/hierarchy4"/>
    <dgm:cxn modelId="{7F95790B-1663-7648-82A2-A2ED165AA6BC}" type="presOf" srcId="{263E80A1-42C5-D94E-AF5C-7B8ACE00A3F2}" destId="{4311CB39-6F96-524A-93BF-1854CDE8BCCE}" srcOrd="0" destOrd="0" presId="urn:microsoft.com/office/officeart/2005/8/layout/hierarchy4"/>
    <dgm:cxn modelId="{D7092D1B-7419-6A4B-AD52-AC0A8D609379}" type="presOf" srcId="{F5F0D090-9A5A-534C-A01E-2A5181F7FD0E}" destId="{871508F0-5697-F641-841E-57C4C4B8E391}" srcOrd="0" destOrd="0" presId="urn:microsoft.com/office/officeart/2005/8/layout/hierarchy4"/>
    <dgm:cxn modelId="{BEED6E20-96A0-D141-B2AF-18EDE1929ECD}" srcId="{3573D489-F274-2B4C-9935-790B7D9922C8}" destId="{B6BB5485-A59D-DE46-9D89-6F1CD6B9C577}" srcOrd="4" destOrd="0" parTransId="{FC7DE199-6271-1D4D-ADA7-F2BF1B9B360F}" sibTransId="{FCAA5AD7-3DC8-B549-B7FE-493314743CAF}"/>
    <dgm:cxn modelId="{38FFC72B-4D4C-554F-A75C-3928531124D3}" type="presOf" srcId="{3573D489-F274-2B4C-9935-790B7D9922C8}" destId="{36A01860-4897-704B-818C-CBA6862E5971}" srcOrd="0" destOrd="0" presId="urn:microsoft.com/office/officeart/2005/8/layout/hierarchy4"/>
    <dgm:cxn modelId="{46EDF92D-EAA5-3744-9948-AA588DBC47DE}" type="presOf" srcId="{E38723D6-453A-154E-97B0-7BADD9D02B54}" destId="{A14713A7-629E-B54A-9603-1D21E0278FEB}" srcOrd="0" destOrd="0" presId="urn:microsoft.com/office/officeart/2005/8/layout/hierarchy4"/>
    <dgm:cxn modelId="{72814F32-41B7-F44A-8B44-A06867B0DBF5}" type="presOf" srcId="{B1B52A66-C821-C746-8940-7438ED2B192A}" destId="{98F1078B-1589-D547-9737-951D1BB5F48D}" srcOrd="0" destOrd="0" presId="urn:microsoft.com/office/officeart/2005/8/layout/hierarchy4"/>
    <dgm:cxn modelId="{5E2B4E41-7F86-E848-A5D9-584E58FE3422}" srcId="{E38723D6-453A-154E-97B0-7BADD9D02B54}" destId="{B563C29E-C189-B441-B78B-94FD8E194C58}" srcOrd="2" destOrd="0" parTransId="{3B94A3FF-E142-7540-A3AE-3FC05B5FCFC6}" sibTransId="{DF647487-E52A-9644-BF0E-81BF6803B02A}"/>
    <dgm:cxn modelId="{2750EE41-F940-9141-97C7-844EFA9D07B5}" srcId="{E38723D6-453A-154E-97B0-7BADD9D02B54}" destId="{B1B52A66-C821-C746-8940-7438ED2B192A}" srcOrd="3" destOrd="0" parTransId="{42C0641E-33B0-C541-B5C9-D635A76F7C43}" sibTransId="{1FC14D94-4B85-F94C-B0D5-185DC017A7B3}"/>
    <dgm:cxn modelId="{5BEC7853-6C9F-4C4E-9538-0B00644497FE}" srcId="{9CD9820E-825A-3F4D-9020-4EC655145A20}" destId="{C782B598-449C-264D-84D5-70202E60B042}" srcOrd="0" destOrd="0" parTransId="{02E54380-B5ED-E142-8744-1F5801E9ACAE}" sibTransId="{E7A7E29C-B61D-3647-B2AF-49615A03DFD0}"/>
    <dgm:cxn modelId="{A97DD559-99FE-C14E-9931-081047852531}" srcId="{C782B598-449C-264D-84D5-70202E60B042}" destId="{E38723D6-453A-154E-97B0-7BADD9D02B54}" srcOrd="0" destOrd="0" parTransId="{0326D1FA-1604-BF42-8E97-C6124B056B06}" sibTransId="{AFD492B5-0AC7-5343-B914-8AE15374C69E}"/>
    <dgm:cxn modelId="{A62C655F-D6D5-0A42-9EE1-5DF78EBEF7BF}" type="presOf" srcId="{CEDD1262-5185-A14D-B0A8-3E3E18C0F1F8}" destId="{4F0A3E31-F7E4-8B43-84DC-DC0AD2EA0CA6}" srcOrd="0" destOrd="0" presId="urn:microsoft.com/office/officeart/2005/8/layout/hierarchy4"/>
    <dgm:cxn modelId="{DC9B117D-5D42-D34C-9296-10CE68983F75}" srcId="{3573D489-F274-2B4C-9935-790B7D9922C8}" destId="{00F45235-01A1-D140-B764-6E2C7B784C00}" srcOrd="3" destOrd="0" parTransId="{EFAF2DBE-3D18-8040-9F0C-8BB02DD6F522}" sibTransId="{CA200885-F473-BB47-9FED-C6AAB5EA01AB}"/>
    <dgm:cxn modelId="{7E69CB84-8860-4642-BC4A-CBE10CFF995B}" srcId="{C782B598-449C-264D-84D5-70202E60B042}" destId="{3573D489-F274-2B4C-9935-790B7D9922C8}" srcOrd="1" destOrd="0" parTransId="{DA7F0652-A66B-214E-AD10-2119C691E3DC}" sibTransId="{EF84EFD4-9630-0F42-A5BA-1DD85596B7B5}"/>
    <dgm:cxn modelId="{9258378B-C626-3A41-AE71-0B2DF6CCE415}" srcId="{3573D489-F274-2B4C-9935-790B7D9922C8}" destId="{2389EEB5-983F-9547-BCFB-C6217657BFC5}" srcOrd="0" destOrd="0" parTransId="{4C25F75C-BB42-754B-A66A-B40B1B98DB60}" sibTransId="{69CD1071-5EF6-A44A-9752-18F4C181C062}"/>
    <dgm:cxn modelId="{2881D78E-4E86-E041-89E7-C33BB7FF4102}" type="presOf" srcId="{BFD17034-4E30-6345-AB15-39ECE5F76801}" destId="{4448E5F9-5B84-E549-BA71-2F8BC6C7BA1A}" srcOrd="0" destOrd="0" presId="urn:microsoft.com/office/officeart/2005/8/layout/hierarchy4"/>
    <dgm:cxn modelId="{5ECD0CA5-B5A6-D540-B561-7B048233F42A}" srcId="{3573D489-F274-2B4C-9935-790B7D9922C8}" destId="{BFD17034-4E30-6345-AB15-39ECE5F76801}" srcOrd="2" destOrd="0" parTransId="{5D11FCD7-BAE6-0E43-B742-EE0432761A8E}" sibTransId="{084403F4-9052-0E49-A365-942E98B85D51}"/>
    <dgm:cxn modelId="{0DB3A2A5-3A34-414A-AD29-431D88360C3B}" type="presOf" srcId="{B563C29E-C189-B441-B78B-94FD8E194C58}" destId="{1DB4372A-1F7B-394F-B6F9-1DDFAF1BB329}" srcOrd="0" destOrd="0" presId="urn:microsoft.com/office/officeart/2005/8/layout/hierarchy4"/>
    <dgm:cxn modelId="{564343B4-2A98-7B43-AA6A-1E58EF340A3B}" type="presOf" srcId="{B6BB5485-A59D-DE46-9D89-6F1CD6B9C577}" destId="{8A05CAC7-69AE-4D4E-9EF1-ED2B1970389D}" srcOrd="0" destOrd="0" presId="urn:microsoft.com/office/officeart/2005/8/layout/hierarchy4"/>
    <dgm:cxn modelId="{854E30BF-5B87-0D44-85B2-4B7F02A612E5}" type="presOf" srcId="{00F45235-01A1-D140-B764-6E2C7B784C00}" destId="{DDF51D09-4DEF-B94C-BE23-17E3382E920B}" srcOrd="0" destOrd="0" presId="urn:microsoft.com/office/officeart/2005/8/layout/hierarchy4"/>
    <dgm:cxn modelId="{16C574BF-1BB3-C149-ADE9-EBF81F6C003A}" srcId="{E38723D6-453A-154E-97B0-7BADD9D02B54}" destId="{27CA0EC9-3572-2C4E-9DA5-31C19E41AAEB}" srcOrd="4" destOrd="0" parTransId="{1B0C38B6-0930-D449-B1D8-B19950232A4C}" sibTransId="{910060D9-B513-6F44-ADD6-F40F5BE3614D}"/>
    <dgm:cxn modelId="{860D7AD2-5055-CC43-9E2D-167F3EB32979}" type="presOf" srcId="{2389EEB5-983F-9547-BCFB-C6217657BFC5}" destId="{46A8B846-2073-294B-93B3-785DDCEBE397}" srcOrd="0" destOrd="0" presId="urn:microsoft.com/office/officeart/2005/8/layout/hierarchy4"/>
    <dgm:cxn modelId="{7C7544DA-66A3-D241-B181-06B5F95400B3}" type="presOf" srcId="{27CA0EC9-3572-2C4E-9DA5-31C19E41AAEB}" destId="{27DD3072-15BD-1446-9325-0DF442647703}" srcOrd="0" destOrd="0" presId="urn:microsoft.com/office/officeart/2005/8/layout/hierarchy4"/>
    <dgm:cxn modelId="{48C0CDDB-CC9C-954B-A429-5DB7D84C0A00}" srcId="{E38723D6-453A-154E-97B0-7BADD9D02B54}" destId="{CEDD1262-5185-A14D-B0A8-3E3E18C0F1F8}" srcOrd="0" destOrd="0" parTransId="{838272DC-E34D-564A-AA4F-E4D50F2EDE10}" sibTransId="{E8A5F0E5-95C1-694D-8DF0-E0FAA35A93B9}"/>
    <dgm:cxn modelId="{5E7845DE-8BB7-6440-A0E0-7167BB5D1273}" srcId="{F5F0D090-9A5A-534C-A01E-2A5181F7FD0E}" destId="{9CD9820E-825A-3F4D-9020-4EC655145A20}" srcOrd="0" destOrd="0" parTransId="{D1C4C4CE-FA21-404C-B99D-938D92276137}" sibTransId="{9E2F6808-B267-A24A-99CC-A5ACB6653DC0}"/>
    <dgm:cxn modelId="{6BEDD6EC-39F2-E840-A03E-4D74DBD4B7BE}" type="presOf" srcId="{C782B598-449C-264D-84D5-70202E60B042}" destId="{114FDA61-2C0F-924F-AD92-9A2A3EAD0032}" srcOrd="0" destOrd="0" presId="urn:microsoft.com/office/officeart/2005/8/layout/hierarchy4"/>
    <dgm:cxn modelId="{1F3826F0-116A-E747-8C08-8AF2129B1928}" type="presOf" srcId="{9CD9820E-825A-3F4D-9020-4EC655145A20}" destId="{BA214040-3B89-584F-A7C0-0FCEA4B46691}" srcOrd="0" destOrd="0" presId="urn:microsoft.com/office/officeart/2005/8/layout/hierarchy4"/>
    <dgm:cxn modelId="{B4946EF6-3DD9-B447-A7A0-A4CA24D9312B}" srcId="{3573D489-F274-2B4C-9935-790B7D9922C8}" destId="{263E80A1-42C5-D94E-AF5C-7B8ACE00A3F2}" srcOrd="1" destOrd="0" parTransId="{888319A7-A218-7F48-ABEB-5A424ECF95F5}" sibTransId="{C2876AC7-E4C7-8E4C-A138-48B61FCADC39}"/>
    <dgm:cxn modelId="{3BE285F8-6814-E745-9F84-0C8A3808B4CC}" srcId="{E38723D6-453A-154E-97B0-7BADD9D02B54}" destId="{1D6AF6D3-D76E-CA44-A62C-3B1E414BFF79}" srcOrd="1" destOrd="0" parTransId="{5F436B7F-CC08-154B-9A93-C4BFDBAB1123}" sibTransId="{AB7B504F-FF2E-F740-B59B-E8C4C6C726C9}"/>
    <dgm:cxn modelId="{B358B000-B97B-1A49-B8CE-8552BFBC5D5C}" type="presParOf" srcId="{871508F0-5697-F641-841E-57C4C4B8E391}" destId="{D8C3E0F3-0CBA-B448-A81F-6E9407A62006}" srcOrd="0" destOrd="0" presId="urn:microsoft.com/office/officeart/2005/8/layout/hierarchy4"/>
    <dgm:cxn modelId="{DF113AB2-C120-3A48-A67F-2A2C6085B9BD}" type="presParOf" srcId="{D8C3E0F3-0CBA-B448-A81F-6E9407A62006}" destId="{BA214040-3B89-584F-A7C0-0FCEA4B46691}" srcOrd="0" destOrd="0" presId="urn:microsoft.com/office/officeart/2005/8/layout/hierarchy4"/>
    <dgm:cxn modelId="{66E4A87B-D395-DC4D-A80E-DC53B1A105B0}" type="presParOf" srcId="{D8C3E0F3-0CBA-B448-A81F-6E9407A62006}" destId="{A3BBF200-00FF-F746-898F-486D60210CDC}" srcOrd="1" destOrd="0" presId="urn:microsoft.com/office/officeart/2005/8/layout/hierarchy4"/>
    <dgm:cxn modelId="{7BEBE738-8C0C-1D4D-A8E4-9ED8644A24CA}" type="presParOf" srcId="{D8C3E0F3-0CBA-B448-A81F-6E9407A62006}" destId="{41067E67-C665-C949-B020-936B11746D75}" srcOrd="2" destOrd="0" presId="urn:microsoft.com/office/officeart/2005/8/layout/hierarchy4"/>
    <dgm:cxn modelId="{B8633AC9-B317-C04B-94EA-93AB997B688F}" type="presParOf" srcId="{41067E67-C665-C949-B020-936B11746D75}" destId="{BD395340-88EB-6E49-80AE-2C373B2D1334}" srcOrd="0" destOrd="0" presId="urn:microsoft.com/office/officeart/2005/8/layout/hierarchy4"/>
    <dgm:cxn modelId="{CDF24CB0-822E-2041-9A12-32B038E3283C}" type="presParOf" srcId="{BD395340-88EB-6E49-80AE-2C373B2D1334}" destId="{114FDA61-2C0F-924F-AD92-9A2A3EAD0032}" srcOrd="0" destOrd="0" presId="urn:microsoft.com/office/officeart/2005/8/layout/hierarchy4"/>
    <dgm:cxn modelId="{36F91A6E-A23F-9140-A98C-C048FB1082DB}" type="presParOf" srcId="{BD395340-88EB-6E49-80AE-2C373B2D1334}" destId="{CF7F6C1F-0F3B-044C-8DF8-E15657D79C15}" srcOrd="1" destOrd="0" presId="urn:microsoft.com/office/officeart/2005/8/layout/hierarchy4"/>
    <dgm:cxn modelId="{10A4C5C2-FBD6-CC4F-AE19-C5C5489116F9}" type="presParOf" srcId="{BD395340-88EB-6E49-80AE-2C373B2D1334}" destId="{0250855B-6A93-434C-BFE4-96F0F380CD60}" srcOrd="2" destOrd="0" presId="urn:microsoft.com/office/officeart/2005/8/layout/hierarchy4"/>
    <dgm:cxn modelId="{43D730C6-6C0C-7742-9FB5-55EA48F5A06B}" type="presParOf" srcId="{0250855B-6A93-434C-BFE4-96F0F380CD60}" destId="{190AF045-E517-2F4A-82FB-6BE8E2896EB6}" srcOrd="0" destOrd="0" presId="urn:microsoft.com/office/officeart/2005/8/layout/hierarchy4"/>
    <dgm:cxn modelId="{B857A7B4-6D21-CF47-AFA0-74250F545612}" type="presParOf" srcId="{190AF045-E517-2F4A-82FB-6BE8E2896EB6}" destId="{A14713A7-629E-B54A-9603-1D21E0278FEB}" srcOrd="0" destOrd="0" presId="urn:microsoft.com/office/officeart/2005/8/layout/hierarchy4"/>
    <dgm:cxn modelId="{B976C1E7-EBF0-F046-9980-07918B845978}" type="presParOf" srcId="{190AF045-E517-2F4A-82FB-6BE8E2896EB6}" destId="{E2C9482C-7B24-4A4C-AA1A-940C9E90E06F}" srcOrd="1" destOrd="0" presId="urn:microsoft.com/office/officeart/2005/8/layout/hierarchy4"/>
    <dgm:cxn modelId="{473DCAEA-3325-3D4F-8194-731A759F7FC0}" type="presParOf" srcId="{190AF045-E517-2F4A-82FB-6BE8E2896EB6}" destId="{0124EEC6-5D65-4948-A01A-C50443219165}" srcOrd="2" destOrd="0" presId="urn:microsoft.com/office/officeart/2005/8/layout/hierarchy4"/>
    <dgm:cxn modelId="{117C5164-7E82-2041-BFFD-0DD2FEC2BF38}" type="presParOf" srcId="{0124EEC6-5D65-4948-A01A-C50443219165}" destId="{C2E2779A-4E09-FC45-9EBA-1CE2917B2DC2}" srcOrd="0" destOrd="0" presId="urn:microsoft.com/office/officeart/2005/8/layout/hierarchy4"/>
    <dgm:cxn modelId="{38ABE68D-DD97-8849-A497-62DC3380ADD8}" type="presParOf" srcId="{C2E2779A-4E09-FC45-9EBA-1CE2917B2DC2}" destId="{4F0A3E31-F7E4-8B43-84DC-DC0AD2EA0CA6}" srcOrd="0" destOrd="0" presId="urn:microsoft.com/office/officeart/2005/8/layout/hierarchy4"/>
    <dgm:cxn modelId="{6A3D6C28-F3AD-A840-B9D9-D51173E24299}" type="presParOf" srcId="{C2E2779A-4E09-FC45-9EBA-1CE2917B2DC2}" destId="{CA33C26E-192F-FB41-8430-0010B7AEDA0E}" srcOrd="1" destOrd="0" presId="urn:microsoft.com/office/officeart/2005/8/layout/hierarchy4"/>
    <dgm:cxn modelId="{FB76D49D-6CD3-584A-84F1-69179BAB52DC}" type="presParOf" srcId="{0124EEC6-5D65-4948-A01A-C50443219165}" destId="{DA581E1F-741D-0445-BAEC-77B6323E9A27}" srcOrd="1" destOrd="0" presId="urn:microsoft.com/office/officeart/2005/8/layout/hierarchy4"/>
    <dgm:cxn modelId="{1EF9710C-7317-FA4F-83CC-728D8CF5FEAC}" type="presParOf" srcId="{0124EEC6-5D65-4948-A01A-C50443219165}" destId="{D5CFAF76-C71E-6E47-8330-4751197C66EF}" srcOrd="2" destOrd="0" presId="urn:microsoft.com/office/officeart/2005/8/layout/hierarchy4"/>
    <dgm:cxn modelId="{AF022ECB-DD5E-174D-A38C-BE36A6F4D591}" type="presParOf" srcId="{D5CFAF76-C71E-6E47-8330-4751197C66EF}" destId="{0CA181E9-407A-7547-91C5-63F752C5A3F4}" srcOrd="0" destOrd="0" presId="urn:microsoft.com/office/officeart/2005/8/layout/hierarchy4"/>
    <dgm:cxn modelId="{C78CED95-70CE-FA46-BA67-4300298DE477}" type="presParOf" srcId="{D5CFAF76-C71E-6E47-8330-4751197C66EF}" destId="{3D1D12E3-3949-6945-A9F2-5B9D5EBD9DDD}" srcOrd="1" destOrd="0" presId="urn:microsoft.com/office/officeart/2005/8/layout/hierarchy4"/>
    <dgm:cxn modelId="{714A5052-46EB-8147-B356-FC7A2AC5166B}" type="presParOf" srcId="{0124EEC6-5D65-4948-A01A-C50443219165}" destId="{D3A5AE9B-A48E-3147-90F9-89D59EACA846}" srcOrd="3" destOrd="0" presId="urn:microsoft.com/office/officeart/2005/8/layout/hierarchy4"/>
    <dgm:cxn modelId="{62E6DD00-1CF9-224C-9C97-03D361A73669}" type="presParOf" srcId="{0124EEC6-5D65-4948-A01A-C50443219165}" destId="{8F3EE1AD-A06D-3348-A68C-D9178C703746}" srcOrd="4" destOrd="0" presId="urn:microsoft.com/office/officeart/2005/8/layout/hierarchy4"/>
    <dgm:cxn modelId="{4771A7A0-2237-8A4C-A8E9-DCCC368B6390}" type="presParOf" srcId="{8F3EE1AD-A06D-3348-A68C-D9178C703746}" destId="{1DB4372A-1F7B-394F-B6F9-1DDFAF1BB329}" srcOrd="0" destOrd="0" presId="urn:microsoft.com/office/officeart/2005/8/layout/hierarchy4"/>
    <dgm:cxn modelId="{FC0F168C-B649-5B4F-BDA3-97EF1EBF80F2}" type="presParOf" srcId="{8F3EE1AD-A06D-3348-A68C-D9178C703746}" destId="{8BB09CEC-5554-8F4F-8D0E-7EC513692A55}" srcOrd="1" destOrd="0" presId="urn:microsoft.com/office/officeart/2005/8/layout/hierarchy4"/>
    <dgm:cxn modelId="{42A6C6FE-B2DE-C144-BC13-EAD5D78DE64C}" type="presParOf" srcId="{0124EEC6-5D65-4948-A01A-C50443219165}" destId="{6A304979-ACEC-424F-974C-076F74C3452E}" srcOrd="5" destOrd="0" presId="urn:microsoft.com/office/officeart/2005/8/layout/hierarchy4"/>
    <dgm:cxn modelId="{86881B6E-B1A7-3245-BBD1-2869B8A2BED7}" type="presParOf" srcId="{0124EEC6-5D65-4948-A01A-C50443219165}" destId="{8B010C1C-E099-BA40-B498-8EBCC4CE29E4}" srcOrd="6" destOrd="0" presId="urn:microsoft.com/office/officeart/2005/8/layout/hierarchy4"/>
    <dgm:cxn modelId="{70E18027-4CC7-8444-8034-AD6721314AE5}" type="presParOf" srcId="{8B010C1C-E099-BA40-B498-8EBCC4CE29E4}" destId="{98F1078B-1589-D547-9737-951D1BB5F48D}" srcOrd="0" destOrd="0" presId="urn:microsoft.com/office/officeart/2005/8/layout/hierarchy4"/>
    <dgm:cxn modelId="{EFD29118-DA1E-4F4B-AE7B-A172D09F1652}" type="presParOf" srcId="{8B010C1C-E099-BA40-B498-8EBCC4CE29E4}" destId="{BB8C0307-7F46-DA47-89D3-9433334C9ED7}" srcOrd="1" destOrd="0" presId="urn:microsoft.com/office/officeart/2005/8/layout/hierarchy4"/>
    <dgm:cxn modelId="{1FFBD0C7-AC18-E04B-9BAD-0F947248577A}" type="presParOf" srcId="{0124EEC6-5D65-4948-A01A-C50443219165}" destId="{C537F851-5D30-CC4A-A643-329EF6FE128E}" srcOrd="7" destOrd="0" presId="urn:microsoft.com/office/officeart/2005/8/layout/hierarchy4"/>
    <dgm:cxn modelId="{F23D5745-473C-2348-A5A1-D28FEB3C13CC}" type="presParOf" srcId="{0124EEC6-5D65-4948-A01A-C50443219165}" destId="{AE4D0109-0344-B94E-96DC-9B91EBE200B7}" srcOrd="8" destOrd="0" presId="urn:microsoft.com/office/officeart/2005/8/layout/hierarchy4"/>
    <dgm:cxn modelId="{7FA79732-BF0D-794E-A684-12028FE4DAF5}" type="presParOf" srcId="{AE4D0109-0344-B94E-96DC-9B91EBE200B7}" destId="{27DD3072-15BD-1446-9325-0DF442647703}" srcOrd="0" destOrd="0" presId="urn:microsoft.com/office/officeart/2005/8/layout/hierarchy4"/>
    <dgm:cxn modelId="{91143EB4-DBDC-7C41-891E-9517C181DC40}" type="presParOf" srcId="{AE4D0109-0344-B94E-96DC-9B91EBE200B7}" destId="{46CBE84F-767A-514B-A86B-AD886AA61E85}" srcOrd="1" destOrd="0" presId="urn:microsoft.com/office/officeart/2005/8/layout/hierarchy4"/>
    <dgm:cxn modelId="{E522A133-7F45-FD4E-8994-231C5AD6BB2D}" type="presParOf" srcId="{0250855B-6A93-434C-BFE4-96F0F380CD60}" destId="{7BD17FD7-BCC6-F74C-8242-205292B6A8DA}" srcOrd="1" destOrd="0" presId="urn:microsoft.com/office/officeart/2005/8/layout/hierarchy4"/>
    <dgm:cxn modelId="{4494619D-4266-8342-9A80-45278A1577DB}" type="presParOf" srcId="{0250855B-6A93-434C-BFE4-96F0F380CD60}" destId="{4C200CC0-E5B9-C04B-A9EB-47DD4E9616D5}" srcOrd="2" destOrd="0" presId="urn:microsoft.com/office/officeart/2005/8/layout/hierarchy4"/>
    <dgm:cxn modelId="{B57765F6-D960-234B-918C-043CA7B1CCB6}" type="presParOf" srcId="{4C200CC0-E5B9-C04B-A9EB-47DD4E9616D5}" destId="{36A01860-4897-704B-818C-CBA6862E5971}" srcOrd="0" destOrd="0" presId="urn:microsoft.com/office/officeart/2005/8/layout/hierarchy4"/>
    <dgm:cxn modelId="{12CCB544-4C10-C545-8F5F-EE0B80344CB4}" type="presParOf" srcId="{4C200CC0-E5B9-C04B-A9EB-47DD4E9616D5}" destId="{FF01E843-19FA-1E4C-A706-3B8C680F09C7}" srcOrd="1" destOrd="0" presId="urn:microsoft.com/office/officeart/2005/8/layout/hierarchy4"/>
    <dgm:cxn modelId="{14201371-40AC-244F-A5DF-EDE6241AF15A}" type="presParOf" srcId="{4C200CC0-E5B9-C04B-A9EB-47DD4E9616D5}" destId="{C1D97293-1FF8-654B-9816-DBBC0F3C66F1}" srcOrd="2" destOrd="0" presId="urn:microsoft.com/office/officeart/2005/8/layout/hierarchy4"/>
    <dgm:cxn modelId="{41281299-3071-5047-82C9-E59418D8B93F}" type="presParOf" srcId="{C1D97293-1FF8-654B-9816-DBBC0F3C66F1}" destId="{F2325C03-CA16-E146-94D7-2160DA676A04}" srcOrd="0" destOrd="0" presId="urn:microsoft.com/office/officeart/2005/8/layout/hierarchy4"/>
    <dgm:cxn modelId="{487EB4AD-9471-344E-AA68-6025C54E41CA}" type="presParOf" srcId="{F2325C03-CA16-E146-94D7-2160DA676A04}" destId="{46A8B846-2073-294B-93B3-785DDCEBE397}" srcOrd="0" destOrd="0" presId="urn:microsoft.com/office/officeart/2005/8/layout/hierarchy4"/>
    <dgm:cxn modelId="{3F24D3E2-38FD-C442-931A-A3D9BB2207AB}" type="presParOf" srcId="{F2325C03-CA16-E146-94D7-2160DA676A04}" destId="{CC5B3F69-957D-B545-9048-0754ACBF0AA2}" srcOrd="1" destOrd="0" presId="urn:microsoft.com/office/officeart/2005/8/layout/hierarchy4"/>
    <dgm:cxn modelId="{A3E186D5-1DD0-1B4F-A1FD-A6B982D4E17B}" type="presParOf" srcId="{C1D97293-1FF8-654B-9816-DBBC0F3C66F1}" destId="{807FF3B8-DF32-8841-B411-1AE6F21C40F5}" srcOrd="1" destOrd="0" presId="urn:microsoft.com/office/officeart/2005/8/layout/hierarchy4"/>
    <dgm:cxn modelId="{AE3B2A35-66D0-D846-962F-90C19E53CFFF}" type="presParOf" srcId="{C1D97293-1FF8-654B-9816-DBBC0F3C66F1}" destId="{F92E5B5A-054B-0748-99B7-93F7A2970912}" srcOrd="2" destOrd="0" presId="urn:microsoft.com/office/officeart/2005/8/layout/hierarchy4"/>
    <dgm:cxn modelId="{254F7903-87EB-1242-8E11-9E80834652A2}" type="presParOf" srcId="{F92E5B5A-054B-0748-99B7-93F7A2970912}" destId="{4311CB39-6F96-524A-93BF-1854CDE8BCCE}" srcOrd="0" destOrd="0" presId="urn:microsoft.com/office/officeart/2005/8/layout/hierarchy4"/>
    <dgm:cxn modelId="{B38589F8-D928-494F-8268-94D370F739AB}" type="presParOf" srcId="{F92E5B5A-054B-0748-99B7-93F7A2970912}" destId="{3785F824-4AB5-E24B-9661-B327BF2351C8}" srcOrd="1" destOrd="0" presId="urn:microsoft.com/office/officeart/2005/8/layout/hierarchy4"/>
    <dgm:cxn modelId="{EF3360A1-BFC4-834E-A514-A5B6F017DEF7}" type="presParOf" srcId="{C1D97293-1FF8-654B-9816-DBBC0F3C66F1}" destId="{472AC00C-8724-1F4D-B52C-49243C862ED9}" srcOrd="3" destOrd="0" presId="urn:microsoft.com/office/officeart/2005/8/layout/hierarchy4"/>
    <dgm:cxn modelId="{BFA6E574-EDE0-304A-B920-1D7EC31EF08D}" type="presParOf" srcId="{C1D97293-1FF8-654B-9816-DBBC0F3C66F1}" destId="{265F25DE-6475-D845-9CF1-B3BF8378B3E4}" srcOrd="4" destOrd="0" presId="urn:microsoft.com/office/officeart/2005/8/layout/hierarchy4"/>
    <dgm:cxn modelId="{A2F72090-CA44-A04C-ACEA-14E9FD18FA81}" type="presParOf" srcId="{265F25DE-6475-D845-9CF1-B3BF8378B3E4}" destId="{4448E5F9-5B84-E549-BA71-2F8BC6C7BA1A}" srcOrd="0" destOrd="0" presId="urn:microsoft.com/office/officeart/2005/8/layout/hierarchy4"/>
    <dgm:cxn modelId="{FF4149F8-D52D-B14D-B016-E5869C6D5290}" type="presParOf" srcId="{265F25DE-6475-D845-9CF1-B3BF8378B3E4}" destId="{1A914A25-DB17-EB45-8EC1-3F58441E9871}" srcOrd="1" destOrd="0" presId="urn:microsoft.com/office/officeart/2005/8/layout/hierarchy4"/>
    <dgm:cxn modelId="{DF9B8F03-C6A4-2A47-8FBB-9B93542D9785}" type="presParOf" srcId="{C1D97293-1FF8-654B-9816-DBBC0F3C66F1}" destId="{1C81A319-5971-D844-BFE0-48DD69D2AA9C}" srcOrd="5" destOrd="0" presId="urn:microsoft.com/office/officeart/2005/8/layout/hierarchy4"/>
    <dgm:cxn modelId="{2262DDE7-961C-5645-A6AC-2D524A8423F0}" type="presParOf" srcId="{C1D97293-1FF8-654B-9816-DBBC0F3C66F1}" destId="{8774DB14-9E42-F34C-96B6-AD4301DEB1A9}" srcOrd="6" destOrd="0" presId="urn:microsoft.com/office/officeart/2005/8/layout/hierarchy4"/>
    <dgm:cxn modelId="{6A26ED08-2386-734A-913D-E4F5D39FD55D}" type="presParOf" srcId="{8774DB14-9E42-F34C-96B6-AD4301DEB1A9}" destId="{DDF51D09-4DEF-B94C-BE23-17E3382E920B}" srcOrd="0" destOrd="0" presId="urn:microsoft.com/office/officeart/2005/8/layout/hierarchy4"/>
    <dgm:cxn modelId="{5CC49B3A-4D7B-2B4E-862F-746B6415612A}" type="presParOf" srcId="{8774DB14-9E42-F34C-96B6-AD4301DEB1A9}" destId="{9A23678A-1C41-E34C-BC5D-ED2112B98F49}" srcOrd="1" destOrd="0" presId="urn:microsoft.com/office/officeart/2005/8/layout/hierarchy4"/>
    <dgm:cxn modelId="{43738205-7629-3246-B52E-CC552E4A30C5}" type="presParOf" srcId="{C1D97293-1FF8-654B-9816-DBBC0F3C66F1}" destId="{D556DE36-20E8-1541-AC26-96A10DF684EF}" srcOrd="7" destOrd="0" presId="urn:microsoft.com/office/officeart/2005/8/layout/hierarchy4"/>
    <dgm:cxn modelId="{46C899D9-F8A9-9A49-A2D3-BE50A0BF6A78}" type="presParOf" srcId="{C1D97293-1FF8-654B-9816-DBBC0F3C66F1}" destId="{B800EE04-0404-4A4E-B0A5-AEB6D9B0E1FB}" srcOrd="8" destOrd="0" presId="urn:microsoft.com/office/officeart/2005/8/layout/hierarchy4"/>
    <dgm:cxn modelId="{D1C71D36-8650-574D-B74F-F86C395FA677}" type="presParOf" srcId="{B800EE04-0404-4A4E-B0A5-AEB6D9B0E1FB}" destId="{8A05CAC7-69AE-4D4E-9EF1-ED2B1970389D}" srcOrd="0" destOrd="0" presId="urn:microsoft.com/office/officeart/2005/8/layout/hierarchy4"/>
    <dgm:cxn modelId="{969D72F1-102A-6A4B-8585-040E7DFEF440}" type="presParOf" srcId="{B800EE04-0404-4A4E-B0A5-AEB6D9B0E1FB}" destId="{018BE5C9-ABAC-EA44-B02D-3C991EC7B4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14040-3B89-584F-A7C0-0FCEA4B46691}">
      <dsp:nvSpPr>
        <dsp:cNvPr id="0" name=""/>
        <dsp:cNvSpPr/>
      </dsp:nvSpPr>
      <dsp:spPr>
        <a:xfrm>
          <a:off x="3332" y="0"/>
          <a:ext cx="7621845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ODA Leadership</a:t>
          </a:r>
        </a:p>
      </dsp:txBody>
      <dsp:txXfrm>
        <a:off x="30288" y="26956"/>
        <a:ext cx="7567933" cy="866430"/>
      </dsp:txXfrm>
    </dsp:sp>
    <dsp:sp modelId="{114FDA61-2C0F-924F-AD92-9A2A3EAD0032}">
      <dsp:nvSpPr>
        <dsp:cNvPr id="0" name=""/>
        <dsp:cNvSpPr/>
      </dsp:nvSpPr>
      <dsp:spPr>
        <a:xfrm>
          <a:off x="1666" y="1020644"/>
          <a:ext cx="7621845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DART Coordinator</a:t>
          </a:r>
        </a:p>
      </dsp:txBody>
      <dsp:txXfrm>
        <a:off x="28622" y="1047600"/>
        <a:ext cx="7567933" cy="866430"/>
      </dsp:txXfrm>
    </dsp:sp>
    <dsp:sp modelId="{A14713A7-629E-B54A-9603-1D21E0278FEB}">
      <dsp:nvSpPr>
        <dsp:cNvPr id="0" name=""/>
        <dsp:cNvSpPr/>
      </dsp:nvSpPr>
      <dsp:spPr>
        <a:xfrm>
          <a:off x="1666" y="2039712"/>
          <a:ext cx="3795246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Specialty Teams</a:t>
          </a:r>
        </a:p>
      </dsp:txBody>
      <dsp:txXfrm>
        <a:off x="28622" y="2066668"/>
        <a:ext cx="3741334" cy="866430"/>
      </dsp:txXfrm>
    </dsp:sp>
    <dsp:sp modelId="{4F0A3E31-F7E4-8B43-84DC-DC0AD2EA0CA6}">
      <dsp:nvSpPr>
        <dsp:cNvPr id="0" name=""/>
        <dsp:cNvSpPr/>
      </dsp:nvSpPr>
      <dsp:spPr>
        <a:xfrm>
          <a:off x="1666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Quality Assurance</a:t>
          </a:r>
        </a:p>
      </dsp:txBody>
      <dsp:txXfrm>
        <a:off x="23530" y="3080644"/>
        <a:ext cx="702779" cy="876614"/>
      </dsp:txXfrm>
    </dsp:sp>
    <dsp:sp modelId="{0CA181E9-407A-7547-91C5-63F752C5A3F4}">
      <dsp:nvSpPr>
        <dsp:cNvPr id="0" name=""/>
        <dsp:cNvSpPr/>
      </dsp:nvSpPr>
      <dsp:spPr>
        <a:xfrm>
          <a:off x="763850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Web &amp; Digital Strategy</a:t>
          </a:r>
        </a:p>
      </dsp:txBody>
      <dsp:txXfrm>
        <a:off x="785714" y="3080644"/>
        <a:ext cx="702779" cy="876614"/>
      </dsp:txXfrm>
    </dsp:sp>
    <dsp:sp modelId="{1DB4372A-1F7B-394F-B6F9-1DDFAF1BB329}">
      <dsp:nvSpPr>
        <dsp:cNvPr id="0" name=""/>
        <dsp:cNvSpPr/>
      </dsp:nvSpPr>
      <dsp:spPr>
        <a:xfrm>
          <a:off x="1526035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Online Courses</a:t>
          </a:r>
        </a:p>
      </dsp:txBody>
      <dsp:txXfrm>
        <a:off x="1547899" y="3080644"/>
        <a:ext cx="702779" cy="876614"/>
      </dsp:txXfrm>
    </dsp:sp>
    <dsp:sp modelId="{98F1078B-1589-D547-9737-951D1BB5F48D}">
      <dsp:nvSpPr>
        <dsp:cNvPr id="0" name=""/>
        <dsp:cNvSpPr/>
      </dsp:nvSpPr>
      <dsp:spPr>
        <a:xfrm>
          <a:off x="2288219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Multimedia</a:t>
          </a:r>
        </a:p>
      </dsp:txBody>
      <dsp:txXfrm>
        <a:off x="2310083" y="3080644"/>
        <a:ext cx="702779" cy="876614"/>
      </dsp:txXfrm>
    </dsp:sp>
    <dsp:sp modelId="{27DD3072-15BD-1446-9325-0DF442647703}">
      <dsp:nvSpPr>
        <dsp:cNvPr id="0" name=""/>
        <dsp:cNvSpPr/>
      </dsp:nvSpPr>
      <dsp:spPr>
        <a:xfrm>
          <a:off x="3050404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PDFs/MS Office</a:t>
          </a:r>
        </a:p>
      </dsp:txBody>
      <dsp:txXfrm>
        <a:off x="3072268" y="3080644"/>
        <a:ext cx="702779" cy="876614"/>
      </dsp:txXfrm>
    </dsp:sp>
    <dsp:sp modelId="{36A01860-4897-704B-818C-CBA6862E5971}">
      <dsp:nvSpPr>
        <dsp:cNvPr id="0" name=""/>
        <dsp:cNvSpPr/>
      </dsp:nvSpPr>
      <dsp:spPr>
        <a:xfrm>
          <a:off x="3828265" y="2039712"/>
          <a:ext cx="3795246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Department Outreach Teams</a:t>
          </a:r>
        </a:p>
      </dsp:txBody>
      <dsp:txXfrm>
        <a:off x="3855221" y="2066668"/>
        <a:ext cx="3741334" cy="866430"/>
      </dsp:txXfrm>
    </dsp:sp>
    <dsp:sp modelId="{46A8B846-2073-294B-93B3-785DDCEBE397}">
      <dsp:nvSpPr>
        <dsp:cNvPr id="0" name=""/>
        <dsp:cNvSpPr/>
      </dsp:nvSpPr>
      <dsp:spPr>
        <a:xfrm>
          <a:off x="3828265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Green</a:t>
          </a:r>
        </a:p>
      </dsp:txBody>
      <dsp:txXfrm>
        <a:off x="3850129" y="3080644"/>
        <a:ext cx="702779" cy="876614"/>
      </dsp:txXfrm>
    </dsp:sp>
    <dsp:sp modelId="{4311CB39-6F96-524A-93BF-1854CDE8BCCE}">
      <dsp:nvSpPr>
        <dsp:cNvPr id="0" name=""/>
        <dsp:cNvSpPr/>
      </dsp:nvSpPr>
      <dsp:spPr>
        <a:xfrm>
          <a:off x="4590450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Orange</a:t>
          </a:r>
        </a:p>
      </dsp:txBody>
      <dsp:txXfrm>
        <a:off x="4612314" y="3080644"/>
        <a:ext cx="702779" cy="876614"/>
      </dsp:txXfrm>
    </dsp:sp>
    <dsp:sp modelId="{4448E5F9-5B84-E549-BA71-2F8BC6C7BA1A}">
      <dsp:nvSpPr>
        <dsp:cNvPr id="0" name=""/>
        <dsp:cNvSpPr/>
      </dsp:nvSpPr>
      <dsp:spPr>
        <a:xfrm>
          <a:off x="5352634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Black</a:t>
          </a:r>
        </a:p>
      </dsp:txBody>
      <dsp:txXfrm>
        <a:off x="5374498" y="3080644"/>
        <a:ext cx="702779" cy="876614"/>
      </dsp:txXfrm>
    </dsp:sp>
    <dsp:sp modelId="{DDF51D09-4DEF-B94C-BE23-17E3382E920B}">
      <dsp:nvSpPr>
        <dsp:cNvPr id="0" name=""/>
        <dsp:cNvSpPr/>
      </dsp:nvSpPr>
      <dsp:spPr>
        <a:xfrm>
          <a:off x="6114819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White</a:t>
          </a:r>
        </a:p>
      </dsp:txBody>
      <dsp:txXfrm>
        <a:off x="6136683" y="3080644"/>
        <a:ext cx="702779" cy="876614"/>
      </dsp:txXfrm>
    </dsp:sp>
    <dsp:sp modelId="{8A05CAC7-69AE-4D4E-9EF1-ED2B1970389D}">
      <dsp:nvSpPr>
        <dsp:cNvPr id="0" name=""/>
        <dsp:cNvSpPr/>
      </dsp:nvSpPr>
      <dsp:spPr>
        <a:xfrm>
          <a:off x="6877003" y="3058780"/>
          <a:ext cx="746507" cy="9203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Brown</a:t>
          </a:r>
        </a:p>
      </dsp:txBody>
      <dsp:txXfrm>
        <a:off x="6898867" y="3080644"/>
        <a:ext cx="702779" cy="876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d36278f63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8d36278f63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9C57AC21-1659-2D56-D4D1-A18590DD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d36278f63_0_300:notes">
            <a:extLst>
              <a:ext uri="{FF2B5EF4-FFF2-40B4-BE49-F238E27FC236}">
                <a16:creationId xmlns:a16="http://schemas.microsoft.com/office/drawing/2014/main" id="{FD743356-234F-7CED-41F5-CE6DE0F38A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8d36278f63_0_300:notes">
            <a:extLst>
              <a:ext uri="{FF2B5EF4-FFF2-40B4-BE49-F238E27FC236}">
                <a16:creationId xmlns:a16="http://schemas.microsoft.com/office/drawing/2014/main" id="{CD4B46B7-32BD-FB53-6C97-7772D1A975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91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8d36278f63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8d36278f63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8d36278f63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8d36278f63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d36278f63_0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8d36278f6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3B510D1C-58B2-67E2-D5AD-80C8C4BA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>
            <a:extLst>
              <a:ext uri="{FF2B5EF4-FFF2-40B4-BE49-F238E27FC236}">
                <a16:creationId xmlns:a16="http://schemas.microsoft.com/office/drawing/2014/main" id="{3C8E382D-D167-C03F-E046-D0B9BA4EE0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>
            <a:extLst>
              <a:ext uri="{FF2B5EF4-FFF2-40B4-BE49-F238E27FC236}">
                <a16:creationId xmlns:a16="http://schemas.microsoft.com/office/drawing/2014/main" id="{C24AD990-B1BD-38ED-A858-A3B1DDF51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33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2415863" y="935355"/>
            <a:ext cx="591900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2415863" y="3613595"/>
            <a:ext cx="59190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1" y="1031619"/>
            <a:ext cx="2078100" cy="41118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-2"/>
            <a:ext cx="10302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241586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48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190782" y="1620012"/>
            <a:ext cx="33189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4986722" y="1620012"/>
            <a:ext cx="33189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415863" y="938756"/>
            <a:ext cx="59190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415863" y="3613595"/>
            <a:ext cx="59190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241586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1" y="1031619"/>
            <a:ext cx="2078100" cy="41118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0" y="-2"/>
            <a:ext cx="10302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193292" y="342900"/>
            <a:ext cx="71415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193293" y="1623815"/>
            <a:ext cx="3319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1193292" y="2241749"/>
            <a:ext cx="331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3"/>
          </p:nvPr>
        </p:nvSpPr>
        <p:spPr>
          <a:xfrm>
            <a:off x="5015411" y="1623815"/>
            <a:ext cx="3319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  <a:defRPr sz="17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4"/>
          </p:nvPr>
        </p:nvSpPr>
        <p:spPr>
          <a:xfrm>
            <a:off x="5015411" y="2241749"/>
            <a:ext cx="331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1190784" y="341522"/>
            <a:ext cx="30327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703424" y="423863"/>
            <a:ext cx="4018800" cy="4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  <a:defRPr sz="1700"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11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3pPr>
            <a:lvl4pPr marL="1828800" lvl="3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4pPr>
            <a:lvl5pPr marL="2286000" lvl="4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 sz="11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1190784" y="1529906"/>
            <a:ext cx="3032700" cy="28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1190783" y="341522"/>
            <a:ext cx="30327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>
            <a:spLocks noGrp="1"/>
          </p:cNvSpPr>
          <p:nvPr>
            <p:ph type="pic" idx="2"/>
          </p:nvPr>
        </p:nvSpPr>
        <p:spPr>
          <a:xfrm>
            <a:off x="4703424" y="423863"/>
            <a:ext cx="4016700" cy="4142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90783" y="1529906"/>
            <a:ext cx="3032700" cy="28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439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 rot="5400000">
            <a:off x="3290482" y="-479688"/>
            <a:ext cx="2944500" cy="7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 rot="5400000">
            <a:off x="5380283" y="1678462"/>
            <a:ext cx="4209000" cy="16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 rot="5400000">
            <a:off x="1744679" y="-129938"/>
            <a:ext cx="4209000" cy="5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5018" cy="116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1190782" y="1620012"/>
            <a:ext cx="7115018" cy="29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7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362180" y="4719638"/>
            <a:ext cx="6103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Google Shape;29;p12"/>
          <p:cNvSpPr/>
          <p:nvPr/>
        </p:nvSpPr>
        <p:spPr>
          <a:xfrm>
            <a:off x="0" y="423865"/>
            <a:ext cx="850392" cy="4719635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2"/>
          <p:cNvSpPr/>
          <p:nvPr/>
        </p:nvSpPr>
        <p:spPr>
          <a:xfrm>
            <a:off x="0" y="-2"/>
            <a:ext cx="423863" cy="5143499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76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48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190782" y="1620012"/>
            <a:ext cx="7114800" cy="29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365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013974" y="4719638"/>
            <a:ext cx="232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190783" y="471963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362181" y="4719638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UVGSmqY216eVhlzR10B0U5wu3NMDyu9Hq_BabyLWjk/edit?gid=473721967#gid=4737219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uofi.box.com/s/4nd8buy91jeky726axq7xhstvuonmch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ctrTitle"/>
          </p:nvPr>
        </p:nvSpPr>
        <p:spPr>
          <a:xfrm>
            <a:off x="2516925" y="2571750"/>
            <a:ext cx="5919000" cy="222218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Empowering Students, Transforming Systems: A Student-Led Model for Digital Accessibility in Higher Education</a:t>
            </a:r>
            <a:endParaRPr sz="2800" dirty="0"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1"/>
          </p:nvPr>
        </p:nvSpPr>
        <p:spPr>
          <a:xfrm>
            <a:off x="2516925" y="4246922"/>
            <a:ext cx="5919000" cy="399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85000" lnSpcReduction="20000"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Carey Applegate, PhD, CPACC</a:t>
            </a:r>
            <a:endParaRPr dirty="0"/>
          </a:p>
        </p:txBody>
      </p:sp>
      <p:pic>
        <p:nvPicPr>
          <p:cNvPr id="153" name="Google Shape;153;p25" descr="Graphic showing five colorful , stylized figures represneting diversity in disability: a person with a cane, the internation wheelchair symbol, a figure with sound waves, indicating hearing/communication access, and two other figures. "/>
          <p:cNvPicPr preferRelativeResize="0"/>
          <p:nvPr/>
        </p:nvPicPr>
        <p:blipFill rotWithShape="1">
          <a:blip r:embed="rId3">
            <a:alphaModFix/>
          </a:blip>
          <a:srcRect l="17523" t="7244" r="19913"/>
          <a:stretch/>
        </p:blipFill>
        <p:spPr>
          <a:xfrm>
            <a:off x="2516925" y="-431657"/>
            <a:ext cx="5544682" cy="2855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>
          <a:extLst>
            <a:ext uri="{FF2B5EF4-FFF2-40B4-BE49-F238E27FC236}">
              <a16:creationId xmlns:a16="http://schemas.microsoft.com/office/drawing/2014/main" id="{28BBF6CB-9354-34BA-8A16-F32A114CE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>
            <a:extLst>
              <a:ext uri="{FF2B5EF4-FFF2-40B4-BE49-F238E27FC236}">
                <a16:creationId xmlns:a16="http://schemas.microsoft.com/office/drawing/2014/main" id="{4284A080-58F1-4931-F269-0B650BF35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58" name="Google Shape;158;p6">
            <a:extLst>
              <a:ext uri="{FF2B5EF4-FFF2-40B4-BE49-F238E27FC236}">
                <a16:creationId xmlns:a16="http://schemas.microsoft.com/office/drawing/2014/main" id="{999A7A8E-54E9-B400-C00F-81340E3E3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59" name="Google Shape;159;p6">
            <a:extLst>
              <a:ext uri="{FF2B5EF4-FFF2-40B4-BE49-F238E27FC236}">
                <a16:creationId xmlns:a16="http://schemas.microsoft.com/office/drawing/2014/main" id="{02B3E805-E970-D68A-BA1E-C37DD6763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75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60" name="Google Shape;160;p6">
            <a:extLst>
              <a:ext uri="{FF2B5EF4-FFF2-40B4-BE49-F238E27FC236}">
                <a16:creationId xmlns:a16="http://schemas.microsoft.com/office/drawing/2014/main" id="{0F2C6CBD-DFA1-810B-84AA-403BFB7FB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0783" y="341522"/>
            <a:ext cx="7814308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ct val="100000"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leadership: team structure</a:t>
            </a:r>
            <a:endParaRPr dirty="0"/>
          </a:p>
        </p:txBody>
      </p:sp>
      <p:sp>
        <p:nvSpPr>
          <p:cNvPr id="161" name="Google Shape;161;p6">
            <a:extLst>
              <a:ext uri="{FF2B5EF4-FFF2-40B4-BE49-F238E27FC236}">
                <a16:creationId xmlns:a16="http://schemas.microsoft.com/office/drawing/2014/main" id="{DAABD07F-3A56-E98D-3FEC-317B5DE9C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62" name="Google Shape;162;p6">
            <a:extLst>
              <a:ext uri="{FF2B5EF4-FFF2-40B4-BE49-F238E27FC236}">
                <a16:creationId xmlns:a16="http://schemas.microsoft.com/office/drawing/2014/main" id="{4852B61C-F3DB-6957-7EC8-0F2B5B8FB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0D5B8E-4134-D924-7D7D-CA06E58F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271044"/>
              </p:ext>
            </p:extLst>
          </p:nvPr>
        </p:nvGraphicFramePr>
        <p:xfrm>
          <a:off x="1285348" y="1016696"/>
          <a:ext cx="7625178" cy="398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795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F74D4EA1-C927-85BE-B0E2-B1FAF5D3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>
            <a:extLst>
              <a:ext uri="{FF2B5EF4-FFF2-40B4-BE49-F238E27FC236}">
                <a16:creationId xmlns:a16="http://schemas.microsoft.com/office/drawing/2014/main" id="{87C301BD-D6D0-429C-3B06-52C4247919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8477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dirty="0"/>
              <a:t>Day-to-Day DART</a:t>
            </a:r>
            <a:endParaRPr dirty="0"/>
          </a:p>
        </p:txBody>
      </p:sp>
      <p:sp>
        <p:nvSpPr>
          <p:cNvPr id="200" name="Google Shape;200;p32">
            <a:extLst>
              <a:ext uri="{FF2B5EF4-FFF2-40B4-BE49-F238E27FC236}">
                <a16:creationId xmlns:a16="http://schemas.microsoft.com/office/drawing/2014/main" id="{D51D4017-9F45-0E58-FB69-472AC101CC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0775" y="1007096"/>
            <a:ext cx="7114800" cy="3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In-person hours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/>
              <a:t>Digital sign in/sign out system 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/>
              <a:t>5-10 hours/week</a:t>
            </a: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/>
              <a:t>DART Office</a:t>
            </a:r>
          </a:p>
          <a:p>
            <a:pPr marL="571500" indent="-34290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 sz="1800" dirty="0"/>
              <a:t>Remote hours</a:t>
            </a:r>
          </a:p>
          <a:p>
            <a:pPr marL="571500" indent="-34290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 sz="1800" dirty="0"/>
              <a:t>Processes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/>
              <a:t>Document Queue &amp; Box Folders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/>
              <a:t>Video Queue &amp; Kaltura</a:t>
            </a:r>
            <a:endParaRPr sz="18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/>
              <a:t>Project &amp; Team Queues (ex: library, sprints, COLRS, etc.)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09304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4800" cy="116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Department “Sprints”?</a:t>
            </a:r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1190775" y="1024025"/>
            <a:ext cx="5220000" cy="354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Holistic, wraparound services to help departments become accessible before April 24, 2026 Title II deadline</a:t>
            </a:r>
            <a:endParaRPr sz="1800"/>
          </a:p>
          <a:p>
            <a:pPr marL="342900" lvl="0" indent="-26765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555"/>
              <a:buChar char="●"/>
            </a:pPr>
            <a:r>
              <a:rPr lang="en" sz="1800"/>
              <a:t>Trainings and workshops</a:t>
            </a:r>
            <a:endParaRPr sz="1800"/>
          </a:p>
          <a:p>
            <a:pPr marL="342900" lvl="0" indent="-26765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555"/>
              <a:buChar char="●"/>
            </a:pPr>
            <a:r>
              <a:rPr lang="en" sz="1800"/>
              <a:t>Consultations, one-on-one coaching</a:t>
            </a:r>
            <a:endParaRPr sz="1800"/>
          </a:p>
          <a:p>
            <a:pPr marL="342900" lvl="0" indent="-26765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555"/>
              <a:buChar char="●"/>
            </a:pPr>
            <a:r>
              <a:rPr lang="en" sz="1800"/>
              <a:t>Digital accessibility remediation and project management</a:t>
            </a:r>
            <a:endParaRPr sz="1800"/>
          </a:p>
          <a:p>
            <a:pPr marL="342900" lvl="0" indent="-26765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555"/>
              <a:buChar char="●"/>
            </a:pPr>
            <a:r>
              <a:rPr lang="en" sz="1800"/>
              <a:t>Embedded DART staff to help remediate documents, videos, websites</a:t>
            </a:r>
            <a:endParaRPr sz="1800"/>
          </a:p>
          <a:p>
            <a:pPr marL="342900" lvl="0" indent="-26765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555"/>
              <a:buChar char="●"/>
            </a:pPr>
            <a:r>
              <a:rPr lang="en" sz="1800"/>
              <a:t>Software/app/third-party content VPAT reviews</a:t>
            </a:r>
            <a:endParaRPr sz="1800"/>
          </a:p>
          <a:p>
            <a:pPr marL="342900" lvl="0" indent="-26765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555"/>
              <a:buChar char="●"/>
            </a:pPr>
            <a:r>
              <a:rPr lang="en" sz="1800"/>
              <a:t>Accessibility resources</a:t>
            </a:r>
            <a:endParaRPr sz="1800"/>
          </a:p>
          <a:p>
            <a:pPr marL="342900" lvl="0" indent="-26765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555"/>
              <a:buChar char="●"/>
            </a:pPr>
            <a:r>
              <a:rPr lang="en" sz="1800"/>
              <a:t>Sustainability planning</a:t>
            </a:r>
            <a:endParaRPr sz="1800"/>
          </a:p>
          <a:p>
            <a:pPr marL="342900" lvl="0" indent="-267652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5555"/>
              <a:buChar char="●"/>
            </a:pPr>
            <a:r>
              <a:rPr lang="en" sz="1800"/>
              <a:t>For academic units: collaborative course reviews for accessibility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114800" cy="116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Department Outreach Staff</a:t>
            </a:r>
            <a:endParaRPr dirty="0"/>
          </a:p>
        </p:txBody>
      </p:sp>
      <p:sp>
        <p:nvSpPr>
          <p:cNvPr id="258" name="Google Shape;258;p41"/>
          <p:cNvSpPr txBox="1">
            <a:spLocks noGrp="1"/>
          </p:cNvSpPr>
          <p:nvPr>
            <p:ph type="body" idx="1"/>
          </p:nvPr>
        </p:nvSpPr>
        <p:spPr>
          <a:xfrm>
            <a:off x="1307160" y="1221001"/>
            <a:ext cx="7114800" cy="294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Kickoff meeting, midpoint check-in, final meeting with department reps</a:t>
            </a:r>
            <a:endParaRPr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Point of Contact for departments to answer questions</a:t>
            </a:r>
            <a:endParaRPr dirty="0"/>
          </a:p>
          <a:p>
            <a:pPr marL="457200" lvl="0" indent="-304165" algn="l" rtl="0">
              <a:spcBef>
                <a:spcPts val="900"/>
              </a:spcBef>
              <a:spcAft>
                <a:spcPts val="0"/>
              </a:spcAft>
              <a:buSzPct val="82352"/>
              <a:buChar char="•"/>
            </a:pPr>
            <a:r>
              <a:rPr lang="en" dirty="0"/>
              <a:t>Some departments may request on-site hours</a:t>
            </a:r>
            <a:endParaRPr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Assisting with training for departments on request</a:t>
            </a:r>
            <a:endParaRPr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Pulling content from courses and/or websites</a:t>
            </a:r>
            <a:endParaRPr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Remediating content in </a:t>
            </a:r>
            <a:r>
              <a:rPr lang="en" dirty="0" err="1"/>
              <a:t>microteam</a:t>
            </a:r>
            <a:r>
              <a:rPr lang="en" dirty="0"/>
              <a:t> folders</a:t>
            </a:r>
            <a:endParaRPr dirty="0"/>
          </a:p>
          <a:p>
            <a:pPr marL="457200" lvl="0" indent="-304165" algn="l" rtl="0">
              <a:spcBef>
                <a:spcPts val="900"/>
              </a:spcBef>
              <a:spcAft>
                <a:spcPts val="0"/>
              </a:spcAft>
              <a:buSzPct val="82352"/>
              <a:buChar char="•"/>
            </a:pPr>
            <a:r>
              <a:rPr lang="en" dirty="0"/>
              <a:t>Each team will have their own </a:t>
            </a:r>
            <a:r>
              <a:rPr lang="en" dirty="0" err="1"/>
              <a:t>microteam</a:t>
            </a:r>
            <a:r>
              <a:rPr lang="en" dirty="0"/>
              <a:t> sheet/queue and Box folder</a:t>
            </a:r>
            <a:endParaRPr dirty="0"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82352"/>
              <a:buChar char="•"/>
            </a:pPr>
            <a:r>
              <a:rPr lang="en" dirty="0"/>
              <a:t>Day-to-day work: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Team Project Management Sheet/Queue</a:t>
            </a:r>
            <a:endParaRPr dirty="0"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82352"/>
              <a:buChar char="•"/>
            </a:pPr>
            <a:r>
              <a:rPr lang="en" dirty="0"/>
              <a:t>Box folder: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Sprint Folders</a:t>
            </a:r>
            <a:r>
              <a:rPr lang="en" dirty="0"/>
              <a:t>, then by </a:t>
            </a:r>
            <a:r>
              <a:rPr lang="en" dirty="0" err="1"/>
              <a:t>microteam</a:t>
            </a:r>
            <a:endParaRPr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dirty="0"/>
              <a:t>Return content back to courses and/or websites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1190783" y="341522"/>
            <a:ext cx="586485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4400"/>
            </a:pPr>
            <a:r>
              <a:rPr lang="en-US" dirty="0"/>
              <a:t>Questions &amp; Discussion</a:t>
            </a:r>
            <a:endParaRPr dirty="0"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1190783" y="1620012"/>
            <a:ext cx="7114950" cy="29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66675">
              <a:spcBef>
                <a:spcPts val="0"/>
              </a:spcBef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FFC9-D70D-017F-1CF1-A242D8D5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AF93D-47FA-7260-042D-89D1B47F4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61" y="1152682"/>
            <a:ext cx="3547473" cy="3523488"/>
          </a:xfrm>
        </p:spPr>
        <p:txBody>
          <a:bodyPr>
            <a:normAutofit/>
          </a:bodyPr>
          <a:lstStyle/>
          <a:p>
            <a:r>
              <a:rPr lang="en-US" dirty="0"/>
              <a:t>Mid-sized public regional university in Illinois</a:t>
            </a:r>
          </a:p>
          <a:p>
            <a:r>
              <a:rPr lang="en-US" dirty="0"/>
              <a:t>Rural campus</a:t>
            </a:r>
          </a:p>
          <a:p>
            <a:r>
              <a:rPr lang="en-US" dirty="0"/>
              <a:t>Enrollment: 4364 (Fall 2025)</a:t>
            </a:r>
          </a:p>
          <a:p>
            <a:r>
              <a:rPr lang="en-US" dirty="0"/>
              <a:t>Student demographics</a:t>
            </a:r>
          </a:p>
          <a:p>
            <a:pPr lvl="1"/>
            <a:r>
              <a:rPr lang="en-US" dirty="0"/>
              <a:t>23% first generation</a:t>
            </a:r>
          </a:p>
          <a:p>
            <a:pPr lvl="1"/>
            <a:r>
              <a:rPr lang="en-US" dirty="0"/>
              <a:t>16.4% international students</a:t>
            </a:r>
          </a:p>
          <a:p>
            <a:pPr lvl="1"/>
            <a:r>
              <a:rPr lang="en-US" dirty="0"/>
              <a:t>44% online </a:t>
            </a:r>
          </a:p>
          <a:p>
            <a:pPr lvl="1"/>
            <a:r>
              <a:rPr lang="en-US" dirty="0"/>
              <a:t>56% on ground/blended</a:t>
            </a:r>
          </a:p>
          <a:p>
            <a:pPr lvl="1"/>
            <a:r>
              <a:rPr lang="en-US" dirty="0"/>
              <a:t>60% full-time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03A591-8C00-E8B3-2253-E316CA4B3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34" y="1504322"/>
            <a:ext cx="4093851" cy="28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1190783" y="341522"/>
            <a:ext cx="7458525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0000"/>
          </a:bodyPr>
          <a:lstStyle/>
          <a:p>
            <a:pPr>
              <a:buSzPct val="100000"/>
            </a:pPr>
            <a:r>
              <a:rPr lang="en-US"/>
              <a:t>Digital Accessibility </a:t>
            </a:r>
            <a:br>
              <a:rPr lang="en-US"/>
            </a:br>
            <a:r>
              <a:rPr lang="en-US"/>
              <a:t>Remediation Team (DART): who we are</a:t>
            </a: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1"/>
          </p:nvPr>
        </p:nvSpPr>
        <p:spPr>
          <a:xfrm>
            <a:off x="1190783" y="1620011"/>
            <a:ext cx="7114950" cy="33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 marL="171450" indent="-171450">
              <a:spcBef>
                <a:spcPts val="0"/>
              </a:spcBef>
              <a:buSzPts val="2200"/>
            </a:pPr>
            <a:r>
              <a:rPr lang="en-US" dirty="0"/>
              <a:t>Student accessibility team</a:t>
            </a:r>
            <a:endParaRPr dirty="0"/>
          </a:p>
          <a:p>
            <a:pPr marL="342900" lvl="1" indent="-171450">
              <a:buSzPts val="1900"/>
            </a:pPr>
            <a:r>
              <a:rPr lang="en-US" dirty="0"/>
              <a:t>Focus since 2017: remediating digital content for courses and administrative units</a:t>
            </a:r>
            <a:endParaRPr dirty="0"/>
          </a:p>
          <a:p>
            <a:pPr marL="342900" lvl="1" indent="-171450">
              <a:buSzPts val="1900"/>
            </a:pPr>
            <a:r>
              <a:rPr lang="en-US" dirty="0"/>
              <a:t>Faculty- and staff-facing</a:t>
            </a:r>
            <a:endParaRPr dirty="0"/>
          </a:p>
          <a:p>
            <a:pPr marL="342900" lvl="1" indent="-171450">
              <a:buSzPts val="1900"/>
            </a:pPr>
            <a:r>
              <a:rPr lang="en-US" dirty="0"/>
              <a:t>“Grow your own” model</a:t>
            </a:r>
            <a:endParaRPr dirty="0"/>
          </a:p>
          <a:p>
            <a:pPr marL="171450" indent="-171450">
              <a:buSzPts val="2200"/>
            </a:pPr>
            <a:r>
              <a:rPr lang="en-US" dirty="0"/>
              <a:t>2025: 70+ team members w/ a wide variety of majors</a:t>
            </a:r>
            <a:endParaRPr dirty="0"/>
          </a:p>
          <a:p>
            <a:pPr marL="171450" indent="-171450">
              <a:buSzPts val="2200"/>
            </a:pPr>
            <a:r>
              <a:rPr lang="en-US" dirty="0"/>
              <a:t>Hourly undergraduate and graduate students</a:t>
            </a:r>
            <a:endParaRPr dirty="0"/>
          </a:p>
          <a:p>
            <a:pPr marL="171450" indent="-171450">
              <a:buSzPts val="2200"/>
            </a:pPr>
            <a:r>
              <a:rPr lang="en-US" dirty="0"/>
              <a:t>Roughly 85% international students &amp; 90% graduate students</a:t>
            </a:r>
            <a:endParaRPr dirty="0"/>
          </a:p>
          <a:p>
            <a:pPr marL="171450" indent="-171450">
              <a:buSzPts val="2200"/>
            </a:pPr>
            <a:r>
              <a:rPr lang="en-US" dirty="0"/>
              <a:t>1 graduate assistant</a:t>
            </a:r>
            <a:endParaRPr dirty="0"/>
          </a:p>
          <a:p>
            <a:pPr marL="171450" indent="-171450">
              <a:buSzPts val="2200"/>
            </a:pPr>
            <a:r>
              <a:rPr lang="en-US" dirty="0"/>
              <a:t>Post-graduation opportunities</a:t>
            </a:r>
          </a:p>
          <a:p>
            <a:pPr marL="171450" indent="-171450">
              <a:buSzPts val="2200"/>
            </a:pPr>
            <a:r>
              <a:rPr lang="en-US" dirty="0"/>
              <a:t>Funding source: a portion of student fees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84755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4400"/>
            </a:pPr>
            <a:r>
              <a:rPr lang="en-US"/>
              <a:t>DART: what we value (1)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1190783" y="1620012"/>
            <a:ext cx="7114950" cy="29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200"/>
              <a:buNone/>
            </a:pPr>
            <a:r>
              <a:rPr lang="en-US"/>
              <a:t>ODA’s Guiding principles:</a:t>
            </a:r>
            <a:endParaRPr/>
          </a:p>
          <a:p>
            <a:pPr indent="-342900">
              <a:buSzPts val="2200"/>
              <a:buFont typeface="Arial"/>
              <a:buAutoNum type="arabicPeriod"/>
            </a:pPr>
            <a:r>
              <a:rPr lang="en-US"/>
              <a:t>Digital accessibility is a civil right.</a:t>
            </a:r>
            <a:endParaRPr/>
          </a:p>
          <a:p>
            <a:pPr indent="-342900">
              <a:buSzPts val="2200"/>
              <a:buFont typeface="Arial"/>
              <a:buAutoNum type="arabicPeriod"/>
            </a:pPr>
            <a:r>
              <a:rPr lang="en-US"/>
              <a:t>Digital accessibility must be proactive.</a:t>
            </a:r>
            <a:endParaRPr/>
          </a:p>
          <a:p>
            <a:pPr indent="-342900">
              <a:buSzPts val="2200"/>
              <a:buFont typeface="Arial"/>
              <a:buAutoNum type="arabicPeriod"/>
            </a:pPr>
            <a:r>
              <a:rPr lang="en-US"/>
              <a:t>Digital accessibility teams must live by their values.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190783" y="341522"/>
            <a:ext cx="711495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4400"/>
            </a:pPr>
            <a:r>
              <a:rPr lang="en-US"/>
              <a:t>DART: what we value (2)</a:t>
            </a:r>
            <a:endParaRPr/>
          </a:p>
        </p:txBody>
      </p:sp>
      <p:grpSp>
        <p:nvGrpSpPr>
          <p:cNvPr id="133" name="Google Shape;133;p4" descr="Venn diagram that includes proactive accessibility, ethical accountability, and distributed leadership"/>
          <p:cNvGrpSpPr/>
          <p:nvPr/>
        </p:nvGrpSpPr>
        <p:grpSpPr>
          <a:xfrm>
            <a:off x="1092598" y="1222333"/>
            <a:ext cx="3744682" cy="3534434"/>
            <a:chOff x="34355" y="60415"/>
            <a:chExt cx="4992909" cy="4712579"/>
          </a:xfrm>
        </p:grpSpPr>
        <p:sp>
          <p:nvSpPr>
            <p:cNvPr id="134" name="Google Shape;134;p4"/>
            <p:cNvSpPr/>
            <p:nvPr/>
          </p:nvSpPr>
          <p:spPr>
            <a:xfrm>
              <a:off x="1080760" y="60415"/>
              <a:ext cx="2900100" cy="2900100"/>
            </a:xfrm>
            <a:prstGeom prst="ellipse">
              <a:avLst/>
            </a:prstGeom>
            <a:solidFill>
              <a:srgbClr val="09A5E7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1467422" y="567909"/>
              <a:ext cx="2126700" cy="13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r>
                <a:rPr lang="en-US" sz="1575" dirty="0">
                  <a:solidFill>
                    <a:schemeClr val="lt1"/>
                  </a:solidFill>
                </a:rPr>
                <a:t>proactive accessibility</a:t>
              </a:r>
              <a:endParaRPr sz="1050" dirty="0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27164" y="1872894"/>
              <a:ext cx="2900100" cy="2900100"/>
            </a:xfrm>
            <a:prstGeom prst="ellipse">
              <a:avLst/>
            </a:prstGeom>
            <a:solidFill>
              <a:srgbClr val="09A5E7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3014070" y="2622052"/>
              <a:ext cx="1740000" cy="15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r>
                <a:rPr lang="en-US" sz="1575">
                  <a:solidFill>
                    <a:schemeClr val="lt1"/>
                  </a:solidFill>
                </a:rPr>
                <a:t>distributed leadership</a:t>
              </a:r>
              <a:endParaRPr sz="105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4355" y="1872894"/>
              <a:ext cx="2900100" cy="2900100"/>
            </a:xfrm>
            <a:prstGeom prst="ellipse">
              <a:avLst/>
            </a:prstGeom>
            <a:solidFill>
              <a:srgbClr val="09A5E7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307436" y="2622052"/>
              <a:ext cx="1740000" cy="15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r>
                <a:rPr lang="en-US" sz="1575">
                  <a:solidFill>
                    <a:schemeClr val="lt1"/>
                  </a:solidFill>
                </a:rPr>
                <a:t>ethical accountability</a:t>
              </a:r>
              <a:endParaRPr sz="1050"/>
            </a:p>
          </p:txBody>
        </p:sp>
      </p:grpSp>
      <p:sp>
        <p:nvSpPr>
          <p:cNvPr id="140" name="Google Shape;140;p4"/>
          <p:cNvSpPr txBox="1">
            <a:spLocks noGrp="1"/>
          </p:cNvSpPr>
          <p:nvPr>
            <p:ph type="body" idx="2"/>
          </p:nvPr>
        </p:nvSpPr>
        <p:spPr>
          <a:xfrm>
            <a:off x="4986722" y="997527"/>
            <a:ext cx="3944250" cy="41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 marL="171450" indent="-171450">
              <a:spcBef>
                <a:spcPts val="0"/>
              </a:spcBef>
              <a:buSzPct val="100000"/>
            </a:pPr>
            <a:r>
              <a:rPr lang="en-US"/>
              <a:t>Proactive accessibility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Universal Design for Learning 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Remote, hybrid, on-the-ground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Flexible DART space(s) and resources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Training approaches</a:t>
            </a:r>
            <a:endParaRPr/>
          </a:p>
          <a:p>
            <a:pPr marL="171450" indent="-171450">
              <a:buSzPct val="100000"/>
            </a:pPr>
            <a:r>
              <a:rPr lang="en-US"/>
              <a:t>Distributed leadership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ODA leadership team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Digital Accessibility Leadership Team  and working groups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DART differentiation of roles</a:t>
            </a:r>
            <a:endParaRPr/>
          </a:p>
          <a:p>
            <a:pPr marL="171450" indent="-171450">
              <a:buSzPct val="100000"/>
            </a:pPr>
            <a:r>
              <a:rPr lang="en-US"/>
              <a:t>Ethical accountability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Long-term commitment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Spot-checking systems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Trusted testers, including people w/disabilities</a:t>
            </a:r>
            <a:endParaRPr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/>
              <a:t>“kind and direct”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943133" y="236747"/>
            <a:ext cx="711495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SzPts val="4400"/>
            </a:pPr>
            <a:r>
              <a:rPr lang="en-US"/>
              <a:t>Ethical accountability: collaborating with campus</a:t>
            </a:r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2"/>
          </p:nvPr>
        </p:nvSpPr>
        <p:spPr>
          <a:xfrm>
            <a:off x="1342163" y="1696313"/>
            <a:ext cx="2819475" cy="3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spcBef>
                <a:spcPts val="0"/>
              </a:spcBef>
              <a:buSzPts val="2200"/>
            </a:pPr>
            <a:r>
              <a:rPr lang="en-US"/>
              <a:t>Long-term commitment</a:t>
            </a:r>
            <a:endParaRPr/>
          </a:p>
          <a:p>
            <a:pPr marL="171450" indent="-171450">
              <a:buSzPts val="2200"/>
            </a:pPr>
            <a:r>
              <a:rPr lang="en-US"/>
              <a:t>Spot-checking systems</a:t>
            </a:r>
            <a:endParaRPr/>
          </a:p>
          <a:p>
            <a:pPr marL="171450" indent="-171450">
              <a:buSzPts val="2200"/>
            </a:pPr>
            <a:r>
              <a:rPr lang="en-US"/>
              <a:t>“Kind and direct”</a:t>
            </a:r>
            <a:endParaRPr/>
          </a:p>
          <a:p>
            <a:pPr marL="171450" indent="-171450">
              <a:buSzPts val="2200"/>
            </a:pPr>
            <a:r>
              <a:rPr lang="en-US"/>
              <a:t>Campus collaborations</a:t>
            </a:r>
            <a:endParaRPr/>
          </a:p>
          <a:p>
            <a:pPr marL="342900" lvl="1" indent="-171450">
              <a:spcBef>
                <a:spcPts val="450"/>
              </a:spcBef>
              <a:buSzPts val="1900"/>
            </a:pPr>
            <a:r>
              <a:rPr lang="en-US"/>
              <a:t>DART project manager</a:t>
            </a:r>
            <a:endParaRPr/>
          </a:p>
          <a:p>
            <a:pPr marL="342900" lvl="1" indent="-171450">
              <a:spcBef>
                <a:spcPts val="450"/>
              </a:spcBef>
              <a:buSzPts val="1900"/>
            </a:pPr>
            <a:r>
              <a:rPr lang="en-US"/>
              <a:t>Embedded DART pro</a:t>
            </a:r>
            <a:endParaRPr/>
          </a:p>
          <a:p>
            <a:pPr marL="342900" lvl="1" indent="-171450">
              <a:spcBef>
                <a:spcPts val="450"/>
              </a:spcBef>
              <a:buSzPts val="1900"/>
            </a:pPr>
            <a:r>
              <a:rPr lang="en-US"/>
              <a:t>Assess readiness/inventory</a:t>
            </a:r>
            <a:endParaRPr/>
          </a:p>
          <a:p>
            <a:pPr marL="342900" lvl="1" indent="-171450">
              <a:spcBef>
                <a:spcPts val="450"/>
              </a:spcBef>
              <a:buSzPts val="1900"/>
            </a:pPr>
            <a:r>
              <a:rPr lang="en-US"/>
              <a:t>Microtrainings</a:t>
            </a:r>
            <a:endParaRPr/>
          </a:p>
          <a:p>
            <a:pPr marL="342900" lvl="1" indent="-171450">
              <a:spcBef>
                <a:spcPts val="450"/>
              </a:spcBef>
              <a:buSzPts val="1900"/>
            </a:pPr>
            <a:r>
              <a:rPr lang="en-US"/>
              <a:t>Resources</a:t>
            </a:r>
            <a:endParaRPr/>
          </a:p>
        </p:txBody>
      </p:sp>
      <p:grpSp>
        <p:nvGrpSpPr>
          <p:cNvPr id="170" name="Google Shape;170;p7" descr="considerations include: processes, web content, online course content, administrative documents, document archives, apps and software"/>
          <p:cNvGrpSpPr/>
          <p:nvPr/>
        </p:nvGrpSpPr>
        <p:grpSpPr>
          <a:xfrm>
            <a:off x="5068007" y="1049806"/>
            <a:ext cx="4058120" cy="4036102"/>
            <a:chOff x="228206" y="40840"/>
            <a:chExt cx="5410827" cy="5381469"/>
          </a:xfrm>
        </p:grpSpPr>
        <p:sp>
          <p:nvSpPr>
            <p:cNvPr id="171" name="Google Shape;171;p7"/>
            <p:cNvSpPr/>
            <p:nvPr/>
          </p:nvSpPr>
          <p:spPr>
            <a:xfrm>
              <a:off x="678964" y="326793"/>
              <a:ext cx="4619100" cy="4619100"/>
            </a:xfrm>
            <a:prstGeom prst="pie">
              <a:avLst>
                <a:gd name="adj1" fmla="val 16200000"/>
                <a:gd name="adj2" fmla="val 1980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3098567" y="916846"/>
              <a:ext cx="1209900" cy="9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Web content</a:t>
              </a:r>
              <a:endParaRPr sz="1050"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733955" y="421927"/>
              <a:ext cx="4619100" cy="4619100"/>
            </a:xfrm>
            <a:prstGeom prst="pie">
              <a:avLst>
                <a:gd name="adj1" fmla="val 19800000"/>
                <a:gd name="adj2" fmla="val 180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3868441" y="2291621"/>
              <a:ext cx="1264800" cy="9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Online course content</a:t>
              </a:r>
              <a:endParaRPr sz="105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8964" y="517062"/>
              <a:ext cx="4619100" cy="4619100"/>
            </a:xfrm>
            <a:prstGeom prst="pie">
              <a:avLst>
                <a:gd name="adj1" fmla="val 1800000"/>
                <a:gd name="adj2" fmla="val 540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3098567" y="3638900"/>
              <a:ext cx="1209900" cy="9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Admin docs</a:t>
              </a:r>
              <a:endParaRPr sz="105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568982" y="517062"/>
              <a:ext cx="4619100" cy="4619100"/>
            </a:xfrm>
            <a:prstGeom prst="pie">
              <a:avLst>
                <a:gd name="adj1" fmla="val 5400000"/>
                <a:gd name="adj2" fmla="val 900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1558820" y="3638900"/>
              <a:ext cx="1209900" cy="9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Doc archives</a:t>
              </a:r>
              <a:endParaRPr sz="105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513991" y="421927"/>
              <a:ext cx="4619100" cy="4619100"/>
            </a:xfrm>
            <a:prstGeom prst="pie">
              <a:avLst>
                <a:gd name="adj1" fmla="val 9000000"/>
                <a:gd name="adj2" fmla="val 1260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33955" y="2291621"/>
              <a:ext cx="1264800" cy="9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Apps and software</a:t>
              </a:r>
              <a:endParaRPr sz="105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68982" y="326793"/>
              <a:ext cx="4619100" cy="4619100"/>
            </a:xfrm>
            <a:prstGeom prst="pie">
              <a:avLst>
                <a:gd name="adj1" fmla="val 12600000"/>
                <a:gd name="adj2" fmla="val 1620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1558820" y="916846"/>
              <a:ext cx="1209900" cy="9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38" tIns="17138" rIns="17138" bIns="17138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Dig Acc processes</a:t>
              </a:r>
              <a:endParaRPr sz="105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92842" y="40840"/>
              <a:ext cx="5191200" cy="51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4" y="4067"/>
                  </a:moveTo>
                  <a:lnTo>
                    <a:pt x="60004" y="4067"/>
                  </a:lnTo>
                  <a:cubicBezTo>
                    <a:pt x="78196" y="4069"/>
                    <a:pt x="95251" y="12917"/>
                    <a:pt x="105727" y="27790"/>
                  </a:cubicBezTo>
                  <a:lnTo>
                    <a:pt x="109239" y="25763"/>
                  </a:lnTo>
                  <a:lnTo>
                    <a:pt x="105797" y="33559"/>
                  </a:lnTo>
                  <a:lnTo>
                    <a:pt x="96909" y="32882"/>
                  </a:lnTo>
                  <a:lnTo>
                    <a:pt x="100419" y="30855"/>
                  </a:lnTo>
                  <a:cubicBezTo>
                    <a:pt x="91053" y="17867"/>
                    <a:pt x="76017" y="10171"/>
                    <a:pt x="60004" y="10169"/>
                  </a:cubicBezTo>
                  <a:close/>
                </a:path>
              </a:pathLst>
            </a:custGeom>
            <a:solidFill>
              <a:srgbClr val="A8C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47833" y="135974"/>
              <a:ext cx="5191200" cy="51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439" y="32034"/>
                  </a:moveTo>
                  <a:lnTo>
                    <a:pt x="108439" y="32034"/>
                  </a:lnTo>
                  <a:cubicBezTo>
                    <a:pt x="117536" y="47790"/>
                    <a:pt x="118401" y="66986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015" y="65825"/>
                    <a:pt x="111162" y="48953"/>
                    <a:pt x="103155" y="35085"/>
                  </a:cubicBezTo>
                  <a:close/>
                </a:path>
              </a:pathLst>
            </a:custGeom>
            <a:solidFill>
              <a:srgbClr val="A8C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92842" y="231109"/>
              <a:ext cx="5191200" cy="51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439" y="87966"/>
                  </a:moveTo>
                  <a:cubicBezTo>
                    <a:pt x="99343" y="103721"/>
                    <a:pt x="83153" y="114068"/>
                    <a:pt x="65035" y="115706"/>
                  </a:cubicBezTo>
                  <a:lnTo>
                    <a:pt x="65035" y="119760"/>
                  </a:lnTo>
                  <a:lnTo>
                    <a:pt x="60004" y="112882"/>
                  </a:lnTo>
                  <a:lnTo>
                    <a:pt x="65034" y="105523"/>
                  </a:lnTo>
                  <a:lnTo>
                    <a:pt x="65034" y="109576"/>
                  </a:lnTo>
                  <a:lnTo>
                    <a:pt x="65034" y="109576"/>
                  </a:lnTo>
                  <a:cubicBezTo>
                    <a:pt x="80965" y="107958"/>
                    <a:pt x="95148" y="98783"/>
                    <a:pt x="103155" y="84915"/>
                  </a:cubicBezTo>
                  <a:close/>
                </a:path>
              </a:pathLst>
            </a:custGeom>
            <a:solidFill>
              <a:srgbClr val="A8C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83197" y="231109"/>
              <a:ext cx="5191200" cy="51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6" y="115933"/>
                  </a:moveTo>
                  <a:lnTo>
                    <a:pt x="59996" y="115933"/>
                  </a:lnTo>
                  <a:cubicBezTo>
                    <a:pt x="41804" y="115931"/>
                    <a:pt x="24749" y="107083"/>
                    <a:pt x="14273" y="92210"/>
                  </a:cubicBezTo>
                  <a:lnTo>
                    <a:pt x="10761" y="94237"/>
                  </a:lnTo>
                  <a:lnTo>
                    <a:pt x="14203" y="86441"/>
                  </a:lnTo>
                  <a:lnTo>
                    <a:pt x="23091" y="87118"/>
                  </a:lnTo>
                  <a:lnTo>
                    <a:pt x="19581" y="89145"/>
                  </a:lnTo>
                  <a:lnTo>
                    <a:pt x="19581" y="89145"/>
                  </a:lnTo>
                  <a:cubicBezTo>
                    <a:pt x="28947" y="102133"/>
                    <a:pt x="43983" y="109829"/>
                    <a:pt x="59996" y="109831"/>
                  </a:cubicBezTo>
                  <a:close/>
                </a:path>
              </a:pathLst>
            </a:custGeom>
            <a:solidFill>
              <a:srgbClr val="A8C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28206" y="135974"/>
              <a:ext cx="5191200" cy="51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1" y="87966"/>
                  </a:moveTo>
                  <a:cubicBezTo>
                    <a:pt x="2464" y="72210"/>
                    <a:pt x="1599" y="53014"/>
                    <a:pt x="9242" y="36504"/>
                  </a:cubicBezTo>
                  <a:lnTo>
                    <a:pt x="5731" y="34477"/>
                  </a:lnTo>
                  <a:lnTo>
                    <a:pt x="14203" y="33559"/>
                  </a:lnTo>
                  <a:lnTo>
                    <a:pt x="18060" y="41595"/>
                  </a:lnTo>
                  <a:lnTo>
                    <a:pt x="14551" y="39569"/>
                  </a:lnTo>
                  <a:cubicBezTo>
                    <a:pt x="7985" y="54175"/>
                    <a:pt x="8838" y="71047"/>
                    <a:pt x="16845" y="84915"/>
                  </a:cubicBezTo>
                  <a:close/>
                </a:path>
              </a:pathLst>
            </a:custGeom>
            <a:solidFill>
              <a:srgbClr val="A8C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83197" y="40840"/>
              <a:ext cx="5191200" cy="51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1" y="32034"/>
                  </a:moveTo>
                  <a:lnTo>
                    <a:pt x="11561" y="32034"/>
                  </a:lnTo>
                  <a:cubicBezTo>
                    <a:pt x="20657" y="16279"/>
                    <a:pt x="36847" y="5932"/>
                    <a:pt x="54965" y="4294"/>
                  </a:cubicBezTo>
                  <a:lnTo>
                    <a:pt x="54965" y="240"/>
                  </a:lnTo>
                  <a:lnTo>
                    <a:pt x="59996" y="7118"/>
                  </a:lnTo>
                  <a:lnTo>
                    <a:pt x="54966" y="14477"/>
                  </a:lnTo>
                  <a:lnTo>
                    <a:pt x="54966" y="10424"/>
                  </a:lnTo>
                  <a:lnTo>
                    <a:pt x="54966" y="10424"/>
                  </a:lnTo>
                  <a:cubicBezTo>
                    <a:pt x="39035" y="12042"/>
                    <a:pt x="24852" y="21217"/>
                    <a:pt x="16845" y="35085"/>
                  </a:cubicBezTo>
                  <a:close/>
                </a:path>
              </a:pathLst>
            </a:custGeom>
            <a:solidFill>
              <a:srgbClr val="A8C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46" name="Google Shape;14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47" name="Google Shape;147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75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48" name="Google Shape;148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49" name="Google Shape;149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5771797" y="341522"/>
            <a:ext cx="253395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0000"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2550"/>
              <a:t>Proactive accessibility: engaging students </a:t>
            </a:r>
            <a:br>
              <a:rPr lang="en-US" sz="2550"/>
            </a:br>
            <a:r>
              <a:rPr lang="en-US" sz="2550"/>
              <a:t>from the jump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2"/>
          </p:nvPr>
        </p:nvSpPr>
        <p:spPr>
          <a:xfrm>
            <a:off x="5771796" y="2219325"/>
            <a:ext cx="3236625" cy="28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20000"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500" dirty="0"/>
              <a:t>Recruit and pay students instead of hiring remediation contractors</a:t>
            </a:r>
            <a:endParaRPr dirty="0"/>
          </a:p>
          <a:p>
            <a:pPr marL="171450" indent="-171450">
              <a:lnSpc>
                <a:spcPct val="100000"/>
              </a:lnSpc>
              <a:buSzPct val="100000"/>
            </a:pPr>
            <a:r>
              <a:rPr lang="en-US" sz="1500" dirty="0"/>
              <a:t>Train UIS students with valuable market skills</a:t>
            </a:r>
            <a:endParaRPr dirty="0"/>
          </a:p>
          <a:p>
            <a:pPr marL="171450" indent="-171450">
              <a:lnSpc>
                <a:spcPct val="100000"/>
              </a:lnSpc>
              <a:buSzPct val="100000"/>
            </a:pPr>
            <a:r>
              <a:rPr lang="en-US" sz="1500" dirty="0"/>
              <a:t>Designed to appeal to student groups that often have difficulty finding work: disabled students, student athletes, international students</a:t>
            </a:r>
            <a:endParaRPr dirty="0"/>
          </a:p>
          <a:p>
            <a:pPr marL="171450" indent="-171450">
              <a:lnSpc>
                <a:spcPct val="100000"/>
              </a:lnSpc>
              <a:buSzPct val="100000"/>
            </a:pPr>
            <a:r>
              <a:rPr lang="en-US" sz="1500" dirty="0"/>
              <a:t>Build on students’ strengths and interests</a:t>
            </a:r>
            <a:endParaRPr dirty="0"/>
          </a:p>
          <a:p>
            <a:pPr marL="171450" indent="-171450">
              <a:lnSpc>
                <a:spcPct val="100000"/>
              </a:lnSpc>
              <a:buSzPct val="100000"/>
            </a:pPr>
            <a:r>
              <a:rPr lang="en-US" sz="1500" dirty="0"/>
              <a:t>Pay according to role and skills</a:t>
            </a:r>
            <a:endParaRPr dirty="0"/>
          </a:p>
        </p:txBody>
      </p:sp>
      <p:pic>
        <p:nvPicPr>
          <p:cNvPr id="152" name="Google Shape;152;p5" descr="A group of people posing for a self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977" r="18563"/>
          <a:stretch/>
        </p:blipFill>
        <p:spPr>
          <a:xfrm>
            <a:off x="1275995" y="574131"/>
            <a:ext cx="4173975" cy="38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58" name="Google Shape;158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59" name="Google Shape;15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75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1190783" y="341522"/>
            <a:ext cx="301365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0000"/>
          </a:bodyPr>
          <a:lstStyle/>
          <a:p>
            <a:pPr>
              <a:buSzPct val="100000"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leadership: structuring our team(s)</a:t>
            </a:r>
            <a:endParaRPr dirty="0"/>
          </a:p>
        </p:txBody>
      </p:sp>
      <p:sp>
        <p:nvSpPr>
          <p:cNvPr id="161" name="Google Shape;16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3865"/>
            <a:ext cx="850500" cy="47196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50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62" name="Google Shape;16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423900" cy="5143500"/>
          </a:xfrm>
          <a:prstGeom prst="rect">
            <a:avLst/>
          </a:prstGeom>
          <a:gradFill>
            <a:gsLst>
              <a:gs pos="0">
                <a:srgbClr val="0BA5E8">
                  <a:alpha val="49803"/>
                </a:srgbClr>
              </a:gs>
              <a:gs pos="25000">
                <a:srgbClr val="5066E1">
                  <a:alpha val="60000"/>
                </a:srgbClr>
              </a:gs>
              <a:gs pos="49000">
                <a:srgbClr val="894EC0">
                  <a:alpha val="54901"/>
                </a:srgbClr>
              </a:gs>
              <a:gs pos="81000">
                <a:srgbClr val="E54196">
                  <a:alpha val="49803"/>
                </a:srgbClr>
              </a:gs>
              <a:gs pos="99000">
                <a:srgbClr val="BE4449">
                  <a:alpha val="49803"/>
                </a:srgbClr>
              </a:gs>
              <a:gs pos="100000">
                <a:srgbClr val="BE4449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2"/>
          </p:nvPr>
        </p:nvSpPr>
        <p:spPr>
          <a:xfrm>
            <a:off x="1190783" y="2380853"/>
            <a:ext cx="3013650" cy="23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 marL="171450" indent="-171450">
              <a:spcBef>
                <a:spcPts val="0"/>
              </a:spcBef>
              <a:buSzPct val="100000"/>
            </a:pPr>
            <a:r>
              <a:rPr lang="en-US" dirty="0"/>
              <a:t>Differentiation of roles on team</a:t>
            </a:r>
            <a:endParaRPr dirty="0"/>
          </a:p>
          <a:p>
            <a:pPr marL="171450" indent="-171450">
              <a:buSzPct val="100000"/>
            </a:pPr>
            <a:r>
              <a:rPr lang="en-US" dirty="0"/>
              <a:t>ODA leadership team</a:t>
            </a:r>
            <a:endParaRPr dirty="0"/>
          </a:p>
          <a:p>
            <a:pPr marL="171450" indent="-171450">
              <a:buSzPct val="100000"/>
            </a:pPr>
            <a:r>
              <a:rPr lang="en-US" dirty="0"/>
              <a:t>Campus-wide Digital Accessibility Leadership Team and working groups</a:t>
            </a:r>
            <a:endParaRPr dirty="0"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 dirty="0"/>
              <a:t>Coursework</a:t>
            </a:r>
            <a:endParaRPr dirty="0"/>
          </a:p>
          <a:p>
            <a:pPr marL="342900" lvl="1" indent="-171473">
              <a:spcBef>
                <a:spcPts val="450"/>
              </a:spcBef>
              <a:buSzPct val="100000"/>
            </a:pPr>
            <a:r>
              <a:rPr lang="en-US" dirty="0"/>
              <a:t>Training</a:t>
            </a:r>
            <a:endParaRPr dirty="0"/>
          </a:p>
        </p:txBody>
      </p:sp>
      <p:pic>
        <p:nvPicPr>
          <p:cNvPr id="164" name="Google Shape;164;p6" descr="College students listening to a presentati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6294" r="14920"/>
          <a:stretch/>
        </p:blipFill>
        <p:spPr>
          <a:xfrm>
            <a:off x="4528544" y="423863"/>
            <a:ext cx="4191525" cy="42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1190782" y="341522"/>
            <a:ext cx="78477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dirty="0"/>
              <a:t>Distributed leadership: team roles</a:t>
            </a:r>
            <a:endParaRPr dirty="0"/>
          </a:p>
        </p:txBody>
      </p:sp>
      <p:pic>
        <p:nvPicPr>
          <p:cNvPr id="3" name="Picture 2" descr="student staff roles: undergrad, graduate, department, + PDF stipend, lead">
            <a:extLst>
              <a:ext uri="{FF2B5EF4-FFF2-40B4-BE49-F238E27FC236}">
                <a16:creationId xmlns:a16="http://schemas.microsoft.com/office/drawing/2014/main" id="{62838C40-C54C-B659-4F7D-9B4F12D7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82" y="1014672"/>
            <a:ext cx="7340138" cy="4128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T All-Team October 2025" id="{4B647549-2F5C-5C4C-B65C-1C51BF45AD7C}" vid="{F7636971-0A02-284D-9913-F8408FAB7625}"/>
    </a:ext>
  </a:extLst>
</a:theme>
</file>

<file path=ppt/theme/theme2.xml><?xml version="1.0" encoding="utf-8"?>
<a:theme xmlns:a="http://schemas.openxmlformats.org/drawingml/2006/main" name="InterweaveVTI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T All-Team October 2025" id="{4B647549-2F5C-5C4C-B65C-1C51BF45AD7C}" vid="{D765704F-B5FA-D847-82D1-816047CE832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Light</Template>
  <TotalTime>18485</TotalTime>
  <Words>611</Words>
  <Application>Microsoft Macintosh PowerPoint</Application>
  <PresentationFormat>On-screen Show (16:9)</PresentationFormat>
  <Paragraphs>123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Simple Light</vt:lpstr>
      <vt:lpstr>InterweaveVTI</vt:lpstr>
      <vt:lpstr>Empowering Students, Transforming Systems: A Student-Led Model for Digital Accessibility in Higher Education</vt:lpstr>
      <vt:lpstr>Institutional Context</vt:lpstr>
      <vt:lpstr>Digital Accessibility  Remediation Team (DART): who we are</vt:lpstr>
      <vt:lpstr>DART: what we value (1)</vt:lpstr>
      <vt:lpstr>DART: what we value (2)</vt:lpstr>
      <vt:lpstr>Ethical accountability: collaborating with campus</vt:lpstr>
      <vt:lpstr>Proactive accessibility: engaging students  from the jump</vt:lpstr>
      <vt:lpstr>Distributed leadership: structuring our team(s)</vt:lpstr>
      <vt:lpstr>Distributed leadership: team roles</vt:lpstr>
      <vt:lpstr>Distributed leadership: team structure</vt:lpstr>
      <vt:lpstr>Day-to-Day DART</vt:lpstr>
      <vt:lpstr>What Are Department “Sprints”?</vt:lpstr>
      <vt:lpstr>Department Outreach Staff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Applegate, Carey</dc:creator>
  <cp:lastModifiedBy>Applegate, Carey</cp:lastModifiedBy>
  <cp:revision>4</cp:revision>
  <dcterms:created xsi:type="dcterms:W3CDTF">2025-10-20T16:18:30Z</dcterms:created>
  <dcterms:modified xsi:type="dcterms:W3CDTF">2025-11-20T19:43:45Z</dcterms:modified>
</cp:coreProperties>
</file>