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92" r:id="rId4"/>
  </p:sldMasterIdLst>
  <p:notesMasterIdLst>
    <p:notesMasterId r:id="rId105"/>
  </p:notesMasterIdLst>
  <p:handoutMasterIdLst>
    <p:handoutMasterId r:id="rId106"/>
  </p:handoutMasterIdLst>
  <p:sldIdLst>
    <p:sldId id="2147376338" r:id="rId5"/>
    <p:sldId id="4926" r:id="rId6"/>
    <p:sldId id="2147472276" r:id="rId7"/>
    <p:sldId id="2919" r:id="rId8"/>
    <p:sldId id="2147376369" r:id="rId9"/>
    <p:sldId id="2147376335" r:id="rId10"/>
    <p:sldId id="2147376372" r:id="rId11"/>
    <p:sldId id="2147376373" r:id="rId12"/>
    <p:sldId id="2147376839" r:id="rId13"/>
    <p:sldId id="2147472155" r:id="rId14"/>
    <p:sldId id="2147472244" r:id="rId15"/>
    <p:sldId id="2147376857" r:id="rId16"/>
    <p:sldId id="2147472245" r:id="rId17"/>
    <p:sldId id="2147472246" r:id="rId18"/>
    <p:sldId id="2147472247" r:id="rId19"/>
    <p:sldId id="2147472248" r:id="rId20"/>
    <p:sldId id="2147376843" r:id="rId21"/>
    <p:sldId id="2147472249" r:id="rId22"/>
    <p:sldId id="2147376864" r:id="rId23"/>
    <p:sldId id="2147472221" r:id="rId24"/>
    <p:sldId id="2147472251" r:id="rId25"/>
    <p:sldId id="2147472252" r:id="rId26"/>
    <p:sldId id="2147472212" r:id="rId27"/>
    <p:sldId id="2147472253" r:id="rId28"/>
    <p:sldId id="2147472254" r:id="rId29"/>
    <p:sldId id="2147472255" r:id="rId30"/>
    <p:sldId id="2147472256" r:id="rId31"/>
    <p:sldId id="2147472257" r:id="rId32"/>
    <p:sldId id="2147472258" r:id="rId33"/>
    <p:sldId id="2147472261" r:id="rId34"/>
    <p:sldId id="2147472263" r:id="rId35"/>
    <p:sldId id="2147472264" r:id="rId36"/>
    <p:sldId id="2147472265" r:id="rId37"/>
    <p:sldId id="2147472266" r:id="rId38"/>
    <p:sldId id="2147472219" r:id="rId39"/>
    <p:sldId id="2147472220" r:id="rId40"/>
    <p:sldId id="2147472272" r:id="rId41"/>
    <p:sldId id="2147472273" r:id="rId42"/>
    <p:sldId id="4313" r:id="rId43"/>
    <p:sldId id="4314" r:id="rId44"/>
    <p:sldId id="2147472274" r:id="rId45"/>
    <p:sldId id="2147472275" r:id="rId46"/>
    <p:sldId id="2147472222" r:id="rId47"/>
    <p:sldId id="2147472223" r:id="rId48"/>
    <p:sldId id="2147472224" r:id="rId49"/>
    <p:sldId id="2147472225" r:id="rId50"/>
    <p:sldId id="2147472260" r:id="rId51"/>
    <p:sldId id="2147472226" r:id="rId52"/>
    <p:sldId id="2147472227" r:id="rId53"/>
    <p:sldId id="2147472173" r:id="rId54"/>
    <p:sldId id="2147472164" r:id="rId55"/>
    <p:sldId id="2147472165" r:id="rId56"/>
    <p:sldId id="2147472163" r:id="rId57"/>
    <p:sldId id="2147472166" r:id="rId58"/>
    <p:sldId id="2147472179" r:id="rId59"/>
    <p:sldId id="2147472183" r:id="rId60"/>
    <p:sldId id="2147472228" r:id="rId61"/>
    <p:sldId id="2147472229" r:id="rId62"/>
    <p:sldId id="2147472267" r:id="rId63"/>
    <p:sldId id="2147472230" r:id="rId64"/>
    <p:sldId id="2147472182" r:id="rId65"/>
    <p:sldId id="2147472231" r:id="rId66"/>
    <p:sldId id="2147472232" r:id="rId67"/>
    <p:sldId id="2147472233" r:id="rId68"/>
    <p:sldId id="2147472234" r:id="rId69"/>
    <p:sldId id="2147472235" r:id="rId70"/>
    <p:sldId id="2147472236" r:id="rId71"/>
    <p:sldId id="2147472237" r:id="rId72"/>
    <p:sldId id="2147472268" r:id="rId73"/>
    <p:sldId id="2147472269" r:id="rId74"/>
    <p:sldId id="2147472238" r:id="rId75"/>
    <p:sldId id="2147472239" r:id="rId76"/>
    <p:sldId id="2147472240" r:id="rId77"/>
    <p:sldId id="2147472181" r:id="rId78"/>
    <p:sldId id="2147472241" r:id="rId79"/>
    <p:sldId id="2147472242" r:id="rId80"/>
    <p:sldId id="2147472169" r:id="rId81"/>
    <p:sldId id="2147472170" r:id="rId82"/>
    <p:sldId id="2147472162" r:id="rId83"/>
    <p:sldId id="2147472243" r:id="rId84"/>
    <p:sldId id="2970" r:id="rId85"/>
    <p:sldId id="2147472188" r:id="rId86"/>
    <p:sldId id="2147472160" r:id="rId87"/>
    <p:sldId id="2147472159" r:id="rId88"/>
    <p:sldId id="2147472187" r:id="rId89"/>
    <p:sldId id="2147472168" r:id="rId90"/>
    <p:sldId id="2147472176" r:id="rId91"/>
    <p:sldId id="2147472161" r:id="rId92"/>
    <p:sldId id="2147472174" r:id="rId93"/>
    <p:sldId id="2147472167" r:id="rId94"/>
    <p:sldId id="2147472284" r:id="rId95"/>
    <p:sldId id="2147472285" r:id="rId96"/>
    <p:sldId id="2147472270" r:id="rId97"/>
    <p:sldId id="2147472271" r:id="rId98"/>
    <p:sldId id="2147472277" r:id="rId99"/>
    <p:sldId id="2147472278" r:id="rId100"/>
    <p:sldId id="2147472282" r:id="rId101"/>
    <p:sldId id="2147472279" r:id="rId102"/>
    <p:sldId id="2147472283" r:id="rId103"/>
    <p:sldId id="2147472286" r:id="rId104"/>
  </p:sldIdLst>
  <p:sldSz cx="12192000" cy="6858000"/>
  <p:notesSz cx="6858000" cy="9144000"/>
  <p:embeddedFontLst>
    <p:embeddedFont>
      <p:font typeface="Open Sans" panose="020B0604020202020204" charset="0"/>
      <p:regular r:id="rId107"/>
      <p:bold r:id="rId108"/>
      <p:italic r:id="rId109"/>
      <p:boldItalic r:id="rId110"/>
    </p:embeddedFont>
  </p:embeddedFontLst>
  <p:custDataLst>
    <p:tags r:id="rId1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1B0232E-D338-9A45-8C99-FFCFAFD20FC0}">
          <p14:sldIdLst>
            <p14:sldId id="2147376338"/>
            <p14:sldId id="4926"/>
            <p14:sldId id="2147472276"/>
            <p14:sldId id="2919"/>
            <p14:sldId id="2147376369"/>
            <p14:sldId id="2147376335"/>
            <p14:sldId id="2147376372"/>
            <p14:sldId id="2147376373"/>
            <p14:sldId id="2147376839"/>
            <p14:sldId id="2147472155"/>
            <p14:sldId id="2147472244"/>
            <p14:sldId id="2147376857"/>
            <p14:sldId id="2147472245"/>
            <p14:sldId id="2147472246"/>
            <p14:sldId id="2147472247"/>
            <p14:sldId id="2147472248"/>
            <p14:sldId id="2147376843"/>
            <p14:sldId id="2147472249"/>
            <p14:sldId id="2147376864"/>
            <p14:sldId id="2147472221"/>
            <p14:sldId id="2147472251"/>
            <p14:sldId id="2147472252"/>
            <p14:sldId id="2147472212"/>
            <p14:sldId id="2147472253"/>
            <p14:sldId id="2147472254"/>
            <p14:sldId id="2147472255"/>
            <p14:sldId id="2147472256"/>
            <p14:sldId id="2147472257"/>
            <p14:sldId id="2147472258"/>
            <p14:sldId id="2147472261"/>
            <p14:sldId id="2147472263"/>
            <p14:sldId id="2147472264"/>
            <p14:sldId id="2147472265"/>
            <p14:sldId id="2147472266"/>
            <p14:sldId id="2147472219"/>
            <p14:sldId id="2147472220"/>
            <p14:sldId id="2147472272"/>
            <p14:sldId id="2147472273"/>
            <p14:sldId id="4313"/>
            <p14:sldId id="4314"/>
            <p14:sldId id="2147472274"/>
            <p14:sldId id="2147472275"/>
            <p14:sldId id="2147472222"/>
            <p14:sldId id="2147472223"/>
            <p14:sldId id="2147472224"/>
            <p14:sldId id="2147472225"/>
            <p14:sldId id="2147472260"/>
            <p14:sldId id="2147472226"/>
            <p14:sldId id="2147472227"/>
            <p14:sldId id="2147472173"/>
            <p14:sldId id="2147472164"/>
            <p14:sldId id="2147472165"/>
            <p14:sldId id="2147472163"/>
            <p14:sldId id="2147472166"/>
            <p14:sldId id="2147472179"/>
            <p14:sldId id="2147472183"/>
            <p14:sldId id="2147472228"/>
            <p14:sldId id="2147472229"/>
            <p14:sldId id="2147472267"/>
            <p14:sldId id="2147472230"/>
            <p14:sldId id="2147472182"/>
            <p14:sldId id="2147472231"/>
            <p14:sldId id="2147472232"/>
            <p14:sldId id="2147472233"/>
            <p14:sldId id="2147472234"/>
            <p14:sldId id="2147472235"/>
            <p14:sldId id="2147472236"/>
            <p14:sldId id="2147472237"/>
            <p14:sldId id="2147472268"/>
            <p14:sldId id="2147472269"/>
            <p14:sldId id="2147472238"/>
            <p14:sldId id="2147472239"/>
            <p14:sldId id="2147472240"/>
            <p14:sldId id="2147472181"/>
            <p14:sldId id="2147472241"/>
            <p14:sldId id="2147472242"/>
            <p14:sldId id="2147472169"/>
            <p14:sldId id="2147472170"/>
            <p14:sldId id="2147472162"/>
            <p14:sldId id="2147472243"/>
            <p14:sldId id="2970"/>
            <p14:sldId id="2147472188"/>
            <p14:sldId id="2147472160"/>
            <p14:sldId id="2147472159"/>
            <p14:sldId id="2147472187"/>
            <p14:sldId id="2147472168"/>
            <p14:sldId id="2147472176"/>
            <p14:sldId id="2147472161"/>
            <p14:sldId id="2147472174"/>
            <p14:sldId id="2147472167"/>
            <p14:sldId id="2147472284"/>
            <p14:sldId id="2147472285"/>
            <p14:sldId id="2147472270"/>
            <p14:sldId id="2147472271"/>
            <p14:sldId id="2147472277"/>
            <p14:sldId id="2147472278"/>
            <p14:sldId id="2147472282"/>
            <p14:sldId id="2147472279"/>
            <p14:sldId id="2147472283"/>
            <p14:sldId id="21474722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DCCE"/>
    <a:srgbClr val="DFE1DF"/>
    <a:srgbClr val="2FCEBB"/>
    <a:srgbClr val="C7C9C9"/>
    <a:srgbClr val="F5EBDC"/>
    <a:srgbClr val="D7D8D6"/>
    <a:srgbClr val="EADBCD"/>
    <a:srgbClr val="ECDECE"/>
    <a:srgbClr val="F4F4F4"/>
    <a:srgbClr val="133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A89AD-74AD-4C49-ABBA-C72D1F4DAA80}" v="1" dt="2025-11-17T17:09:45.838"/>
    <p1510:client id="{9EABB417-1BA6-8641-8785-037D6C95FA28}" v="8" dt="2025-11-17T23:14:03.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font" Target="fonts/font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font" Target="fonts/font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4.fntdata"/><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gs" Target="tags/tag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Gibson" userId="78b6f10f-8e3b-402f-80fe-51d86f58b018" providerId="ADAL" clId="{22DA89AD-74AD-4C49-ABBA-C72D1F4DAA80}"/>
    <pc:docChg chg="undo custSel mod addSld delSld modSld sldOrd modMainMaster modSection">
      <pc:chgData name="Becky Gibson" userId="78b6f10f-8e3b-402f-80fe-51d86f58b018" providerId="ADAL" clId="{22DA89AD-74AD-4C49-ABBA-C72D1F4DAA80}" dt="2025-11-17T17:27:59.080" v="8459" actId="13244"/>
      <pc:docMkLst>
        <pc:docMk/>
      </pc:docMkLst>
      <pc:sldChg chg="modSp add mod">
        <pc:chgData name="Becky Gibson" userId="78b6f10f-8e3b-402f-80fe-51d86f58b018" providerId="ADAL" clId="{22DA89AD-74AD-4C49-ABBA-C72D1F4DAA80}" dt="2025-11-17T16:55:07.484" v="8417" actId="13244"/>
        <pc:sldMkLst>
          <pc:docMk/>
          <pc:sldMk cId="3500980340" sldId="4313"/>
        </pc:sldMkLst>
        <pc:spChg chg="ord">
          <ac:chgData name="Becky Gibson" userId="78b6f10f-8e3b-402f-80fe-51d86f58b018" providerId="ADAL" clId="{22DA89AD-74AD-4C49-ABBA-C72D1F4DAA80}" dt="2025-11-17T16:54:49.101" v="8414" actId="13244"/>
          <ac:spMkLst>
            <pc:docMk/>
            <pc:sldMk cId="3500980340" sldId="4313"/>
            <ac:spMk id="2" creationId="{F5E12723-778C-3544-B5E3-9D85B6BE169E}"/>
          </ac:spMkLst>
        </pc:spChg>
        <pc:spChg chg="ord">
          <ac:chgData name="Becky Gibson" userId="78b6f10f-8e3b-402f-80fe-51d86f58b018" providerId="ADAL" clId="{22DA89AD-74AD-4C49-ABBA-C72D1F4DAA80}" dt="2025-11-17T16:54:52.835" v="8415" actId="13244"/>
          <ac:spMkLst>
            <pc:docMk/>
            <pc:sldMk cId="3500980340" sldId="4313"/>
            <ac:spMk id="4" creationId="{305BF237-34C3-BC41-9441-83E9169A6D3D}"/>
          </ac:spMkLst>
        </pc:spChg>
        <pc:spChg chg="ord">
          <ac:chgData name="Becky Gibson" userId="78b6f10f-8e3b-402f-80fe-51d86f58b018" providerId="ADAL" clId="{22DA89AD-74AD-4C49-ABBA-C72D1F4DAA80}" dt="2025-11-17T16:55:07.484" v="8417" actId="13244"/>
          <ac:spMkLst>
            <pc:docMk/>
            <pc:sldMk cId="3500980340" sldId="4313"/>
            <ac:spMk id="14" creationId="{15C5902A-D98F-B04C-B213-AB82E1F0971A}"/>
          </ac:spMkLst>
        </pc:spChg>
        <pc:spChg chg="ord">
          <ac:chgData name="Becky Gibson" userId="78b6f10f-8e3b-402f-80fe-51d86f58b018" providerId="ADAL" clId="{22DA89AD-74AD-4C49-ABBA-C72D1F4DAA80}" dt="2025-11-17T16:54:59.808" v="8416" actId="13244"/>
          <ac:spMkLst>
            <pc:docMk/>
            <pc:sldMk cId="3500980340" sldId="4313"/>
            <ac:spMk id="18" creationId="{E5318D41-CE74-804B-A6D4-2347CC8445E0}"/>
          </ac:spMkLst>
        </pc:spChg>
        <pc:spChg chg="mod modVis">
          <ac:chgData name="Becky Gibson" userId="78b6f10f-8e3b-402f-80fe-51d86f58b018" providerId="ADAL" clId="{22DA89AD-74AD-4C49-ABBA-C72D1F4DAA80}" dt="2025-11-12T21:57:21.317" v="8094" actId="14429"/>
          <ac:spMkLst>
            <pc:docMk/>
            <pc:sldMk cId="3500980340" sldId="4313"/>
            <ac:spMk id="19" creationId="{DB11854B-8492-624F-AD61-69F4FAA84F53}"/>
          </ac:spMkLst>
        </pc:spChg>
        <pc:picChg chg="ord">
          <ac:chgData name="Becky Gibson" userId="78b6f10f-8e3b-402f-80fe-51d86f58b018" providerId="ADAL" clId="{22DA89AD-74AD-4C49-ABBA-C72D1F4DAA80}" dt="2025-11-10T16:53:10.864" v="4315" actId="13244"/>
          <ac:picMkLst>
            <pc:docMk/>
            <pc:sldMk cId="3500980340" sldId="4313"/>
            <ac:picMk id="20" creationId="{D8B79794-8186-BB46-A770-9D310DA99EEB}"/>
          </ac:picMkLst>
        </pc:picChg>
      </pc:sldChg>
      <pc:sldChg chg="modSp add mod setBg">
        <pc:chgData name="Becky Gibson" userId="78b6f10f-8e3b-402f-80fe-51d86f58b018" providerId="ADAL" clId="{22DA89AD-74AD-4C49-ABBA-C72D1F4DAA80}" dt="2025-11-17T16:55:41.052" v="8424" actId="13244"/>
        <pc:sldMkLst>
          <pc:docMk/>
          <pc:sldMk cId="381411394" sldId="4314"/>
        </pc:sldMkLst>
        <pc:spChg chg="ord">
          <ac:chgData name="Becky Gibson" userId="78b6f10f-8e3b-402f-80fe-51d86f58b018" providerId="ADAL" clId="{22DA89AD-74AD-4C49-ABBA-C72D1F4DAA80}" dt="2025-11-17T16:55:17.882" v="8418" actId="13244"/>
          <ac:spMkLst>
            <pc:docMk/>
            <pc:sldMk cId="381411394" sldId="4314"/>
            <ac:spMk id="2" creationId="{F5E12723-778C-3544-B5E3-9D85B6BE169E}"/>
          </ac:spMkLst>
        </pc:spChg>
        <pc:spChg chg="ord">
          <ac:chgData name="Becky Gibson" userId="78b6f10f-8e3b-402f-80fe-51d86f58b018" providerId="ADAL" clId="{22DA89AD-74AD-4C49-ABBA-C72D1F4DAA80}" dt="2025-11-17T16:55:23.330" v="8419" actId="13244"/>
          <ac:spMkLst>
            <pc:docMk/>
            <pc:sldMk cId="381411394" sldId="4314"/>
            <ac:spMk id="4" creationId="{305BF237-34C3-BC41-9441-83E9169A6D3D}"/>
          </ac:spMkLst>
        </pc:spChg>
        <pc:spChg chg="ord">
          <ac:chgData name="Becky Gibson" userId="78b6f10f-8e3b-402f-80fe-51d86f58b018" providerId="ADAL" clId="{22DA89AD-74AD-4C49-ABBA-C72D1F4DAA80}" dt="2025-11-10T16:54:38.536" v="4377" actId="13244"/>
          <ac:spMkLst>
            <pc:docMk/>
            <pc:sldMk cId="381411394" sldId="4314"/>
            <ac:spMk id="12" creationId="{02841883-3FAE-1A40-8E40-E2382EC1889D}"/>
          </ac:spMkLst>
        </pc:spChg>
        <pc:spChg chg="ord">
          <ac:chgData name="Becky Gibson" userId="78b6f10f-8e3b-402f-80fe-51d86f58b018" providerId="ADAL" clId="{22DA89AD-74AD-4C49-ABBA-C72D1F4DAA80}" dt="2025-11-17T16:55:38.104" v="8422" actId="13244"/>
          <ac:spMkLst>
            <pc:docMk/>
            <pc:sldMk cId="381411394" sldId="4314"/>
            <ac:spMk id="14" creationId="{15C5902A-D98F-B04C-B213-AB82E1F0971A}"/>
          </ac:spMkLst>
        </pc:spChg>
        <pc:spChg chg="ord">
          <ac:chgData name="Becky Gibson" userId="78b6f10f-8e3b-402f-80fe-51d86f58b018" providerId="ADAL" clId="{22DA89AD-74AD-4C49-ABBA-C72D1F4DAA80}" dt="2025-11-17T16:55:31.304" v="8420" actId="13244"/>
          <ac:spMkLst>
            <pc:docMk/>
            <pc:sldMk cId="381411394" sldId="4314"/>
            <ac:spMk id="18" creationId="{E5318D41-CE74-804B-A6D4-2347CC8445E0}"/>
          </ac:spMkLst>
        </pc:spChg>
        <pc:spChg chg="mod ord modVis">
          <ac:chgData name="Becky Gibson" userId="78b6f10f-8e3b-402f-80fe-51d86f58b018" providerId="ADAL" clId="{22DA89AD-74AD-4C49-ABBA-C72D1F4DAA80}" dt="2025-11-17T16:55:41.052" v="8424" actId="13244"/>
          <ac:spMkLst>
            <pc:docMk/>
            <pc:sldMk cId="381411394" sldId="4314"/>
            <ac:spMk id="19" creationId="{DB11854B-8492-624F-AD61-69F4FAA84F53}"/>
          </ac:spMkLst>
        </pc:spChg>
        <pc:picChg chg="mod ord">
          <ac:chgData name="Becky Gibson" userId="78b6f10f-8e3b-402f-80fe-51d86f58b018" providerId="ADAL" clId="{22DA89AD-74AD-4C49-ABBA-C72D1F4DAA80}" dt="2025-11-17T16:55:35.884" v="8421" actId="13244"/>
          <ac:picMkLst>
            <pc:docMk/>
            <pc:sldMk cId="381411394" sldId="4314"/>
            <ac:picMk id="20" creationId="{D8B79794-8186-BB46-A770-9D310DA99EEB}"/>
          </ac:picMkLst>
        </pc:picChg>
      </pc:sldChg>
      <pc:sldChg chg="modSp mod">
        <pc:chgData name="Becky Gibson" userId="78b6f10f-8e3b-402f-80fe-51d86f58b018" providerId="ADAL" clId="{22DA89AD-74AD-4C49-ABBA-C72D1F4DAA80}" dt="2025-11-17T16:44:34.907" v="8368" actId="20577"/>
        <pc:sldMkLst>
          <pc:docMk/>
          <pc:sldMk cId="1370530270" sldId="4926"/>
        </pc:sldMkLst>
        <pc:spChg chg="mod">
          <ac:chgData name="Becky Gibson" userId="78b6f10f-8e3b-402f-80fe-51d86f58b018" providerId="ADAL" clId="{22DA89AD-74AD-4C49-ABBA-C72D1F4DAA80}" dt="2025-11-13T22:40:07.437" v="8145" actId="20577"/>
          <ac:spMkLst>
            <pc:docMk/>
            <pc:sldMk cId="1370530270" sldId="4926"/>
            <ac:spMk id="3" creationId="{A6469F8F-8A56-0A82-2661-CE30A00E6EAD}"/>
          </ac:spMkLst>
        </pc:spChg>
        <pc:spChg chg="mod">
          <ac:chgData name="Becky Gibson" userId="78b6f10f-8e3b-402f-80fe-51d86f58b018" providerId="ADAL" clId="{22DA89AD-74AD-4C49-ABBA-C72D1F4DAA80}" dt="2025-11-17T16:44:34.907" v="8368" actId="20577"/>
          <ac:spMkLst>
            <pc:docMk/>
            <pc:sldMk cId="1370530270" sldId="4926"/>
            <ac:spMk id="8" creationId="{AE8C7319-EDEA-42BC-4655-1FB0D4BBAFE4}"/>
          </ac:spMkLst>
        </pc:spChg>
      </pc:sldChg>
      <pc:sldChg chg="modSp add mod">
        <pc:chgData name="Becky Gibson" userId="78b6f10f-8e3b-402f-80fe-51d86f58b018" providerId="ADAL" clId="{22DA89AD-74AD-4C49-ABBA-C72D1F4DAA80}" dt="2025-11-17T16:44:07.540" v="8358" actId="13244"/>
        <pc:sldMkLst>
          <pc:docMk/>
          <pc:sldMk cId="910466183" sldId="2147376338"/>
        </pc:sldMkLst>
        <pc:spChg chg="mod ord">
          <ac:chgData name="Becky Gibson" userId="78b6f10f-8e3b-402f-80fe-51d86f58b018" providerId="ADAL" clId="{22DA89AD-74AD-4C49-ABBA-C72D1F4DAA80}" dt="2025-11-17T16:44:07.540" v="8358" actId="13244"/>
          <ac:spMkLst>
            <pc:docMk/>
            <pc:sldMk cId="910466183" sldId="2147376338"/>
            <ac:spMk id="4" creationId="{912302A7-4464-C048-BFCF-C02E2716A113}"/>
          </ac:spMkLst>
        </pc:spChg>
      </pc:sldChg>
      <pc:sldChg chg="modSp mod">
        <pc:chgData name="Becky Gibson" userId="78b6f10f-8e3b-402f-80fe-51d86f58b018" providerId="ADAL" clId="{22DA89AD-74AD-4C49-ABBA-C72D1F4DAA80}" dt="2025-11-17T16:50:46.048" v="8391" actId="20577"/>
        <pc:sldMkLst>
          <pc:docMk/>
          <pc:sldMk cId="3838274113" sldId="2147472155"/>
        </pc:sldMkLst>
        <pc:spChg chg="mod">
          <ac:chgData name="Becky Gibson" userId="78b6f10f-8e3b-402f-80fe-51d86f58b018" providerId="ADAL" clId="{22DA89AD-74AD-4C49-ABBA-C72D1F4DAA80}" dt="2025-11-17T16:50:46.048" v="8391" actId="20577"/>
          <ac:spMkLst>
            <pc:docMk/>
            <pc:sldMk cId="3838274113" sldId="2147472155"/>
            <ac:spMk id="3" creationId="{A193BB52-0C10-70F5-F22C-C3AA018DE683}"/>
          </ac:spMkLst>
        </pc:spChg>
        <pc:picChg chg="mod ord modVis">
          <ac:chgData name="Becky Gibson" userId="78b6f10f-8e3b-402f-80fe-51d86f58b018" providerId="ADAL" clId="{22DA89AD-74AD-4C49-ABBA-C72D1F4DAA80}" dt="2025-11-17T16:49:38.845" v="8380" actId="13244"/>
          <ac:picMkLst>
            <pc:docMk/>
            <pc:sldMk cId="3838274113" sldId="2147472155"/>
            <ac:picMk id="11" creationId="{4E01FF59-31AE-3DCC-983F-2782BF2C2E8D}"/>
          </ac:picMkLst>
        </pc:picChg>
      </pc:sldChg>
      <pc:sldChg chg="modSp mod">
        <pc:chgData name="Becky Gibson" userId="78b6f10f-8e3b-402f-80fe-51d86f58b018" providerId="ADAL" clId="{22DA89AD-74AD-4C49-ABBA-C72D1F4DAA80}" dt="2025-11-03T22:48:30.792" v="423" actId="13244"/>
        <pc:sldMkLst>
          <pc:docMk/>
          <pc:sldMk cId="2565267005" sldId="2147472162"/>
        </pc:sldMkLst>
        <pc:spChg chg="ord">
          <ac:chgData name="Becky Gibson" userId="78b6f10f-8e3b-402f-80fe-51d86f58b018" providerId="ADAL" clId="{22DA89AD-74AD-4C49-ABBA-C72D1F4DAA80}" dt="2025-11-03T22:48:30.792" v="423" actId="13244"/>
          <ac:spMkLst>
            <pc:docMk/>
            <pc:sldMk cId="2565267005" sldId="2147472162"/>
            <ac:spMk id="2" creationId="{E5CF9645-BBE9-93DB-7AFE-046E765FA482}"/>
          </ac:spMkLst>
        </pc:spChg>
      </pc:sldChg>
      <pc:sldChg chg="addSp delSp modSp mod modClrScheme chgLayout">
        <pc:chgData name="Becky Gibson" userId="78b6f10f-8e3b-402f-80fe-51d86f58b018" providerId="ADAL" clId="{22DA89AD-74AD-4C49-ABBA-C72D1F4DAA80}" dt="2025-11-17T16:57:42.467" v="8434" actId="13244"/>
        <pc:sldMkLst>
          <pc:docMk/>
          <pc:sldMk cId="901400803" sldId="2147472163"/>
        </pc:sldMkLst>
        <pc:spChg chg="mod ord">
          <ac:chgData name="Becky Gibson" userId="78b6f10f-8e3b-402f-80fe-51d86f58b018" providerId="ADAL" clId="{22DA89AD-74AD-4C49-ABBA-C72D1F4DAA80}" dt="2025-11-07T15:31:06.519" v="2459" actId="700"/>
          <ac:spMkLst>
            <pc:docMk/>
            <pc:sldMk cId="901400803" sldId="2147472163"/>
            <ac:spMk id="3" creationId="{3230D286-FD1F-B27B-C4A0-DEC430BF74A0}"/>
          </ac:spMkLst>
        </pc:spChg>
        <pc:spChg chg="mod ord">
          <ac:chgData name="Becky Gibson" userId="78b6f10f-8e3b-402f-80fe-51d86f58b018" providerId="ADAL" clId="{22DA89AD-74AD-4C49-ABBA-C72D1F4DAA80}" dt="2025-11-07T15:33:41.945" v="2545" actId="13244"/>
          <ac:spMkLst>
            <pc:docMk/>
            <pc:sldMk cId="901400803" sldId="2147472163"/>
            <ac:spMk id="5" creationId="{ABE13ECB-B0F6-270A-3051-2BF94DBF3CAF}"/>
          </ac:spMkLst>
        </pc:spChg>
        <pc:spChg chg="mod ord">
          <ac:chgData name="Becky Gibson" userId="78b6f10f-8e3b-402f-80fe-51d86f58b018" providerId="ADAL" clId="{22DA89AD-74AD-4C49-ABBA-C72D1F4DAA80}" dt="2025-11-07T15:33:53.310" v="2547" actId="13244"/>
          <ac:spMkLst>
            <pc:docMk/>
            <pc:sldMk cId="901400803" sldId="2147472163"/>
            <ac:spMk id="6" creationId="{7378A806-6C43-2185-D06B-4025652BE7E1}"/>
          </ac:spMkLst>
        </pc:spChg>
        <pc:spChg chg="add mod ord">
          <ac:chgData name="Becky Gibson" userId="78b6f10f-8e3b-402f-80fe-51d86f58b018" providerId="ADAL" clId="{22DA89AD-74AD-4C49-ABBA-C72D1F4DAA80}" dt="2025-11-17T16:57:42.467" v="8434" actId="13244"/>
          <ac:spMkLst>
            <pc:docMk/>
            <pc:sldMk cId="901400803" sldId="2147472163"/>
            <ac:spMk id="7" creationId="{3FF9332B-E6E9-FD2A-7199-043C5C7D7B24}"/>
          </ac:spMkLst>
        </pc:spChg>
        <pc:picChg chg="ord">
          <ac:chgData name="Becky Gibson" userId="78b6f10f-8e3b-402f-80fe-51d86f58b018" providerId="ADAL" clId="{22DA89AD-74AD-4C49-ABBA-C72D1F4DAA80}" dt="2025-11-07T15:33:48.094" v="2546" actId="13244"/>
          <ac:picMkLst>
            <pc:docMk/>
            <pc:sldMk cId="901400803" sldId="2147472163"/>
            <ac:picMk id="14" creationId="{5DE7BA3C-85B1-CBEE-06FB-0C875C3CCADA}"/>
          </ac:picMkLst>
        </pc:picChg>
      </pc:sldChg>
      <pc:sldChg chg="modSp mod modNotesTx">
        <pc:chgData name="Becky Gibson" userId="78b6f10f-8e3b-402f-80fe-51d86f58b018" providerId="ADAL" clId="{22DA89AD-74AD-4C49-ABBA-C72D1F4DAA80}" dt="2025-11-05T20:45:33.854" v="1144" actId="20577"/>
        <pc:sldMkLst>
          <pc:docMk/>
          <pc:sldMk cId="224899413" sldId="2147472164"/>
        </pc:sldMkLst>
        <pc:spChg chg="mod">
          <ac:chgData name="Becky Gibson" userId="78b6f10f-8e3b-402f-80fe-51d86f58b018" providerId="ADAL" clId="{22DA89AD-74AD-4C49-ABBA-C72D1F4DAA80}" dt="2025-11-05T20:45:17.152" v="1101" actId="20577"/>
          <ac:spMkLst>
            <pc:docMk/>
            <pc:sldMk cId="224899413" sldId="2147472164"/>
            <ac:spMk id="5" creationId="{558A9207-AC60-A8F8-369A-36B6CE816898}"/>
          </ac:spMkLst>
        </pc:spChg>
        <pc:picChg chg="ord">
          <ac:chgData name="Becky Gibson" userId="78b6f10f-8e3b-402f-80fe-51d86f58b018" providerId="ADAL" clId="{22DA89AD-74AD-4C49-ABBA-C72D1F4DAA80}" dt="2025-11-03T22:43:55.301" v="397" actId="13244"/>
          <ac:picMkLst>
            <pc:docMk/>
            <pc:sldMk cId="224899413" sldId="2147472164"/>
            <ac:picMk id="8" creationId="{A0856FBB-7DD7-9271-FEFE-C5D61F97176E}"/>
          </ac:picMkLst>
        </pc:picChg>
      </pc:sldChg>
      <pc:sldChg chg="modSp mod">
        <pc:chgData name="Becky Gibson" userId="78b6f10f-8e3b-402f-80fe-51d86f58b018" providerId="ADAL" clId="{22DA89AD-74AD-4C49-ABBA-C72D1F4DAA80}" dt="2025-11-17T16:57:16.647" v="8433" actId="13244"/>
        <pc:sldMkLst>
          <pc:docMk/>
          <pc:sldMk cId="885502086" sldId="2147472173"/>
        </pc:sldMkLst>
        <pc:spChg chg="ord">
          <ac:chgData name="Becky Gibson" userId="78b6f10f-8e3b-402f-80fe-51d86f58b018" providerId="ADAL" clId="{22DA89AD-74AD-4C49-ABBA-C72D1F4DAA80}" dt="2025-11-17T16:57:16.647" v="8433" actId="13244"/>
          <ac:spMkLst>
            <pc:docMk/>
            <pc:sldMk cId="885502086" sldId="2147472173"/>
            <ac:spMk id="3" creationId="{5B45D274-8B75-CB45-99FD-32F31BDAA306}"/>
          </ac:spMkLst>
        </pc:spChg>
      </pc:sldChg>
      <pc:sldChg chg="modSp mod">
        <pc:chgData name="Becky Gibson" userId="78b6f10f-8e3b-402f-80fe-51d86f58b018" providerId="ADAL" clId="{22DA89AD-74AD-4C49-ABBA-C72D1F4DAA80}" dt="2025-11-03T22:45:01.878" v="398" actId="13244"/>
        <pc:sldMkLst>
          <pc:docMk/>
          <pc:sldMk cId="2790702864" sldId="2147472179"/>
        </pc:sldMkLst>
        <pc:picChg chg="ord">
          <ac:chgData name="Becky Gibson" userId="78b6f10f-8e3b-402f-80fe-51d86f58b018" providerId="ADAL" clId="{22DA89AD-74AD-4C49-ABBA-C72D1F4DAA80}" dt="2025-11-03T22:45:01.878" v="398" actId="13244"/>
          <ac:picMkLst>
            <pc:docMk/>
            <pc:sldMk cId="2790702864" sldId="2147472179"/>
            <ac:picMk id="3" creationId="{93B733A1-4CA5-0E53-3E60-4C16EF051921}"/>
          </ac:picMkLst>
        </pc:picChg>
      </pc:sldChg>
      <pc:sldChg chg="add ord">
        <pc:chgData name="Becky Gibson" userId="78b6f10f-8e3b-402f-80fe-51d86f58b018" providerId="ADAL" clId="{22DA89AD-74AD-4C49-ABBA-C72D1F4DAA80}" dt="2025-11-07T17:02:43.586" v="2640" actId="20578"/>
        <pc:sldMkLst>
          <pc:docMk/>
          <pc:sldMk cId="2918721498" sldId="2147472182"/>
        </pc:sldMkLst>
      </pc:sldChg>
      <pc:sldChg chg="addSp delSp modSp mod">
        <pc:chgData name="Becky Gibson" userId="78b6f10f-8e3b-402f-80fe-51d86f58b018" providerId="ADAL" clId="{22DA89AD-74AD-4C49-ABBA-C72D1F4DAA80}" dt="2025-11-07T16:56:13.669" v="2634"/>
        <pc:sldMkLst>
          <pc:docMk/>
          <pc:sldMk cId="121940135" sldId="2147472183"/>
        </pc:sldMkLst>
        <pc:spChg chg="mod">
          <ac:chgData name="Becky Gibson" userId="78b6f10f-8e3b-402f-80fe-51d86f58b018" providerId="ADAL" clId="{22DA89AD-74AD-4C49-ABBA-C72D1F4DAA80}" dt="2025-11-07T16:55:57.684" v="2632" actId="20577"/>
          <ac:spMkLst>
            <pc:docMk/>
            <pc:sldMk cId="121940135" sldId="2147472183"/>
            <ac:spMk id="5" creationId="{2BA526B3-B193-5373-5E62-A348E0B47B92}"/>
          </ac:spMkLst>
        </pc:spChg>
        <pc:picChg chg="ord">
          <ac:chgData name="Becky Gibson" userId="78b6f10f-8e3b-402f-80fe-51d86f58b018" providerId="ADAL" clId="{22DA89AD-74AD-4C49-ABBA-C72D1F4DAA80}" dt="2025-11-03T22:45:18.246" v="399" actId="13244"/>
          <ac:picMkLst>
            <pc:docMk/>
            <pc:sldMk cId="121940135" sldId="2147472183"/>
            <ac:picMk id="8" creationId="{A29B6A6C-52FE-4989-E36C-C8C1CA028BF0}"/>
          </ac:picMkLst>
        </pc:picChg>
      </pc:sldChg>
      <pc:sldChg chg="modSp mod">
        <pc:chgData name="Becky Gibson" userId="78b6f10f-8e3b-402f-80fe-51d86f58b018" providerId="ADAL" clId="{22DA89AD-74AD-4C49-ABBA-C72D1F4DAA80}" dt="2025-11-03T22:41:09.057" v="384" actId="13244"/>
        <pc:sldMkLst>
          <pc:docMk/>
          <pc:sldMk cId="1548807583" sldId="2147472212"/>
        </pc:sldMkLst>
        <pc:spChg chg="ord">
          <ac:chgData name="Becky Gibson" userId="78b6f10f-8e3b-402f-80fe-51d86f58b018" providerId="ADAL" clId="{22DA89AD-74AD-4C49-ABBA-C72D1F4DAA80}" dt="2025-11-03T22:41:09.057" v="384" actId="13244"/>
          <ac:spMkLst>
            <pc:docMk/>
            <pc:sldMk cId="1548807583" sldId="2147472212"/>
            <ac:spMk id="2" creationId="{79346CF6-59F2-094E-963D-1801908C2FCD}"/>
          </ac:spMkLst>
        </pc:spChg>
        <pc:picChg chg="mod">
          <ac:chgData name="Becky Gibson" userId="78b6f10f-8e3b-402f-80fe-51d86f58b018" providerId="ADAL" clId="{22DA89AD-74AD-4C49-ABBA-C72D1F4DAA80}" dt="2025-11-03T22:36:21.342" v="128" actId="962"/>
          <ac:picMkLst>
            <pc:docMk/>
            <pc:sldMk cId="1548807583" sldId="2147472212"/>
            <ac:picMk id="8" creationId="{BC552AF0-8721-8665-C534-B6956E87624B}"/>
          </ac:picMkLst>
        </pc:picChg>
      </pc:sldChg>
      <pc:sldChg chg="modSp mod">
        <pc:chgData name="Becky Gibson" userId="78b6f10f-8e3b-402f-80fe-51d86f58b018" providerId="ADAL" clId="{22DA89AD-74AD-4C49-ABBA-C72D1F4DAA80}" dt="2025-11-17T16:54:10.081" v="8406" actId="13244"/>
        <pc:sldMkLst>
          <pc:docMk/>
          <pc:sldMk cId="3297090251" sldId="2147472219"/>
        </pc:sldMkLst>
        <pc:spChg chg="ord">
          <ac:chgData name="Becky Gibson" userId="78b6f10f-8e3b-402f-80fe-51d86f58b018" providerId="ADAL" clId="{22DA89AD-74AD-4C49-ABBA-C72D1F4DAA80}" dt="2025-11-17T16:54:10.081" v="8406" actId="13244"/>
          <ac:spMkLst>
            <pc:docMk/>
            <pc:sldMk cId="3297090251" sldId="2147472219"/>
            <ac:spMk id="2" creationId="{CBF2DA91-F657-F3F2-2EE9-3EB4C9EC9803}"/>
          </ac:spMkLst>
        </pc:spChg>
      </pc:sldChg>
      <pc:sldChg chg="modSp mod">
        <pc:chgData name="Becky Gibson" userId="78b6f10f-8e3b-402f-80fe-51d86f58b018" providerId="ADAL" clId="{22DA89AD-74AD-4C49-ABBA-C72D1F4DAA80}" dt="2025-11-17T16:54:26.031" v="8410" actId="13244"/>
        <pc:sldMkLst>
          <pc:docMk/>
          <pc:sldMk cId="3728698287" sldId="2147472220"/>
        </pc:sldMkLst>
        <pc:spChg chg="ord">
          <ac:chgData name="Becky Gibson" userId="78b6f10f-8e3b-402f-80fe-51d86f58b018" providerId="ADAL" clId="{22DA89AD-74AD-4C49-ABBA-C72D1F4DAA80}" dt="2025-11-12T21:58:53.558" v="8102" actId="13244"/>
          <ac:spMkLst>
            <pc:docMk/>
            <pc:sldMk cId="3728698287" sldId="2147472220"/>
            <ac:spMk id="3" creationId="{6E600648-AB88-3941-4F2E-FBDF9A7BC300}"/>
          </ac:spMkLst>
        </pc:spChg>
        <pc:spChg chg="ord">
          <ac:chgData name="Becky Gibson" userId="78b6f10f-8e3b-402f-80fe-51d86f58b018" providerId="ADAL" clId="{22DA89AD-74AD-4C49-ABBA-C72D1F4DAA80}" dt="2025-11-17T16:54:19.001" v="8408" actId="13244"/>
          <ac:spMkLst>
            <pc:docMk/>
            <pc:sldMk cId="3728698287" sldId="2147472220"/>
            <ac:spMk id="4" creationId="{77860558-68DF-8946-93A0-08943838ABF6}"/>
          </ac:spMkLst>
        </pc:spChg>
        <pc:spChg chg="ord">
          <ac:chgData name="Becky Gibson" userId="78b6f10f-8e3b-402f-80fe-51d86f58b018" providerId="ADAL" clId="{22DA89AD-74AD-4C49-ABBA-C72D1F4DAA80}" dt="2025-11-17T16:54:15.314" v="8407" actId="13244"/>
          <ac:spMkLst>
            <pc:docMk/>
            <pc:sldMk cId="3728698287" sldId="2147472220"/>
            <ac:spMk id="6" creationId="{962FC49A-65D4-874F-AD49-4335E5325AD8}"/>
          </ac:spMkLst>
        </pc:spChg>
        <pc:spChg chg="mod ord">
          <ac:chgData name="Becky Gibson" userId="78b6f10f-8e3b-402f-80fe-51d86f58b018" providerId="ADAL" clId="{22DA89AD-74AD-4C49-ABBA-C72D1F4DAA80}" dt="2025-11-17T16:54:26.031" v="8410" actId="13244"/>
          <ac:spMkLst>
            <pc:docMk/>
            <pc:sldMk cId="3728698287" sldId="2147472220"/>
            <ac:spMk id="8" creationId="{F90CFD44-57D9-6133-2515-B6573A897A05}"/>
          </ac:spMkLst>
        </pc:spChg>
        <pc:picChg chg="mod ord">
          <ac:chgData name="Becky Gibson" userId="78b6f10f-8e3b-402f-80fe-51d86f58b018" providerId="ADAL" clId="{22DA89AD-74AD-4C49-ABBA-C72D1F4DAA80}" dt="2025-11-17T16:54:22.462" v="8409" actId="13244"/>
          <ac:picMkLst>
            <pc:docMk/>
            <pc:sldMk cId="3728698287" sldId="2147472220"/>
            <ac:picMk id="5" creationId="{2141B2DA-7869-1424-C97C-2BF168393901}"/>
          </ac:picMkLst>
        </pc:picChg>
      </pc:sldChg>
      <pc:sldChg chg="modSp mod">
        <pc:chgData name="Becky Gibson" userId="78b6f10f-8e3b-402f-80fe-51d86f58b018" providerId="ADAL" clId="{22DA89AD-74AD-4C49-ABBA-C72D1F4DAA80}" dt="2025-11-03T22:42:07.586" v="389" actId="13244"/>
        <pc:sldMkLst>
          <pc:docMk/>
          <pc:sldMk cId="1610206960" sldId="2147472222"/>
        </pc:sldMkLst>
        <pc:spChg chg="ord">
          <ac:chgData name="Becky Gibson" userId="78b6f10f-8e3b-402f-80fe-51d86f58b018" providerId="ADAL" clId="{22DA89AD-74AD-4C49-ABBA-C72D1F4DAA80}" dt="2025-11-03T22:42:07.586" v="389" actId="13244"/>
          <ac:spMkLst>
            <pc:docMk/>
            <pc:sldMk cId="1610206960" sldId="2147472222"/>
            <ac:spMk id="3" creationId="{9C903365-46E7-2D45-8CD8-19B748AC1329}"/>
          </ac:spMkLst>
        </pc:spChg>
        <pc:spChg chg="mod">
          <ac:chgData name="Becky Gibson" userId="78b6f10f-8e3b-402f-80fe-51d86f58b018" providerId="ADAL" clId="{22DA89AD-74AD-4C49-ABBA-C72D1F4DAA80}" dt="2025-11-03T22:39:49.845" v="352" actId="33553"/>
          <ac:spMkLst>
            <pc:docMk/>
            <pc:sldMk cId="1610206960" sldId="2147472222"/>
            <ac:spMk id="4" creationId="{80F4755F-6C14-6A95-411E-9ED14BBF33EB}"/>
          </ac:spMkLst>
        </pc:spChg>
      </pc:sldChg>
      <pc:sldChg chg="modSp mod">
        <pc:chgData name="Becky Gibson" userId="78b6f10f-8e3b-402f-80fe-51d86f58b018" providerId="ADAL" clId="{22DA89AD-74AD-4C49-ABBA-C72D1F4DAA80}" dt="2025-11-03T22:42:14.860" v="390" actId="13244"/>
        <pc:sldMkLst>
          <pc:docMk/>
          <pc:sldMk cId="1652874589" sldId="2147472223"/>
        </pc:sldMkLst>
        <pc:spChg chg="ord">
          <ac:chgData name="Becky Gibson" userId="78b6f10f-8e3b-402f-80fe-51d86f58b018" providerId="ADAL" clId="{22DA89AD-74AD-4C49-ABBA-C72D1F4DAA80}" dt="2025-11-03T22:42:14.860" v="390" actId="13244"/>
          <ac:spMkLst>
            <pc:docMk/>
            <pc:sldMk cId="1652874589" sldId="2147472223"/>
            <ac:spMk id="2" creationId="{FAE16C86-2073-29FC-33AD-3A1A3F717590}"/>
          </ac:spMkLst>
        </pc:spChg>
      </pc:sldChg>
      <pc:sldChg chg="delSp mod">
        <pc:chgData name="Becky Gibson" userId="78b6f10f-8e3b-402f-80fe-51d86f58b018" providerId="ADAL" clId="{22DA89AD-74AD-4C49-ABBA-C72D1F4DAA80}" dt="2025-11-03T22:23:55.327" v="66" actId="478"/>
        <pc:sldMkLst>
          <pc:docMk/>
          <pc:sldMk cId="2331884614" sldId="2147472224"/>
        </pc:sldMkLst>
      </pc:sldChg>
      <pc:sldChg chg="modSp add del mod ord">
        <pc:chgData name="Becky Gibson" userId="78b6f10f-8e3b-402f-80fe-51d86f58b018" providerId="ADAL" clId="{22DA89AD-74AD-4C49-ABBA-C72D1F4DAA80}" dt="2025-11-03T22:42:56.404" v="393" actId="13244"/>
        <pc:sldMkLst>
          <pc:docMk/>
          <pc:sldMk cId="2372077222" sldId="2147472225"/>
        </pc:sldMkLst>
        <pc:spChg chg="ord">
          <ac:chgData name="Becky Gibson" userId="78b6f10f-8e3b-402f-80fe-51d86f58b018" providerId="ADAL" clId="{22DA89AD-74AD-4C49-ABBA-C72D1F4DAA80}" dt="2025-11-03T22:42:38.593" v="391" actId="13244"/>
          <ac:spMkLst>
            <pc:docMk/>
            <pc:sldMk cId="2372077222" sldId="2147472225"/>
            <ac:spMk id="2" creationId="{79346CF6-59F2-094E-963D-1801908C2FCD}"/>
          </ac:spMkLst>
        </pc:spChg>
        <pc:spChg chg="mod">
          <ac:chgData name="Becky Gibson" userId="78b6f10f-8e3b-402f-80fe-51d86f58b018" providerId="ADAL" clId="{22DA89AD-74AD-4C49-ABBA-C72D1F4DAA80}" dt="2025-11-03T22:32:19.485" v="117" actId="1076"/>
          <ac:spMkLst>
            <pc:docMk/>
            <pc:sldMk cId="2372077222" sldId="2147472225"/>
            <ac:spMk id="4" creationId="{1C8F1030-3D07-9648-A245-E07E0BB72EC2}"/>
          </ac:spMkLst>
        </pc:spChg>
        <pc:spChg chg="mod">
          <ac:chgData name="Becky Gibson" userId="78b6f10f-8e3b-402f-80fe-51d86f58b018" providerId="ADAL" clId="{22DA89AD-74AD-4C49-ABBA-C72D1F4DAA80}" dt="2025-11-03T22:32:56.439" v="120" actId="20577"/>
          <ac:spMkLst>
            <pc:docMk/>
            <pc:sldMk cId="2372077222" sldId="2147472225"/>
            <ac:spMk id="5" creationId="{D375036B-35F2-A444-9921-65238B1B5FD0}"/>
          </ac:spMkLst>
        </pc:spChg>
        <pc:spChg chg="mod ord">
          <ac:chgData name="Becky Gibson" userId="78b6f10f-8e3b-402f-80fe-51d86f58b018" providerId="ADAL" clId="{22DA89AD-74AD-4C49-ABBA-C72D1F4DAA80}" dt="2025-11-03T22:42:56.404" v="393" actId="13244"/>
          <ac:spMkLst>
            <pc:docMk/>
            <pc:sldMk cId="2372077222" sldId="2147472225"/>
            <ac:spMk id="6" creationId="{4BADA55A-A6D5-908E-2E12-3C495AB55C4C}"/>
          </ac:spMkLst>
        </pc:spChg>
        <pc:picChg chg="mod modCrop">
          <ac:chgData name="Becky Gibson" userId="78b6f10f-8e3b-402f-80fe-51d86f58b018" providerId="ADAL" clId="{22DA89AD-74AD-4C49-ABBA-C72D1F4DAA80}" dt="2025-11-03T22:32:13" v="116" actId="1076"/>
          <ac:picMkLst>
            <pc:docMk/>
            <pc:sldMk cId="2372077222" sldId="2147472225"/>
            <ac:picMk id="3" creationId="{C4AAE7A2-EA51-36C0-324E-6C5C8871B276}"/>
          </ac:picMkLst>
        </pc:picChg>
      </pc:sldChg>
      <pc:sldChg chg="modSp mod">
        <pc:chgData name="Becky Gibson" userId="78b6f10f-8e3b-402f-80fe-51d86f58b018" providerId="ADAL" clId="{22DA89AD-74AD-4C49-ABBA-C72D1F4DAA80}" dt="2025-11-03T22:43:29.860" v="396" actId="13244"/>
        <pc:sldMkLst>
          <pc:docMk/>
          <pc:sldMk cId="2109898582" sldId="2147472226"/>
        </pc:sldMkLst>
        <pc:spChg chg="ord">
          <ac:chgData name="Becky Gibson" userId="78b6f10f-8e3b-402f-80fe-51d86f58b018" providerId="ADAL" clId="{22DA89AD-74AD-4C49-ABBA-C72D1F4DAA80}" dt="2025-11-03T22:43:24.234" v="395" actId="13244"/>
          <ac:spMkLst>
            <pc:docMk/>
            <pc:sldMk cId="2109898582" sldId="2147472226"/>
            <ac:spMk id="2" creationId="{79346CF6-59F2-094E-963D-1801908C2FCD}"/>
          </ac:spMkLst>
        </pc:spChg>
        <pc:spChg chg="ord">
          <ac:chgData name="Becky Gibson" userId="78b6f10f-8e3b-402f-80fe-51d86f58b018" providerId="ADAL" clId="{22DA89AD-74AD-4C49-ABBA-C72D1F4DAA80}" dt="2025-11-03T22:43:29.860" v="396" actId="13244"/>
          <ac:spMkLst>
            <pc:docMk/>
            <pc:sldMk cId="2109898582" sldId="2147472226"/>
            <ac:spMk id="5" creationId="{D375036B-35F2-A444-9921-65238B1B5FD0}"/>
          </ac:spMkLst>
        </pc:spChg>
      </pc:sldChg>
      <pc:sldChg chg="modSp mod">
        <pc:chgData name="Becky Gibson" userId="78b6f10f-8e3b-402f-80fe-51d86f58b018" providerId="ADAL" clId="{22DA89AD-74AD-4C49-ABBA-C72D1F4DAA80}" dt="2025-11-03T22:39:52.576" v="353" actId="33553"/>
        <pc:sldMkLst>
          <pc:docMk/>
          <pc:sldMk cId="4011943497" sldId="2147472228"/>
        </pc:sldMkLst>
        <pc:spChg chg="mod">
          <ac:chgData name="Becky Gibson" userId="78b6f10f-8e3b-402f-80fe-51d86f58b018" providerId="ADAL" clId="{22DA89AD-74AD-4C49-ABBA-C72D1F4DAA80}" dt="2025-11-03T22:39:52.576" v="353" actId="33553"/>
          <ac:spMkLst>
            <pc:docMk/>
            <pc:sldMk cId="4011943497" sldId="2147472228"/>
            <ac:spMk id="4" creationId="{80F4755F-6C14-6A95-411E-9ED14BBF33EB}"/>
          </ac:spMkLst>
        </pc:spChg>
      </pc:sldChg>
      <pc:sldChg chg="modSp mod">
        <pc:chgData name="Becky Gibson" userId="78b6f10f-8e3b-402f-80fe-51d86f58b018" providerId="ADAL" clId="{22DA89AD-74AD-4C49-ABBA-C72D1F4DAA80}" dt="2025-11-06T17:27:46.565" v="1765" actId="1076"/>
        <pc:sldMkLst>
          <pc:docMk/>
          <pc:sldMk cId="517229809" sldId="2147472229"/>
        </pc:sldMkLst>
        <pc:spChg chg="ord">
          <ac:chgData name="Becky Gibson" userId="78b6f10f-8e3b-402f-80fe-51d86f58b018" providerId="ADAL" clId="{22DA89AD-74AD-4C49-ABBA-C72D1F4DAA80}" dt="2025-11-03T22:45:29.341" v="400" actId="13244"/>
          <ac:spMkLst>
            <pc:docMk/>
            <pc:sldMk cId="517229809" sldId="2147472229"/>
            <ac:spMk id="3" creationId="{A659B928-788E-3D43-8368-960CA8F85C96}"/>
          </ac:spMkLst>
        </pc:spChg>
        <pc:spChg chg="ord">
          <ac:chgData name="Becky Gibson" userId="78b6f10f-8e3b-402f-80fe-51d86f58b018" providerId="ADAL" clId="{22DA89AD-74AD-4C49-ABBA-C72D1F4DAA80}" dt="2025-11-03T22:45:41.496" v="403" actId="13244"/>
          <ac:spMkLst>
            <pc:docMk/>
            <pc:sldMk cId="517229809" sldId="2147472229"/>
            <ac:spMk id="4" creationId="{A0CC8458-EAC6-8783-C923-FD193716E86C}"/>
          </ac:spMkLst>
        </pc:spChg>
        <pc:spChg chg="ord">
          <ac:chgData name="Becky Gibson" userId="78b6f10f-8e3b-402f-80fe-51d86f58b018" providerId="ADAL" clId="{22DA89AD-74AD-4C49-ABBA-C72D1F4DAA80}" dt="2025-11-03T22:45:32.610" v="401" actId="13244"/>
          <ac:spMkLst>
            <pc:docMk/>
            <pc:sldMk cId="517229809" sldId="2147472229"/>
            <ac:spMk id="5" creationId="{3841C0E0-02F5-BD40-B470-AF5D3126A543}"/>
          </ac:spMkLst>
        </pc:spChg>
        <pc:spChg chg="mod">
          <ac:chgData name="Becky Gibson" userId="78b6f10f-8e3b-402f-80fe-51d86f58b018" providerId="ADAL" clId="{22DA89AD-74AD-4C49-ABBA-C72D1F4DAA80}" dt="2025-11-06T17:27:46.565" v="1765" actId="1076"/>
          <ac:spMkLst>
            <pc:docMk/>
            <pc:sldMk cId="517229809" sldId="2147472229"/>
            <ac:spMk id="8" creationId="{34B99F46-EE34-2B0F-3AA1-FBBA6D0914FB}"/>
          </ac:spMkLst>
        </pc:spChg>
      </pc:sldChg>
      <pc:sldChg chg="modNotesTx">
        <pc:chgData name="Becky Gibson" userId="78b6f10f-8e3b-402f-80fe-51d86f58b018" providerId="ADAL" clId="{22DA89AD-74AD-4C49-ABBA-C72D1F4DAA80}" dt="2025-11-06T17:26:53.938" v="1762" actId="20577"/>
        <pc:sldMkLst>
          <pc:docMk/>
          <pc:sldMk cId="2468020642" sldId="2147472230"/>
        </pc:sldMkLst>
      </pc:sldChg>
      <pc:sldChg chg="modSp mod">
        <pc:chgData name="Becky Gibson" userId="78b6f10f-8e3b-402f-80fe-51d86f58b018" providerId="ADAL" clId="{22DA89AD-74AD-4C49-ABBA-C72D1F4DAA80}" dt="2025-11-03T22:39:54.131" v="354" actId="33553"/>
        <pc:sldMkLst>
          <pc:docMk/>
          <pc:sldMk cId="4242194390" sldId="2147472231"/>
        </pc:sldMkLst>
        <pc:spChg chg="mod">
          <ac:chgData name="Becky Gibson" userId="78b6f10f-8e3b-402f-80fe-51d86f58b018" providerId="ADAL" clId="{22DA89AD-74AD-4C49-ABBA-C72D1F4DAA80}" dt="2025-11-03T22:39:54.131" v="354" actId="33553"/>
          <ac:spMkLst>
            <pc:docMk/>
            <pc:sldMk cId="4242194390" sldId="2147472231"/>
            <ac:spMk id="4" creationId="{80F4755F-6C14-6A95-411E-9ED14BBF33EB}"/>
          </ac:spMkLst>
        </pc:spChg>
      </pc:sldChg>
      <pc:sldChg chg="modSp mod">
        <pc:chgData name="Becky Gibson" userId="78b6f10f-8e3b-402f-80fe-51d86f58b018" providerId="ADAL" clId="{22DA89AD-74AD-4C49-ABBA-C72D1F4DAA80}" dt="2025-11-03T22:46:25.197" v="407" actId="13244"/>
        <pc:sldMkLst>
          <pc:docMk/>
          <pc:sldMk cId="2268585884" sldId="2147472232"/>
        </pc:sldMkLst>
        <pc:spChg chg="mod ord">
          <ac:chgData name="Becky Gibson" userId="78b6f10f-8e3b-402f-80fe-51d86f58b018" providerId="ADAL" clId="{22DA89AD-74AD-4C49-ABBA-C72D1F4DAA80}" dt="2025-11-03T22:46:25.197" v="407" actId="13244"/>
          <ac:spMkLst>
            <pc:docMk/>
            <pc:sldMk cId="2268585884" sldId="2147472232"/>
            <ac:spMk id="2" creationId="{946258D9-8A53-622A-4218-0F60EC1C7E30}"/>
          </ac:spMkLst>
        </pc:spChg>
        <pc:spChg chg="ord">
          <ac:chgData name="Becky Gibson" userId="78b6f10f-8e3b-402f-80fe-51d86f58b018" providerId="ADAL" clId="{22DA89AD-74AD-4C49-ABBA-C72D1F4DAA80}" dt="2025-11-03T22:46:13.151" v="405" actId="13244"/>
          <ac:spMkLst>
            <pc:docMk/>
            <pc:sldMk cId="2268585884" sldId="2147472232"/>
            <ac:spMk id="3" creationId="{A659B928-788E-3D43-8368-960CA8F85C96}"/>
          </ac:spMkLst>
        </pc:spChg>
        <pc:spChg chg="ord">
          <ac:chgData name="Becky Gibson" userId="78b6f10f-8e3b-402f-80fe-51d86f58b018" providerId="ADAL" clId="{22DA89AD-74AD-4C49-ABBA-C72D1F4DAA80}" dt="2025-11-03T22:46:16.332" v="406" actId="13244"/>
          <ac:spMkLst>
            <pc:docMk/>
            <pc:sldMk cId="2268585884" sldId="2147472232"/>
            <ac:spMk id="7" creationId="{062559CB-E0AA-E94E-B48B-1266C2DFF88D}"/>
          </ac:spMkLst>
        </pc:spChg>
        <pc:spChg chg="mod">
          <ac:chgData name="Becky Gibson" userId="78b6f10f-8e3b-402f-80fe-51d86f58b018" providerId="ADAL" clId="{22DA89AD-74AD-4C49-ABBA-C72D1F4DAA80}" dt="2025-11-03T22:36:40.317" v="133" actId="962"/>
          <ac:spMkLst>
            <pc:docMk/>
            <pc:sldMk cId="2268585884" sldId="2147472232"/>
            <ac:spMk id="10" creationId="{A4227E15-407E-0DCF-4BDB-9C274A66268B}"/>
          </ac:spMkLst>
        </pc:spChg>
        <pc:picChg chg="mod">
          <ac:chgData name="Becky Gibson" userId="78b6f10f-8e3b-402f-80fe-51d86f58b018" providerId="ADAL" clId="{22DA89AD-74AD-4C49-ABBA-C72D1F4DAA80}" dt="2025-11-03T22:36:36.198" v="131" actId="962"/>
          <ac:picMkLst>
            <pc:docMk/>
            <pc:sldMk cId="2268585884" sldId="2147472232"/>
            <ac:picMk id="4" creationId="{9AC8F548-542B-FB5D-6E66-D92F8CCEF6E3}"/>
          </ac:picMkLst>
        </pc:picChg>
        <pc:picChg chg="mod">
          <ac:chgData name="Becky Gibson" userId="78b6f10f-8e3b-402f-80fe-51d86f58b018" providerId="ADAL" clId="{22DA89AD-74AD-4C49-ABBA-C72D1F4DAA80}" dt="2025-11-03T22:36:37.596" v="132" actId="962"/>
          <ac:picMkLst>
            <pc:docMk/>
            <pc:sldMk cId="2268585884" sldId="2147472232"/>
            <ac:picMk id="9" creationId="{1E82790A-9D2A-4C8C-DDC2-209D9C6ED240}"/>
          </ac:picMkLst>
        </pc:picChg>
      </pc:sldChg>
      <pc:sldChg chg="modSp mod modNotesTx">
        <pc:chgData name="Becky Gibson" userId="78b6f10f-8e3b-402f-80fe-51d86f58b018" providerId="ADAL" clId="{22DA89AD-74AD-4C49-ABBA-C72D1F4DAA80}" dt="2025-11-07T14:40:21.429" v="1818" actId="20577"/>
        <pc:sldMkLst>
          <pc:docMk/>
          <pc:sldMk cId="2099809932" sldId="2147472233"/>
        </pc:sldMkLst>
        <pc:spChg chg="ord">
          <ac:chgData name="Becky Gibson" userId="78b6f10f-8e3b-402f-80fe-51d86f58b018" providerId="ADAL" clId="{22DA89AD-74AD-4C49-ABBA-C72D1F4DAA80}" dt="2025-11-03T22:46:40.777" v="408" actId="13244"/>
          <ac:spMkLst>
            <pc:docMk/>
            <pc:sldMk cId="2099809932" sldId="2147472233"/>
            <ac:spMk id="3" creationId="{A659B928-788E-3D43-8368-960CA8F85C96}"/>
          </ac:spMkLst>
        </pc:spChg>
        <pc:spChg chg="mod ord">
          <ac:chgData name="Becky Gibson" userId="78b6f10f-8e3b-402f-80fe-51d86f58b018" providerId="ADAL" clId="{22DA89AD-74AD-4C49-ABBA-C72D1F4DAA80}" dt="2025-11-03T22:46:53.481" v="410" actId="13244"/>
          <ac:spMkLst>
            <pc:docMk/>
            <pc:sldMk cId="2099809932" sldId="2147472233"/>
            <ac:spMk id="19" creationId="{5DB7EAFD-DDCD-3031-4001-CAF3EFA769BD}"/>
          </ac:spMkLst>
        </pc:spChg>
        <pc:spChg chg="ord">
          <ac:chgData name="Becky Gibson" userId="78b6f10f-8e3b-402f-80fe-51d86f58b018" providerId="ADAL" clId="{22DA89AD-74AD-4C49-ABBA-C72D1F4DAA80}" dt="2025-11-03T22:46:59.112" v="411" actId="13244"/>
          <ac:spMkLst>
            <pc:docMk/>
            <pc:sldMk cId="2099809932" sldId="2147472233"/>
            <ac:spMk id="20" creationId="{8A74FA12-5DEA-9796-6CE6-856CF830735D}"/>
          </ac:spMkLst>
        </pc:spChg>
        <pc:picChg chg="mod ord">
          <ac:chgData name="Becky Gibson" userId="78b6f10f-8e3b-402f-80fe-51d86f58b018" providerId="ADAL" clId="{22DA89AD-74AD-4C49-ABBA-C72D1F4DAA80}" dt="2025-11-03T22:46:45.548" v="409" actId="13244"/>
          <ac:picMkLst>
            <pc:docMk/>
            <pc:sldMk cId="2099809932" sldId="2147472233"/>
            <ac:picMk id="10" creationId="{3ECBD31F-CEDF-BB4E-B235-7C5D047231DD}"/>
          </ac:picMkLst>
        </pc:picChg>
        <pc:picChg chg="mod">
          <ac:chgData name="Becky Gibson" userId="78b6f10f-8e3b-402f-80fe-51d86f58b018" providerId="ADAL" clId="{22DA89AD-74AD-4C49-ABBA-C72D1F4DAA80}" dt="2025-11-03T22:37:45.297" v="344" actId="962"/>
          <ac:picMkLst>
            <pc:docMk/>
            <pc:sldMk cId="2099809932" sldId="2147472233"/>
            <ac:picMk id="18" creationId="{83DE37BB-0693-A35F-77EC-B4F46687E62D}"/>
          </ac:picMkLst>
        </pc:picChg>
      </pc:sldChg>
      <pc:sldChg chg="addSp delSp mod">
        <pc:chgData name="Becky Gibson" userId="78b6f10f-8e3b-402f-80fe-51d86f58b018" providerId="ADAL" clId="{22DA89AD-74AD-4C49-ABBA-C72D1F4DAA80}" dt="2025-11-07T15:35:10.912" v="2549" actId="22"/>
        <pc:sldMkLst>
          <pc:docMk/>
          <pc:sldMk cId="3253430640" sldId="2147472234"/>
        </pc:sldMkLst>
      </pc:sldChg>
      <pc:sldChg chg="modSp mod">
        <pc:chgData name="Becky Gibson" userId="78b6f10f-8e3b-402f-80fe-51d86f58b018" providerId="ADAL" clId="{22DA89AD-74AD-4C49-ABBA-C72D1F4DAA80}" dt="2025-11-03T22:39:55.687" v="355" actId="33553"/>
        <pc:sldMkLst>
          <pc:docMk/>
          <pc:sldMk cId="233939797" sldId="2147472235"/>
        </pc:sldMkLst>
        <pc:spChg chg="mod">
          <ac:chgData name="Becky Gibson" userId="78b6f10f-8e3b-402f-80fe-51d86f58b018" providerId="ADAL" clId="{22DA89AD-74AD-4C49-ABBA-C72D1F4DAA80}" dt="2025-11-03T22:39:55.687" v="355" actId="33553"/>
          <ac:spMkLst>
            <pc:docMk/>
            <pc:sldMk cId="233939797" sldId="2147472235"/>
            <ac:spMk id="4" creationId="{80F4755F-6C14-6A95-411E-9ED14BBF33EB}"/>
          </ac:spMkLst>
        </pc:spChg>
      </pc:sldChg>
      <pc:sldChg chg="modSp mod modNotesTx">
        <pc:chgData name="Becky Gibson" userId="78b6f10f-8e3b-402f-80fe-51d86f58b018" providerId="ADAL" clId="{22DA89AD-74AD-4C49-ABBA-C72D1F4DAA80}" dt="2025-11-07T15:26:36.495" v="2282" actId="14100"/>
        <pc:sldMkLst>
          <pc:docMk/>
          <pc:sldMk cId="354508508" sldId="2147472236"/>
        </pc:sldMkLst>
        <pc:spChg chg="ord">
          <ac:chgData name="Becky Gibson" userId="78b6f10f-8e3b-402f-80fe-51d86f58b018" providerId="ADAL" clId="{22DA89AD-74AD-4C49-ABBA-C72D1F4DAA80}" dt="2025-11-03T22:47:13.810" v="412" actId="13244"/>
          <ac:spMkLst>
            <pc:docMk/>
            <pc:sldMk cId="354508508" sldId="2147472236"/>
            <ac:spMk id="2" creationId="{77BE3DC6-902A-6031-EB2A-6C4DBBE1AA31}"/>
          </ac:spMkLst>
        </pc:spChg>
        <pc:spChg chg="ord">
          <ac:chgData name="Becky Gibson" userId="78b6f10f-8e3b-402f-80fe-51d86f58b018" providerId="ADAL" clId="{22DA89AD-74AD-4C49-ABBA-C72D1F4DAA80}" dt="2025-11-03T22:47:16.411" v="413" actId="13244"/>
          <ac:spMkLst>
            <pc:docMk/>
            <pc:sldMk cId="354508508" sldId="2147472236"/>
            <ac:spMk id="5" creationId="{E7BA5FF1-B0C1-07DE-9DAC-A637D0AB7BC3}"/>
          </ac:spMkLst>
        </pc:spChg>
        <pc:spChg chg="mod">
          <ac:chgData name="Becky Gibson" userId="78b6f10f-8e3b-402f-80fe-51d86f58b018" providerId="ADAL" clId="{22DA89AD-74AD-4C49-ABBA-C72D1F4DAA80}" dt="2025-11-07T15:26:36.495" v="2282" actId="14100"/>
          <ac:spMkLst>
            <pc:docMk/>
            <pc:sldMk cId="354508508" sldId="2147472236"/>
            <ac:spMk id="6" creationId="{AF9AC198-6E21-F288-2065-51B3F07237AA}"/>
          </ac:spMkLst>
        </pc:spChg>
        <pc:spChg chg="mod ord">
          <ac:chgData name="Becky Gibson" userId="78b6f10f-8e3b-402f-80fe-51d86f58b018" providerId="ADAL" clId="{22DA89AD-74AD-4C49-ABBA-C72D1F4DAA80}" dt="2025-11-03T22:47:31.582" v="416" actId="13244"/>
          <ac:spMkLst>
            <pc:docMk/>
            <pc:sldMk cId="354508508" sldId="2147472236"/>
            <ac:spMk id="8" creationId="{985EFB49-6847-102D-C946-D47EF715736D}"/>
          </ac:spMkLst>
        </pc:spChg>
      </pc:sldChg>
      <pc:sldChg chg="ord">
        <pc:chgData name="Becky Gibson" userId="78b6f10f-8e3b-402f-80fe-51d86f58b018" providerId="ADAL" clId="{22DA89AD-74AD-4C49-ABBA-C72D1F4DAA80}" dt="2025-11-07T15:28:28.774" v="2395" actId="20578"/>
        <pc:sldMkLst>
          <pc:docMk/>
          <pc:sldMk cId="3543927307" sldId="2147472237"/>
        </pc:sldMkLst>
      </pc:sldChg>
      <pc:sldChg chg="modSp mod">
        <pc:chgData name="Becky Gibson" userId="78b6f10f-8e3b-402f-80fe-51d86f58b018" providerId="ADAL" clId="{22DA89AD-74AD-4C49-ABBA-C72D1F4DAA80}" dt="2025-11-03T22:39:57.195" v="356" actId="33553"/>
        <pc:sldMkLst>
          <pc:docMk/>
          <pc:sldMk cId="3010542123" sldId="2147472238"/>
        </pc:sldMkLst>
        <pc:spChg chg="mod">
          <ac:chgData name="Becky Gibson" userId="78b6f10f-8e3b-402f-80fe-51d86f58b018" providerId="ADAL" clId="{22DA89AD-74AD-4C49-ABBA-C72D1F4DAA80}" dt="2025-11-03T22:39:57.195" v="356" actId="33553"/>
          <ac:spMkLst>
            <pc:docMk/>
            <pc:sldMk cId="3010542123" sldId="2147472238"/>
            <ac:spMk id="4" creationId="{80F4755F-6C14-6A95-411E-9ED14BBF33EB}"/>
          </ac:spMkLst>
        </pc:spChg>
      </pc:sldChg>
      <pc:sldChg chg="modSp mod">
        <pc:chgData name="Becky Gibson" userId="78b6f10f-8e3b-402f-80fe-51d86f58b018" providerId="ADAL" clId="{22DA89AD-74AD-4C49-ABBA-C72D1F4DAA80}" dt="2025-11-03T22:47:47.961" v="419" actId="13244"/>
        <pc:sldMkLst>
          <pc:docMk/>
          <pc:sldMk cId="992268282" sldId="2147472239"/>
        </pc:sldMkLst>
        <pc:spChg chg="ord">
          <ac:chgData name="Becky Gibson" userId="78b6f10f-8e3b-402f-80fe-51d86f58b018" providerId="ADAL" clId="{22DA89AD-74AD-4C49-ABBA-C72D1F4DAA80}" dt="2025-11-03T22:47:41.224" v="417" actId="13244"/>
          <ac:spMkLst>
            <pc:docMk/>
            <pc:sldMk cId="992268282" sldId="2147472239"/>
            <ac:spMk id="2" creationId="{79346CF6-59F2-094E-963D-1801908C2FCD}"/>
          </ac:spMkLst>
        </pc:spChg>
        <pc:spChg chg="ord">
          <ac:chgData name="Becky Gibson" userId="78b6f10f-8e3b-402f-80fe-51d86f58b018" providerId="ADAL" clId="{22DA89AD-74AD-4C49-ABBA-C72D1F4DAA80}" dt="2025-11-03T22:47:47.961" v="419" actId="13244"/>
          <ac:spMkLst>
            <pc:docMk/>
            <pc:sldMk cId="992268282" sldId="2147472239"/>
            <ac:spMk id="4" creationId="{1C8F1030-3D07-9648-A245-E07E0BB72EC2}"/>
          </ac:spMkLst>
        </pc:spChg>
        <pc:picChg chg="mod">
          <ac:chgData name="Becky Gibson" userId="78b6f10f-8e3b-402f-80fe-51d86f58b018" providerId="ADAL" clId="{22DA89AD-74AD-4C49-ABBA-C72D1F4DAA80}" dt="2025-11-03T22:38:45.793" v="349" actId="962"/>
          <ac:picMkLst>
            <pc:docMk/>
            <pc:sldMk cId="992268282" sldId="2147472239"/>
            <ac:picMk id="3" creationId="{E270FCE2-0343-F92A-7560-18789BFFD9C2}"/>
          </ac:picMkLst>
        </pc:picChg>
      </pc:sldChg>
      <pc:sldChg chg="modNotesTx">
        <pc:chgData name="Becky Gibson" userId="78b6f10f-8e3b-402f-80fe-51d86f58b018" providerId="ADAL" clId="{22DA89AD-74AD-4C49-ABBA-C72D1F4DAA80}" dt="2025-11-17T17:09:47.180" v="8439" actId="20577"/>
        <pc:sldMkLst>
          <pc:docMk/>
          <pc:sldMk cId="3735007379" sldId="2147472240"/>
        </pc:sldMkLst>
      </pc:sldChg>
      <pc:sldChg chg="modSp mod">
        <pc:chgData name="Becky Gibson" userId="78b6f10f-8e3b-402f-80fe-51d86f58b018" providerId="ADAL" clId="{22DA89AD-74AD-4C49-ABBA-C72D1F4DAA80}" dt="2025-11-03T22:39:58.705" v="357" actId="33553"/>
        <pc:sldMkLst>
          <pc:docMk/>
          <pc:sldMk cId="2039265765" sldId="2147472241"/>
        </pc:sldMkLst>
        <pc:spChg chg="mod">
          <ac:chgData name="Becky Gibson" userId="78b6f10f-8e3b-402f-80fe-51d86f58b018" providerId="ADAL" clId="{22DA89AD-74AD-4C49-ABBA-C72D1F4DAA80}" dt="2025-11-03T22:39:58.705" v="357" actId="33553"/>
          <ac:spMkLst>
            <pc:docMk/>
            <pc:sldMk cId="2039265765" sldId="2147472241"/>
            <ac:spMk id="4" creationId="{80F4755F-6C14-6A95-411E-9ED14BBF33EB}"/>
          </ac:spMkLst>
        </pc:spChg>
      </pc:sldChg>
      <pc:sldChg chg="modSp mod">
        <pc:chgData name="Becky Gibson" userId="78b6f10f-8e3b-402f-80fe-51d86f58b018" providerId="ADAL" clId="{22DA89AD-74AD-4C49-ABBA-C72D1F4DAA80}" dt="2025-11-07T16:59:53.596" v="2635" actId="16037"/>
        <pc:sldMkLst>
          <pc:docMk/>
          <pc:sldMk cId="531770738" sldId="2147472242"/>
        </pc:sldMkLst>
        <pc:spChg chg="ord">
          <ac:chgData name="Becky Gibson" userId="78b6f10f-8e3b-402f-80fe-51d86f58b018" providerId="ADAL" clId="{22DA89AD-74AD-4C49-ABBA-C72D1F4DAA80}" dt="2025-11-03T22:48:00.742" v="420" actId="13244"/>
          <ac:spMkLst>
            <pc:docMk/>
            <pc:sldMk cId="531770738" sldId="2147472242"/>
            <ac:spMk id="2" creationId="{79346CF6-59F2-094E-963D-1801908C2FCD}"/>
          </ac:spMkLst>
        </pc:spChg>
        <pc:spChg chg="ord">
          <ac:chgData name="Becky Gibson" userId="78b6f10f-8e3b-402f-80fe-51d86f58b018" providerId="ADAL" clId="{22DA89AD-74AD-4C49-ABBA-C72D1F4DAA80}" dt="2025-11-03T22:48:08.961" v="422" actId="13244"/>
          <ac:spMkLst>
            <pc:docMk/>
            <pc:sldMk cId="531770738" sldId="2147472242"/>
            <ac:spMk id="4" creationId="{1C8F1030-3D07-9648-A245-E07E0BB72EC2}"/>
          </ac:spMkLst>
        </pc:spChg>
        <pc:spChg chg="mod">
          <ac:chgData name="Becky Gibson" userId="78b6f10f-8e3b-402f-80fe-51d86f58b018" providerId="ADAL" clId="{22DA89AD-74AD-4C49-ABBA-C72D1F4DAA80}" dt="2025-11-07T16:59:53.596" v="2635" actId="16037"/>
          <ac:spMkLst>
            <pc:docMk/>
            <pc:sldMk cId="531770738" sldId="2147472242"/>
            <ac:spMk id="14" creationId="{28D1CD13-2A39-71B2-7D99-F67ED3D16EBE}"/>
          </ac:spMkLst>
        </pc:spChg>
        <pc:picChg chg="mod">
          <ac:chgData name="Becky Gibson" userId="78b6f10f-8e3b-402f-80fe-51d86f58b018" providerId="ADAL" clId="{22DA89AD-74AD-4C49-ABBA-C72D1F4DAA80}" dt="2025-11-03T22:39:30.278" v="351" actId="962"/>
          <ac:picMkLst>
            <pc:docMk/>
            <pc:sldMk cId="531770738" sldId="2147472242"/>
            <ac:picMk id="5" creationId="{398C2E52-7E73-B69C-C8CE-F6B7FD25B3D9}"/>
          </ac:picMkLst>
        </pc:picChg>
      </pc:sldChg>
      <pc:sldChg chg="ord">
        <pc:chgData name="Becky Gibson" userId="78b6f10f-8e3b-402f-80fe-51d86f58b018" providerId="ADAL" clId="{22DA89AD-74AD-4C49-ABBA-C72D1F4DAA80}" dt="2025-11-07T17:01:06.295" v="2636" actId="20578"/>
        <pc:sldMkLst>
          <pc:docMk/>
          <pc:sldMk cId="3591029166" sldId="2147472243"/>
        </pc:sldMkLst>
      </pc:sldChg>
      <pc:sldChg chg="modSp mod">
        <pc:chgData name="Becky Gibson" userId="78b6f10f-8e3b-402f-80fe-51d86f58b018" providerId="ADAL" clId="{22DA89AD-74AD-4C49-ABBA-C72D1F4DAA80}" dt="2025-11-17T16:50:57.681" v="8392" actId="13244"/>
        <pc:sldMkLst>
          <pc:docMk/>
          <pc:sldMk cId="1519465551" sldId="2147472244"/>
        </pc:sldMkLst>
        <pc:spChg chg="mod">
          <ac:chgData name="Becky Gibson" userId="78b6f10f-8e3b-402f-80fe-51d86f58b018" providerId="ADAL" clId="{22DA89AD-74AD-4C49-ABBA-C72D1F4DAA80}" dt="2025-11-03T22:40:46.463" v="383" actId="20577"/>
          <ac:spMkLst>
            <pc:docMk/>
            <pc:sldMk cId="1519465551" sldId="2147472244"/>
            <ac:spMk id="4" creationId="{F0E9DDE4-3FB3-6352-1286-11612D04E631}"/>
          </ac:spMkLst>
        </pc:spChg>
        <pc:spChg chg="ord">
          <ac:chgData name="Becky Gibson" userId="78b6f10f-8e3b-402f-80fe-51d86f58b018" providerId="ADAL" clId="{22DA89AD-74AD-4C49-ABBA-C72D1F4DAA80}" dt="2025-11-17T16:50:57.681" v="8392" actId="13244"/>
          <ac:spMkLst>
            <pc:docMk/>
            <pc:sldMk cId="1519465551" sldId="2147472244"/>
            <ac:spMk id="13" creationId="{720C30E9-AD86-3189-D1D8-C7B84AB2C572}"/>
          </ac:spMkLst>
        </pc:spChg>
        <pc:grpChg chg="mod">
          <ac:chgData name="Becky Gibson" userId="78b6f10f-8e3b-402f-80fe-51d86f58b018" providerId="ADAL" clId="{22DA89AD-74AD-4C49-ABBA-C72D1F4DAA80}" dt="2025-11-03T22:35:56.513" v="126" actId="962"/>
          <ac:grpSpMkLst>
            <pc:docMk/>
            <pc:sldMk cId="1519465551" sldId="2147472244"/>
            <ac:grpSpMk id="104" creationId="{3DB9D303-082A-8DFC-BFC7-ECAE72157EDB}"/>
          </ac:grpSpMkLst>
        </pc:grpChg>
      </pc:sldChg>
      <pc:sldChg chg="add">
        <pc:chgData name="Becky Gibson" userId="78b6f10f-8e3b-402f-80fe-51d86f58b018" providerId="ADAL" clId="{22DA89AD-74AD-4C49-ABBA-C72D1F4DAA80}" dt="2025-11-03T22:11:32.020" v="0"/>
        <pc:sldMkLst>
          <pc:docMk/>
          <pc:sldMk cId="2345478720" sldId="2147472251"/>
        </pc:sldMkLst>
      </pc:sldChg>
      <pc:sldChg chg="add">
        <pc:chgData name="Becky Gibson" userId="78b6f10f-8e3b-402f-80fe-51d86f58b018" providerId="ADAL" clId="{22DA89AD-74AD-4C49-ABBA-C72D1F4DAA80}" dt="2025-11-03T22:11:32.020" v="0"/>
        <pc:sldMkLst>
          <pc:docMk/>
          <pc:sldMk cId="3099483910" sldId="2147472252"/>
        </pc:sldMkLst>
      </pc:sldChg>
      <pc:sldChg chg="add">
        <pc:chgData name="Becky Gibson" userId="78b6f10f-8e3b-402f-80fe-51d86f58b018" providerId="ADAL" clId="{22DA89AD-74AD-4C49-ABBA-C72D1F4DAA80}" dt="2025-11-03T22:12:40.032" v="3"/>
        <pc:sldMkLst>
          <pc:docMk/>
          <pc:sldMk cId="1846298196" sldId="2147472253"/>
        </pc:sldMkLst>
      </pc:sldChg>
      <pc:sldChg chg="add">
        <pc:chgData name="Becky Gibson" userId="78b6f10f-8e3b-402f-80fe-51d86f58b018" providerId="ADAL" clId="{22DA89AD-74AD-4C49-ABBA-C72D1F4DAA80}" dt="2025-11-03T22:12:40.032" v="3"/>
        <pc:sldMkLst>
          <pc:docMk/>
          <pc:sldMk cId="1137447368" sldId="2147472254"/>
        </pc:sldMkLst>
      </pc:sldChg>
      <pc:sldChg chg="add">
        <pc:chgData name="Becky Gibson" userId="78b6f10f-8e3b-402f-80fe-51d86f58b018" providerId="ADAL" clId="{22DA89AD-74AD-4C49-ABBA-C72D1F4DAA80}" dt="2025-11-03T22:12:40.032" v="3"/>
        <pc:sldMkLst>
          <pc:docMk/>
          <pc:sldMk cId="3478513424" sldId="2147472255"/>
        </pc:sldMkLst>
      </pc:sldChg>
      <pc:sldChg chg="add">
        <pc:chgData name="Becky Gibson" userId="78b6f10f-8e3b-402f-80fe-51d86f58b018" providerId="ADAL" clId="{22DA89AD-74AD-4C49-ABBA-C72D1F4DAA80}" dt="2025-11-03T22:12:40.032" v="3"/>
        <pc:sldMkLst>
          <pc:docMk/>
          <pc:sldMk cId="3409367813" sldId="2147472256"/>
        </pc:sldMkLst>
      </pc:sldChg>
      <pc:sldChg chg="add">
        <pc:chgData name="Becky Gibson" userId="78b6f10f-8e3b-402f-80fe-51d86f58b018" providerId="ADAL" clId="{22DA89AD-74AD-4C49-ABBA-C72D1F4DAA80}" dt="2025-11-03T22:13:41.418" v="8"/>
        <pc:sldMkLst>
          <pc:docMk/>
          <pc:sldMk cId="133859033" sldId="2147472257"/>
        </pc:sldMkLst>
      </pc:sldChg>
      <pc:sldChg chg="add">
        <pc:chgData name="Becky Gibson" userId="78b6f10f-8e3b-402f-80fe-51d86f58b018" providerId="ADAL" clId="{22DA89AD-74AD-4C49-ABBA-C72D1F4DAA80}" dt="2025-11-03T22:13:41.418" v="8"/>
        <pc:sldMkLst>
          <pc:docMk/>
          <pc:sldMk cId="3535797105" sldId="2147472258"/>
        </pc:sldMkLst>
      </pc:sldChg>
      <pc:sldChg chg="addSp delSp modSp add mod modClrScheme chgLayout">
        <pc:chgData name="Becky Gibson" userId="78b6f10f-8e3b-402f-80fe-51d86f58b018" providerId="ADAL" clId="{22DA89AD-74AD-4C49-ABBA-C72D1F4DAA80}" dt="2025-11-03T22:43:18.558" v="394" actId="13244"/>
        <pc:sldMkLst>
          <pc:docMk/>
          <pc:sldMk cId="2982064897" sldId="2147472260"/>
        </pc:sldMkLst>
        <pc:spChg chg="mod ord">
          <ac:chgData name="Becky Gibson" userId="78b6f10f-8e3b-402f-80fe-51d86f58b018" providerId="ADAL" clId="{22DA89AD-74AD-4C49-ABBA-C72D1F4DAA80}" dt="2025-11-03T22:29:54.016" v="101" actId="700"/>
          <ac:spMkLst>
            <pc:docMk/>
            <pc:sldMk cId="2982064897" sldId="2147472260"/>
            <ac:spMk id="2" creationId="{79346CF6-59F2-094E-963D-1801908C2FCD}"/>
          </ac:spMkLst>
        </pc:spChg>
        <pc:spChg chg="mod ord">
          <ac:chgData name="Becky Gibson" userId="78b6f10f-8e3b-402f-80fe-51d86f58b018" providerId="ADAL" clId="{22DA89AD-74AD-4C49-ABBA-C72D1F4DAA80}" dt="2025-11-03T22:34:17.170" v="123" actId="1076"/>
          <ac:spMkLst>
            <pc:docMk/>
            <pc:sldMk cId="2982064897" sldId="2147472260"/>
            <ac:spMk id="4" creationId="{1C8F1030-3D07-9648-A245-E07E0BB72EC2}"/>
          </ac:spMkLst>
        </pc:spChg>
        <pc:spChg chg="mod ord">
          <ac:chgData name="Becky Gibson" userId="78b6f10f-8e3b-402f-80fe-51d86f58b018" providerId="ADAL" clId="{22DA89AD-74AD-4C49-ABBA-C72D1F4DAA80}" dt="2025-11-03T22:34:17.170" v="123" actId="1076"/>
          <ac:spMkLst>
            <pc:docMk/>
            <pc:sldMk cId="2982064897" sldId="2147472260"/>
            <ac:spMk id="5" creationId="{D375036B-35F2-A444-9921-65238B1B5FD0}"/>
          </ac:spMkLst>
        </pc:spChg>
        <pc:picChg chg="add mod ord">
          <ac:chgData name="Becky Gibson" userId="78b6f10f-8e3b-402f-80fe-51d86f58b018" providerId="ADAL" clId="{22DA89AD-74AD-4C49-ABBA-C72D1F4DAA80}" dt="2025-11-03T22:43:18.558" v="394" actId="13244"/>
          <ac:picMkLst>
            <pc:docMk/>
            <pc:sldMk cId="2982064897" sldId="2147472260"/>
            <ac:picMk id="3" creationId="{987592F8-DA45-6A03-C3DB-CAF48E4EBE7C}"/>
          </ac:picMkLst>
        </pc:picChg>
      </pc:sldChg>
      <pc:sldChg chg="modSp add mod">
        <pc:chgData name="Becky Gibson" userId="78b6f10f-8e3b-402f-80fe-51d86f58b018" providerId="ADAL" clId="{22DA89AD-74AD-4C49-ABBA-C72D1F4DAA80}" dt="2025-11-03T22:51:47.882" v="439" actId="20577"/>
        <pc:sldMkLst>
          <pc:docMk/>
          <pc:sldMk cId="134551036" sldId="2147472261"/>
        </pc:sldMkLst>
        <pc:spChg chg="mod">
          <ac:chgData name="Becky Gibson" userId="78b6f10f-8e3b-402f-80fe-51d86f58b018" providerId="ADAL" clId="{22DA89AD-74AD-4C49-ABBA-C72D1F4DAA80}" dt="2025-11-03T22:51:47.882" v="439" actId="20577"/>
          <ac:spMkLst>
            <pc:docMk/>
            <pc:sldMk cId="134551036" sldId="2147472261"/>
            <ac:spMk id="4" creationId="{6DA02EF9-1F88-FB3A-17D8-45DE22CB063F}"/>
          </ac:spMkLst>
        </pc:spChg>
      </pc:sldChg>
      <pc:sldChg chg="addSp delSp modSp new mod">
        <pc:chgData name="Becky Gibson" userId="78b6f10f-8e3b-402f-80fe-51d86f58b018" providerId="ADAL" clId="{22DA89AD-74AD-4C49-ABBA-C72D1F4DAA80}" dt="2025-11-17T16:53:32.852" v="8399" actId="13244"/>
        <pc:sldMkLst>
          <pc:docMk/>
          <pc:sldMk cId="3478672962" sldId="2147472263"/>
        </pc:sldMkLst>
        <pc:spChg chg="ord">
          <ac:chgData name="Becky Gibson" userId="78b6f10f-8e3b-402f-80fe-51d86f58b018" providerId="ADAL" clId="{22DA89AD-74AD-4C49-ABBA-C72D1F4DAA80}" dt="2025-11-17T16:53:18.765" v="8396" actId="13244"/>
          <ac:spMkLst>
            <pc:docMk/>
            <pc:sldMk cId="3478672962" sldId="2147472263"/>
            <ac:spMk id="2" creationId="{FE03DC22-01EC-8573-0B84-B5E07B8CA5B6}"/>
          </ac:spMkLst>
        </pc:spChg>
        <pc:spChg chg="mod ord">
          <ac:chgData name="Becky Gibson" userId="78b6f10f-8e3b-402f-80fe-51d86f58b018" providerId="ADAL" clId="{22DA89AD-74AD-4C49-ABBA-C72D1F4DAA80}" dt="2025-11-17T16:53:32.852" v="8399" actId="13244"/>
          <ac:spMkLst>
            <pc:docMk/>
            <pc:sldMk cId="3478672962" sldId="2147472263"/>
            <ac:spMk id="3" creationId="{AE5B55BA-25D9-7438-A1A8-D82332B29D5D}"/>
          </ac:spMkLst>
        </pc:spChg>
        <pc:spChg chg="mod ord">
          <ac:chgData name="Becky Gibson" userId="78b6f10f-8e3b-402f-80fe-51d86f58b018" providerId="ADAL" clId="{22DA89AD-74AD-4C49-ABBA-C72D1F4DAA80}" dt="2025-11-17T16:53:26.259" v="8398" actId="13244"/>
          <ac:spMkLst>
            <pc:docMk/>
            <pc:sldMk cId="3478672962" sldId="2147472263"/>
            <ac:spMk id="5" creationId="{C2258469-3185-7714-11C1-A8AEF49A8E65}"/>
          </ac:spMkLst>
        </pc:spChg>
        <pc:picChg chg="add mod">
          <ac:chgData name="Becky Gibson" userId="78b6f10f-8e3b-402f-80fe-51d86f58b018" providerId="ADAL" clId="{22DA89AD-74AD-4C49-ABBA-C72D1F4DAA80}" dt="2025-11-05T20:30:51.811" v="805" actId="962"/>
          <ac:picMkLst>
            <pc:docMk/>
            <pc:sldMk cId="3478672962" sldId="2147472263"/>
            <ac:picMk id="7" creationId="{AA5BF425-3BCD-21CF-1123-CFBC38E17CB3}"/>
          </ac:picMkLst>
        </pc:picChg>
      </pc:sldChg>
      <pc:sldChg chg="addSp delSp modSp new mod">
        <pc:chgData name="Becky Gibson" userId="78b6f10f-8e3b-402f-80fe-51d86f58b018" providerId="ADAL" clId="{22DA89AD-74AD-4C49-ABBA-C72D1F4DAA80}" dt="2025-11-17T16:53:10.326" v="8395" actId="13244"/>
        <pc:sldMkLst>
          <pc:docMk/>
          <pc:sldMk cId="3352307962" sldId="2147472264"/>
        </pc:sldMkLst>
        <pc:spChg chg="ord">
          <ac:chgData name="Becky Gibson" userId="78b6f10f-8e3b-402f-80fe-51d86f58b018" providerId="ADAL" clId="{22DA89AD-74AD-4C49-ABBA-C72D1F4DAA80}" dt="2025-11-17T16:53:02.770" v="8393" actId="13244"/>
          <ac:spMkLst>
            <pc:docMk/>
            <pc:sldMk cId="3352307962" sldId="2147472264"/>
            <ac:spMk id="2" creationId="{17E9DAF8-15E4-B059-09FC-6428FA27F5D7}"/>
          </ac:spMkLst>
        </pc:spChg>
        <pc:spChg chg="mod ord">
          <ac:chgData name="Becky Gibson" userId="78b6f10f-8e3b-402f-80fe-51d86f58b018" providerId="ADAL" clId="{22DA89AD-74AD-4C49-ABBA-C72D1F4DAA80}" dt="2025-11-17T16:53:10.326" v="8395" actId="13244"/>
          <ac:spMkLst>
            <pc:docMk/>
            <pc:sldMk cId="3352307962" sldId="2147472264"/>
            <ac:spMk id="4" creationId="{1CDCD21C-30BF-B7CE-9F23-194BBE147D8E}"/>
          </ac:spMkLst>
        </pc:spChg>
        <pc:spChg chg="mod ord">
          <ac:chgData name="Becky Gibson" userId="78b6f10f-8e3b-402f-80fe-51d86f58b018" providerId="ADAL" clId="{22DA89AD-74AD-4C49-ABBA-C72D1F4DAA80}" dt="2025-11-17T16:53:05.876" v="8394" actId="13244"/>
          <ac:spMkLst>
            <pc:docMk/>
            <pc:sldMk cId="3352307962" sldId="2147472264"/>
            <ac:spMk id="5" creationId="{F6BFA123-41FB-4964-FE1F-127200683DEC}"/>
          </ac:spMkLst>
        </pc:spChg>
        <pc:picChg chg="add mod ord">
          <ac:chgData name="Becky Gibson" userId="78b6f10f-8e3b-402f-80fe-51d86f58b018" providerId="ADAL" clId="{22DA89AD-74AD-4C49-ABBA-C72D1F4DAA80}" dt="2025-11-12T21:56:04.896" v="8088" actId="13244"/>
          <ac:picMkLst>
            <pc:docMk/>
            <pc:sldMk cId="3352307962" sldId="2147472264"/>
            <ac:picMk id="7" creationId="{E825EB27-CB69-42C3-E74F-93E89F226957}"/>
          </ac:picMkLst>
        </pc:picChg>
      </pc:sldChg>
      <pc:sldChg chg="addSp delSp modSp new mod">
        <pc:chgData name="Becky Gibson" userId="78b6f10f-8e3b-402f-80fe-51d86f58b018" providerId="ADAL" clId="{22DA89AD-74AD-4C49-ABBA-C72D1F4DAA80}" dt="2025-11-17T16:53:52.773" v="8403" actId="13244"/>
        <pc:sldMkLst>
          <pc:docMk/>
          <pc:sldMk cId="1517489010" sldId="2147472265"/>
        </pc:sldMkLst>
        <pc:spChg chg="ord">
          <ac:chgData name="Becky Gibson" userId="78b6f10f-8e3b-402f-80fe-51d86f58b018" providerId="ADAL" clId="{22DA89AD-74AD-4C49-ABBA-C72D1F4DAA80}" dt="2025-11-17T16:53:45.562" v="8400" actId="13244"/>
          <ac:spMkLst>
            <pc:docMk/>
            <pc:sldMk cId="1517489010" sldId="2147472265"/>
            <ac:spMk id="2" creationId="{D20A9E9C-8433-EB48-C73D-5D14E4213A78}"/>
          </ac:spMkLst>
        </pc:spChg>
        <pc:spChg chg="add del mod">
          <ac:chgData name="Becky Gibson" userId="78b6f10f-8e3b-402f-80fe-51d86f58b018" providerId="ADAL" clId="{22DA89AD-74AD-4C49-ABBA-C72D1F4DAA80}" dt="2025-11-05T20:42:30.966" v="1065" actId="14100"/>
          <ac:spMkLst>
            <pc:docMk/>
            <pc:sldMk cId="1517489010" sldId="2147472265"/>
            <ac:spMk id="4" creationId="{DEEAF5EE-8D7B-E223-FA42-837C42DF2878}"/>
          </ac:spMkLst>
        </pc:spChg>
        <pc:spChg chg="mod ord">
          <ac:chgData name="Becky Gibson" userId="78b6f10f-8e3b-402f-80fe-51d86f58b018" providerId="ADAL" clId="{22DA89AD-74AD-4C49-ABBA-C72D1F4DAA80}" dt="2025-11-17T16:53:50.759" v="8402" actId="13244"/>
          <ac:spMkLst>
            <pc:docMk/>
            <pc:sldMk cId="1517489010" sldId="2147472265"/>
            <ac:spMk id="5" creationId="{FC068A1F-5494-EE72-5724-BC823F384F03}"/>
          </ac:spMkLst>
        </pc:spChg>
        <pc:picChg chg="add mod ord">
          <ac:chgData name="Becky Gibson" userId="78b6f10f-8e3b-402f-80fe-51d86f58b018" providerId="ADAL" clId="{22DA89AD-74AD-4C49-ABBA-C72D1F4DAA80}" dt="2025-11-17T16:53:52.773" v="8403" actId="13244"/>
          <ac:picMkLst>
            <pc:docMk/>
            <pc:sldMk cId="1517489010" sldId="2147472265"/>
            <ac:picMk id="9" creationId="{AD748DF6-B221-7FA9-FEA5-D8AD3A30E67A}"/>
          </ac:picMkLst>
        </pc:picChg>
      </pc:sldChg>
      <pc:sldChg chg="modSp add mod modNotesTx">
        <pc:chgData name="Becky Gibson" userId="78b6f10f-8e3b-402f-80fe-51d86f58b018" providerId="ADAL" clId="{22DA89AD-74AD-4C49-ABBA-C72D1F4DAA80}" dt="2025-11-17T16:54:04.743" v="8405" actId="13244"/>
        <pc:sldMkLst>
          <pc:docMk/>
          <pc:sldMk cId="4150598360" sldId="2147472266"/>
        </pc:sldMkLst>
        <pc:spChg chg="ord">
          <ac:chgData name="Becky Gibson" userId="78b6f10f-8e3b-402f-80fe-51d86f58b018" providerId="ADAL" clId="{22DA89AD-74AD-4C49-ABBA-C72D1F4DAA80}" dt="2025-11-12T21:59:23.292" v="8105" actId="13244"/>
          <ac:spMkLst>
            <pc:docMk/>
            <pc:sldMk cId="4150598360" sldId="2147472266"/>
            <ac:spMk id="3" creationId="{AB74640D-5812-73E3-8275-337E5D0E7342}"/>
          </ac:spMkLst>
        </pc:spChg>
        <pc:spChg chg="mod ord">
          <ac:chgData name="Becky Gibson" userId="78b6f10f-8e3b-402f-80fe-51d86f58b018" providerId="ADAL" clId="{22DA89AD-74AD-4C49-ABBA-C72D1F4DAA80}" dt="2025-11-17T16:54:02.241" v="8404" actId="13244"/>
          <ac:spMkLst>
            <pc:docMk/>
            <pc:sldMk cId="4150598360" sldId="2147472266"/>
            <ac:spMk id="4" creationId="{C91248FB-962C-B8CD-857B-255596663FAB}"/>
          </ac:spMkLst>
        </pc:spChg>
        <pc:spChg chg="ord">
          <ac:chgData name="Becky Gibson" userId="78b6f10f-8e3b-402f-80fe-51d86f58b018" providerId="ADAL" clId="{22DA89AD-74AD-4C49-ABBA-C72D1F4DAA80}" dt="2025-11-17T16:54:04.743" v="8405" actId="13244"/>
          <ac:spMkLst>
            <pc:docMk/>
            <pc:sldMk cId="4150598360" sldId="2147472266"/>
            <ac:spMk id="15" creationId="{770A5142-AD9D-FBEE-0F29-36C8DFC81A89}"/>
          </ac:spMkLst>
        </pc:spChg>
      </pc:sldChg>
      <pc:sldChg chg="addSp delSp modSp new mod">
        <pc:chgData name="Becky Gibson" userId="78b6f10f-8e3b-402f-80fe-51d86f58b018" providerId="ADAL" clId="{22DA89AD-74AD-4C49-ABBA-C72D1F4DAA80}" dt="2025-11-06T17:29:24.799" v="1804" actId="1076"/>
        <pc:sldMkLst>
          <pc:docMk/>
          <pc:sldMk cId="4179674974" sldId="2147472267"/>
        </pc:sldMkLst>
        <pc:spChg chg="mod">
          <ac:chgData name="Becky Gibson" userId="78b6f10f-8e3b-402f-80fe-51d86f58b018" providerId="ADAL" clId="{22DA89AD-74AD-4C49-ABBA-C72D1F4DAA80}" dt="2025-11-06T17:29:11.625" v="1803" actId="20577"/>
          <ac:spMkLst>
            <pc:docMk/>
            <pc:sldMk cId="4179674974" sldId="2147472267"/>
            <ac:spMk id="4" creationId="{04D86A87-2A3B-4BE3-140E-036AB8D73F0D}"/>
          </ac:spMkLst>
        </pc:spChg>
        <pc:spChg chg="mod ord">
          <ac:chgData name="Becky Gibson" userId="78b6f10f-8e3b-402f-80fe-51d86f58b018" providerId="ADAL" clId="{22DA89AD-74AD-4C49-ABBA-C72D1F4DAA80}" dt="2025-11-06T17:25:59.743" v="1748" actId="13244"/>
          <ac:spMkLst>
            <pc:docMk/>
            <pc:sldMk cId="4179674974" sldId="2147472267"/>
            <ac:spMk id="5" creationId="{C2CE2AE1-F4EE-69A8-9C94-E7775EE5B5B0}"/>
          </ac:spMkLst>
        </pc:spChg>
        <pc:spChg chg="add mod">
          <ac:chgData name="Becky Gibson" userId="78b6f10f-8e3b-402f-80fe-51d86f58b018" providerId="ADAL" clId="{22DA89AD-74AD-4C49-ABBA-C72D1F4DAA80}" dt="2025-11-06T17:29:24.799" v="1804" actId="1076"/>
          <ac:spMkLst>
            <pc:docMk/>
            <pc:sldMk cId="4179674974" sldId="2147472267"/>
            <ac:spMk id="11" creationId="{F8FB18CB-67F7-9061-52B6-A9D467A73667}"/>
          </ac:spMkLst>
        </pc:spChg>
        <pc:picChg chg="add mod ord">
          <ac:chgData name="Becky Gibson" userId="78b6f10f-8e3b-402f-80fe-51d86f58b018" providerId="ADAL" clId="{22DA89AD-74AD-4C49-ABBA-C72D1F4DAA80}" dt="2025-11-06T17:25:53.489" v="1747" actId="13244"/>
          <ac:picMkLst>
            <pc:docMk/>
            <pc:sldMk cId="4179674974" sldId="2147472267"/>
            <ac:picMk id="8" creationId="{BB14359A-B406-317C-5BC3-DF073B058407}"/>
          </ac:picMkLst>
        </pc:picChg>
      </pc:sldChg>
      <pc:sldChg chg="addSp delSp modSp new mod modNotesTx">
        <pc:chgData name="Becky Gibson" userId="78b6f10f-8e3b-402f-80fe-51d86f58b018" providerId="ADAL" clId="{22DA89AD-74AD-4C49-ABBA-C72D1F4DAA80}" dt="2025-11-17T17:08:32.743" v="8436" actId="13244"/>
        <pc:sldMkLst>
          <pc:docMk/>
          <pc:sldMk cId="2180316050" sldId="2147472268"/>
        </pc:sldMkLst>
        <pc:spChg chg="ord">
          <ac:chgData name="Becky Gibson" userId="78b6f10f-8e3b-402f-80fe-51d86f58b018" providerId="ADAL" clId="{22DA89AD-74AD-4C49-ABBA-C72D1F4DAA80}" dt="2025-11-17T17:08:29.890" v="8435" actId="13244"/>
          <ac:spMkLst>
            <pc:docMk/>
            <pc:sldMk cId="2180316050" sldId="2147472268"/>
            <ac:spMk id="2" creationId="{76DA41F5-402B-C345-1353-881C8D837D1D}"/>
          </ac:spMkLst>
        </pc:spChg>
        <pc:spChg chg="mod ord">
          <ac:chgData name="Becky Gibson" userId="78b6f10f-8e3b-402f-80fe-51d86f58b018" providerId="ADAL" clId="{22DA89AD-74AD-4C49-ABBA-C72D1F4DAA80}" dt="2025-11-17T17:08:32.743" v="8436" actId="13244"/>
          <ac:spMkLst>
            <pc:docMk/>
            <pc:sldMk cId="2180316050" sldId="2147472268"/>
            <ac:spMk id="5" creationId="{11F0F282-1814-7A9E-9C3C-8AEA81BA695C}"/>
          </ac:spMkLst>
        </pc:spChg>
        <pc:picChg chg="add mod">
          <ac:chgData name="Becky Gibson" userId="78b6f10f-8e3b-402f-80fe-51d86f58b018" providerId="ADAL" clId="{22DA89AD-74AD-4C49-ABBA-C72D1F4DAA80}" dt="2025-11-12T21:52:16.022" v="8068" actId="962"/>
          <ac:picMkLst>
            <pc:docMk/>
            <pc:sldMk cId="2180316050" sldId="2147472268"/>
            <ac:picMk id="7" creationId="{6EE7AD57-7520-9DF4-CACA-FF0B39A81285}"/>
          </ac:picMkLst>
        </pc:picChg>
      </pc:sldChg>
      <pc:sldChg chg="addSp delSp modSp new mod modNotesTx">
        <pc:chgData name="Becky Gibson" userId="78b6f10f-8e3b-402f-80fe-51d86f58b018" providerId="ADAL" clId="{22DA89AD-74AD-4C49-ABBA-C72D1F4DAA80}" dt="2025-11-17T17:08:40.941" v="8438" actId="13244"/>
        <pc:sldMkLst>
          <pc:docMk/>
          <pc:sldMk cId="4256904080" sldId="2147472269"/>
        </pc:sldMkLst>
        <pc:spChg chg="ord">
          <ac:chgData name="Becky Gibson" userId="78b6f10f-8e3b-402f-80fe-51d86f58b018" providerId="ADAL" clId="{22DA89AD-74AD-4C49-ABBA-C72D1F4DAA80}" dt="2025-11-17T17:08:40.941" v="8438" actId="13244"/>
          <ac:spMkLst>
            <pc:docMk/>
            <pc:sldMk cId="4256904080" sldId="2147472269"/>
            <ac:spMk id="2" creationId="{CC60E10E-3A14-B821-D794-1B99331295CD}"/>
          </ac:spMkLst>
        </pc:spChg>
        <pc:spChg chg="mod ord">
          <ac:chgData name="Becky Gibson" userId="78b6f10f-8e3b-402f-80fe-51d86f58b018" providerId="ADAL" clId="{22DA89AD-74AD-4C49-ABBA-C72D1F4DAA80}" dt="2025-11-17T17:08:39.240" v="8437" actId="13244"/>
          <ac:spMkLst>
            <pc:docMk/>
            <pc:sldMk cId="4256904080" sldId="2147472269"/>
            <ac:spMk id="5" creationId="{0D2C6A21-1D9C-6892-8F0A-52FDD506604C}"/>
          </ac:spMkLst>
        </pc:spChg>
        <pc:picChg chg="add mod">
          <ac:chgData name="Becky Gibson" userId="78b6f10f-8e3b-402f-80fe-51d86f58b018" providerId="ADAL" clId="{22DA89AD-74AD-4C49-ABBA-C72D1F4DAA80}" dt="2025-11-12T21:53:35.243" v="8072" actId="962"/>
          <ac:picMkLst>
            <pc:docMk/>
            <pc:sldMk cId="4256904080" sldId="2147472269"/>
            <ac:picMk id="7" creationId="{6A98A2BE-2A30-E56B-F9EC-B38728BEF529}"/>
          </ac:picMkLst>
        </pc:picChg>
      </pc:sldChg>
      <pc:sldChg chg="addSp delSp modSp add mod">
        <pc:chgData name="Becky Gibson" userId="78b6f10f-8e3b-402f-80fe-51d86f58b018" providerId="ADAL" clId="{22DA89AD-74AD-4C49-ABBA-C72D1F4DAA80}" dt="2025-11-17T17:27:00.315" v="8446" actId="13244"/>
        <pc:sldMkLst>
          <pc:docMk/>
          <pc:sldMk cId="3708433491" sldId="2147472270"/>
        </pc:sldMkLst>
        <pc:spChg chg="add del mod">
          <ac:chgData name="Becky Gibson" userId="78b6f10f-8e3b-402f-80fe-51d86f58b018" providerId="ADAL" clId="{22DA89AD-74AD-4C49-ABBA-C72D1F4DAA80}" dt="2025-11-07T17:05:03.211" v="2727" actId="122"/>
          <ac:spMkLst>
            <pc:docMk/>
            <pc:sldMk cId="3708433491" sldId="2147472270"/>
            <ac:spMk id="2" creationId="{C41DF0D3-1ECD-BE37-E4F7-0B781156D1E0}"/>
          </ac:spMkLst>
        </pc:spChg>
        <pc:spChg chg="ord">
          <ac:chgData name="Becky Gibson" userId="78b6f10f-8e3b-402f-80fe-51d86f58b018" providerId="ADAL" clId="{22DA89AD-74AD-4C49-ABBA-C72D1F4DAA80}" dt="2025-11-17T17:26:57.337" v="8445" actId="13244"/>
          <ac:spMkLst>
            <pc:docMk/>
            <pc:sldMk cId="3708433491" sldId="2147472270"/>
            <ac:spMk id="3" creationId="{8C15D03B-30B9-9427-DBA1-CEA70814B9F7}"/>
          </ac:spMkLst>
        </pc:spChg>
        <pc:spChg chg="mod ord">
          <ac:chgData name="Becky Gibson" userId="78b6f10f-8e3b-402f-80fe-51d86f58b018" providerId="ADAL" clId="{22DA89AD-74AD-4C49-ABBA-C72D1F4DAA80}" dt="2025-11-17T17:26:55.329" v="8444" actId="13244"/>
          <ac:spMkLst>
            <pc:docMk/>
            <pc:sldMk cId="3708433491" sldId="2147472270"/>
            <ac:spMk id="4" creationId="{23DFDFD9-49E7-DF10-93D1-B9D45C6CDB31}"/>
          </ac:spMkLst>
        </pc:spChg>
        <pc:spChg chg="mod ord modVis">
          <ac:chgData name="Becky Gibson" userId="78b6f10f-8e3b-402f-80fe-51d86f58b018" providerId="ADAL" clId="{22DA89AD-74AD-4C49-ABBA-C72D1F4DAA80}" dt="2025-11-17T17:27:00.315" v="8446" actId="13244"/>
          <ac:spMkLst>
            <pc:docMk/>
            <pc:sldMk cId="3708433491" sldId="2147472270"/>
            <ac:spMk id="15" creationId="{D7CA18EF-450A-12DE-3A82-16542007061A}"/>
          </ac:spMkLst>
        </pc:spChg>
      </pc:sldChg>
      <pc:sldChg chg="addSp delSp modSp add mod">
        <pc:chgData name="Becky Gibson" userId="78b6f10f-8e3b-402f-80fe-51d86f58b018" providerId="ADAL" clId="{22DA89AD-74AD-4C49-ABBA-C72D1F4DAA80}" dt="2025-11-17T17:27:09.868" v="8448" actId="13244"/>
        <pc:sldMkLst>
          <pc:docMk/>
          <pc:sldMk cId="968273368" sldId="2147472271"/>
        </pc:sldMkLst>
        <pc:spChg chg="ord">
          <ac:chgData name="Becky Gibson" userId="78b6f10f-8e3b-402f-80fe-51d86f58b018" providerId="ADAL" clId="{22DA89AD-74AD-4C49-ABBA-C72D1F4DAA80}" dt="2025-11-17T17:27:07.265" v="8447" actId="13244"/>
          <ac:spMkLst>
            <pc:docMk/>
            <pc:sldMk cId="968273368" sldId="2147472271"/>
            <ac:spMk id="2" creationId="{0A98AD43-9F2C-605F-F093-2EBAF0899E88}"/>
          </ac:spMkLst>
        </pc:spChg>
        <pc:spChg chg="mod ord">
          <ac:chgData name="Becky Gibson" userId="78b6f10f-8e3b-402f-80fe-51d86f58b018" providerId="ADAL" clId="{22DA89AD-74AD-4C49-ABBA-C72D1F4DAA80}" dt="2025-11-17T17:27:09.868" v="8448" actId="13244"/>
          <ac:spMkLst>
            <pc:docMk/>
            <pc:sldMk cId="968273368" sldId="2147472271"/>
            <ac:spMk id="4" creationId="{82CE3B24-9458-0870-D339-F5174FCF89C4}"/>
          </ac:spMkLst>
        </pc:spChg>
        <pc:spChg chg="mod">
          <ac:chgData name="Becky Gibson" userId="78b6f10f-8e3b-402f-80fe-51d86f58b018" providerId="ADAL" clId="{22DA89AD-74AD-4C49-ABBA-C72D1F4DAA80}" dt="2025-11-12T20:11:40.797" v="5248" actId="20577"/>
          <ac:spMkLst>
            <pc:docMk/>
            <pc:sldMk cId="968273368" sldId="2147472271"/>
            <ac:spMk id="5" creationId="{ABDDE515-17BE-9E44-E48C-A52E07192D22}"/>
          </ac:spMkLst>
        </pc:spChg>
      </pc:sldChg>
      <pc:sldChg chg="modSp add mod">
        <pc:chgData name="Becky Gibson" userId="78b6f10f-8e3b-402f-80fe-51d86f58b018" providerId="ADAL" clId="{22DA89AD-74AD-4C49-ABBA-C72D1F4DAA80}" dt="2025-11-17T16:54:31.909" v="8411" actId="13244"/>
        <pc:sldMkLst>
          <pc:docMk/>
          <pc:sldMk cId="180495140" sldId="2147472272"/>
        </pc:sldMkLst>
        <pc:spChg chg="ord">
          <ac:chgData name="Becky Gibson" userId="78b6f10f-8e3b-402f-80fe-51d86f58b018" providerId="ADAL" clId="{22DA89AD-74AD-4C49-ABBA-C72D1F4DAA80}" dt="2025-11-17T16:54:31.909" v="8411" actId="13244"/>
          <ac:spMkLst>
            <pc:docMk/>
            <pc:sldMk cId="180495140" sldId="2147472272"/>
            <ac:spMk id="3" creationId="{2A03036C-0C50-06BC-5222-894A5D241D40}"/>
          </ac:spMkLst>
        </pc:spChg>
        <pc:spChg chg="mod">
          <ac:chgData name="Becky Gibson" userId="78b6f10f-8e3b-402f-80fe-51d86f58b018" providerId="ADAL" clId="{22DA89AD-74AD-4C49-ABBA-C72D1F4DAA80}" dt="2025-11-10T15:02:44.887" v="3213" actId="20577"/>
          <ac:spMkLst>
            <pc:docMk/>
            <pc:sldMk cId="180495140" sldId="2147472272"/>
            <ac:spMk id="4" creationId="{9CD3FCEF-98AA-1CDF-7954-E919981FF0DC}"/>
          </ac:spMkLst>
        </pc:spChg>
      </pc:sldChg>
      <pc:sldChg chg="delSp modSp new mod">
        <pc:chgData name="Becky Gibson" userId="78b6f10f-8e3b-402f-80fe-51d86f58b018" providerId="ADAL" clId="{22DA89AD-74AD-4C49-ABBA-C72D1F4DAA80}" dt="2025-11-17T16:54:40.597" v="8413" actId="13244"/>
        <pc:sldMkLst>
          <pc:docMk/>
          <pc:sldMk cId="3067577661" sldId="2147472273"/>
        </pc:sldMkLst>
        <pc:spChg chg="ord">
          <ac:chgData name="Becky Gibson" userId="78b6f10f-8e3b-402f-80fe-51d86f58b018" providerId="ADAL" clId="{22DA89AD-74AD-4C49-ABBA-C72D1F4DAA80}" dt="2025-11-17T16:54:38.531" v="8412" actId="13244"/>
          <ac:spMkLst>
            <pc:docMk/>
            <pc:sldMk cId="3067577661" sldId="2147472273"/>
            <ac:spMk id="2" creationId="{2B2B1595-1C1E-F52F-32DD-271F9F7FCE6D}"/>
          </ac:spMkLst>
        </pc:spChg>
        <pc:spChg chg="mod">
          <ac:chgData name="Becky Gibson" userId="78b6f10f-8e3b-402f-80fe-51d86f58b018" providerId="ADAL" clId="{22DA89AD-74AD-4C49-ABBA-C72D1F4DAA80}" dt="2025-11-10T16:15:42.345" v="4010" actId="20577"/>
          <ac:spMkLst>
            <pc:docMk/>
            <pc:sldMk cId="3067577661" sldId="2147472273"/>
            <ac:spMk id="4" creationId="{2D9BF74C-F908-D2F6-AD33-5645EB29CA07}"/>
          </ac:spMkLst>
        </pc:spChg>
        <pc:spChg chg="mod ord">
          <ac:chgData name="Becky Gibson" userId="78b6f10f-8e3b-402f-80fe-51d86f58b018" providerId="ADAL" clId="{22DA89AD-74AD-4C49-ABBA-C72D1F4DAA80}" dt="2025-11-17T16:54:40.597" v="8413" actId="13244"/>
          <ac:spMkLst>
            <pc:docMk/>
            <pc:sldMk cId="3067577661" sldId="2147472273"/>
            <ac:spMk id="5" creationId="{B52022DC-4B33-EBFE-BC8B-2D13B6FFB36B}"/>
          </ac:spMkLst>
        </pc:spChg>
      </pc:sldChg>
      <pc:sldChg chg="addSp delSp modSp new mod">
        <pc:chgData name="Becky Gibson" userId="78b6f10f-8e3b-402f-80fe-51d86f58b018" providerId="ADAL" clId="{22DA89AD-74AD-4C49-ABBA-C72D1F4DAA80}" dt="2025-11-17T16:56:16.100" v="8429" actId="13244"/>
        <pc:sldMkLst>
          <pc:docMk/>
          <pc:sldMk cId="22129616" sldId="2147472274"/>
        </pc:sldMkLst>
        <pc:spChg chg="ord">
          <ac:chgData name="Becky Gibson" userId="78b6f10f-8e3b-402f-80fe-51d86f58b018" providerId="ADAL" clId="{22DA89AD-74AD-4C49-ABBA-C72D1F4DAA80}" dt="2025-11-17T16:55:58.798" v="8425" actId="13244"/>
          <ac:spMkLst>
            <pc:docMk/>
            <pc:sldMk cId="22129616" sldId="2147472274"/>
            <ac:spMk id="2" creationId="{1700DD65-A1C3-7DA5-670B-AC4A09A02F57}"/>
          </ac:spMkLst>
        </pc:spChg>
        <pc:spChg chg="mod ord">
          <ac:chgData name="Becky Gibson" userId="78b6f10f-8e3b-402f-80fe-51d86f58b018" providerId="ADAL" clId="{22DA89AD-74AD-4C49-ABBA-C72D1F4DAA80}" dt="2025-11-17T16:56:16.100" v="8429" actId="13244"/>
          <ac:spMkLst>
            <pc:docMk/>
            <pc:sldMk cId="22129616" sldId="2147472274"/>
            <ac:spMk id="3" creationId="{1AE1FB12-94FA-04E5-0FAC-3AB2325877F1}"/>
          </ac:spMkLst>
        </pc:spChg>
        <pc:spChg chg="mod">
          <ac:chgData name="Becky Gibson" userId="78b6f10f-8e3b-402f-80fe-51d86f58b018" providerId="ADAL" clId="{22DA89AD-74AD-4C49-ABBA-C72D1F4DAA80}" dt="2025-11-10T16:49:11.059" v="4103" actId="20577"/>
          <ac:spMkLst>
            <pc:docMk/>
            <pc:sldMk cId="22129616" sldId="2147472274"/>
            <ac:spMk id="4" creationId="{8BAA5223-0DC4-E12A-FDC8-4836E2B49AB9}"/>
          </ac:spMkLst>
        </pc:spChg>
        <pc:spChg chg="mod ord">
          <ac:chgData name="Becky Gibson" userId="78b6f10f-8e3b-402f-80fe-51d86f58b018" providerId="ADAL" clId="{22DA89AD-74AD-4C49-ABBA-C72D1F4DAA80}" dt="2025-11-17T16:56:05.050" v="8427" actId="13244"/>
          <ac:spMkLst>
            <pc:docMk/>
            <pc:sldMk cId="22129616" sldId="2147472274"/>
            <ac:spMk id="5" creationId="{6D12FAAC-347B-CDE6-5D2C-D218B757EE18}"/>
          </ac:spMkLst>
        </pc:spChg>
        <pc:picChg chg="add mod ord">
          <ac:chgData name="Becky Gibson" userId="78b6f10f-8e3b-402f-80fe-51d86f58b018" providerId="ADAL" clId="{22DA89AD-74AD-4C49-ABBA-C72D1F4DAA80}" dt="2025-11-17T16:56:08.230" v="8428" actId="13244"/>
          <ac:picMkLst>
            <pc:docMk/>
            <pc:sldMk cId="22129616" sldId="2147472274"/>
            <ac:picMk id="9" creationId="{9C8D18A3-AFC1-D791-1D6E-EA52FB0759E7}"/>
          </ac:picMkLst>
        </pc:picChg>
      </pc:sldChg>
      <pc:sldChg chg="addSp delSp modSp new mod">
        <pc:chgData name="Becky Gibson" userId="78b6f10f-8e3b-402f-80fe-51d86f58b018" providerId="ADAL" clId="{22DA89AD-74AD-4C49-ABBA-C72D1F4DAA80}" dt="2025-11-17T16:56:41.450" v="8432" actId="13244"/>
        <pc:sldMkLst>
          <pc:docMk/>
          <pc:sldMk cId="4244657214" sldId="2147472275"/>
        </pc:sldMkLst>
        <pc:spChg chg="ord">
          <ac:chgData name="Becky Gibson" userId="78b6f10f-8e3b-402f-80fe-51d86f58b018" providerId="ADAL" clId="{22DA89AD-74AD-4C49-ABBA-C72D1F4DAA80}" dt="2025-11-17T16:56:35.132" v="8430" actId="13244"/>
          <ac:spMkLst>
            <pc:docMk/>
            <pc:sldMk cId="4244657214" sldId="2147472275"/>
            <ac:spMk id="2" creationId="{F084DF8D-1061-7086-EA64-10CE57CD53A3}"/>
          </ac:spMkLst>
        </pc:spChg>
        <pc:spChg chg="mod ord">
          <ac:chgData name="Becky Gibson" userId="78b6f10f-8e3b-402f-80fe-51d86f58b018" providerId="ADAL" clId="{22DA89AD-74AD-4C49-ABBA-C72D1F4DAA80}" dt="2025-11-17T16:56:38.314" v="8431" actId="13244"/>
          <ac:spMkLst>
            <pc:docMk/>
            <pc:sldMk cId="4244657214" sldId="2147472275"/>
            <ac:spMk id="5" creationId="{0B8A7CDA-09E3-42D4-5E9A-43DB3DACF4EB}"/>
          </ac:spMkLst>
        </pc:spChg>
        <pc:picChg chg="add mod modCrop">
          <ac:chgData name="Becky Gibson" userId="78b6f10f-8e3b-402f-80fe-51d86f58b018" providerId="ADAL" clId="{22DA89AD-74AD-4C49-ABBA-C72D1F4DAA80}" dt="2025-11-10T16:57:25.602" v="4496" actId="962"/>
          <ac:picMkLst>
            <pc:docMk/>
            <pc:sldMk cId="4244657214" sldId="2147472275"/>
            <ac:picMk id="11" creationId="{B66AAB7D-31C2-A480-9234-095A90C1CA4E}"/>
          </ac:picMkLst>
        </pc:picChg>
        <pc:picChg chg="add mod ord modCrop">
          <ac:chgData name="Becky Gibson" userId="78b6f10f-8e3b-402f-80fe-51d86f58b018" providerId="ADAL" clId="{22DA89AD-74AD-4C49-ABBA-C72D1F4DAA80}" dt="2025-11-17T16:56:41.450" v="8432" actId="13244"/>
          <ac:picMkLst>
            <pc:docMk/>
            <pc:sldMk cId="4244657214" sldId="2147472275"/>
            <ac:picMk id="13" creationId="{9D8369F9-FEEF-AE5B-B17A-D5CFA4153AF8}"/>
          </ac:picMkLst>
        </pc:picChg>
      </pc:sldChg>
      <pc:sldChg chg="addSp delSp modSp add mod setBg chgLayout">
        <pc:chgData name="Becky Gibson" userId="78b6f10f-8e3b-402f-80fe-51d86f58b018" providerId="ADAL" clId="{22DA89AD-74AD-4C49-ABBA-C72D1F4DAA80}" dt="2025-11-17T16:48:33.825" v="8377" actId="13244"/>
        <pc:sldMkLst>
          <pc:docMk/>
          <pc:sldMk cId="1803083888" sldId="2147472276"/>
        </pc:sldMkLst>
        <pc:spChg chg="mod ord">
          <ac:chgData name="Becky Gibson" userId="78b6f10f-8e3b-402f-80fe-51d86f58b018" providerId="ADAL" clId="{22DA89AD-74AD-4C49-ABBA-C72D1F4DAA80}" dt="2025-11-17T16:45:57.179" v="8370" actId="700"/>
          <ac:spMkLst>
            <pc:docMk/>
            <pc:sldMk cId="1803083888" sldId="2147472276"/>
            <ac:spMk id="3" creationId="{F7E4E186-E332-DBB9-E035-F73E63CA68BC}"/>
          </ac:spMkLst>
        </pc:spChg>
        <pc:spChg chg="add mod ord">
          <ac:chgData name="Becky Gibson" userId="78b6f10f-8e3b-402f-80fe-51d86f58b018" providerId="ADAL" clId="{22DA89AD-74AD-4C49-ABBA-C72D1F4DAA80}" dt="2025-11-17T16:48:33.825" v="8377" actId="13244"/>
          <ac:spMkLst>
            <pc:docMk/>
            <pc:sldMk cId="1803083888" sldId="2147472276"/>
            <ac:spMk id="6" creationId="{3B956E5A-8139-AA1D-5652-BEBBEB6AEDB3}"/>
          </ac:spMkLst>
        </pc:spChg>
        <pc:spChg chg="mod ord">
          <ac:chgData name="Becky Gibson" userId="78b6f10f-8e3b-402f-80fe-51d86f58b018" providerId="ADAL" clId="{22DA89AD-74AD-4C49-ABBA-C72D1F4DAA80}" dt="2025-11-17T16:48:31.538" v="8376" actId="13244"/>
          <ac:spMkLst>
            <pc:docMk/>
            <pc:sldMk cId="1803083888" sldId="2147472276"/>
            <ac:spMk id="7" creationId="{C8FC8BA9-9358-85F0-05DD-BD5F5C70A5EA}"/>
          </ac:spMkLst>
        </pc:spChg>
        <pc:picChg chg="mod ord modCrop">
          <ac:chgData name="Becky Gibson" userId="78b6f10f-8e3b-402f-80fe-51d86f58b018" providerId="ADAL" clId="{22DA89AD-74AD-4C49-ABBA-C72D1F4DAA80}" dt="2025-11-17T16:45:57.179" v="8370" actId="700"/>
          <ac:picMkLst>
            <pc:docMk/>
            <pc:sldMk cId="1803083888" sldId="2147472276"/>
            <ac:picMk id="22" creationId="{B1221E5E-6499-F758-68FD-534726457E0A}"/>
          </ac:picMkLst>
        </pc:picChg>
      </pc:sldChg>
      <pc:sldChg chg="addSp delSp modSp new mod">
        <pc:chgData name="Becky Gibson" userId="78b6f10f-8e3b-402f-80fe-51d86f58b018" providerId="ADAL" clId="{22DA89AD-74AD-4C49-ABBA-C72D1F4DAA80}" dt="2025-11-17T17:27:21.965" v="8451" actId="13244"/>
        <pc:sldMkLst>
          <pc:docMk/>
          <pc:sldMk cId="2607861146" sldId="2147472277"/>
        </pc:sldMkLst>
        <pc:spChg chg="ord">
          <ac:chgData name="Becky Gibson" userId="78b6f10f-8e3b-402f-80fe-51d86f58b018" providerId="ADAL" clId="{22DA89AD-74AD-4C49-ABBA-C72D1F4DAA80}" dt="2025-11-17T17:27:16.326" v="8449" actId="13244"/>
          <ac:spMkLst>
            <pc:docMk/>
            <pc:sldMk cId="2607861146" sldId="2147472277"/>
            <ac:spMk id="2" creationId="{7742EEDB-B67F-1374-651C-66BCFD037617}"/>
          </ac:spMkLst>
        </pc:spChg>
        <pc:spChg chg="mod ord">
          <ac:chgData name="Becky Gibson" userId="78b6f10f-8e3b-402f-80fe-51d86f58b018" providerId="ADAL" clId="{22DA89AD-74AD-4C49-ABBA-C72D1F4DAA80}" dt="2025-11-17T17:27:18.752" v="8450" actId="13244"/>
          <ac:spMkLst>
            <pc:docMk/>
            <pc:sldMk cId="2607861146" sldId="2147472277"/>
            <ac:spMk id="4" creationId="{37699484-13AC-C8FB-02A6-4A596AF7393D}"/>
          </ac:spMkLst>
        </pc:spChg>
        <pc:spChg chg="add del mod">
          <ac:chgData name="Becky Gibson" userId="78b6f10f-8e3b-402f-80fe-51d86f58b018" providerId="ADAL" clId="{22DA89AD-74AD-4C49-ABBA-C72D1F4DAA80}" dt="2025-11-12T21:19:42.975" v="6715" actId="20577"/>
          <ac:spMkLst>
            <pc:docMk/>
            <pc:sldMk cId="2607861146" sldId="2147472277"/>
            <ac:spMk id="5" creationId="{2676C541-96A0-01C3-55F9-A720C38C73E6}"/>
          </ac:spMkLst>
        </pc:spChg>
        <pc:spChg chg="add mod ord">
          <ac:chgData name="Becky Gibson" userId="78b6f10f-8e3b-402f-80fe-51d86f58b018" providerId="ADAL" clId="{22DA89AD-74AD-4C49-ABBA-C72D1F4DAA80}" dt="2025-11-17T17:27:21.965" v="8451" actId="13244"/>
          <ac:spMkLst>
            <pc:docMk/>
            <pc:sldMk cId="2607861146" sldId="2147472277"/>
            <ac:spMk id="17" creationId="{D4254077-231D-63E8-752F-31CA7F967184}"/>
          </ac:spMkLst>
        </pc:spChg>
      </pc:sldChg>
      <pc:sldChg chg="delSp modSp new mod">
        <pc:chgData name="Becky Gibson" userId="78b6f10f-8e3b-402f-80fe-51d86f58b018" providerId="ADAL" clId="{22DA89AD-74AD-4C49-ABBA-C72D1F4DAA80}" dt="2025-11-17T17:27:32.154" v="8453" actId="13244"/>
        <pc:sldMkLst>
          <pc:docMk/>
          <pc:sldMk cId="1799755222" sldId="2147472278"/>
        </pc:sldMkLst>
        <pc:spChg chg="ord">
          <ac:chgData name="Becky Gibson" userId="78b6f10f-8e3b-402f-80fe-51d86f58b018" providerId="ADAL" clId="{22DA89AD-74AD-4C49-ABBA-C72D1F4DAA80}" dt="2025-11-17T17:27:32.154" v="8453" actId="13244"/>
          <ac:spMkLst>
            <pc:docMk/>
            <pc:sldMk cId="1799755222" sldId="2147472278"/>
            <ac:spMk id="2" creationId="{AC975EC0-6FB7-D031-D8AC-8CDF3504BF89}"/>
          </ac:spMkLst>
        </pc:spChg>
        <pc:spChg chg="mod ord">
          <ac:chgData name="Becky Gibson" userId="78b6f10f-8e3b-402f-80fe-51d86f58b018" providerId="ADAL" clId="{22DA89AD-74AD-4C49-ABBA-C72D1F4DAA80}" dt="2025-11-17T17:27:29.903" v="8452" actId="13244"/>
          <ac:spMkLst>
            <pc:docMk/>
            <pc:sldMk cId="1799755222" sldId="2147472278"/>
            <ac:spMk id="4" creationId="{1407F7A1-15EC-3D39-CBDB-53DCC0336231}"/>
          </ac:spMkLst>
        </pc:spChg>
        <pc:spChg chg="mod">
          <ac:chgData name="Becky Gibson" userId="78b6f10f-8e3b-402f-80fe-51d86f58b018" providerId="ADAL" clId="{22DA89AD-74AD-4C49-ABBA-C72D1F4DAA80}" dt="2025-11-12T21:02:45.532" v="6319" actId="20577"/>
          <ac:spMkLst>
            <pc:docMk/>
            <pc:sldMk cId="1799755222" sldId="2147472278"/>
            <ac:spMk id="5" creationId="{C6B1958B-585B-7BB2-73BB-5BC23085C0B8}"/>
          </ac:spMkLst>
        </pc:spChg>
      </pc:sldChg>
      <pc:sldChg chg="addSp delSp modSp new mod modClrScheme chgLayout">
        <pc:chgData name="Becky Gibson" userId="78b6f10f-8e3b-402f-80fe-51d86f58b018" providerId="ADAL" clId="{22DA89AD-74AD-4C49-ABBA-C72D1F4DAA80}" dt="2025-11-17T17:27:59.080" v="8459" actId="13244"/>
        <pc:sldMkLst>
          <pc:docMk/>
          <pc:sldMk cId="3166511054" sldId="2147472279"/>
        </pc:sldMkLst>
        <pc:spChg chg="mod ord">
          <ac:chgData name="Becky Gibson" userId="78b6f10f-8e3b-402f-80fe-51d86f58b018" providerId="ADAL" clId="{22DA89AD-74AD-4C49-ABBA-C72D1F4DAA80}" dt="2025-11-17T17:27:52.281" v="8457" actId="13244"/>
          <ac:spMkLst>
            <pc:docMk/>
            <pc:sldMk cId="3166511054" sldId="2147472279"/>
            <ac:spMk id="2" creationId="{1CB6059A-13B7-F228-2C1A-D9FDCEE9064F}"/>
          </ac:spMkLst>
        </pc:spChg>
        <pc:spChg chg="add mod ord">
          <ac:chgData name="Becky Gibson" userId="78b6f10f-8e3b-402f-80fe-51d86f58b018" providerId="ADAL" clId="{22DA89AD-74AD-4C49-ABBA-C72D1F4DAA80}" dt="2025-11-17T17:27:59.080" v="8459" actId="13244"/>
          <ac:spMkLst>
            <pc:docMk/>
            <pc:sldMk cId="3166511054" sldId="2147472279"/>
            <ac:spMk id="7" creationId="{0369EE9D-9F13-5952-E3B3-9F07B66DCB70}"/>
          </ac:spMkLst>
        </pc:spChg>
        <pc:picChg chg="add mod">
          <ac:chgData name="Becky Gibson" userId="78b6f10f-8e3b-402f-80fe-51d86f58b018" providerId="ADAL" clId="{22DA89AD-74AD-4C49-ABBA-C72D1F4DAA80}" dt="2025-11-12T21:53:52.797" v="8074" actId="962"/>
          <ac:picMkLst>
            <pc:docMk/>
            <pc:sldMk cId="3166511054" sldId="2147472279"/>
            <ac:picMk id="11" creationId="{9011AB04-1657-04EE-E2BF-A9C1FDD70A39}"/>
          </ac:picMkLst>
        </pc:picChg>
      </pc:sldChg>
      <pc:sldChg chg="addSp delSp modSp new mod ord">
        <pc:chgData name="Becky Gibson" userId="78b6f10f-8e3b-402f-80fe-51d86f58b018" providerId="ADAL" clId="{22DA89AD-74AD-4C49-ABBA-C72D1F4DAA80}" dt="2025-11-17T17:27:45.151" v="8456" actId="13244"/>
        <pc:sldMkLst>
          <pc:docMk/>
          <pc:sldMk cId="2182576138" sldId="2147472282"/>
        </pc:sldMkLst>
        <pc:spChg chg="ord">
          <ac:chgData name="Becky Gibson" userId="78b6f10f-8e3b-402f-80fe-51d86f58b018" providerId="ADAL" clId="{22DA89AD-74AD-4C49-ABBA-C72D1F4DAA80}" dt="2025-11-17T17:27:38.769" v="8454" actId="13244"/>
          <ac:spMkLst>
            <pc:docMk/>
            <pc:sldMk cId="2182576138" sldId="2147472282"/>
            <ac:spMk id="2" creationId="{00CE4782-5668-285D-ED82-B1276750B908}"/>
          </ac:spMkLst>
        </pc:spChg>
        <pc:spChg chg="mod">
          <ac:chgData name="Becky Gibson" userId="78b6f10f-8e3b-402f-80fe-51d86f58b018" providerId="ADAL" clId="{22DA89AD-74AD-4C49-ABBA-C72D1F4DAA80}" dt="2025-11-12T21:29:12.960" v="7115" actId="20577"/>
          <ac:spMkLst>
            <pc:docMk/>
            <pc:sldMk cId="2182576138" sldId="2147472282"/>
            <ac:spMk id="4" creationId="{7D63F84D-7A97-1608-A885-BEF588309546}"/>
          </ac:spMkLst>
        </pc:spChg>
        <pc:spChg chg="mod ord">
          <ac:chgData name="Becky Gibson" userId="78b6f10f-8e3b-402f-80fe-51d86f58b018" providerId="ADAL" clId="{22DA89AD-74AD-4C49-ABBA-C72D1F4DAA80}" dt="2025-11-17T17:27:41.584" v="8455" actId="13244"/>
          <ac:spMkLst>
            <pc:docMk/>
            <pc:sldMk cId="2182576138" sldId="2147472282"/>
            <ac:spMk id="5" creationId="{A111783B-BA12-16D6-1F1E-F4FC49D8F4D9}"/>
          </ac:spMkLst>
        </pc:spChg>
        <pc:picChg chg="add mod ord">
          <ac:chgData name="Becky Gibson" userId="78b6f10f-8e3b-402f-80fe-51d86f58b018" providerId="ADAL" clId="{22DA89AD-74AD-4C49-ABBA-C72D1F4DAA80}" dt="2025-11-17T17:27:45.151" v="8456" actId="13244"/>
          <ac:picMkLst>
            <pc:docMk/>
            <pc:sldMk cId="2182576138" sldId="2147472282"/>
            <ac:picMk id="7" creationId="{5B2F29D9-91B5-6455-906B-F65FD72B0135}"/>
          </ac:picMkLst>
        </pc:picChg>
      </pc:sldChg>
      <pc:sldChg chg="modSp add mod">
        <pc:chgData name="Becky Gibson" userId="78b6f10f-8e3b-402f-80fe-51d86f58b018" providerId="ADAL" clId="{22DA89AD-74AD-4C49-ABBA-C72D1F4DAA80}" dt="2025-11-12T21:49:56.978" v="8064" actId="20577"/>
        <pc:sldMkLst>
          <pc:docMk/>
          <pc:sldMk cId="1202012760" sldId="2147472283"/>
        </pc:sldMkLst>
        <pc:spChg chg="mod">
          <ac:chgData name="Becky Gibson" userId="78b6f10f-8e3b-402f-80fe-51d86f58b018" providerId="ADAL" clId="{22DA89AD-74AD-4C49-ABBA-C72D1F4DAA80}" dt="2025-11-12T21:31:11.411" v="7132" actId="1076"/>
          <ac:spMkLst>
            <pc:docMk/>
            <pc:sldMk cId="1202012760" sldId="2147472283"/>
            <ac:spMk id="2" creationId="{840A4412-8749-2C94-0636-2FC6F931EC31}"/>
          </ac:spMkLst>
        </pc:spChg>
        <pc:spChg chg="mod">
          <ac:chgData name="Becky Gibson" userId="78b6f10f-8e3b-402f-80fe-51d86f58b018" providerId="ADAL" clId="{22DA89AD-74AD-4C49-ABBA-C72D1F4DAA80}" dt="2025-11-12T21:49:56.978" v="8064" actId="20577"/>
          <ac:spMkLst>
            <pc:docMk/>
            <pc:sldMk cId="1202012760" sldId="2147472283"/>
            <ac:spMk id="12" creationId="{6B6568C5-9260-4AC4-78B2-EC51034E04B8}"/>
          </ac:spMkLst>
        </pc:spChg>
      </pc:sldChg>
      <pc:sldChg chg="modSp add mod">
        <pc:chgData name="Becky Gibson" userId="78b6f10f-8e3b-402f-80fe-51d86f58b018" providerId="ADAL" clId="{22DA89AD-74AD-4C49-ABBA-C72D1F4DAA80}" dt="2025-11-12T21:32:54.436" v="7151" actId="20577"/>
        <pc:sldMkLst>
          <pc:docMk/>
          <pc:sldMk cId="2128487596" sldId="2147472284"/>
        </pc:sldMkLst>
        <pc:spChg chg="mod">
          <ac:chgData name="Becky Gibson" userId="78b6f10f-8e3b-402f-80fe-51d86f58b018" providerId="ADAL" clId="{22DA89AD-74AD-4C49-ABBA-C72D1F4DAA80}" dt="2025-11-12T21:32:54.436" v="7151" actId="20577"/>
          <ac:spMkLst>
            <pc:docMk/>
            <pc:sldMk cId="2128487596" sldId="2147472284"/>
            <ac:spMk id="4" creationId="{2E6DCE16-7FEF-7B50-3EE1-8B601D2A8822}"/>
          </ac:spMkLst>
        </pc:spChg>
      </pc:sldChg>
      <pc:sldChg chg="addSp delSp modSp new mod modNotesTx">
        <pc:chgData name="Becky Gibson" userId="78b6f10f-8e3b-402f-80fe-51d86f58b018" providerId="ADAL" clId="{22DA89AD-74AD-4C49-ABBA-C72D1F4DAA80}" dt="2025-11-17T17:26:47.650" v="8443" actId="13244"/>
        <pc:sldMkLst>
          <pc:docMk/>
          <pc:sldMk cId="839718952" sldId="2147472285"/>
        </pc:sldMkLst>
        <pc:spChg chg="ord">
          <ac:chgData name="Becky Gibson" userId="78b6f10f-8e3b-402f-80fe-51d86f58b018" providerId="ADAL" clId="{22DA89AD-74AD-4C49-ABBA-C72D1F4DAA80}" dt="2025-11-17T17:26:41.233" v="8442" actId="13244"/>
          <ac:spMkLst>
            <pc:docMk/>
            <pc:sldMk cId="839718952" sldId="2147472285"/>
            <ac:spMk id="2" creationId="{9C06B2B8-27AE-929E-CBD4-3CDE127E0DBC}"/>
          </ac:spMkLst>
        </pc:spChg>
        <pc:spChg chg="mod ord">
          <ac:chgData name="Becky Gibson" userId="78b6f10f-8e3b-402f-80fe-51d86f58b018" providerId="ADAL" clId="{22DA89AD-74AD-4C49-ABBA-C72D1F4DAA80}" dt="2025-11-17T17:26:47.650" v="8443" actId="13244"/>
          <ac:spMkLst>
            <pc:docMk/>
            <pc:sldMk cId="839718952" sldId="2147472285"/>
            <ac:spMk id="4" creationId="{5C9E9FB3-0D8E-6D77-304B-DACC476C4500}"/>
          </ac:spMkLst>
        </pc:spChg>
        <pc:spChg chg="mod ord">
          <ac:chgData name="Becky Gibson" userId="78b6f10f-8e3b-402f-80fe-51d86f58b018" providerId="ADAL" clId="{22DA89AD-74AD-4C49-ABBA-C72D1F4DAA80}" dt="2025-11-17T17:26:39.212" v="8441" actId="13244"/>
          <ac:spMkLst>
            <pc:docMk/>
            <pc:sldMk cId="839718952" sldId="2147472285"/>
            <ac:spMk id="5" creationId="{9D41110F-333D-BD9A-4C91-8ADF09A2A547}"/>
          </ac:spMkLst>
        </pc:spChg>
        <pc:picChg chg="add mod ord">
          <ac:chgData name="Becky Gibson" userId="78b6f10f-8e3b-402f-80fe-51d86f58b018" providerId="ADAL" clId="{22DA89AD-74AD-4C49-ABBA-C72D1F4DAA80}" dt="2025-11-12T21:48:01.067" v="8010" actId="962"/>
          <ac:picMkLst>
            <pc:docMk/>
            <pc:sldMk cId="839718952" sldId="2147472285"/>
            <ac:picMk id="7" creationId="{7406BB82-9C18-16B8-B006-3F4DF65317D5}"/>
          </ac:picMkLst>
        </pc:picChg>
      </pc:sldChg>
      <pc:sldChg chg="add">
        <pc:chgData name="Becky Gibson" userId="78b6f10f-8e3b-402f-80fe-51d86f58b018" providerId="ADAL" clId="{22DA89AD-74AD-4C49-ABBA-C72D1F4DAA80}" dt="2025-11-12T21:49:41.664" v="8030"/>
        <pc:sldMkLst>
          <pc:docMk/>
          <pc:sldMk cId="2531036342" sldId="2147472286"/>
        </pc:sldMkLst>
      </pc:sldChg>
      <pc:sldMasterChg chg="modSldLayout">
        <pc:chgData name="Becky Gibson" userId="78b6f10f-8e3b-402f-80fe-51d86f58b018" providerId="ADAL" clId="{22DA89AD-74AD-4C49-ABBA-C72D1F4DAA80}" dt="2025-11-03T22:33:10.754" v="121" actId="478"/>
        <pc:sldMasterMkLst>
          <pc:docMk/>
          <pc:sldMasterMk cId="1214395436" sldId="2147483792"/>
        </pc:sldMasterMkLst>
        <pc:sldLayoutChg chg="addSp delSp modSp mod">
          <pc:chgData name="Becky Gibson" userId="78b6f10f-8e3b-402f-80fe-51d86f58b018" providerId="ADAL" clId="{22DA89AD-74AD-4C49-ABBA-C72D1F4DAA80}" dt="2025-11-03T22:21:38.843" v="50" actId="1076"/>
          <pc:sldLayoutMkLst>
            <pc:docMk/>
            <pc:sldMasterMk cId="1214395436" sldId="2147483792"/>
            <pc:sldLayoutMk cId="3099142130" sldId="2147484279"/>
          </pc:sldLayoutMkLst>
          <pc:spChg chg="mod">
            <ac:chgData name="Becky Gibson" userId="78b6f10f-8e3b-402f-80fe-51d86f58b018" providerId="ADAL" clId="{22DA89AD-74AD-4C49-ABBA-C72D1F4DAA80}" dt="2025-11-03T22:21:34.743" v="49"/>
            <ac:spMkLst>
              <pc:docMk/>
              <pc:sldMasterMk cId="1214395436" sldId="2147483792"/>
              <pc:sldLayoutMk cId="3099142130" sldId="2147484279"/>
              <ac:spMk id="4" creationId="{D82DD470-10BF-FD75-50D3-81B56F337800}"/>
            </ac:spMkLst>
          </pc:spChg>
          <pc:spChg chg="mod">
            <ac:chgData name="Becky Gibson" userId="78b6f10f-8e3b-402f-80fe-51d86f58b018" providerId="ADAL" clId="{22DA89AD-74AD-4C49-ABBA-C72D1F4DAA80}" dt="2025-11-03T22:21:34.743" v="49"/>
            <ac:spMkLst>
              <pc:docMk/>
              <pc:sldMasterMk cId="1214395436" sldId="2147483792"/>
              <pc:sldLayoutMk cId="3099142130" sldId="2147484279"/>
              <ac:spMk id="6" creationId="{1A681A83-F639-F2C2-A133-742162FB04E4}"/>
            </ac:spMkLst>
          </pc:spChg>
          <pc:spChg chg="mod">
            <ac:chgData name="Becky Gibson" userId="78b6f10f-8e3b-402f-80fe-51d86f58b018" providerId="ADAL" clId="{22DA89AD-74AD-4C49-ABBA-C72D1F4DAA80}" dt="2025-11-03T22:21:34.743" v="49"/>
            <ac:spMkLst>
              <pc:docMk/>
              <pc:sldMasterMk cId="1214395436" sldId="2147483792"/>
              <pc:sldLayoutMk cId="3099142130" sldId="2147484279"/>
              <ac:spMk id="7" creationId="{CA075F3C-85EF-B92F-BA16-99943A19DC62}"/>
            </ac:spMkLst>
          </pc:spChg>
          <pc:spChg chg="mod">
            <ac:chgData name="Becky Gibson" userId="78b6f10f-8e3b-402f-80fe-51d86f58b018" providerId="ADAL" clId="{22DA89AD-74AD-4C49-ABBA-C72D1F4DAA80}" dt="2025-11-03T22:21:34.743" v="49"/>
            <ac:spMkLst>
              <pc:docMk/>
              <pc:sldMasterMk cId="1214395436" sldId="2147483792"/>
              <pc:sldLayoutMk cId="3099142130" sldId="2147484279"/>
              <ac:spMk id="8" creationId="{F97EFC28-3661-5978-CFEE-5ACC6206A421}"/>
            </ac:spMkLst>
          </pc:spChg>
          <pc:grpChg chg="add mod">
            <ac:chgData name="Becky Gibson" userId="78b6f10f-8e3b-402f-80fe-51d86f58b018" providerId="ADAL" clId="{22DA89AD-74AD-4C49-ABBA-C72D1F4DAA80}" dt="2025-11-03T22:21:38.843" v="50" actId="1076"/>
            <ac:grpSpMkLst>
              <pc:docMk/>
              <pc:sldMasterMk cId="1214395436" sldId="2147483792"/>
              <pc:sldLayoutMk cId="3099142130" sldId="2147484279"/>
              <ac:grpSpMk id="3" creationId="{7D84479B-E0BD-3BD4-B4C7-4E11508E91F1}"/>
            </ac:grpSpMkLst>
          </pc:grpChg>
        </pc:sldLayoutChg>
        <pc:sldLayoutChg chg="addSp delSp modSp mod">
          <pc:chgData name="Becky Gibson" userId="78b6f10f-8e3b-402f-80fe-51d86f58b018" providerId="ADAL" clId="{22DA89AD-74AD-4C49-ABBA-C72D1F4DAA80}" dt="2025-11-03T22:20:32.453" v="47" actId="20577"/>
          <pc:sldLayoutMkLst>
            <pc:docMk/>
            <pc:sldMasterMk cId="1214395436" sldId="2147483792"/>
            <pc:sldLayoutMk cId="3004505924" sldId="2147484280"/>
          </pc:sldLayoutMkLst>
          <pc:spChg chg="mod">
            <ac:chgData name="Becky Gibson" userId="78b6f10f-8e3b-402f-80fe-51d86f58b018" providerId="ADAL" clId="{22DA89AD-74AD-4C49-ABBA-C72D1F4DAA80}" dt="2025-11-03T22:16:47.774" v="24"/>
            <ac:spMkLst>
              <pc:docMk/>
              <pc:sldMasterMk cId="1214395436" sldId="2147483792"/>
              <pc:sldLayoutMk cId="3004505924" sldId="2147484280"/>
              <ac:spMk id="6" creationId="{A30B0444-3A40-A952-1638-C9004B53D33D}"/>
            </ac:spMkLst>
          </pc:spChg>
          <pc:spChg chg="mod">
            <ac:chgData name="Becky Gibson" userId="78b6f10f-8e3b-402f-80fe-51d86f58b018" providerId="ADAL" clId="{22DA89AD-74AD-4C49-ABBA-C72D1F4DAA80}" dt="2025-11-03T22:16:47.774" v="24"/>
            <ac:spMkLst>
              <pc:docMk/>
              <pc:sldMasterMk cId="1214395436" sldId="2147483792"/>
              <pc:sldLayoutMk cId="3004505924" sldId="2147484280"/>
              <ac:spMk id="10" creationId="{D315F7C0-D4BD-2ED3-58F0-0C2076F31D88}"/>
            </ac:spMkLst>
          </pc:spChg>
          <pc:spChg chg="mod">
            <ac:chgData name="Becky Gibson" userId="78b6f10f-8e3b-402f-80fe-51d86f58b018" providerId="ADAL" clId="{22DA89AD-74AD-4C49-ABBA-C72D1F4DAA80}" dt="2025-11-03T22:16:47.774" v="24"/>
            <ac:spMkLst>
              <pc:docMk/>
              <pc:sldMasterMk cId="1214395436" sldId="2147483792"/>
              <pc:sldLayoutMk cId="3004505924" sldId="2147484280"/>
              <ac:spMk id="11" creationId="{42E99947-4DB4-AF03-C221-2133BACCB4E8}"/>
            </ac:spMkLst>
          </pc:spChg>
          <pc:spChg chg="mod">
            <ac:chgData name="Becky Gibson" userId="78b6f10f-8e3b-402f-80fe-51d86f58b018" providerId="ADAL" clId="{22DA89AD-74AD-4C49-ABBA-C72D1F4DAA80}" dt="2025-11-03T22:20:32.453" v="47" actId="20577"/>
            <ac:spMkLst>
              <pc:docMk/>
              <pc:sldMasterMk cId="1214395436" sldId="2147483792"/>
              <pc:sldLayoutMk cId="3004505924" sldId="2147484280"/>
              <ac:spMk id="12" creationId="{4E3BB2F7-41F0-9B43-B619-6FB69CA2D97B}"/>
            </ac:spMkLst>
          </pc:spChg>
          <pc:spChg chg="mod">
            <ac:chgData name="Becky Gibson" userId="78b6f10f-8e3b-402f-80fe-51d86f58b018" providerId="ADAL" clId="{22DA89AD-74AD-4C49-ABBA-C72D1F4DAA80}" dt="2025-11-03T22:16:47.774" v="24"/>
            <ac:spMkLst>
              <pc:docMk/>
              <pc:sldMasterMk cId="1214395436" sldId="2147483792"/>
              <pc:sldLayoutMk cId="3004505924" sldId="2147484280"/>
              <ac:spMk id="13" creationId="{75B4AF49-EA18-B177-B99D-95E00F28183D}"/>
            </ac:spMkLst>
          </pc:spChg>
          <pc:spChg chg="add del mod">
            <ac:chgData name="Becky Gibson" userId="78b6f10f-8e3b-402f-80fe-51d86f58b018" providerId="ADAL" clId="{22DA89AD-74AD-4C49-ABBA-C72D1F4DAA80}" dt="2025-11-03T22:20:29.978" v="46" actId="14100"/>
            <ac:spMkLst>
              <pc:docMk/>
              <pc:sldMasterMk cId="1214395436" sldId="2147483792"/>
              <pc:sldLayoutMk cId="3004505924" sldId="2147484280"/>
              <ac:spMk id="108" creationId="{E712291F-BC87-A246-96D6-45FFFB9053A4}"/>
            </ac:spMkLst>
          </pc:spChg>
          <pc:grpChg chg="add mod">
            <ac:chgData name="Becky Gibson" userId="78b6f10f-8e3b-402f-80fe-51d86f58b018" providerId="ADAL" clId="{22DA89AD-74AD-4C49-ABBA-C72D1F4DAA80}" dt="2025-11-03T22:16:47.774" v="24"/>
            <ac:grpSpMkLst>
              <pc:docMk/>
              <pc:sldMasterMk cId="1214395436" sldId="2147483792"/>
              <pc:sldLayoutMk cId="3004505924" sldId="2147484280"/>
              <ac:grpSpMk id="4" creationId="{33F6B6C0-C083-F186-3965-06B02AE77AB3}"/>
            </ac:grpSpMkLst>
          </pc:grpChg>
          <pc:grpChg chg="mod">
            <ac:chgData name="Becky Gibson" userId="78b6f10f-8e3b-402f-80fe-51d86f58b018" providerId="ADAL" clId="{22DA89AD-74AD-4C49-ABBA-C72D1F4DAA80}" dt="2025-11-03T22:16:52.303" v="25" actId="1076"/>
            <ac:grpSpMkLst>
              <pc:docMk/>
              <pc:sldMasterMk cId="1214395436" sldId="2147483792"/>
              <pc:sldLayoutMk cId="3004505924" sldId="2147484280"/>
              <ac:grpSpMk id="112" creationId="{014B163F-5451-604E-AB31-72CEB1B0F7EF}"/>
            </ac:grpSpMkLst>
          </pc:grpChg>
        </pc:sldLayoutChg>
        <pc:sldLayoutChg chg="addSp delSp modSp mod">
          <pc:chgData name="Becky Gibson" userId="78b6f10f-8e3b-402f-80fe-51d86f58b018" providerId="ADAL" clId="{22DA89AD-74AD-4C49-ABBA-C72D1F4DAA80}" dt="2025-11-03T22:21:55.727" v="53" actId="1076"/>
          <pc:sldLayoutMkLst>
            <pc:docMk/>
            <pc:sldMasterMk cId="1214395436" sldId="2147483792"/>
            <pc:sldLayoutMk cId="1669253862" sldId="2147484281"/>
          </pc:sldLayoutMkLst>
          <pc:spChg chg="mod">
            <ac:chgData name="Becky Gibson" userId="78b6f10f-8e3b-402f-80fe-51d86f58b018" providerId="ADAL" clId="{22DA89AD-74AD-4C49-ABBA-C72D1F4DAA80}" dt="2025-11-03T22:21:49.467" v="52"/>
            <ac:spMkLst>
              <pc:docMk/>
              <pc:sldMasterMk cId="1214395436" sldId="2147483792"/>
              <pc:sldLayoutMk cId="1669253862" sldId="2147484281"/>
              <ac:spMk id="13" creationId="{C44F0A3F-79D7-613E-A748-62B47F7C7A72}"/>
            </ac:spMkLst>
          </pc:spChg>
          <pc:spChg chg="mod">
            <ac:chgData name="Becky Gibson" userId="78b6f10f-8e3b-402f-80fe-51d86f58b018" providerId="ADAL" clId="{22DA89AD-74AD-4C49-ABBA-C72D1F4DAA80}" dt="2025-11-03T22:21:49.467" v="52"/>
            <ac:spMkLst>
              <pc:docMk/>
              <pc:sldMasterMk cId="1214395436" sldId="2147483792"/>
              <pc:sldLayoutMk cId="1669253862" sldId="2147484281"/>
              <ac:spMk id="14" creationId="{53F67D3B-7B19-79F2-AB5C-69EA2865EA9C}"/>
            </ac:spMkLst>
          </pc:spChg>
          <pc:spChg chg="mod">
            <ac:chgData name="Becky Gibson" userId="78b6f10f-8e3b-402f-80fe-51d86f58b018" providerId="ADAL" clId="{22DA89AD-74AD-4C49-ABBA-C72D1F4DAA80}" dt="2025-11-03T22:21:49.467" v="52"/>
            <ac:spMkLst>
              <pc:docMk/>
              <pc:sldMasterMk cId="1214395436" sldId="2147483792"/>
              <pc:sldLayoutMk cId="1669253862" sldId="2147484281"/>
              <ac:spMk id="16" creationId="{B054021A-C82C-57D3-87BF-D6BB62EAF77B}"/>
            </ac:spMkLst>
          </pc:spChg>
          <pc:spChg chg="mod">
            <ac:chgData name="Becky Gibson" userId="78b6f10f-8e3b-402f-80fe-51d86f58b018" providerId="ADAL" clId="{22DA89AD-74AD-4C49-ABBA-C72D1F4DAA80}" dt="2025-11-03T22:21:49.467" v="52"/>
            <ac:spMkLst>
              <pc:docMk/>
              <pc:sldMasterMk cId="1214395436" sldId="2147483792"/>
              <pc:sldLayoutMk cId="1669253862" sldId="2147484281"/>
              <ac:spMk id="18" creationId="{A82A26D4-770F-7F71-F406-6BC6F5C5E153}"/>
            </ac:spMkLst>
          </pc:spChg>
          <pc:grpChg chg="add mod">
            <ac:chgData name="Becky Gibson" userId="78b6f10f-8e3b-402f-80fe-51d86f58b018" providerId="ADAL" clId="{22DA89AD-74AD-4C49-ABBA-C72D1F4DAA80}" dt="2025-11-03T22:21:55.727" v="53" actId="1076"/>
            <ac:grpSpMkLst>
              <pc:docMk/>
              <pc:sldMasterMk cId="1214395436" sldId="2147483792"/>
              <pc:sldLayoutMk cId="1669253862" sldId="2147484281"/>
              <ac:grpSpMk id="12" creationId="{1FD66091-DC7C-8BF1-0499-A4027F88C65A}"/>
            </ac:grpSpMkLst>
          </pc:grpChg>
        </pc:sldLayoutChg>
        <pc:sldLayoutChg chg="addSp delSp modSp mod">
          <pc:chgData name="Becky Gibson" userId="78b6f10f-8e3b-402f-80fe-51d86f58b018" providerId="ADAL" clId="{22DA89AD-74AD-4C49-ABBA-C72D1F4DAA80}" dt="2025-11-03T22:17:37.085" v="29"/>
          <pc:sldLayoutMkLst>
            <pc:docMk/>
            <pc:sldMasterMk cId="1214395436" sldId="2147483792"/>
            <pc:sldLayoutMk cId="2027001615" sldId="2147484282"/>
          </pc:sldLayoutMkLst>
          <pc:spChg chg="mod">
            <ac:chgData name="Becky Gibson" userId="78b6f10f-8e3b-402f-80fe-51d86f58b018" providerId="ADAL" clId="{22DA89AD-74AD-4C49-ABBA-C72D1F4DAA80}" dt="2025-11-03T22:17:37.085" v="29"/>
            <ac:spMkLst>
              <pc:docMk/>
              <pc:sldMasterMk cId="1214395436" sldId="2147483792"/>
              <pc:sldLayoutMk cId="2027001615" sldId="2147484282"/>
              <ac:spMk id="3" creationId="{857605CA-08F4-804D-BA9E-012E5E9E9455}"/>
            </ac:spMkLst>
          </pc:spChg>
          <pc:spChg chg="mod">
            <ac:chgData name="Becky Gibson" userId="78b6f10f-8e3b-402f-80fe-51d86f58b018" providerId="ADAL" clId="{22DA89AD-74AD-4C49-ABBA-C72D1F4DAA80}" dt="2025-11-03T22:17:37.085" v="29"/>
            <ac:spMkLst>
              <pc:docMk/>
              <pc:sldMasterMk cId="1214395436" sldId="2147483792"/>
              <pc:sldLayoutMk cId="2027001615" sldId="2147484282"/>
              <ac:spMk id="4" creationId="{C062AB8C-9351-B805-8C90-D9EE9D5D1363}"/>
            </ac:spMkLst>
          </pc:spChg>
          <pc:spChg chg="mod">
            <ac:chgData name="Becky Gibson" userId="78b6f10f-8e3b-402f-80fe-51d86f58b018" providerId="ADAL" clId="{22DA89AD-74AD-4C49-ABBA-C72D1F4DAA80}" dt="2025-11-03T22:17:37.085" v="29"/>
            <ac:spMkLst>
              <pc:docMk/>
              <pc:sldMasterMk cId="1214395436" sldId="2147483792"/>
              <pc:sldLayoutMk cId="2027001615" sldId="2147484282"/>
              <ac:spMk id="5" creationId="{6686357C-B8A9-4D01-69B2-73EB4CA16E89}"/>
            </ac:spMkLst>
          </pc:spChg>
          <pc:spChg chg="mod">
            <ac:chgData name="Becky Gibson" userId="78b6f10f-8e3b-402f-80fe-51d86f58b018" providerId="ADAL" clId="{22DA89AD-74AD-4C49-ABBA-C72D1F4DAA80}" dt="2025-11-03T22:17:37.085" v="29"/>
            <ac:spMkLst>
              <pc:docMk/>
              <pc:sldMasterMk cId="1214395436" sldId="2147483792"/>
              <pc:sldLayoutMk cId="2027001615" sldId="2147484282"/>
              <ac:spMk id="6" creationId="{8BDB623D-8AE4-61A2-2489-75456327CCF5}"/>
            </ac:spMkLst>
          </pc:spChg>
          <pc:grpChg chg="add mod">
            <ac:chgData name="Becky Gibson" userId="78b6f10f-8e3b-402f-80fe-51d86f58b018" providerId="ADAL" clId="{22DA89AD-74AD-4C49-ABBA-C72D1F4DAA80}" dt="2025-11-03T22:17:37.085" v="29"/>
            <ac:grpSpMkLst>
              <pc:docMk/>
              <pc:sldMasterMk cId="1214395436" sldId="2147483792"/>
              <pc:sldLayoutMk cId="2027001615" sldId="2147484282"/>
              <ac:grpSpMk id="2" creationId="{31EB7669-76E9-3161-B257-E126C6C762FB}"/>
            </ac:grpSpMkLst>
          </pc:grpChg>
        </pc:sldLayoutChg>
        <pc:sldLayoutChg chg="addSp delSp modSp mod">
          <pc:chgData name="Becky Gibson" userId="78b6f10f-8e3b-402f-80fe-51d86f58b018" providerId="ADAL" clId="{22DA89AD-74AD-4C49-ABBA-C72D1F4DAA80}" dt="2025-11-03T22:18:08.908" v="36" actId="1076"/>
          <pc:sldLayoutMkLst>
            <pc:docMk/>
            <pc:sldMasterMk cId="1214395436" sldId="2147483792"/>
            <pc:sldLayoutMk cId="372936789" sldId="2147484283"/>
          </pc:sldLayoutMkLst>
          <pc:spChg chg="mod">
            <ac:chgData name="Becky Gibson" userId="78b6f10f-8e3b-402f-80fe-51d86f58b018" providerId="ADAL" clId="{22DA89AD-74AD-4C49-ABBA-C72D1F4DAA80}" dt="2025-11-03T22:18:04.785" v="35"/>
            <ac:spMkLst>
              <pc:docMk/>
              <pc:sldMasterMk cId="1214395436" sldId="2147483792"/>
              <pc:sldLayoutMk cId="372936789" sldId="2147484283"/>
              <ac:spMk id="3" creationId="{0A532C50-EA18-ECCD-FBC9-B29DE75AEBAF}"/>
            </ac:spMkLst>
          </pc:spChg>
          <pc:spChg chg="mod">
            <ac:chgData name="Becky Gibson" userId="78b6f10f-8e3b-402f-80fe-51d86f58b018" providerId="ADAL" clId="{22DA89AD-74AD-4C49-ABBA-C72D1F4DAA80}" dt="2025-11-03T22:18:04.785" v="35"/>
            <ac:spMkLst>
              <pc:docMk/>
              <pc:sldMasterMk cId="1214395436" sldId="2147483792"/>
              <pc:sldLayoutMk cId="372936789" sldId="2147484283"/>
              <ac:spMk id="5" creationId="{2CE2FC6B-39D8-F0B7-C344-ED12CB7C316E}"/>
            </ac:spMkLst>
          </pc:spChg>
          <pc:spChg chg="mod">
            <ac:chgData name="Becky Gibson" userId="78b6f10f-8e3b-402f-80fe-51d86f58b018" providerId="ADAL" clId="{22DA89AD-74AD-4C49-ABBA-C72D1F4DAA80}" dt="2025-11-03T22:18:04.785" v="35"/>
            <ac:spMkLst>
              <pc:docMk/>
              <pc:sldMasterMk cId="1214395436" sldId="2147483792"/>
              <pc:sldLayoutMk cId="372936789" sldId="2147484283"/>
              <ac:spMk id="6" creationId="{E73FB445-C490-B0FE-0FA6-EFD0139F4916}"/>
            </ac:spMkLst>
          </pc:spChg>
          <pc:spChg chg="mod">
            <ac:chgData name="Becky Gibson" userId="78b6f10f-8e3b-402f-80fe-51d86f58b018" providerId="ADAL" clId="{22DA89AD-74AD-4C49-ABBA-C72D1F4DAA80}" dt="2025-11-03T22:18:04.785" v="35"/>
            <ac:spMkLst>
              <pc:docMk/>
              <pc:sldMasterMk cId="1214395436" sldId="2147483792"/>
              <pc:sldLayoutMk cId="372936789" sldId="2147484283"/>
              <ac:spMk id="7" creationId="{BC122C87-64AF-6720-82E8-08EF46EBECBD}"/>
            </ac:spMkLst>
          </pc:spChg>
          <pc:grpChg chg="add mod">
            <ac:chgData name="Becky Gibson" userId="78b6f10f-8e3b-402f-80fe-51d86f58b018" providerId="ADAL" clId="{22DA89AD-74AD-4C49-ABBA-C72D1F4DAA80}" dt="2025-11-03T22:18:04.785" v="35"/>
            <ac:grpSpMkLst>
              <pc:docMk/>
              <pc:sldMasterMk cId="1214395436" sldId="2147483792"/>
              <pc:sldLayoutMk cId="372936789" sldId="2147484283"/>
              <ac:grpSpMk id="2" creationId="{0027B2A0-9F6B-44AF-4940-AFC3780810A9}"/>
            </ac:grpSpMkLst>
          </pc:grpChg>
          <pc:picChg chg="mod">
            <ac:chgData name="Becky Gibson" userId="78b6f10f-8e3b-402f-80fe-51d86f58b018" providerId="ADAL" clId="{22DA89AD-74AD-4C49-ABBA-C72D1F4DAA80}" dt="2025-11-03T22:18:08.908" v="36" actId="1076"/>
            <ac:picMkLst>
              <pc:docMk/>
              <pc:sldMasterMk cId="1214395436" sldId="2147483792"/>
              <pc:sldLayoutMk cId="372936789" sldId="2147484283"/>
              <ac:picMk id="4" creationId="{058311C3-8387-75E4-735E-DF2A1B1D7756}"/>
            </ac:picMkLst>
          </pc:picChg>
        </pc:sldLayoutChg>
        <pc:sldLayoutChg chg="addSp delSp modSp mod">
          <pc:chgData name="Becky Gibson" userId="78b6f10f-8e3b-402f-80fe-51d86f58b018" providerId="ADAL" clId="{22DA89AD-74AD-4C49-ABBA-C72D1F4DAA80}" dt="2025-11-03T22:18:15.466" v="38"/>
          <pc:sldLayoutMkLst>
            <pc:docMk/>
            <pc:sldMasterMk cId="1214395436" sldId="2147483792"/>
            <pc:sldLayoutMk cId="1822009810" sldId="2147484284"/>
          </pc:sldLayoutMkLst>
          <pc:spChg chg="mod">
            <ac:chgData name="Becky Gibson" userId="78b6f10f-8e3b-402f-80fe-51d86f58b018" providerId="ADAL" clId="{22DA89AD-74AD-4C49-ABBA-C72D1F4DAA80}" dt="2025-11-03T22:18:15.466" v="38"/>
            <ac:spMkLst>
              <pc:docMk/>
              <pc:sldMasterMk cId="1214395436" sldId="2147483792"/>
              <pc:sldLayoutMk cId="1822009810" sldId="2147484284"/>
              <ac:spMk id="3" creationId="{8703738F-FC3A-7AB9-D40A-AF337A153C99}"/>
            </ac:spMkLst>
          </pc:spChg>
          <pc:spChg chg="mod">
            <ac:chgData name="Becky Gibson" userId="78b6f10f-8e3b-402f-80fe-51d86f58b018" providerId="ADAL" clId="{22DA89AD-74AD-4C49-ABBA-C72D1F4DAA80}" dt="2025-11-03T22:18:15.466" v="38"/>
            <ac:spMkLst>
              <pc:docMk/>
              <pc:sldMasterMk cId="1214395436" sldId="2147483792"/>
              <pc:sldLayoutMk cId="1822009810" sldId="2147484284"/>
              <ac:spMk id="4" creationId="{2AABBFFD-951D-9DA5-93EC-CA165E385559}"/>
            </ac:spMkLst>
          </pc:spChg>
          <pc:spChg chg="mod">
            <ac:chgData name="Becky Gibson" userId="78b6f10f-8e3b-402f-80fe-51d86f58b018" providerId="ADAL" clId="{22DA89AD-74AD-4C49-ABBA-C72D1F4DAA80}" dt="2025-11-03T22:18:15.466" v="38"/>
            <ac:spMkLst>
              <pc:docMk/>
              <pc:sldMasterMk cId="1214395436" sldId="2147483792"/>
              <pc:sldLayoutMk cId="1822009810" sldId="2147484284"/>
              <ac:spMk id="5" creationId="{763E19B4-C5E6-4D24-272F-FDCF8F0094F2}"/>
            </ac:spMkLst>
          </pc:spChg>
          <pc:spChg chg="mod">
            <ac:chgData name="Becky Gibson" userId="78b6f10f-8e3b-402f-80fe-51d86f58b018" providerId="ADAL" clId="{22DA89AD-74AD-4C49-ABBA-C72D1F4DAA80}" dt="2025-11-03T22:18:15.466" v="38"/>
            <ac:spMkLst>
              <pc:docMk/>
              <pc:sldMasterMk cId="1214395436" sldId="2147483792"/>
              <pc:sldLayoutMk cId="1822009810" sldId="2147484284"/>
              <ac:spMk id="6" creationId="{E2D50985-009D-12D9-976D-9ACA1E6EAC2F}"/>
            </ac:spMkLst>
          </pc:spChg>
          <pc:grpChg chg="add mod">
            <ac:chgData name="Becky Gibson" userId="78b6f10f-8e3b-402f-80fe-51d86f58b018" providerId="ADAL" clId="{22DA89AD-74AD-4C49-ABBA-C72D1F4DAA80}" dt="2025-11-03T22:18:15.466" v="38"/>
            <ac:grpSpMkLst>
              <pc:docMk/>
              <pc:sldMasterMk cId="1214395436" sldId="2147483792"/>
              <pc:sldLayoutMk cId="1822009810" sldId="2147484284"/>
              <ac:grpSpMk id="2" creationId="{9F9571CB-DFE6-9A40-4695-D867A0AC7FE7}"/>
            </ac:grpSpMkLst>
          </pc:grpChg>
        </pc:sldLayoutChg>
        <pc:sldLayoutChg chg="addSp delSp modSp mod">
          <pc:chgData name="Becky Gibson" userId="78b6f10f-8e3b-402f-80fe-51d86f58b018" providerId="ADAL" clId="{22DA89AD-74AD-4C49-ABBA-C72D1F4DAA80}" dt="2025-11-03T22:22:15.055" v="55"/>
          <pc:sldLayoutMkLst>
            <pc:docMk/>
            <pc:sldMasterMk cId="1214395436" sldId="2147483792"/>
            <pc:sldLayoutMk cId="157750764" sldId="2147484285"/>
          </pc:sldLayoutMkLst>
          <pc:spChg chg="mod">
            <ac:chgData name="Becky Gibson" userId="78b6f10f-8e3b-402f-80fe-51d86f58b018" providerId="ADAL" clId="{22DA89AD-74AD-4C49-ABBA-C72D1F4DAA80}" dt="2025-11-03T22:22:15.055" v="55"/>
            <ac:spMkLst>
              <pc:docMk/>
              <pc:sldMasterMk cId="1214395436" sldId="2147483792"/>
              <pc:sldLayoutMk cId="157750764" sldId="2147484285"/>
              <ac:spMk id="4" creationId="{58E97197-6CE1-8F96-155C-E768FDFB84E2}"/>
            </ac:spMkLst>
          </pc:spChg>
          <pc:spChg chg="mod">
            <ac:chgData name="Becky Gibson" userId="78b6f10f-8e3b-402f-80fe-51d86f58b018" providerId="ADAL" clId="{22DA89AD-74AD-4C49-ABBA-C72D1F4DAA80}" dt="2025-11-03T22:22:15.055" v="55"/>
            <ac:spMkLst>
              <pc:docMk/>
              <pc:sldMasterMk cId="1214395436" sldId="2147483792"/>
              <pc:sldLayoutMk cId="157750764" sldId="2147484285"/>
              <ac:spMk id="5" creationId="{97CFF8EE-A862-901F-00C0-04F7AD3A5DE9}"/>
            </ac:spMkLst>
          </pc:spChg>
          <pc:spChg chg="mod">
            <ac:chgData name="Becky Gibson" userId="78b6f10f-8e3b-402f-80fe-51d86f58b018" providerId="ADAL" clId="{22DA89AD-74AD-4C49-ABBA-C72D1F4DAA80}" dt="2025-11-03T22:22:15.055" v="55"/>
            <ac:spMkLst>
              <pc:docMk/>
              <pc:sldMasterMk cId="1214395436" sldId="2147483792"/>
              <pc:sldLayoutMk cId="157750764" sldId="2147484285"/>
              <ac:spMk id="6" creationId="{7ACBED48-2E1F-E359-E48C-455946DA5758}"/>
            </ac:spMkLst>
          </pc:spChg>
          <pc:spChg chg="mod">
            <ac:chgData name="Becky Gibson" userId="78b6f10f-8e3b-402f-80fe-51d86f58b018" providerId="ADAL" clId="{22DA89AD-74AD-4C49-ABBA-C72D1F4DAA80}" dt="2025-11-03T22:22:15.055" v="55"/>
            <ac:spMkLst>
              <pc:docMk/>
              <pc:sldMasterMk cId="1214395436" sldId="2147483792"/>
              <pc:sldLayoutMk cId="157750764" sldId="2147484285"/>
              <ac:spMk id="7" creationId="{E388F7B3-3C01-45C1-4159-0C4B8DC12DB4}"/>
            </ac:spMkLst>
          </pc:spChg>
          <pc:grpChg chg="add mod">
            <ac:chgData name="Becky Gibson" userId="78b6f10f-8e3b-402f-80fe-51d86f58b018" providerId="ADAL" clId="{22DA89AD-74AD-4C49-ABBA-C72D1F4DAA80}" dt="2025-11-03T22:22:15.055" v="55"/>
            <ac:grpSpMkLst>
              <pc:docMk/>
              <pc:sldMasterMk cId="1214395436" sldId="2147483792"/>
              <pc:sldLayoutMk cId="157750764" sldId="2147484285"/>
              <ac:grpSpMk id="3" creationId="{7FC98136-6FE9-8F39-E843-A3B990AA4EB8}"/>
            </ac:grpSpMkLst>
          </pc:grpChg>
        </pc:sldLayoutChg>
        <pc:sldLayoutChg chg="addSp delSp modSp mod">
          <pc:chgData name="Becky Gibson" userId="78b6f10f-8e3b-402f-80fe-51d86f58b018" providerId="ADAL" clId="{22DA89AD-74AD-4C49-ABBA-C72D1F4DAA80}" dt="2025-11-03T22:22:23.912" v="57"/>
          <pc:sldLayoutMkLst>
            <pc:docMk/>
            <pc:sldMasterMk cId="1214395436" sldId="2147483792"/>
            <pc:sldLayoutMk cId="2525588677" sldId="2147484286"/>
          </pc:sldLayoutMkLst>
          <pc:spChg chg="mod">
            <ac:chgData name="Becky Gibson" userId="78b6f10f-8e3b-402f-80fe-51d86f58b018" providerId="ADAL" clId="{22DA89AD-74AD-4C49-ABBA-C72D1F4DAA80}" dt="2025-11-03T22:22:23.912" v="57"/>
            <ac:spMkLst>
              <pc:docMk/>
              <pc:sldMasterMk cId="1214395436" sldId="2147483792"/>
              <pc:sldLayoutMk cId="2525588677" sldId="2147484286"/>
              <ac:spMk id="4" creationId="{38A32900-61F6-05C8-A797-7B2945273BC5}"/>
            </ac:spMkLst>
          </pc:spChg>
          <pc:spChg chg="mod">
            <ac:chgData name="Becky Gibson" userId="78b6f10f-8e3b-402f-80fe-51d86f58b018" providerId="ADAL" clId="{22DA89AD-74AD-4C49-ABBA-C72D1F4DAA80}" dt="2025-11-03T22:22:23.912" v="57"/>
            <ac:spMkLst>
              <pc:docMk/>
              <pc:sldMasterMk cId="1214395436" sldId="2147483792"/>
              <pc:sldLayoutMk cId="2525588677" sldId="2147484286"/>
              <ac:spMk id="5" creationId="{4C52000A-2638-5AC8-6F52-CDB574396310}"/>
            </ac:spMkLst>
          </pc:spChg>
          <pc:spChg chg="mod">
            <ac:chgData name="Becky Gibson" userId="78b6f10f-8e3b-402f-80fe-51d86f58b018" providerId="ADAL" clId="{22DA89AD-74AD-4C49-ABBA-C72D1F4DAA80}" dt="2025-11-03T22:22:23.912" v="57"/>
            <ac:spMkLst>
              <pc:docMk/>
              <pc:sldMasterMk cId="1214395436" sldId="2147483792"/>
              <pc:sldLayoutMk cId="2525588677" sldId="2147484286"/>
              <ac:spMk id="6" creationId="{15BEB5AE-7779-22CD-8AC0-3A3BE0BC7AF8}"/>
            </ac:spMkLst>
          </pc:spChg>
          <pc:spChg chg="mod">
            <ac:chgData name="Becky Gibson" userId="78b6f10f-8e3b-402f-80fe-51d86f58b018" providerId="ADAL" clId="{22DA89AD-74AD-4C49-ABBA-C72D1F4DAA80}" dt="2025-11-03T22:22:23.912" v="57"/>
            <ac:spMkLst>
              <pc:docMk/>
              <pc:sldMasterMk cId="1214395436" sldId="2147483792"/>
              <pc:sldLayoutMk cId="2525588677" sldId="2147484286"/>
              <ac:spMk id="7" creationId="{7CA39D18-B600-D09C-0DBC-8EBFB86D120D}"/>
            </ac:spMkLst>
          </pc:spChg>
          <pc:grpChg chg="add mod">
            <ac:chgData name="Becky Gibson" userId="78b6f10f-8e3b-402f-80fe-51d86f58b018" providerId="ADAL" clId="{22DA89AD-74AD-4C49-ABBA-C72D1F4DAA80}" dt="2025-11-03T22:22:23.912" v="57"/>
            <ac:grpSpMkLst>
              <pc:docMk/>
              <pc:sldMasterMk cId="1214395436" sldId="2147483792"/>
              <pc:sldLayoutMk cId="2525588677" sldId="2147484286"/>
              <ac:grpSpMk id="3" creationId="{FFD3A490-E11D-B92B-69D8-0C5CB0BA9FA5}"/>
            </ac:grpSpMkLst>
          </pc:grpChg>
        </pc:sldLayoutChg>
        <pc:sldLayoutChg chg="addSp delSp modSp mod">
          <pc:chgData name="Becky Gibson" userId="78b6f10f-8e3b-402f-80fe-51d86f58b018" providerId="ADAL" clId="{22DA89AD-74AD-4C49-ABBA-C72D1F4DAA80}" dt="2025-11-03T22:22:30.240" v="59"/>
          <pc:sldLayoutMkLst>
            <pc:docMk/>
            <pc:sldMasterMk cId="1214395436" sldId="2147483792"/>
            <pc:sldLayoutMk cId="3746242527" sldId="2147484287"/>
          </pc:sldLayoutMkLst>
          <pc:spChg chg="mod">
            <ac:chgData name="Becky Gibson" userId="78b6f10f-8e3b-402f-80fe-51d86f58b018" providerId="ADAL" clId="{22DA89AD-74AD-4C49-ABBA-C72D1F4DAA80}" dt="2025-11-03T22:22:30.240" v="59"/>
            <ac:spMkLst>
              <pc:docMk/>
              <pc:sldMasterMk cId="1214395436" sldId="2147483792"/>
              <pc:sldLayoutMk cId="3746242527" sldId="2147484287"/>
              <ac:spMk id="4" creationId="{09BE22AB-FD0D-08FB-AE0C-2E455D5AB351}"/>
            </ac:spMkLst>
          </pc:spChg>
          <pc:spChg chg="mod">
            <ac:chgData name="Becky Gibson" userId="78b6f10f-8e3b-402f-80fe-51d86f58b018" providerId="ADAL" clId="{22DA89AD-74AD-4C49-ABBA-C72D1F4DAA80}" dt="2025-11-03T22:22:30.240" v="59"/>
            <ac:spMkLst>
              <pc:docMk/>
              <pc:sldMasterMk cId="1214395436" sldId="2147483792"/>
              <pc:sldLayoutMk cId="3746242527" sldId="2147484287"/>
              <ac:spMk id="5" creationId="{012BE531-12E8-DE66-BAEB-8437F1975D36}"/>
            </ac:spMkLst>
          </pc:spChg>
          <pc:spChg chg="mod">
            <ac:chgData name="Becky Gibson" userId="78b6f10f-8e3b-402f-80fe-51d86f58b018" providerId="ADAL" clId="{22DA89AD-74AD-4C49-ABBA-C72D1F4DAA80}" dt="2025-11-03T22:22:30.240" v="59"/>
            <ac:spMkLst>
              <pc:docMk/>
              <pc:sldMasterMk cId="1214395436" sldId="2147483792"/>
              <pc:sldLayoutMk cId="3746242527" sldId="2147484287"/>
              <ac:spMk id="6" creationId="{DCD1AE6C-6E94-6049-CB16-2E2B3FF1B52E}"/>
            </ac:spMkLst>
          </pc:spChg>
          <pc:spChg chg="mod">
            <ac:chgData name="Becky Gibson" userId="78b6f10f-8e3b-402f-80fe-51d86f58b018" providerId="ADAL" clId="{22DA89AD-74AD-4C49-ABBA-C72D1F4DAA80}" dt="2025-11-03T22:22:30.240" v="59"/>
            <ac:spMkLst>
              <pc:docMk/>
              <pc:sldMasterMk cId="1214395436" sldId="2147483792"/>
              <pc:sldLayoutMk cId="3746242527" sldId="2147484287"/>
              <ac:spMk id="7" creationId="{F027DD41-83B2-2948-026A-9595C608D5AB}"/>
            </ac:spMkLst>
          </pc:spChg>
          <pc:grpChg chg="add mod">
            <ac:chgData name="Becky Gibson" userId="78b6f10f-8e3b-402f-80fe-51d86f58b018" providerId="ADAL" clId="{22DA89AD-74AD-4C49-ABBA-C72D1F4DAA80}" dt="2025-11-03T22:22:30.240" v="59"/>
            <ac:grpSpMkLst>
              <pc:docMk/>
              <pc:sldMasterMk cId="1214395436" sldId="2147483792"/>
              <pc:sldLayoutMk cId="3746242527" sldId="2147484287"/>
              <ac:grpSpMk id="3" creationId="{2C1287DD-9F96-5E3A-A88B-503985D2A332}"/>
            </ac:grpSpMkLst>
          </pc:grpChg>
        </pc:sldLayoutChg>
        <pc:sldLayoutChg chg="addSp delSp modSp mod">
          <pc:chgData name="Becky Gibson" userId="78b6f10f-8e3b-402f-80fe-51d86f58b018" providerId="ADAL" clId="{22DA89AD-74AD-4C49-ABBA-C72D1F4DAA80}" dt="2025-11-03T22:22:37.457" v="61"/>
          <pc:sldLayoutMkLst>
            <pc:docMk/>
            <pc:sldMasterMk cId="1214395436" sldId="2147483792"/>
            <pc:sldLayoutMk cId="590740289" sldId="2147484288"/>
          </pc:sldLayoutMkLst>
          <pc:spChg chg="mod">
            <ac:chgData name="Becky Gibson" userId="78b6f10f-8e3b-402f-80fe-51d86f58b018" providerId="ADAL" clId="{22DA89AD-74AD-4C49-ABBA-C72D1F4DAA80}" dt="2025-11-03T22:22:37.457" v="61"/>
            <ac:spMkLst>
              <pc:docMk/>
              <pc:sldMasterMk cId="1214395436" sldId="2147483792"/>
              <pc:sldLayoutMk cId="590740289" sldId="2147484288"/>
              <ac:spMk id="5" creationId="{C934D898-D505-472F-9C12-350B044EF4F3}"/>
            </ac:spMkLst>
          </pc:spChg>
          <pc:spChg chg="mod">
            <ac:chgData name="Becky Gibson" userId="78b6f10f-8e3b-402f-80fe-51d86f58b018" providerId="ADAL" clId="{22DA89AD-74AD-4C49-ABBA-C72D1F4DAA80}" dt="2025-11-03T22:22:37.457" v="61"/>
            <ac:spMkLst>
              <pc:docMk/>
              <pc:sldMasterMk cId="1214395436" sldId="2147483792"/>
              <pc:sldLayoutMk cId="590740289" sldId="2147484288"/>
              <ac:spMk id="6" creationId="{F9CCFB01-1B34-714A-42A1-77AC2F5A57DD}"/>
            </ac:spMkLst>
          </pc:spChg>
          <pc:spChg chg="mod">
            <ac:chgData name="Becky Gibson" userId="78b6f10f-8e3b-402f-80fe-51d86f58b018" providerId="ADAL" clId="{22DA89AD-74AD-4C49-ABBA-C72D1F4DAA80}" dt="2025-11-03T22:22:37.457" v="61"/>
            <ac:spMkLst>
              <pc:docMk/>
              <pc:sldMasterMk cId="1214395436" sldId="2147483792"/>
              <pc:sldLayoutMk cId="590740289" sldId="2147484288"/>
              <ac:spMk id="9" creationId="{2631B1A6-EF51-C207-A3C8-AF832A66ED6F}"/>
            </ac:spMkLst>
          </pc:spChg>
          <pc:spChg chg="mod">
            <ac:chgData name="Becky Gibson" userId="78b6f10f-8e3b-402f-80fe-51d86f58b018" providerId="ADAL" clId="{22DA89AD-74AD-4C49-ABBA-C72D1F4DAA80}" dt="2025-11-03T22:22:37.457" v="61"/>
            <ac:spMkLst>
              <pc:docMk/>
              <pc:sldMasterMk cId="1214395436" sldId="2147483792"/>
              <pc:sldLayoutMk cId="590740289" sldId="2147484288"/>
              <ac:spMk id="17" creationId="{33FB54E7-548E-293B-58E6-0003DA196532}"/>
            </ac:spMkLst>
          </pc:spChg>
          <pc:grpChg chg="add mod">
            <ac:chgData name="Becky Gibson" userId="78b6f10f-8e3b-402f-80fe-51d86f58b018" providerId="ADAL" clId="{22DA89AD-74AD-4C49-ABBA-C72D1F4DAA80}" dt="2025-11-03T22:22:37.457" v="61"/>
            <ac:grpSpMkLst>
              <pc:docMk/>
              <pc:sldMasterMk cId="1214395436" sldId="2147483792"/>
              <pc:sldLayoutMk cId="590740289" sldId="2147484288"/>
              <ac:grpSpMk id="4" creationId="{3CDE4860-42E9-4B6D-8E28-A2A1B97E84A2}"/>
            </ac:grpSpMkLst>
          </pc:grpChg>
        </pc:sldLayoutChg>
        <pc:sldLayoutChg chg="addSp delSp modSp mod">
          <pc:chgData name="Becky Gibson" userId="78b6f10f-8e3b-402f-80fe-51d86f58b018" providerId="ADAL" clId="{22DA89AD-74AD-4C49-ABBA-C72D1F4DAA80}" dt="2025-11-03T22:18:24.392" v="40"/>
          <pc:sldLayoutMkLst>
            <pc:docMk/>
            <pc:sldMasterMk cId="1214395436" sldId="2147483792"/>
            <pc:sldLayoutMk cId="1392405205" sldId="2147484289"/>
          </pc:sldLayoutMkLst>
          <pc:spChg chg="mod">
            <ac:chgData name="Becky Gibson" userId="78b6f10f-8e3b-402f-80fe-51d86f58b018" providerId="ADAL" clId="{22DA89AD-74AD-4C49-ABBA-C72D1F4DAA80}" dt="2025-11-03T22:18:24.392" v="40"/>
            <ac:spMkLst>
              <pc:docMk/>
              <pc:sldMasterMk cId="1214395436" sldId="2147483792"/>
              <pc:sldLayoutMk cId="1392405205" sldId="2147484289"/>
              <ac:spMk id="4" creationId="{1DBCE475-2128-BE07-5CC7-A90564A85B30}"/>
            </ac:spMkLst>
          </pc:spChg>
          <pc:spChg chg="mod">
            <ac:chgData name="Becky Gibson" userId="78b6f10f-8e3b-402f-80fe-51d86f58b018" providerId="ADAL" clId="{22DA89AD-74AD-4C49-ABBA-C72D1F4DAA80}" dt="2025-11-03T22:18:24.392" v="40"/>
            <ac:spMkLst>
              <pc:docMk/>
              <pc:sldMasterMk cId="1214395436" sldId="2147483792"/>
              <pc:sldLayoutMk cId="1392405205" sldId="2147484289"/>
              <ac:spMk id="5" creationId="{2301A48C-E989-38F6-636C-5B771AD802F8}"/>
            </ac:spMkLst>
          </pc:spChg>
          <pc:spChg chg="mod">
            <ac:chgData name="Becky Gibson" userId="78b6f10f-8e3b-402f-80fe-51d86f58b018" providerId="ADAL" clId="{22DA89AD-74AD-4C49-ABBA-C72D1F4DAA80}" dt="2025-11-03T22:18:24.392" v="40"/>
            <ac:spMkLst>
              <pc:docMk/>
              <pc:sldMasterMk cId="1214395436" sldId="2147483792"/>
              <pc:sldLayoutMk cId="1392405205" sldId="2147484289"/>
              <ac:spMk id="6" creationId="{1253E486-D89A-F40F-D888-310089D2B1DA}"/>
            </ac:spMkLst>
          </pc:spChg>
          <pc:spChg chg="mod">
            <ac:chgData name="Becky Gibson" userId="78b6f10f-8e3b-402f-80fe-51d86f58b018" providerId="ADAL" clId="{22DA89AD-74AD-4C49-ABBA-C72D1F4DAA80}" dt="2025-11-03T22:18:24.392" v="40"/>
            <ac:spMkLst>
              <pc:docMk/>
              <pc:sldMasterMk cId="1214395436" sldId="2147483792"/>
              <pc:sldLayoutMk cId="1392405205" sldId="2147484289"/>
              <ac:spMk id="7" creationId="{7B1294FC-61F4-3477-B10C-1C88269F00FA}"/>
            </ac:spMkLst>
          </pc:spChg>
          <pc:grpChg chg="add mod">
            <ac:chgData name="Becky Gibson" userId="78b6f10f-8e3b-402f-80fe-51d86f58b018" providerId="ADAL" clId="{22DA89AD-74AD-4C49-ABBA-C72D1F4DAA80}" dt="2025-11-03T22:18:24.392" v="40"/>
            <ac:grpSpMkLst>
              <pc:docMk/>
              <pc:sldMasterMk cId="1214395436" sldId="2147483792"/>
              <pc:sldLayoutMk cId="1392405205" sldId="2147484289"/>
              <ac:grpSpMk id="2" creationId="{66E2A9CA-4FC8-050B-B811-34AC5654CD16}"/>
            </ac:grpSpMkLst>
          </pc:grpChg>
        </pc:sldLayoutChg>
        <pc:sldLayoutChg chg="addSp delSp modSp mod">
          <pc:chgData name="Becky Gibson" userId="78b6f10f-8e3b-402f-80fe-51d86f58b018" providerId="ADAL" clId="{22DA89AD-74AD-4C49-ABBA-C72D1F4DAA80}" dt="2025-11-03T22:33:10.754" v="121" actId="478"/>
          <pc:sldLayoutMkLst>
            <pc:docMk/>
            <pc:sldMasterMk cId="1214395436" sldId="2147483792"/>
            <pc:sldLayoutMk cId="209665626" sldId="2147484290"/>
          </pc:sldLayoutMkLst>
          <pc:spChg chg="mod">
            <ac:chgData name="Becky Gibson" userId="78b6f10f-8e3b-402f-80fe-51d86f58b018" providerId="ADAL" clId="{22DA89AD-74AD-4C49-ABBA-C72D1F4DAA80}" dt="2025-11-03T22:18:33.757" v="42"/>
            <ac:spMkLst>
              <pc:docMk/>
              <pc:sldMasterMk cId="1214395436" sldId="2147483792"/>
              <pc:sldLayoutMk cId="209665626" sldId="2147484290"/>
              <ac:spMk id="3" creationId="{B4C91591-1D0F-7705-80C1-5199409819AC}"/>
            </ac:spMkLst>
          </pc:spChg>
          <pc:spChg chg="mod">
            <ac:chgData name="Becky Gibson" userId="78b6f10f-8e3b-402f-80fe-51d86f58b018" providerId="ADAL" clId="{22DA89AD-74AD-4C49-ABBA-C72D1F4DAA80}" dt="2025-11-03T22:18:33.757" v="42"/>
            <ac:spMkLst>
              <pc:docMk/>
              <pc:sldMasterMk cId="1214395436" sldId="2147483792"/>
              <pc:sldLayoutMk cId="209665626" sldId="2147484290"/>
              <ac:spMk id="4" creationId="{B104459A-AE42-1709-541E-31EC99DD1715}"/>
            </ac:spMkLst>
          </pc:spChg>
          <pc:spChg chg="mod">
            <ac:chgData name="Becky Gibson" userId="78b6f10f-8e3b-402f-80fe-51d86f58b018" providerId="ADAL" clId="{22DA89AD-74AD-4C49-ABBA-C72D1F4DAA80}" dt="2025-11-03T22:18:33.757" v="42"/>
            <ac:spMkLst>
              <pc:docMk/>
              <pc:sldMasterMk cId="1214395436" sldId="2147483792"/>
              <pc:sldLayoutMk cId="209665626" sldId="2147484290"/>
              <ac:spMk id="5" creationId="{B82152AC-384F-DE8D-90F3-B00E463E6834}"/>
            </ac:spMkLst>
          </pc:spChg>
          <pc:spChg chg="mod">
            <ac:chgData name="Becky Gibson" userId="78b6f10f-8e3b-402f-80fe-51d86f58b018" providerId="ADAL" clId="{22DA89AD-74AD-4C49-ABBA-C72D1F4DAA80}" dt="2025-11-03T22:18:33.757" v="42"/>
            <ac:spMkLst>
              <pc:docMk/>
              <pc:sldMasterMk cId="1214395436" sldId="2147483792"/>
              <pc:sldLayoutMk cId="209665626" sldId="2147484290"/>
              <ac:spMk id="6" creationId="{C45244F0-072B-0573-9007-21CA6B532053}"/>
            </ac:spMkLst>
          </pc:spChg>
          <pc:grpChg chg="add mod">
            <ac:chgData name="Becky Gibson" userId="78b6f10f-8e3b-402f-80fe-51d86f58b018" providerId="ADAL" clId="{22DA89AD-74AD-4C49-ABBA-C72D1F4DAA80}" dt="2025-11-03T22:18:33.757" v="42"/>
            <ac:grpSpMkLst>
              <pc:docMk/>
              <pc:sldMasterMk cId="1214395436" sldId="2147483792"/>
              <pc:sldLayoutMk cId="209665626" sldId="2147484290"/>
              <ac:grpSpMk id="2" creationId="{2DAFE821-2244-3BE8-AC11-E03EBE4A3A1B}"/>
            </ac:grpSpMkLst>
          </pc:grpChg>
        </pc:sldLayoutChg>
        <pc:sldLayoutChg chg="addSp delSp modSp mod">
          <pc:chgData name="Becky Gibson" userId="78b6f10f-8e3b-402f-80fe-51d86f58b018" providerId="ADAL" clId="{22DA89AD-74AD-4C49-ABBA-C72D1F4DAA80}" dt="2025-11-03T22:18:42.485" v="44"/>
          <pc:sldLayoutMkLst>
            <pc:docMk/>
            <pc:sldMasterMk cId="1214395436" sldId="2147483792"/>
            <pc:sldLayoutMk cId="2862249740" sldId="2147484291"/>
          </pc:sldLayoutMkLst>
          <pc:spChg chg="mod">
            <ac:chgData name="Becky Gibson" userId="78b6f10f-8e3b-402f-80fe-51d86f58b018" providerId="ADAL" clId="{22DA89AD-74AD-4C49-ABBA-C72D1F4DAA80}" dt="2025-11-03T22:18:42.485" v="44"/>
            <ac:spMkLst>
              <pc:docMk/>
              <pc:sldMasterMk cId="1214395436" sldId="2147483792"/>
              <pc:sldLayoutMk cId="2862249740" sldId="2147484291"/>
              <ac:spMk id="4" creationId="{78AC2F40-936A-1958-A6CA-512A519933FB}"/>
            </ac:spMkLst>
          </pc:spChg>
          <pc:spChg chg="mod">
            <ac:chgData name="Becky Gibson" userId="78b6f10f-8e3b-402f-80fe-51d86f58b018" providerId="ADAL" clId="{22DA89AD-74AD-4C49-ABBA-C72D1F4DAA80}" dt="2025-11-03T22:18:42.485" v="44"/>
            <ac:spMkLst>
              <pc:docMk/>
              <pc:sldMasterMk cId="1214395436" sldId="2147483792"/>
              <pc:sldLayoutMk cId="2862249740" sldId="2147484291"/>
              <ac:spMk id="5" creationId="{2CE28379-7788-D96B-AEAC-37D8F459B747}"/>
            </ac:spMkLst>
          </pc:spChg>
          <pc:spChg chg="mod">
            <ac:chgData name="Becky Gibson" userId="78b6f10f-8e3b-402f-80fe-51d86f58b018" providerId="ADAL" clId="{22DA89AD-74AD-4C49-ABBA-C72D1F4DAA80}" dt="2025-11-03T22:18:42.485" v="44"/>
            <ac:spMkLst>
              <pc:docMk/>
              <pc:sldMasterMk cId="1214395436" sldId="2147483792"/>
              <pc:sldLayoutMk cId="2862249740" sldId="2147484291"/>
              <ac:spMk id="6" creationId="{27CDFA1D-27BE-E4DC-DFA6-ECF80D067E23}"/>
            </ac:spMkLst>
          </pc:spChg>
          <pc:spChg chg="mod">
            <ac:chgData name="Becky Gibson" userId="78b6f10f-8e3b-402f-80fe-51d86f58b018" providerId="ADAL" clId="{22DA89AD-74AD-4C49-ABBA-C72D1F4DAA80}" dt="2025-11-03T22:18:42.485" v="44"/>
            <ac:spMkLst>
              <pc:docMk/>
              <pc:sldMasterMk cId="1214395436" sldId="2147483792"/>
              <pc:sldLayoutMk cId="2862249740" sldId="2147484291"/>
              <ac:spMk id="7" creationId="{945F8446-BD3E-4FDF-BD37-15DE08488400}"/>
            </ac:spMkLst>
          </pc:spChg>
          <pc:grpChg chg="add mod">
            <ac:chgData name="Becky Gibson" userId="78b6f10f-8e3b-402f-80fe-51d86f58b018" providerId="ADAL" clId="{22DA89AD-74AD-4C49-ABBA-C72D1F4DAA80}" dt="2025-11-03T22:18:42.485" v="44"/>
            <ac:grpSpMkLst>
              <pc:docMk/>
              <pc:sldMasterMk cId="1214395436" sldId="2147483792"/>
              <pc:sldLayoutMk cId="2862249740" sldId="2147484291"/>
              <ac:grpSpMk id="3" creationId="{B1F140B6-193E-D5AA-3C49-40A952DBD565}"/>
            </ac:grpSpMkLst>
          </pc:grpChg>
        </pc:sldLayoutChg>
        <pc:sldLayoutChg chg="addSp delSp modSp mod">
          <pc:chgData name="Becky Gibson" userId="78b6f10f-8e3b-402f-80fe-51d86f58b018" providerId="ADAL" clId="{22DA89AD-74AD-4C49-ABBA-C72D1F4DAA80}" dt="2025-11-03T22:23:14.925" v="65" actId="14100"/>
          <pc:sldLayoutMkLst>
            <pc:docMk/>
            <pc:sldMasterMk cId="1214395436" sldId="2147483792"/>
            <pc:sldLayoutMk cId="3522104540" sldId="2147484292"/>
          </pc:sldLayoutMkLst>
          <pc:spChg chg="mod">
            <ac:chgData name="Becky Gibson" userId="78b6f10f-8e3b-402f-80fe-51d86f58b018" providerId="ADAL" clId="{22DA89AD-74AD-4C49-ABBA-C72D1F4DAA80}" dt="2025-11-03T22:23:08.499" v="64"/>
            <ac:spMkLst>
              <pc:docMk/>
              <pc:sldMasterMk cId="1214395436" sldId="2147483792"/>
              <pc:sldLayoutMk cId="3522104540" sldId="2147484292"/>
              <ac:spMk id="6" creationId="{66E63F05-6668-6F7F-420B-2258EB7CDE5F}"/>
            </ac:spMkLst>
          </pc:spChg>
          <pc:spChg chg="mod">
            <ac:chgData name="Becky Gibson" userId="78b6f10f-8e3b-402f-80fe-51d86f58b018" providerId="ADAL" clId="{22DA89AD-74AD-4C49-ABBA-C72D1F4DAA80}" dt="2025-11-03T22:23:08.499" v="64"/>
            <ac:spMkLst>
              <pc:docMk/>
              <pc:sldMasterMk cId="1214395436" sldId="2147483792"/>
              <pc:sldLayoutMk cId="3522104540" sldId="2147484292"/>
              <ac:spMk id="7" creationId="{3D93707A-C1D1-7FD7-DD66-41E7EAEFCD8B}"/>
            </ac:spMkLst>
          </pc:spChg>
          <pc:spChg chg="mod">
            <ac:chgData name="Becky Gibson" userId="78b6f10f-8e3b-402f-80fe-51d86f58b018" providerId="ADAL" clId="{22DA89AD-74AD-4C49-ABBA-C72D1F4DAA80}" dt="2025-11-03T22:23:08.499" v="64"/>
            <ac:spMkLst>
              <pc:docMk/>
              <pc:sldMasterMk cId="1214395436" sldId="2147483792"/>
              <pc:sldLayoutMk cId="3522104540" sldId="2147484292"/>
              <ac:spMk id="8" creationId="{439E4279-CC9D-EA37-08E8-99183B5B4F1B}"/>
            </ac:spMkLst>
          </pc:spChg>
          <pc:spChg chg="mod">
            <ac:chgData name="Becky Gibson" userId="78b6f10f-8e3b-402f-80fe-51d86f58b018" providerId="ADAL" clId="{22DA89AD-74AD-4C49-ABBA-C72D1F4DAA80}" dt="2025-11-03T22:23:08.499" v="64"/>
            <ac:spMkLst>
              <pc:docMk/>
              <pc:sldMasterMk cId="1214395436" sldId="2147483792"/>
              <pc:sldLayoutMk cId="3522104540" sldId="2147484292"/>
              <ac:spMk id="9" creationId="{255E9271-47FD-E5BC-0A3C-8A366D8D86FF}"/>
            </ac:spMkLst>
          </pc:spChg>
          <pc:spChg chg="mod">
            <ac:chgData name="Becky Gibson" userId="78b6f10f-8e3b-402f-80fe-51d86f58b018" providerId="ADAL" clId="{22DA89AD-74AD-4C49-ABBA-C72D1F4DAA80}" dt="2025-11-03T22:23:14.925" v="65" actId="14100"/>
            <ac:spMkLst>
              <pc:docMk/>
              <pc:sldMasterMk cId="1214395436" sldId="2147483792"/>
              <pc:sldLayoutMk cId="3522104540" sldId="2147484292"/>
              <ac:spMk id="34" creationId="{260BC677-A9F4-2F4C-95F0-C213EBAA4457}"/>
            </ac:spMkLst>
          </pc:spChg>
          <pc:grpChg chg="add mod">
            <ac:chgData name="Becky Gibson" userId="78b6f10f-8e3b-402f-80fe-51d86f58b018" providerId="ADAL" clId="{22DA89AD-74AD-4C49-ABBA-C72D1F4DAA80}" dt="2025-11-03T22:23:08.499" v="64"/>
            <ac:grpSpMkLst>
              <pc:docMk/>
              <pc:sldMasterMk cId="1214395436" sldId="2147483792"/>
              <pc:sldLayoutMk cId="3522104540" sldId="2147484292"/>
              <ac:grpSpMk id="5" creationId="{9B563366-C323-97C9-046F-8574E0E7921D}"/>
            </ac:grpSpMkLst>
          </pc:grpChg>
        </pc:sldLayoutChg>
      </pc:sldMasterChg>
    </pc:docChg>
  </pc:docChgLst>
  <pc:docChgLst>
    <pc:chgData name="Bruno Torquato" userId="7a49e5fb-ecaa-4630-a971-14f4ee92cf8c" providerId="ADAL" clId="{CC27EB8D-0F57-59A0-ADAE-45F69F60DE0F}"/>
    <pc:docChg chg="undo redo custSel addSld delSld modSld sldOrd delSection modSection">
      <pc:chgData name="Bruno Torquato" userId="7a49e5fb-ecaa-4630-a971-14f4ee92cf8c" providerId="ADAL" clId="{CC27EB8D-0F57-59A0-ADAE-45F69F60DE0F}" dt="2025-11-17T23:14:03.184" v="3220" actId="2696"/>
      <pc:docMkLst>
        <pc:docMk/>
      </pc:docMkLst>
      <pc:sldChg chg="del">
        <pc:chgData name="Bruno Torquato" userId="7a49e5fb-ecaa-4630-a971-14f4ee92cf8c" providerId="ADAL" clId="{CC27EB8D-0F57-59A0-ADAE-45F69F60DE0F}" dt="2025-11-16T03:37:05.470" v="3072" actId="18676"/>
        <pc:sldMkLst>
          <pc:docMk/>
          <pc:sldMk cId="3430142391" sldId="2960"/>
        </pc:sldMkLst>
      </pc:sldChg>
      <pc:sldChg chg="del">
        <pc:chgData name="Bruno Torquato" userId="7a49e5fb-ecaa-4630-a971-14f4ee92cf8c" providerId="ADAL" clId="{CC27EB8D-0F57-59A0-ADAE-45F69F60DE0F}" dt="2025-11-16T03:37:05.470" v="3072" actId="18676"/>
        <pc:sldMkLst>
          <pc:docMk/>
          <pc:sldMk cId="1998430239" sldId="3048"/>
        </pc:sldMkLst>
      </pc:sldChg>
      <pc:sldChg chg="addSp delSp modSp mod">
        <pc:chgData name="Bruno Torquato" userId="7a49e5fb-ecaa-4630-a971-14f4ee92cf8c" providerId="ADAL" clId="{CC27EB8D-0F57-59A0-ADAE-45F69F60DE0F}" dt="2025-11-16T03:38:49.826" v="3149" actId="20577"/>
        <pc:sldMkLst>
          <pc:docMk/>
          <pc:sldMk cId="1370530270" sldId="4926"/>
        </pc:sldMkLst>
        <pc:spChg chg="del">
          <ac:chgData name="Bruno Torquato" userId="7a49e5fb-ecaa-4630-a971-14f4ee92cf8c" providerId="ADAL" clId="{CC27EB8D-0F57-59A0-ADAE-45F69F60DE0F}" dt="2025-11-16T03:37:56.451" v="3083" actId="931"/>
          <ac:spMkLst>
            <pc:docMk/>
            <pc:sldMk cId="1370530270" sldId="4926"/>
            <ac:spMk id="5" creationId="{3A997278-F756-5BF2-F1F5-0E472B3C555D}"/>
          </ac:spMkLst>
        </pc:spChg>
        <pc:spChg chg="mod">
          <ac:chgData name="Bruno Torquato" userId="7a49e5fb-ecaa-4630-a971-14f4ee92cf8c" providerId="ADAL" clId="{CC27EB8D-0F57-59A0-ADAE-45F69F60DE0F}" dt="2025-11-16T03:38:49.826" v="3149" actId="20577"/>
          <ac:spMkLst>
            <pc:docMk/>
            <pc:sldMk cId="1370530270" sldId="4926"/>
            <ac:spMk id="148" creationId="{CB2CDE65-C6A5-34CF-8D50-7BB04BA5BC27}"/>
          </ac:spMkLst>
        </pc:spChg>
        <pc:picChg chg="add mod">
          <ac:chgData name="Bruno Torquato" userId="7a49e5fb-ecaa-4630-a971-14f4ee92cf8c" providerId="ADAL" clId="{CC27EB8D-0F57-59A0-ADAE-45F69F60DE0F}" dt="2025-11-16T03:38:09.825" v="3086" actId="962"/>
          <ac:picMkLst>
            <pc:docMk/>
            <pc:sldMk cId="1370530270" sldId="4926"/>
            <ac:picMk id="6" creationId="{F60DD8B6-DFC3-7A72-1FAC-B111137CDE32}"/>
          </ac:picMkLst>
        </pc:picChg>
      </pc:sldChg>
      <pc:sldChg chg="del">
        <pc:chgData name="Bruno Torquato" userId="7a49e5fb-ecaa-4630-a971-14f4ee92cf8c" providerId="ADAL" clId="{CC27EB8D-0F57-59A0-ADAE-45F69F60DE0F}" dt="2025-11-16T03:37:05.470" v="3072" actId="18676"/>
        <pc:sldMkLst>
          <pc:docMk/>
          <pc:sldMk cId="1693655155" sldId="5118"/>
        </pc:sldMkLst>
      </pc:sldChg>
      <pc:sldChg chg="modSp mod">
        <pc:chgData name="Bruno Torquato" userId="7a49e5fb-ecaa-4630-a971-14f4ee92cf8c" providerId="ADAL" clId="{CC27EB8D-0F57-59A0-ADAE-45F69F60DE0F}" dt="2025-11-17T00:07:19.669" v="3154" actId="14100"/>
        <pc:sldMkLst>
          <pc:docMk/>
          <pc:sldMk cId="910466183" sldId="2147376338"/>
        </pc:sldMkLst>
        <pc:spChg chg="mod">
          <ac:chgData name="Bruno Torquato" userId="7a49e5fb-ecaa-4630-a971-14f4ee92cf8c" providerId="ADAL" clId="{CC27EB8D-0F57-59A0-ADAE-45F69F60DE0F}" dt="2025-11-16T03:39:14.788" v="3150" actId="1076"/>
          <ac:spMkLst>
            <pc:docMk/>
            <pc:sldMk cId="910466183" sldId="2147376338"/>
            <ac:spMk id="2" creationId="{D803D6C0-FF7E-35FC-CE72-5AD908781C4E}"/>
          </ac:spMkLst>
        </pc:spChg>
        <pc:spChg chg="mod">
          <ac:chgData name="Bruno Torquato" userId="7a49e5fb-ecaa-4630-a971-14f4ee92cf8c" providerId="ADAL" clId="{CC27EB8D-0F57-59A0-ADAE-45F69F60DE0F}" dt="2025-11-17T00:07:19.669" v="3154" actId="14100"/>
          <ac:spMkLst>
            <pc:docMk/>
            <pc:sldMk cId="910466183" sldId="2147376338"/>
            <ac:spMk id="4" creationId="{912302A7-4464-C048-BFCF-C02E2716A113}"/>
          </ac:spMkLst>
        </pc:spChg>
      </pc:sldChg>
      <pc:sldChg chg="modSp mod">
        <pc:chgData name="Bruno Torquato" userId="7a49e5fb-ecaa-4630-a971-14f4ee92cf8c" providerId="ADAL" clId="{CC27EB8D-0F57-59A0-ADAE-45F69F60DE0F}" dt="2025-10-28T22:07:53.382" v="1562" actId="20577"/>
        <pc:sldMkLst>
          <pc:docMk/>
          <pc:sldMk cId="4039823244" sldId="2147376839"/>
        </pc:sldMkLst>
        <pc:spChg chg="mod">
          <ac:chgData name="Bruno Torquato" userId="7a49e5fb-ecaa-4630-a971-14f4ee92cf8c" providerId="ADAL" clId="{CC27EB8D-0F57-59A0-ADAE-45F69F60DE0F}" dt="2025-10-28T22:07:53.382" v="1562" actId="20577"/>
          <ac:spMkLst>
            <pc:docMk/>
            <pc:sldMk cId="4039823244" sldId="2147376839"/>
            <ac:spMk id="3" creationId="{BB7246CD-349B-F4C3-446C-CC7FB450A0ED}"/>
          </ac:spMkLst>
        </pc:spChg>
        <pc:spChg chg="mod">
          <ac:chgData name="Bruno Torquato" userId="7a49e5fb-ecaa-4630-a971-14f4ee92cf8c" providerId="ADAL" clId="{CC27EB8D-0F57-59A0-ADAE-45F69F60DE0F}" dt="2025-10-28T22:05:46.641" v="1484" actId="20577"/>
          <ac:spMkLst>
            <pc:docMk/>
            <pc:sldMk cId="4039823244" sldId="2147376839"/>
            <ac:spMk id="4" creationId="{8FA1C14D-86BA-4B34-797F-20168F5CA8ED}"/>
          </ac:spMkLst>
        </pc:spChg>
      </pc:sldChg>
      <pc:sldChg chg="modSp mod ord">
        <pc:chgData name="Bruno Torquato" userId="7a49e5fb-ecaa-4630-a971-14f4ee92cf8c" providerId="ADAL" clId="{CC27EB8D-0F57-59A0-ADAE-45F69F60DE0F}" dt="2025-10-28T23:13:40.504" v="2596" actId="1076"/>
        <pc:sldMkLst>
          <pc:docMk/>
          <pc:sldMk cId="3842819271" sldId="2147376843"/>
        </pc:sldMkLst>
        <pc:spChg chg="mod">
          <ac:chgData name="Bruno Torquato" userId="7a49e5fb-ecaa-4630-a971-14f4ee92cf8c" providerId="ADAL" clId="{CC27EB8D-0F57-59A0-ADAE-45F69F60DE0F}" dt="2025-10-28T22:42:00.713" v="2161" actId="20577"/>
          <ac:spMkLst>
            <pc:docMk/>
            <pc:sldMk cId="3842819271" sldId="2147376843"/>
            <ac:spMk id="3" creationId="{C2BA67CD-3CC8-0D84-11D7-F6C101BF47B5}"/>
          </ac:spMkLst>
        </pc:spChg>
        <pc:picChg chg="mod">
          <ac:chgData name="Bruno Torquato" userId="7a49e5fb-ecaa-4630-a971-14f4ee92cf8c" providerId="ADAL" clId="{CC27EB8D-0F57-59A0-ADAE-45F69F60DE0F}" dt="2025-10-28T23:13:40.504" v="2596" actId="1076"/>
          <ac:picMkLst>
            <pc:docMk/>
            <pc:sldMk cId="3842819271" sldId="2147376843"/>
            <ac:picMk id="5" creationId="{9D6B275D-A7A8-6436-D62E-C1DE215B0F35}"/>
          </ac:picMkLst>
        </pc:picChg>
      </pc:sldChg>
      <pc:sldChg chg="addSp delSp modSp mod ord">
        <pc:chgData name="Bruno Torquato" userId="7a49e5fb-ecaa-4630-a971-14f4ee92cf8c" providerId="ADAL" clId="{CC27EB8D-0F57-59A0-ADAE-45F69F60DE0F}" dt="2025-10-28T22:28:49.330" v="1872" actId="478"/>
        <pc:sldMkLst>
          <pc:docMk/>
          <pc:sldMk cId="3125269546" sldId="2147376857"/>
        </pc:sldMkLst>
        <pc:spChg chg="mod">
          <ac:chgData name="Bruno Torquato" userId="7a49e5fb-ecaa-4630-a971-14f4ee92cf8c" providerId="ADAL" clId="{CC27EB8D-0F57-59A0-ADAE-45F69F60DE0F}" dt="2025-10-28T22:21:36.515" v="1835" actId="1076"/>
          <ac:spMkLst>
            <pc:docMk/>
            <pc:sldMk cId="3125269546" sldId="2147376857"/>
            <ac:spMk id="7" creationId="{1D8BEE88-6A65-0F8B-5716-74F05A5E7DC3}"/>
          </ac:spMkLst>
        </pc:spChg>
        <pc:spChg chg="mod">
          <ac:chgData name="Bruno Torquato" userId="7a49e5fb-ecaa-4630-a971-14f4ee92cf8c" providerId="ADAL" clId="{CC27EB8D-0F57-59A0-ADAE-45F69F60DE0F}" dt="2025-10-28T22:21:36.515" v="1835" actId="1076"/>
          <ac:spMkLst>
            <pc:docMk/>
            <pc:sldMk cId="3125269546" sldId="2147376857"/>
            <ac:spMk id="8" creationId="{B9D168BB-5F1E-8E52-B94F-11E41480D39E}"/>
          </ac:spMkLst>
        </pc:spChg>
        <pc:spChg chg="mod">
          <ac:chgData name="Bruno Torquato" userId="7a49e5fb-ecaa-4630-a971-14f4ee92cf8c" providerId="ADAL" clId="{CC27EB8D-0F57-59A0-ADAE-45F69F60DE0F}" dt="2025-10-28T22:21:36.515" v="1835" actId="1076"/>
          <ac:spMkLst>
            <pc:docMk/>
            <pc:sldMk cId="3125269546" sldId="2147376857"/>
            <ac:spMk id="9" creationId="{93B35D16-27FE-145A-8785-C2787C757740}"/>
          </ac:spMkLst>
        </pc:spChg>
        <pc:spChg chg="mod">
          <ac:chgData name="Bruno Torquato" userId="7a49e5fb-ecaa-4630-a971-14f4ee92cf8c" providerId="ADAL" clId="{CC27EB8D-0F57-59A0-ADAE-45F69F60DE0F}" dt="2025-10-28T22:21:36.515" v="1835" actId="1076"/>
          <ac:spMkLst>
            <pc:docMk/>
            <pc:sldMk cId="3125269546" sldId="2147376857"/>
            <ac:spMk id="10" creationId="{5B6C0394-A340-B6FD-43D0-FB1E14971144}"/>
          </ac:spMkLst>
        </pc:spChg>
        <pc:spChg chg="mod">
          <ac:chgData name="Bruno Torquato" userId="7a49e5fb-ecaa-4630-a971-14f4ee92cf8c" providerId="ADAL" clId="{CC27EB8D-0F57-59A0-ADAE-45F69F60DE0F}" dt="2025-10-28T22:21:36.515" v="1835" actId="1076"/>
          <ac:spMkLst>
            <pc:docMk/>
            <pc:sldMk cId="3125269546" sldId="2147376857"/>
            <ac:spMk id="13" creationId="{48ECA254-5CF3-B211-B6B8-C2B9628A5B9A}"/>
          </ac:spMkLst>
        </pc:spChg>
        <pc:picChg chg="mod">
          <ac:chgData name="Bruno Torquato" userId="7a49e5fb-ecaa-4630-a971-14f4ee92cf8c" providerId="ADAL" clId="{CC27EB8D-0F57-59A0-ADAE-45F69F60DE0F}" dt="2025-10-28T22:21:36.515" v="1835" actId="1076"/>
          <ac:picMkLst>
            <pc:docMk/>
            <pc:sldMk cId="3125269546" sldId="2147376857"/>
            <ac:picMk id="12" creationId="{07534E9F-8877-2375-7104-9637A09147AE}"/>
          </ac:picMkLst>
        </pc:picChg>
      </pc:sldChg>
      <pc:sldChg chg="addSp delSp modSp mod">
        <pc:chgData name="Bruno Torquato" userId="7a49e5fb-ecaa-4630-a971-14f4ee92cf8c" providerId="ADAL" clId="{CC27EB8D-0F57-59A0-ADAE-45F69F60DE0F}" dt="2025-10-28T23:15:06.918" v="2615" actId="113"/>
        <pc:sldMkLst>
          <pc:docMk/>
          <pc:sldMk cId="315772479" sldId="2147376864"/>
        </pc:sldMkLst>
        <pc:spChg chg="add mod">
          <ac:chgData name="Bruno Torquato" userId="7a49e5fb-ecaa-4630-a971-14f4ee92cf8c" providerId="ADAL" clId="{CC27EB8D-0F57-59A0-ADAE-45F69F60DE0F}" dt="2025-10-28T23:15:06.918" v="2615" actId="113"/>
          <ac:spMkLst>
            <pc:docMk/>
            <pc:sldMk cId="315772479" sldId="2147376864"/>
            <ac:spMk id="6" creationId="{25639D1B-7F57-8B76-6754-DA5862B55E09}"/>
          </ac:spMkLst>
        </pc:spChg>
        <pc:spChg chg="add mod">
          <ac:chgData name="Bruno Torquato" userId="7a49e5fb-ecaa-4630-a971-14f4ee92cf8c" providerId="ADAL" clId="{CC27EB8D-0F57-59A0-ADAE-45F69F60DE0F}" dt="2025-10-28T23:14:15.660" v="2601" actId="14100"/>
          <ac:spMkLst>
            <pc:docMk/>
            <pc:sldMk cId="315772479" sldId="2147376864"/>
            <ac:spMk id="7" creationId="{6F5B23A4-E214-6B22-9E6C-911F4BBF45E2}"/>
          </ac:spMkLst>
        </pc:spChg>
        <pc:spChg chg="mod">
          <ac:chgData name="Bruno Torquato" userId="7a49e5fb-ecaa-4630-a971-14f4ee92cf8c" providerId="ADAL" clId="{CC27EB8D-0F57-59A0-ADAE-45F69F60DE0F}" dt="2025-10-28T23:14:26.221" v="2606" actId="1038"/>
          <ac:spMkLst>
            <pc:docMk/>
            <pc:sldMk cId="315772479" sldId="2147376864"/>
            <ac:spMk id="10" creationId="{2C6D2FB7-CB52-8396-0C03-5B99AE50F6CE}"/>
          </ac:spMkLst>
        </pc:spChg>
        <pc:spChg chg="mod">
          <ac:chgData name="Bruno Torquato" userId="7a49e5fb-ecaa-4630-a971-14f4ee92cf8c" providerId="ADAL" clId="{CC27EB8D-0F57-59A0-ADAE-45F69F60DE0F}" dt="2025-10-28T23:11:49.890" v="2578" actId="20577"/>
          <ac:spMkLst>
            <pc:docMk/>
            <pc:sldMk cId="315772479" sldId="2147376864"/>
            <ac:spMk id="19" creationId="{76A16937-EC97-AC5D-962D-FC04103163B2}"/>
          </ac:spMkLst>
        </pc:spChg>
        <pc:spChg chg="mod">
          <ac:chgData name="Bruno Torquato" userId="7a49e5fb-ecaa-4630-a971-14f4ee92cf8c" providerId="ADAL" clId="{CC27EB8D-0F57-59A0-ADAE-45F69F60DE0F}" dt="2025-10-28T23:14:26.221" v="2606" actId="1038"/>
          <ac:spMkLst>
            <pc:docMk/>
            <pc:sldMk cId="315772479" sldId="2147376864"/>
            <ac:spMk id="23" creationId="{87A4785D-06E6-D7DC-75B1-6995FE59C00B}"/>
          </ac:spMkLst>
        </pc:spChg>
        <pc:spChg chg="mod">
          <ac:chgData name="Bruno Torquato" userId="7a49e5fb-ecaa-4630-a971-14f4ee92cf8c" providerId="ADAL" clId="{CC27EB8D-0F57-59A0-ADAE-45F69F60DE0F}" dt="2025-10-28T23:14:32.660" v="2611" actId="1037"/>
          <ac:spMkLst>
            <pc:docMk/>
            <pc:sldMk cId="315772479" sldId="2147376864"/>
            <ac:spMk id="28" creationId="{89C2061F-7FF9-9058-1668-5F3CAB5A9110}"/>
          </ac:spMkLst>
        </pc:spChg>
        <pc:spChg chg="mod">
          <ac:chgData name="Bruno Torquato" userId="7a49e5fb-ecaa-4630-a971-14f4ee92cf8c" providerId="ADAL" clId="{CC27EB8D-0F57-59A0-ADAE-45F69F60DE0F}" dt="2025-10-28T23:14:38.519" v="2612" actId="1076"/>
          <ac:spMkLst>
            <pc:docMk/>
            <pc:sldMk cId="315772479" sldId="2147376864"/>
            <ac:spMk id="34" creationId="{8D695EB1-EF7E-BC1F-1DB9-1E79F0985FFA}"/>
          </ac:spMkLst>
        </pc:spChg>
      </pc:sldChg>
      <pc:sldChg chg="modSp mod ord">
        <pc:chgData name="Bruno Torquato" userId="7a49e5fb-ecaa-4630-a971-14f4ee92cf8c" providerId="ADAL" clId="{CC27EB8D-0F57-59A0-ADAE-45F69F60DE0F}" dt="2025-10-28T22:51:59.391" v="2452" actId="20577"/>
        <pc:sldMkLst>
          <pc:docMk/>
          <pc:sldMk cId="3838274113" sldId="2147472155"/>
        </pc:sldMkLst>
        <pc:spChg chg="mod">
          <ac:chgData name="Bruno Torquato" userId="7a49e5fb-ecaa-4630-a971-14f4ee92cf8c" providerId="ADAL" clId="{CC27EB8D-0F57-59A0-ADAE-45F69F60DE0F}" dt="2025-10-28T22:51:59.391" v="2452" actId="20577"/>
          <ac:spMkLst>
            <pc:docMk/>
            <pc:sldMk cId="3838274113" sldId="2147472155"/>
            <ac:spMk id="30" creationId="{1F14EDE8-310F-0670-5CB5-D15EFEDDE452}"/>
          </ac:spMkLst>
        </pc:spChg>
      </pc:sldChg>
      <pc:sldChg chg="del ord">
        <pc:chgData name="Bruno Torquato" userId="7a49e5fb-ecaa-4630-a971-14f4ee92cf8c" providerId="ADAL" clId="{CC27EB8D-0F57-59A0-ADAE-45F69F60DE0F}" dt="2025-11-17T23:14:03.184" v="3220" actId="2696"/>
        <pc:sldMkLst>
          <pc:docMk/>
          <pc:sldMk cId="2726500592" sldId="2147472180"/>
        </pc:sldMkLst>
      </pc:sldChg>
      <pc:sldChg chg="ord">
        <pc:chgData name="Bruno Torquato" userId="7a49e5fb-ecaa-4630-a971-14f4ee92cf8c" providerId="ADAL" clId="{CC27EB8D-0F57-59A0-ADAE-45F69F60DE0F}" dt="2025-11-17T23:03:44.295" v="3216" actId="20578"/>
        <pc:sldMkLst>
          <pc:docMk/>
          <pc:sldMk cId="821093351" sldId="2147472181"/>
        </pc:sldMkLst>
      </pc:sldChg>
      <pc:sldChg chg="modSp mod">
        <pc:chgData name="Bruno Torquato" userId="7a49e5fb-ecaa-4630-a971-14f4ee92cf8c" providerId="ADAL" clId="{CC27EB8D-0F57-59A0-ADAE-45F69F60DE0F}" dt="2025-11-17T00:10:45.743" v="3185" actId="20577"/>
        <pc:sldMkLst>
          <pc:docMk/>
          <pc:sldMk cId="1548807583" sldId="2147472212"/>
        </pc:sldMkLst>
        <pc:spChg chg="mod">
          <ac:chgData name="Bruno Torquato" userId="7a49e5fb-ecaa-4630-a971-14f4ee92cf8c" providerId="ADAL" clId="{CC27EB8D-0F57-59A0-ADAE-45F69F60DE0F}" dt="2025-11-17T00:10:45.743" v="3185" actId="20577"/>
          <ac:spMkLst>
            <pc:docMk/>
            <pc:sldMk cId="1548807583" sldId="2147472212"/>
            <ac:spMk id="6" creationId="{ED1A1043-F964-B434-3D79-7D588B117F93}"/>
          </ac:spMkLst>
        </pc:spChg>
      </pc:sldChg>
      <pc:sldChg chg="modSp mod">
        <pc:chgData name="Bruno Torquato" userId="7a49e5fb-ecaa-4630-a971-14f4ee92cf8c" providerId="ADAL" clId="{CC27EB8D-0F57-59A0-ADAE-45F69F60DE0F}" dt="2025-10-28T23:16:53.284" v="2620" actId="1076"/>
        <pc:sldMkLst>
          <pc:docMk/>
          <pc:sldMk cId="3728698287" sldId="2147472220"/>
        </pc:sldMkLst>
        <pc:spChg chg="mod">
          <ac:chgData name="Bruno Torquato" userId="7a49e5fb-ecaa-4630-a971-14f4ee92cf8c" providerId="ADAL" clId="{CC27EB8D-0F57-59A0-ADAE-45F69F60DE0F}" dt="2025-10-28T23:16:53.284" v="2620" actId="1076"/>
          <ac:spMkLst>
            <pc:docMk/>
            <pc:sldMk cId="3728698287" sldId="2147472220"/>
            <ac:spMk id="8" creationId="{F90CFD44-57D9-6133-2515-B6573A897A05}"/>
          </ac:spMkLst>
        </pc:spChg>
      </pc:sldChg>
      <pc:sldChg chg="modSp mod">
        <pc:chgData name="Bruno Torquato" userId="7a49e5fb-ecaa-4630-a971-14f4ee92cf8c" providerId="ADAL" clId="{CC27EB8D-0F57-59A0-ADAE-45F69F60DE0F}" dt="2025-10-28T23:17:55.873" v="2628" actId="1076"/>
        <pc:sldMkLst>
          <pc:docMk/>
          <pc:sldMk cId="1652874589" sldId="2147472223"/>
        </pc:sldMkLst>
        <pc:spChg chg="mod">
          <ac:chgData name="Bruno Torquato" userId="7a49e5fb-ecaa-4630-a971-14f4ee92cf8c" providerId="ADAL" clId="{CC27EB8D-0F57-59A0-ADAE-45F69F60DE0F}" dt="2025-10-28T23:17:55.873" v="2628" actId="1076"/>
          <ac:spMkLst>
            <pc:docMk/>
            <pc:sldMk cId="1652874589" sldId="2147472223"/>
            <ac:spMk id="3" creationId="{05C0165D-A19C-59D1-CEE4-6419D1693756}"/>
          </ac:spMkLst>
        </pc:spChg>
        <pc:spChg chg="mod">
          <ac:chgData name="Bruno Torquato" userId="7a49e5fb-ecaa-4630-a971-14f4ee92cf8c" providerId="ADAL" clId="{CC27EB8D-0F57-59A0-ADAE-45F69F60DE0F}" dt="2025-10-28T23:17:47.387" v="2627" actId="14100"/>
          <ac:spMkLst>
            <pc:docMk/>
            <pc:sldMk cId="1652874589" sldId="2147472223"/>
            <ac:spMk id="5" creationId="{89C36930-6BDE-3A6F-EEED-FEAB2DA97E67}"/>
          </ac:spMkLst>
        </pc:spChg>
      </pc:sldChg>
      <pc:sldChg chg="modSp mod">
        <pc:chgData name="Bruno Torquato" userId="7a49e5fb-ecaa-4630-a971-14f4ee92cf8c" providerId="ADAL" clId="{CC27EB8D-0F57-59A0-ADAE-45F69F60DE0F}" dt="2025-10-23T14:46:48.594" v="1399" actId="14100"/>
        <pc:sldMkLst>
          <pc:docMk/>
          <pc:sldMk cId="2331884614" sldId="2147472224"/>
        </pc:sldMkLst>
        <pc:spChg chg="mod">
          <ac:chgData name="Bruno Torquato" userId="7a49e5fb-ecaa-4630-a971-14f4ee92cf8c" providerId="ADAL" clId="{CC27EB8D-0F57-59A0-ADAE-45F69F60DE0F}" dt="2025-10-23T14:46:48.594" v="1399" actId="14100"/>
          <ac:spMkLst>
            <pc:docMk/>
            <pc:sldMk cId="2331884614" sldId="2147472224"/>
            <ac:spMk id="4" creationId="{1C8F1030-3D07-9648-A245-E07E0BB72EC2}"/>
          </ac:spMkLst>
        </pc:spChg>
      </pc:sldChg>
      <pc:sldChg chg="modSp mod">
        <pc:chgData name="Bruno Torquato" userId="7a49e5fb-ecaa-4630-a971-14f4ee92cf8c" providerId="ADAL" clId="{CC27EB8D-0F57-59A0-ADAE-45F69F60DE0F}" dt="2025-10-28T23:26:11.988" v="3067" actId="5793"/>
        <pc:sldMkLst>
          <pc:docMk/>
          <pc:sldMk cId="2372077222" sldId="2147472225"/>
        </pc:sldMkLst>
        <pc:spChg chg="mod">
          <ac:chgData name="Bruno Torquato" userId="7a49e5fb-ecaa-4630-a971-14f4ee92cf8c" providerId="ADAL" clId="{CC27EB8D-0F57-59A0-ADAE-45F69F60DE0F}" dt="2025-10-28T23:25:53.977" v="3064" actId="20577"/>
          <ac:spMkLst>
            <pc:docMk/>
            <pc:sldMk cId="2372077222" sldId="2147472225"/>
            <ac:spMk id="4" creationId="{1C8F1030-3D07-9648-A245-E07E0BB72EC2}"/>
          </ac:spMkLst>
        </pc:spChg>
        <pc:spChg chg="mod">
          <ac:chgData name="Bruno Torquato" userId="7a49e5fb-ecaa-4630-a971-14f4ee92cf8c" providerId="ADAL" clId="{CC27EB8D-0F57-59A0-ADAE-45F69F60DE0F}" dt="2025-10-28T23:26:11.988" v="3067" actId="5793"/>
          <ac:spMkLst>
            <pc:docMk/>
            <pc:sldMk cId="2372077222" sldId="2147472225"/>
            <ac:spMk id="5" creationId="{D375036B-35F2-A444-9921-65238B1B5FD0}"/>
          </ac:spMkLst>
        </pc:spChg>
      </pc:sldChg>
      <pc:sldChg chg="modSp mod">
        <pc:chgData name="Bruno Torquato" userId="7a49e5fb-ecaa-4630-a971-14f4ee92cf8c" providerId="ADAL" clId="{CC27EB8D-0F57-59A0-ADAE-45F69F60DE0F}" dt="2025-10-28T23:26:38.758" v="3069" actId="14734"/>
        <pc:sldMkLst>
          <pc:docMk/>
          <pc:sldMk cId="2109898582" sldId="2147472226"/>
        </pc:sldMkLst>
        <pc:graphicFrameChg chg="modGraphic">
          <ac:chgData name="Bruno Torquato" userId="7a49e5fb-ecaa-4630-a971-14f4ee92cf8c" providerId="ADAL" clId="{CC27EB8D-0F57-59A0-ADAE-45F69F60DE0F}" dt="2025-10-28T23:26:38.758" v="3069" actId="14734"/>
          <ac:graphicFrameMkLst>
            <pc:docMk/>
            <pc:sldMk cId="2109898582" sldId="2147472226"/>
            <ac:graphicFrameMk id="9" creationId="{AC50313D-2FCB-0CB6-4818-4478BC33F1F8}"/>
          </ac:graphicFrameMkLst>
        </pc:graphicFrameChg>
      </pc:sldChg>
      <pc:sldChg chg="addSp delSp modSp mod ord">
        <pc:chgData name="Bruno Torquato" userId="7a49e5fb-ecaa-4630-a971-14f4ee92cf8c" providerId="ADAL" clId="{CC27EB8D-0F57-59A0-ADAE-45F69F60DE0F}" dt="2025-10-28T23:10:08.489" v="2555" actId="1036"/>
        <pc:sldMkLst>
          <pc:docMk/>
          <pc:sldMk cId="1519465551" sldId="2147472244"/>
        </pc:sldMkLst>
        <pc:spChg chg="mod">
          <ac:chgData name="Bruno Torquato" userId="7a49e5fb-ecaa-4630-a971-14f4ee92cf8c" providerId="ADAL" clId="{CC27EB8D-0F57-59A0-ADAE-45F69F60DE0F}" dt="2025-10-28T23:09:16.808" v="2548" actId="1076"/>
          <ac:spMkLst>
            <pc:docMk/>
            <pc:sldMk cId="1519465551" sldId="2147472244"/>
            <ac:spMk id="4" creationId="{F0E9DDE4-3FB3-6352-1286-11612D04E631}"/>
          </ac:spMkLst>
        </pc:spChg>
        <pc:spChg chg="add mod topLvl">
          <ac:chgData name="Bruno Torquato" userId="7a49e5fb-ecaa-4630-a971-14f4ee92cf8c" providerId="ADAL" clId="{CC27EB8D-0F57-59A0-ADAE-45F69F60DE0F}" dt="2025-10-28T23:03:48.514" v="2453" actId="164"/>
          <ac:spMkLst>
            <pc:docMk/>
            <pc:sldMk cId="1519465551" sldId="2147472244"/>
            <ac:spMk id="7" creationId="{B138F323-2090-F039-80DC-C90CB262DAC3}"/>
          </ac:spMkLst>
        </pc:spChg>
        <pc:spChg chg="add mod">
          <ac:chgData name="Bruno Torquato" userId="7a49e5fb-ecaa-4630-a971-14f4ee92cf8c" providerId="ADAL" clId="{CC27EB8D-0F57-59A0-ADAE-45F69F60DE0F}" dt="2025-10-28T22:00:47.077" v="1468" actId="1035"/>
          <ac:spMkLst>
            <pc:docMk/>
            <pc:sldMk cId="1519465551" sldId="2147472244"/>
            <ac:spMk id="8" creationId="{99036295-1EED-4009-703C-4C77C68786BA}"/>
          </ac:spMkLst>
        </pc:spChg>
        <pc:spChg chg="add mod">
          <ac:chgData name="Bruno Torquato" userId="7a49e5fb-ecaa-4630-a971-14f4ee92cf8c" providerId="ADAL" clId="{CC27EB8D-0F57-59A0-ADAE-45F69F60DE0F}" dt="2025-10-28T22:00:47.077" v="1468" actId="1035"/>
          <ac:spMkLst>
            <pc:docMk/>
            <pc:sldMk cId="1519465551" sldId="2147472244"/>
            <ac:spMk id="9" creationId="{F9A1E57F-D59C-2EE7-E36A-5639846FF224}"/>
          </ac:spMkLst>
        </pc:spChg>
        <pc:spChg chg="add mod">
          <ac:chgData name="Bruno Torquato" userId="7a49e5fb-ecaa-4630-a971-14f4ee92cf8c" providerId="ADAL" clId="{CC27EB8D-0F57-59A0-ADAE-45F69F60DE0F}" dt="2025-10-28T22:00:47.077" v="1468" actId="1035"/>
          <ac:spMkLst>
            <pc:docMk/>
            <pc:sldMk cId="1519465551" sldId="2147472244"/>
            <ac:spMk id="10" creationId="{1C449A94-AE74-84CB-E606-5FC2CF4D4CA6}"/>
          </ac:spMkLst>
        </pc:spChg>
        <pc:spChg chg="add mod topLvl">
          <ac:chgData name="Bruno Torquato" userId="7a49e5fb-ecaa-4630-a971-14f4ee92cf8c" providerId="ADAL" clId="{CC27EB8D-0F57-59A0-ADAE-45F69F60DE0F}" dt="2025-10-28T23:03:48.514" v="2453" actId="164"/>
          <ac:spMkLst>
            <pc:docMk/>
            <pc:sldMk cId="1519465551" sldId="2147472244"/>
            <ac:spMk id="11" creationId="{6C9C413E-571D-1F88-E209-B59BF63EF7B3}"/>
          </ac:spMkLst>
        </pc:spChg>
        <pc:spChg chg="add mod">
          <ac:chgData name="Bruno Torquato" userId="7a49e5fb-ecaa-4630-a971-14f4ee92cf8c" providerId="ADAL" clId="{CC27EB8D-0F57-59A0-ADAE-45F69F60DE0F}" dt="2025-10-22T21:42:49.325" v="833" actId="1036"/>
          <ac:spMkLst>
            <pc:docMk/>
            <pc:sldMk cId="1519465551" sldId="2147472244"/>
            <ac:spMk id="12" creationId="{F76B70A9-7B03-A972-1C47-FC2EDD6E78B9}"/>
          </ac:spMkLst>
        </pc:spChg>
        <pc:spChg chg="mod">
          <ac:chgData name="Bruno Torquato" userId="7a49e5fb-ecaa-4630-a971-14f4ee92cf8c" providerId="ADAL" clId="{CC27EB8D-0F57-59A0-ADAE-45F69F60DE0F}" dt="2025-10-28T23:06:37.150" v="2531" actId="1035"/>
          <ac:spMkLst>
            <pc:docMk/>
            <pc:sldMk cId="1519465551" sldId="2147472244"/>
            <ac:spMk id="13" creationId="{720C30E9-AD86-3189-D1D8-C7B84AB2C572}"/>
          </ac:spMkLst>
        </pc:spChg>
        <pc:spChg chg="add mod">
          <ac:chgData name="Bruno Torquato" userId="7a49e5fb-ecaa-4630-a971-14f4ee92cf8c" providerId="ADAL" clId="{CC27EB8D-0F57-59A0-ADAE-45F69F60DE0F}" dt="2025-10-28T22:00:47.077" v="1468" actId="1035"/>
          <ac:spMkLst>
            <pc:docMk/>
            <pc:sldMk cId="1519465551" sldId="2147472244"/>
            <ac:spMk id="14" creationId="{BC01BD8D-3E25-E936-BD09-C6B2A1C885C7}"/>
          </ac:spMkLst>
        </pc:spChg>
        <pc:spChg chg="add mod">
          <ac:chgData name="Bruno Torquato" userId="7a49e5fb-ecaa-4630-a971-14f4ee92cf8c" providerId="ADAL" clId="{CC27EB8D-0F57-59A0-ADAE-45F69F60DE0F}" dt="2025-10-28T22:00:47.077" v="1468" actId="1035"/>
          <ac:spMkLst>
            <pc:docMk/>
            <pc:sldMk cId="1519465551" sldId="2147472244"/>
            <ac:spMk id="15" creationId="{D25E18C1-9886-1AD7-10DE-F71187291CC9}"/>
          </ac:spMkLst>
        </pc:spChg>
        <pc:spChg chg="add mod topLvl">
          <ac:chgData name="Bruno Torquato" userId="7a49e5fb-ecaa-4630-a971-14f4ee92cf8c" providerId="ADAL" clId="{CC27EB8D-0F57-59A0-ADAE-45F69F60DE0F}" dt="2025-10-28T23:03:48.514" v="2453" actId="164"/>
          <ac:spMkLst>
            <pc:docMk/>
            <pc:sldMk cId="1519465551" sldId="2147472244"/>
            <ac:spMk id="16" creationId="{5C4FE43C-5AA8-EE0B-C4F4-F3A746EC572D}"/>
          </ac:spMkLst>
        </pc:spChg>
        <pc:spChg chg="add mod">
          <ac:chgData name="Bruno Torquato" userId="7a49e5fb-ecaa-4630-a971-14f4ee92cf8c" providerId="ADAL" clId="{CC27EB8D-0F57-59A0-ADAE-45F69F60DE0F}" dt="2025-10-28T22:00:47.077" v="1468" actId="1035"/>
          <ac:spMkLst>
            <pc:docMk/>
            <pc:sldMk cId="1519465551" sldId="2147472244"/>
            <ac:spMk id="17" creationId="{AE0EDEBA-85D4-9D9B-F438-76DAD0E1E55A}"/>
          </ac:spMkLst>
        </pc:spChg>
        <pc:spChg chg="add mod">
          <ac:chgData name="Bruno Torquato" userId="7a49e5fb-ecaa-4630-a971-14f4ee92cf8c" providerId="ADAL" clId="{CC27EB8D-0F57-59A0-ADAE-45F69F60DE0F}" dt="2025-10-28T22:00:47.077" v="1468" actId="1035"/>
          <ac:spMkLst>
            <pc:docMk/>
            <pc:sldMk cId="1519465551" sldId="2147472244"/>
            <ac:spMk id="18" creationId="{BF29DCD3-A812-7926-89BA-71F25CA0B91D}"/>
          </ac:spMkLst>
        </pc:spChg>
        <pc:spChg chg="add mod">
          <ac:chgData name="Bruno Torquato" userId="7a49e5fb-ecaa-4630-a971-14f4ee92cf8c" providerId="ADAL" clId="{CC27EB8D-0F57-59A0-ADAE-45F69F60DE0F}" dt="2025-10-28T22:00:47.077" v="1468" actId="1035"/>
          <ac:spMkLst>
            <pc:docMk/>
            <pc:sldMk cId="1519465551" sldId="2147472244"/>
            <ac:spMk id="19" creationId="{8BF7F02E-577E-AFD3-6644-1CB76853D436}"/>
          </ac:spMkLst>
        </pc:spChg>
        <pc:spChg chg="add mod">
          <ac:chgData name="Bruno Torquato" userId="7a49e5fb-ecaa-4630-a971-14f4ee92cf8c" providerId="ADAL" clId="{CC27EB8D-0F57-59A0-ADAE-45F69F60DE0F}" dt="2025-10-22T21:16:49.006" v="720" actId="571"/>
          <ac:spMkLst>
            <pc:docMk/>
            <pc:sldMk cId="1519465551" sldId="2147472244"/>
            <ac:spMk id="20" creationId="{56017F6F-420F-39A4-A6A9-E95157C82DFA}"/>
          </ac:spMkLst>
        </pc:spChg>
        <pc:spChg chg="add mod">
          <ac:chgData name="Bruno Torquato" userId="7a49e5fb-ecaa-4630-a971-14f4ee92cf8c" providerId="ADAL" clId="{CC27EB8D-0F57-59A0-ADAE-45F69F60DE0F}" dt="2025-10-22T21:29:06.732" v="782" actId="1037"/>
          <ac:spMkLst>
            <pc:docMk/>
            <pc:sldMk cId="1519465551" sldId="2147472244"/>
            <ac:spMk id="21" creationId="{306DFAF7-AC7D-5F2F-4F14-454546851548}"/>
          </ac:spMkLst>
        </pc:spChg>
        <pc:spChg chg="add mod">
          <ac:chgData name="Bruno Torquato" userId="7a49e5fb-ecaa-4630-a971-14f4ee92cf8c" providerId="ADAL" clId="{CC27EB8D-0F57-59A0-ADAE-45F69F60DE0F}" dt="2025-10-22T21:17:09.012" v="723" actId="571"/>
          <ac:spMkLst>
            <pc:docMk/>
            <pc:sldMk cId="1519465551" sldId="2147472244"/>
            <ac:spMk id="22" creationId="{5DA0F8D4-001B-927F-92E5-0733A6F29B14}"/>
          </ac:spMkLst>
        </pc:spChg>
        <pc:spChg chg="add mod">
          <ac:chgData name="Bruno Torquato" userId="7a49e5fb-ecaa-4630-a971-14f4ee92cf8c" providerId="ADAL" clId="{CC27EB8D-0F57-59A0-ADAE-45F69F60DE0F}" dt="2025-10-28T21:43:23.463" v="1460" actId="1035"/>
          <ac:spMkLst>
            <pc:docMk/>
            <pc:sldMk cId="1519465551" sldId="2147472244"/>
            <ac:spMk id="23" creationId="{E2577BBC-76A0-972A-ABFB-F9015565AED1}"/>
          </ac:spMkLst>
        </pc:spChg>
        <pc:spChg chg="add mod">
          <ac:chgData name="Bruno Torquato" userId="7a49e5fb-ecaa-4630-a971-14f4ee92cf8c" providerId="ADAL" clId="{CC27EB8D-0F57-59A0-ADAE-45F69F60DE0F}" dt="2025-10-22T21:29:06.732" v="782" actId="1037"/>
          <ac:spMkLst>
            <pc:docMk/>
            <pc:sldMk cId="1519465551" sldId="2147472244"/>
            <ac:spMk id="24" creationId="{374546D5-B10C-9CD0-E266-2B88B57A9554}"/>
          </ac:spMkLst>
        </pc:spChg>
        <pc:spChg chg="add mod">
          <ac:chgData name="Bruno Torquato" userId="7a49e5fb-ecaa-4630-a971-14f4ee92cf8c" providerId="ADAL" clId="{CC27EB8D-0F57-59A0-ADAE-45F69F60DE0F}" dt="2025-10-22T21:29:06.732" v="782" actId="1037"/>
          <ac:spMkLst>
            <pc:docMk/>
            <pc:sldMk cId="1519465551" sldId="2147472244"/>
            <ac:spMk id="25" creationId="{4E0065AA-0349-1E5B-B06A-68A1BCBE1DB5}"/>
          </ac:spMkLst>
        </pc:spChg>
        <pc:spChg chg="add mod topLvl">
          <ac:chgData name="Bruno Torquato" userId="7a49e5fb-ecaa-4630-a971-14f4ee92cf8c" providerId="ADAL" clId="{CC27EB8D-0F57-59A0-ADAE-45F69F60DE0F}" dt="2025-10-28T23:03:48.514" v="2453" actId="164"/>
          <ac:spMkLst>
            <pc:docMk/>
            <pc:sldMk cId="1519465551" sldId="2147472244"/>
            <ac:spMk id="26" creationId="{51DD2F61-E4C6-BD17-023D-37607831F388}"/>
          </ac:spMkLst>
        </pc:spChg>
        <pc:spChg chg="add mod">
          <ac:chgData name="Bruno Torquato" userId="7a49e5fb-ecaa-4630-a971-14f4ee92cf8c" providerId="ADAL" clId="{CC27EB8D-0F57-59A0-ADAE-45F69F60DE0F}" dt="2025-10-28T21:43:23.463" v="1460" actId="1035"/>
          <ac:spMkLst>
            <pc:docMk/>
            <pc:sldMk cId="1519465551" sldId="2147472244"/>
            <ac:spMk id="27" creationId="{943D7238-C886-AEAF-6AB0-F388D0762332}"/>
          </ac:spMkLst>
        </pc:spChg>
        <pc:spChg chg="add mod topLvl">
          <ac:chgData name="Bruno Torquato" userId="7a49e5fb-ecaa-4630-a971-14f4ee92cf8c" providerId="ADAL" clId="{CC27EB8D-0F57-59A0-ADAE-45F69F60DE0F}" dt="2025-10-28T23:03:48.514" v="2453" actId="164"/>
          <ac:spMkLst>
            <pc:docMk/>
            <pc:sldMk cId="1519465551" sldId="2147472244"/>
            <ac:spMk id="28" creationId="{F23741F3-BAEE-31C1-86B6-70ECA5460CEE}"/>
          </ac:spMkLst>
        </pc:spChg>
        <pc:spChg chg="add mod">
          <ac:chgData name="Bruno Torquato" userId="7a49e5fb-ecaa-4630-a971-14f4ee92cf8c" providerId="ADAL" clId="{CC27EB8D-0F57-59A0-ADAE-45F69F60DE0F}" dt="2025-10-22T21:29:06.732" v="782" actId="1037"/>
          <ac:spMkLst>
            <pc:docMk/>
            <pc:sldMk cId="1519465551" sldId="2147472244"/>
            <ac:spMk id="33" creationId="{07BEEA7B-D39F-A04A-7918-A4756CA6CD24}"/>
          </ac:spMkLst>
        </pc:spChg>
        <pc:spChg chg="add mod">
          <ac:chgData name="Bruno Torquato" userId="7a49e5fb-ecaa-4630-a971-14f4ee92cf8c" providerId="ADAL" clId="{CC27EB8D-0F57-59A0-ADAE-45F69F60DE0F}" dt="2025-10-22T21:29:06.732" v="782" actId="1037"/>
          <ac:spMkLst>
            <pc:docMk/>
            <pc:sldMk cId="1519465551" sldId="2147472244"/>
            <ac:spMk id="34" creationId="{2FDBB31E-39BF-3077-9A45-34C165224633}"/>
          </ac:spMkLst>
        </pc:spChg>
        <pc:spChg chg="add mod">
          <ac:chgData name="Bruno Torquato" userId="7a49e5fb-ecaa-4630-a971-14f4ee92cf8c" providerId="ADAL" clId="{CC27EB8D-0F57-59A0-ADAE-45F69F60DE0F}" dt="2025-10-22T21:29:06.732" v="782" actId="1037"/>
          <ac:spMkLst>
            <pc:docMk/>
            <pc:sldMk cId="1519465551" sldId="2147472244"/>
            <ac:spMk id="35" creationId="{5625A1EE-60DE-FA5D-1F13-0041F3AEA193}"/>
          </ac:spMkLst>
        </pc:spChg>
        <pc:spChg chg="add mod topLvl">
          <ac:chgData name="Bruno Torquato" userId="7a49e5fb-ecaa-4630-a971-14f4ee92cf8c" providerId="ADAL" clId="{CC27EB8D-0F57-59A0-ADAE-45F69F60DE0F}" dt="2025-10-28T23:03:48.514" v="2453" actId="164"/>
          <ac:spMkLst>
            <pc:docMk/>
            <pc:sldMk cId="1519465551" sldId="2147472244"/>
            <ac:spMk id="36" creationId="{6F7A3DC6-33EC-CF54-CD8B-03D74243142E}"/>
          </ac:spMkLst>
        </pc:spChg>
        <pc:spChg chg="add mod">
          <ac:chgData name="Bruno Torquato" userId="7a49e5fb-ecaa-4630-a971-14f4ee92cf8c" providerId="ADAL" clId="{CC27EB8D-0F57-59A0-ADAE-45F69F60DE0F}" dt="2025-10-28T21:43:47.491" v="1463" actId="1036"/>
          <ac:spMkLst>
            <pc:docMk/>
            <pc:sldMk cId="1519465551" sldId="2147472244"/>
            <ac:spMk id="37" creationId="{31C5FD78-27C3-05B2-9C5A-A6DD76E80690}"/>
          </ac:spMkLst>
        </pc:spChg>
        <pc:spChg chg="add mod">
          <ac:chgData name="Bruno Torquato" userId="7a49e5fb-ecaa-4630-a971-14f4ee92cf8c" providerId="ADAL" clId="{CC27EB8D-0F57-59A0-ADAE-45F69F60DE0F}" dt="2025-10-22T21:36:54.100" v="807" actId="207"/>
          <ac:spMkLst>
            <pc:docMk/>
            <pc:sldMk cId="1519465551" sldId="2147472244"/>
            <ac:spMk id="38" creationId="{34D6744F-68E8-0395-E6DB-E0D1AE96B17A}"/>
          </ac:spMkLst>
        </pc:spChg>
        <pc:spChg chg="add mod">
          <ac:chgData name="Bruno Torquato" userId="7a49e5fb-ecaa-4630-a971-14f4ee92cf8c" providerId="ADAL" clId="{CC27EB8D-0F57-59A0-ADAE-45F69F60DE0F}" dt="2025-10-22T21:36:54.100" v="807" actId="207"/>
          <ac:spMkLst>
            <pc:docMk/>
            <pc:sldMk cId="1519465551" sldId="2147472244"/>
            <ac:spMk id="39" creationId="{58151A6A-24E6-1747-A042-820A6AE23662}"/>
          </ac:spMkLst>
        </pc:spChg>
        <pc:spChg chg="add mod topLvl">
          <ac:chgData name="Bruno Torquato" userId="7a49e5fb-ecaa-4630-a971-14f4ee92cf8c" providerId="ADAL" clId="{CC27EB8D-0F57-59A0-ADAE-45F69F60DE0F}" dt="2025-10-28T23:03:48.514" v="2453" actId="164"/>
          <ac:spMkLst>
            <pc:docMk/>
            <pc:sldMk cId="1519465551" sldId="2147472244"/>
            <ac:spMk id="40" creationId="{6744C2AD-08FB-BD80-86CF-D18EEC7D6CF4}"/>
          </ac:spMkLst>
        </pc:spChg>
        <pc:spChg chg="add mod">
          <ac:chgData name="Bruno Torquato" userId="7a49e5fb-ecaa-4630-a971-14f4ee92cf8c" providerId="ADAL" clId="{CC27EB8D-0F57-59A0-ADAE-45F69F60DE0F}" dt="2025-10-22T21:36:54.100" v="807" actId="207"/>
          <ac:spMkLst>
            <pc:docMk/>
            <pc:sldMk cId="1519465551" sldId="2147472244"/>
            <ac:spMk id="41" creationId="{7C4565C9-222D-C443-C7A6-A5EB5B557E0D}"/>
          </ac:spMkLst>
        </pc:spChg>
        <pc:spChg chg="add mod topLvl">
          <ac:chgData name="Bruno Torquato" userId="7a49e5fb-ecaa-4630-a971-14f4ee92cf8c" providerId="ADAL" clId="{CC27EB8D-0F57-59A0-ADAE-45F69F60DE0F}" dt="2025-10-28T23:03:48.514" v="2453" actId="164"/>
          <ac:spMkLst>
            <pc:docMk/>
            <pc:sldMk cId="1519465551" sldId="2147472244"/>
            <ac:spMk id="42" creationId="{24F187B3-00C3-8489-DFBC-9FE6F2DF1F54}"/>
          </ac:spMkLst>
        </pc:spChg>
        <pc:spChg chg="mod">
          <ac:chgData name="Bruno Torquato" userId="7a49e5fb-ecaa-4630-a971-14f4ee92cf8c" providerId="ADAL" clId="{CC27EB8D-0F57-59A0-ADAE-45F69F60DE0F}" dt="2025-10-28T21:43:47.491" v="1463" actId="1036"/>
          <ac:spMkLst>
            <pc:docMk/>
            <pc:sldMk cId="1519465551" sldId="2147472244"/>
            <ac:spMk id="43" creationId="{0E372C85-AF0F-4B3C-7673-1A600255B935}"/>
          </ac:spMkLst>
        </pc:spChg>
        <pc:spChg chg="add mod">
          <ac:chgData name="Bruno Torquato" userId="7a49e5fb-ecaa-4630-a971-14f4ee92cf8c" providerId="ADAL" clId="{CC27EB8D-0F57-59A0-ADAE-45F69F60DE0F}" dt="2025-10-22T21:36:54.100" v="807" actId="207"/>
          <ac:spMkLst>
            <pc:docMk/>
            <pc:sldMk cId="1519465551" sldId="2147472244"/>
            <ac:spMk id="44" creationId="{6E301F8C-DCD0-0E3D-93AF-2B748381EC1A}"/>
          </ac:spMkLst>
        </pc:spChg>
        <pc:spChg chg="mod">
          <ac:chgData name="Bruno Torquato" userId="7a49e5fb-ecaa-4630-a971-14f4ee92cf8c" providerId="ADAL" clId="{CC27EB8D-0F57-59A0-ADAE-45F69F60DE0F}" dt="2025-10-22T21:38:23.762" v="822" actId="207"/>
          <ac:spMkLst>
            <pc:docMk/>
            <pc:sldMk cId="1519465551" sldId="2147472244"/>
            <ac:spMk id="45" creationId="{37A30116-A324-28EE-86E1-71F087B8CCB1}"/>
          </ac:spMkLst>
        </pc:spChg>
        <pc:spChg chg="add mod">
          <ac:chgData name="Bruno Torquato" userId="7a49e5fb-ecaa-4630-a971-14f4ee92cf8c" providerId="ADAL" clId="{CC27EB8D-0F57-59A0-ADAE-45F69F60DE0F}" dt="2025-10-22T21:38:23.762" v="822" actId="207"/>
          <ac:spMkLst>
            <pc:docMk/>
            <pc:sldMk cId="1519465551" sldId="2147472244"/>
            <ac:spMk id="46" creationId="{BC23C038-CAA1-A722-3465-E1288CF3B83A}"/>
          </ac:spMkLst>
        </pc:spChg>
        <pc:spChg chg="add mod">
          <ac:chgData name="Bruno Torquato" userId="7a49e5fb-ecaa-4630-a971-14f4ee92cf8c" providerId="ADAL" clId="{CC27EB8D-0F57-59A0-ADAE-45F69F60DE0F}" dt="2025-10-22T21:36:54.100" v="807" actId="207"/>
          <ac:spMkLst>
            <pc:docMk/>
            <pc:sldMk cId="1519465551" sldId="2147472244"/>
            <ac:spMk id="47" creationId="{6900E518-7632-B865-EB51-F4B26D73C154}"/>
          </ac:spMkLst>
        </pc:spChg>
        <pc:spChg chg="add mod">
          <ac:chgData name="Bruno Torquato" userId="7a49e5fb-ecaa-4630-a971-14f4ee92cf8c" providerId="ADAL" clId="{CC27EB8D-0F57-59A0-ADAE-45F69F60DE0F}" dt="2025-10-28T21:43:47.491" v="1463" actId="1036"/>
          <ac:spMkLst>
            <pc:docMk/>
            <pc:sldMk cId="1519465551" sldId="2147472244"/>
            <ac:spMk id="48" creationId="{9F5C0D3A-BC3A-85BC-F422-F463AACF9796}"/>
          </ac:spMkLst>
        </pc:spChg>
        <pc:spChg chg="add mod">
          <ac:chgData name="Bruno Torquato" userId="7a49e5fb-ecaa-4630-a971-14f4ee92cf8c" providerId="ADAL" clId="{CC27EB8D-0F57-59A0-ADAE-45F69F60DE0F}" dt="2025-10-28T21:43:47.491" v="1463" actId="1036"/>
          <ac:spMkLst>
            <pc:docMk/>
            <pc:sldMk cId="1519465551" sldId="2147472244"/>
            <ac:spMk id="49" creationId="{051F14C3-3769-751C-F84D-FF2311F5E474}"/>
          </ac:spMkLst>
        </pc:spChg>
        <pc:spChg chg="add mod">
          <ac:chgData name="Bruno Torquato" userId="7a49e5fb-ecaa-4630-a971-14f4ee92cf8c" providerId="ADAL" clId="{CC27EB8D-0F57-59A0-ADAE-45F69F60DE0F}" dt="2025-10-22T21:43:03.582" v="834" actId="1035"/>
          <ac:spMkLst>
            <pc:docMk/>
            <pc:sldMk cId="1519465551" sldId="2147472244"/>
            <ac:spMk id="50" creationId="{0E7B6D1D-BC95-71B4-0055-BD149CC33CFC}"/>
          </ac:spMkLst>
        </pc:spChg>
        <pc:spChg chg="mod">
          <ac:chgData name="Bruno Torquato" userId="7a49e5fb-ecaa-4630-a971-14f4ee92cf8c" providerId="ADAL" clId="{CC27EB8D-0F57-59A0-ADAE-45F69F60DE0F}" dt="2025-10-22T21:43:03.582" v="834" actId="1035"/>
          <ac:spMkLst>
            <pc:docMk/>
            <pc:sldMk cId="1519465551" sldId="2147472244"/>
            <ac:spMk id="51" creationId="{C349A89F-BEA3-D89A-5E38-D1585A968E1E}"/>
          </ac:spMkLst>
        </pc:spChg>
        <pc:spChg chg="add mod">
          <ac:chgData name="Bruno Torquato" userId="7a49e5fb-ecaa-4630-a971-14f4ee92cf8c" providerId="ADAL" clId="{CC27EB8D-0F57-59A0-ADAE-45F69F60DE0F}" dt="2025-10-28T21:43:47.491" v="1463" actId="1036"/>
          <ac:spMkLst>
            <pc:docMk/>
            <pc:sldMk cId="1519465551" sldId="2147472244"/>
            <ac:spMk id="52" creationId="{AB6A433C-612C-8309-EC26-F2B92276CCB8}"/>
          </ac:spMkLst>
        </pc:spChg>
        <pc:spChg chg="add mod">
          <ac:chgData name="Bruno Torquato" userId="7a49e5fb-ecaa-4630-a971-14f4ee92cf8c" providerId="ADAL" clId="{CC27EB8D-0F57-59A0-ADAE-45F69F60DE0F}" dt="2025-10-22T21:43:03.582" v="834" actId="1035"/>
          <ac:spMkLst>
            <pc:docMk/>
            <pc:sldMk cId="1519465551" sldId="2147472244"/>
            <ac:spMk id="53" creationId="{B2A6CA4A-3525-6021-E711-73DA715F620F}"/>
          </ac:spMkLst>
        </pc:spChg>
        <pc:spChg chg="add mod">
          <ac:chgData name="Bruno Torquato" userId="7a49e5fb-ecaa-4630-a971-14f4ee92cf8c" providerId="ADAL" clId="{CC27EB8D-0F57-59A0-ADAE-45F69F60DE0F}" dt="2025-10-28T21:43:47.491" v="1463" actId="1036"/>
          <ac:spMkLst>
            <pc:docMk/>
            <pc:sldMk cId="1519465551" sldId="2147472244"/>
            <ac:spMk id="54" creationId="{DA87AFDC-9BCC-A39A-07E1-DD341488F085}"/>
          </ac:spMkLst>
        </pc:spChg>
        <pc:spChg chg="mod">
          <ac:chgData name="Bruno Torquato" userId="7a49e5fb-ecaa-4630-a971-14f4ee92cf8c" providerId="ADAL" clId="{CC27EB8D-0F57-59A0-ADAE-45F69F60DE0F}" dt="2025-10-22T21:43:03.582" v="834" actId="1035"/>
          <ac:spMkLst>
            <pc:docMk/>
            <pc:sldMk cId="1519465551" sldId="2147472244"/>
            <ac:spMk id="55" creationId="{9C0F2FB8-3F94-3F2A-AFBB-D5CC5985C9F7}"/>
          </ac:spMkLst>
        </pc:spChg>
        <pc:spChg chg="add mod">
          <ac:chgData name="Bruno Torquato" userId="7a49e5fb-ecaa-4630-a971-14f4ee92cf8c" providerId="ADAL" clId="{CC27EB8D-0F57-59A0-ADAE-45F69F60DE0F}" dt="2025-10-22T21:37:52.451" v="816" actId="571"/>
          <ac:spMkLst>
            <pc:docMk/>
            <pc:sldMk cId="1519465551" sldId="2147472244"/>
            <ac:spMk id="61" creationId="{E7E4506A-66F4-2215-DDA4-6BCAAA8A7E34}"/>
          </ac:spMkLst>
        </pc:spChg>
        <pc:spChg chg="add mod topLvl">
          <ac:chgData name="Bruno Torquato" userId="7a49e5fb-ecaa-4630-a971-14f4ee92cf8c" providerId="ADAL" clId="{CC27EB8D-0F57-59A0-ADAE-45F69F60DE0F}" dt="2025-10-28T23:03:48.514" v="2453" actId="164"/>
          <ac:spMkLst>
            <pc:docMk/>
            <pc:sldMk cId="1519465551" sldId="2147472244"/>
            <ac:spMk id="62" creationId="{BD9B80E4-B46F-0FB8-B33D-1EF4CA5DF434}"/>
          </ac:spMkLst>
        </pc:spChg>
        <pc:spChg chg="add mod">
          <ac:chgData name="Bruno Torquato" userId="7a49e5fb-ecaa-4630-a971-14f4ee92cf8c" providerId="ADAL" clId="{CC27EB8D-0F57-59A0-ADAE-45F69F60DE0F}" dt="2025-10-22T21:37:52.451" v="816" actId="571"/>
          <ac:spMkLst>
            <pc:docMk/>
            <pc:sldMk cId="1519465551" sldId="2147472244"/>
            <ac:spMk id="63" creationId="{17BE9AF1-BB57-34EC-EB69-64440A1DD064}"/>
          </ac:spMkLst>
        </pc:spChg>
        <pc:spChg chg="add mod">
          <ac:chgData name="Bruno Torquato" userId="7a49e5fb-ecaa-4630-a971-14f4ee92cf8c" providerId="ADAL" clId="{CC27EB8D-0F57-59A0-ADAE-45F69F60DE0F}" dt="2025-10-22T21:37:52.451" v="816" actId="571"/>
          <ac:spMkLst>
            <pc:docMk/>
            <pc:sldMk cId="1519465551" sldId="2147472244"/>
            <ac:spMk id="64" creationId="{EFD3BD9E-8C84-E91F-38F7-243857A1A997}"/>
          </ac:spMkLst>
        </pc:spChg>
        <pc:spChg chg="add mod">
          <ac:chgData name="Bruno Torquato" userId="7a49e5fb-ecaa-4630-a971-14f4ee92cf8c" providerId="ADAL" clId="{CC27EB8D-0F57-59A0-ADAE-45F69F60DE0F}" dt="2025-10-28T21:43:47.491" v="1463" actId="1036"/>
          <ac:spMkLst>
            <pc:docMk/>
            <pc:sldMk cId="1519465551" sldId="2147472244"/>
            <ac:spMk id="66" creationId="{29C53E5C-A9A6-B31E-4667-E2D3CF4F61AA}"/>
          </ac:spMkLst>
        </pc:spChg>
        <pc:spChg chg="add mod topLvl">
          <ac:chgData name="Bruno Torquato" userId="7a49e5fb-ecaa-4630-a971-14f4ee92cf8c" providerId="ADAL" clId="{CC27EB8D-0F57-59A0-ADAE-45F69F60DE0F}" dt="2025-10-28T23:03:48.514" v="2453" actId="164"/>
          <ac:spMkLst>
            <pc:docMk/>
            <pc:sldMk cId="1519465551" sldId="2147472244"/>
            <ac:spMk id="67" creationId="{A1EE281F-C2B2-D96F-AD74-0A6E6BCBB25C}"/>
          </ac:spMkLst>
        </pc:spChg>
        <pc:spChg chg="add mod">
          <ac:chgData name="Bruno Torquato" userId="7a49e5fb-ecaa-4630-a971-14f4ee92cf8c" providerId="ADAL" clId="{CC27EB8D-0F57-59A0-ADAE-45F69F60DE0F}" dt="2025-10-22T21:43:44.765" v="836" actId="1035"/>
          <ac:spMkLst>
            <pc:docMk/>
            <pc:sldMk cId="1519465551" sldId="2147472244"/>
            <ac:spMk id="68" creationId="{D355506E-3ABA-E87B-D0CA-A88885F0B847}"/>
          </ac:spMkLst>
        </pc:spChg>
        <pc:spChg chg="add mod">
          <ac:chgData name="Bruno Torquato" userId="7a49e5fb-ecaa-4630-a971-14f4ee92cf8c" providerId="ADAL" clId="{CC27EB8D-0F57-59A0-ADAE-45F69F60DE0F}" dt="2025-10-22T21:38:23.762" v="822" actId="207"/>
          <ac:spMkLst>
            <pc:docMk/>
            <pc:sldMk cId="1519465551" sldId="2147472244"/>
            <ac:spMk id="72" creationId="{E46BDB37-7E25-470D-1619-E5B995055D7F}"/>
          </ac:spMkLst>
        </pc:spChg>
        <pc:spChg chg="add mod">
          <ac:chgData name="Bruno Torquato" userId="7a49e5fb-ecaa-4630-a971-14f4ee92cf8c" providerId="ADAL" clId="{CC27EB8D-0F57-59A0-ADAE-45F69F60DE0F}" dt="2025-10-22T21:38:00.460" v="818" actId="571"/>
          <ac:spMkLst>
            <pc:docMk/>
            <pc:sldMk cId="1519465551" sldId="2147472244"/>
            <ac:spMk id="73" creationId="{63E73343-6270-2490-5186-0FD7AFE2B3B0}"/>
          </ac:spMkLst>
        </pc:spChg>
        <pc:spChg chg="add mod">
          <ac:chgData name="Bruno Torquato" userId="7a49e5fb-ecaa-4630-a971-14f4ee92cf8c" providerId="ADAL" clId="{CC27EB8D-0F57-59A0-ADAE-45F69F60DE0F}" dt="2025-10-28T21:41:26.198" v="1424" actId="1036"/>
          <ac:spMkLst>
            <pc:docMk/>
            <pc:sldMk cId="1519465551" sldId="2147472244"/>
            <ac:spMk id="77" creationId="{429436A9-C516-3361-99A9-E5E9EFC67ED6}"/>
          </ac:spMkLst>
        </pc:spChg>
        <pc:spChg chg="add mod">
          <ac:chgData name="Bruno Torquato" userId="7a49e5fb-ecaa-4630-a971-14f4ee92cf8c" providerId="ADAL" clId="{CC27EB8D-0F57-59A0-ADAE-45F69F60DE0F}" dt="2025-10-22T21:40:11.573" v="823" actId="571"/>
          <ac:spMkLst>
            <pc:docMk/>
            <pc:sldMk cId="1519465551" sldId="2147472244"/>
            <ac:spMk id="78" creationId="{FAF9E89A-7EB0-A888-1BAD-D5902E3AEEA2}"/>
          </ac:spMkLst>
        </pc:spChg>
        <pc:spChg chg="add mod">
          <ac:chgData name="Bruno Torquato" userId="7a49e5fb-ecaa-4630-a971-14f4ee92cf8c" providerId="ADAL" clId="{CC27EB8D-0F57-59A0-ADAE-45F69F60DE0F}" dt="2025-10-22T21:40:11.573" v="823" actId="571"/>
          <ac:spMkLst>
            <pc:docMk/>
            <pc:sldMk cId="1519465551" sldId="2147472244"/>
            <ac:spMk id="79" creationId="{336B24F8-8DD7-11DD-3748-F9B60F16370A}"/>
          </ac:spMkLst>
        </pc:spChg>
        <pc:spChg chg="add mod">
          <ac:chgData name="Bruno Torquato" userId="7a49e5fb-ecaa-4630-a971-14f4ee92cf8c" providerId="ADAL" clId="{CC27EB8D-0F57-59A0-ADAE-45F69F60DE0F}" dt="2025-10-22T21:40:11.573" v="823" actId="571"/>
          <ac:spMkLst>
            <pc:docMk/>
            <pc:sldMk cId="1519465551" sldId="2147472244"/>
            <ac:spMk id="80" creationId="{AE78B266-F07E-F6A3-8A7A-542258753B44}"/>
          </ac:spMkLst>
        </pc:spChg>
        <pc:spChg chg="add mod">
          <ac:chgData name="Bruno Torquato" userId="7a49e5fb-ecaa-4630-a971-14f4ee92cf8c" providerId="ADAL" clId="{CC27EB8D-0F57-59A0-ADAE-45F69F60DE0F}" dt="2025-10-28T21:41:26.198" v="1424" actId="1036"/>
          <ac:spMkLst>
            <pc:docMk/>
            <pc:sldMk cId="1519465551" sldId="2147472244"/>
            <ac:spMk id="81" creationId="{35DD19A3-2579-22FA-8BE3-6CD252267385}"/>
          </ac:spMkLst>
        </pc:spChg>
        <pc:spChg chg="add mod">
          <ac:chgData name="Bruno Torquato" userId="7a49e5fb-ecaa-4630-a971-14f4ee92cf8c" providerId="ADAL" clId="{CC27EB8D-0F57-59A0-ADAE-45F69F60DE0F}" dt="2025-10-22T21:43:15.173" v="835" actId="1035"/>
          <ac:spMkLst>
            <pc:docMk/>
            <pc:sldMk cId="1519465551" sldId="2147472244"/>
            <ac:spMk id="82" creationId="{AF5F0DF3-70C3-CDD8-6E68-627508B7290C}"/>
          </ac:spMkLst>
        </pc:spChg>
        <pc:spChg chg="add mod">
          <ac:chgData name="Bruno Torquato" userId="7a49e5fb-ecaa-4630-a971-14f4ee92cf8c" providerId="ADAL" clId="{CC27EB8D-0F57-59A0-ADAE-45F69F60DE0F}" dt="2025-10-22T21:43:15.173" v="835" actId="1035"/>
          <ac:spMkLst>
            <pc:docMk/>
            <pc:sldMk cId="1519465551" sldId="2147472244"/>
            <ac:spMk id="83" creationId="{BEBAE665-9F86-6F77-E4E9-CC2F5EA0B779}"/>
          </ac:spMkLst>
        </pc:spChg>
        <pc:spChg chg="add mod">
          <ac:chgData name="Bruno Torquato" userId="7a49e5fb-ecaa-4630-a971-14f4ee92cf8c" providerId="ADAL" clId="{CC27EB8D-0F57-59A0-ADAE-45F69F60DE0F}" dt="2025-10-28T21:41:26.198" v="1424" actId="1036"/>
          <ac:spMkLst>
            <pc:docMk/>
            <pc:sldMk cId="1519465551" sldId="2147472244"/>
            <ac:spMk id="84" creationId="{0AEDA799-2BE7-C6C3-5916-E9521C158E09}"/>
          </ac:spMkLst>
        </pc:spChg>
        <pc:spChg chg="add mod">
          <ac:chgData name="Bruno Torquato" userId="7a49e5fb-ecaa-4630-a971-14f4ee92cf8c" providerId="ADAL" clId="{CC27EB8D-0F57-59A0-ADAE-45F69F60DE0F}" dt="2025-10-28T21:41:26.198" v="1424" actId="1036"/>
          <ac:spMkLst>
            <pc:docMk/>
            <pc:sldMk cId="1519465551" sldId="2147472244"/>
            <ac:spMk id="85" creationId="{3916A457-0374-DE3D-5655-9FF3F8144678}"/>
          </ac:spMkLst>
        </pc:spChg>
        <pc:spChg chg="add mod">
          <ac:chgData name="Bruno Torquato" userId="7a49e5fb-ecaa-4630-a971-14f4ee92cf8c" providerId="ADAL" clId="{CC27EB8D-0F57-59A0-ADAE-45F69F60DE0F}" dt="2025-10-28T21:41:26.198" v="1424" actId="1036"/>
          <ac:spMkLst>
            <pc:docMk/>
            <pc:sldMk cId="1519465551" sldId="2147472244"/>
            <ac:spMk id="86" creationId="{D44A93CD-185E-089A-0C0B-70FF561A66B9}"/>
          </ac:spMkLst>
        </pc:spChg>
        <pc:spChg chg="add mod">
          <ac:chgData name="Bruno Torquato" userId="7a49e5fb-ecaa-4630-a971-14f4ee92cf8c" providerId="ADAL" clId="{CC27EB8D-0F57-59A0-ADAE-45F69F60DE0F}" dt="2025-10-22T21:43:15.173" v="835" actId="1035"/>
          <ac:spMkLst>
            <pc:docMk/>
            <pc:sldMk cId="1519465551" sldId="2147472244"/>
            <ac:spMk id="87" creationId="{E0A66605-FFFE-079E-42A2-0FF0290D5779}"/>
          </ac:spMkLst>
        </pc:spChg>
        <pc:spChg chg="add mod">
          <ac:chgData name="Bruno Torquato" userId="7a49e5fb-ecaa-4630-a971-14f4ee92cf8c" providerId="ADAL" clId="{CC27EB8D-0F57-59A0-ADAE-45F69F60DE0F}" dt="2025-10-28T21:41:26.198" v="1424" actId="1036"/>
          <ac:spMkLst>
            <pc:docMk/>
            <pc:sldMk cId="1519465551" sldId="2147472244"/>
            <ac:spMk id="88" creationId="{A5519023-B6B7-6310-1F9B-CAE8209267BA}"/>
          </ac:spMkLst>
        </pc:spChg>
        <pc:spChg chg="add mod">
          <ac:chgData name="Bruno Torquato" userId="7a49e5fb-ecaa-4630-a971-14f4ee92cf8c" providerId="ADAL" clId="{CC27EB8D-0F57-59A0-ADAE-45F69F60DE0F}" dt="2025-10-22T21:43:15.173" v="835" actId="1035"/>
          <ac:spMkLst>
            <pc:docMk/>
            <pc:sldMk cId="1519465551" sldId="2147472244"/>
            <ac:spMk id="89" creationId="{4B1178F3-1836-2E99-FECF-8CEB2D04565D}"/>
          </ac:spMkLst>
        </pc:spChg>
        <pc:spChg chg="add mod">
          <ac:chgData name="Bruno Torquato" userId="7a49e5fb-ecaa-4630-a971-14f4ee92cf8c" providerId="ADAL" clId="{CC27EB8D-0F57-59A0-ADAE-45F69F60DE0F}" dt="2025-10-22T21:41:00.602" v="825" actId="571"/>
          <ac:spMkLst>
            <pc:docMk/>
            <pc:sldMk cId="1519465551" sldId="2147472244"/>
            <ac:spMk id="90" creationId="{622011CA-C3F4-739E-4E01-26F2E9A7F37E}"/>
          </ac:spMkLst>
        </pc:spChg>
        <pc:spChg chg="add mod">
          <ac:chgData name="Bruno Torquato" userId="7a49e5fb-ecaa-4630-a971-14f4ee92cf8c" providerId="ADAL" clId="{CC27EB8D-0F57-59A0-ADAE-45F69F60DE0F}" dt="2025-10-28T21:41:26.198" v="1424" actId="1036"/>
          <ac:spMkLst>
            <pc:docMk/>
            <pc:sldMk cId="1519465551" sldId="2147472244"/>
            <ac:spMk id="91" creationId="{96EE0FC8-9E45-790F-20A7-BF71B7D87298}"/>
          </ac:spMkLst>
        </pc:spChg>
        <pc:spChg chg="add mod">
          <ac:chgData name="Bruno Torquato" userId="7a49e5fb-ecaa-4630-a971-14f4ee92cf8c" providerId="ADAL" clId="{CC27EB8D-0F57-59A0-ADAE-45F69F60DE0F}" dt="2025-10-28T21:41:26.198" v="1424" actId="1036"/>
          <ac:spMkLst>
            <pc:docMk/>
            <pc:sldMk cId="1519465551" sldId="2147472244"/>
            <ac:spMk id="92" creationId="{93695CAA-2BF8-9CC1-761B-05804625BEBF}"/>
          </ac:spMkLst>
        </pc:spChg>
        <pc:spChg chg="add mod">
          <ac:chgData name="Bruno Torquato" userId="7a49e5fb-ecaa-4630-a971-14f4ee92cf8c" providerId="ADAL" clId="{CC27EB8D-0F57-59A0-ADAE-45F69F60DE0F}" dt="2025-10-28T21:41:26.198" v="1424" actId="1036"/>
          <ac:spMkLst>
            <pc:docMk/>
            <pc:sldMk cId="1519465551" sldId="2147472244"/>
            <ac:spMk id="93" creationId="{A291A0F0-5109-A0E8-7076-2AC2F4099E29}"/>
          </ac:spMkLst>
        </pc:spChg>
        <pc:spChg chg="add mod">
          <ac:chgData name="Bruno Torquato" userId="7a49e5fb-ecaa-4630-a971-14f4ee92cf8c" providerId="ADAL" clId="{CC27EB8D-0F57-59A0-ADAE-45F69F60DE0F}" dt="2025-10-28T22:01:36.584" v="1469" actId="1036"/>
          <ac:spMkLst>
            <pc:docMk/>
            <pc:sldMk cId="1519465551" sldId="2147472244"/>
            <ac:spMk id="95" creationId="{C725C0CD-1A26-7737-90DF-F7C06EA9E0F9}"/>
          </ac:spMkLst>
        </pc:spChg>
        <pc:spChg chg="add mod">
          <ac:chgData name="Bruno Torquato" userId="7a49e5fb-ecaa-4630-a971-14f4ee92cf8c" providerId="ADAL" clId="{CC27EB8D-0F57-59A0-ADAE-45F69F60DE0F}" dt="2025-10-28T22:01:36.584" v="1469" actId="1036"/>
          <ac:spMkLst>
            <pc:docMk/>
            <pc:sldMk cId="1519465551" sldId="2147472244"/>
            <ac:spMk id="96" creationId="{3193D229-091A-A5B9-229B-9A5BD9E9924C}"/>
          </ac:spMkLst>
        </pc:spChg>
        <pc:spChg chg="add mod">
          <ac:chgData name="Bruno Torquato" userId="7a49e5fb-ecaa-4630-a971-14f4ee92cf8c" providerId="ADAL" clId="{CC27EB8D-0F57-59A0-ADAE-45F69F60DE0F}" dt="2025-10-28T23:09:57.008" v="2550" actId="1076"/>
          <ac:spMkLst>
            <pc:docMk/>
            <pc:sldMk cId="1519465551" sldId="2147472244"/>
            <ac:spMk id="98" creationId="{4DEC733A-9D92-DB4A-BF0D-CE521575491A}"/>
          </ac:spMkLst>
        </pc:spChg>
        <pc:spChg chg="add mod">
          <ac:chgData name="Bruno Torquato" userId="7a49e5fb-ecaa-4630-a971-14f4ee92cf8c" providerId="ADAL" clId="{CC27EB8D-0F57-59A0-ADAE-45F69F60DE0F}" dt="2025-10-28T23:09:04.347" v="2547" actId="1076"/>
          <ac:spMkLst>
            <pc:docMk/>
            <pc:sldMk cId="1519465551" sldId="2147472244"/>
            <ac:spMk id="99" creationId="{A436CA0F-F8F2-B703-4601-FA489C53E9E9}"/>
          </ac:spMkLst>
        </pc:spChg>
        <pc:spChg chg="add mod">
          <ac:chgData name="Bruno Torquato" userId="7a49e5fb-ecaa-4630-a971-14f4ee92cf8c" providerId="ADAL" clId="{CC27EB8D-0F57-59A0-ADAE-45F69F60DE0F}" dt="2025-10-28T23:09:04.347" v="2547" actId="1076"/>
          <ac:spMkLst>
            <pc:docMk/>
            <pc:sldMk cId="1519465551" sldId="2147472244"/>
            <ac:spMk id="100" creationId="{4470D8A0-0637-D49D-E76B-B869D006F7C3}"/>
          </ac:spMkLst>
        </pc:spChg>
        <pc:grpChg chg="mod">
          <ac:chgData name="Bruno Torquato" userId="7a49e5fb-ecaa-4630-a971-14f4ee92cf8c" providerId="ADAL" clId="{CC27EB8D-0F57-59A0-ADAE-45F69F60DE0F}" dt="2025-10-28T23:10:08.489" v="2555" actId="1036"/>
          <ac:grpSpMkLst>
            <pc:docMk/>
            <pc:sldMk cId="1519465551" sldId="2147472244"/>
            <ac:grpSpMk id="104" creationId="{3DB9D303-082A-8DFC-BFC7-ECAE72157EDB}"/>
          </ac:grpSpMkLst>
        </pc:grpChg>
        <pc:graphicFrameChg chg="mod modGraphic">
          <ac:chgData name="Bruno Torquato" userId="7a49e5fb-ecaa-4630-a971-14f4ee92cf8c" providerId="ADAL" clId="{CC27EB8D-0F57-59A0-ADAE-45F69F60DE0F}" dt="2025-10-28T23:09:22.776" v="2549" actId="113"/>
          <ac:graphicFrameMkLst>
            <pc:docMk/>
            <pc:sldMk cId="1519465551" sldId="2147472244"/>
            <ac:graphicFrameMk id="65" creationId="{B56896EB-21DE-262A-1C2D-9E62159FAABB}"/>
          </ac:graphicFrameMkLst>
        </pc:graphicFrameChg>
      </pc:sldChg>
      <pc:sldChg chg="modSp add mod">
        <pc:chgData name="Bruno Torquato" userId="7a49e5fb-ecaa-4630-a971-14f4ee92cf8c" providerId="ADAL" clId="{CC27EB8D-0F57-59A0-ADAE-45F69F60DE0F}" dt="2025-10-28T22:38:53.970" v="2112" actId="20577"/>
        <pc:sldMkLst>
          <pc:docMk/>
          <pc:sldMk cId="2499244818" sldId="2147472245"/>
        </pc:sldMkLst>
        <pc:spChg chg="mod">
          <ac:chgData name="Bruno Torquato" userId="7a49e5fb-ecaa-4630-a971-14f4ee92cf8c" providerId="ADAL" clId="{CC27EB8D-0F57-59A0-ADAE-45F69F60DE0F}" dt="2025-10-28T22:38:53.970" v="2112" actId="20577"/>
          <ac:spMkLst>
            <pc:docMk/>
            <pc:sldMk cId="2499244818" sldId="2147472245"/>
            <ac:spMk id="7" creationId="{56C9B287-CFFE-453B-7643-13E4FF4EFE6B}"/>
          </ac:spMkLst>
        </pc:spChg>
        <pc:spChg chg="mod">
          <ac:chgData name="Bruno Torquato" userId="7a49e5fb-ecaa-4630-a971-14f4ee92cf8c" providerId="ADAL" clId="{CC27EB8D-0F57-59A0-ADAE-45F69F60DE0F}" dt="2025-10-28T22:37:47.206" v="2093" actId="14100"/>
          <ac:spMkLst>
            <pc:docMk/>
            <pc:sldMk cId="2499244818" sldId="2147472245"/>
            <ac:spMk id="8" creationId="{DCC983F7-4C28-8CE6-C46B-5166E81FDE74}"/>
          </ac:spMkLst>
        </pc:spChg>
      </pc:sldChg>
      <pc:sldChg chg="modSp add mod">
        <pc:chgData name="Bruno Torquato" userId="7a49e5fb-ecaa-4630-a971-14f4ee92cf8c" providerId="ADAL" clId="{CC27EB8D-0F57-59A0-ADAE-45F69F60DE0F}" dt="2025-10-28T22:37:25.759" v="2090" actId="14100"/>
        <pc:sldMkLst>
          <pc:docMk/>
          <pc:sldMk cId="2915227242" sldId="2147472246"/>
        </pc:sldMkLst>
        <pc:spChg chg="mod">
          <ac:chgData name="Bruno Torquato" userId="7a49e5fb-ecaa-4630-a971-14f4ee92cf8c" providerId="ADAL" clId="{CC27EB8D-0F57-59A0-ADAE-45F69F60DE0F}" dt="2025-10-28T22:37:25.759" v="2090" actId="14100"/>
          <ac:spMkLst>
            <pc:docMk/>
            <pc:sldMk cId="2915227242" sldId="2147472246"/>
            <ac:spMk id="7" creationId="{C40904B0-BBB9-9B12-EF96-80B78C84661D}"/>
          </ac:spMkLst>
        </pc:spChg>
        <pc:spChg chg="mod">
          <ac:chgData name="Bruno Torquato" userId="7a49e5fb-ecaa-4630-a971-14f4ee92cf8c" providerId="ADAL" clId="{CC27EB8D-0F57-59A0-ADAE-45F69F60DE0F}" dt="2025-10-28T22:37:21.890" v="2089" actId="14100"/>
          <ac:spMkLst>
            <pc:docMk/>
            <pc:sldMk cId="2915227242" sldId="2147472246"/>
            <ac:spMk id="8" creationId="{3688A1FB-7664-84EC-C391-B9CBFF4078F0}"/>
          </ac:spMkLst>
        </pc:spChg>
      </pc:sldChg>
      <pc:sldChg chg="modSp add mod">
        <pc:chgData name="Bruno Torquato" userId="7a49e5fb-ecaa-4630-a971-14f4ee92cf8c" providerId="ADAL" clId="{CC27EB8D-0F57-59A0-ADAE-45F69F60DE0F}" dt="2025-10-28T22:38:02.658" v="2094" actId="14100"/>
        <pc:sldMkLst>
          <pc:docMk/>
          <pc:sldMk cId="3256223759" sldId="2147472247"/>
        </pc:sldMkLst>
        <pc:spChg chg="mod">
          <ac:chgData name="Bruno Torquato" userId="7a49e5fb-ecaa-4630-a971-14f4ee92cf8c" providerId="ADAL" clId="{CC27EB8D-0F57-59A0-ADAE-45F69F60DE0F}" dt="2025-10-28T22:36:16.641" v="2068" actId="14100"/>
          <ac:spMkLst>
            <pc:docMk/>
            <pc:sldMk cId="3256223759" sldId="2147472247"/>
            <ac:spMk id="7" creationId="{047D7512-B58B-26BF-635A-756655C0CD20}"/>
          </ac:spMkLst>
        </pc:spChg>
        <pc:spChg chg="mod">
          <ac:chgData name="Bruno Torquato" userId="7a49e5fb-ecaa-4630-a971-14f4ee92cf8c" providerId="ADAL" clId="{CC27EB8D-0F57-59A0-ADAE-45F69F60DE0F}" dt="2025-10-28T22:38:02.658" v="2094" actId="14100"/>
          <ac:spMkLst>
            <pc:docMk/>
            <pc:sldMk cId="3256223759" sldId="2147472247"/>
            <ac:spMk id="8" creationId="{DD739C8D-5D7C-DCA6-5B69-79096BE048A9}"/>
          </ac:spMkLst>
        </pc:spChg>
      </pc:sldChg>
      <pc:sldChg chg="modSp add mod">
        <pc:chgData name="Bruno Torquato" userId="7a49e5fb-ecaa-4630-a971-14f4ee92cf8c" providerId="ADAL" clId="{CC27EB8D-0F57-59A0-ADAE-45F69F60DE0F}" dt="2025-10-28T22:38:15.388" v="2096" actId="14100"/>
        <pc:sldMkLst>
          <pc:docMk/>
          <pc:sldMk cId="2420215548" sldId="2147472248"/>
        </pc:sldMkLst>
        <pc:spChg chg="mod">
          <ac:chgData name="Bruno Torquato" userId="7a49e5fb-ecaa-4630-a971-14f4ee92cf8c" providerId="ADAL" clId="{CC27EB8D-0F57-59A0-ADAE-45F69F60DE0F}" dt="2025-10-28T22:33:54.468" v="1998" actId="20577"/>
          <ac:spMkLst>
            <pc:docMk/>
            <pc:sldMk cId="2420215548" sldId="2147472248"/>
            <ac:spMk id="6" creationId="{B0FF0991-980A-36EC-C07A-0593C00EC115}"/>
          </ac:spMkLst>
        </pc:spChg>
        <pc:spChg chg="mod">
          <ac:chgData name="Bruno Torquato" userId="7a49e5fb-ecaa-4630-a971-14f4ee92cf8c" providerId="ADAL" clId="{CC27EB8D-0F57-59A0-ADAE-45F69F60DE0F}" dt="2025-10-28T22:38:15.388" v="2096" actId="14100"/>
          <ac:spMkLst>
            <pc:docMk/>
            <pc:sldMk cId="2420215548" sldId="2147472248"/>
            <ac:spMk id="7" creationId="{B80BC5A6-6A54-5670-1BF8-5DB6CDC08777}"/>
          </ac:spMkLst>
        </pc:spChg>
        <pc:spChg chg="mod">
          <ac:chgData name="Bruno Torquato" userId="7a49e5fb-ecaa-4630-a971-14f4ee92cf8c" providerId="ADAL" clId="{CC27EB8D-0F57-59A0-ADAE-45F69F60DE0F}" dt="2025-10-28T22:38:11.639" v="2095" actId="14100"/>
          <ac:spMkLst>
            <pc:docMk/>
            <pc:sldMk cId="2420215548" sldId="2147472248"/>
            <ac:spMk id="8" creationId="{6C01CF5E-64AE-0C49-3FEE-663564C35184}"/>
          </ac:spMkLst>
        </pc:spChg>
      </pc:sldChg>
      <pc:sldChg chg="addSp delSp modSp add mod">
        <pc:chgData name="Bruno Torquato" userId="7a49e5fb-ecaa-4630-a971-14f4ee92cf8c" providerId="ADAL" clId="{CC27EB8D-0F57-59A0-ADAE-45F69F60DE0F}" dt="2025-10-28T22:47:50.265" v="2383" actId="207"/>
        <pc:sldMkLst>
          <pc:docMk/>
          <pc:sldMk cId="410730177" sldId="2147472249"/>
        </pc:sldMkLst>
        <pc:spChg chg="mod">
          <ac:chgData name="Bruno Torquato" userId="7a49e5fb-ecaa-4630-a971-14f4ee92cf8c" providerId="ADAL" clId="{CC27EB8D-0F57-59A0-ADAE-45F69F60DE0F}" dt="2025-10-28T22:47:50.265" v="2383" actId="207"/>
          <ac:spMkLst>
            <pc:docMk/>
            <pc:sldMk cId="410730177" sldId="2147472249"/>
            <ac:spMk id="10" creationId="{2C6D2FB7-CB52-8396-0C03-5B99AE50F6CE}"/>
          </ac:spMkLst>
        </pc:spChg>
        <pc:spChg chg="mod">
          <ac:chgData name="Bruno Torquato" userId="7a49e5fb-ecaa-4630-a971-14f4ee92cf8c" providerId="ADAL" clId="{CC27EB8D-0F57-59A0-ADAE-45F69F60DE0F}" dt="2025-10-28T22:43:30.021" v="2176" actId="20577"/>
          <ac:spMkLst>
            <pc:docMk/>
            <pc:sldMk cId="410730177" sldId="2147472249"/>
            <ac:spMk id="19" creationId="{76A16937-EC97-AC5D-962D-FC04103163B2}"/>
          </ac:spMkLst>
        </pc:spChg>
        <pc:spChg chg="mod">
          <ac:chgData name="Bruno Torquato" userId="7a49e5fb-ecaa-4630-a971-14f4ee92cf8c" providerId="ADAL" clId="{CC27EB8D-0F57-59A0-ADAE-45F69F60DE0F}" dt="2025-10-28T22:43:52.261" v="2232" actId="1035"/>
          <ac:spMkLst>
            <pc:docMk/>
            <pc:sldMk cId="410730177" sldId="2147472249"/>
            <ac:spMk id="22" creationId="{2277797D-92D8-6A92-87E2-59CE92C683B4}"/>
          </ac:spMkLst>
        </pc:spChg>
        <pc:spChg chg="mod">
          <ac:chgData name="Bruno Torquato" userId="7a49e5fb-ecaa-4630-a971-14f4ee92cf8c" providerId="ADAL" clId="{CC27EB8D-0F57-59A0-ADAE-45F69F60DE0F}" dt="2025-10-28T22:43:41.736" v="2207" actId="1036"/>
          <ac:spMkLst>
            <pc:docMk/>
            <pc:sldMk cId="410730177" sldId="2147472249"/>
            <ac:spMk id="23" creationId="{87A4785D-06E6-D7DC-75B1-6995FE59C00B}"/>
          </ac:spMkLst>
        </pc:spChg>
        <pc:spChg chg="mod">
          <ac:chgData name="Bruno Torquato" userId="7a49e5fb-ecaa-4630-a971-14f4ee92cf8c" providerId="ADAL" clId="{CC27EB8D-0F57-59A0-ADAE-45F69F60DE0F}" dt="2025-10-28T22:47:50.265" v="2383" actId="207"/>
          <ac:spMkLst>
            <pc:docMk/>
            <pc:sldMk cId="410730177" sldId="2147472249"/>
            <ac:spMk id="28" creationId="{89C2061F-7FF9-9058-1668-5F3CAB5A9110}"/>
          </ac:spMkLst>
        </pc:spChg>
        <pc:spChg chg="mod">
          <ac:chgData name="Bruno Torquato" userId="7a49e5fb-ecaa-4630-a971-14f4ee92cf8c" providerId="ADAL" clId="{CC27EB8D-0F57-59A0-ADAE-45F69F60DE0F}" dt="2025-10-28T22:43:41.736" v="2207" actId="1036"/>
          <ac:spMkLst>
            <pc:docMk/>
            <pc:sldMk cId="410730177" sldId="2147472249"/>
            <ac:spMk id="29" creationId="{1CBB3365-2DE2-48D9-96B3-AB7B66D59685}"/>
          </ac:spMkLst>
        </pc:spChg>
        <pc:spChg chg="mod">
          <ac:chgData name="Bruno Torquato" userId="7a49e5fb-ecaa-4630-a971-14f4ee92cf8c" providerId="ADAL" clId="{CC27EB8D-0F57-59A0-ADAE-45F69F60DE0F}" dt="2025-10-28T22:43:41.736" v="2207" actId="1036"/>
          <ac:spMkLst>
            <pc:docMk/>
            <pc:sldMk cId="410730177" sldId="2147472249"/>
            <ac:spMk id="34" creationId="{8D695EB1-EF7E-BC1F-1DB9-1E79F0985FFA}"/>
          </ac:spMkLst>
        </pc:spChg>
        <pc:spChg chg="add del mod">
          <ac:chgData name="Bruno Torquato" userId="7a49e5fb-ecaa-4630-a971-14f4ee92cf8c" providerId="ADAL" clId="{CC27EB8D-0F57-59A0-ADAE-45F69F60DE0F}" dt="2025-10-28T22:44:40.500" v="2234" actId="478"/>
          <ac:spMkLst>
            <pc:docMk/>
            <pc:sldMk cId="410730177" sldId="2147472249"/>
            <ac:spMk id="37" creationId="{9C8181E7-DB1C-A08B-DC86-8AB021082B24}"/>
          </ac:spMkLst>
        </pc:spChg>
      </pc:sldChg>
      <pc:sldChg chg="modSp mod">
        <pc:chgData name="Bruno Torquato" userId="7a49e5fb-ecaa-4630-a971-14f4ee92cf8c" providerId="ADAL" clId="{CC27EB8D-0F57-59A0-ADAE-45F69F60DE0F}" dt="2025-11-17T00:11:17.038" v="3186" actId="1076"/>
        <pc:sldMkLst>
          <pc:docMk/>
          <pc:sldMk cId="2345478720" sldId="2147472251"/>
        </pc:sldMkLst>
        <pc:spChg chg="mod">
          <ac:chgData name="Bruno Torquato" userId="7a49e5fb-ecaa-4630-a971-14f4ee92cf8c" providerId="ADAL" clId="{CC27EB8D-0F57-59A0-ADAE-45F69F60DE0F}" dt="2025-11-17T00:11:17.038" v="3186" actId="1076"/>
          <ac:spMkLst>
            <pc:docMk/>
            <pc:sldMk cId="2345478720" sldId="2147472251"/>
            <ac:spMk id="3" creationId="{BC379602-E7D1-FE63-4020-325FBCC82F0F}"/>
          </ac:spMkLst>
        </pc:spChg>
      </pc:sldChg>
      <pc:sldChg chg="modSp mod">
        <pc:chgData name="Bruno Torquato" userId="7a49e5fb-ecaa-4630-a971-14f4ee92cf8c" providerId="ADAL" clId="{CC27EB8D-0F57-59A0-ADAE-45F69F60DE0F}" dt="2025-11-17T00:11:56.851" v="3211" actId="20577"/>
        <pc:sldMkLst>
          <pc:docMk/>
          <pc:sldMk cId="3099483910" sldId="2147472252"/>
        </pc:sldMkLst>
        <pc:spChg chg="mod">
          <ac:chgData name="Bruno Torquato" userId="7a49e5fb-ecaa-4630-a971-14f4ee92cf8c" providerId="ADAL" clId="{CC27EB8D-0F57-59A0-ADAE-45F69F60DE0F}" dt="2025-11-17T00:11:56.851" v="3211" actId="20577"/>
          <ac:spMkLst>
            <pc:docMk/>
            <pc:sldMk cId="3099483910" sldId="2147472252"/>
            <ac:spMk id="6" creationId="{ED1A1043-F964-B434-3D79-7D588B117F93}"/>
          </ac:spMkLst>
        </pc:spChg>
      </pc:sldChg>
      <pc:sldChg chg="modSp mod">
        <pc:chgData name="Bruno Torquato" userId="7a49e5fb-ecaa-4630-a971-14f4ee92cf8c" providerId="ADAL" clId="{CC27EB8D-0F57-59A0-ADAE-45F69F60DE0F}" dt="2025-11-17T00:12:38.200" v="3212" actId="14100"/>
        <pc:sldMkLst>
          <pc:docMk/>
          <pc:sldMk cId="3535797105" sldId="2147472258"/>
        </pc:sldMkLst>
        <pc:spChg chg="mod">
          <ac:chgData name="Bruno Torquato" userId="7a49e5fb-ecaa-4630-a971-14f4ee92cf8c" providerId="ADAL" clId="{CC27EB8D-0F57-59A0-ADAE-45F69F60DE0F}" dt="2025-11-17T00:12:38.200" v="3212" actId="14100"/>
          <ac:spMkLst>
            <pc:docMk/>
            <pc:sldMk cId="3535797105" sldId="2147472258"/>
            <ac:spMk id="4" creationId="{1C8F1030-3D07-9648-A245-E07E0BB72EC2}"/>
          </ac:spMkLst>
        </pc:spChg>
      </pc:sldChg>
    </pc:docChg>
  </pc:docChgLst>
  <pc:docChgLst>
    <pc:chgData name="Becky Gibson" userId="S::becky.gibson@ukg.com::78b6f10f-8e3b-402f-80fe-51d86f58b018" providerId="AD" clId="Web-{0B8D0B99-2AFA-7CAE-784D-A67A91915C41}"/>
    <pc:docChg chg="modSld">
      <pc:chgData name="Becky Gibson" userId="S::becky.gibson@ukg.com::78b6f10f-8e3b-402f-80fe-51d86f58b018" providerId="AD" clId="Web-{0B8D0B99-2AFA-7CAE-784D-A67A91915C41}" dt="2025-11-13T17:03:33.969" v="0"/>
      <pc:docMkLst>
        <pc:docMk/>
      </pc:docMkLst>
      <pc:sldChg chg="addSp delSp modSp">
        <pc:chgData name="Becky Gibson" userId="S::becky.gibson@ukg.com::78b6f10f-8e3b-402f-80fe-51d86f58b018" providerId="AD" clId="Web-{0B8D0B99-2AFA-7CAE-784D-A67A91915C41}" dt="2025-11-13T17:03:33.969" v="0"/>
        <pc:sldMkLst>
          <pc:docMk/>
          <pc:sldMk cId="1370530270" sldId="4926"/>
        </pc:sldMkLst>
      </pc:sldChg>
    </pc:docChg>
  </pc:docChgLst>
  <pc:docChgLst>
    <pc:chgData name="Bruno Torquato" userId="S::bruno.torquato@ukg.com::7a49e5fb-ecaa-4630-a971-14f4ee92cf8c" providerId="AD" clId="Web-{0C137550-7E92-E8CF-C99D-BA1B278D5023}"/>
    <pc:docChg chg="addSld modSld sldOrd modSection">
      <pc:chgData name="Bruno Torquato" userId="S::bruno.torquato@ukg.com::7a49e5fb-ecaa-4630-a971-14f4ee92cf8c" providerId="AD" clId="Web-{0C137550-7E92-E8CF-C99D-BA1B278D5023}" dt="2025-10-22T19:48:34.292" v="285" actId="20577"/>
      <pc:docMkLst>
        <pc:docMk/>
      </pc:docMkLst>
      <pc:sldChg chg="ord">
        <pc:chgData name="Bruno Torquato" userId="S::bruno.torquato@ukg.com::7a49e5fb-ecaa-4630-a971-14f4ee92cf8c" providerId="AD" clId="Web-{0C137550-7E92-E8CF-C99D-BA1B278D5023}" dt="2025-10-22T19:30:41.816" v="151"/>
        <pc:sldMkLst>
          <pc:docMk/>
          <pc:sldMk cId="3125269546" sldId="2147376857"/>
        </pc:sldMkLst>
      </pc:sldChg>
      <pc:sldChg chg="modSp">
        <pc:chgData name="Bruno Torquato" userId="S::bruno.torquato@ukg.com::7a49e5fb-ecaa-4630-a971-14f4ee92cf8c" providerId="AD" clId="Web-{0C137550-7E92-E8CF-C99D-BA1B278D5023}" dt="2025-10-22T17:32:35.421" v="46" actId="1076"/>
        <pc:sldMkLst>
          <pc:docMk/>
          <pc:sldMk cId="315772479" sldId="2147376864"/>
        </pc:sldMkLst>
        <pc:spChg chg="mod">
          <ac:chgData name="Bruno Torquato" userId="S::bruno.torquato@ukg.com::7a49e5fb-ecaa-4630-a971-14f4ee92cf8c" providerId="AD" clId="Web-{0C137550-7E92-E8CF-C99D-BA1B278D5023}" dt="2025-10-22T17:30:51.613" v="23" actId="20577"/>
          <ac:spMkLst>
            <pc:docMk/>
            <pc:sldMk cId="315772479" sldId="2147376864"/>
            <ac:spMk id="10" creationId="{2C6D2FB7-CB52-8396-0C03-5B99AE50F6CE}"/>
          </ac:spMkLst>
        </pc:spChg>
        <pc:spChg chg="mod">
          <ac:chgData name="Bruno Torquato" userId="S::bruno.torquato@ukg.com::7a49e5fb-ecaa-4630-a971-14f4ee92cf8c" providerId="AD" clId="Web-{0C137550-7E92-E8CF-C99D-BA1B278D5023}" dt="2025-10-22T17:30:51.598" v="22" actId="20577"/>
          <ac:spMkLst>
            <pc:docMk/>
            <pc:sldMk cId="315772479" sldId="2147376864"/>
            <ac:spMk id="19" creationId="{76A16937-EC97-AC5D-962D-FC04103163B2}"/>
          </ac:spMkLst>
        </pc:spChg>
        <pc:spChg chg="mod">
          <ac:chgData name="Bruno Torquato" userId="S::bruno.torquato@ukg.com::7a49e5fb-ecaa-4630-a971-14f4ee92cf8c" providerId="AD" clId="Web-{0C137550-7E92-E8CF-C99D-BA1B278D5023}" dt="2025-10-22T17:30:51.645" v="24" actId="20577"/>
          <ac:spMkLst>
            <pc:docMk/>
            <pc:sldMk cId="315772479" sldId="2147376864"/>
            <ac:spMk id="23" creationId="{87A4785D-06E6-D7DC-75B1-6995FE59C00B}"/>
          </ac:spMkLst>
        </pc:spChg>
        <pc:spChg chg="mod">
          <ac:chgData name="Bruno Torquato" userId="S::bruno.torquato@ukg.com::7a49e5fb-ecaa-4630-a971-14f4ee92cf8c" providerId="AD" clId="Web-{0C137550-7E92-E8CF-C99D-BA1B278D5023}" dt="2025-10-22T17:32:29.592" v="45" actId="1076"/>
          <ac:spMkLst>
            <pc:docMk/>
            <pc:sldMk cId="315772479" sldId="2147376864"/>
            <ac:spMk id="28" creationId="{89C2061F-7FF9-9058-1668-5F3CAB5A9110}"/>
          </ac:spMkLst>
        </pc:spChg>
        <pc:spChg chg="mod">
          <ac:chgData name="Bruno Torquato" userId="S::bruno.torquato@ukg.com::7a49e5fb-ecaa-4630-a971-14f4ee92cf8c" providerId="AD" clId="Web-{0C137550-7E92-E8CF-C99D-BA1B278D5023}" dt="2025-10-22T17:31:37.165" v="37" actId="20577"/>
          <ac:spMkLst>
            <pc:docMk/>
            <pc:sldMk cId="315772479" sldId="2147376864"/>
            <ac:spMk id="34" creationId="{8D695EB1-EF7E-BC1F-1DB9-1E79F0985FFA}"/>
          </ac:spMkLst>
        </pc:spChg>
      </pc:sldChg>
      <pc:sldChg chg="modSp">
        <pc:chgData name="Bruno Torquato" userId="S::bruno.torquato@ukg.com::7a49e5fb-ecaa-4630-a971-14f4ee92cf8c" providerId="AD" clId="Web-{0C137550-7E92-E8CF-C99D-BA1B278D5023}" dt="2025-10-22T17:27:00.306" v="3" actId="20577"/>
        <pc:sldMkLst>
          <pc:docMk/>
          <pc:sldMk cId="3838274113" sldId="2147472155"/>
        </pc:sldMkLst>
        <pc:spChg chg="mod">
          <ac:chgData name="Bruno Torquato" userId="S::bruno.torquato@ukg.com::7a49e5fb-ecaa-4630-a971-14f4ee92cf8c" providerId="AD" clId="Web-{0C137550-7E92-E8CF-C99D-BA1B278D5023}" dt="2025-10-22T17:26:26.118" v="1" actId="20577"/>
          <ac:spMkLst>
            <pc:docMk/>
            <pc:sldMk cId="3838274113" sldId="2147472155"/>
            <ac:spMk id="20" creationId="{BEEF6755-F45F-3C59-EEB8-DD64F92597AB}"/>
          </ac:spMkLst>
        </pc:spChg>
        <pc:spChg chg="mod">
          <ac:chgData name="Bruno Torquato" userId="S::bruno.torquato@ukg.com::7a49e5fb-ecaa-4630-a971-14f4ee92cf8c" providerId="AD" clId="Web-{0C137550-7E92-E8CF-C99D-BA1B278D5023}" dt="2025-10-22T17:27:00.306" v="3" actId="20577"/>
          <ac:spMkLst>
            <pc:docMk/>
            <pc:sldMk cId="3838274113" sldId="2147472155"/>
            <ac:spMk id="30" creationId="{1F14EDE8-310F-0670-5CB5-D15EFEDDE452}"/>
          </ac:spMkLst>
        </pc:spChg>
      </pc:sldChg>
      <pc:sldChg chg="modSp add replId">
        <pc:chgData name="Bruno Torquato" userId="S::bruno.torquato@ukg.com::7a49e5fb-ecaa-4630-a971-14f4ee92cf8c" providerId="AD" clId="Web-{0C137550-7E92-E8CF-C99D-BA1B278D5023}" dt="2025-10-22T19:48:34.292" v="285" actId="20577"/>
        <pc:sldMkLst>
          <pc:docMk/>
          <pc:sldMk cId="1519465551" sldId="2147472244"/>
        </pc:sldMkLst>
        <pc:graphicFrameChg chg="mod modGraphic">
          <ac:chgData name="Bruno Torquato" userId="S::bruno.torquato@ukg.com::7a49e5fb-ecaa-4630-a971-14f4ee92cf8c" providerId="AD" clId="Web-{0C137550-7E92-E8CF-C99D-BA1B278D5023}" dt="2025-10-22T19:48:34.292" v="285" actId="20577"/>
          <ac:graphicFrameMkLst>
            <pc:docMk/>
            <pc:sldMk cId="1519465551" sldId="2147472244"/>
            <ac:graphicFrameMk id="65" creationId="{B56896EB-21DE-262A-1C2D-9E62159FAABB}"/>
          </ac:graphicFrameMkLst>
        </pc:graphicFrameChg>
      </pc:sldChg>
    </pc:docChg>
  </pc:docChgLst>
  <pc:docChgLst>
    <pc:chgData name="Bruno Torquato" userId="S::bruno.torquato@ukg.com::7a49e5fb-ecaa-4630-a971-14f4ee92cf8c" providerId="AD" clId="Web-{0E8A9131-7076-422F-6A86-D64090413CE5}"/>
    <pc:docChg chg="modSld">
      <pc:chgData name="Bruno Torquato" userId="S::bruno.torquato@ukg.com::7a49e5fb-ecaa-4630-a971-14f4ee92cf8c" providerId="AD" clId="Web-{0E8A9131-7076-422F-6A86-D64090413CE5}" dt="2025-10-22T19:52:53.592" v="15"/>
      <pc:docMkLst>
        <pc:docMk/>
      </pc:docMkLst>
      <pc:sldChg chg="modSp">
        <pc:chgData name="Bruno Torquato" userId="S::bruno.torquato@ukg.com::7a49e5fb-ecaa-4630-a971-14f4ee92cf8c" providerId="AD" clId="Web-{0E8A9131-7076-422F-6A86-D64090413CE5}" dt="2025-10-22T19:52:53.592" v="15"/>
        <pc:sldMkLst>
          <pc:docMk/>
          <pc:sldMk cId="1519465551" sldId="2147472244"/>
        </pc:sldMkLst>
        <pc:graphicFrameChg chg="mod modGraphic">
          <ac:chgData name="Bruno Torquato" userId="S::bruno.torquato@ukg.com::7a49e5fb-ecaa-4630-a971-14f4ee92cf8c" providerId="AD" clId="Web-{0E8A9131-7076-422F-6A86-D64090413CE5}" dt="2025-10-22T19:52:53.592" v="15"/>
          <ac:graphicFrameMkLst>
            <pc:docMk/>
            <pc:sldMk cId="1519465551" sldId="2147472244"/>
            <ac:graphicFrameMk id="65" creationId="{B56896EB-21DE-262A-1C2D-9E62159FAABB}"/>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572158-A63D-8348-83C5-6C129DA7F795}"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15263FD9-A4AB-B649-A1BB-FF8DD6D52E67}">
      <dgm:prSet phldrT="[Text]" phldr="0" custT="1"/>
      <dgm:spPr>
        <a:solidFill>
          <a:schemeClr val="bg1"/>
        </a:solidFill>
        <a:ln w="38100">
          <a:solidFill>
            <a:schemeClr val="tx2"/>
          </a:solidFill>
        </a:ln>
      </dgm:spPr>
      <dgm:t>
        <a:bodyPr/>
        <a:lstStyle/>
        <a:p>
          <a:pPr algn="ctr" rtl="0">
            <a:lnSpc>
              <a:spcPct val="90000"/>
            </a:lnSpc>
            <a:spcBef>
              <a:spcPts val="0"/>
            </a:spcBef>
            <a:spcAft>
              <a:spcPts val="0"/>
            </a:spcAft>
          </a:pPr>
          <a:r>
            <a:rPr lang="en-US" sz="2400" b="0">
              <a:solidFill>
                <a:schemeClr val="accent6"/>
              </a:solidFill>
              <a:ea typeface="+mn-ea"/>
              <a:cs typeface="+mn-cs"/>
            </a:rPr>
            <a:t>WCAG</a:t>
          </a:r>
        </a:p>
      </dgm:t>
    </dgm:pt>
    <dgm:pt modelId="{6E3E3A0D-C9A8-134D-BEF2-B759BA4AF946}" type="parTrans" cxnId="{40F7F78A-5FBF-5645-920B-B4FC9CA4210A}">
      <dgm:prSet/>
      <dgm:spPr/>
      <dgm:t>
        <a:bodyPr/>
        <a:lstStyle/>
        <a:p>
          <a:pPr>
            <a:lnSpc>
              <a:spcPct val="100000"/>
            </a:lnSpc>
            <a:spcBef>
              <a:spcPts val="0"/>
            </a:spcBef>
            <a:spcAft>
              <a:spcPts val="0"/>
            </a:spcAft>
          </a:pPr>
          <a:endParaRPr lang="en-US" sz="1200" b="0" i="0">
            <a:latin typeface="+mn-lt"/>
          </a:endParaRPr>
        </a:p>
      </dgm:t>
    </dgm:pt>
    <dgm:pt modelId="{71D1C2FB-FBDE-B14E-83F9-0F6298549C8E}" type="sibTrans" cxnId="{40F7F78A-5FBF-5645-920B-B4FC9CA4210A}">
      <dgm:prSet/>
      <dgm:spPr/>
      <dgm:t>
        <a:bodyPr/>
        <a:lstStyle/>
        <a:p>
          <a:pPr>
            <a:lnSpc>
              <a:spcPct val="100000"/>
            </a:lnSpc>
            <a:spcBef>
              <a:spcPts val="0"/>
            </a:spcBef>
            <a:spcAft>
              <a:spcPts val="0"/>
            </a:spcAft>
          </a:pPr>
          <a:endParaRPr lang="en-US" sz="1200" b="0" i="0">
            <a:latin typeface="+mn-lt"/>
          </a:endParaRPr>
        </a:p>
      </dgm:t>
    </dgm:pt>
    <dgm:pt modelId="{C521E9D4-05F3-4682-9BCB-E5A22151FB5B}">
      <dgm:prSet phldr="0" custT="1"/>
      <dgm:spPr>
        <a:solidFill>
          <a:schemeClr val="accent1"/>
        </a:solidFill>
        <a:ln w="38100">
          <a:solidFill>
            <a:schemeClr val="tx2"/>
          </a:solidFill>
        </a:ln>
      </dgm:spPr>
      <dgm:t>
        <a:bodyPr/>
        <a:lstStyle/>
        <a:p>
          <a:pPr algn="ctr" rtl="0">
            <a:lnSpc>
              <a:spcPct val="90000"/>
            </a:lnSpc>
            <a:spcBef>
              <a:spcPts val="0"/>
            </a:spcBef>
            <a:spcAft>
              <a:spcPts val="0"/>
            </a:spcAft>
          </a:pPr>
          <a:r>
            <a:rPr lang="en-US" sz="2000" b="0">
              <a:solidFill>
                <a:schemeClr val="accent6"/>
              </a:solidFill>
              <a:latin typeface="Arial" panose="020B0604020202020204"/>
              <a:ea typeface="+mn-ea"/>
              <a:cs typeface="+mn-cs"/>
            </a:rPr>
            <a:t>U</a:t>
          </a:r>
        </a:p>
      </dgm:t>
    </dgm:pt>
    <dgm:pt modelId="{86AB3D6D-40DA-400F-9752-CDCDA683CE6A}" type="parTrans" cxnId="{3675471F-95C6-4478-B051-1E5FA4C471FA}">
      <dgm:prSet/>
      <dgm:spPr>
        <a:ln w="38100">
          <a:solidFill>
            <a:schemeClr val="accent3">
              <a:lumMod val="75000"/>
            </a:schemeClr>
          </a:solidFill>
        </a:ln>
      </dgm:spPr>
      <dgm:t>
        <a:bodyPr/>
        <a:lstStyle/>
        <a:p>
          <a:endParaRPr lang="en-US"/>
        </a:p>
      </dgm:t>
    </dgm:pt>
    <dgm:pt modelId="{C47599D5-82AB-40A7-90A7-E28294082942}" type="sibTrans" cxnId="{3675471F-95C6-4478-B051-1E5FA4C471FA}">
      <dgm:prSet/>
      <dgm:spPr/>
      <dgm:t>
        <a:bodyPr/>
        <a:lstStyle/>
        <a:p>
          <a:endParaRPr lang="en-US"/>
        </a:p>
      </dgm:t>
    </dgm:pt>
    <dgm:pt modelId="{E2A337AE-6806-4F3E-8D4E-BBB1F9E506E5}">
      <dgm:prSet phldr="0" custT="1"/>
      <dgm:spPr>
        <a:solidFill>
          <a:schemeClr val="accent3"/>
        </a:solidFill>
        <a:ln w="38100">
          <a:solidFill>
            <a:schemeClr val="tx2"/>
          </a:solidFill>
        </a:ln>
      </dgm:spPr>
      <dgm:t>
        <a:bodyPr/>
        <a:lstStyle/>
        <a:p>
          <a:pPr algn="ctr" rtl="0">
            <a:lnSpc>
              <a:spcPct val="90000"/>
            </a:lnSpc>
            <a:spcBef>
              <a:spcPts val="0"/>
            </a:spcBef>
            <a:spcAft>
              <a:spcPts val="0"/>
            </a:spcAft>
          </a:pPr>
          <a:r>
            <a:rPr lang="en-US" sz="2000" b="0">
              <a:solidFill>
                <a:schemeClr val="accent6"/>
              </a:solidFill>
              <a:ea typeface="+mn-ea"/>
              <a:cs typeface="+mn-cs"/>
            </a:rPr>
            <a:t>R</a:t>
          </a:r>
        </a:p>
      </dgm:t>
    </dgm:pt>
    <dgm:pt modelId="{5AB35F13-962E-4BCA-9619-BC237D00BF31}" type="parTrans" cxnId="{3FF54C24-01C4-4279-9A32-5D152D10070B}">
      <dgm:prSet/>
      <dgm:spPr>
        <a:ln w="38100">
          <a:solidFill>
            <a:schemeClr val="accent3">
              <a:lumMod val="75000"/>
            </a:schemeClr>
          </a:solidFill>
        </a:ln>
      </dgm:spPr>
      <dgm:t>
        <a:bodyPr/>
        <a:lstStyle/>
        <a:p>
          <a:endParaRPr lang="en-US"/>
        </a:p>
      </dgm:t>
    </dgm:pt>
    <dgm:pt modelId="{F8111D90-2D74-4EB5-8845-B81502A4562C}" type="sibTrans" cxnId="{3FF54C24-01C4-4279-9A32-5D152D10070B}">
      <dgm:prSet/>
      <dgm:spPr/>
      <dgm:t>
        <a:bodyPr/>
        <a:lstStyle/>
        <a:p>
          <a:endParaRPr lang="en-US"/>
        </a:p>
      </dgm:t>
    </dgm:pt>
    <dgm:pt modelId="{9A9E0640-B31F-42A6-A12C-CE623167815B}">
      <dgm:prSet phldr="0" custT="1"/>
      <dgm:spPr>
        <a:solidFill>
          <a:schemeClr val="bg2"/>
        </a:solidFill>
        <a:ln w="38100">
          <a:solidFill>
            <a:schemeClr val="tx2"/>
          </a:solidFill>
        </a:ln>
      </dgm:spPr>
      <dgm:t>
        <a:bodyPr/>
        <a:lstStyle/>
        <a:p>
          <a:pPr algn="ctr" rtl="0">
            <a:lnSpc>
              <a:spcPct val="90000"/>
            </a:lnSpc>
            <a:spcBef>
              <a:spcPts val="0"/>
            </a:spcBef>
            <a:spcAft>
              <a:spcPts val="0"/>
            </a:spcAft>
          </a:pPr>
          <a:r>
            <a:rPr lang="en-US" sz="2000" b="0">
              <a:solidFill>
                <a:schemeClr val="accent6"/>
              </a:solidFill>
              <a:ea typeface="+mn-ea"/>
              <a:cs typeface="+mn-cs"/>
            </a:rPr>
            <a:t>O</a:t>
          </a:r>
        </a:p>
      </dgm:t>
    </dgm:pt>
    <dgm:pt modelId="{801EA9B5-07B2-46EE-8926-FF576775FAAA}" type="parTrans" cxnId="{A2835F55-08AA-4FD5-B026-3398FA88D6D3}">
      <dgm:prSet/>
      <dgm:spPr>
        <a:ln w="38100">
          <a:solidFill>
            <a:schemeClr val="accent3">
              <a:lumMod val="75000"/>
            </a:schemeClr>
          </a:solidFill>
        </a:ln>
      </dgm:spPr>
      <dgm:t>
        <a:bodyPr/>
        <a:lstStyle/>
        <a:p>
          <a:endParaRPr lang="en-US"/>
        </a:p>
      </dgm:t>
    </dgm:pt>
    <dgm:pt modelId="{305A2BDC-6622-45EC-BD54-FD2636CE4DF3}" type="sibTrans" cxnId="{A2835F55-08AA-4FD5-B026-3398FA88D6D3}">
      <dgm:prSet/>
      <dgm:spPr/>
      <dgm:t>
        <a:bodyPr/>
        <a:lstStyle/>
        <a:p>
          <a:endParaRPr lang="en-US"/>
        </a:p>
      </dgm:t>
    </dgm:pt>
    <dgm:pt modelId="{4A4405B4-F063-4FB8-9E5C-74BC640FBA38}">
      <dgm:prSet phldr="0" custT="1"/>
      <dgm:spPr>
        <a:solidFill>
          <a:schemeClr val="accent4">
            <a:lumMod val="90000"/>
          </a:schemeClr>
        </a:solidFill>
        <a:ln w="38100">
          <a:solidFill>
            <a:schemeClr val="tx2"/>
          </a:solidFill>
        </a:ln>
      </dgm:spPr>
      <dgm:t>
        <a:bodyPr/>
        <a:lstStyle/>
        <a:p>
          <a:pPr algn="ctr" rtl="0">
            <a:lnSpc>
              <a:spcPct val="90000"/>
            </a:lnSpc>
            <a:spcBef>
              <a:spcPts val="0"/>
            </a:spcBef>
            <a:spcAft>
              <a:spcPts val="0"/>
            </a:spcAft>
          </a:pPr>
          <a:r>
            <a:rPr lang="en-US" sz="2000" b="0">
              <a:solidFill>
                <a:schemeClr val="accent6"/>
              </a:solidFill>
              <a:ea typeface="+mn-ea"/>
              <a:cs typeface="+mn-cs"/>
            </a:rPr>
            <a:t>P</a:t>
          </a:r>
        </a:p>
      </dgm:t>
    </dgm:pt>
    <dgm:pt modelId="{A32C18BD-944A-4552-A9BD-CB074B286454}" type="parTrans" cxnId="{C2B4BEC4-CF09-4E0B-ADD8-4A23306B3BAD}">
      <dgm:prSet/>
      <dgm:spPr>
        <a:ln w="38100">
          <a:solidFill>
            <a:schemeClr val="accent3">
              <a:lumMod val="75000"/>
            </a:schemeClr>
          </a:solidFill>
        </a:ln>
      </dgm:spPr>
      <dgm:t>
        <a:bodyPr/>
        <a:lstStyle/>
        <a:p>
          <a:endParaRPr lang="en-US"/>
        </a:p>
      </dgm:t>
    </dgm:pt>
    <dgm:pt modelId="{1D58BC62-055B-4226-8998-58F70F07CFAD}" type="sibTrans" cxnId="{C2B4BEC4-CF09-4E0B-ADD8-4A23306B3BAD}">
      <dgm:prSet/>
      <dgm:spPr/>
      <dgm:t>
        <a:bodyPr/>
        <a:lstStyle/>
        <a:p>
          <a:endParaRPr lang="en-US"/>
        </a:p>
      </dgm:t>
    </dgm:pt>
    <dgm:pt modelId="{36AA60C7-0098-4A9E-89F1-1CBA8DC30923}">
      <dgm:prSet phldr="0" custT="1"/>
      <dgm:spPr>
        <a:solidFill>
          <a:schemeClr val="accent4">
            <a:lumMod val="90000"/>
          </a:schemeClr>
        </a:solidFill>
        <a:ln w="38100">
          <a:solidFill>
            <a:schemeClr val="accent6"/>
          </a:solidFill>
        </a:ln>
      </dgm:spPr>
      <dgm:t>
        <a:bodyPr/>
        <a:lstStyle/>
        <a:p>
          <a:pPr algn="l" rtl="0">
            <a:lnSpc>
              <a:spcPct val="90000"/>
            </a:lnSpc>
            <a:spcBef>
              <a:spcPts val="0"/>
            </a:spcBef>
            <a:spcAft>
              <a:spcPts val="0"/>
            </a:spcAft>
          </a:pPr>
          <a:r>
            <a:rPr lang="en-US" sz="1600" b="1">
              <a:solidFill>
                <a:schemeClr val="accent6"/>
              </a:solidFill>
              <a:ea typeface="+mn-ea"/>
              <a:cs typeface="+mn-cs"/>
            </a:rPr>
            <a:t> </a:t>
          </a:r>
          <a:endParaRPr lang="en-US" sz="1600" b="1">
            <a:solidFill>
              <a:schemeClr val="accent6"/>
            </a:solidFill>
            <a:latin typeface="Arial" panose="020B0604020202020204"/>
            <a:ea typeface="+mn-ea"/>
            <a:cs typeface="+mn-cs"/>
          </a:endParaRPr>
        </a:p>
      </dgm:t>
    </dgm:pt>
    <dgm:pt modelId="{42C08547-505C-4EE0-B294-38B73D0F934F}" type="parTrans" cxnId="{ED5DC160-33E9-4D95-937C-29A278FE7113}">
      <dgm:prSet/>
      <dgm:spPr>
        <a:ln w="38100">
          <a:solidFill>
            <a:schemeClr val="accent3">
              <a:lumMod val="75000"/>
            </a:schemeClr>
          </a:solidFill>
        </a:ln>
      </dgm:spPr>
      <dgm:t>
        <a:bodyPr/>
        <a:lstStyle/>
        <a:p>
          <a:endParaRPr lang="en-US"/>
        </a:p>
      </dgm:t>
    </dgm:pt>
    <dgm:pt modelId="{4300B1F9-5CAA-4241-B21D-666E01546976}" type="sibTrans" cxnId="{ED5DC160-33E9-4D95-937C-29A278FE7113}">
      <dgm:prSet/>
      <dgm:spPr/>
      <dgm:t>
        <a:bodyPr/>
        <a:lstStyle/>
        <a:p>
          <a:endParaRPr lang="en-US"/>
        </a:p>
      </dgm:t>
    </dgm:pt>
    <dgm:pt modelId="{66635D6F-AEC8-4020-BD29-7D1B627DE3EA}">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6AD9834A-831E-4FA6-8CB4-0E0C96348AA9}" type="parTrans" cxnId="{DE9660EB-B9EE-4987-A4DE-718A098E2E41}">
      <dgm:prSet/>
      <dgm:spPr>
        <a:ln w="38100">
          <a:solidFill>
            <a:schemeClr val="accent3">
              <a:lumMod val="75000"/>
            </a:schemeClr>
          </a:solidFill>
        </a:ln>
      </dgm:spPr>
      <dgm:t>
        <a:bodyPr/>
        <a:lstStyle/>
        <a:p>
          <a:endParaRPr lang="en-US"/>
        </a:p>
      </dgm:t>
    </dgm:pt>
    <dgm:pt modelId="{0795604C-9FF0-42CD-B19A-769D775C92BE}" type="sibTrans" cxnId="{DE9660EB-B9EE-4987-A4DE-718A098E2E41}">
      <dgm:prSet/>
      <dgm:spPr/>
      <dgm:t>
        <a:bodyPr/>
        <a:lstStyle/>
        <a:p>
          <a:endParaRPr lang="en-US"/>
        </a:p>
      </dgm:t>
    </dgm:pt>
    <dgm:pt modelId="{E8F77C68-C56C-4633-8574-84DDD80E2636}">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E55B6FD5-8DFB-42F8-B591-7037CC903E70}" type="parTrans" cxnId="{984D9EB8-1018-4AA2-BC14-000751FA4DAB}">
      <dgm:prSet/>
      <dgm:spPr>
        <a:ln w="38100">
          <a:solidFill>
            <a:schemeClr val="accent3">
              <a:lumMod val="75000"/>
            </a:schemeClr>
          </a:solidFill>
        </a:ln>
      </dgm:spPr>
      <dgm:t>
        <a:bodyPr/>
        <a:lstStyle/>
        <a:p>
          <a:endParaRPr lang="en-US"/>
        </a:p>
      </dgm:t>
    </dgm:pt>
    <dgm:pt modelId="{7F44C2DA-F4B0-4245-91D5-73D8C2A07EC5}" type="sibTrans" cxnId="{984D9EB8-1018-4AA2-BC14-000751FA4DAB}">
      <dgm:prSet/>
      <dgm:spPr/>
      <dgm:t>
        <a:bodyPr/>
        <a:lstStyle/>
        <a:p>
          <a:endParaRPr lang="en-US"/>
        </a:p>
      </dgm:t>
    </dgm:pt>
    <dgm:pt modelId="{D5431A6F-4470-478E-9DD8-ED97A0D7C2EB}">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B5D1D06C-3C2C-4F51-9110-2F844AD7F69C}" type="parTrans" cxnId="{590F8E8F-426D-44AC-A734-AA54FA7EAC95}">
      <dgm:prSet/>
      <dgm:spPr>
        <a:ln w="38100">
          <a:solidFill>
            <a:schemeClr val="accent3">
              <a:lumMod val="75000"/>
            </a:schemeClr>
          </a:solidFill>
        </a:ln>
      </dgm:spPr>
      <dgm:t>
        <a:bodyPr/>
        <a:lstStyle/>
        <a:p>
          <a:endParaRPr lang="en-US"/>
        </a:p>
      </dgm:t>
    </dgm:pt>
    <dgm:pt modelId="{A326336E-4082-4603-ACAE-F3ECA144FFD6}" type="sibTrans" cxnId="{590F8E8F-426D-44AC-A734-AA54FA7EAC95}">
      <dgm:prSet/>
      <dgm:spPr/>
      <dgm:t>
        <a:bodyPr/>
        <a:lstStyle/>
        <a:p>
          <a:endParaRPr lang="en-US"/>
        </a:p>
      </dgm:t>
    </dgm:pt>
    <dgm:pt modelId="{EE2E0114-C07B-4589-BC0E-C54A383AD9E6}">
      <dgm:prSet phldr="0" custT="1"/>
      <dgm:spPr>
        <a:solidFill>
          <a:schemeClr val="bg2"/>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1002E5DF-46CB-466D-9B2A-6F38BFCC567C}" type="parTrans" cxnId="{21C9EA51-577D-41FE-8239-A02D395CD544}">
      <dgm:prSet/>
      <dgm:spPr>
        <a:ln w="38100">
          <a:solidFill>
            <a:schemeClr val="accent3">
              <a:lumMod val="75000"/>
            </a:schemeClr>
          </a:solidFill>
        </a:ln>
      </dgm:spPr>
      <dgm:t>
        <a:bodyPr/>
        <a:lstStyle/>
        <a:p>
          <a:endParaRPr lang="en-US"/>
        </a:p>
      </dgm:t>
    </dgm:pt>
    <dgm:pt modelId="{6A851728-EE2F-4330-A943-3A967CD82774}" type="sibTrans" cxnId="{21C9EA51-577D-41FE-8239-A02D395CD544}">
      <dgm:prSet/>
      <dgm:spPr/>
      <dgm:t>
        <a:bodyPr/>
        <a:lstStyle/>
        <a:p>
          <a:endParaRPr lang="en-US"/>
        </a:p>
      </dgm:t>
    </dgm:pt>
    <dgm:pt modelId="{A1477D90-960E-47CB-86D0-5C17B2E8B4DB}">
      <dgm:prSet phldr="0" custT="1"/>
      <dgm:spPr>
        <a:solidFill>
          <a:schemeClr val="bg2"/>
        </a:solidFill>
        <a:ln w="38100">
          <a:solidFill>
            <a:schemeClr val="accent6"/>
          </a:solidFill>
        </a:ln>
      </dgm:spPr>
      <dgm:t>
        <a:bodyPr/>
        <a:lstStyle/>
        <a:p>
          <a:pPr algn="l" rtl="0">
            <a:lnSpc>
              <a:spcPct val="90000"/>
            </a:lnSpc>
            <a:spcBef>
              <a:spcPts val="0"/>
            </a:spcBef>
            <a:spcAft>
              <a:spcPts val="0"/>
            </a:spcAft>
          </a:pPr>
          <a:r>
            <a:rPr lang="en-US" sz="1600" b="1">
              <a:solidFill>
                <a:schemeClr val="accent6"/>
              </a:solidFill>
              <a:ea typeface="+mn-ea"/>
              <a:cs typeface="+mn-cs"/>
            </a:rPr>
            <a:t> </a:t>
          </a:r>
          <a:endParaRPr lang="en-US" sz="1600" b="1">
            <a:solidFill>
              <a:schemeClr val="accent6"/>
            </a:solidFill>
            <a:latin typeface="Arial" panose="020B0604020202020204"/>
            <a:ea typeface="+mn-ea"/>
            <a:cs typeface="+mn-cs"/>
          </a:endParaRPr>
        </a:p>
      </dgm:t>
    </dgm:pt>
    <dgm:pt modelId="{CBA0C80F-429E-41D4-A980-0D67FAE78150}" type="parTrans" cxnId="{3643F532-A58E-4AD6-9565-D04D99F17E9C}">
      <dgm:prSet/>
      <dgm:spPr>
        <a:ln w="38100">
          <a:solidFill>
            <a:schemeClr val="accent3">
              <a:lumMod val="75000"/>
            </a:schemeClr>
          </a:solidFill>
        </a:ln>
      </dgm:spPr>
      <dgm:t>
        <a:bodyPr/>
        <a:lstStyle/>
        <a:p>
          <a:endParaRPr lang="en-US"/>
        </a:p>
      </dgm:t>
    </dgm:pt>
    <dgm:pt modelId="{68853F16-DE10-4A5F-854B-77754C0336B4}" type="sibTrans" cxnId="{3643F532-A58E-4AD6-9565-D04D99F17E9C}">
      <dgm:prSet/>
      <dgm:spPr/>
      <dgm:t>
        <a:bodyPr/>
        <a:lstStyle/>
        <a:p>
          <a:endParaRPr lang="en-US"/>
        </a:p>
      </dgm:t>
    </dgm:pt>
    <dgm:pt modelId="{B7BD57B3-BEE9-40B4-86B1-29318D87B125}">
      <dgm:prSet phldr="0" custT="1"/>
      <dgm:spPr>
        <a:solidFill>
          <a:schemeClr val="bg2"/>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A802C80B-FBFD-4ABC-A4A2-1E2D4E30845E}" type="parTrans" cxnId="{4C6A4E1E-B9DD-4274-B21E-698455F70587}">
      <dgm:prSet/>
      <dgm:spPr>
        <a:ln w="38100">
          <a:solidFill>
            <a:schemeClr val="accent3">
              <a:lumMod val="75000"/>
            </a:schemeClr>
          </a:solidFill>
        </a:ln>
      </dgm:spPr>
      <dgm:t>
        <a:bodyPr/>
        <a:lstStyle/>
        <a:p>
          <a:endParaRPr lang="en-US"/>
        </a:p>
      </dgm:t>
    </dgm:pt>
    <dgm:pt modelId="{AB4A4983-0CED-4A26-A4CC-0BC07248F197}" type="sibTrans" cxnId="{4C6A4E1E-B9DD-4274-B21E-698455F70587}">
      <dgm:prSet/>
      <dgm:spPr/>
      <dgm:t>
        <a:bodyPr/>
        <a:lstStyle/>
        <a:p>
          <a:endParaRPr lang="en-US"/>
        </a:p>
      </dgm:t>
    </dgm:pt>
    <dgm:pt modelId="{4C50B4AB-6533-4220-B352-2E6B1E2F7020}">
      <dgm:prSet phldr="0" custT="1"/>
      <dgm:spPr>
        <a:solidFill>
          <a:schemeClr val="bg2"/>
        </a:solidFill>
        <a:ln w="38100">
          <a:solidFill>
            <a:schemeClr val="accent6"/>
          </a:solidFill>
        </a:ln>
      </dgm:spPr>
      <dgm:t>
        <a:bodyPr/>
        <a:lstStyle/>
        <a:p>
          <a:pPr algn="l" rtl="0">
            <a:lnSpc>
              <a:spcPct val="90000"/>
            </a:lnSpc>
            <a:spcBef>
              <a:spcPts val="0"/>
            </a:spcBef>
            <a:spcAft>
              <a:spcPts val="0"/>
            </a:spcAft>
          </a:pPr>
          <a:r>
            <a:rPr lang="en-US" sz="1600" b="1">
              <a:solidFill>
                <a:schemeClr val="accent6"/>
              </a:solidFill>
              <a:latin typeface="Arial" panose="020B0604020202020204"/>
              <a:ea typeface="+mn-ea"/>
              <a:cs typeface="+mn-cs"/>
            </a:rPr>
            <a:t> </a:t>
          </a:r>
          <a:endParaRPr lang="en-US" sz="1600" b="1">
            <a:solidFill>
              <a:schemeClr val="accent6"/>
            </a:solidFill>
            <a:ea typeface="+mn-ea"/>
            <a:cs typeface="+mn-cs"/>
          </a:endParaRPr>
        </a:p>
      </dgm:t>
    </dgm:pt>
    <dgm:pt modelId="{528BED4C-E560-40E1-A0FE-ED52F8F8AE05}" type="parTrans" cxnId="{4A8F99CE-9BEF-4EE8-BCD2-5C0FC4C10829}">
      <dgm:prSet/>
      <dgm:spPr>
        <a:ln w="38100">
          <a:solidFill>
            <a:schemeClr val="accent3">
              <a:lumMod val="75000"/>
            </a:schemeClr>
          </a:solidFill>
        </a:ln>
      </dgm:spPr>
      <dgm:t>
        <a:bodyPr/>
        <a:lstStyle/>
        <a:p>
          <a:endParaRPr lang="en-US"/>
        </a:p>
      </dgm:t>
    </dgm:pt>
    <dgm:pt modelId="{E958D939-B4C7-475C-AF43-9E576CBDF93A}" type="sibTrans" cxnId="{4A8F99CE-9BEF-4EE8-BCD2-5C0FC4C10829}">
      <dgm:prSet/>
      <dgm:spPr/>
      <dgm:t>
        <a:bodyPr/>
        <a:lstStyle/>
        <a:p>
          <a:endParaRPr lang="en-US"/>
        </a:p>
      </dgm:t>
    </dgm:pt>
    <dgm:pt modelId="{E1804A3F-BC93-4960-ADDA-129D4D722551}">
      <dgm:prSet phldr="0" custT="1"/>
      <dgm:spPr>
        <a:solidFill>
          <a:schemeClr val="bg2"/>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F7BD83D5-8177-4A51-8A6F-29562D2B0A5C}" type="parTrans" cxnId="{1DD2B495-43C4-48C5-ADE8-4AF9C89017DD}">
      <dgm:prSet/>
      <dgm:spPr>
        <a:ln w="38100">
          <a:solidFill>
            <a:schemeClr val="accent3">
              <a:lumMod val="75000"/>
            </a:schemeClr>
          </a:solidFill>
        </a:ln>
      </dgm:spPr>
      <dgm:t>
        <a:bodyPr/>
        <a:lstStyle/>
        <a:p>
          <a:endParaRPr lang="en-US"/>
        </a:p>
      </dgm:t>
    </dgm:pt>
    <dgm:pt modelId="{D8B82BCB-4FD8-45E1-9D3F-08C92B43BD40}" type="sibTrans" cxnId="{1DD2B495-43C4-48C5-ADE8-4AF9C89017DD}">
      <dgm:prSet/>
      <dgm:spPr/>
      <dgm:t>
        <a:bodyPr/>
        <a:lstStyle/>
        <a:p>
          <a:endParaRPr lang="en-US"/>
        </a:p>
      </dgm:t>
    </dgm:pt>
    <dgm:pt modelId="{EE318509-C9F9-4D46-B019-ECD77327012C}">
      <dgm:prSet phldr="0" custT="1"/>
      <dgm:spPr>
        <a:solidFill>
          <a:schemeClr val="accent1"/>
        </a:solidFill>
        <a:ln w="38100">
          <a:solidFill>
            <a:schemeClr val="accent6"/>
          </a:solidFill>
        </a:ln>
      </dgm:spPr>
      <dgm:t>
        <a:bodyPr/>
        <a:lstStyle/>
        <a:p>
          <a:pPr algn="l" rtl="0">
            <a:lnSpc>
              <a:spcPct val="90000"/>
            </a:lnSpc>
            <a:spcBef>
              <a:spcPts val="0"/>
            </a:spcBef>
            <a:spcAft>
              <a:spcPts val="0"/>
            </a:spcAft>
          </a:pPr>
          <a:r>
            <a:rPr lang="en-US" sz="1600" b="1">
              <a:solidFill>
                <a:schemeClr val="accent6"/>
              </a:solidFill>
              <a:ea typeface="+mn-ea"/>
              <a:cs typeface="+mn-cs"/>
            </a:rPr>
            <a:t> </a:t>
          </a:r>
          <a:endParaRPr lang="en-US" sz="1600" b="1">
            <a:solidFill>
              <a:schemeClr val="accent6"/>
            </a:solidFill>
            <a:latin typeface="Arial" panose="020B0604020202020204"/>
            <a:ea typeface="+mn-ea"/>
            <a:cs typeface="+mn-cs"/>
          </a:endParaRPr>
        </a:p>
      </dgm:t>
    </dgm:pt>
    <dgm:pt modelId="{88C39B92-7ABF-4ADF-A8E4-BF8615DE3443}" type="parTrans" cxnId="{7A3E1E59-CFAD-B646-94EC-652A182F6BAA}">
      <dgm:prSet/>
      <dgm:spPr>
        <a:ln w="38100">
          <a:solidFill>
            <a:schemeClr val="accent3">
              <a:lumMod val="75000"/>
            </a:schemeClr>
          </a:solidFill>
        </a:ln>
      </dgm:spPr>
      <dgm:t>
        <a:bodyPr/>
        <a:lstStyle/>
        <a:p>
          <a:endParaRPr lang="en-US"/>
        </a:p>
      </dgm:t>
    </dgm:pt>
    <dgm:pt modelId="{36D5BA3A-9B20-49B7-ADE6-5FB0598C55C7}" type="sibTrans" cxnId="{7A3E1E59-CFAD-B646-94EC-652A182F6BAA}">
      <dgm:prSet/>
      <dgm:spPr/>
      <dgm:t>
        <a:bodyPr/>
        <a:lstStyle/>
        <a:p>
          <a:endParaRPr lang="en-US"/>
        </a:p>
      </dgm:t>
    </dgm:pt>
    <dgm:pt modelId="{ABD3895D-18CA-4CE7-9706-3E13C0749A0A}">
      <dgm:prSet phldr="0" custT="1"/>
      <dgm:spPr>
        <a:solidFill>
          <a:schemeClr val="accent1"/>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834A6764-0C45-44F1-945E-9C50EC96CBD6}" type="parTrans" cxnId="{2833FB47-1D6E-9246-84F9-94759C3C29A4}">
      <dgm:prSet/>
      <dgm:spPr>
        <a:ln w="38100">
          <a:solidFill>
            <a:schemeClr val="accent3">
              <a:lumMod val="75000"/>
            </a:schemeClr>
          </a:solidFill>
        </a:ln>
      </dgm:spPr>
      <dgm:t>
        <a:bodyPr/>
        <a:lstStyle/>
        <a:p>
          <a:endParaRPr lang="en-US"/>
        </a:p>
      </dgm:t>
    </dgm:pt>
    <dgm:pt modelId="{07F532E0-3D03-4FF5-B687-879809D37156}" type="sibTrans" cxnId="{2833FB47-1D6E-9246-84F9-94759C3C29A4}">
      <dgm:prSet/>
      <dgm:spPr/>
      <dgm:t>
        <a:bodyPr/>
        <a:lstStyle/>
        <a:p>
          <a:endParaRPr lang="en-US"/>
        </a:p>
      </dgm:t>
    </dgm:pt>
    <dgm:pt modelId="{5EF1FF38-C17B-4E0D-AB5B-52AAF9FD02F8}">
      <dgm:prSet phldr="0" custT="1"/>
      <dgm:spPr>
        <a:solidFill>
          <a:schemeClr val="accent1"/>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p>
      </dgm:t>
    </dgm:pt>
    <dgm:pt modelId="{856EFBF9-C322-499B-A986-96FE4D10ADD1}" type="parTrans" cxnId="{1D6F0639-FA4E-4A48-87A9-3AD8C2DAFBB4}">
      <dgm:prSet/>
      <dgm:spPr>
        <a:ln w="38100">
          <a:solidFill>
            <a:schemeClr val="accent3">
              <a:lumMod val="75000"/>
            </a:schemeClr>
          </a:solidFill>
        </a:ln>
      </dgm:spPr>
      <dgm:t>
        <a:bodyPr/>
        <a:lstStyle/>
        <a:p>
          <a:endParaRPr lang="en-US"/>
        </a:p>
      </dgm:t>
    </dgm:pt>
    <dgm:pt modelId="{2A2F5E57-65B4-4493-B833-DC752F4F64D6}" type="sibTrans" cxnId="{1D6F0639-FA4E-4A48-87A9-3AD8C2DAFBB4}">
      <dgm:prSet/>
      <dgm:spPr/>
      <dgm:t>
        <a:bodyPr/>
        <a:lstStyle/>
        <a:p>
          <a:endParaRPr lang="en-US"/>
        </a:p>
      </dgm:t>
    </dgm:pt>
    <dgm:pt modelId="{B9DD25CF-B553-48ED-931A-00E52F42148E}">
      <dgm:prSet phldr="0" custT="1"/>
      <dgm:spPr>
        <a:solidFill>
          <a:schemeClr val="accent3"/>
        </a:solidFill>
        <a:ln w="38100">
          <a:solidFill>
            <a:schemeClr val="accent6"/>
          </a:solidFill>
        </a:ln>
      </dgm:spPr>
      <dgm:t>
        <a:bodyPr/>
        <a:lstStyle/>
        <a:p>
          <a:pPr algn="l">
            <a:lnSpc>
              <a:spcPct val="90000"/>
            </a:lnSpc>
            <a:spcBef>
              <a:spcPts val="0"/>
            </a:spcBef>
            <a:spcAft>
              <a:spcPts val="0"/>
            </a:spcAft>
          </a:pPr>
          <a:r>
            <a:rPr lang="en-US" sz="1600" b="1">
              <a:solidFill>
                <a:schemeClr val="accent6"/>
              </a:solidFill>
              <a:ea typeface="+mn-ea"/>
              <a:cs typeface="+mn-cs"/>
            </a:rPr>
            <a:t> </a:t>
          </a:r>
          <a:endParaRPr lang="en-US" sz="1600" b="1">
            <a:solidFill>
              <a:schemeClr val="accent6"/>
            </a:solidFill>
            <a:latin typeface="Arial" panose="020B0604020202020204"/>
            <a:ea typeface="+mn-ea"/>
            <a:cs typeface="+mn-cs"/>
          </a:endParaRPr>
        </a:p>
      </dgm:t>
    </dgm:pt>
    <dgm:pt modelId="{72F44A44-FA09-4C28-A42B-CFC7AB9DFA33}" type="parTrans" cxnId="{7C41C6E5-75CD-AA4F-829A-A0BA7FCC5C72}">
      <dgm:prSet/>
      <dgm:spPr>
        <a:ln w="38100">
          <a:solidFill>
            <a:schemeClr val="accent3">
              <a:lumMod val="75000"/>
            </a:schemeClr>
          </a:solidFill>
        </a:ln>
      </dgm:spPr>
      <dgm:t>
        <a:bodyPr/>
        <a:lstStyle/>
        <a:p>
          <a:endParaRPr lang="en-US"/>
        </a:p>
      </dgm:t>
    </dgm:pt>
    <dgm:pt modelId="{7944F865-B8C9-4903-A7AB-D1D31F28A07E}" type="sibTrans" cxnId="{7C41C6E5-75CD-AA4F-829A-A0BA7FCC5C72}">
      <dgm:prSet/>
      <dgm:spPr/>
      <dgm:t>
        <a:bodyPr/>
        <a:lstStyle/>
        <a:p>
          <a:endParaRPr lang="en-US"/>
        </a:p>
      </dgm:t>
    </dgm:pt>
    <dgm:pt modelId="{DA0C0B16-9D9B-8840-BDFD-C6FABA8D4990}">
      <dgm:prSet phldr="0" custT="1"/>
      <dgm:spPr>
        <a:solidFill>
          <a:schemeClr val="accent4">
            <a:lumMod val="90000"/>
          </a:schemeClr>
        </a:solidFill>
        <a:ln w="38100">
          <a:solidFill>
            <a:schemeClr val="accent6"/>
          </a:solidFill>
        </a:ln>
      </dgm:spPr>
      <dgm:t>
        <a:bodyPr/>
        <a:lstStyle/>
        <a:p>
          <a:pPr algn="l" rtl="0">
            <a:lnSpc>
              <a:spcPct val="90000"/>
            </a:lnSpc>
            <a:spcBef>
              <a:spcPts val="0"/>
            </a:spcBef>
            <a:spcAft>
              <a:spcPts val="0"/>
            </a:spcAft>
          </a:pPr>
          <a:endParaRPr lang="en-US" sz="1600" b="1">
            <a:solidFill>
              <a:schemeClr val="accent6"/>
            </a:solidFill>
            <a:latin typeface="Arial" panose="020B0604020202020204"/>
            <a:ea typeface="+mn-ea"/>
            <a:cs typeface="+mn-cs"/>
          </a:endParaRPr>
        </a:p>
      </dgm:t>
    </dgm:pt>
    <dgm:pt modelId="{58A08446-54CA-C947-A60F-02606BA0705E}" type="parTrans" cxnId="{776E0E4F-D6A7-3A49-A114-C3E2D1BF44C3}">
      <dgm:prSet/>
      <dgm:spPr>
        <a:ln w="38100">
          <a:solidFill>
            <a:schemeClr val="accent3">
              <a:lumMod val="75000"/>
            </a:schemeClr>
          </a:solidFill>
        </a:ln>
      </dgm:spPr>
      <dgm:t>
        <a:bodyPr/>
        <a:lstStyle/>
        <a:p>
          <a:endParaRPr lang="en-US"/>
        </a:p>
      </dgm:t>
    </dgm:pt>
    <dgm:pt modelId="{94590357-33D3-EB4E-A905-313D1149B6DF}" type="sibTrans" cxnId="{776E0E4F-D6A7-3A49-A114-C3E2D1BF44C3}">
      <dgm:prSet/>
      <dgm:spPr/>
      <dgm:t>
        <a:bodyPr/>
        <a:lstStyle/>
        <a:p>
          <a:endParaRPr lang="en-US"/>
        </a:p>
      </dgm:t>
    </dgm:pt>
    <dgm:pt modelId="{32542D92-C516-2442-91EA-6DEA0C04E899}">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B1DD12AA-C77E-8943-BFDC-C3D661F85943}" type="parTrans" cxnId="{DD4212BF-EA9F-EF4F-9882-CF32863FDFA8}">
      <dgm:prSet/>
      <dgm:spPr>
        <a:ln w="38100">
          <a:solidFill>
            <a:schemeClr val="accent3">
              <a:lumMod val="75000"/>
            </a:schemeClr>
          </a:solidFill>
        </a:ln>
      </dgm:spPr>
      <dgm:t>
        <a:bodyPr/>
        <a:lstStyle/>
        <a:p>
          <a:endParaRPr lang="en-US"/>
        </a:p>
      </dgm:t>
    </dgm:pt>
    <dgm:pt modelId="{9421B80A-D8B0-6F41-9DC9-882B51776766}" type="sibTrans" cxnId="{DD4212BF-EA9F-EF4F-9882-CF32863FDFA8}">
      <dgm:prSet/>
      <dgm:spPr/>
      <dgm:t>
        <a:bodyPr/>
        <a:lstStyle/>
        <a:p>
          <a:endParaRPr lang="en-US"/>
        </a:p>
      </dgm:t>
    </dgm:pt>
    <dgm:pt modelId="{89FAF375-CE5C-264A-B254-64F0C0CBB369}">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47FD46EC-2289-3B49-853D-76B441DACFA7}" type="parTrans" cxnId="{A4C8BEB5-1EF0-2A42-B144-0B530149A96E}">
      <dgm:prSet/>
      <dgm:spPr>
        <a:ln w="38100">
          <a:solidFill>
            <a:schemeClr val="accent3">
              <a:lumMod val="75000"/>
            </a:schemeClr>
          </a:solidFill>
        </a:ln>
      </dgm:spPr>
      <dgm:t>
        <a:bodyPr/>
        <a:lstStyle/>
        <a:p>
          <a:endParaRPr lang="en-US"/>
        </a:p>
      </dgm:t>
    </dgm:pt>
    <dgm:pt modelId="{2A86DC0C-53EF-DB4D-99B1-24FCC88BD8D0}" type="sibTrans" cxnId="{A4C8BEB5-1EF0-2A42-B144-0B530149A96E}">
      <dgm:prSet/>
      <dgm:spPr/>
      <dgm:t>
        <a:bodyPr/>
        <a:lstStyle/>
        <a:p>
          <a:endParaRPr lang="en-US"/>
        </a:p>
      </dgm:t>
    </dgm:pt>
    <dgm:pt modelId="{500251DB-E50E-8842-ACE4-632D20720AEA}">
      <dgm:prSet phldr="0" custT="1"/>
      <dgm:spPr>
        <a:solidFill>
          <a:schemeClr val="accent4">
            <a:lumMod val="90000"/>
          </a:schemeClr>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E7B44436-763A-424F-85CD-0D3EE849C13F}" type="parTrans" cxnId="{B1B1582B-180A-7045-92AC-030FD9C7276D}">
      <dgm:prSet/>
      <dgm:spPr>
        <a:ln w="38100">
          <a:solidFill>
            <a:schemeClr val="accent3">
              <a:lumMod val="75000"/>
            </a:schemeClr>
          </a:solidFill>
        </a:ln>
      </dgm:spPr>
      <dgm:t>
        <a:bodyPr/>
        <a:lstStyle/>
        <a:p>
          <a:endParaRPr lang="en-US"/>
        </a:p>
      </dgm:t>
    </dgm:pt>
    <dgm:pt modelId="{66C64CC4-BA9A-4B4C-A742-0B8DF58C4D00}" type="sibTrans" cxnId="{B1B1582B-180A-7045-92AC-030FD9C7276D}">
      <dgm:prSet/>
      <dgm:spPr/>
      <dgm:t>
        <a:bodyPr/>
        <a:lstStyle/>
        <a:p>
          <a:endParaRPr lang="en-US"/>
        </a:p>
      </dgm:t>
    </dgm:pt>
    <dgm:pt modelId="{734DDD2C-B137-904F-8423-F53C0A781EC7}">
      <dgm:prSet phldr="0" custT="1"/>
      <dgm:spPr>
        <a:solidFill>
          <a:schemeClr val="bg2"/>
        </a:solidFill>
        <a:ln w="38100">
          <a:solidFill>
            <a:schemeClr val="accent6"/>
          </a:solidFill>
        </a:ln>
      </dgm:spPr>
      <dgm:t>
        <a:bodyPr/>
        <a:lstStyle/>
        <a:p>
          <a:pPr algn="l" rtl="0">
            <a:lnSpc>
              <a:spcPct val="90000"/>
            </a:lnSpc>
            <a:spcBef>
              <a:spcPts val="0"/>
            </a:spcBef>
            <a:spcAft>
              <a:spcPts val="0"/>
            </a:spcAft>
          </a:pPr>
          <a:endParaRPr lang="en-US" sz="1600" b="1">
            <a:solidFill>
              <a:schemeClr val="accent6"/>
            </a:solidFill>
            <a:latin typeface="Arial" panose="020B0604020202020204"/>
            <a:ea typeface="+mn-ea"/>
            <a:cs typeface="+mn-cs"/>
          </a:endParaRPr>
        </a:p>
      </dgm:t>
    </dgm:pt>
    <dgm:pt modelId="{347FA16B-DA46-CE41-9923-92F72E22E326}" type="parTrans" cxnId="{41195A5D-4875-0840-BE7C-097412996A7B}">
      <dgm:prSet/>
      <dgm:spPr>
        <a:ln w="38100">
          <a:solidFill>
            <a:schemeClr val="accent3">
              <a:lumMod val="75000"/>
            </a:schemeClr>
          </a:solidFill>
        </a:ln>
      </dgm:spPr>
      <dgm:t>
        <a:bodyPr/>
        <a:lstStyle/>
        <a:p>
          <a:endParaRPr lang="en-US"/>
        </a:p>
      </dgm:t>
    </dgm:pt>
    <dgm:pt modelId="{AA948F89-E654-B342-964E-9AC6EE963B24}" type="sibTrans" cxnId="{41195A5D-4875-0840-BE7C-097412996A7B}">
      <dgm:prSet/>
      <dgm:spPr/>
      <dgm:t>
        <a:bodyPr/>
        <a:lstStyle/>
        <a:p>
          <a:endParaRPr lang="en-US"/>
        </a:p>
      </dgm:t>
    </dgm:pt>
    <dgm:pt modelId="{0D1ED66F-E981-B940-AE08-4A336C75695F}">
      <dgm:prSet phldr="0" custT="1"/>
      <dgm:spPr>
        <a:solidFill>
          <a:schemeClr val="bg2"/>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C94DD7BB-6B3E-8C40-8026-09F6FB8F636C}" type="parTrans" cxnId="{86046406-4B18-D349-A629-3E24048824DD}">
      <dgm:prSet/>
      <dgm:spPr>
        <a:ln w="38100">
          <a:solidFill>
            <a:schemeClr val="accent3">
              <a:lumMod val="75000"/>
            </a:schemeClr>
          </a:solidFill>
        </a:ln>
      </dgm:spPr>
      <dgm:t>
        <a:bodyPr/>
        <a:lstStyle/>
        <a:p>
          <a:endParaRPr lang="en-US"/>
        </a:p>
      </dgm:t>
    </dgm:pt>
    <dgm:pt modelId="{AC1EB8C9-A60A-C945-90DF-3DF42340272F}" type="sibTrans" cxnId="{86046406-4B18-D349-A629-3E24048824DD}">
      <dgm:prSet/>
      <dgm:spPr/>
      <dgm:t>
        <a:bodyPr/>
        <a:lstStyle/>
        <a:p>
          <a:endParaRPr lang="en-US"/>
        </a:p>
      </dgm:t>
    </dgm:pt>
    <dgm:pt modelId="{E29E1650-4F95-2347-9112-200CE2B58E8D}">
      <dgm:prSet phldr="0" custT="1"/>
      <dgm:spPr>
        <a:solidFill>
          <a:schemeClr val="bg2"/>
        </a:solidFill>
        <a:ln w="38100">
          <a:solidFill>
            <a:schemeClr val="accent6"/>
          </a:solidFill>
        </a:ln>
      </dgm:spPr>
      <dgm:t>
        <a:bodyPr/>
        <a:lstStyle/>
        <a:p>
          <a:pPr algn="l" rtl="0">
            <a:lnSpc>
              <a:spcPct val="90000"/>
            </a:lnSpc>
            <a:spcBef>
              <a:spcPts val="0"/>
            </a:spcBef>
            <a:spcAft>
              <a:spcPts val="0"/>
            </a:spcAft>
          </a:pPr>
          <a:endParaRPr lang="en-US" sz="1600" b="1">
            <a:solidFill>
              <a:schemeClr val="accent6"/>
            </a:solidFill>
            <a:ea typeface="+mn-ea"/>
            <a:cs typeface="+mn-cs"/>
          </a:endParaRPr>
        </a:p>
      </dgm:t>
    </dgm:pt>
    <dgm:pt modelId="{849F7E6C-D992-7C46-9A01-4357C0208DE5}" type="parTrans" cxnId="{A5CF22DD-42E1-F641-BF31-1080753E6D9B}">
      <dgm:prSet/>
      <dgm:spPr>
        <a:ln w="38100">
          <a:solidFill>
            <a:schemeClr val="accent3">
              <a:lumMod val="75000"/>
            </a:schemeClr>
          </a:solidFill>
        </a:ln>
      </dgm:spPr>
      <dgm:t>
        <a:bodyPr/>
        <a:lstStyle/>
        <a:p>
          <a:endParaRPr lang="en-US"/>
        </a:p>
      </dgm:t>
    </dgm:pt>
    <dgm:pt modelId="{254605C9-2754-144C-BBDE-94055BEF55CA}" type="sibTrans" cxnId="{A5CF22DD-42E1-F641-BF31-1080753E6D9B}">
      <dgm:prSet/>
      <dgm:spPr/>
      <dgm:t>
        <a:bodyPr/>
        <a:lstStyle/>
        <a:p>
          <a:endParaRPr lang="en-US"/>
        </a:p>
      </dgm:t>
    </dgm:pt>
    <dgm:pt modelId="{1F63020B-A083-1E4B-977F-18CC67D3867C}">
      <dgm:prSet phldr="0" custT="1"/>
      <dgm:spPr>
        <a:solidFill>
          <a:schemeClr val="bg2"/>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13B2B898-9497-AF48-8B07-F21DC72A587B}" type="parTrans" cxnId="{04F8F2D7-2C64-7C44-B556-AB8FAE888491}">
      <dgm:prSet/>
      <dgm:spPr>
        <a:ln w="38100">
          <a:solidFill>
            <a:schemeClr val="accent3">
              <a:lumMod val="75000"/>
            </a:schemeClr>
          </a:solidFill>
        </a:ln>
      </dgm:spPr>
      <dgm:t>
        <a:bodyPr/>
        <a:lstStyle/>
        <a:p>
          <a:endParaRPr lang="en-US"/>
        </a:p>
      </dgm:t>
    </dgm:pt>
    <dgm:pt modelId="{14355A71-C51D-9B4F-8E20-729EB6D2B846}" type="sibTrans" cxnId="{04F8F2D7-2C64-7C44-B556-AB8FAE888491}">
      <dgm:prSet/>
      <dgm:spPr/>
      <dgm:t>
        <a:bodyPr/>
        <a:lstStyle/>
        <a:p>
          <a:endParaRPr lang="en-US"/>
        </a:p>
      </dgm:t>
    </dgm:pt>
    <dgm:pt modelId="{819CA85E-1585-E449-B144-668183E6EF4F}">
      <dgm:prSet phldr="0" custT="1"/>
      <dgm:spPr>
        <a:solidFill>
          <a:schemeClr val="accent1"/>
        </a:solidFill>
        <a:ln w="38100">
          <a:solidFill>
            <a:schemeClr val="accent6"/>
          </a:solidFill>
        </a:ln>
      </dgm:spPr>
      <dgm:t>
        <a:bodyPr/>
        <a:lstStyle/>
        <a:p>
          <a:pPr algn="l" rtl="0">
            <a:lnSpc>
              <a:spcPct val="90000"/>
            </a:lnSpc>
            <a:spcBef>
              <a:spcPts val="0"/>
            </a:spcBef>
            <a:spcAft>
              <a:spcPts val="0"/>
            </a:spcAft>
          </a:pPr>
          <a:endParaRPr lang="en-US" sz="1600" b="1">
            <a:solidFill>
              <a:schemeClr val="accent6"/>
            </a:solidFill>
            <a:latin typeface="Arial" panose="020B0604020202020204"/>
            <a:ea typeface="+mn-ea"/>
            <a:cs typeface="+mn-cs"/>
          </a:endParaRPr>
        </a:p>
      </dgm:t>
    </dgm:pt>
    <dgm:pt modelId="{F8F815DF-7F38-2C44-9AFB-7D1562F612AE}" type="parTrans" cxnId="{033B0996-6047-9E4D-867B-31C25C1393B2}">
      <dgm:prSet/>
      <dgm:spPr>
        <a:ln w="38100">
          <a:solidFill>
            <a:schemeClr val="accent3">
              <a:lumMod val="75000"/>
            </a:schemeClr>
          </a:solidFill>
        </a:ln>
      </dgm:spPr>
      <dgm:t>
        <a:bodyPr/>
        <a:lstStyle/>
        <a:p>
          <a:endParaRPr lang="en-US"/>
        </a:p>
      </dgm:t>
    </dgm:pt>
    <dgm:pt modelId="{6988A6F0-5A56-1545-B63F-3042473FECF3}" type="sibTrans" cxnId="{033B0996-6047-9E4D-867B-31C25C1393B2}">
      <dgm:prSet/>
      <dgm:spPr/>
      <dgm:t>
        <a:bodyPr/>
        <a:lstStyle/>
        <a:p>
          <a:endParaRPr lang="en-US"/>
        </a:p>
      </dgm:t>
    </dgm:pt>
    <dgm:pt modelId="{9B1AB85A-A2C5-2F48-8ADE-93FABFDEDC35}">
      <dgm:prSet phldr="0" custT="1"/>
      <dgm:spPr>
        <a:solidFill>
          <a:schemeClr val="accent1"/>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1D1D062E-6AA9-444B-BA8E-E0E5BEAA1026}" type="parTrans" cxnId="{9BFE76B7-9324-484A-ADB7-D6D6659931B7}">
      <dgm:prSet/>
      <dgm:spPr>
        <a:ln w="38100">
          <a:solidFill>
            <a:schemeClr val="accent3">
              <a:lumMod val="75000"/>
            </a:schemeClr>
          </a:solidFill>
        </a:ln>
      </dgm:spPr>
      <dgm:t>
        <a:bodyPr/>
        <a:lstStyle/>
        <a:p>
          <a:endParaRPr lang="en-US"/>
        </a:p>
      </dgm:t>
    </dgm:pt>
    <dgm:pt modelId="{84F557F1-263A-9545-BE5A-4022576A1D18}" type="sibTrans" cxnId="{9BFE76B7-9324-484A-ADB7-D6D6659931B7}">
      <dgm:prSet/>
      <dgm:spPr/>
      <dgm:t>
        <a:bodyPr/>
        <a:lstStyle/>
        <a:p>
          <a:endParaRPr lang="en-US"/>
        </a:p>
      </dgm:t>
    </dgm:pt>
    <dgm:pt modelId="{906AE047-C6BC-2943-ABA4-9641929919DB}">
      <dgm:prSet phldr="0" custT="1"/>
      <dgm:spPr>
        <a:ln w="38100">
          <a:solidFill>
            <a:schemeClr val="accent6"/>
          </a:solidFill>
        </a:ln>
      </dgm:spPr>
      <dgm:t>
        <a:bodyPr/>
        <a:lstStyle/>
        <a:p>
          <a:pPr algn="l">
            <a:lnSpc>
              <a:spcPct val="90000"/>
            </a:lnSpc>
            <a:spcBef>
              <a:spcPts val="0"/>
            </a:spcBef>
            <a:spcAft>
              <a:spcPts val="0"/>
            </a:spcAft>
          </a:pPr>
          <a:endParaRPr lang="en-US" sz="1600" b="1">
            <a:solidFill>
              <a:schemeClr val="accent6"/>
            </a:solidFill>
            <a:latin typeface="Arial" panose="020B0604020202020204"/>
            <a:ea typeface="+mn-ea"/>
            <a:cs typeface="+mn-cs"/>
          </a:endParaRPr>
        </a:p>
      </dgm:t>
    </dgm:pt>
    <dgm:pt modelId="{8428179A-722D-B04A-B25D-F8FA820B6549}" type="parTrans" cxnId="{FD32DCA8-992D-5242-A405-A1B7292B0A11}">
      <dgm:prSet/>
      <dgm:spPr>
        <a:ln w="38100">
          <a:solidFill>
            <a:schemeClr val="accent3">
              <a:lumMod val="75000"/>
            </a:schemeClr>
          </a:solidFill>
        </a:ln>
      </dgm:spPr>
      <dgm:t>
        <a:bodyPr/>
        <a:lstStyle/>
        <a:p>
          <a:endParaRPr lang="en-US"/>
        </a:p>
      </dgm:t>
    </dgm:pt>
    <dgm:pt modelId="{E5CA339B-977F-3642-977A-69CAE2632FA8}" type="sibTrans" cxnId="{FD32DCA8-992D-5242-A405-A1B7292B0A11}">
      <dgm:prSet/>
      <dgm:spPr/>
      <dgm:t>
        <a:bodyPr/>
        <a:lstStyle/>
        <a:p>
          <a:endParaRPr lang="en-US"/>
        </a:p>
      </dgm:t>
    </dgm:pt>
    <dgm:pt modelId="{9715946D-EE99-FD48-A0BF-90B0A0834C0B}">
      <dgm:prSet phldr="0" custT="1"/>
      <dgm:spPr>
        <a:solidFill>
          <a:schemeClr val="bg2"/>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D2223787-06A3-A14E-B536-5F72184D2D58}" type="parTrans" cxnId="{BAA23A64-234F-AD4B-803A-7DC9A356AEF8}">
      <dgm:prSet/>
      <dgm:spPr>
        <a:ln w="38100">
          <a:solidFill>
            <a:schemeClr val="accent3">
              <a:lumMod val="75000"/>
            </a:schemeClr>
          </a:solidFill>
        </a:ln>
      </dgm:spPr>
      <dgm:t>
        <a:bodyPr/>
        <a:lstStyle/>
        <a:p>
          <a:endParaRPr lang="en-US"/>
        </a:p>
      </dgm:t>
    </dgm:pt>
    <dgm:pt modelId="{C8695A47-B183-1A49-A5C6-91CDD4DC56D9}" type="sibTrans" cxnId="{BAA23A64-234F-AD4B-803A-7DC9A356AEF8}">
      <dgm:prSet/>
      <dgm:spPr/>
      <dgm:t>
        <a:bodyPr/>
        <a:lstStyle/>
        <a:p>
          <a:endParaRPr lang="en-US"/>
        </a:p>
      </dgm:t>
    </dgm:pt>
    <dgm:pt modelId="{72D43338-B81E-0D4B-97BC-54FCA6A9ECC8}">
      <dgm:prSet phldr="0" custT="1"/>
      <dgm:spPr>
        <a:solidFill>
          <a:schemeClr val="accent1"/>
        </a:solidFill>
        <a:ln w="38100">
          <a:solidFill>
            <a:schemeClr val="accent6"/>
          </a:solidFill>
        </a:ln>
      </dgm:spPr>
      <dgm:t>
        <a:bodyPr/>
        <a:lstStyle/>
        <a:p>
          <a:pPr algn="l">
            <a:lnSpc>
              <a:spcPct val="90000"/>
            </a:lnSpc>
            <a:spcBef>
              <a:spcPts val="0"/>
            </a:spcBef>
            <a:spcAft>
              <a:spcPts val="0"/>
            </a:spcAft>
          </a:pPr>
          <a:endParaRPr lang="en-US" sz="1600" b="1">
            <a:solidFill>
              <a:schemeClr val="accent6"/>
            </a:solidFill>
            <a:ea typeface="+mn-ea"/>
            <a:cs typeface="+mn-cs"/>
          </a:endParaRPr>
        </a:p>
      </dgm:t>
    </dgm:pt>
    <dgm:pt modelId="{0154E223-A74C-F640-8853-E4ECCCC205A2}" type="parTrans" cxnId="{30B3C6B6-BAE9-E340-96B5-35E407F8BB2F}">
      <dgm:prSet/>
      <dgm:spPr>
        <a:ln w="38100">
          <a:solidFill>
            <a:schemeClr val="accent3">
              <a:lumMod val="75000"/>
            </a:schemeClr>
          </a:solidFill>
        </a:ln>
      </dgm:spPr>
      <dgm:t>
        <a:bodyPr/>
        <a:lstStyle/>
        <a:p>
          <a:endParaRPr lang="en-US"/>
        </a:p>
      </dgm:t>
    </dgm:pt>
    <dgm:pt modelId="{C3E1D660-0B63-774C-A1F5-4D95C5BA7D1C}" type="sibTrans" cxnId="{30B3C6B6-BAE9-E340-96B5-35E407F8BB2F}">
      <dgm:prSet/>
      <dgm:spPr/>
      <dgm:t>
        <a:bodyPr/>
        <a:lstStyle/>
        <a:p>
          <a:endParaRPr lang="en-US"/>
        </a:p>
      </dgm:t>
    </dgm:pt>
    <dgm:pt modelId="{9E88A6EA-5155-4F5A-BA78-D362E16693B1}" type="pres">
      <dgm:prSet presAssocID="{FA572158-A63D-8348-83C5-6C129DA7F795}" presName="diagram" presStyleCnt="0">
        <dgm:presLayoutVars>
          <dgm:chPref val="1"/>
          <dgm:dir/>
          <dgm:animOne val="branch"/>
          <dgm:animLvl val="lvl"/>
          <dgm:resizeHandles val="exact"/>
        </dgm:presLayoutVars>
      </dgm:prSet>
      <dgm:spPr/>
    </dgm:pt>
    <dgm:pt modelId="{384560C8-80A7-4963-BF04-D0B1264DF36A}" type="pres">
      <dgm:prSet presAssocID="{15263FD9-A4AB-B649-A1BB-FF8DD6D52E67}" presName="root1" presStyleCnt="0"/>
      <dgm:spPr/>
    </dgm:pt>
    <dgm:pt modelId="{E177DED1-294F-49DA-BA6D-33B0A23D0455}" type="pres">
      <dgm:prSet presAssocID="{15263FD9-A4AB-B649-A1BB-FF8DD6D52E67}" presName="LevelOneTextNode" presStyleLbl="node0" presStyleIdx="0" presStyleCnt="1" custScaleX="314140" custScaleY="388429" custLinFactX="-100000" custLinFactNeighborX="-157632" custLinFactNeighborY="-55617">
        <dgm:presLayoutVars>
          <dgm:chPref val="3"/>
        </dgm:presLayoutVars>
      </dgm:prSet>
      <dgm:spPr/>
    </dgm:pt>
    <dgm:pt modelId="{4937BADB-02F2-4EB2-8B30-1506A7B6AE5D}" type="pres">
      <dgm:prSet presAssocID="{15263FD9-A4AB-B649-A1BB-FF8DD6D52E67}" presName="level2hierChild" presStyleCnt="0"/>
      <dgm:spPr/>
    </dgm:pt>
    <dgm:pt modelId="{E518A14B-D4E1-4482-AEA0-186351EA5F7A}" type="pres">
      <dgm:prSet presAssocID="{A32C18BD-944A-4552-A9BD-CB074B286454}" presName="conn2-1" presStyleLbl="parChTrans1D2" presStyleIdx="0" presStyleCnt="4"/>
      <dgm:spPr/>
    </dgm:pt>
    <dgm:pt modelId="{5C1B0C64-9E0A-42F4-A012-57C5CDC4609B}" type="pres">
      <dgm:prSet presAssocID="{A32C18BD-944A-4552-A9BD-CB074B286454}" presName="connTx" presStyleLbl="parChTrans1D2" presStyleIdx="0" presStyleCnt="4"/>
      <dgm:spPr/>
    </dgm:pt>
    <dgm:pt modelId="{3F4EE437-B81F-4594-927F-996D1C57A6F4}" type="pres">
      <dgm:prSet presAssocID="{4A4405B4-F063-4FB8-9E5C-74BC640FBA38}" presName="root2" presStyleCnt="0"/>
      <dgm:spPr/>
    </dgm:pt>
    <dgm:pt modelId="{C6B6367D-18F1-461E-8420-346A5868F3F5}" type="pres">
      <dgm:prSet presAssocID="{4A4405B4-F063-4FB8-9E5C-74BC640FBA38}" presName="LevelTwoTextNode" presStyleLbl="node2" presStyleIdx="0" presStyleCnt="4" custScaleX="277670" custScaleY="209116" custLinFactX="-85730" custLinFactNeighborX="-100000" custLinFactNeighborY="49014">
        <dgm:presLayoutVars>
          <dgm:chPref val="3"/>
        </dgm:presLayoutVars>
      </dgm:prSet>
      <dgm:spPr/>
    </dgm:pt>
    <dgm:pt modelId="{92457B40-A558-449C-A339-E5B145E4923A}" type="pres">
      <dgm:prSet presAssocID="{4A4405B4-F063-4FB8-9E5C-74BC640FBA38}" presName="level3hierChild" presStyleCnt="0"/>
      <dgm:spPr/>
    </dgm:pt>
    <dgm:pt modelId="{10EA51EA-2B64-4675-B693-AB13C8CF8BCE}" type="pres">
      <dgm:prSet presAssocID="{42C08547-505C-4EE0-B294-38B73D0F934F}" presName="conn2-1" presStyleLbl="parChTrans1D3" presStyleIdx="0" presStyleCnt="13"/>
      <dgm:spPr/>
    </dgm:pt>
    <dgm:pt modelId="{8B80BCC8-61E8-42D3-94AC-821A5B06FD49}" type="pres">
      <dgm:prSet presAssocID="{42C08547-505C-4EE0-B294-38B73D0F934F}" presName="connTx" presStyleLbl="parChTrans1D3" presStyleIdx="0" presStyleCnt="13"/>
      <dgm:spPr/>
    </dgm:pt>
    <dgm:pt modelId="{91FF6214-E03F-406A-B98C-94FA8A06424D}" type="pres">
      <dgm:prSet presAssocID="{36AA60C7-0098-4A9E-89F1-1CBA8DC30923}" presName="root2" presStyleCnt="0"/>
      <dgm:spPr/>
    </dgm:pt>
    <dgm:pt modelId="{D5958206-4327-4C27-ADDF-9319C5E60498}" type="pres">
      <dgm:prSet presAssocID="{36AA60C7-0098-4A9E-89F1-1CBA8DC30923}" presName="LevelTwoTextNode" presStyleLbl="node3" presStyleIdx="0" presStyleCnt="13" custScaleX="220516" custScaleY="69864" custLinFactNeighborX="-86072" custLinFactNeighborY="-4288">
        <dgm:presLayoutVars>
          <dgm:chPref val="3"/>
        </dgm:presLayoutVars>
      </dgm:prSet>
      <dgm:spPr>
        <a:prstGeom prst="roundRect">
          <a:avLst/>
        </a:prstGeom>
      </dgm:spPr>
    </dgm:pt>
    <dgm:pt modelId="{827665AC-7E8C-467B-8A35-78B08DD46362}" type="pres">
      <dgm:prSet presAssocID="{36AA60C7-0098-4A9E-89F1-1CBA8DC30923}" presName="level3hierChild" presStyleCnt="0"/>
      <dgm:spPr/>
    </dgm:pt>
    <dgm:pt modelId="{26FF9C7C-B73A-FB4D-9708-5D4C8E906985}" type="pres">
      <dgm:prSet presAssocID="{58A08446-54CA-C947-A60F-02606BA0705E}" presName="conn2-1" presStyleLbl="parChTrans1D4" presStyleIdx="0" presStyleCnt="13"/>
      <dgm:spPr/>
    </dgm:pt>
    <dgm:pt modelId="{7FEA083B-CD48-B446-A20A-65BE8409199D}" type="pres">
      <dgm:prSet presAssocID="{58A08446-54CA-C947-A60F-02606BA0705E}" presName="connTx" presStyleLbl="parChTrans1D4" presStyleIdx="0" presStyleCnt="13"/>
      <dgm:spPr/>
    </dgm:pt>
    <dgm:pt modelId="{20CD81F3-AF90-374B-95E2-ABA28AA45978}" type="pres">
      <dgm:prSet presAssocID="{DA0C0B16-9D9B-8840-BDFD-C6FABA8D4990}" presName="root2" presStyleCnt="0"/>
      <dgm:spPr/>
    </dgm:pt>
    <dgm:pt modelId="{4F1DCB50-0AA4-B841-8B93-C12B34E5DE0B}" type="pres">
      <dgm:prSet presAssocID="{DA0C0B16-9D9B-8840-BDFD-C6FABA8D4990}" presName="LevelTwoTextNode" presStyleLbl="node4" presStyleIdx="0" presStyleCnt="13" custScaleX="23972" custScaleY="47944" custLinFactNeighborX="47447" custLinFactNeighborY="981">
        <dgm:presLayoutVars>
          <dgm:chPref val="3"/>
        </dgm:presLayoutVars>
      </dgm:prSet>
      <dgm:spPr>
        <a:prstGeom prst="ellipse">
          <a:avLst/>
        </a:prstGeom>
      </dgm:spPr>
    </dgm:pt>
    <dgm:pt modelId="{63C3551B-E88C-DD4C-9FC3-82CC90CC4A59}" type="pres">
      <dgm:prSet presAssocID="{DA0C0B16-9D9B-8840-BDFD-C6FABA8D4990}" presName="level3hierChild" presStyleCnt="0"/>
      <dgm:spPr/>
    </dgm:pt>
    <dgm:pt modelId="{E5BE6CB1-0C68-4082-BB82-FCB64A20343D}" type="pres">
      <dgm:prSet presAssocID="{6AD9834A-831E-4FA6-8CB4-0E0C96348AA9}" presName="conn2-1" presStyleLbl="parChTrans1D3" presStyleIdx="1" presStyleCnt="13"/>
      <dgm:spPr/>
    </dgm:pt>
    <dgm:pt modelId="{AA95946C-64FA-4BEA-8B82-454E8296BF38}" type="pres">
      <dgm:prSet presAssocID="{6AD9834A-831E-4FA6-8CB4-0E0C96348AA9}" presName="connTx" presStyleLbl="parChTrans1D3" presStyleIdx="1" presStyleCnt="13"/>
      <dgm:spPr/>
    </dgm:pt>
    <dgm:pt modelId="{593ABB1E-CACC-4BA1-BAF4-01248F266E96}" type="pres">
      <dgm:prSet presAssocID="{66635D6F-AEC8-4020-BD29-7D1B627DE3EA}" presName="root2" presStyleCnt="0"/>
      <dgm:spPr/>
    </dgm:pt>
    <dgm:pt modelId="{C351745A-B462-45F7-95BA-72F6FBBEEA2E}" type="pres">
      <dgm:prSet presAssocID="{66635D6F-AEC8-4020-BD29-7D1B627DE3EA}" presName="LevelTwoTextNode" presStyleLbl="node3" presStyleIdx="1" presStyleCnt="13" custScaleX="220516" custScaleY="69864" custLinFactNeighborX="-86072" custLinFactNeighborY="-32711">
        <dgm:presLayoutVars>
          <dgm:chPref val="3"/>
        </dgm:presLayoutVars>
      </dgm:prSet>
      <dgm:spPr>
        <a:prstGeom prst="roundRect">
          <a:avLst/>
        </a:prstGeom>
      </dgm:spPr>
    </dgm:pt>
    <dgm:pt modelId="{D8513141-4D48-4A75-887C-328D16942B09}" type="pres">
      <dgm:prSet presAssocID="{66635D6F-AEC8-4020-BD29-7D1B627DE3EA}" presName="level3hierChild" presStyleCnt="0"/>
      <dgm:spPr/>
    </dgm:pt>
    <dgm:pt modelId="{FB4B6001-76A8-3042-B7A0-E8CF19B8E6F8}" type="pres">
      <dgm:prSet presAssocID="{B1DD12AA-C77E-8943-BFDC-C3D661F85943}" presName="conn2-1" presStyleLbl="parChTrans1D4" presStyleIdx="1" presStyleCnt="13"/>
      <dgm:spPr/>
    </dgm:pt>
    <dgm:pt modelId="{A3A98E59-D8CF-2A4F-8656-4A7770D9C23F}" type="pres">
      <dgm:prSet presAssocID="{B1DD12AA-C77E-8943-BFDC-C3D661F85943}" presName="connTx" presStyleLbl="parChTrans1D4" presStyleIdx="1" presStyleCnt="13"/>
      <dgm:spPr/>
    </dgm:pt>
    <dgm:pt modelId="{55152CBC-3F11-B944-B138-FBB2DE02C78C}" type="pres">
      <dgm:prSet presAssocID="{32542D92-C516-2442-91EA-6DEA0C04E899}" presName="root2" presStyleCnt="0"/>
      <dgm:spPr/>
    </dgm:pt>
    <dgm:pt modelId="{0C7D570D-362D-E941-9FEA-A1EB50C0540D}" type="pres">
      <dgm:prSet presAssocID="{32542D92-C516-2442-91EA-6DEA0C04E899}" presName="LevelTwoTextNode" presStyleLbl="node4" presStyleIdx="1" presStyleCnt="13" custScaleX="23972" custScaleY="47945" custLinFactNeighborX="47291" custLinFactNeighborY="-33099">
        <dgm:presLayoutVars>
          <dgm:chPref val="3"/>
        </dgm:presLayoutVars>
      </dgm:prSet>
      <dgm:spPr>
        <a:prstGeom prst="ellipse">
          <a:avLst/>
        </a:prstGeom>
      </dgm:spPr>
    </dgm:pt>
    <dgm:pt modelId="{D167D9BD-7123-B54B-94B5-7266C9F593CB}" type="pres">
      <dgm:prSet presAssocID="{32542D92-C516-2442-91EA-6DEA0C04E899}" presName="level3hierChild" presStyleCnt="0"/>
      <dgm:spPr/>
    </dgm:pt>
    <dgm:pt modelId="{6369E00D-9FAD-4D8E-9A40-07B57F102784}" type="pres">
      <dgm:prSet presAssocID="{E55B6FD5-8DFB-42F8-B591-7037CC903E70}" presName="conn2-1" presStyleLbl="parChTrans1D3" presStyleIdx="2" presStyleCnt="13"/>
      <dgm:spPr/>
    </dgm:pt>
    <dgm:pt modelId="{E19DEDC2-FAAA-4EAE-8203-1E2D968EFBFF}" type="pres">
      <dgm:prSet presAssocID="{E55B6FD5-8DFB-42F8-B591-7037CC903E70}" presName="connTx" presStyleLbl="parChTrans1D3" presStyleIdx="2" presStyleCnt="13"/>
      <dgm:spPr/>
    </dgm:pt>
    <dgm:pt modelId="{F864D865-B336-471B-BFD0-6D071DFAC78C}" type="pres">
      <dgm:prSet presAssocID="{E8F77C68-C56C-4633-8574-84DDD80E2636}" presName="root2" presStyleCnt="0"/>
      <dgm:spPr/>
    </dgm:pt>
    <dgm:pt modelId="{E571E832-6850-4147-A30E-43DBD6BDAD48}" type="pres">
      <dgm:prSet presAssocID="{E8F77C68-C56C-4633-8574-84DDD80E2636}" presName="LevelTwoTextNode" presStyleLbl="node3" presStyleIdx="2" presStyleCnt="13" custScaleX="220516" custScaleY="69864" custLinFactNeighborX="-86072" custLinFactNeighborY="-48064">
        <dgm:presLayoutVars>
          <dgm:chPref val="3"/>
        </dgm:presLayoutVars>
      </dgm:prSet>
      <dgm:spPr>
        <a:prstGeom prst="roundRect">
          <a:avLst/>
        </a:prstGeom>
      </dgm:spPr>
    </dgm:pt>
    <dgm:pt modelId="{7B06AA5B-C7D5-431B-BCC8-82B6E3D487C1}" type="pres">
      <dgm:prSet presAssocID="{E8F77C68-C56C-4633-8574-84DDD80E2636}" presName="level3hierChild" presStyleCnt="0"/>
      <dgm:spPr/>
    </dgm:pt>
    <dgm:pt modelId="{56BFC1B3-F8E8-9A41-B472-53532CCF4124}" type="pres">
      <dgm:prSet presAssocID="{E7B44436-763A-424F-85CD-0D3EE849C13F}" presName="conn2-1" presStyleLbl="parChTrans1D4" presStyleIdx="2" presStyleCnt="13"/>
      <dgm:spPr/>
    </dgm:pt>
    <dgm:pt modelId="{5382629F-E213-C74C-B1F1-8A0126FB3D07}" type="pres">
      <dgm:prSet presAssocID="{E7B44436-763A-424F-85CD-0D3EE849C13F}" presName="connTx" presStyleLbl="parChTrans1D4" presStyleIdx="2" presStyleCnt="13"/>
      <dgm:spPr/>
    </dgm:pt>
    <dgm:pt modelId="{03C6F386-003F-E547-8985-207AE93E3F41}" type="pres">
      <dgm:prSet presAssocID="{500251DB-E50E-8842-ACE4-632D20720AEA}" presName="root2" presStyleCnt="0"/>
      <dgm:spPr/>
    </dgm:pt>
    <dgm:pt modelId="{54F8F43C-7701-CD41-A19E-F42145C3A752}" type="pres">
      <dgm:prSet presAssocID="{500251DB-E50E-8842-ACE4-632D20720AEA}" presName="LevelTwoTextNode" presStyleLbl="node4" presStyleIdx="2" presStyleCnt="13" custScaleX="23972" custScaleY="47944" custLinFactNeighborX="47291" custLinFactNeighborY="-50599">
        <dgm:presLayoutVars>
          <dgm:chPref val="3"/>
        </dgm:presLayoutVars>
      </dgm:prSet>
      <dgm:spPr>
        <a:prstGeom prst="ellipse">
          <a:avLst/>
        </a:prstGeom>
      </dgm:spPr>
    </dgm:pt>
    <dgm:pt modelId="{DBCBC414-516E-D14F-BB73-72D8A0D8C000}" type="pres">
      <dgm:prSet presAssocID="{500251DB-E50E-8842-ACE4-632D20720AEA}" presName="level3hierChild" presStyleCnt="0"/>
      <dgm:spPr/>
    </dgm:pt>
    <dgm:pt modelId="{3EF6B788-E27C-4D43-87BD-E8260B348F21}" type="pres">
      <dgm:prSet presAssocID="{B5D1D06C-3C2C-4F51-9110-2F844AD7F69C}" presName="conn2-1" presStyleLbl="parChTrans1D3" presStyleIdx="3" presStyleCnt="13"/>
      <dgm:spPr/>
    </dgm:pt>
    <dgm:pt modelId="{2C1F3CF5-CA66-4A87-AA89-9197D34E8FA9}" type="pres">
      <dgm:prSet presAssocID="{B5D1D06C-3C2C-4F51-9110-2F844AD7F69C}" presName="connTx" presStyleLbl="parChTrans1D3" presStyleIdx="3" presStyleCnt="13"/>
      <dgm:spPr/>
    </dgm:pt>
    <dgm:pt modelId="{BC2B8D5E-31D9-4BBD-BB9C-D3B7A3C5E7B3}" type="pres">
      <dgm:prSet presAssocID="{D5431A6F-4470-478E-9DD8-ED97A0D7C2EB}" presName="root2" presStyleCnt="0"/>
      <dgm:spPr/>
    </dgm:pt>
    <dgm:pt modelId="{2096ACF8-F028-4B08-8D5D-162080B5DC28}" type="pres">
      <dgm:prSet presAssocID="{D5431A6F-4470-478E-9DD8-ED97A0D7C2EB}" presName="LevelTwoTextNode" presStyleLbl="node3" presStyleIdx="3" presStyleCnt="13" custScaleX="220516" custScaleY="69864" custLinFactNeighborX="-86072" custLinFactNeighborY="-62263">
        <dgm:presLayoutVars>
          <dgm:chPref val="3"/>
        </dgm:presLayoutVars>
      </dgm:prSet>
      <dgm:spPr>
        <a:prstGeom prst="roundRect">
          <a:avLst/>
        </a:prstGeom>
      </dgm:spPr>
    </dgm:pt>
    <dgm:pt modelId="{946AB874-F744-4A1C-A9E3-A4A6585166BB}" type="pres">
      <dgm:prSet presAssocID="{D5431A6F-4470-478E-9DD8-ED97A0D7C2EB}" presName="level3hierChild" presStyleCnt="0"/>
      <dgm:spPr/>
    </dgm:pt>
    <dgm:pt modelId="{444CBFE7-AA5A-FB4A-8094-3678CB07D2B4}" type="pres">
      <dgm:prSet presAssocID="{47FD46EC-2289-3B49-853D-76B441DACFA7}" presName="conn2-1" presStyleLbl="parChTrans1D4" presStyleIdx="3" presStyleCnt="13"/>
      <dgm:spPr/>
    </dgm:pt>
    <dgm:pt modelId="{90CDFCCA-3FA8-B046-B8F3-E79E9FFB6207}" type="pres">
      <dgm:prSet presAssocID="{47FD46EC-2289-3B49-853D-76B441DACFA7}" presName="connTx" presStyleLbl="parChTrans1D4" presStyleIdx="3" presStyleCnt="13"/>
      <dgm:spPr/>
    </dgm:pt>
    <dgm:pt modelId="{4B41B8D6-8316-5740-8FF8-CF96E281E4F4}" type="pres">
      <dgm:prSet presAssocID="{89FAF375-CE5C-264A-B254-64F0C0CBB369}" presName="root2" presStyleCnt="0"/>
      <dgm:spPr/>
    </dgm:pt>
    <dgm:pt modelId="{44E95EF2-1798-EF4E-94AF-98EDF823CD07}" type="pres">
      <dgm:prSet presAssocID="{89FAF375-CE5C-264A-B254-64F0C0CBB369}" presName="LevelTwoTextNode" presStyleLbl="node4" presStyleIdx="3" presStyleCnt="13" custScaleX="23972" custScaleY="52738" custLinFactNeighborX="47291" custLinFactNeighborY="-64210">
        <dgm:presLayoutVars>
          <dgm:chPref val="3"/>
        </dgm:presLayoutVars>
      </dgm:prSet>
      <dgm:spPr>
        <a:prstGeom prst="ellipse">
          <a:avLst/>
        </a:prstGeom>
      </dgm:spPr>
    </dgm:pt>
    <dgm:pt modelId="{6A758DAE-356F-074B-9826-23501BAB0F84}" type="pres">
      <dgm:prSet presAssocID="{89FAF375-CE5C-264A-B254-64F0C0CBB369}" presName="level3hierChild" presStyleCnt="0"/>
      <dgm:spPr/>
    </dgm:pt>
    <dgm:pt modelId="{5C0E3436-DB1D-4A07-81F8-88B10CD1CCAE}" type="pres">
      <dgm:prSet presAssocID="{801EA9B5-07B2-46EE-8926-FF576775FAAA}" presName="conn2-1" presStyleLbl="parChTrans1D2" presStyleIdx="1" presStyleCnt="4"/>
      <dgm:spPr/>
    </dgm:pt>
    <dgm:pt modelId="{42B99B8D-2BBA-4F93-ACCF-1083A387056D}" type="pres">
      <dgm:prSet presAssocID="{801EA9B5-07B2-46EE-8926-FF576775FAAA}" presName="connTx" presStyleLbl="parChTrans1D2" presStyleIdx="1" presStyleCnt="4"/>
      <dgm:spPr/>
    </dgm:pt>
    <dgm:pt modelId="{77A83D92-3A27-481A-B389-936EFC5A7A18}" type="pres">
      <dgm:prSet presAssocID="{9A9E0640-B31F-42A6-A12C-CE623167815B}" presName="root2" presStyleCnt="0"/>
      <dgm:spPr/>
    </dgm:pt>
    <dgm:pt modelId="{CFD8DEEC-E2CE-444D-9570-479B2DCF2C06}" type="pres">
      <dgm:prSet presAssocID="{9A9E0640-B31F-42A6-A12C-CE623167815B}" presName="LevelTwoTextNode" presStyleLbl="node2" presStyleIdx="1" presStyleCnt="4" custScaleX="277670" custScaleY="193579" custLinFactX="-85617" custLinFactNeighborX="-100000" custLinFactNeighborY="-75381">
        <dgm:presLayoutVars>
          <dgm:chPref val="3"/>
        </dgm:presLayoutVars>
      </dgm:prSet>
      <dgm:spPr/>
    </dgm:pt>
    <dgm:pt modelId="{89B774B5-9C56-42CC-966B-4CF465F90BEC}" type="pres">
      <dgm:prSet presAssocID="{9A9E0640-B31F-42A6-A12C-CE623167815B}" presName="level3hierChild" presStyleCnt="0"/>
      <dgm:spPr/>
    </dgm:pt>
    <dgm:pt modelId="{A243D1D4-E45E-4D91-BBC5-938A1ABAD9FC}" type="pres">
      <dgm:prSet presAssocID="{CBA0C80F-429E-41D4-A980-0D67FAE78150}" presName="conn2-1" presStyleLbl="parChTrans1D3" presStyleIdx="4" presStyleCnt="13"/>
      <dgm:spPr/>
    </dgm:pt>
    <dgm:pt modelId="{21EA034A-D6B6-40A8-8C28-4C94034F0CC1}" type="pres">
      <dgm:prSet presAssocID="{CBA0C80F-429E-41D4-A980-0D67FAE78150}" presName="connTx" presStyleLbl="parChTrans1D3" presStyleIdx="4" presStyleCnt="13"/>
      <dgm:spPr/>
    </dgm:pt>
    <dgm:pt modelId="{8086D9D6-BCDE-46BA-A1B3-DC2B1989960C}" type="pres">
      <dgm:prSet presAssocID="{A1477D90-960E-47CB-86D0-5C17B2E8B4DB}" presName="root2" presStyleCnt="0"/>
      <dgm:spPr/>
    </dgm:pt>
    <dgm:pt modelId="{7EF9BE76-1A0B-4F3F-9701-7F660FEFBD49}" type="pres">
      <dgm:prSet presAssocID="{A1477D90-960E-47CB-86D0-5C17B2E8B4DB}" presName="LevelTwoTextNode" presStyleLbl="node3" presStyleIdx="4" presStyleCnt="13" custScaleX="220516" custScaleY="69864" custLinFactNeighborX="-84457" custLinFactNeighborY="5851">
        <dgm:presLayoutVars>
          <dgm:chPref val="3"/>
        </dgm:presLayoutVars>
      </dgm:prSet>
      <dgm:spPr>
        <a:prstGeom prst="roundRect">
          <a:avLst/>
        </a:prstGeom>
      </dgm:spPr>
    </dgm:pt>
    <dgm:pt modelId="{806E11EF-EE6C-4026-9211-182E9B10F87D}" type="pres">
      <dgm:prSet presAssocID="{A1477D90-960E-47CB-86D0-5C17B2E8B4DB}" presName="level3hierChild" presStyleCnt="0"/>
      <dgm:spPr/>
    </dgm:pt>
    <dgm:pt modelId="{7ADEEC39-7537-0748-9E7E-D69905D47021}" type="pres">
      <dgm:prSet presAssocID="{347FA16B-DA46-CE41-9923-92F72E22E326}" presName="conn2-1" presStyleLbl="parChTrans1D4" presStyleIdx="4" presStyleCnt="13"/>
      <dgm:spPr/>
    </dgm:pt>
    <dgm:pt modelId="{08B15225-7B5D-AB4C-8A32-F268C9AC1E1B}" type="pres">
      <dgm:prSet presAssocID="{347FA16B-DA46-CE41-9923-92F72E22E326}" presName="connTx" presStyleLbl="parChTrans1D4" presStyleIdx="4" presStyleCnt="13"/>
      <dgm:spPr/>
    </dgm:pt>
    <dgm:pt modelId="{1FD5FBDF-AD9C-4446-8DD5-4C3479E2F81E}" type="pres">
      <dgm:prSet presAssocID="{734DDD2C-B137-904F-8423-F53C0A781EC7}" presName="root2" presStyleCnt="0"/>
      <dgm:spPr/>
    </dgm:pt>
    <dgm:pt modelId="{98BC669C-0787-3F41-8235-5E0CD67C8B43}" type="pres">
      <dgm:prSet presAssocID="{734DDD2C-B137-904F-8423-F53C0A781EC7}" presName="LevelTwoTextNode" presStyleLbl="node4" presStyleIdx="4" presStyleCnt="13" custScaleX="23972" custScaleY="47944" custLinFactNeighborX="47291" custLinFactNeighborY="3605">
        <dgm:presLayoutVars>
          <dgm:chPref val="3"/>
        </dgm:presLayoutVars>
      </dgm:prSet>
      <dgm:spPr>
        <a:prstGeom prst="ellipse">
          <a:avLst/>
        </a:prstGeom>
      </dgm:spPr>
    </dgm:pt>
    <dgm:pt modelId="{F4A83020-2E3F-5A45-B07B-B9BDC3A329F8}" type="pres">
      <dgm:prSet presAssocID="{734DDD2C-B137-904F-8423-F53C0A781EC7}" presName="level3hierChild" presStyleCnt="0"/>
      <dgm:spPr/>
    </dgm:pt>
    <dgm:pt modelId="{49C40944-37F9-4283-B69F-E85C52C38198}" type="pres">
      <dgm:prSet presAssocID="{A802C80B-FBFD-4ABC-A4A2-1E2D4E30845E}" presName="conn2-1" presStyleLbl="parChTrans1D3" presStyleIdx="5" presStyleCnt="13"/>
      <dgm:spPr/>
    </dgm:pt>
    <dgm:pt modelId="{BDA18FC9-1F14-4503-9BEB-D3B73E7F4A8F}" type="pres">
      <dgm:prSet presAssocID="{A802C80B-FBFD-4ABC-A4A2-1E2D4E30845E}" presName="connTx" presStyleLbl="parChTrans1D3" presStyleIdx="5" presStyleCnt="13"/>
      <dgm:spPr/>
    </dgm:pt>
    <dgm:pt modelId="{E1B47702-AAAE-4C21-A195-4FE1044EF4A7}" type="pres">
      <dgm:prSet presAssocID="{B7BD57B3-BEE9-40B4-86B1-29318D87B125}" presName="root2" presStyleCnt="0"/>
      <dgm:spPr/>
    </dgm:pt>
    <dgm:pt modelId="{172E3FC5-72A7-49AB-BD84-D5D0B92E6B74}" type="pres">
      <dgm:prSet presAssocID="{B7BD57B3-BEE9-40B4-86B1-29318D87B125}" presName="LevelTwoTextNode" presStyleLbl="node3" presStyleIdx="5" presStyleCnt="13" custScaleX="220516" custScaleY="69864" custLinFactNeighborX="-84457" custLinFactNeighborY="-10635">
        <dgm:presLayoutVars>
          <dgm:chPref val="3"/>
        </dgm:presLayoutVars>
      </dgm:prSet>
      <dgm:spPr>
        <a:prstGeom prst="roundRect">
          <a:avLst/>
        </a:prstGeom>
      </dgm:spPr>
    </dgm:pt>
    <dgm:pt modelId="{B79454DD-F827-4AA1-A56A-7F848D6B6006}" type="pres">
      <dgm:prSet presAssocID="{B7BD57B3-BEE9-40B4-86B1-29318D87B125}" presName="level3hierChild" presStyleCnt="0"/>
      <dgm:spPr/>
    </dgm:pt>
    <dgm:pt modelId="{88554846-115B-764D-A619-1B2197F969E9}" type="pres">
      <dgm:prSet presAssocID="{C94DD7BB-6B3E-8C40-8026-09F6FB8F636C}" presName="conn2-1" presStyleLbl="parChTrans1D4" presStyleIdx="5" presStyleCnt="13"/>
      <dgm:spPr/>
    </dgm:pt>
    <dgm:pt modelId="{50C1B2D6-E401-0E4D-999E-C5A53AD170B0}" type="pres">
      <dgm:prSet presAssocID="{C94DD7BB-6B3E-8C40-8026-09F6FB8F636C}" presName="connTx" presStyleLbl="parChTrans1D4" presStyleIdx="5" presStyleCnt="13"/>
      <dgm:spPr/>
    </dgm:pt>
    <dgm:pt modelId="{2A8D45F9-DC1C-2D4F-BA61-5E28EA7E7CA1}" type="pres">
      <dgm:prSet presAssocID="{0D1ED66F-E981-B940-AE08-4A336C75695F}" presName="root2" presStyleCnt="0"/>
      <dgm:spPr/>
    </dgm:pt>
    <dgm:pt modelId="{05721632-9ECF-1A4A-83AA-A3D54DEF6F1B}" type="pres">
      <dgm:prSet presAssocID="{0D1ED66F-E981-B940-AE08-4A336C75695F}" presName="LevelTwoTextNode" presStyleLbl="node4" presStyleIdx="5" presStyleCnt="13" custScaleX="23972" custScaleY="47944" custLinFactNeighborX="47291" custLinFactNeighborY="-13895">
        <dgm:presLayoutVars>
          <dgm:chPref val="3"/>
        </dgm:presLayoutVars>
      </dgm:prSet>
      <dgm:spPr>
        <a:prstGeom prst="ellipse">
          <a:avLst/>
        </a:prstGeom>
      </dgm:spPr>
    </dgm:pt>
    <dgm:pt modelId="{D6BD18A8-0D2E-894C-A580-2DFED2A7A092}" type="pres">
      <dgm:prSet presAssocID="{0D1ED66F-E981-B940-AE08-4A336C75695F}" presName="level3hierChild" presStyleCnt="0"/>
      <dgm:spPr/>
    </dgm:pt>
    <dgm:pt modelId="{0AFFF25D-535B-44EA-8034-409D6C3D8007}" type="pres">
      <dgm:prSet presAssocID="{528BED4C-E560-40E1-A0FE-ED52F8F8AE05}" presName="conn2-1" presStyleLbl="parChTrans1D3" presStyleIdx="6" presStyleCnt="13"/>
      <dgm:spPr/>
    </dgm:pt>
    <dgm:pt modelId="{864BDB6A-390F-46E4-9E3B-62E9CCC396E3}" type="pres">
      <dgm:prSet presAssocID="{528BED4C-E560-40E1-A0FE-ED52F8F8AE05}" presName="connTx" presStyleLbl="parChTrans1D3" presStyleIdx="6" presStyleCnt="13"/>
      <dgm:spPr/>
    </dgm:pt>
    <dgm:pt modelId="{28A3CE8E-D59D-4DC3-9075-FDB1409CAB61}" type="pres">
      <dgm:prSet presAssocID="{4C50B4AB-6533-4220-B352-2E6B1E2F7020}" presName="root2" presStyleCnt="0"/>
      <dgm:spPr/>
    </dgm:pt>
    <dgm:pt modelId="{17828CCC-4DAF-4ED0-B674-55BF6836B472}" type="pres">
      <dgm:prSet presAssocID="{4C50B4AB-6533-4220-B352-2E6B1E2F7020}" presName="LevelTwoTextNode" presStyleLbl="node3" presStyleIdx="6" presStyleCnt="13" custScaleX="220516" custScaleY="67437" custLinFactNeighborX="-84457" custLinFactNeighborY="-25891">
        <dgm:presLayoutVars>
          <dgm:chPref val="3"/>
        </dgm:presLayoutVars>
      </dgm:prSet>
      <dgm:spPr>
        <a:prstGeom prst="roundRect">
          <a:avLst/>
        </a:prstGeom>
      </dgm:spPr>
    </dgm:pt>
    <dgm:pt modelId="{5A43A1B7-1107-4C57-9F2A-0F3208117AF1}" type="pres">
      <dgm:prSet presAssocID="{4C50B4AB-6533-4220-B352-2E6B1E2F7020}" presName="level3hierChild" presStyleCnt="0"/>
      <dgm:spPr/>
    </dgm:pt>
    <dgm:pt modelId="{278AC060-9183-A840-BEF9-6775A09330E7}" type="pres">
      <dgm:prSet presAssocID="{849F7E6C-D992-7C46-9A01-4357C0208DE5}" presName="conn2-1" presStyleLbl="parChTrans1D4" presStyleIdx="6" presStyleCnt="13"/>
      <dgm:spPr/>
    </dgm:pt>
    <dgm:pt modelId="{EE848325-CF8A-1943-860B-25AB9117C042}" type="pres">
      <dgm:prSet presAssocID="{849F7E6C-D992-7C46-9A01-4357C0208DE5}" presName="connTx" presStyleLbl="parChTrans1D4" presStyleIdx="6" presStyleCnt="13"/>
      <dgm:spPr/>
    </dgm:pt>
    <dgm:pt modelId="{BDCD1AEC-1D73-EC49-BA8A-E626A962BD1F}" type="pres">
      <dgm:prSet presAssocID="{E29E1650-4F95-2347-9112-200CE2B58E8D}" presName="root2" presStyleCnt="0"/>
      <dgm:spPr/>
    </dgm:pt>
    <dgm:pt modelId="{007643EE-3EDF-2244-979C-F5F6C0D0FC9C}" type="pres">
      <dgm:prSet presAssocID="{E29E1650-4F95-2347-9112-200CE2B58E8D}" presName="LevelTwoTextNode" presStyleLbl="node4" presStyleIdx="6" presStyleCnt="13" custScaleX="23972" custScaleY="47944" custLinFactNeighborX="47291" custLinFactNeighborY="-31395">
        <dgm:presLayoutVars>
          <dgm:chPref val="3"/>
        </dgm:presLayoutVars>
      </dgm:prSet>
      <dgm:spPr>
        <a:prstGeom prst="ellipse">
          <a:avLst/>
        </a:prstGeom>
      </dgm:spPr>
    </dgm:pt>
    <dgm:pt modelId="{C76A5872-5C52-364E-89C4-4D193AE6513B}" type="pres">
      <dgm:prSet presAssocID="{E29E1650-4F95-2347-9112-200CE2B58E8D}" presName="level3hierChild" presStyleCnt="0"/>
      <dgm:spPr/>
    </dgm:pt>
    <dgm:pt modelId="{07625677-648F-4ACB-B064-9E0AECE7BB7E}" type="pres">
      <dgm:prSet presAssocID="{F7BD83D5-8177-4A51-8A6F-29562D2B0A5C}" presName="conn2-1" presStyleLbl="parChTrans1D3" presStyleIdx="7" presStyleCnt="13"/>
      <dgm:spPr/>
    </dgm:pt>
    <dgm:pt modelId="{1E20A016-DDBF-4098-880D-44CD3B66FC65}" type="pres">
      <dgm:prSet presAssocID="{F7BD83D5-8177-4A51-8A6F-29562D2B0A5C}" presName="connTx" presStyleLbl="parChTrans1D3" presStyleIdx="7" presStyleCnt="13"/>
      <dgm:spPr/>
    </dgm:pt>
    <dgm:pt modelId="{A20DCE1A-A16A-4D26-B8FD-8367EC0F6102}" type="pres">
      <dgm:prSet presAssocID="{E1804A3F-BC93-4960-ADDA-129D4D722551}" presName="root2" presStyleCnt="0"/>
      <dgm:spPr/>
    </dgm:pt>
    <dgm:pt modelId="{2636CA2A-0E67-46AD-9396-3E57EE3E506F}" type="pres">
      <dgm:prSet presAssocID="{E1804A3F-BC93-4960-ADDA-129D4D722551}" presName="LevelTwoTextNode" presStyleLbl="node3" presStyleIdx="7" presStyleCnt="13" custScaleX="220516" custScaleY="69864" custLinFactNeighborX="-84457" custLinFactNeighborY="-40090">
        <dgm:presLayoutVars>
          <dgm:chPref val="3"/>
        </dgm:presLayoutVars>
      </dgm:prSet>
      <dgm:spPr>
        <a:prstGeom prst="roundRect">
          <a:avLst/>
        </a:prstGeom>
      </dgm:spPr>
    </dgm:pt>
    <dgm:pt modelId="{07688B37-0F1D-43A8-B467-42A44083A911}" type="pres">
      <dgm:prSet presAssocID="{E1804A3F-BC93-4960-ADDA-129D4D722551}" presName="level3hierChild" presStyleCnt="0"/>
      <dgm:spPr/>
    </dgm:pt>
    <dgm:pt modelId="{AC078D45-8B77-C54F-8E72-8B7B45662FD9}" type="pres">
      <dgm:prSet presAssocID="{13B2B898-9497-AF48-8B07-F21DC72A587B}" presName="conn2-1" presStyleLbl="parChTrans1D4" presStyleIdx="7" presStyleCnt="13"/>
      <dgm:spPr/>
    </dgm:pt>
    <dgm:pt modelId="{388A9122-042C-3042-95F9-E46D62292076}" type="pres">
      <dgm:prSet presAssocID="{13B2B898-9497-AF48-8B07-F21DC72A587B}" presName="connTx" presStyleLbl="parChTrans1D4" presStyleIdx="7" presStyleCnt="13"/>
      <dgm:spPr/>
    </dgm:pt>
    <dgm:pt modelId="{56C60637-3CC7-EE43-8124-CA3AF0029FCA}" type="pres">
      <dgm:prSet presAssocID="{1F63020B-A083-1E4B-977F-18CC67D3867C}" presName="root2" presStyleCnt="0"/>
      <dgm:spPr/>
    </dgm:pt>
    <dgm:pt modelId="{529FA6E6-6062-5E43-A493-DD584FD61400}" type="pres">
      <dgm:prSet presAssocID="{1F63020B-A083-1E4B-977F-18CC67D3867C}" presName="LevelTwoTextNode" presStyleLbl="node4" presStyleIdx="7" presStyleCnt="13" custScaleX="23972" custScaleY="47944" custLinFactNeighborX="47291" custLinFactNeighborY="-43645">
        <dgm:presLayoutVars>
          <dgm:chPref val="3"/>
        </dgm:presLayoutVars>
      </dgm:prSet>
      <dgm:spPr>
        <a:prstGeom prst="ellipse">
          <a:avLst/>
        </a:prstGeom>
      </dgm:spPr>
    </dgm:pt>
    <dgm:pt modelId="{7473E71C-E87F-D941-A6A8-8104FF3D9F0B}" type="pres">
      <dgm:prSet presAssocID="{1F63020B-A083-1E4B-977F-18CC67D3867C}" presName="level3hierChild" presStyleCnt="0"/>
      <dgm:spPr/>
    </dgm:pt>
    <dgm:pt modelId="{759AED78-200B-4A74-B8D4-8020E1EDFAFD}" type="pres">
      <dgm:prSet presAssocID="{1002E5DF-46CB-466D-9B2A-6F38BFCC567C}" presName="conn2-1" presStyleLbl="parChTrans1D3" presStyleIdx="8" presStyleCnt="13"/>
      <dgm:spPr/>
    </dgm:pt>
    <dgm:pt modelId="{D0B96A37-0E1A-4393-82C6-A7F3246CF841}" type="pres">
      <dgm:prSet presAssocID="{1002E5DF-46CB-466D-9B2A-6F38BFCC567C}" presName="connTx" presStyleLbl="parChTrans1D3" presStyleIdx="8" presStyleCnt="13"/>
      <dgm:spPr/>
    </dgm:pt>
    <dgm:pt modelId="{D5056AAB-C2CB-48D9-A0C3-85BEF6F41DAB}" type="pres">
      <dgm:prSet presAssocID="{EE2E0114-C07B-4589-BC0E-C54A383AD9E6}" presName="root2" presStyleCnt="0"/>
      <dgm:spPr/>
    </dgm:pt>
    <dgm:pt modelId="{1DFCB106-CBBC-4D33-8EAE-A6D6344DA147}" type="pres">
      <dgm:prSet presAssocID="{EE2E0114-C07B-4589-BC0E-C54A383AD9E6}" presName="LevelTwoTextNode" presStyleLbl="node3" presStyleIdx="8" presStyleCnt="13" custScaleX="220516" custScaleY="69864" custLinFactNeighborX="-84457" custLinFactNeighborY="-53720">
        <dgm:presLayoutVars>
          <dgm:chPref val="3"/>
        </dgm:presLayoutVars>
      </dgm:prSet>
      <dgm:spPr>
        <a:prstGeom prst="roundRect">
          <a:avLst/>
        </a:prstGeom>
      </dgm:spPr>
    </dgm:pt>
    <dgm:pt modelId="{17CE5862-D5FD-4698-B182-E417D4A8C66B}" type="pres">
      <dgm:prSet presAssocID="{EE2E0114-C07B-4589-BC0E-C54A383AD9E6}" presName="level3hierChild" presStyleCnt="0"/>
      <dgm:spPr/>
    </dgm:pt>
    <dgm:pt modelId="{325DA5F8-B0B5-C34B-B9A4-61FC6D60D41B}" type="pres">
      <dgm:prSet presAssocID="{D2223787-06A3-A14E-B536-5F72184D2D58}" presName="conn2-1" presStyleLbl="parChTrans1D4" presStyleIdx="8" presStyleCnt="13"/>
      <dgm:spPr/>
    </dgm:pt>
    <dgm:pt modelId="{54241D18-8F17-E14F-AE22-A4F4561203A3}" type="pres">
      <dgm:prSet presAssocID="{D2223787-06A3-A14E-B536-5F72184D2D58}" presName="connTx" presStyleLbl="parChTrans1D4" presStyleIdx="8" presStyleCnt="13"/>
      <dgm:spPr/>
    </dgm:pt>
    <dgm:pt modelId="{DA03FA19-D4E1-1C45-8CC4-B804AF0CCB0B}" type="pres">
      <dgm:prSet presAssocID="{9715946D-EE99-FD48-A0BF-90B0A0834C0B}" presName="root2" presStyleCnt="0"/>
      <dgm:spPr/>
    </dgm:pt>
    <dgm:pt modelId="{FE4E51A8-FFE4-3A4E-AC66-607449C8846B}" type="pres">
      <dgm:prSet presAssocID="{9715946D-EE99-FD48-A0BF-90B0A0834C0B}" presName="LevelTwoTextNode" presStyleLbl="node4" presStyleIdx="8" presStyleCnt="13" custScaleX="23972" custScaleY="47944" custLinFactNeighborX="47291" custLinFactNeighborY="-52395">
        <dgm:presLayoutVars>
          <dgm:chPref val="3"/>
        </dgm:presLayoutVars>
      </dgm:prSet>
      <dgm:spPr>
        <a:prstGeom prst="ellipse">
          <a:avLst/>
        </a:prstGeom>
      </dgm:spPr>
    </dgm:pt>
    <dgm:pt modelId="{15E079CC-AD98-CC40-96CF-94BE2423B44B}" type="pres">
      <dgm:prSet presAssocID="{9715946D-EE99-FD48-A0BF-90B0A0834C0B}" presName="level3hierChild" presStyleCnt="0"/>
      <dgm:spPr/>
    </dgm:pt>
    <dgm:pt modelId="{6A1A26B7-1884-46C6-9923-B7A8151DB74A}" type="pres">
      <dgm:prSet presAssocID="{86AB3D6D-40DA-400F-9752-CDCDA683CE6A}" presName="conn2-1" presStyleLbl="parChTrans1D2" presStyleIdx="2" presStyleCnt="4"/>
      <dgm:spPr/>
    </dgm:pt>
    <dgm:pt modelId="{E9C2A084-9AA9-49FA-A437-1B2303F928CF}" type="pres">
      <dgm:prSet presAssocID="{86AB3D6D-40DA-400F-9752-CDCDA683CE6A}" presName="connTx" presStyleLbl="parChTrans1D2" presStyleIdx="2" presStyleCnt="4"/>
      <dgm:spPr/>
    </dgm:pt>
    <dgm:pt modelId="{911DC408-8ACB-4FA1-91C2-9DA57C851E23}" type="pres">
      <dgm:prSet presAssocID="{C521E9D4-05F3-4682-9BCB-E5A22151FB5B}" presName="root2" presStyleCnt="0"/>
      <dgm:spPr/>
    </dgm:pt>
    <dgm:pt modelId="{8C362B6C-5E9B-404C-AF8D-CA4F89FF131F}" type="pres">
      <dgm:prSet presAssocID="{C521E9D4-05F3-4682-9BCB-E5A22151FB5B}" presName="LevelTwoTextNode" presStyleLbl="node2" presStyleIdx="2" presStyleCnt="4" custScaleX="277670" custScaleY="194032" custLinFactX="-85617" custLinFactY="-67797" custLinFactNeighborX="-100000" custLinFactNeighborY="-100000">
        <dgm:presLayoutVars>
          <dgm:chPref val="3"/>
        </dgm:presLayoutVars>
      </dgm:prSet>
      <dgm:spPr/>
    </dgm:pt>
    <dgm:pt modelId="{501E3597-BBCB-4D0F-B7E4-7FA255E7CA7E}" type="pres">
      <dgm:prSet presAssocID="{C521E9D4-05F3-4682-9BCB-E5A22151FB5B}" presName="level3hierChild" presStyleCnt="0"/>
      <dgm:spPr/>
    </dgm:pt>
    <dgm:pt modelId="{4DC62D7A-EA51-40F0-90B6-5222EE4442A4}" type="pres">
      <dgm:prSet presAssocID="{88C39B92-7ABF-4ADF-A8E4-BF8615DE3443}" presName="conn2-1" presStyleLbl="parChTrans1D3" presStyleIdx="9" presStyleCnt="13"/>
      <dgm:spPr/>
    </dgm:pt>
    <dgm:pt modelId="{BE34C83C-4673-4831-84F6-D0B97E068BFE}" type="pres">
      <dgm:prSet presAssocID="{88C39B92-7ABF-4ADF-A8E4-BF8615DE3443}" presName="connTx" presStyleLbl="parChTrans1D3" presStyleIdx="9" presStyleCnt="13"/>
      <dgm:spPr/>
    </dgm:pt>
    <dgm:pt modelId="{463EA831-B834-44FA-80C3-4CEFE912DDD4}" type="pres">
      <dgm:prSet presAssocID="{EE318509-C9F9-4D46-B019-ECD77327012C}" presName="root2" presStyleCnt="0"/>
      <dgm:spPr/>
    </dgm:pt>
    <dgm:pt modelId="{ABF9C14C-E782-40B4-990C-7FC4ADFFE29D}" type="pres">
      <dgm:prSet presAssocID="{EE318509-C9F9-4D46-B019-ECD77327012C}" presName="LevelTwoTextNode" presStyleLbl="node3" presStyleIdx="9" presStyleCnt="13" custScaleX="220516" custScaleY="69864" custLinFactNeighborX="-84457" custLinFactNeighborY="16076">
        <dgm:presLayoutVars>
          <dgm:chPref val="3"/>
        </dgm:presLayoutVars>
      </dgm:prSet>
      <dgm:spPr>
        <a:prstGeom prst="roundRect">
          <a:avLst/>
        </a:prstGeom>
      </dgm:spPr>
    </dgm:pt>
    <dgm:pt modelId="{908C0B2A-5A2C-4472-AB0E-ED3E5A56EB64}" type="pres">
      <dgm:prSet presAssocID="{EE318509-C9F9-4D46-B019-ECD77327012C}" presName="level3hierChild" presStyleCnt="0"/>
      <dgm:spPr/>
    </dgm:pt>
    <dgm:pt modelId="{8B5ADC9B-4EF1-7647-AC07-39D21A8C29BE}" type="pres">
      <dgm:prSet presAssocID="{F8F815DF-7F38-2C44-9AFB-7D1562F612AE}" presName="conn2-1" presStyleLbl="parChTrans1D4" presStyleIdx="9" presStyleCnt="13"/>
      <dgm:spPr/>
    </dgm:pt>
    <dgm:pt modelId="{448B3CAF-0FFA-8A49-B126-FDCFCD47C8FE}" type="pres">
      <dgm:prSet presAssocID="{F8F815DF-7F38-2C44-9AFB-7D1562F612AE}" presName="connTx" presStyleLbl="parChTrans1D4" presStyleIdx="9" presStyleCnt="13"/>
      <dgm:spPr/>
    </dgm:pt>
    <dgm:pt modelId="{74EA5630-779E-4144-B471-F80E41017CFE}" type="pres">
      <dgm:prSet presAssocID="{819CA85E-1585-E449-B144-668183E6EF4F}" presName="root2" presStyleCnt="0"/>
      <dgm:spPr/>
    </dgm:pt>
    <dgm:pt modelId="{CF994FA1-9917-C84E-B72B-6E8DF35E6FAE}" type="pres">
      <dgm:prSet presAssocID="{819CA85E-1585-E449-B144-668183E6EF4F}" presName="LevelTwoTextNode" presStyleLbl="node4" presStyleIdx="9" presStyleCnt="13" custScaleX="23972" custScaleY="47944" custLinFactNeighborX="47291" custLinFactNeighborY="19736">
        <dgm:presLayoutVars>
          <dgm:chPref val="3"/>
        </dgm:presLayoutVars>
      </dgm:prSet>
      <dgm:spPr>
        <a:prstGeom prst="ellipse">
          <a:avLst/>
        </a:prstGeom>
      </dgm:spPr>
    </dgm:pt>
    <dgm:pt modelId="{38F62FB7-5CAB-0B47-965B-0144135E86DD}" type="pres">
      <dgm:prSet presAssocID="{819CA85E-1585-E449-B144-668183E6EF4F}" presName="level3hierChild" presStyleCnt="0"/>
      <dgm:spPr/>
    </dgm:pt>
    <dgm:pt modelId="{70F6BDA0-7197-4373-BAAF-1F55BAB8ECEE}" type="pres">
      <dgm:prSet presAssocID="{834A6764-0C45-44F1-945E-9C50EC96CBD6}" presName="conn2-1" presStyleLbl="parChTrans1D3" presStyleIdx="10" presStyleCnt="13"/>
      <dgm:spPr/>
    </dgm:pt>
    <dgm:pt modelId="{146AFA9B-F0E3-475D-B4D8-E6A33B489F9A}" type="pres">
      <dgm:prSet presAssocID="{834A6764-0C45-44F1-945E-9C50EC96CBD6}" presName="connTx" presStyleLbl="parChTrans1D3" presStyleIdx="10" presStyleCnt="13"/>
      <dgm:spPr/>
    </dgm:pt>
    <dgm:pt modelId="{B98965D0-CCD6-4E4A-AAD1-E618ADE2A054}" type="pres">
      <dgm:prSet presAssocID="{ABD3895D-18CA-4CE7-9706-3E13C0749A0A}" presName="root2" presStyleCnt="0"/>
      <dgm:spPr/>
    </dgm:pt>
    <dgm:pt modelId="{D8DBC85B-F21C-416A-96C2-98664A7C262B}" type="pres">
      <dgm:prSet presAssocID="{ABD3895D-18CA-4CE7-9706-3E13C0749A0A}" presName="LevelTwoTextNode" presStyleLbl="node3" presStyleIdx="10" presStyleCnt="13" custScaleX="220516" custScaleY="69864" custLinFactNeighborX="-84457" custLinFactNeighborY="820">
        <dgm:presLayoutVars>
          <dgm:chPref val="3"/>
        </dgm:presLayoutVars>
      </dgm:prSet>
      <dgm:spPr>
        <a:prstGeom prst="roundRect">
          <a:avLst/>
        </a:prstGeom>
      </dgm:spPr>
    </dgm:pt>
    <dgm:pt modelId="{7251E985-11AF-4F73-8992-CFB3B539471E}" type="pres">
      <dgm:prSet presAssocID="{ABD3895D-18CA-4CE7-9706-3E13C0749A0A}" presName="level3hierChild" presStyleCnt="0"/>
      <dgm:spPr/>
    </dgm:pt>
    <dgm:pt modelId="{76141831-AA3D-D944-94AD-FB36208329C6}" type="pres">
      <dgm:prSet presAssocID="{1D1D062E-6AA9-444B-BA8E-E0E5BEAA1026}" presName="conn2-1" presStyleLbl="parChTrans1D4" presStyleIdx="10" presStyleCnt="13"/>
      <dgm:spPr/>
    </dgm:pt>
    <dgm:pt modelId="{92DD9FA8-6D8F-4548-8DCF-22C84B8FDAEA}" type="pres">
      <dgm:prSet presAssocID="{1D1D062E-6AA9-444B-BA8E-E0E5BEAA1026}" presName="connTx" presStyleLbl="parChTrans1D4" presStyleIdx="10" presStyleCnt="13"/>
      <dgm:spPr/>
    </dgm:pt>
    <dgm:pt modelId="{39924367-77CA-4748-807A-F218F86A190B}" type="pres">
      <dgm:prSet presAssocID="{9B1AB85A-A2C5-2F48-8ADE-93FABFDEDC35}" presName="root2" presStyleCnt="0"/>
      <dgm:spPr/>
    </dgm:pt>
    <dgm:pt modelId="{D6734F5B-9C48-244D-9D2C-33124F15BD99}" type="pres">
      <dgm:prSet presAssocID="{9B1AB85A-A2C5-2F48-8ADE-93FABFDEDC35}" presName="LevelTwoTextNode" presStyleLbl="node4" presStyleIdx="10" presStyleCnt="13" custScaleX="23972" custScaleY="47944" custLinFactNeighborX="47291" custLinFactNeighborY="5736">
        <dgm:presLayoutVars>
          <dgm:chPref val="3"/>
        </dgm:presLayoutVars>
      </dgm:prSet>
      <dgm:spPr>
        <a:prstGeom prst="ellipse">
          <a:avLst/>
        </a:prstGeom>
      </dgm:spPr>
    </dgm:pt>
    <dgm:pt modelId="{0D350A4B-86E0-F043-8471-03E31D8ACC4F}" type="pres">
      <dgm:prSet presAssocID="{9B1AB85A-A2C5-2F48-8ADE-93FABFDEDC35}" presName="level3hierChild" presStyleCnt="0"/>
      <dgm:spPr/>
    </dgm:pt>
    <dgm:pt modelId="{74A8F15A-4B0C-486B-9D02-A5FB5B26C974}" type="pres">
      <dgm:prSet presAssocID="{856EFBF9-C322-499B-A986-96FE4D10ADD1}" presName="conn2-1" presStyleLbl="parChTrans1D3" presStyleIdx="11" presStyleCnt="13"/>
      <dgm:spPr/>
    </dgm:pt>
    <dgm:pt modelId="{DA8CF162-3EA1-4F38-A359-DD14413DACDC}" type="pres">
      <dgm:prSet presAssocID="{856EFBF9-C322-499B-A986-96FE4D10ADD1}" presName="connTx" presStyleLbl="parChTrans1D3" presStyleIdx="11" presStyleCnt="13"/>
      <dgm:spPr/>
    </dgm:pt>
    <dgm:pt modelId="{D5681874-7762-411F-AA52-2683201739FC}" type="pres">
      <dgm:prSet presAssocID="{5EF1FF38-C17B-4E0D-AB5B-52AAF9FD02F8}" presName="root2" presStyleCnt="0"/>
      <dgm:spPr/>
    </dgm:pt>
    <dgm:pt modelId="{0276036E-0E24-443B-9C76-0A645866E81F}" type="pres">
      <dgm:prSet presAssocID="{5EF1FF38-C17B-4E0D-AB5B-52AAF9FD02F8}" presName="LevelTwoTextNode" presStyleLbl="node3" presStyleIdx="11" presStyleCnt="13" custScaleX="220516" custScaleY="69864" custLinFactNeighborX="-84457" custLinFactNeighborY="-14436">
        <dgm:presLayoutVars>
          <dgm:chPref val="3"/>
        </dgm:presLayoutVars>
      </dgm:prSet>
      <dgm:spPr>
        <a:prstGeom prst="roundRect">
          <a:avLst/>
        </a:prstGeom>
      </dgm:spPr>
    </dgm:pt>
    <dgm:pt modelId="{1145EF79-94F0-411F-A6A4-7EE185ACDE5A}" type="pres">
      <dgm:prSet presAssocID="{5EF1FF38-C17B-4E0D-AB5B-52AAF9FD02F8}" presName="level3hierChild" presStyleCnt="0"/>
      <dgm:spPr/>
    </dgm:pt>
    <dgm:pt modelId="{3DD2322A-2997-F741-B14E-DC6DB2E66F3B}" type="pres">
      <dgm:prSet presAssocID="{0154E223-A74C-F640-8853-E4ECCCC205A2}" presName="conn2-1" presStyleLbl="parChTrans1D4" presStyleIdx="11" presStyleCnt="13"/>
      <dgm:spPr/>
    </dgm:pt>
    <dgm:pt modelId="{C7C40074-BC64-844C-873E-31A50A816A94}" type="pres">
      <dgm:prSet presAssocID="{0154E223-A74C-F640-8853-E4ECCCC205A2}" presName="connTx" presStyleLbl="parChTrans1D4" presStyleIdx="11" presStyleCnt="13"/>
      <dgm:spPr/>
    </dgm:pt>
    <dgm:pt modelId="{FD217AA4-4D53-FA4E-ACF0-A1B65706136E}" type="pres">
      <dgm:prSet presAssocID="{72D43338-B81E-0D4B-97BC-54FCA6A9ECC8}" presName="root2" presStyleCnt="0"/>
      <dgm:spPr/>
    </dgm:pt>
    <dgm:pt modelId="{66F973CF-6EC9-8746-896C-C13F814BDC22}" type="pres">
      <dgm:prSet presAssocID="{72D43338-B81E-0D4B-97BC-54FCA6A9ECC8}" presName="LevelTwoTextNode" presStyleLbl="node4" presStyleIdx="11" presStyleCnt="13" custScaleX="23972" custScaleY="47944" custLinFactNeighborX="47291" custLinFactNeighborY="-8264">
        <dgm:presLayoutVars>
          <dgm:chPref val="3"/>
        </dgm:presLayoutVars>
      </dgm:prSet>
      <dgm:spPr>
        <a:prstGeom prst="ellipse">
          <a:avLst/>
        </a:prstGeom>
      </dgm:spPr>
    </dgm:pt>
    <dgm:pt modelId="{F6AA71C1-D68C-EA49-BAA6-2ED347A9D745}" type="pres">
      <dgm:prSet presAssocID="{72D43338-B81E-0D4B-97BC-54FCA6A9ECC8}" presName="level3hierChild" presStyleCnt="0"/>
      <dgm:spPr/>
    </dgm:pt>
    <dgm:pt modelId="{5303DAB6-E925-421E-9ADC-5F5EBADE5D39}" type="pres">
      <dgm:prSet presAssocID="{5AB35F13-962E-4BCA-9619-BC237D00BF31}" presName="conn2-1" presStyleLbl="parChTrans1D2" presStyleIdx="3" presStyleCnt="4"/>
      <dgm:spPr/>
    </dgm:pt>
    <dgm:pt modelId="{A05A1A11-9F95-44D8-84AE-A8D1DDC16B3F}" type="pres">
      <dgm:prSet presAssocID="{5AB35F13-962E-4BCA-9619-BC237D00BF31}" presName="connTx" presStyleLbl="parChTrans1D2" presStyleIdx="3" presStyleCnt="4"/>
      <dgm:spPr/>
    </dgm:pt>
    <dgm:pt modelId="{D3DD6D62-E189-4D19-90B0-38874E9F6D44}" type="pres">
      <dgm:prSet presAssocID="{E2A337AE-6806-4F3E-8D4E-BBB1F9E506E5}" presName="root2" presStyleCnt="0"/>
      <dgm:spPr/>
    </dgm:pt>
    <dgm:pt modelId="{B090D02B-F8A6-4E85-AC68-CB93E8AB5DAF}" type="pres">
      <dgm:prSet presAssocID="{E2A337AE-6806-4F3E-8D4E-BBB1F9E506E5}" presName="LevelTwoTextNode" presStyleLbl="node2" presStyleIdx="3" presStyleCnt="4" custScaleX="277670" custScaleY="178258" custLinFactX="-85617" custLinFactY="-27834" custLinFactNeighborX="-100000" custLinFactNeighborY="-100000">
        <dgm:presLayoutVars>
          <dgm:chPref val="3"/>
        </dgm:presLayoutVars>
      </dgm:prSet>
      <dgm:spPr/>
    </dgm:pt>
    <dgm:pt modelId="{8A1994B0-AD60-4C36-AB21-AE94952D989D}" type="pres">
      <dgm:prSet presAssocID="{E2A337AE-6806-4F3E-8D4E-BBB1F9E506E5}" presName="level3hierChild" presStyleCnt="0"/>
      <dgm:spPr/>
    </dgm:pt>
    <dgm:pt modelId="{91E1F262-393F-4230-837D-01B74DBE6F1A}" type="pres">
      <dgm:prSet presAssocID="{72F44A44-FA09-4C28-A42B-CFC7AB9DFA33}" presName="conn2-1" presStyleLbl="parChTrans1D3" presStyleIdx="12" presStyleCnt="13"/>
      <dgm:spPr/>
    </dgm:pt>
    <dgm:pt modelId="{595FA5F1-2429-4117-A689-66AA833046B8}" type="pres">
      <dgm:prSet presAssocID="{72F44A44-FA09-4C28-A42B-CFC7AB9DFA33}" presName="connTx" presStyleLbl="parChTrans1D3" presStyleIdx="12" presStyleCnt="13"/>
      <dgm:spPr/>
    </dgm:pt>
    <dgm:pt modelId="{7FF0BDEB-8D1F-44D5-9B62-94AC1FA0E4F7}" type="pres">
      <dgm:prSet presAssocID="{B9DD25CF-B553-48ED-931A-00E52F42148E}" presName="root2" presStyleCnt="0"/>
      <dgm:spPr/>
    </dgm:pt>
    <dgm:pt modelId="{F74F5585-A6F9-47EC-B1F9-3AB9BCCBB93D}" type="pres">
      <dgm:prSet presAssocID="{B9DD25CF-B553-48ED-931A-00E52F42148E}" presName="LevelTwoTextNode" presStyleLbl="node3" presStyleIdx="12" presStyleCnt="13" custScaleX="220516" custScaleY="69864" custLinFactNeighborX="-82815" custLinFactNeighborY="25701">
        <dgm:presLayoutVars>
          <dgm:chPref val="3"/>
        </dgm:presLayoutVars>
      </dgm:prSet>
      <dgm:spPr>
        <a:prstGeom prst="roundRect">
          <a:avLst/>
        </a:prstGeom>
      </dgm:spPr>
    </dgm:pt>
    <dgm:pt modelId="{EDE4BEC0-836A-42E6-81AA-40105450AA79}" type="pres">
      <dgm:prSet presAssocID="{B9DD25CF-B553-48ED-931A-00E52F42148E}" presName="level3hierChild" presStyleCnt="0"/>
      <dgm:spPr/>
    </dgm:pt>
    <dgm:pt modelId="{BC57BAA4-BC2C-7249-AE77-FEEF48B661A8}" type="pres">
      <dgm:prSet presAssocID="{8428179A-722D-B04A-B25D-F8FA820B6549}" presName="conn2-1" presStyleLbl="parChTrans1D4" presStyleIdx="12" presStyleCnt="13"/>
      <dgm:spPr/>
    </dgm:pt>
    <dgm:pt modelId="{7023CC52-E4AF-794A-95A1-5A425431460F}" type="pres">
      <dgm:prSet presAssocID="{8428179A-722D-B04A-B25D-F8FA820B6549}" presName="connTx" presStyleLbl="parChTrans1D4" presStyleIdx="12" presStyleCnt="13"/>
      <dgm:spPr/>
    </dgm:pt>
    <dgm:pt modelId="{CFE0467F-E518-6B42-AEE6-FCDBACDAF415}" type="pres">
      <dgm:prSet presAssocID="{906AE047-C6BC-2943-ABA4-9641929919DB}" presName="root2" presStyleCnt="0"/>
      <dgm:spPr/>
    </dgm:pt>
    <dgm:pt modelId="{3ACEC2CC-C7F8-2041-9FB1-C68FBA3C56E9}" type="pres">
      <dgm:prSet presAssocID="{906AE047-C6BC-2943-ABA4-9641929919DB}" presName="LevelTwoTextNode" presStyleLbl="node4" presStyleIdx="12" presStyleCnt="13" custScaleX="23972" custScaleY="47944" custLinFactNeighborX="47291" custLinFactNeighborY="32181">
        <dgm:presLayoutVars>
          <dgm:chPref val="3"/>
        </dgm:presLayoutVars>
      </dgm:prSet>
      <dgm:spPr>
        <a:prstGeom prst="ellipse">
          <a:avLst/>
        </a:prstGeom>
      </dgm:spPr>
    </dgm:pt>
    <dgm:pt modelId="{BA6DDE31-5652-C242-86FC-F742C0EA4F81}" type="pres">
      <dgm:prSet presAssocID="{906AE047-C6BC-2943-ABA4-9641929919DB}" presName="level3hierChild" presStyleCnt="0"/>
      <dgm:spPr/>
    </dgm:pt>
  </dgm:ptLst>
  <dgm:cxnLst>
    <dgm:cxn modelId="{92B97000-BC2F-2048-90EE-D70E0BDEF96C}" type="presOf" srcId="{1D1D062E-6AA9-444B-BA8E-E0E5BEAA1026}" destId="{92DD9FA8-6D8F-4548-8DCF-22C84B8FDAEA}" srcOrd="1" destOrd="0" presId="urn:microsoft.com/office/officeart/2005/8/layout/hierarchy2"/>
    <dgm:cxn modelId="{044F1A02-DE1E-3A44-822A-7F2362172871}" type="presOf" srcId="{1F63020B-A083-1E4B-977F-18CC67D3867C}" destId="{529FA6E6-6062-5E43-A493-DD584FD61400}" srcOrd="0" destOrd="0" presId="urn:microsoft.com/office/officeart/2005/8/layout/hierarchy2"/>
    <dgm:cxn modelId="{8C092B02-639B-FD43-8BAD-530F96757709}" type="presOf" srcId="{47FD46EC-2289-3B49-853D-76B441DACFA7}" destId="{90CDFCCA-3FA8-B046-B8F3-E79E9FFB6207}" srcOrd="1" destOrd="0" presId="urn:microsoft.com/office/officeart/2005/8/layout/hierarchy2"/>
    <dgm:cxn modelId="{07A9D102-0928-3341-ACF3-46CF7C325043}" type="presOf" srcId="{CBA0C80F-429E-41D4-A980-0D67FAE78150}" destId="{21EA034A-D6B6-40A8-8C28-4C94034F0CC1}" srcOrd="1" destOrd="0" presId="urn:microsoft.com/office/officeart/2005/8/layout/hierarchy2"/>
    <dgm:cxn modelId="{86046406-4B18-D349-A629-3E24048824DD}" srcId="{B7BD57B3-BEE9-40B4-86B1-29318D87B125}" destId="{0D1ED66F-E981-B940-AE08-4A336C75695F}" srcOrd="0" destOrd="0" parTransId="{C94DD7BB-6B3E-8C40-8026-09F6FB8F636C}" sibTransId="{AC1EB8C9-A60A-C945-90DF-3DF42340272F}"/>
    <dgm:cxn modelId="{1D343707-D325-FE42-A61C-E5266F530006}" type="presOf" srcId="{B1DD12AA-C77E-8943-BFDC-C3D661F85943}" destId="{A3A98E59-D8CF-2A4F-8656-4A7770D9C23F}" srcOrd="1" destOrd="0" presId="urn:microsoft.com/office/officeart/2005/8/layout/hierarchy2"/>
    <dgm:cxn modelId="{E4514609-8D81-F14B-ABFD-CC02ADA4F8C2}" type="presOf" srcId="{B9DD25CF-B553-48ED-931A-00E52F42148E}" destId="{F74F5585-A6F9-47EC-B1F9-3AB9BCCBB93D}" srcOrd="0" destOrd="0" presId="urn:microsoft.com/office/officeart/2005/8/layout/hierarchy2"/>
    <dgm:cxn modelId="{8D3C450B-C2B5-C349-AC97-CF064BDD859A}" type="presOf" srcId="{856EFBF9-C322-499B-A986-96FE4D10ADD1}" destId="{74A8F15A-4B0C-486B-9D02-A5FB5B26C974}" srcOrd="0" destOrd="0" presId="urn:microsoft.com/office/officeart/2005/8/layout/hierarchy2"/>
    <dgm:cxn modelId="{5973950B-6F01-1F4F-AAC7-8A962841F894}" type="presOf" srcId="{D2223787-06A3-A14E-B536-5F72184D2D58}" destId="{54241D18-8F17-E14F-AE22-A4F4561203A3}" srcOrd="1" destOrd="0" presId="urn:microsoft.com/office/officeart/2005/8/layout/hierarchy2"/>
    <dgm:cxn modelId="{681A6C1A-010A-B847-94B5-A06008C55A9F}" type="presOf" srcId="{834A6764-0C45-44F1-945E-9C50EC96CBD6}" destId="{146AFA9B-F0E3-475D-B4D8-E6A33B489F9A}" srcOrd="1" destOrd="0" presId="urn:microsoft.com/office/officeart/2005/8/layout/hierarchy2"/>
    <dgm:cxn modelId="{75E5C11A-D9C3-094C-9E78-7787F2CD888C}" type="presOf" srcId="{E7B44436-763A-424F-85CD-0D3EE849C13F}" destId="{5382629F-E213-C74C-B1F1-8A0126FB3D07}" srcOrd="1" destOrd="0" presId="urn:microsoft.com/office/officeart/2005/8/layout/hierarchy2"/>
    <dgm:cxn modelId="{4C6A4E1E-B9DD-4274-B21E-698455F70587}" srcId="{9A9E0640-B31F-42A6-A12C-CE623167815B}" destId="{B7BD57B3-BEE9-40B4-86B1-29318D87B125}" srcOrd="1" destOrd="0" parTransId="{A802C80B-FBFD-4ABC-A4A2-1E2D4E30845E}" sibTransId="{AB4A4983-0CED-4A26-A4CC-0BC07248F197}"/>
    <dgm:cxn modelId="{3675471F-95C6-4478-B051-1E5FA4C471FA}" srcId="{15263FD9-A4AB-B649-A1BB-FF8DD6D52E67}" destId="{C521E9D4-05F3-4682-9BCB-E5A22151FB5B}" srcOrd="2" destOrd="0" parTransId="{86AB3D6D-40DA-400F-9752-CDCDA683CE6A}" sibTransId="{C47599D5-82AB-40A7-90A7-E28294082942}"/>
    <dgm:cxn modelId="{59FC5621-7233-1B47-A173-E8E338BC3D75}" type="presOf" srcId="{88C39B92-7ABF-4ADF-A8E4-BF8615DE3443}" destId="{4DC62D7A-EA51-40F0-90B6-5222EE4442A4}" srcOrd="0" destOrd="0" presId="urn:microsoft.com/office/officeart/2005/8/layout/hierarchy2"/>
    <dgm:cxn modelId="{5D7F4A23-847D-CF4E-9918-2AFD3138836E}" type="presOf" srcId="{6AD9834A-831E-4FA6-8CB4-0E0C96348AA9}" destId="{AA95946C-64FA-4BEA-8B82-454E8296BF38}" srcOrd="1" destOrd="0" presId="urn:microsoft.com/office/officeart/2005/8/layout/hierarchy2"/>
    <dgm:cxn modelId="{3FF54C24-01C4-4279-9A32-5D152D10070B}" srcId="{15263FD9-A4AB-B649-A1BB-FF8DD6D52E67}" destId="{E2A337AE-6806-4F3E-8D4E-BBB1F9E506E5}" srcOrd="3" destOrd="0" parTransId="{5AB35F13-962E-4BCA-9619-BC237D00BF31}" sibTransId="{F8111D90-2D74-4EB5-8845-B81502A4562C}"/>
    <dgm:cxn modelId="{98DE1F27-190E-7845-903D-E01B2F52C360}" type="presOf" srcId="{EE318509-C9F9-4D46-B019-ECD77327012C}" destId="{ABF9C14C-E782-40B4-990C-7FC4ADFFE29D}" srcOrd="0" destOrd="0" presId="urn:microsoft.com/office/officeart/2005/8/layout/hierarchy2"/>
    <dgm:cxn modelId="{62C3112A-80F2-0946-B2CD-33DAB513D423}" type="presOf" srcId="{E8F77C68-C56C-4633-8574-84DDD80E2636}" destId="{E571E832-6850-4147-A30E-43DBD6BDAD48}" srcOrd="0" destOrd="0" presId="urn:microsoft.com/office/officeart/2005/8/layout/hierarchy2"/>
    <dgm:cxn modelId="{7A8D9E2A-EBF9-6E45-98B2-BAE302DE60C7}" type="presOf" srcId="{5EF1FF38-C17B-4E0D-AB5B-52AAF9FD02F8}" destId="{0276036E-0E24-443B-9C76-0A645866E81F}" srcOrd="0" destOrd="0" presId="urn:microsoft.com/office/officeart/2005/8/layout/hierarchy2"/>
    <dgm:cxn modelId="{CC3A292B-EA71-E64C-8AAE-052DF17CB28D}" type="presOf" srcId="{42C08547-505C-4EE0-B294-38B73D0F934F}" destId="{10EA51EA-2B64-4675-B693-AB13C8CF8BCE}" srcOrd="0" destOrd="0" presId="urn:microsoft.com/office/officeart/2005/8/layout/hierarchy2"/>
    <dgm:cxn modelId="{88B02B2B-A23C-1940-AD7C-4FB4BE650DAC}" type="presOf" srcId="{528BED4C-E560-40E1-A0FE-ED52F8F8AE05}" destId="{0AFFF25D-535B-44EA-8034-409D6C3D8007}" srcOrd="0" destOrd="0" presId="urn:microsoft.com/office/officeart/2005/8/layout/hierarchy2"/>
    <dgm:cxn modelId="{B1B1582B-180A-7045-92AC-030FD9C7276D}" srcId="{E8F77C68-C56C-4633-8574-84DDD80E2636}" destId="{500251DB-E50E-8842-ACE4-632D20720AEA}" srcOrd="0" destOrd="0" parTransId="{E7B44436-763A-424F-85CD-0D3EE849C13F}" sibTransId="{66C64CC4-BA9A-4B4C-A742-0B8DF58C4D00}"/>
    <dgm:cxn modelId="{1672092C-7FCE-814B-8BCF-626BBE13612D}" type="presOf" srcId="{B5D1D06C-3C2C-4F51-9110-2F844AD7F69C}" destId="{2C1F3CF5-CA66-4A87-AA89-9197D34E8FA9}" srcOrd="1" destOrd="0" presId="urn:microsoft.com/office/officeart/2005/8/layout/hierarchy2"/>
    <dgm:cxn modelId="{FA5E2C2D-A58E-2A4E-9FD8-6096CF57FCCA}" type="presOf" srcId="{6AD9834A-831E-4FA6-8CB4-0E0C96348AA9}" destId="{E5BE6CB1-0C68-4082-BB82-FCB64A20343D}" srcOrd="0" destOrd="0" presId="urn:microsoft.com/office/officeart/2005/8/layout/hierarchy2"/>
    <dgm:cxn modelId="{10DC372D-87D1-1E4E-9A19-0644720738DB}" type="presOf" srcId="{1D1D062E-6AA9-444B-BA8E-E0E5BEAA1026}" destId="{76141831-AA3D-D944-94AD-FB36208329C6}" srcOrd="0" destOrd="0" presId="urn:microsoft.com/office/officeart/2005/8/layout/hierarchy2"/>
    <dgm:cxn modelId="{9135B932-8B04-AF41-BAFB-E09886B35401}" type="presOf" srcId="{C94DD7BB-6B3E-8C40-8026-09F6FB8F636C}" destId="{88554846-115B-764D-A619-1B2197F969E9}" srcOrd="0" destOrd="0" presId="urn:microsoft.com/office/officeart/2005/8/layout/hierarchy2"/>
    <dgm:cxn modelId="{3643F532-A58E-4AD6-9565-D04D99F17E9C}" srcId="{9A9E0640-B31F-42A6-A12C-CE623167815B}" destId="{A1477D90-960E-47CB-86D0-5C17B2E8B4DB}" srcOrd="0" destOrd="0" parTransId="{CBA0C80F-429E-41D4-A980-0D67FAE78150}" sibTransId="{68853F16-DE10-4A5F-854B-77754C0336B4}"/>
    <dgm:cxn modelId="{8A2FC233-D346-EA48-B4AF-15FFD71A4BC6}" type="presOf" srcId="{72F44A44-FA09-4C28-A42B-CFC7AB9DFA33}" destId="{595FA5F1-2429-4117-A689-66AA833046B8}" srcOrd="1" destOrd="0" presId="urn:microsoft.com/office/officeart/2005/8/layout/hierarchy2"/>
    <dgm:cxn modelId="{1FC2E435-A404-374F-B02F-867C828A09BC}" type="presOf" srcId="{72F44A44-FA09-4C28-A42B-CFC7AB9DFA33}" destId="{91E1F262-393F-4230-837D-01B74DBE6F1A}" srcOrd="0" destOrd="0" presId="urn:microsoft.com/office/officeart/2005/8/layout/hierarchy2"/>
    <dgm:cxn modelId="{9C2C7837-667F-4E4A-A14D-F6B06A41954D}" type="presOf" srcId="{58A08446-54CA-C947-A60F-02606BA0705E}" destId="{7FEA083B-CD48-B446-A20A-65BE8409199D}" srcOrd="1" destOrd="0" presId="urn:microsoft.com/office/officeart/2005/8/layout/hierarchy2"/>
    <dgm:cxn modelId="{1D6F0639-FA4E-4A48-87A9-3AD8C2DAFBB4}" srcId="{C521E9D4-05F3-4682-9BCB-E5A22151FB5B}" destId="{5EF1FF38-C17B-4E0D-AB5B-52AAF9FD02F8}" srcOrd="2" destOrd="0" parTransId="{856EFBF9-C322-499B-A986-96FE4D10ADD1}" sibTransId="{2A2F5E57-65B4-4493-B833-DC752F4F64D6}"/>
    <dgm:cxn modelId="{47A7CB3E-3485-904F-9A42-FE05FF79C3C1}" type="presOf" srcId="{13B2B898-9497-AF48-8B07-F21DC72A587B}" destId="{388A9122-042C-3042-95F9-E46D62292076}" srcOrd="1" destOrd="0" presId="urn:microsoft.com/office/officeart/2005/8/layout/hierarchy2"/>
    <dgm:cxn modelId="{41195A5D-4875-0840-BE7C-097412996A7B}" srcId="{A1477D90-960E-47CB-86D0-5C17B2E8B4DB}" destId="{734DDD2C-B137-904F-8423-F53C0A781EC7}" srcOrd="0" destOrd="0" parTransId="{347FA16B-DA46-CE41-9923-92F72E22E326}" sibTransId="{AA948F89-E654-B342-964E-9AC6EE963B24}"/>
    <dgm:cxn modelId="{04A53E5E-86E3-7041-82C4-DE5443C6D53D}" type="presOf" srcId="{C94DD7BB-6B3E-8C40-8026-09F6FB8F636C}" destId="{50C1B2D6-E401-0E4D-999E-C5A53AD170B0}" srcOrd="1" destOrd="0" presId="urn:microsoft.com/office/officeart/2005/8/layout/hierarchy2"/>
    <dgm:cxn modelId="{3821E55E-D729-354E-A117-DFE3C3D70B87}" type="presOf" srcId="{A802C80B-FBFD-4ABC-A4A2-1E2D4E30845E}" destId="{49C40944-37F9-4283-B69F-E85C52C38198}" srcOrd="0" destOrd="0" presId="urn:microsoft.com/office/officeart/2005/8/layout/hierarchy2"/>
    <dgm:cxn modelId="{ED5DC160-33E9-4D95-937C-29A278FE7113}" srcId="{4A4405B4-F063-4FB8-9E5C-74BC640FBA38}" destId="{36AA60C7-0098-4A9E-89F1-1CBA8DC30923}" srcOrd="0" destOrd="0" parTransId="{42C08547-505C-4EE0-B294-38B73D0F934F}" sibTransId="{4300B1F9-5CAA-4241-B21D-666E01546976}"/>
    <dgm:cxn modelId="{7274DC60-5D94-5643-9951-D190AC397173}" type="presOf" srcId="{4C50B4AB-6533-4220-B352-2E6B1E2F7020}" destId="{17828CCC-4DAF-4ED0-B674-55BF6836B472}" srcOrd="0" destOrd="0" presId="urn:microsoft.com/office/officeart/2005/8/layout/hierarchy2"/>
    <dgm:cxn modelId="{F1D90C41-C1E9-094C-955E-486EA7FE026E}" type="presOf" srcId="{819CA85E-1585-E449-B144-668183E6EF4F}" destId="{CF994FA1-9917-C84E-B72B-6E8DF35E6FAE}" srcOrd="0" destOrd="0" presId="urn:microsoft.com/office/officeart/2005/8/layout/hierarchy2"/>
    <dgm:cxn modelId="{6A860842-7977-FC44-8C9B-F01734098FEB}" type="presOf" srcId="{528BED4C-E560-40E1-A0FE-ED52F8F8AE05}" destId="{864BDB6A-390F-46E4-9E3B-62E9CCC396E3}" srcOrd="1" destOrd="0" presId="urn:microsoft.com/office/officeart/2005/8/layout/hierarchy2"/>
    <dgm:cxn modelId="{7C079242-2A2D-4A4C-A1FA-9C2FE81C6EDB}" type="presOf" srcId="{A32C18BD-944A-4552-A9BD-CB074B286454}" destId="{E518A14B-D4E1-4482-AEA0-186351EA5F7A}" srcOrd="0" destOrd="0" presId="urn:microsoft.com/office/officeart/2005/8/layout/hierarchy2"/>
    <dgm:cxn modelId="{BAA23A64-234F-AD4B-803A-7DC9A356AEF8}" srcId="{EE2E0114-C07B-4589-BC0E-C54A383AD9E6}" destId="{9715946D-EE99-FD48-A0BF-90B0A0834C0B}" srcOrd="0" destOrd="0" parTransId="{D2223787-06A3-A14E-B536-5F72184D2D58}" sibTransId="{C8695A47-B183-1A49-A5C6-91CDD4DC56D9}"/>
    <dgm:cxn modelId="{2833FB47-1D6E-9246-84F9-94759C3C29A4}" srcId="{C521E9D4-05F3-4682-9BCB-E5A22151FB5B}" destId="{ABD3895D-18CA-4CE7-9706-3E13C0749A0A}" srcOrd="1" destOrd="0" parTransId="{834A6764-0C45-44F1-945E-9C50EC96CBD6}" sibTransId="{07F532E0-3D03-4FF5-B687-879809D37156}"/>
    <dgm:cxn modelId="{7B587A69-D643-9B4D-B9D0-1E348D7EE998}" type="presOf" srcId="{A802C80B-FBFD-4ABC-A4A2-1E2D4E30845E}" destId="{BDA18FC9-1F14-4503-9BEB-D3B73E7F4A8F}" srcOrd="1" destOrd="0" presId="urn:microsoft.com/office/officeart/2005/8/layout/hierarchy2"/>
    <dgm:cxn modelId="{418B814A-B3F1-C547-9352-EFEB8088F3D0}" type="presOf" srcId="{CBA0C80F-429E-41D4-A980-0D67FAE78150}" destId="{A243D1D4-E45E-4D91-BBC5-938A1ABAD9FC}" srcOrd="0" destOrd="0" presId="urn:microsoft.com/office/officeart/2005/8/layout/hierarchy2"/>
    <dgm:cxn modelId="{33E4AA4A-4EF2-C246-8204-2EBACCE737D4}" type="presOf" srcId="{4A4405B4-F063-4FB8-9E5C-74BC640FBA38}" destId="{C6B6367D-18F1-461E-8420-346A5868F3F5}" srcOrd="0" destOrd="0" presId="urn:microsoft.com/office/officeart/2005/8/layout/hierarchy2"/>
    <dgm:cxn modelId="{1340B04A-C695-2944-8263-650FA5B12904}" type="presOf" srcId="{86AB3D6D-40DA-400F-9752-CDCDA683CE6A}" destId="{6A1A26B7-1884-46C6-9923-B7A8151DB74A}" srcOrd="0" destOrd="0" presId="urn:microsoft.com/office/officeart/2005/8/layout/hierarchy2"/>
    <dgm:cxn modelId="{CC458F6B-3FB0-7443-BA02-67EB246B8FDC}" type="presOf" srcId="{D5431A6F-4470-478E-9DD8-ED97A0D7C2EB}" destId="{2096ACF8-F028-4B08-8D5D-162080B5DC28}" srcOrd="0" destOrd="0" presId="urn:microsoft.com/office/officeart/2005/8/layout/hierarchy2"/>
    <dgm:cxn modelId="{F1F1E96D-FF7C-EC4C-8124-2756DCEA4E67}" type="presOf" srcId="{E55B6FD5-8DFB-42F8-B591-7037CC903E70}" destId="{6369E00D-9FAD-4D8E-9A40-07B57F102784}" srcOrd="0" destOrd="0" presId="urn:microsoft.com/office/officeart/2005/8/layout/hierarchy2"/>
    <dgm:cxn modelId="{776E0E4F-D6A7-3A49-A114-C3E2D1BF44C3}" srcId="{36AA60C7-0098-4A9E-89F1-1CBA8DC30923}" destId="{DA0C0B16-9D9B-8840-BDFD-C6FABA8D4990}" srcOrd="0" destOrd="0" parTransId="{58A08446-54CA-C947-A60F-02606BA0705E}" sibTransId="{94590357-33D3-EB4E-A905-313D1149B6DF}"/>
    <dgm:cxn modelId="{6AFD374F-A13A-F649-9BF7-0CE4726166C0}" type="presOf" srcId="{801EA9B5-07B2-46EE-8926-FF576775FAAA}" destId="{5C0E3436-DB1D-4A07-81F8-88B10CD1CCAE}" srcOrd="0" destOrd="0" presId="urn:microsoft.com/office/officeart/2005/8/layout/hierarchy2"/>
    <dgm:cxn modelId="{7EB5426F-8AB6-EF49-AF27-744760B602D3}" type="presOf" srcId="{F7BD83D5-8177-4A51-8A6F-29562D2B0A5C}" destId="{1E20A016-DDBF-4098-880D-44CD3B66FC65}" srcOrd="1" destOrd="0" presId="urn:microsoft.com/office/officeart/2005/8/layout/hierarchy2"/>
    <dgm:cxn modelId="{8FB03D70-511E-604F-8219-D186AB96144B}" type="presOf" srcId="{32542D92-C516-2442-91EA-6DEA0C04E899}" destId="{0C7D570D-362D-E941-9FEA-A1EB50C0540D}" srcOrd="0" destOrd="0" presId="urn:microsoft.com/office/officeart/2005/8/layout/hierarchy2"/>
    <dgm:cxn modelId="{21C9EA51-577D-41FE-8239-A02D395CD544}" srcId="{9A9E0640-B31F-42A6-A12C-CE623167815B}" destId="{EE2E0114-C07B-4589-BC0E-C54A383AD9E6}" srcOrd="4" destOrd="0" parTransId="{1002E5DF-46CB-466D-9B2A-6F38BFCC567C}" sibTransId="{6A851728-EE2F-4330-A943-3A967CD82774}"/>
    <dgm:cxn modelId="{69981573-C9D3-D440-981F-410AC118696E}" type="presOf" srcId="{66635D6F-AEC8-4020-BD29-7D1B627DE3EA}" destId="{C351745A-B462-45F7-95BA-72F6FBBEEA2E}" srcOrd="0" destOrd="0" presId="urn:microsoft.com/office/officeart/2005/8/layout/hierarchy2"/>
    <dgm:cxn modelId="{2E656274-4A20-1547-A5F6-7A38584EE8FF}" type="presOf" srcId="{801EA9B5-07B2-46EE-8926-FF576775FAAA}" destId="{42B99B8D-2BBA-4F93-ACCF-1083A387056D}" srcOrd="1" destOrd="0" presId="urn:microsoft.com/office/officeart/2005/8/layout/hierarchy2"/>
    <dgm:cxn modelId="{07808074-3B59-4650-8314-B3329FBDAE44}" type="presOf" srcId="{FA572158-A63D-8348-83C5-6C129DA7F795}" destId="{9E88A6EA-5155-4F5A-BA78-D362E16693B1}" srcOrd="0" destOrd="0" presId="urn:microsoft.com/office/officeart/2005/8/layout/hierarchy2"/>
    <dgm:cxn modelId="{A2835F55-08AA-4FD5-B026-3398FA88D6D3}" srcId="{15263FD9-A4AB-B649-A1BB-FF8DD6D52E67}" destId="{9A9E0640-B31F-42A6-A12C-CE623167815B}" srcOrd="1" destOrd="0" parTransId="{801EA9B5-07B2-46EE-8926-FF576775FAAA}" sibTransId="{305A2BDC-6622-45EC-BD54-FD2636CE4DF3}"/>
    <dgm:cxn modelId="{1C8A5976-D47E-2944-B7C7-05272AC270F5}" type="presOf" srcId="{906AE047-C6BC-2943-ABA4-9641929919DB}" destId="{3ACEC2CC-C7F8-2041-9FB1-C68FBA3C56E9}" srcOrd="0" destOrd="0" presId="urn:microsoft.com/office/officeart/2005/8/layout/hierarchy2"/>
    <dgm:cxn modelId="{3628F256-456A-934F-A8C1-1C8D9572A5D8}" type="presOf" srcId="{72D43338-B81E-0D4B-97BC-54FCA6A9ECC8}" destId="{66F973CF-6EC9-8746-896C-C13F814BDC22}" srcOrd="0" destOrd="0" presId="urn:microsoft.com/office/officeart/2005/8/layout/hierarchy2"/>
    <dgm:cxn modelId="{8BF37857-3F0A-A443-A678-910144B09AAD}" type="presOf" srcId="{849F7E6C-D992-7C46-9A01-4357C0208DE5}" destId="{EE848325-CF8A-1943-860B-25AB9117C042}" srcOrd="1" destOrd="0" presId="urn:microsoft.com/office/officeart/2005/8/layout/hierarchy2"/>
    <dgm:cxn modelId="{7A3E1E59-CFAD-B646-94EC-652A182F6BAA}" srcId="{C521E9D4-05F3-4682-9BCB-E5A22151FB5B}" destId="{EE318509-C9F9-4D46-B019-ECD77327012C}" srcOrd="0" destOrd="0" parTransId="{88C39B92-7ABF-4ADF-A8E4-BF8615DE3443}" sibTransId="{36D5BA3A-9B20-49B7-ADE6-5FB0598C55C7}"/>
    <dgm:cxn modelId="{3864DE7D-6DED-8140-BC50-6F1922E79901}" type="presOf" srcId="{C521E9D4-05F3-4682-9BCB-E5A22151FB5B}" destId="{8C362B6C-5E9B-404C-AF8D-CA4F89FF131F}" srcOrd="0" destOrd="0" presId="urn:microsoft.com/office/officeart/2005/8/layout/hierarchy2"/>
    <dgm:cxn modelId="{CFD5757E-E4F7-7748-98A3-BDEC825F69E8}" type="presOf" srcId="{36AA60C7-0098-4A9E-89F1-1CBA8DC30923}" destId="{D5958206-4327-4C27-ADDF-9319C5E60498}" srcOrd="0" destOrd="0" presId="urn:microsoft.com/office/officeart/2005/8/layout/hierarchy2"/>
    <dgm:cxn modelId="{E3E3DB7E-B91C-A94E-8AC6-1DFC3A2183DF}" type="presOf" srcId="{E2A337AE-6806-4F3E-8D4E-BBB1F9E506E5}" destId="{B090D02B-F8A6-4E85-AC68-CB93E8AB5DAF}" srcOrd="0" destOrd="0" presId="urn:microsoft.com/office/officeart/2005/8/layout/hierarchy2"/>
    <dgm:cxn modelId="{046B377F-3F99-9D4C-9F68-34C045226732}" type="presOf" srcId="{734DDD2C-B137-904F-8423-F53C0A781EC7}" destId="{98BC669C-0787-3F41-8235-5E0CD67C8B43}" srcOrd="0" destOrd="0" presId="urn:microsoft.com/office/officeart/2005/8/layout/hierarchy2"/>
    <dgm:cxn modelId="{009FB77F-19DF-7441-8E3D-3637A8836985}" type="presOf" srcId="{B7BD57B3-BEE9-40B4-86B1-29318D87B125}" destId="{172E3FC5-72A7-49AB-BD84-D5D0B92E6B74}" srcOrd="0" destOrd="0" presId="urn:microsoft.com/office/officeart/2005/8/layout/hierarchy2"/>
    <dgm:cxn modelId="{E1BA5386-1B6A-8142-91C8-01A818C1A8D3}" type="presOf" srcId="{5AB35F13-962E-4BCA-9619-BC237D00BF31}" destId="{A05A1A11-9F95-44D8-84AE-A8D1DDC16B3F}" srcOrd="1" destOrd="0" presId="urn:microsoft.com/office/officeart/2005/8/layout/hierarchy2"/>
    <dgm:cxn modelId="{40F7F78A-5FBF-5645-920B-B4FC9CA4210A}" srcId="{FA572158-A63D-8348-83C5-6C129DA7F795}" destId="{15263FD9-A4AB-B649-A1BB-FF8DD6D52E67}" srcOrd="0" destOrd="0" parTransId="{6E3E3A0D-C9A8-134D-BEF2-B759BA4AF946}" sibTransId="{71D1C2FB-FBDE-B14E-83F9-0F6298549C8E}"/>
    <dgm:cxn modelId="{590F8E8F-426D-44AC-A734-AA54FA7EAC95}" srcId="{4A4405B4-F063-4FB8-9E5C-74BC640FBA38}" destId="{D5431A6F-4470-478E-9DD8-ED97A0D7C2EB}" srcOrd="3" destOrd="0" parTransId="{B5D1D06C-3C2C-4F51-9110-2F844AD7F69C}" sibTransId="{A326336E-4082-4603-ACAE-F3ECA144FFD6}"/>
    <dgm:cxn modelId="{2A333790-0111-D54A-BC17-955F22E45B0E}" type="presOf" srcId="{500251DB-E50E-8842-ACE4-632D20720AEA}" destId="{54F8F43C-7701-CD41-A19E-F42145C3A752}" srcOrd="0" destOrd="0" presId="urn:microsoft.com/office/officeart/2005/8/layout/hierarchy2"/>
    <dgm:cxn modelId="{5F819290-9F48-BC47-95A5-28E90EC52878}" type="presOf" srcId="{834A6764-0C45-44F1-945E-9C50EC96CBD6}" destId="{70F6BDA0-7197-4373-BAAF-1F55BAB8ECEE}" srcOrd="0" destOrd="0" presId="urn:microsoft.com/office/officeart/2005/8/layout/hierarchy2"/>
    <dgm:cxn modelId="{01DE3A92-7403-284D-AED3-5F40A002CFDA}" type="presOf" srcId="{86AB3D6D-40DA-400F-9752-CDCDA683CE6A}" destId="{E9C2A084-9AA9-49FA-A437-1B2303F928CF}" srcOrd="1" destOrd="0" presId="urn:microsoft.com/office/officeart/2005/8/layout/hierarchy2"/>
    <dgm:cxn modelId="{1DD2B495-43C4-48C5-ADE8-4AF9C89017DD}" srcId="{9A9E0640-B31F-42A6-A12C-CE623167815B}" destId="{E1804A3F-BC93-4960-ADDA-129D4D722551}" srcOrd="3" destOrd="0" parTransId="{F7BD83D5-8177-4A51-8A6F-29562D2B0A5C}" sibTransId="{D8B82BCB-4FD8-45E1-9D3F-08C92B43BD40}"/>
    <dgm:cxn modelId="{033B0996-6047-9E4D-867B-31C25C1393B2}" srcId="{EE318509-C9F9-4D46-B019-ECD77327012C}" destId="{819CA85E-1585-E449-B144-668183E6EF4F}" srcOrd="0" destOrd="0" parTransId="{F8F815DF-7F38-2C44-9AFB-7D1562F612AE}" sibTransId="{6988A6F0-5A56-1545-B63F-3042473FECF3}"/>
    <dgm:cxn modelId="{E033A797-9EF5-BE49-8678-FE72CD6592E3}" type="presOf" srcId="{E7B44436-763A-424F-85CD-0D3EE849C13F}" destId="{56BFC1B3-F8E8-9A41-B472-53532CCF4124}" srcOrd="0" destOrd="0" presId="urn:microsoft.com/office/officeart/2005/8/layout/hierarchy2"/>
    <dgm:cxn modelId="{B5836598-3122-3B42-9A5E-4AE0ADF63856}" type="presOf" srcId="{15263FD9-A4AB-B649-A1BB-FF8DD6D52E67}" destId="{E177DED1-294F-49DA-BA6D-33B0A23D0455}" srcOrd="0" destOrd="0" presId="urn:microsoft.com/office/officeart/2005/8/layout/hierarchy2"/>
    <dgm:cxn modelId="{79A7139E-5ACB-D946-BF8D-34838904957D}" type="presOf" srcId="{1002E5DF-46CB-466D-9B2A-6F38BFCC567C}" destId="{D0B96A37-0E1A-4393-82C6-A7F3246CF841}" srcOrd="1" destOrd="0" presId="urn:microsoft.com/office/officeart/2005/8/layout/hierarchy2"/>
    <dgm:cxn modelId="{F232CB9F-EF3E-A146-BFDD-26FE83A76BC7}" type="presOf" srcId="{E55B6FD5-8DFB-42F8-B591-7037CC903E70}" destId="{E19DEDC2-FAAA-4EAE-8203-1E2D968EFBFF}" srcOrd="1" destOrd="0" presId="urn:microsoft.com/office/officeart/2005/8/layout/hierarchy2"/>
    <dgm:cxn modelId="{B81475A1-1B8F-3544-A61E-A8C4B0DCC2E1}" type="presOf" srcId="{849F7E6C-D992-7C46-9A01-4357C0208DE5}" destId="{278AC060-9183-A840-BEF9-6775A09330E7}" srcOrd="0" destOrd="0" presId="urn:microsoft.com/office/officeart/2005/8/layout/hierarchy2"/>
    <dgm:cxn modelId="{F22BCDA2-D082-234E-872B-418A3EC9441A}" type="presOf" srcId="{0154E223-A74C-F640-8853-E4ECCCC205A2}" destId="{C7C40074-BC64-844C-873E-31A50A816A94}" srcOrd="1" destOrd="0" presId="urn:microsoft.com/office/officeart/2005/8/layout/hierarchy2"/>
    <dgm:cxn modelId="{2009D8A4-62CB-8042-BAB8-9145E0A9EECE}" type="presOf" srcId="{58A08446-54CA-C947-A60F-02606BA0705E}" destId="{26FF9C7C-B73A-FB4D-9708-5D4C8E906985}" srcOrd="0" destOrd="0" presId="urn:microsoft.com/office/officeart/2005/8/layout/hierarchy2"/>
    <dgm:cxn modelId="{00EB38A5-B9A1-0945-8963-EB41F8DB53CD}" type="presOf" srcId="{B5D1D06C-3C2C-4F51-9110-2F844AD7F69C}" destId="{3EF6B788-E27C-4D43-87BD-E8260B348F21}" srcOrd="0" destOrd="0" presId="urn:microsoft.com/office/officeart/2005/8/layout/hierarchy2"/>
    <dgm:cxn modelId="{FD32DCA8-992D-5242-A405-A1B7292B0A11}" srcId="{B9DD25CF-B553-48ED-931A-00E52F42148E}" destId="{906AE047-C6BC-2943-ABA4-9641929919DB}" srcOrd="0" destOrd="0" parTransId="{8428179A-722D-B04A-B25D-F8FA820B6549}" sibTransId="{E5CA339B-977F-3642-977A-69CAE2632FA8}"/>
    <dgm:cxn modelId="{17CE94A9-335D-2B49-A9D9-FA27ECF8C53F}" type="presOf" srcId="{E29E1650-4F95-2347-9112-200CE2B58E8D}" destId="{007643EE-3EDF-2244-979C-F5F6C0D0FC9C}" srcOrd="0" destOrd="0" presId="urn:microsoft.com/office/officeart/2005/8/layout/hierarchy2"/>
    <dgm:cxn modelId="{CD153DAD-E83F-0149-8C8C-9EBB190B28DA}" type="presOf" srcId="{E1804A3F-BC93-4960-ADDA-129D4D722551}" destId="{2636CA2A-0E67-46AD-9396-3E57EE3E506F}" srcOrd="0" destOrd="0" presId="urn:microsoft.com/office/officeart/2005/8/layout/hierarchy2"/>
    <dgm:cxn modelId="{A4C8BEB5-1EF0-2A42-B144-0B530149A96E}" srcId="{D5431A6F-4470-478E-9DD8-ED97A0D7C2EB}" destId="{89FAF375-CE5C-264A-B254-64F0C0CBB369}" srcOrd="0" destOrd="0" parTransId="{47FD46EC-2289-3B49-853D-76B441DACFA7}" sibTransId="{2A86DC0C-53EF-DB4D-99B1-24FCC88BD8D0}"/>
    <dgm:cxn modelId="{30B3C6B6-BAE9-E340-96B5-35E407F8BB2F}" srcId="{5EF1FF38-C17B-4E0D-AB5B-52AAF9FD02F8}" destId="{72D43338-B81E-0D4B-97BC-54FCA6A9ECC8}" srcOrd="0" destOrd="0" parTransId="{0154E223-A74C-F640-8853-E4ECCCC205A2}" sibTransId="{C3E1D660-0B63-774C-A1F5-4D95C5BA7D1C}"/>
    <dgm:cxn modelId="{9BFE76B7-9324-484A-ADB7-D6D6659931B7}" srcId="{ABD3895D-18CA-4CE7-9706-3E13C0749A0A}" destId="{9B1AB85A-A2C5-2F48-8ADE-93FABFDEDC35}" srcOrd="0" destOrd="0" parTransId="{1D1D062E-6AA9-444B-BA8E-E0E5BEAA1026}" sibTransId="{84F557F1-263A-9545-BE5A-4022576A1D18}"/>
    <dgm:cxn modelId="{984D9EB8-1018-4AA2-BC14-000751FA4DAB}" srcId="{4A4405B4-F063-4FB8-9E5C-74BC640FBA38}" destId="{E8F77C68-C56C-4633-8574-84DDD80E2636}" srcOrd="2" destOrd="0" parTransId="{E55B6FD5-8DFB-42F8-B591-7037CC903E70}" sibTransId="{7F44C2DA-F4B0-4245-91D5-73D8C2A07EC5}"/>
    <dgm:cxn modelId="{AD4F93BA-47B3-1848-8444-71F5B3740A3A}" type="presOf" srcId="{8428179A-722D-B04A-B25D-F8FA820B6549}" destId="{BC57BAA4-BC2C-7249-AE77-FEEF48B661A8}" srcOrd="0" destOrd="0" presId="urn:microsoft.com/office/officeart/2005/8/layout/hierarchy2"/>
    <dgm:cxn modelId="{DD4212BF-EA9F-EF4F-9882-CF32863FDFA8}" srcId="{66635D6F-AEC8-4020-BD29-7D1B627DE3EA}" destId="{32542D92-C516-2442-91EA-6DEA0C04E899}" srcOrd="0" destOrd="0" parTransId="{B1DD12AA-C77E-8943-BFDC-C3D661F85943}" sibTransId="{9421B80A-D8B0-6F41-9DC9-882B51776766}"/>
    <dgm:cxn modelId="{E81FB1BF-6F2A-724C-B921-41C569127DB1}" type="presOf" srcId="{89FAF375-CE5C-264A-B254-64F0C0CBB369}" destId="{44E95EF2-1798-EF4E-94AF-98EDF823CD07}" srcOrd="0" destOrd="0" presId="urn:microsoft.com/office/officeart/2005/8/layout/hierarchy2"/>
    <dgm:cxn modelId="{4426B0C3-267E-7744-B409-C20EBADA809F}" type="presOf" srcId="{88C39B92-7ABF-4ADF-A8E4-BF8615DE3443}" destId="{BE34C83C-4673-4831-84F6-D0B97E068BFE}" srcOrd="1" destOrd="0" presId="urn:microsoft.com/office/officeart/2005/8/layout/hierarchy2"/>
    <dgm:cxn modelId="{B21C3BC4-FAFA-8142-BC12-5F7A23796F04}" type="presOf" srcId="{B1DD12AA-C77E-8943-BFDC-C3D661F85943}" destId="{FB4B6001-76A8-3042-B7A0-E8CF19B8E6F8}" srcOrd="0" destOrd="0" presId="urn:microsoft.com/office/officeart/2005/8/layout/hierarchy2"/>
    <dgm:cxn modelId="{C2B4BEC4-CF09-4E0B-ADD8-4A23306B3BAD}" srcId="{15263FD9-A4AB-B649-A1BB-FF8DD6D52E67}" destId="{4A4405B4-F063-4FB8-9E5C-74BC640FBA38}" srcOrd="0" destOrd="0" parTransId="{A32C18BD-944A-4552-A9BD-CB074B286454}" sibTransId="{1D58BC62-055B-4226-8998-58F70F07CFAD}"/>
    <dgm:cxn modelId="{3525C2C4-FF14-D349-BFCC-5ECAC071053F}" type="presOf" srcId="{347FA16B-DA46-CE41-9923-92F72E22E326}" destId="{7ADEEC39-7537-0748-9E7E-D69905D47021}" srcOrd="0" destOrd="0" presId="urn:microsoft.com/office/officeart/2005/8/layout/hierarchy2"/>
    <dgm:cxn modelId="{91C991C5-4A58-1341-B36E-788335F11480}" type="presOf" srcId="{5AB35F13-962E-4BCA-9619-BC237D00BF31}" destId="{5303DAB6-E925-421E-9ADC-5F5EBADE5D39}" srcOrd="0" destOrd="0" presId="urn:microsoft.com/office/officeart/2005/8/layout/hierarchy2"/>
    <dgm:cxn modelId="{AC48D4C7-3977-6940-A0C7-D32E4E49F047}" type="presOf" srcId="{347FA16B-DA46-CE41-9923-92F72E22E326}" destId="{08B15225-7B5D-AB4C-8A32-F268C9AC1E1B}" srcOrd="1" destOrd="0" presId="urn:microsoft.com/office/officeart/2005/8/layout/hierarchy2"/>
    <dgm:cxn modelId="{4A8F99CE-9BEF-4EE8-BCD2-5C0FC4C10829}" srcId="{9A9E0640-B31F-42A6-A12C-CE623167815B}" destId="{4C50B4AB-6533-4220-B352-2E6B1E2F7020}" srcOrd="2" destOrd="0" parTransId="{528BED4C-E560-40E1-A0FE-ED52F8F8AE05}" sibTransId="{E958D939-B4C7-475C-AF43-9E576CBDF93A}"/>
    <dgm:cxn modelId="{04F8F2D7-2C64-7C44-B556-AB8FAE888491}" srcId="{E1804A3F-BC93-4960-ADDA-129D4D722551}" destId="{1F63020B-A083-1E4B-977F-18CC67D3867C}" srcOrd="0" destOrd="0" parTransId="{13B2B898-9497-AF48-8B07-F21DC72A587B}" sibTransId="{14355A71-C51D-9B4F-8E20-729EB6D2B846}"/>
    <dgm:cxn modelId="{B34159DB-762F-ED43-8621-A39864FA61D7}" type="presOf" srcId="{0D1ED66F-E981-B940-AE08-4A336C75695F}" destId="{05721632-9ECF-1A4A-83AA-A3D54DEF6F1B}" srcOrd="0" destOrd="0" presId="urn:microsoft.com/office/officeart/2005/8/layout/hierarchy2"/>
    <dgm:cxn modelId="{8B68E4DB-DD59-1849-9C93-BC3FC7F135C5}" type="presOf" srcId="{9715946D-EE99-FD48-A0BF-90B0A0834C0B}" destId="{FE4E51A8-FFE4-3A4E-AC66-607449C8846B}" srcOrd="0" destOrd="0" presId="urn:microsoft.com/office/officeart/2005/8/layout/hierarchy2"/>
    <dgm:cxn modelId="{2C108BDC-1918-FC44-80F4-DC800D9B02D4}" type="presOf" srcId="{DA0C0B16-9D9B-8840-BDFD-C6FABA8D4990}" destId="{4F1DCB50-0AA4-B841-8B93-C12B34E5DE0B}" srcOrd="0" destOrd="0" presId="urn:microsoft.com/office/officeart/2005/8/layout/hierarchy2"/>
    <dgm:cxn modelId="{D8E3EDDC-592C-DD4F-BAD1-D7CEF8CE7693}" type="presOf" srcId="{EE2E0114-C07B-4589-BC0E-C54A383AD9E6}" destId="{1DFCB106-CBBC-4D33-8EAE-A6D6344DA147}" srcOrd="0" destOrd="0" presId="urn:microsoft.com/office/officeart/2005/8/layout/hierarchy2"/>
    <dgm:cxn modelId="{A5CF22DD-42E1-F641-BF31-1080753E6D9B}" srcId="{4C50B4AB-6533-4220-B352-2E6B1E2F7020}" destId="{E29E1650-4F95-2347-9112-200CE2B58E8D}" srcOrd="0" destOrd="0" parTransId="{849F7E6C-D992-7C46-9A01-4357C0208DE5}" sibTransId="{254605C9-2754-144C-BBDE-94055BEF55CA}"/>
    <dgm:cxn modelId="{1B5B23DF-977B-C74A-BEA9-44242DACAEFD}" type="presOf" srcId="{F8F815DF-7F38-2C44-9AFB-7D1562F612AE}" destId="{448B3CAF-0FFA-8A49-B126-FDCFCD47C8FE}" srcOrd="1" destOrd="0" presId="urn:microsoft.com/office/officeart/2005/8/layout/hierarchy2"/>
    <dgm:cxn modelId="{60A6C1E2-B74B-664E-B8CC-5ADE0F09B9F5}" type="presOf" srcId="{F8F815DF-7F38-2C44-9AFB-7D1562F612AE}" destId="{8B5ADC9B-4EF1-7647-AC07-39D21A8C29BE}" srcOrd="0" destOrd="0" presId="urn:microsoft.com/office/officeart/2005/8/layout/hierarchy2"/>
    <dgm:cxn modelId="{7C41C6E5-75CD-AA4F-829A-A0BA7FCC5C72}" srcId="{E2A337AE-6806-4F3E-8D4E-BBB1F9E506E5}" destId="{B9DD25CF-B553-48ED-931A-00E52F42148E}" srcOrd="0" destOrd="0" parTransId="{72F44A44-FA09-4C28-A42B-CFC7AB9DFA33}" sibTransId="{7944F865-B8C9-4903-A7AB-D1D31F28A07E}"/>
    <dgm:cxn modelId="{B54567E6-6267-EC4E-9262-FC88B221F29C}" type="presOf" srcId="{13B2B898-9497-AF48-8B07-F21DC72A587B}" destId="{AC078D45-8B77-C54F-8E72-8B7B45662FD9}" srcOrd="0" destOrd="0" presId="urn:microsoft.com/office/officeart/2005/8/layout/hierarchy2"/>
    <dgm:cxn modelId="{CBAA16E9-CCC5-DC4C-8703-381A87117A1E}" type="presOf" srcId="{1002E5DF-46CB-466D-9B2A-6F38BFCC567C}" destId="{759AED78-200B-4A74-B8D4-8020E1EDFAFD}" srcOrd="0" destOrd="0" presId="urn:microsoft.com/office/officeart/2005/8/layout/hierarchy2"/>
    <dgm:cxn modelId="{901521E9-5D7E-DC47-AB1B-E0523F008E9C}" type="presOf" srcId="{0154E223-A74C-F640-8853-E4ECCCC205A2}" destId="{3DD2322A-2997-F741-B14E-DC6DB2E66F3B}" srcOrd="0" destOrd="0" presId="urn:microsoft.com/office/officeart/2005/8/layout/hierarchy2"/>
    <dgm:cxn modelId="{C048A8E9-6103-464B-8D0E-CD8E8AEA7A23}" type="presOf" srcId="{9B1AB85A-A2C5-2F48-8ADE-93FABFDEDC35}" destId="{D6734F5B-9C48-244D-9D2C-33124F15BD99}" srcOrd="0" destOrd="0" presId="urn:microsoft.com/office/officeart/2005/8/layout/hierarchy2"/>
    <dgm:cxn modelId="{DE9660EB-B9EE-4987-A4DE-718A098E2E41}" srcId="{4A4405B4-F063-4FB8-9E5C-74BC640FBA38}" destId="{66635D6F-AEC8-4020-BD29-7D1B627DE3EA}" srcOrd="1" destOrd="0" parTransId="{6AD9834A-831E-4FA6-8CB4-0E0C96348AA9}" sibTransId="{0795604C-9FF0-42CD-B19A-769D775C92BE}"/>
    <dgm:cxn modelId="{B895B3EE-2981-E54A-9012-8E51084624F8}" type="presOf" srcId="{856EFBF9-C322-499B-A986-96FE4D10ADD1}" destId="{DA8CF162-3EA1-4F38-A359-DD14413DACDC}" srcOrd="1" destOrd="0" presId="urn:microsoft.com/office/officeart/2005/8/layout/hierarchy2"/>
    <dgm:cxn modelId="{9E8A38F0-C619-8849-969A-AEB02924632A}" type="presOf" srcId="{9A9E0640-B31F-42A6-A12C-CE623167815B}" destId="{CFD8DEEC-E2CE-444D-9570-479B2DCF2C06}" srcOrd="0" destOrd="0" presId="urn:microsoft.com/office/officeart/2005/8/layout/hierarchy2"/>
    <dgm:cxn modelId="{24DC04F3-933F-8D49-8873-856D3EBD38F4}" type="presOf" srcId="{42C08547-505C-4EE0-B294-38B73D0F934F}" destId="{8B80BCC8-61E8-42D3-94AC-821A5B06FD49}" srcOrd="1" destOrd="0" presId="urn:microsoft.com/office/officeart/2005/8/layout/hierarchy2"/>
    <dgm:cxn modelId="{D3D74CF4-C76C-014D-931C-122BFEDC7245}" type="presOf" srcId="{A1477D90-960E-47CB-86D0-5C17B2E8B4DB}" destId="{7EF9BE76-1A0B-4F3F-9701-7F660FEFBD49}" srcOrd="0" destOrd="0" presId="urn:microsoft.com/office/officeart/2005/8/layout/hierarchy2"/>
    <dgm:cxn modelId="{B5164EF7-1639-9443-B435-CBF710D491AE}" type="presOf" srcId="{F7BD83D5-8177-4A51-8A6F-29562D2B0A5C}" destId="{07625677-648F-4ACB-B064-9E0AECE7BB7E}" srcOrd="0" destOrd="0" presId="urn:microsoft.com/office/officeart/2005/8/layout/hierarchy2"/>
    <dgm:cxn modelId="{A5094AF9-EEC3-F34B-A785-2282FF77FD84}" type="presOf" srcId="{A32C18BD-944A-4552-A9BD-CB074B286454}" destId="{5C1B0C64-9E0A-42F4-A012-57C5CDC4609B}" srcOrd="1" destOrd="0" presId="urn:microsoft.com/office/officeart/2005/8/layout/hierarchy2"/>
    <dgm:cxn modelId="{E4F258F9-8ADB-2C4B-9ED6-2891F0F62A4C}" type="presOf" srcId="{8428179A-722D-B04A-B25D-F8FA820B6549}" destId="{7023CC52-E4AF-794A-95A1-5A425431460F}" srcOrd="1" destOrd="0" presId="urn:microsoft.com/office/officeart/2005/8/layout/hierarchy2"/>
    <dgm:cxn modelId="{F1F406FB-BEE5-DE43-91C4-B7AEEF9008E1}" type="presOf" srcId="{47FD46EC-2289-3B49-853D-76B441DACFA7}" destId="{444CBFE7-AA5A-FB4A-8094-3678CB07D2B4}" srcOrd="0" destOrd="0" presId="urn:microsoft.com/office/officeart/2005/8/layout/hierarchy2"/>
    <dgm:cxn modelId="{BE9D9FFB-820C-AA4B-AE7D-91C7B3A4B5BC}" type="presOf" srcId="{ABD3895D-18CA-4CE7-9706-3E13C0749A0A}" destId="{D8DBC85B-F21C-416A-96C2-98664A7C262B}" srcOrd="0" destOrd="0" presId="urn:microsoft.com/office/officeart/2005/8/layout/hierarchy2"/>
    <dgm:cxn modelId="{8F75DAFE-24AD-EA4E-B2C4-D25FA93B4646}" type="presOf" srcId="{D2223787-06A3-A14E-B536-5F72184D2D58}" destId="{325DA5F8-B0B5-C34B-B9A4-61FC6D60D41B}" srcOrd="0" destOrd="0" presId="urn:microsoft.com/office/officeart/2005/8/layout/hierarchy2"/>
    <dgm:cxn modelId="{675F499C-2FC4-F34B-9939-BD6BE47402B3}" type="presParOf" srcId="{9E88A6EA-5155-4F5A-BA78-D362E16693B1}" destId="{384560C8-80A7-4963-BF04-D0B1264DF36A}" srcOrd="0" destOrd="0" presId="urn:microsoft.com/office/officeart/2005/8/layout/hierarchy2"/>
    <dgm:cxn modelId="{4268D823-FB0C-4646-94A2-7EF43AE9C00B}" type="presParOf" srcId="{384560C8-80A7-4963-BF04-D0B1264DF36A}" destId="{E177DED1-294F-49DA-BA6D-33B0A23D0455}" srcOrd="0" destOrd="0" presId="urn:microsoft.com/office/officeart/2005/8/layout/hierarchy2"/>
    <dgm:cxn modelId="{8854FFB5-5A0B-A04C-93FA-33CEEC8CB972}" type="presParOf" srcId="{384560C8-80A7-4963-BF04-D0B1264DF36A}" destId="{4937BADB-02F2-4EB2-8B30-1506A7B6AE5D}" srcOrd="1" destOrd="0" presId="urn:microsoft.com/office/officeart/2005/8/layout/hierarchy2"/>
    <dgm:cxn modelId="{5EA5C1B1-F266-A642-BA76-491C1AFB79AD}" type="presParOf" srcId="{4937BADB-02F2-4EB2-8B30-1506A7B6AE5D}" destId="{E518A14B-D4E1-4482-AEA0-186351EA5F7A}" srcOrd="0" destOrd="0" presId="urn:microsoft.com/office/officeart/2005/8/layout/hierarchy2"/>
    <dgm:cxn modelId="{E73E3F70-3381-9443-8C8D-6194F7BA3046}" type="presParOf" srcId="{E518A14B-D4E1-4482-AEA0-186351EA5F7A}" destId="{5C1B0C64-9E0A-42F4-A012-57C5CDC4609B}" srcOrd="0" destOrd="0" presId="urn:microsoft.com/office/officeart/2005/8/layout/hierarchy2"/>
    <dgm:cxn modelId="{D3E19313-2333-8F40-882A-182664C8485F}" type="presParOf" srcId="{4937BADB-02F2-4EB2-8B30-1506A7B6AE5D}" destId="{3F4EE437-B81F-4594-927F-996D1C57A6F4}" srcOrd="1" destOrd="0" presId="urn:microsoft.com/office/officeart/2005/8/layout/hierarchy2"/>
    <dgm:cxn modelId="{29305EF3-3AC7-BA4B-B380-C5117895754C}" type="presParOf" srcId="{3F4EE437-B81F-4594-927F-996D1C57A6F4}" destId="{C6B6367D-18F1-461E-8420-346A5868F3F5}" srcOrd="0" destOrd="0" presId="urn:microsoft.com/office/officeart/2005/8/layout/hierarchy2"/>
    <dgm:cxn modelId="{EFD25898-1659-ED40-AF04-33EA809931A2}" type="presParOf" srcId="{3F4EE437-B81F-4594-927F-996D1C57A6F4}" destId="{92457B40-A558-449C-A339-E5B145E4923A}" srcOrd="1" destOrd="0" presId="urn:microsoft.com/office/officeart/2005/8/layout/hierarchy2"/>
    <dgm:cxn modelId="{DD74A79C-ECA8-4A45-9A67-CB18AC6425E8}" type="presParOf" srcId="{92457B40-A558-449C-A339-E5B145E4923A}" destId="{10EA51EA-2B64-4675-B693-AB13C8CF8BCE}" srcOrd="0" destOrd="0" presId="urn:microsoft.com/office/officeart/2005/8/layout/hierarchy2"/>
    <dgm:cxn modelId="{6234FE1D-1344-1B42-87BE-DDE9DBEDAEC9}" type="presParOf" srcId="{10EA51EA-2B64-4675-B693-AB13C8CF8BCE}" destId="{8B80BCC8-61E8-42D3-94AC-821A5B06FD49}" srcOrd="0" destOrd="0" presId="urn:microsoft.com/office/officeart/2005/8/layout/hierarchy2"/>
    <dgm:cxn modelId="{00E4387F-8725-3F49-90EC-6CB1B9D54CF8}" type="presParOf" srcId="{92457B40-A558-449C-A339-E5B145E4923A}" destId="{91FF6214-E03F-406A-B98C-94FA8A06424D}" srcOrd="1" destOrd="0" presId="urn:microsoft.com/office/officeart/2005/8/layout/hierarchy2"/>
    <dgm:cxn modelId="{FC092BAB-5667-6C4A-BD4D-B7378F98167B}" type="presParOf" srcId="{91FF6214-E03F-406A-B98C-94FA8A06424D}" destId="{D5958206-4327-4C27-ADDF-9319C5E60498}" srcOrd="0" destOrd="0" presId="urn:microsoft.com/office/officeart/2005/8/layout/hierarchy2"/>
    <dgm:cxn modelId="{58C467D4-D8B1-114E-8EED-03DF0B09EAA3}" type="presParOf" srcId="{91FF6214-E03F-406A-B98C-94FA8A06424D}" destId="{827665AC-7E8C-467B-8A35-78B08DD46362}" srcOrd="1" destOrd="0" presId="urn:microsoft.com/office/officeart/2005/8/layout/hierarchy2"/>
    <dgm:cxn modelId="{1DDCD615-E3FF-A54A-87CE-04E7B7739704}" type="presParOf" srcId="{827665AC-7E8C-467B-8A35-78B08DD46362}" destId="{26FF9C7C-B73A-FB4D-9708-5D4C8E906985}" srcOrd="0" destOrd="0" presId="urn:microsoft.com/office/officeart/2005/8/layout/hierarchy2"/>
    <dgm:cxn modelId="{0E51E97C-5D95-1840-9FFF-944B41BE0AB4}" type="presParOf" srcId="{26FF9C7C-B73A-FB4D-9708-5D4C8E906985}" destId="{7FEA083B-CD48-B446-A20A-65BE8409199D}" srcOrd="0" destOrd="0" presId="urn:microsoft.com/office/officeart/2005/8/layout/hierarchy2"/>
    <dgm:cxn modelId="{FA9C2562-E368-904C-939B-03BD90BBD80F}" type="presParOf" srcId="{827665AC-7E8C-467B-8A35-78B08DD46362}" destId="{20CD81F3-AF90-374B-95E2-ABA28AA45978}" srcOrd="1" destOrd="0" presId="urn:microsoft.com/office/officeart/2005/8/layout/hierarchy2"/>
    <dgm:cxn modelId="{1EEA7AFE-F986-6C4A-83EA-30DDE8D454E3}" type="presParOf" srcId="{20CD81F3-AF90-374B-95E2-ABA28AA45978}" destId="{4F1DCB50-0AA4-B841-8B93-C12B34E5DE0B}" srcOrd="0" destOrd="0" presId="urn:microsoft.com/office/officeart/2005/8/layout/hierarchy2"/>
    <dgm:cxn modelId="{FD2F0409-76FA-B44A-84A5-476DEE5BE646}" type="presParOf" srcId="{20CD81F3-AF90-374B-95E2-ABA28AA45978}" destId="{63C3551B-E88C-DD4C-9FC3-82CC90CC4A59}" srcOrd="1" destOrd="0" presId="urn:microsoft.com/office/officeart/2005/8/layout/hierarchy2"/>
    <dgm:cxn modelId="{499273B9-93DF-D244-A2E1-8CDA9F17A849}" type="presParOf" srcId="{92457B40-A558-449C-A339-E5B145E4923A}" destId="{E5BE6CB1-0C68-4082-BB82-FCB64A20343D}" srcOrd="2" destOrd="0" presId="urn:microsoft.com/office/officeart/2005/8/layout/hierarchy2"/>
    <dgm:cxn modelId="{8F311CFC-D48C-4D4A-9596-C35CAB439379}" type="presParOf" srcId="{E5BE6CB1-0C68-4082-BB82-FCB64A20343D}" destId="{AA95946C-64FA-4BEA-8B82-454E8296BF38}" srcOrd="0" destOrd="0" presId="urn:microsoft.com/office/officeart/2005/8/layout/hierarchy2"/>
    <dgm:cxn modelId="{8261D146-0A69-424B-8A53-0B861B338835}" type="presParOf" srcId="{92457B40-A558-449C-A339-E5B145E4923A}" destId="{593ABB1E-CACC-4BA1-BAF4-01248F266E96}" srcOrd="3" destOrd="0" presId="urn:microsoft.com/office/officeart/2005/8/layout/hierarchy2"/>
    <dgm:cxn modelId="{9EDD9840-2909-7243-B283-54DBFA068CE1}" type="presParOf" srcId="{593ABB1E-CACC-4BA1-BAF4-01248F266E96}" destId="{C351745A-B462-45F7-95BA-72F6FBBEEA2E}" srcOrd="0" destOrd="0" presId="urn:microsoft.com/office/officeart/2005/8/layout/hierarchy2"/>
    <dgm:cxn modelId="{EAB2E8CB-1C38-9A40-83C7-C81F2056D109}" type="presParOf" srcId="{593ABB1E-CACC-4BA1-BAF4-01248F266E96}" destId="{D8513141-4D48-4A75-887C-328D16942B09}" srcOrd="1" destOrd="0" presId="urn:microsoft.com/office/officeart/2005/8/layout/hierarchy2"/>
    <dgm:cxn modelId="{F22C72A4-9D86-A84B-B56B-F6AEDFBD9C61}" type="presParOf" srcId="{D8513141-4D48-4A75-887C-328D16942B09}" destId="{FB4B6001-76A8-3042-B7A0-E8CF19B8E6F8}" srcOrd="0" destOrd="0" presId="urn:microsoft.com/office/officeart/2005/8/layout/hierarchy2"/>
    <dgm:cxn modelId="{625FBCB3-F514-2C4F-AEB0-9BABD8F63262}" type="presParOf" srcId="{FB4B6001-76A8-3042-B7A0-E8CF19B8E6F8}" destId="{A3A98E59-D8CF-2A4F-8656-4A7770D9C23F}" srcOrd="0" destOrd="0" presId="urn:microsoft.com/office/officeart/2005/8/layout/hierarchy2"/>
    <dgm:cxn modelId="{F99AFAF6-79A4-4047-BADE-3FD744B3DD59}" type="presParOf" srcId="{D8513141-4D48-4A75-887C-328D16942B09}" destId="{55152CBC-3F11-B944-B138-FBB2DE02C78C}" srcOrd="1" destOrd="0" presId="urn:microsoft.com/office/officeart/2005/8/layout/hierarchy2"/>
    <dgm:cxn modelId="{F22077D3-5EA4-BA49-8FC9-812F32A96FD4}" type="presParOf" srcId="{55152CBC-3F11-B944-B138-FBB2DE02C78C}" destId="{0C7D570D-362D-E941-9FEA-A1EB50C0540D}" srcOrd="0" destOrd="0" presId="urn:microsoft.com/office/officeart/2005/8/layout/hierarchy2"/>
    <dgm:cxn modelId="{51993C76-B054-E243-8C89-B762F0C5DCF7}" type="presParOf" srcId="{55152CBC-3F11-B944-B138-FBB2DE02C78C}" destId="{D167D9BD-7123-B54B-94B5-7266C9F593CB}" srcOrd="1" destOrd="0" presId="urn:microsoft.com/office/officeart/2005/8/layout/hierarchy2"/>
    <dgm:cxn modelId="{42B2BD5C-FEC1-6043-8845-700A0314AEE6}" type="presParOf" srcId="{92457B40-A558-449C-A339-E5B145E4923A}" destId="{6369E00D-9FAD-4D8E-9A40-07B57F102784}" srcOrd="4" destOrd="0" presId="urn:microsoft.com/office/officeart/2005/8/layout/hierarchy2"/>
    <dgm:cxn modelId="{895DA28B-B623-7E4B-B8F5-5DD7C17BDC76}" type="presParOf" srcId="{6369E00D-9FAD-4D8E-9A40-07B57F102784}" destId="{E19DEDC2-FAAA-4EAE-8203-1E2D968EFBFF}" srcOrd="0" destOrd="0" presId="urn:microsoft.com/office/officeart/2005/8/layout/hierarchy2"/>
    <dgm:cxn modelId="{E3771F05-E8F0-4E41-B7B6-5929F8AB368B}" type="presParOf" srcId="{92457B40-A558-449C-A339-E5B145E4923A}" destId="{F864D865-B336-471B-BFD0-6D071DFAC78C}" srcOrd="5" destOrd="0" presId="urn:microsoft.com/office/officeart/2005/8/layout/hierarchy2"/>
    <dgm:cxn modelId="{CDE808ED-C4B8-DA47-A19E-97D08AA59459}" type="presParOf" srcId="{F864D865-B336-471B-BFD0-6D071DFAC78C}" destId="{E571E832-6850-4147-A30E-43DBD6BDAD48}" srcOrd="0" destOrd="0" presId="urn:microsoft.com/office/officeart/2005/8/layout/hierarchy2"/>
    <dgm:cxn modelId="{133EB39C-6021-6E4C-8CD1-C90F62C3739A}" type="presParOf" srcId="{F864D865-B336-471B-BFD0-6D071DFAC78C}" destId="{7B06AA5B-C7D5-431B-BCC8-82B6E3D487C1}" srcOrd="1" destOrd="0" presId="urn:microsoft.com/office/officeart/2005/8/layout/hierarchy2"/>
    <dgm:cxn modelId="{10A00F0E-2B3C-C14E-937F-AA25EDFCFF7B}" type="presParOf" srcId="{7B06AA5B-C7D5-431B-BCC8-82B6E3D487C1}" destId="{56BFC1B3-F8E8-9A41-B472-53532CCF4124}" srcOrd="0" destOrd="0" presId="urn:microsoft.com/office/officeart/2005/8/layout/hierarchy2"/>
    <dgm:cxn modelId="{7B7EE9C0-D7C2-B943-B3C1-4500F68E5372}" type="presParOf" srcId="{56BFC1B3-F8E8-9A41-B472-53532CCF4124}" destId="{5382629F-E213-C74C-B1F1-8A0126FB3D07}" srcOrd="0" destOrd="0" presId="urn:microsoft.com/office/officeart/2005/8/layout/hierarchy2"/>
    <dgm:cxn modelId="{85F547B9-F58D-714B-B799-477806F0D6EC}" type="presParOf" srcId="{7B06AA5B-C7D5-431B-BCC8-82B6E3D487C1}" destId="{03C6F386-003F-E547-8985-207AE93E3F41}" srcOrd="1" destOrd="0" presId="urn:microsoft.com/office/officeart/2005/8/layout/hierarchy2"/>
    <dgm:cxn modelId="{B1A2FED8-730C-5947-84F7-1AA7C69F01B4}" type="presParOf" srcId="{03C6F386-003F-E547-8985-207AE93E3F41}" destId="{54F8F43C-7701-CD41-A19E-F42145C3A752}" srcOrd="0" destOrd="0" presId="urn:microsoft.com/office/officeart/2005/8/layout/hierarchy2"/>
    <dgm:cxn modelId="{B661C189-FD26-9847-8861-9BBEACFB9765}" type="presParOf" srcId="{03C6F386-003F-E547-8985-207AE93E3F41}" destId="{DBCBC414-516E-D14F-BB73-72D8A0D8C000}" srcOrd="1" destOrd="0" presId="urn:microsoft.com/office/officeart/2005/8/layout/hierarchy2"/>
    <dgm:cxn modelId="{2628AC59-3E2A-554F-919F-2F07208F1F03}" type="presParOf" srcId="{92457B40-A558-449C-A339-E5B145E4923A}" destId="{3EF6B788-E27C-4D43-87BD-E8260B348F21}" srcOrd="6" destOrd="0" presId="urn:microsoft.com/office/officeart/2005/8/layout/hierarchy2"/>
    <dgm:cxn modelId="{8CACA044-9E35-3743-96ED-AF437C600761}" type="presParOf" srcId="{3EF6B788-E27C-4D43-87BD-E8260B348F21}" destId="{2C1F3CF5-CA66-4A87-AA89-9197D34E8FA9}" srcOrd="0" destOrd="0" presId="urn:microsoft.com/office/officeart/2005/8/layout/hierarchy2"/>
    <dgm:cxn modelId="{66158A99-4C5D-FA4A-8CAC-1D9BA2146C36}" type="presParOf" srcId="{92457B40-A558-449C-A339-E5B145E4923A}" destId="{BC2B8D5E-31D9-4BBD-BB9C-D3B7A3C5E7B3}" srcOrd="7" destOrd="0" presId="urn:microsoft.com/office/officeart/2005/8/layout/hierarchy2"/>
    <dgm:cxn modelId="{0928A698-F73E-544B-9C3C-ECA9A8C542DD}" type="presParOf" srcId="{BC2B8D5E-31D9-4BBD-BB9C-D3B7A3C5E7B3}" destId="{2096ACF8-F028-4B08-8D5D-162080B5DC28}" srcOrd="0" destOrd="0" presId="urn:microsoft.com/office/officeart/2005/8/layout/hierarchy2"/>
    <dgm:cxn modelId="{C22FAA6E-5013-2149-B3F6-3AD591F020F0}" type="presParOf" srcId="{BC2B8D5E-31D9-4BBD-BB9C-D3B7A3C5E7B3}" destId="{946AB874-F744-4A1C-A9E3-A4A6585166BB}" srcOrd="1" destOrd="0" presId="urn:microsoft.com/office/officeart/2005/8/layout/hierarchy2"/>
    <dgm:cxn modelId="{1DB3BA76-D065-8543-BBF6-2BB56197BE14}" type="presParOf" srcId="{946AB874-F744-4A1C-A9E3-A4A6585166BB}" destId="{444CBFE7-AA5A-FB4A-8094-3678CB07D2B4}" srcOrd="0" destOrd="0" presId="urn:microsoft.com/office/officeart/2005/8/layout/hierarchy2"/>
    <dgm:cxn modelId="{3BA4BE23-2610-C34A-8910-7634EA5D1DB7}" type="presParOf" srcId="{444CBFE7-AA5A-FB4A-8094-3678CB07D2B4}" destId="{90CDFCCA-3FA8-B046-B8F3-E79E9FFB6207}" srcOrd="0" destOrd="0" presId="urn:microsoft.com/office/officeart/2005/8/layout/hierarchy2"/>
    <dgm:cxn modelId="{DEBA5A85-FC35-D74F-97E9-362DBBD14211}" type="presParOf" srcId="{946AB874-F744-4A1C-A9E3-A4A6585166BB}" destId="{4B41B8D6-8316-5740-8FF8-CF96E281E4F4}" srcOrd="1" destOrd="0" presId="urn:microsoft.com/office/officeart/2005/8/layout/hierarchy2"/>
    <dgm:cxn modelId="{93C3ADCE-BCB8-0C42-90E8-3F742234E85A}" type="presParOf" srcId="{4B41B8D6-8316-5740-8FF8-CF96E281E4F4}" destId="{44E95EF2-1798-EF4E-94AF-98EDF823CD07}" srcOrd="0" destOrd="0" presId="urn:microsoft.com/office/officeart/2005/8/layout/hierarchy2"/>
    <dgm:cxn modelId="{370CBD0F-90BA-3D4F-86C4-471EF2376BA5}" type="presParOf" srcId="{4B41B8D6-8316-5740-8FF8-CF96E281E4F4}" destId="{6A758DAE-356F-074B-9826-23501BAB0F84}" srcOrd="1" destOrd="0" presId="urn:microsoft.com/office/officeart/2005/8/layout/hierarchy2"/>
    <dgm:cxn modelId="{6DD14A7E-1FB8-0647-B3F7-2E1819B1BEF1}" type="presParOf" srcId="{4937BADB-02F2-4EB2-8B30-1506A7B6AE5D}" destId="{5C0E3436-DB1D-4A07-81F8-88B10CD1CCAE}" srcOrd="2" destOrd="0" presId="urn:microsoft.com/office/officeart/2005/8/layout/hierarchy2"/>
    <dgm:cxn modelId="{5F38C4CC-EA51-C04E-B0D0-2483A9A5A0D6}" type="presParOf" srcId="{5C0E3436-DB1D-4A07-81F8-88B10CD1CCAE}" destId="{42B99B8D-2BBA-4F93-ACCF-1083A387056D}" srcOrd="0" destOrd="0" presId="urn:microsoft.com/office/officeart/2005/8/layout/hierarchy2"/>
    <dgm:cxn modelId="{3D645691-D75C-3649-AD09-C639C7477EDE}" type="presParOf" srcId="{4937BADB-02F2-4EB2-8B30-1506A7B6AE5D}" destId="{77A83D92-3A27-481A-B389-936EFC5A7A18}" srcOrd="3" destOrd="0" presId="urn:microsoft.com/office/officeart/2005/8/layout/hierarchy2"/>
    <dgm:cxn modelId="{F99FE09A-BF0D-8B4F-9F68-1848364E29B7}" type="presParOf" srcId="{77A83D92-3A27-481A-B389-936EFC5A7A18}" destId="{CFD8DEEC-E2CE-444D-9570-479B2DCF2C06}" srcOrd="0" destOrd="0" presId="urn:microsoft.com/office/officeart/2005/8/layout/hierarchy2"/>
    <dgm:cxn modelId="{0C024802-288C-D544-BA6D-5AD7D63E80AD}" type="presParOf" srcId="{77A83D92-3A27-481A-B389-936EFC5A7A18}" destId="{89B774B5-9C56-42CC-966B-4CF465F90BEC}" srcOrd="1" destOrd="0" presId="urn:microsoft.com/office/officeart/2005/8/layout/hierarchy2"/>
    <dgm:cxn modelId="{0A7FC1E2-CDE7-5845-8E1F-B9651EB9BC01}" type="presParOf" srcId="{89B774B5-9C56-42CC-966B-4CF465F90BEC}" destId="{A243D1D4-E45E-4D91-BBC5-938A1ABAD9FC}" srcOrd="0" destOrd="0" presId="urn:microsoft.com/office/officeart/2005/8/layout/hierarchy2"/>
    <dgm:cxn modelId="{D49EA54C-E453-0545-9808-E4FF4B1F2EF0}" type="presParOf" srcId="{A243D1D4-E45E-4D91-BBC5-938A1ABAD9FC}" destId="{21EA034A-D6B6-40A8-8C28-4C94034F0CC1}" srcOrd="0" destOrd="0" presId="urn:microsoft.com/office/officeart/2005/8/layout/hierarchy2"/>
    <dgm:cxn modelId="{C2D76127-34EC-5443-A468-859F4FC1170F}" type="presParOf" srcId="{89B774B5-9C56-42CC-966B-4CF465F90BEC}" destId="{8086D9D6-BCDE-46BA-A1B3-DC2B1989960C}" srcOrd="1" destOrd="0" presId="urn:microsoft.com/office/officeart/2005/8/layout/hierarchy2"/>
    <dgm:cxn modelId="{713C7404-CFE2-884F-AAD3-7C7C84C90830}" type="presParOf" srcId="{8086D9D6-BCDE-46BA-A1B3-DC2B1989960C}" destId="{7EF9BE76-1A0B-4F3F-9701-7F660FEFBD49}" srcOrd="0" destOrd="0" presId="urn:microsoft.com/office/officeart/2005/8/layout/hierarchy2"/>
    <dgm:cxn modelId="{E19D1047-2DA2-B145-95D6-EF4FB89000C4}" type="presParOf" srcId="{8086D9D6-BCDE-46BA-A1B3-DC2B1989960C}" destId="{806E11EF-EE6C-4026-9211-182E9B10F87D}" srcOrd="1" destOrd="0" presId="urn:microsoft.com/office/officeart/2005/8/layout/hierarchy2"/>
    <dgm:cxn modelId="{A6632A76-CB9E-BF4B-9114-F21D514D1C38}" type="presParOf" srcId="{806E11EF-EE6C-4026-9211-182E9B10F87D}" destId="{7ADEEC39-7537-0748-9E7E-D69905D47021}" srcOrd="0" destOrd="0" presId="urn:microsoft.com/office/officeart/2005/8/layout/hierarchy2"/>
    <dgm:cxn modelId="{1EE8FEAC-FEF0-8F45-B0E7-1FABE67A6FFF}" type="presParOf" srcId="{7ADEEC39-7537-0748-9E7E-D69905D47021}" destId="{08B15225-7B5D-AB4C-8A32-F268C9AC1E1B}" srcOrd="0" destOrd="0" presId="urn:microsoft.com/office/officeart/2005/8/layout/hierarchy2"/>
    <dgm:cxn modelId="{AAA5557A-C265-C84C-A925-2AFC8A8414CE}" type="presParOf" srcId="{806E11EF-EE6C-4026-9211-182E9B10F87D}" destId="{1FD5FBDF-AD9C-4446-8DD5-4C3479E2F81E}" srcOrd="1" destOrd="0" presId="urn:microsoft.com/office/officeart/2005/8/layout/hierarchy2"/>
    <dgm:cxn modelId="{CC6C874C-B4D1-0645-8032-8E6C54A1A3B7}" type="presParOf" srcId="{1FD5FBDF-AD9C-4446-8DD5-4C3479E2F81E}" destId="{98BC669C-0787-3F41-8235-5E0CD67C8B43}" srcOrd="0" destOrd="0" presId="urn:microsoft.com/office/officeart/2005/8/layout/hierarchy2"/>
    <dgm:cxn modelId="{DB6A57D2-357D-E841-85DE-93B86217B3CC}" type="presParOf" srcId="{1FD5FBDF-AD9C-4446-8DD5-4C3479E2F81E}" destId="{F4A83020-2E3F-5A45-B07B-B9BDC3A329F8}" srcOrd="1" destOrd="0" presId="urn:microsoft.com/office/officeart/2005/8/layout/hierarchy2"/>
    <dgm:cxn modelId="{5165792F-061F-3A43-96F4-42A23CEAE346}" type="presParOf" srcId="{89B774B5-9C56-42CC-966B-4CF465F90BEC}" destId="{49C40944-37F9-4283-B69F-E85C52C38198}" srcOrd="2" destOrd="0" presId="urn:microsoft.com/office/officeart/2005/8/layout/hierarchy2"/>
    <dgm:cxn modelId="{F36A8F10-A66C-A84A-A3F9-4F51FC83EC75}" type="presParOf" srcId="{49C40944-37F9-4283-B69F-E85C52C38198}" destId="{BDA18FC9-1F14-4503-9BEB-D3B73E7F4A8F}" srcOrd="0" destOrd="0" presId="urn:microsoft.com/office/officeart/2005/8/layout/hierarchy2"/>
    <dgm:cxn modelId="{40C1C337-2AE3-4242-B199-A650C706D91B}" type="presParOf" srcId="{89B774B5-9C56-42CC-966B-4CF465F90BEC}" destId="{E1B47702-AAAE-4C21-A195-4FE1044EF4A7}" srcOrd="3" destOrd="0" presId="urn:microsoft.com/office/officeart/2005/8/layout/hierarchy2"/>
    <dgm:cxn modelId="{15A2E063-1C2B-FA48-8667-F5122929922B}" type="presParOf" srcId="{E1B47702-AAAE-4C21-A195-4FE1044EF4A7}" destId="{172E3FC5-72A7-49AB-BD84-D5D0B92E6B74}" srcOrd="0" destOrd="0" presId="urn:microsoft.com/office/officeart/2005/8/layout/hierarchy2"/>
    <dgm:cxn modelId="{AB0B8546-939D-D749-A610-4BA29E8DEB3A}" type="presParOf" srcId="{E1B47702-AAAE-4C21-A195-4FE1044EF4A7}" destId="{B79454DD-F827-4AA1-A56A-7F848D6B6006}" srcOrd="1" destOrd="0" presId="urn:microsoft.com/office/officeart/2005/8/layout/hierarchy2"/>
    <dgm:cxn modelId="{9AC409AC-0E8B-B64B-A8C0-30ABC9D13ADA}" type="presParOf" srcId="{B79454DD-F827-4AA1-A56A-7F848D6B6006}" destId="{88554846-115B-764D-A619-1B2197F969E9}" srcOrd="0" destOrd="0" presId="urn:microsoft.com/office/officeart/2005/8/layout/hierarchy2"/>
    <dgm:cxn modelId="{70844A79-E117-6B43-92AC-C30D46ED7948}" type="presParOf" srcId="{88554846-115B-764D-A619-1B2197F969E9}" destId="{50C1B2D6-E401-0E4D-999E-C5A53AD170B0}" srcOrd="0" destOrd="0" presId="urn:microsoft.com/office/officeart/2005/8/layout/hierarchy2"/>
    <dgm:cxn modelId="{ABE6158F-601F-284E-9599-537DB2C16D67}" type="presParOf" srcId="{B79454DD-F827-4AA1-A56A-7F848D6B6006}" destId="{2A8D45F9-DC1C-2D4F-BA61-5E28EA7E7CA1}" srcOrd="1" destOrd="0" presId="urn:microsoft.com/office/officeart/2005/8/layout/hierarchy2"/>
    <dgm:cxn modelId="{F6831364-854C-2A46-B36E-6545EBE5D76D}" type="presParOf" srcId="{2A8D45F9-DC1C-2D4F-BA61-5E28EA7E7CA1}" destId="{05721632-9ECF-1A4A-83AA-A3D54DEF6F1B}" srcOrd="0" destOrd="0" presId="urn:microsoft.com/office/officeart/2005/8/layout/hierarchy2"/>
    <dgm:cxn modelId="{C44D0EEF-F1FF-204B-8934-AE8C64320ADA}" type="presParOf" srcId="{2A8D45F9-DC1C-2D4F-BA61-5E28EA7E7CA1}" destId="{D6BD18A8-0D2E-894C-A580-2DFED2A7A092}" srcOrd="1" destOrd="0" presId="urn:microsoft.com/office/officeart/2005/8/layout/hierarchy2"/>
    <dgm:cxn modelId="{4C5F4730-DB6B-8C46-8587-63C11758E7BD}" type="presParOf" srcId="{89B774B5-9C56-42CC-966B-4CF465F90BEC}" destId="{0AFFF25D-535B-44EA-8034-409D6C3D8007}" srcOrd="4" destOrd="0" presId="urn:microsoft.com/office/officeart/2005/8/layout/hierarchy2"/>
    <dgm:cxn modelId="{A0BFFE63-3F57-8F4E-AEDF-F66B334614AC}" type="presParOf" srcId="{0AFFF25D-535B-44EA-8034-409D6C3D8007}" destId="{864BDB6A-390F-46E4-9E3B-62E9CCC396E3}" srcOrd="0" destOrd="0" presId="urn:microsoft.com/office/officeart/2005/8/layout/hierarchy2"/>
    <dgm:cxn modelId="{7D18D3DF-5C8C-2549-B5A4-88D0281F7537}" type="presParOf" srcId="{89B774B5-9C56-42CC-966B-4CF465F90BEC}" destId="{28A3CE8E-D59D-4DC3-9075-FDB1409CAB61}" srcOrd="5" destOrd="0" presId="urn:microsoft.com/office/officeart/2005/8/layout/hierarchy2"/>
    <dgm:cxn modelId="{27612997-D7D1-1440-B004-0BDA0391DADA}" type="presParOf" srcId="{28A3CE8E-D59D-4DC3-9075-FDB1409CAB61}" destId="{17828CCC-4DAF-4ED0-B674-55BF6836B472}" srcOrd="0" destOrd="0" presId="urn:microsoft.com/office/officeart/2005/8/layout/hierarchy2"/>
    <dgm:cxn modelId="{24A5E13D-0AC6-EC48-B596-C8E3CE4A36F4}" type="presParOf" srcId="{28A3CE8E-D59D-4DC3-9075-FDB1409CAB61}" destId="{5A43A1B7-1107-4C57-9F2A-0F3208117AF1}" srcOrd="1" destOrd="0" presId="urn:microsoft.com/office/officeart/2005/8/layout/hierarchy2"/>
    <dgm:cxn modelId="{F770F200-4898-124C-8D7D-B7974C329A68}" type="presParOf" srcId="{5A43A1B7-1107-4C57-9F2A-0F3208117AF1}" destId="{278AC060-9183-A840-BEF9-6775A09330E7}" srcOrd="0" destOrd="0" presId="urn:microsoft.com/office/officeart/2005/8/layout/hierarchy2"/>
    <dgm:cxn modelId="{625A2F8F-5181-B24B-86D6-1728373C31AB}" type="presParOf" srcId="{278AC060-9183-A840-BEF9-6775A09330E7}" destId="{EE848325-CF8A-1943-860B-25AB9117C042}" srcOrd="0" destOrd="0" presId="urn:microsoft.com/office/officeart/2005/8/layout/hierarchy2"/>
    <dgm:cxn modelId="{AC23771D-34AA-0B46-ACCC-1BB45C1AB251}" type="presParOf" srcId="{5A43A1B7-1107-4C57-9F2A-0F3208117AF1}" destId="{BDCD1AEC-1D73-EC49-BA8A-E626A962BD1F}" srcOrd="1" destOrd="0" presId="urn:microsoft.com/office/officeart/2005/8/layout/hierarchy2"/>
    <dgm:cxn modelId="{7E2B02AC-8C57-CF49-8483-499DC3E67B43}" type="presParOf" srcId="{BDCD1AEC-1D73-EC49-BA8A-E626A962BD1F}" destId="{007643EE-3EDF-2244-979C-F5F6C0D0FC9C}" srcOrd="0" destOrd="0" presId="urn:microsoft.com/office/officeart/2005/8/layout/hierarchy2"/>
    <dgm:cxn modelId="{91B01119-1CD9-4148-8741-40EF7BA3E027}" type="presParOf" srcId="{BDCD1AEC-1D73-EC49-BA8A-E626A962BD1F}" destId="{C76A5872-5C52-364E-89C4-4D193AE6513B}" srcOrd="1" destOrd="0" presId="urn:microsoft.com/office/officeart/2005/8/layout/hierarchy2"/>
    <dgm:cxn modelId="{37CA566A-0A9E-D747-9E55-BD7AFAA6A2B7}" type="presParOf" srcId="{89B774B5-9C56-42CC-966B-4CF465F90BEC}" destId="{07625677-648F-4ACB-B064-9E0AECE7BB7E}" srcOrd="6" destOrd="0" presId="urn:microsoft.com/office/officeart/2005/8/layout/hierarchy2"/>
    <dgm:cxn modelId="{52463283-2844-0241-B70D-6DC398455A6A}" type="presParOf" srcId="{07625677-648F-4ACB-B064-9E0AECE7BB7E}" destId="{1E20A016-DDBF-4098-880D-44CD3B66FC65}" srcOrd="0" destOrd="0" presId="urn:microsoft.com/office/officeart/2005/8/layout/hierarchy2"/>
    <dgm:cxn modelId="{46E449DF-478D-9B43-B400-8723D6626772}" type="presParOf" srcId="{89B774B5-9C56-42CC-966B-4CF465F90BEC}" destId="{A20DCE1A-A16A-4D26-B8FD-8367EC0F6102}" srcOrd="7" destOrd="0" presId="urn:microsoft.com/office/officeart/2005/8/layout/hierarchy2"/>
    <dgm:cxn modelId="{F6073A44-077E-A84E-B853-B8022F8DFA07}" type="presParOf" srcId="{A20DCE1A-A16A-4D26-B8FD-8367EC0F6102}" destId="{2636CA2A-0E67-46AD-9396-3E57EE3E506F}" srcOrd="0" destOrd="0" presId="urn:microsoft.com/office/officeart/2005/8/layout/hierarchy2"/>
    <dgm:cxn modelId="{7D77F7BA-C9D5-B544-8BB5-B54EFB3CCE92}" type="presParOf" srcId="{A20DCE1A-A16A-4D26-B8FD-8367EC0F6102}" destId="{07688B37-0F1D-43A8-B467-42A44083A911}" srcOrd="1" destOrd="0" presId="urn:microsoft.com/office/officeart/2005/8/layout/hierarchy2"/>
    <dgm:cxn modelId="{C6F25922-145D-7049-B477-08157CC7AD2D}" type="presParOf" srcId="{07688B37-0F1D-43A8-B467-42A44083A911}" destId="{AC078D45-8B77-C54F-8E72-8B7B45662FD9}" srcOrd="0" destOrd="0" presId="urn:microsoft.com/office/officeart/2005/8/layout/hierarchy2"/>
    <dgm:cxn modelId="{A2E378F2-C303-4445-9743-9C807DD6DC7B}" type="presParOf" srcId="{AC078D45-8B77-C54F-8E72-8B7B45662FD9}" destId="{388A9122-042C-3042-95F9-E46D62292076}" srcOrd="0" destOrd="0" presId="urn:microsoft.com/office/officeart/2005/8/layout/hierarchy2"/>
    <dgm:cxn modelId="{422625F0-6A12-8A4C-8648-88EC0F21E058}" type="presParOf" srcId="{07688B37-0F1D-43A8-B467-42A44083A911}" destId="{56C60637-3CC7-EE43-8124-CA3AF0029FCA}" srcOrd="1" destOrd="0" presId="urn:microsoft.com/office/officeart/2005/8/layout/hierarchy2"/>
    <dgm:cxn modelId="{24CEBDA5-46EA-4547-871D-CDBF03318141}" type="presParOf" srcId="{56C60637-3CC7-EE43-8124-CA3AF0029FCA}" destId="{529FA6E6-6062-5E43-A493-DD584FD61400}" srcOrd="0" destOrd="0" presId="urn:microsoft.com/office/officeart/2005/8/layout/hierarchy2"/>
    <dgm:cxn modelId="{6E6D589E-E296-AF44-9B5B-843C967EFC86}" type="presParOf" srcId="{56C60637-3CC7-EE43-8124-CA3AF0029FCA}" destId="{7473E71C-E87F-D941-A6A8-8104FF3D9F0B}" srcOrd="1" destOrd="0" presId="urn:microsoft.com/office/officeart/2005/8/layout/hierarchy2"/>
    <dgm:cxn modelId="{C0A5D8A6-3BDB-2048-B938-53C21DCF0833}" type="presParOf" srcId="{89B774B5-9C56-42CC-966B-4CF465F90BEC}" destId="{759AED78-200B-4A74-B8D4-8020E1EDFAFD}" srcOrd="8" destOrd="0" presId="urn:microsoft.com/office/officeart/2005/8/layout/hierarchy2"/>
    <dgm:cxn modelId="{15FDC287-D677-9E47-BEF9-58D17A0E681D}" type="presParOf" srcId="{759AED78-200B-4A74-B8D4-8020E1EDFAFD}" destId="{D0B96A37-0E1A-4393-82C6-A7F3246CF841}" srcOrd="0" destOrd="0" presId="urn:microsoft.com/office/officeart/2005/8/layout/hierarchy2"/>
    <dgm:cxn modelId="{90ECCAD1-8EDE-244D-804F-6B44F59361E3}" type="presParOf" srcId="{89B774B5-9C56-42CC-966B-4CF465F90BEC}" destId="{D5056AAB-C2CB-48D9-A0C3-85BEF6F41DAB}" srcOrd="9" destOrd="0" presId="urn:microsoft.com/office/officeart/2005/8/layout/hierarchy2"/>
    <dgm:cxn modelId="{40C833BC-AB94-C54A-B3BB-4F255F70DEA0}" type="presParOf" srcId="{D5056AAB-C2CB-48D9-A0C3-85BEF6F41DAB}" destId="{1DFCB106-CBBC-4D33-8EAE-A6D6344DA147}" srcOrd="0" destOrd="0" presId="urn:microsoft.com/office/officeart/2005/8/layout/hierarchy2"/>
    <dgm:cxn modelId="{FEA8949F-538B-D14A-9841-81C17E2C69F1}" type="presParOf" srcId="{D5056AAB-C2CB-48D9-A0C3-85BEF6F41DAB}" destId="{17CE5862-D5FD-4698-B182-E417D4A8C66B}" srcOrd="1" destOrd="0" presId="urn:microsoft.com/office/officeart/2005/8/layout/hierarchy2"/>
    <dgm:cxn modelId="{4F66D6A7-6E95-BE43-896B-56CEAA51C090}" type="presParOf" srcId="{17CE5862-D5FD-4698-B182-E417D4A8C66B}" destId="{325DA5F8-B0B5-C34B-B9A4-61FC6D60D41B}" srcOrd="0" destOrd="0" presId="urn:microsoft.com/office/officeart/2005/8/layout/hierarchy2"/>
    <dgm:cxn modelId="{420BDFD9-AC5B-A440-8663-CC9CAF701E13}" type="presParOf" srcId="{325DA5F8-B0B5-C34B-B9A4-61FC6D60D41B}" destId="{54241D18-8F17-E14F-AE22-A4F4561203A3}" srcOrd="0" destOrd="0" presId="urn:microsoft.com/office/officeart/2005/8/layout/hierarchy2"/>
    <dgm:cxn modelId="{03A0DE67-7FF0-1542-A4A0-B1BE7B847DA4}" type="presParOf" srcId="{17CE5862-D5FD-4698-B182-E417D4A8C66B}" destId="{DA03FA19-D4E1-1C45-8CC4-B804AF0CCB0B}" srcOrd="1" destOrd="0" presId="urn:microsoft.com/office/officeart/2005/8/layout/hierarchy2"/>
    <dgm:cxn modelId="{17795FB0-E073-E341-B724-095F6CB191F6}" type="presParOf" srcId="{DA03FA19-D4E1-1C45-8CC4-B804AF0CCB0B}" destId="{FE4E51A8-FFE4-3A4E-AC66-607449C8846B}" srcOrd="0" destOrd="0" presId="urn:microsoft.com/office/officeart/2005/8/layout/hierarchy2"/>
    <dgm:cxn modelId="{AB6D2D0B-AD7E-A54B-8DF8-428E5A78033E}" type="presParOf" srcId="{DA03FA19-D4E1-1C45-8CC4-B804AF0CCB0B}" destId="{15E079CC-AD98-CC40-96CF-94BE2423B44B}" srcOrd="1" destOrd="0" presId="urn:microsoft.com/office/officeart/2005/8/layout/hierarchy2"/>
    <dgm:cxn modelId="{1CFAC1DE-7FD4-194F-9A28-A38503C412CD}" type="presParOf" srcId="{4937BADB-02F2-4EB2-8B30-1506A7B6AE5D}" destId="{6A1A26B7-1884-46C6-9923-B7A8151DB74A}" srcOrd="4" destOrd="0" presId="urn:microsoft.com/office/officeart/2005/8/layout/hierarchy2"/>
    <dgm:cxn modelId="{2622AB95-F4DA-A848-BC51-358BF979C74D}" type="presParOf" srcId="{6A1A26B7-1884-46C6-9923-B7A8151DB74A}" destId="{E9C2A084-9AA9-49FA-A437-1B2303F928CF}" srcOrd="0" destOrd="0" presId="urn:microsoft.com/office/officeart/2005/8/layout/hierarchy2"/>
    <dgm:cxn modelId="{3C3305A7-E230-2E4B-B65B-3940D52B8C84}" type="presParOf" srcId="{4937BADB-02F2-4EB2-8B30-1506A7B6AE5D}" destId="{911DC408-8ACB-4FA1-91C2-9DA57C851E23}" srcOrd="5" destOrd="0" presId="urn:microsoft.com/office/officeart/2005/8/layout/hierarchy2"/>
    <dgm:cxn modelId="{DD98C50A-F1D5-F74E-89F6-D329B2798899}" type="presParOf" srcId="{911DC408-8ACB-4FA1-91C2-9DA57C851E23}" destId="{8C362B6C-5E9B-404C-AF8D-CA4F89FF131F}" srcOrd="0" destOrd="0" presId="urn:microsoft.com/office/officeart/2005/8/layout/hierarchy2"/>
    <dgm:cxn modelId="{C1BB6CB0-9762-7D49-8ED5-8CC4D86935B9}" type="presParOf" srcId="{911DC408-8ACB-4FA1-91C2-9DA57C851E23}" destId="{501E3597-BBCB-4D0F-B7E4-7FA255E7CA7E}" srcOrd="1" destOrd="0" presId="urn:microsoft.com/office/officeart/2005/8/layout/hierarchy2"/>
    <dgm:cxn modelId="{D0E24981-F000-6A47-A107-C5F256BA89BF}" type="presParOf" srcId="{501E3597-BBCB-4D0F-B7E4-7FA255E7CA7E}" destId="{4DC62D7A-EA51-40F0-90B6-5222EE4442A4}" srcOrd="0" destOrd="0" presId="urn:microsoft.com/office/officeart/2005/8/layout/hierarchy2"/>
    <dgm:cxn modelId="{1A8C6FBA-EA4F-F34E-A078-CF374013CFD6}" type="presParOf" srcId="{4DC62D7A-EA51-40F0-90B6-5222EE4442A4}" destId="{BE34C83C-4673-4831-84F6-D0B97E068BFE}" srcOrd="0" destOrd="0" presId="urn:microsoft.com/office/officeart/2005/8/layout/hierarchy2"/>
    <dgm:cxn modelId="{499A64DF-8423-7D42-8DA9-18C9764B2CE9}" type="presParOf" srcId="{501E3597-BBCB-4D0F-B7E4-7FA255E7CA7E}" destId="{463EA831-B834-44FA-80C3-4CEFE912DDD4}" srcOrd="1" destOrd="0" presId="urn:microsoft.com/office/officeart/2005/8/layout/hierarchy2"/>
    <dgm:cxn modelId="{02E9E2BE-8443-BD40-BF2C-439CEF58C405}" type="presParOf" srcId="{463EA831-B834-44FA-80C3-4CEFE912DDD4}" destId="{ABF9C14C-E782-40B4-990C-7FC4ADFFE29D}" srcOrd="0" destOrd="0" presId="urn:microsoft.com/office/officeart/2005/8/layout/hierarchy2"/>
    <dgm:cxn modelId="{064B9CC8-8F26-8243-A747-1AEF40A0C49B}" type="presParOf" srcId="{463EA831-B834-44FA-80C3-4CEFE912DDD4}" destId="{908C0B2A-5A2C-4472-AB0E-ED3E5A56EB64}" srcOrd="1" destOrd="0" presId="urn:microsoft.com/office/officeart/2005/8/layout/hierarchy2"/>
    <dgm:cxn modelId="{E7601058-4688-5641-8C0E-F683B42218C7}" type="presParOf" srcId="{908C0B2A-5A2C-4472-AB0E-ED3E5A56EB64}" destId="{8B5ADC9B-4EF1-7647-AC07-39D21A8C29BE}" srcOrd="0" destOrd="0" presId="urn:microsoft.com/office/officeart/2005/8/layout/hierarchy2"/>
    <dgm:cxn modelId="{2E73E9C1-4834-9F45-A1A7-1F3C3CFCED72}" type="presParOf" srcId="{8B5ADC9B-4EF1-7647-AC07-39D21A8C29BE}" destId="{448B3CAF-0FFA-8A49-B126-FDCFCD47C8FE}" srcOrd="0" destOrd="0" presId="urn:microsoft.com/office/officeart/2005/8/layout/hierarchy2"/>
    <dgm:cxn modelId="{EC7D38C0-A2AD-A04A-9AFE-C5DC254E65E1}" type="presParOf" srcId="{908C0B2A-5A2C-4472-AB0E-ED3E5A56EB64}" destId="{74EA5630-779E-4144-B471-F80E41017CFE}" srcOrd="1" destOrd="0" presId="urn:microsoft.com/office/officeart/2005/8/layout/hierarchy2"/>
    <dgm:cxn modelId="{8C670950-90BA-274A-B273-91B406E21C11}" type="presParOf" srcId="{74EA5630-779E-4144-B471-F80E41017CFE}" destId="{CF994FA1-9917-C84E-B72B-6E8DF35E6FAE}" srcOrd="0" destOrd="0" presId="urn:microsoft.com/office/officeart/2005/8/layout/hierarchy2"/>
    <dgm:cxn modelId="{233641CF-A0E8-BC4E-87C2-26ABFF1FD085}" type="presParOf" srcId="{74EA5630-779E-4144-B471-F80E41017CFE}" destId="{38F62FB7-5CAB-0B47-965B-0144135E86DD}" srcOrd="1" destOrd="0" presId="urn:microsoft.com/office/officeart/2005/8/layout/hierarchy2"/>
    <dgm:cxn modelId="{5D254B48-ECF7-DA44-9094-032293573B56}" type="presParOf" srcId="{501E3597-BBCB-4D0F-B7E4-7FA255E7CA7E}" destId="{70F6BDA0-7197-4373-BAAF-1F55BAB8ECEE}" srcOrd="2" destOrd="0" presId="urn:microsoft.com/office/officeart/2005/8/layout/hierarchy2"/>
    <dgm:cxn modelId="{C99A4548-5CD8-8E41-B8CB-099149FD0DE0}" type="presParOf" srcId="{70F6BDA0-7197-4373-BAAF-1F55BAB8ECEE}" destId="{146AFA9B-F0E3-475D-B4D8-E6A33B489F9A}" srcOrd="0" destOrd="0" presId="urn:microsoft.com/office/officeart/2005/8/layout/hierarchy2"/>
    <dgm:cxn modelId="{3C810519-4781-1348-93BE-0744C6B5D967}" type="presParOf" srcId="{501E3597-BBCB-4D0F-B7E4-7FA255E7CA7E}" destId="{B98965D0-CCD6-4E4A-AAD1-E618ADE2A054}" srcOrd="3" destOrd="0" presId="urn:microsoft.com/office/officeart/2005/8/layout/hierarchy2"/>
    <dgm:cxn modelId="{29237C45-B61B-1742-9A20-99F75D0FA20E}" type="presParOf" srcId="{B98965D0-CCD6-4E4A-AAD1-E618ADE2A054}" destId="{D8DBC85B-F21C-416A-96C2-98664A7C262B}" srcOrd="0" destOrd="0" presId="urn:microsoft.com/office/officeart/2005/8/layout/hierarchy2"/>
    <dgm:cxn modelId="{9887F7DC-FBD7-E34A-833C-B1FF9C7AFE93}" type="presParOf" srcId="{B98965D0-CCD6-4E4A-AAD1-E618ADE2A054}" destId="{7251E985-11AF-4F73-8992-CFB3B539471E}" srcOrd="1" destOrd="0" presId="urn:microsoft.com/office/officeart/2005/8/layout/hierarchy2"/>
    <dgm:cxn modelId="{986D114B-78A0-CC4E-AAC2-1D6A7650F69A}" type="presParOf" srcId="{7251E985-11AF-4F73-8992-CFB3B539471E}" destId="{76141831-AA3D-D944-94AD-FB36208329C6}" srcOrd="0" destOrd="0" presId="urn:microsoft.com/office/officeart/2005/8/layout/hierarchy2"/>
    <dgm:cxn modelId="{C400144B-EB1F-7940-88F6-D84980C2C6EB}" type="presParOf" srcId="{76141831-AA3D-D944-94AD-FB36208329C6}" destId="{92DD9FA8-6D8F-4548-8DCF-22C84B8FDAEA}" srcOrd="0" destOrd="0" presId="urn:microsoft.com/office/officeart/2005/8/layout/hierarchy2"/>
    <dgm:cxn modelId="{D5D87EF5-61A5-DC4B-AE2D-83B8F46FF71A}" type="presParOf" srcId="{7251E985-11AF-4F73-8992-CFB3B539471E}" destId="{39924367-77CA-4748-807A-F218F86A190B}" srcOrd="1" destOrd="0" presId="urn:microsoft.com/office/officeart/2005/8/layout/hierarchy2"/>
    <dgm:cxn modelId="{65F44F8D-9BC7-8D44-9D87-6DDF307D8AEC}" type="presParOf" srcId="{39924367-77CA-4748-807A-F218F86A190B}" destId="{D6734F5B-9C48-244D-9D2C-33124F15BD99}" srcOrd="0" destOrd="0" presId="urn:microsoft.com/office/officeart/2005/8/layout/hierarchy2"/>
    <dgm:cxn modelId="{466E8B3E-151C-7949-8CCA-1A8E7E80E7FD}" type="presParOf" srcId="{39924367-77CA-4748-807A-F218F86A190B}" destId="{0D350A4B-86E0-F043-8471-03E31D8ACC4F}" srcOrd="1" destOrd="0" presId="urn:microsoft.com/office/officeart/2005/8/layout/hierarchy2"/>
    <dgm:cxn modelId="{D236C88F-2B02-4643-BF0A-72F2FFA27748}" type="presParOf" srcId="{501E3597-BBCB-4D0F-B7E4-7FA255E7CA7E}" destId="{74A8F15A-4B0C-486B-9D02-A5FB5B26C974}" srcOrd="4" destOrd="0" presId="urn:microsoft.com/office/officeart/2005/8/layout/hierarchy2"/>
    <dgm:cxn modelId="{004DEBA8-6765-AC41-B944-B0B1FF91F73B}" type="presParOf" srcId="{74A8F15A-4B0C-486B-9D02-A5FB5B26C974}" destId="{DA8CF162-3EA1-4F38-A359-DD14413DACDC}" srcOrd="0" destOrd="0" presId="urn:microsoft.com/office/officeart/2005/8/layout/hierarchy2"/>
    <dgm:cxn modelId="{F9A957CF-F58E-9048-B7AC-E38ABCBE92D3}" type="presParOf" srcId="{501E3597-BBCB-4D0F-B7E4-7FA255E7CA7E}" destId="{D5681874-7762-411F-AA52-2683201739FC}" srcOrd="5" destOrd="0" presId="urn:microsoft.com/office/officeart/2005/8/layout/hierarchy2"/>
    <dgm:cxn modelId="{E8100371-3C5D-0A4B-8A43-2B6AFD80B798}" type="presParOf" srcId="{D5681874-7762-411F-AA52-2683201739FC}" destId="{0276036E-0E24-443B-9C76-0A645866E81F}" srcOrd="0" destOrd="0" presId="urn:microsoft.com/office/officeart/2005/8/layout/hierarchy2"/>
    <dgm:cxn modelId="{5D0D6F99-73A4-8C4E-8096-4192E8A88319}" type="presParOf" srcId="{D5681874-7762-411F-AA52-2683201739FC}" destId="{1145EF79-94F0-411F-A6A4-7EE185ACDE5A}" srcOrd="1" destOrd="0" presId="urn:microsoft.com/office/officeart/2005/8/layout/hierarchy2"/>
    <dgm:cxn modelId="{D390E90B-CB5E-5644-9F53-4D07293B0866}" type="presParOf" srcId="{1145EF79-94F0-411F-A6A4-7EE185ACDE5A}" destId="{3DD2322A-2997-F741-B14E-DC6DB2E66F3B}" srcOrd="0" destOrd="0" presId="urn:microsoft.com/office/officeart/2005/8/layout/hierarchy2"/>
    <dgm:cxn modelId="{2B50B3C4-C3FA-EE4B-86D5-CE6F9335B35A}" type="presParOf" srcId="{3DD2322A-2997-F741-B14E-DC6DB2E66F3B}" destId="{C7C40074-BC64-844C-873E-31A50A816A94}" srcOrd="0" destOrd="0" presId="urn:microsoft.com/office/officeart/2005/8/layout/hierarchy2"/>
    <dgm:cxn modelId="{FDB8495F-A857-804F-927D-2864EAC465A2}" type="presParOf" srcId="{1145EF79-94F0-411F-A6A4-7EE185ACDE5A}" destId="{FD217AA4-4D53-FA4E-ACF0-A1B65706136E}" srcOrd="1" destOrd="0" presId="urn:microsoft.com/office/officeart/2005/8/layout/hierarchy2"/>
    <dgm:cxn modelId="{797CDA86-0EBE-8442-88D9-4ECE68A3BE79}" type="presParOf" srcId="{FD217AA4-4D53-FA4E-ACF0-A1B65706136E}" destId="{66F973CF-6EC9-8746-896C-C13F814BDC22}" srcOrd="0" destOrd="0" presId="urn:microsoft.com/office/officeart/2005/8/layout/hierarchy2"/>
    <dgm:cxn modelId="{C15617A7-223D-BE46-A7F0-73B9D0DD6BC7}" type="presParOf" srcId="{FD217AA4-4D53-FA4E-ACF0-A1B65706136E}" destId="{F6AA71C1-D68C-EA49-BAA6-2ED347A9D745}" srcOrd="1" destOrd="0" presId="urn:microsoft.com/office/officeart/2005/8/layout/hierarchy2"/>
    <dgm:cxn modelId="{273F3E72-1DF3-BA4F-B45C-5CC6FF9990C7}" type="presParOf" srcId="{4937BADB-02F2-4EB2-8B30-1506A7B6AE5D}" destId="{5303DAB6-E925-421E-9ADC-5F5EBADE5D39}" srcOrd="6" destOrd="0" presId="urn:microsoft.com/office/officeart/2005/8/layout/hierarchy2"/>
    <dgm:cxn modelId="{676307D2-87E2-C640-851E-7CB2D4D9AA65}" type="presParOf" srcId="{5303DAB6-E925-421E-9ADC-5F5EBADE5D39}" destId="{A05A1A11-9F95-44D8-84AE-A8D1DDC16B3F}" srcOrd="0" destOrd="0" presId="urn:microsoft.com/office/officeart/2005/8/layout/hierarchy2"/>
    <dgm:cxn modelId="{0BAB82EC-41C8-134E-A809-C5005B124AA0}" type="presParOf" srcId="{4937BADB-02F2-4EB2-8B30-1506A7B6AE5D}" destId="{D3DD6D62-E189-4D19-90B0-38874E9F6D44}" srcOrd="7" destOrd="0" presId="urn:microsoft.com/office/officeart/2005/8/layout/hierarchy2"/>
    <dgm:cxn modelId="{382614AE-B2A8-1846-A562-C2715E7D39C3}" type="presParOf" srcId="{D3DD6D62-E189-4D19-90B0-38874E9F6D44}" destId="{B090D02B-F8A6-4E85-AC68-CB93E8AB5DAF}" srcOrd="0" destOrd="0" presId="urn:microsoft.com/office/officeart/2005/8/layout/hierarchy2"/>
    <dgm:cxn modelId="{189B54C3-B34E-184B-91BC-39A493A76A8D}" type="presParOf" srcId="{D3DD6D62-E189-4D19-90B0-38874E9F6D44}" destId="{8A1994B0-AD60-4C36-AB21-AE94952D989D}" srcOrd="1" destOrd="0" presId="urn:microsoft.com/office/officeart/2005/8/layout/hierarchy2"/>
    <dgm:cxn modelId="{EDDF88AB-9ECB-D54F-B79F-2E33E9FE97C4}" type="presParOf" srcId="{8A1994B0-AD60-4C36-AB21-AE94952D989D}" destId="{91E1F262-393F-4230-837D-01B74DBE6F1A}" srcOrd="0" destOrd="0" presId="urn:microsoft.com/office/officeart/2005/8/layout/hierarchy2"/>
    <dgm:cxn modelId="{E4AD12C1-C094-F54C-B03A-A7C9EE6D4E9B}" type="presParOf" srcId="{91E1F262-393F-4230-837D-01B74DBE6F1A}" destId="{595FA5F1-2429-4117-A689-66AA833046B8}" srcOrd="0" destOrd="0" presId="urn:microsoft.com/office/officeart/2005/8/layout/hierarchy2"/>
    <dgm:cxn modelId="{DE87E473-899A-6B49-8219-4FD58F10D86B}" type="presParOf" srcId="{8A1994B0-AD60-4C36-AB21-AE94952D989D}" destId="{7FF0BDEB-8D1F-44D5-9B62-94AC1FA0E4F7}" srcOrd="1" destOrd="0" presId="urn:microsoft.com/office/officeart/2005/8/layout/hierarchy2"/>
    <dgm:cxn modelId="{A56ADC4A-7A95-0E41-A700-B1E24DE7B5CE}" type="presParOf" srcId="{7FF0BDEB-8D1F-44D5-9B62-94AC1FA0E4F7}" destId="{F74F5585-A6F9-47EC-B1F9-3AB9BCCBB93D}" srcOrd="0" destOrd="0" presId="urn:microsoft.com/office/officeart/2005/8/layout/hierarchy2"/>
    <dgm:cxn modelId="{07A2EED6-B6AE-0548-9E3E-62BC2FF2B1E3}" type="presParOf" srcId="{7FF0BDEB-8D1F-44D5-9B62-94AC1FA0E4F7}" destId="{EDE4BEC0-836A-42E6-81AA-40105450AA79}" srcOrd="1" destOrd="0" presId="urn:microsoft.com/office/officeart/2005/8/layout/hierarchy2"/>
    <dgm:cxn modelId="{FCD388A3-17B4-3344-9008-A8D6BDBC22C5}" type="presParOf" srcId="{EDE4BEC0-836A-42E6-81AA-40105450AA79}" destId="{BC57BAA4-BC2C-7249-AE77-FEEF48B661A8}" srcOrd="0" destOrd="0" presId="urn:microsoft.com/office/officeart/2005/8/layout/hierarchy2"/>
    <dgm:cxn modelId="{AA92737F-7E84-5B4E-A21E-B03C9E4F41F0}" type="presParOf" srcId="{BC57BAA4-BC2C-7249-AE77-FEEF48B661A8}" destId="{7023CC52-E4AF-794A-95A1-5A425431460F}" srcOrd="0" destOrd="0" presId="urn:microsoft.com/office/officeart/2005/8/layout/hierarchy2"/>
    <dgm:cxn modelId="{2DD4D2C4-B859-524D-9CFC-D6FB3FE794A1}" type="presParOf" srcId="{EDE4BEC0-836A-42E6-81AA-40105450AA79}" destId="{CFE0467F-E518-6B42-AEE6-FCDBACDAF415}" srcOrd="1" destOrd="0" presId="urn:microsoft.com/office/officeart/2005/8/layout/hierarchy2"/>
    <dgm:cxn modelId="{51392F6F-A858-DE48-BBDF-E2100EC68521}" type="presParOf" srcId="{CFE0467F-E518-6B42-AEE6-FCDBACDAF415}" destId="{3ACEC2CC-C7F8-2041-9FB1-C68FBA3C56E9}" srcOrd="0" destOrd="0" presId="urn:microsoft.com/office/officeart/2005/8/layout/hierarchy2"/>
    <dgm:cxn modelId="{9AF18411-2760-564A-91E6-24D3A9CB63EC}" type="presParOf" srcId="{CFE0467F-E518-6B42-AEE6-FCDBACDAF415}" destId="{BA6DDE31-5652-C242-86FC-F742C0EA4F81}"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7DED1-294F-49DA-BA6D-33B0A23D0455}">
      <dsp:nvSpPr>
        <dsp:cNvPr id="0" name=""/>
        <dsp:cNvSpPr/>
      </dsp:nvSpPr>
      <dsp:spPr>
        <a:xfrm>
          <a:off x="346346" y="1311453"/>
          <a:ext cx="2253989" cy="1393510"/>
        </a:xfrm>
        <a:prstGeom prst="roundRect">
          <a:avLst>
            <a:gd name="adj" fmla="val 10000"/>
          </a:avLst>
        </a:prstGeom>
        <a:solidFill>
          <a:schemeClr val="bg1"/>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ts val="0"/>
            </a:spcBef>
            <a:spcAft>
              <a:spcPts val="0"/>
            </a:spcAft>
            <a:buNone/>
          </a:pPr>
          <a:r>
            <a:rPr lang="en-US" sz="2400" b="0" kern="1200">
              <a:solidFill>
                <a:schemeClr val="accent6"/>
              </a:solidFill>
              <a:ea typeface="+mn-ea"/>
              <a:cs typeface="+mn-cs"/>
            </a:rPr>
            <a:t>WCAG</a:t>
          </a:r>
        </a:p>
      </dsp:txBody>
      <dsp:txXfrm>
        <a:off x="387161" y="1352268"/>
        <a:ext cx="2172359" cy="1311880"/>
      </dsp:txXfrm>
    </dsp:sp>
    <dsp:sp modelId="{E518A14B-D4E1-4482-AEA0-186351EA5F7A}">
      <dsp:nvSpPr>
        <dsp:cNvPr id="0" name=""/>
        <dsp:cNvSpPr/>
      </dsp:nvSpPr>
      <dsp:spPr>
        <a:xfrm rot="18166155">
          <a:off x="2260081" y="1376866"/>
          <a:ext cx="1483415" cy="15343"/>
        </a:xfrm>
        <a:custGeom>
          <a:avLst/>
          <a:gdLst/>
          <a:ahLst/>
          <a:cxnLst/>
          <a:rect l="0" t="0" r="0" b="0"/>
          <a:pathLst>
            <a:path>
              <a:moveTo>
                <a:pt x="0" y="7671"/>
              </a:moveTo>
              <a:lnTo>
                <a:pt x="1483415"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4704" y="1347452"/>
        <a:ext cx="74170" cy="74170"/>
      </dsp:txXfrm>
    </dsp:sp>
    <dsp:sp modelId="{C6B6367D-18F1-461E-8420-346A5868F3F5}">
      <dsp:nvSpPr>
        <dsp:cNvPr id="0" name=""/>
        <dsp:cNvSpPr/>
      </dsp:nvSpPr>
      <dsp:spPr>
        <a:xfrm>
          <a:off x="3403244" y="385760"/>
          <a:ext cx="1992312" cy="750215"/>
        </a:xfrm>
        <a:prstGeom prst="roundRect">
          <a:avLst>
            <a:gd name="adj" fmla="val 10000"/>
          </a:avLst>
        </a:prstGeom>
        <a:solidFill>
          <a:schemeClr val="accent4">
            <a:lumMod val="90000"/>
          </a:schemeClr>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ts val="0"/>
            </a:spcBef>
            <a:spcAft>
              <a:spcPts val="0"/>
            </a:spcAft>
            <a:buNone/>
          </a:pPr>
          <a:r>
            <a:rPr lang="en-US" sz="2000" b="0" kern="1200">
              <a:solidFill>
                <a:schemeClr val="accent6"/>
              </a:solidFill>
              <a:ea typeface="+mn-ea"/>
              <a:cs typeface="+mn-cs"/>
            </a:rPr>
            <a:t>P</a:t>
          </a:r>
        </a:p>
      </dsp:txBody>
      <dsp:txXfrm>
        <a:off x="3425217" y="407733"/>
        <a:ext cx="1948366" cy="706269"/>
      </dsp:txXfrm>
    </dsp:sp>
    <dsp:sp modelId="{10EA51EA-2B64-4675-B693-AB13C8CF8BCE}">
      <dsp:nvSpPr>
        <dsp:cNvPr id="0" name=""/>
        <dsp:cNvSpPr/>
      </dsp:nvSpPr>
      <dsp:spPr>
        <a:xfrm rot="19656931">
          <a:off x="5303282" y="435422"/>
          <a:ext cx="1186611" cy="15343"/>
        </a:xfrm>
        <a:custGeom>
          <a:avLst/>
          <a:gdLst/>
          <a:ahLst/>
          <a:cxnLst/>
          <a:rect l="0" t="0" r="0" b="0"/>
          <a:pathLst>
            <a:path>
              <a:moveTo>
                <a:pt x="0" y="7671"/>
              </a:moveTo>
              <a:lnTo>
                <a:pt x="1186611"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66922" y="413428"/>
        <a:ext cx="59330" cy="59330"/>
      </dsp:txXfrm>
    </dsp:sp>
    <dsp:sp modelId="{D5958206-4327-4C27-ADDF-9319C5E60498}">
      <dsp:nvSpPr>
        <dsp:cNvPr id="0" name=""/>
        <dsp:cNvSpPr/>
      </dsp:nvSpPr>
      <dsp:spPr>
        <a:xfrm>
          <a:off x="6397618" y="0"/>
          <a:ext cx="1582226" cy="250640"/>
        </a:xfrm>
        <a:prstGeom prst="roundRect">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r>
            <a:rPr lang="en-US" sz="1600" b="1" kern="1200">
              <a:solidFill>
                <a:schemeClr val="accent6"/>
              </a:solidFill>
              <a:ea typeface="+mn-ea"/>
              <a:cs typeface="+mn-cs"/>
            </a:rPr>
            <a:t> </a:t>
          </a:r>
          <a:endParaRPr lang="en-US" sz="1600" b="1" kern="1200">
            <a:solidFill>
              <a:schemeClr val="accent6"/>
            </a:solidFill>
            <a:latin typeface="Arial" panose="020B0604020202020204"/>
            <a:ea typeface="+mn-ea"/>
            <a:cs typeface="+mn-cs"/>
          </a:endParaRPr>
        </a:p>
      </dsp:txBody>
      <dsp:txXfrm>
        <a:off x="6409853" y="12235"/>
        <a:ext cx="1557756" cy="226170"/>
      </dsp:txXfrm>
    </dsp:sp>
    <dsp:sp modelId="{26FF9C7C-B73A-FB4D-9708-5D4C8E906985}">
      <dsp:nvSpPr>
        <dsp:cNvPr id="0" name=""/>
        <dsp:cNvSpPr/>
      </dsp:nvSpPr>
      <dsp:spPr>
        <a:xfrm rot="18071">
          <a:off x="7979837" y="120920"/>
          <a:ext cx="1245035" cy="15343"/>
        </a:xfrm>
        <a:custGeom>
          <a:avLst/>
          <a:gdLst/>
          <a:ahLst/>
          <a:cxnLst/>
          <a:rect l="0" t="0" r="0" b="0"/>
          <a:pathLst>
            <a:path>
              <a:moveTo>
                <a:pt x="0" y="7671"/>
              </a:moveTo>
              <a:lnTo>
                <a:pt x="1245035"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1228" y="97466"/>
        <a:ext cx="62251" cy="62251"/>
      </dsp:txXfrm>
    </dsp:sp>
    <dsp:sp modelId="{4F1DCB50-0AA4-B841-8B93-C12B34E5DE0B}">
      <dsp:nvSpPr>
        <dsp:cNvPr id="0" name=""/>
        <dsp:cNvSpPr/>
      </dsp:nvSpPr>
      <dsp:spPr>
        <a:xfrm>
          <a:off x="9224863" y="45864"/>
          <a:ext cx="172001" cy="172001"/>
        </a:xfrm>
        <a:prstGeom prst="ellipse">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endParaRPr lang="en-US" sz="1600" b="1" kern="1200">
            <a:solidFill>
              <a:schemeClr val="accent6"/>
            </a:solidFill>
            <a:latin typeface="Arial" panose="020B0604020202020204"/>
            <a:ea typeface="+mn-ea"/>
            <a:cs typeface="+mn-cs"/>
          </a:endParaRPr>
        </a:p>
      </dsp:txBody>
      <dsp:txXfrm>
        <a:off x="9250052" y="71053"/>
        <a:ext cx="121623" cy="121623"/>
      </dsp:txXfrm>
    </dsp:sp>
    <dsp:sp modelId="{E5BE6CB1-0C68-4082-BB82-FCB64A20343D}">
      <dsp:nvSpPr>
        <dsp:cNvPr id="0" name=""/>
        <dsp:cNvSpPr/>
      </dsp:nvSpPr>
      <dsp:spPr>
        <a:xfrm rot="20162081">
          <a:off x="5348289" y="530485"/>
          <a:ext cx="1096597" cy="15343"/>
        </a:xfrm>
        <a:custGeom>
          <a:avLst/>
          <a:gdLst/>
          <a:ahLst/>
          <a:cxnLst/>
          <a:rect l="0" t="0" r="0" b="0"/>
          <a:pathLst>
            <a:path>
              <a:moveTo>
                <a:pt x="0" y="7671"/>
              </a:moveTo>
              <a:lnTo>
                <a:pt x="1096597"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69173" y="510742"/>
        <a:ext cx="54829" cy="54829"/>
      </dsp:txXfrm>
    </dsp:sp>
    <dsp:sp modelId="{C351745A-B462-45F7-95BA-72F6FBBEEA2E}">
      <dsp:nvSpPr>
        <dsp:cNvPr id="0" name=""/>
        <dsp:cNvSpPr/>
      </dsp:nvSpPr>
      <dsp:spPr>
        <a:xfrm>
          <a:off x="6397618" y="190127"/>
          <a:ext cx="1582226" cy="250640"/>
        </a:xfrm>
        <a:prstGeom prst="roundRect">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09853" y="202362"/>
        <a:ext cx="1557756" cy="226170"/>
      </dsp:txXfrm>
    </dsp:sp>
    <dsp:sp modelId="{FB4B6001-76A8-3042-B7A0-E8CF19B8E6F8}">
      <dsp:nvSpPr>
        <dsp:cNvPr id="0" name=""/>
        <dsp:cNvSpPr/>
      </dsp:nvSpPr>
      <dsp:spPr>
        <a:xfrm rot="21596153">
          <a:off x="7979845" y="307079"/>
          <a:ext cx="1243899" cy="15343"/>
        </a:xfrm>
        <a:custGeom>
          <a:avLst/>
          <a:gdLst/>
          <a:ahLst/>
          <a:cxnLst/>
          <a:rect l="0" t="0" r="0" b="0"/>
          <a:pathLst>
            <a:path>
              <a:moveTo>
                <a:pt x="0" y="7671"/>
              </a:moveTo>
              <a:lnTo>
                <a:pt x="1243899"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0697" y="283654"/>
        <a:ext cx="62194" cy="62194"/>
      </dsp:txXfrm>
    </dsp:sp>
    <dsp:sp modelId="{0C7D570D-362D-E941-9FEA-A1EB50C0540D}">
      <dsp:nvSpPr>
        <dsp:cNvPr id="0" name=""/>
        <dsp:cNvSpPr/>
      </dsp:nvSpPr>
      <dsp:spPr>
        <a:xfrm>
          <a:off x="9223744" y="228052"/>
          <a:ext cx="172001" cy="172005"/>
        </a:xfrm>
        <a:prstGeom prst="ellipse">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253242"/>
        <a:ext cx="121623" cy="121625"/>
      </dsp:txXfrm>
    </dsp:sp>
    <dsp:sp modelId="{6369E00D-9FAD-4D8E-9A40-07B57F102784}">
      <dsp:nvSpPr>
        <dsp:cNvPr id="0" name=""/>
        <dsp:cNvSpPr/>
      </dsp:nvSpPr>
      <dsp:spPr>
        <a:xfrm rot="20935821">
          <a:off x="5386058" y="655172"/>
          <a:ext cx="1021058" cy="15343"/>
        </a:xfrm>
        <a:custGeom>
          <a:avLst/>
          <a:gdLst/>
          <a:ahLst/>
          <a:cxnLst/>
          <a:rect l="0" t="0" r="0" b="0"/>
          <a:pathLst>
            <a:path>
              <a:moveTo>
                <a:pt x="0" y="7671"/>
              </a:moveTo>
              <a:lnTo>
                <a:pt x="1021058"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1061" y="637318"/>
        <a:ext cx="51052" cy="51052"/>
      </dsp:txXfrm>
    </dsp:sp>
    <dsp:sp modelId="{E571E832-6850-4147-A30E-43DBD6BDAD48}">
      <dsp:nvSpPr>
        <dsp:cNvPr id="0" name=""/>
        <dsp:cNvSpPr/>
      </dsp:nvSpPr>
      <dsp:spPr>
        <a:xfrm>
          <a:off x="6397618" y="439501"/>
          <a:ext cx="1582226" cy="250640"/>
        </a:xfrm>
        <a:prstGeom prst="roundRect">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09853" y="451736"/>
        <a:ext cx="1557756" cy="226170"/>
      </dsp:txXfrm>
    </dsp:sp>
    <dsp:sp modelId="{56BFC1B3-F8E8-9A41-B472-53532CCF4124}">
      <dsp:nvSpPr>
        <dsp:cNvPr id="0" name=""/>
        <dsp:cNvSpPr/>
      </dsp:nvSpPr>
      <dsp:spPr>
        <a:xfrm rot="21574866">
          <a:off x="7979829" y="552602"/>
          <a:ext cx="1243931" cy="15343"/>
        </a:xfrm>
        <a:custGeom>
          <a:avLst/>
          <a:gdLst/>
          <a:ahLst/>
          <a:cxnLst/>
          <a:rect l="0" t="0" r="0" b="0"/>
          <a:pathLst>
            <a:path>
              <a:moveTo>
                <a:pt x="0" y="7671"/>
              </a:moveTo>
              <a:lnTo>
                <a:pt x="1243931"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0696" y="529176"/>
        <a:ext cx="62196" cy="62196"/>
      </dsp:txXfrm>
    </dsp:sp>
    <dsp:sp modelId="{54F8F43C-7701-CD41-A19E-F42145C3A752}">
      <dsp:nvSpPr>
        <dsp:cNvPr id="0" name=""/>
        <dsp:cNvSpPr/>
      </dsp:nvSpPr>
      <dsp:spPr>
        <a:xfrm>
          <a:off x="9223744" y="469726"/>
          <a:ext cx="172001" cy="172001"/>
        </a:xfrm>
        <a:prstGeom prst="ellipse">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494915"/>
        <a:ext cx="121623" cy="121623"/>
      </dsp:txXfrm>
    </dsp:sp>
    <dsp:sp modelId="{3EF6B788-E27C-4D43-87BD-E8260B348F21}">
      <dsp:nvSpPr>
        <dsp:cNvPr id="0" name=""/>
        <dsp:cNvSpPr/>
      </dsp:nvSpPr>
      <dsp:spPr>
        <a:xfrm rot="196942">
          <a:off x="5394734" y="781930"/>
          <a:ext cx="1003708" cy="15343"/>
        </a:xfrm>
        <a:custGeom>
          <a:avLst/>
          <a:gdLst/>
          <a:ahLst/>
          <a:cxnLst/>
          <a:rect l="0" t="0" r="0" b="0"/>
          <a:pathLst>
            <a:path>
              <a:moveTo>
                <a:pt x="0" y="7671"/>
              </a:moveTo>
              <a:lnTo>
                <a:pt x="1003708"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1495" y="764509"/>
        <a:ext cx="50185" cy="50185"/>
      </dsp:txXfrm>
    </dsp:sp>
    <dsp:sp modelId="{2096ACF8-F028-4B08-8D5D-162080B5DC28}">
      <dsp:nvSpPr>
        <dsp:cNvPr id="0" name=""/>
        <dsp:cNvSpPr/>
      </dsp:nvSpPr>
      <dsp:spPr>
        <a:xfrm>
          <a:off x="6397618" y="693016"/>
          <a:ext cx="1582226" cy="250640"/>
        </a:xfrm>
        <a:prstGeom prst="roundRect">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09853" y="705251"/>
        <a:ext cx="1557756" cy="226170"/>
      </dsp:txXfrm>
    </dsp:sp>
    <dsp:sp modelId="{444CBFE7-AA5A-FB4A-8094-3678CB07D2B4}">
      <dsp:nvSpPr>
        <dsp:cNvPr id="0" name=""/>
        <dsp:cNvSpPr/>
      </dsp:nvSpPr>
      <dsp:spPr>
        <a:xfrm rot="21580696">
          <a:off x="7979835" y="807172"/>
          <a:ext cx="1243918" cy="15343"/>
        </a:xfrm>
        <a:custGeom>
          <a:avLst/>
          <a:gdLst/>
          <a:ahLst/>
          <a:cxnLst/>
          <a:rect l="0" t="0" r="0" b="0"/>
          <a:pathLst>
            <a:path>
              <a:moveTo>
                <a:pt x="0" y="7671"/>
              </a:moveTo>
              <a:lnTo>
                <a:pt x="1243918"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0697" y="783746"/>
        <a:ext cx="62195" cy="62195"/>
      </dsp:txXfrm>
    </dsp:sp>
    <dsp:sp modelId="{44E95EF2-1798-EF4E-94AF-98EDF823CD07}">
      <dsp:nvSpPr>
        <dsp:cNvPr id="0" name=""/>
        <dsp:cNvSpPr/>
      </dsp:nvSpPr>
      <dsp:spPr>
        <a:xfrm>
          <a:off x="9223744" y="716751"/>
          <a:ext cx="172001" cy="189200"/>
        </a:xfrm>
        <a:prstGeom prst="ellipse">
          <a:avLst/>
        </a:prstGeom>
        <a:solidFill>
          <a:schemeClr val="accent4">
            <a:lumMod val="9000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744459"/>
        <a:ext cx="121623" cy="133784"/>
      </dsp:txXfrm>
    </dsp:sp>
    <dsp:sp modelId="{5C0E3436-DB1D-4A07-81F8-88B10CD1CCAE}">
      <dsp:nvSpPr>
        <dsp:cNvPr id="0" name=""/>
        <dsp:cNvSpPr/>
      </dsp:nvSpPr>
      <dsp:spPr>
        <a:xfrm rot="20268249">
          <a:off x="2568173" y="1836574"/>
          <a:ext cx="868043" cy="15343"/>
        </a:xfrm>
        <a:custGeom>
          <a:avLst/>
          <a:gdLst/>
          <a:ahLst/>
          <a:cxnLst/>
          <a:rect l="0" t="0" r="0" b="0"/>
          <a:pathLst>
            <a:path>
              <a:moveTo>
                <a:pt x="0" y="7671"/>
              </a:moveTo>
              <a:lnTo>
                <a:pt x="868043"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0494" y="1822545"/>
        <a:ext cx="43402" cy="43402"/>
      </dsp:txXfrm>
    </dsp:sp>
    <dsp:sp modelId="{CFD8DEEC-E2CE-444D-9570-479B2DCF2C06}">
      <dsp:nvSpPr>
        <dsp:cNvPr id="0" name=""/>
        <dsp:cNvSpPr/>
      </dsp:nvSpPr>
      <dsp:spPr>
        <a:xfrm>
          <a:off x="3404055" y="1333046"/>
          <a:ext cx="1992312" cy="694475"/>
        </a:xfrm>
        <a:prstGeom prst="roundRect">
          <a:avLst>
            <a:gd name="adj" fmla="val 10000"/>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ts val="0"/>
            </a:spcBef>
            <a:spcAft>
              <a:spcPts val="0"/>
            </a:spcAft>
            <a:buNone/>
          </a:pPr>
          <a:r>
            <a:rPr lang="en-US" sz="2000" b="0" kern="1200">
              <a:solidFill>
                <a:schemeClr val="accent6"/>
              </a:solidFill>
              <a:ea typeface="+mn-ea"/>
              <a:cs typeface="+mn-cs"/>
            </a:rPr>
            <a:t>O</a:t>
          </a:r>
        </a:p>
      </dsp:txBody>
      <dsp:txXfrm>
        <a:off x="3424395" y="1353386"/>
        <a:ext cx="1951632" cy="653795"/>
      </dsp:txXfrm>
    </dsp:sp>
    <dsp:sp modelId="{A243D1D4-E45E-4D91-BBC5-938A1ABAD9FC}">
      <dsp:nvSpPr>
        <dsp:cNvPr id="0" name=""/>
        <dsp:cNvSpPr/>
      </dsp:nvSpPr>
      <dsp:spPr>
        <a:xfrm rot="20569224">
          <a:off x="5372718" y="1516047"/>
          <a:ext cx="1060138" cy="15343"/>
        </a:xfrm>
        <a:custGeom>
          <a:avLst/>
          <a:gdLst/>
          <a:ahLst/>
          <a:cxnLst/>
          <a:rect l="0" t="0" r="0" b="0"/>
          <a:pathLst>
            <a:path>
              <a:moveTo>
                <a:pt x="0" y="7671"/>
              </a:moveTo>
              <a:lnTo>
                <a:pt x="1060138"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6284" y="1497215"/>
        <a:ext cx="53006" cy="53006"/>
      </dsp:txXfrm>
    </dsp:sp>
    <dsp:sp modelId="{7EF9BE76-1A0B-4F3F-9701-7F660FEFBD49}">
      <dsp:nvSpPr>
        <dsp:cNvPr id="0" name=""/>
        <dsp:cNvSpPr/>
      </dsp:nvSpPr>
      <dsp:spPr>
        <a:xfrm>
          <a:off x="6409206" y="1241833"/>
          <a:ext cx="1582226" cy="250640"/>
        </a:xfrm>
        <a:prstGeom prst="roundRect">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r>
            <a:rPr lang="en-US" sz="1600" b="1" kern="1200">
              <a:solidFill>
                <a:schemeClr val="accent6"/>
              </a:solidFill>
              <a:ea typeface="+mn-ea"/>
              <a:cs typeface="+mn-cs"/>
            </a:rPr>
            <a:t> </a:t>
          </a:r>
          <a:endParaRPr lang="en-US" sz="1600" b="1" kern="1200">
            <a:solidFill>
              <a:schemeClr val="accent6"/>
            </a:solidFill>
            <a:latin typeface="Arial" panose="020B0604020202020204"/>
            <a:ea typeface="+mn-ea"/>
            <a:cs typeface="+mn-cs"/>
          </a:endParaRPr>
        </a:p>
      </dsp:txBody>
      <dsp:txXfrm>
        <a:off x="6421441" y="1254068"/>
        <a:ext cx="1557756" cy="226170"/>
      </dsp:txXfrm>
    </dsp:sp>
    <dsp:sp modelId="{7ADEEC39-7537-0748-9E7E-D69905D47021}">
      <dsp:nvSpPr>
        <dsp:cNvPr id="0" name=""/>
        <dsp:cNvSpPr/>
      </dsp:nvSpPr>
      <dsp:spPr>
        <a:xfrm rot="21577522">
          <a:off x="7991420" y="1355452"/>
          <a:ext cx="1232337" cy="15343"/>
        </a:xfrm>
        <a:custGeom>
          <a:avLst/>
          <a:gdLst/>
          <a:ahLst/>
          <a:cxnLst/>
          <a:rect l="0" t="0" r="0" b="0"/>
          <a:pathLst>
            <a:path>
              <a:moveTo>
                <a:pt x="0" y="7671"/>
              </a:moveTo>
              <a:lnTo>
                <a:pt x="1232337"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80" y="1332316"/>
        <a:ext cx="61616" cy="61616"/>
      </dsp:txXfrm>
    </dsp:sp>
    <dsp:sp modelId="{98BC669C-0787-3F41-8235-5E0CD67C8B43}">
      <dsp:nvSpPr>
        <dsp:cNvPr id="0" name=""/>
        <dsp:cNvSpPr/>
      </dsp:nvSpPr>
      <dsp:spPr>
        <a:xfrm>
          <a:off x="9223744" y="1273095"/>
          <a:ext cx="172001" cy="172001"/>
        </a:xfrm>
        <a:prstGeom prst="ellipse">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endParaRPr lang="en-US" sz="1600" b="1" kern="1200">
            <a:solidFill>
              <a:schemeClr val="accent6"/>
            </a:solidFill>
            <a:latin typeface="Arial" panose="020B0604020202020204"/>
            <a:ea typeface="+mn-ea"/>
            <a:cs typeface="+mn-cs"/>
          </a:endParaRPr>
        </a:p>
      </dsp:txBody>
      <dsp:txXfrm>
        <a:off x="9248933" y="1298284"/>
        <a:ext cx="121623" cy="121623"/>
      </dsp:txXfrm>
    </dsp:sp>
    <dsp:sp modelId="{49C40944-37F9-4283-B69F-E85C52C38198}">
      <dsp:nvSpPr>
        <dsp:cNvPr id="0" name=""/>
        <dsp:cNvSpPr/>
      </dsp:nvSpPr>
      <dsp:spPr>
        <a:xfrm rot="21370147">
          <a:off x="5395234" y="1638702"/>
          <a:ext cx="1015106" cy="15343"/>
        </a:xfrm>
        <a:custGeom>
          <a:avLst/>
          <a:gdLst/>
          <a:ahLst/>
          <a:cxnLst/>
          <a:rect l="0" t="0" r="0" b="0"/>
          <a:pathLst>
            <a:path>
              <a:moveTo>
                <a:pt x="0" y="7671"/>
              </a:moveTo>
              <a:lnTo>
                <a:pt x="1015106"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7409" y="1620996"/>
        <a:ext cx="50755" cy="50755"/>
      </dsp:txXfrm>
    </dsp:sp>
    <dsp:sp modelId="{172E3FC5-72A7-49AB-BD84-D5D0B92E6B74}">
      <dsp:nvSpPr>
        <dsp:cNvPr id="0" name=""/>
        <dsp:cNvSpPr/>
      </dsp:nvSpPr>
      <dsp:spPr>
        <a:xfrm>
          <a:off x="6409206" y="1487143"/>
          <a:ext cx="1582226" cy="250640"/>
        </a:xfrm>
        <a:prstGeom prst="roundRect">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21441" y="1499378"/>
        <a:ext cx="1557756" cy="226170"/>
      </dsp:txXfrm>
    </dsp:sp>
    <dsp:sp modelId="{88554846-115B-764D-A619-1B2197F969E9}">
      <dsp:nvSpPr>
        <dsp:cNvPr id="0" name=""/>
        <dsp:cNvSpPr/>
      </dsp:nvSpPr>
      <dsp:spPr>
        <a:xfrm rot="21567375">
          <a:off x="7991405" y="1598943"/>
          <a:ext cx="1232366" cy="15343"/>
        </a:xfrm>
        <a:custGeom>
          <a:avLst/>
          <a:gdLst/>
          <a:ahLst/>
          <a:cxnLst/>
          <a:rect l="0" t="0" r="0" b="0"/>
          <a:pathLst>
            <a:path>
              <a:moveTo>
                <a:pt x="0" y="7671"/>
              </a:moveTo>
              <a:lnTo>
                <a:pt x="1232366"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9" y="1575806"/>
        <a:ext cx="61618" cy="61618"/>
      </dsp:txXfrm>
    </dsp:sp>
    <dsp:sp modelId="{05721632-9ECF-1A4A-83AA-A3D54DEF6F1B}">
      <dsp:nvSpPr>
        <dsp:cNvPr id="0" name=""/>
        <dsp:cNvSpPr/>
      </dsp:nvSpPr>
      <dsp:spPr>
        <a:xfrm>
          <a:off x="9223744" y="1514767"/>
          <a:ext cx="172001" cy="172001"/>
        </a:xfrm>
        <a:prstGeom prst="ellipse">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1539956"/>
        <a:ext cx="121623" cy="121623"/>
      </dsp:txXfrm>
    </dsp:sp>
    <dsp:sp modelId="{0AFFF25D-535B-44EA-8034-409D6C3D8007}">
      <dsp:nvSpPr>
        <dsp:cNvPr id="0" name=""/>
        <dsp:cNvSpPr/>
      </dsp:nvSpPr>
      <dsp:spPr>
        <a:xfrm rot="596567">
          <a:off x="5388646" y="1761386"/>
          <a:ext cx="1028282" cy="15343"/>
        </a:xfrm>
        <a:custGeom>
          <a:avLst/>
          <a:gdLst/>
          <a:ahLst/>
          <a:cxnLst/>
          <a:rect l="0" t="0" r="0" b="0"/>
          <a:pathLst>
            <a:path>
              <a:moveTo>
                <a:pt x="0" y="7671"/>
              </a:moveTo>
              <a:lnTo>
                <a:pt x="1028282"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7080" y="1743351"/>
        <a:ext cx="51414" cy="51414"/>
      </dsp:txXfrm>
    </dsp:sp>
    <dsp:sp modelId="{17828CCC-4DAF-4ED0-B674-55BF6836B472}">
      <dsp:nvSpPr>
        <dsp:cNvPr id="0" name=""/>
        <dsp:cNvSpPr/>
      </dsp:nvSpPr>
      <dsp:spPr>
        <a:xfrm>
          <a:off x="6409206" y="1736865"/>
          <a:ext cx="1582226" cy="241933"/>
        </a:xfrm>
        <a:prstGeom prst="roundRect">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r>
            <a:rPr lang="en-US" sz="1600" b="1" kern="1200">
              <a:solidFill>
                <a:schemeClr val="accent6"/>
              </a:solidFill>
              <a:latin typeface="Arial" panose="020B0604020202020204"/>
              <a:ea typeface="+mn-ea"/>
              <a:cs typeface="+mn-cs"/>
            </a:rPr>
            <a:t> </a:t>
          </a:r>
          <a:endParaRPr lang="en-US" sz="1600" b="1" kern="1200">
            <a:solidFill>
              <a:schemeClr val="accent6"/>
            </a:solidFill>
            <a:ea typeface="+mn-ea"/>
            <a:cs typeface="+mn-cs"/>
          </a:endParaRPr>
        </a:p>
      </dsp:txBody>
      <dsp:txXfrm>
        <a:off x="6421016" y="1748675"/>
        <a:ext cx="1558606" cy="218313"/>
      </dsp:txXfrm>
    </dsp:sp>
    <dsp:sp modelId="{278AC060-9183-A840-BEF9-6775A09330E7}">
      <dsp:nvSpPr>
        <dsp:cNvPr id="0" name=""/>
        <dsp:cNvSpPr/>
      </dsp:nvSpPr>
      <dsp:spPr>
        <a:xfrm rot="21544920">
          <a:off x="7991354" y="1840287"/>
          <a:ext cx="1232469" cy="15343"/>
        </a:xfrm>
        <a:custGeom>
          <a:avLst/>
          <a:gdLst/>
          <a:ahLst/>
          <a:cxnLst/>
          <a:rect l="0" t="0" r="0" b="0"/>
          <a:pathLst>
            <a:path>
              <a:moveTo>
                <a:pt x="0" y="7671"/>
              </a:moveTo>
              <a:lnTo>
                <a:pt x="1232469"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7" y="1817147"/>
        <a:ext cx="61623" cy="61623"/>
      </dsp:txXfrm>
    </dsp:sp>
    <dsp:sp modelId="{007643EE-3EDF-2244-979C-F5F6C0D0FC9C}">
      <dsp:nvSpPr>
        <dsp:cNvPr id="0" name=""/>
        <dsp:cNvSpPr/>
      </dsp:nvSpPr>
      <dsp:spPr>
        <a:xfrm>
          <a:off x="9223744" y="1752085"/>
          <a:ext cx="172001" cy="172001"/>
        </a:xfrm>
        <a:prstGeom prst="ellipse">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endParaRPr lang="en-US" sz="1600" b="1" kern="1200">
            <a:solidFill>
              <a:schemeClr val="accent6"/>
            </a:solidFill>
            <a:ea typeface="+mn-ea"/>
            <a:cs typeface="+mn-cs"/>
          </a:endParaRPr>
        </a:p>
      </dsp:txBody>
      <dsp:txXfrm>
        <a:off x="9248933" y="1777274"/>
        <a:ext cx="121623" cy="121623"/>
      </dsp:txXfrm>
    </dsp:sp>
    <dsp:sp modelId="{07625677-648F-4ACB-B064-9E0AECE7BB7E}">
      <dsp:nvSpPr>
        <dsp:cNvPr id="0" name=""/>
        <dsp:cNvSpPr/>
      </dsp:nvSpPr>
      <dsp:spPr>
        <a:xfrm rot="1370742">
          <a:off x="5353259" y="1885967"/>
          <a:ext cx="1099055" cy="15343"/>
        </a:xfrm>
        <a:custGeom>
          <a:avLst/>
          <a:gdLst/>
          <a:ahLst/>
          <a:cxnLst/>
          <a:rect l="0" t="0" r="0" b="0"/>
          <a:pathLst>
            <a:path>
              <a:moveTo>
                <a:pt x="0" y="7671"/>
              </a:moveTo>
              <a:lnTo>
                <a:pt x="1099055"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5311" y="1866162"/>
        <a:ext cx="54952" cy="54952"/>
      </dsp:txXfrm>
    </dsp:sp>
    <dsp:sp modelId="{2636CA2A-0E67-46AD-9396-3E57EE3E506F}">
      <dsp:nvSpPr>
        <dsp:cNvPr id="0" name=""/>
        <dsp:cNvSpPr/>
      </dsp:nvSpPr>
      <dsp:spPr>
        <a:xfrm>
          <a:off x="6409206" y="1981673"/>
          <a:ext cx="1582226" cy="250640"/>
        </a:xfrm>
        <a:prstGeom prst="roundRect">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21441" y="1993908"/>
        <a:ext cx="1557756" cy="226170"/>
      </dsp:txXfrm>
    </dsp:sp>
    <dsp:sp modelId="{AC078D45-8B77-C54F-8E72-8B7B45662FD9}">
      <dsp:nvSpPr>
        <dsp:cNvPr id="0" name=""/>
        <dsp:cNvSpPr/>
      </dsp:nvSpPr>
      <dsp:spPr>
        <a:xfrm rot="21564422">
          <a:off x="7991400" y="2092944"/>
          <a:ext cx="1232376" cy="15343"/>
        </a:xfrm>
        <a:custGeom>
          <a:avLst/>
          <a:gdLst/>
          <a:ahLst/>
          <a:cxnLst/>
          <a:rect l="0" t="0" r="0" b="0"/>
          <a:pathLst>
            <a:path>
              <a:moveTo>
                <a:pt x="0" y="7671"/>
              </a:moveTo>
              <a:lnTo>
                <a:pt x="1232376"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9" y="2069807"/>
        <a:ext cx="61618" cy="61618"/>
      </dsp:txXfrm>
    </dsp:sp>
    <dsp:sp modelId="{529FA6E6-6062-5E43-A493-DD584FD61400}">
      <dsp:nvSpPr>
        <dsp:cNvPr id="0" name=""/>
        <dsp:cNvSpPr/>
      </dsp:nvSpPr>
      <dsp:spPr>
        <a:xfrm>
          <a:off x="9223744" y="2008239"/>
          <a:ext cx="172001" cy="172001"/>
        </a:xfrm>
        <a:prstGeom prst="ellipse">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2033428"/>
        <a:ext cx="121623" cy="121623"/>
      </dsp:txXfrm>
    </dsp:sp>
    <dsp:sp modelId="{759AED78-200B-4A74-B8D4-8020E1EDFAFD}">
      <dsp:nvSpPr>
        <dsp:cNvPr id="0" name=""/>
        <dsp:cNvSpPr/>
      </dsp:nvSpPr>
      <dsp:spPr>
        <a:xfrm rot="2037892">
          <a:off x="5292187" y="2013745"/>
          <a:ext cx="1221199" cy="15343"/>
        </a:xfrm>
        <a:custGeom>
          <a:avLst/>
          <a:gdLst/>
          <a:ahLst/>
          <a:cxnLst/>
          <a:rect l="0" t="0" r="0" b="0"/>
          <a:pathLst>
            <a:path>
              <a:moveTo>
                <a:pt x="0" y="7671"/>
              </a:moveTo>
              <a:lnTo>
                <a:pt x="1221199"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2257" y="1990887"/>
        <a:ext cx="61059" cy="61059"/>
      </dsp:txXfrm>
    </dsp:sp>
    <dsp:sp modelId="{1DFCB106-CBBC-4D33-8EAE-A6D6344DA147}">
      <dsp:nvSpPr>
        <dsp:cNvPr id="0" name=""/>
        <dsp:cNvSpPr/>
      </dsp:nvSpPr>
      <dsp:spPr>
        <a:xfrm>
          <a:off x="6409206" y="2237229"/>
          <a:ext cx="1582226" cy="250640"/>
        </a:xfrm>
        <a:prstGeom prst="roundRect">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21441" y="2249464"/>
        <a:ext cx="1557756" cy="226170"/>
      </dsp:txXfrm>
    </dsp:sp>
    <dsp:sp modelId="{325DA5F8-B0B5-C34B-B9A4-61FC6D60D41B}">
      <dsp:nvSpPr>
        <dsp:cNvPr id="0" name=""/>
        <dsp:cNvSpPr/>
      </dsp:nvSpPr>
      <dsp:spPr>
        <a:xfrm rot="13261">
          <a:off x="7991428" y="2357254"/>
          <a:ext cx="1232320" cy="15343"/>
        </a:xfrm>
        <a:custGeom>
          <a:avLst/>
          <a:gdLst/>
          <a:ahLst/>
          <a:cxnLst/>
          <a:rect l="0" t="0" r="0" b="0"/>
          <a:pathLst>
            <a:path>
              <a:moveTo>
                <a:pt x="0" y="7671"/>
              </a:moveTo>
              <a:lnTo>
                <a:pt x="1232320"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80" y="2334118"/>
        <a:ext cx="61616" cy="61616"/>
      </dsp:txXfrm>
    </dsp:sp>
    <dsp:sp modelId="{FE4E51A8-FFE4-3A4E-AC66-607449C8846B}">
      <dsp:nvSpPr>
        <dsp:cNvPr id="0" name=""/>
        <dsp:cNvSpPr/>
      </dsp:nvSpPr>
      <dsp:spPr>
        <a:xfrm>
          <a:off x="9223744" y="2281302"/>
          <a:ext cx="172001" cy="172001"/>
        </a:xfrm>
        <a:prstGeom prst="ellipse">
          <a:avLst/>
        </a:prstGeom>
        <a:solidFill>
          <a:schemeClr val="bg2"/>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2306491"/>
        <a:ext cx="121623" cy="121623"/>
      </dsp:txXfrm>
    </dsp:sp>
    <dsp:sp modelId="{6A1A26B7-1884-46C6-9923-B7A8151DB74A}">
      <dsp:nvSpPr>
        <dsp:cNvPr id="0" name=""/>
        <dsp:cNvSpPr/>
      </dsp:nvSpPr>
      <dsp:spPr>
        <a:xfrm rot="2074675">
          <a:off x="2514119" y="2277532"/>
          <a:ext cx="976152" cy="15343"/>
        </a:xfrm>
        <a:custGeom>
          <a:avLst/>
          <a:gdLst/>
          <a:ahLst/>
          <a:cxnLst/>
          <a:rect l="0" t="0" r="0" b="0"/>
          <a:pathLst>
            <a:path>
              <a:moveTo>
                <a:pt x="0" y="7671"/>
              </a:moveTo>
              <a:lnTo>
                <a:pt x="976152"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7791" y="2260800"/>
        <a:ext cx="48807" cy="48807"/>
      </dsp:txXfrm>
    </dsp:sp>
    <dsp:sp modelId="{8C362B6C-5E9B-404C-AF8D-CA4F89FF131F}">
      <dsp:nvSpPr>
        <dsp:cNvPr id="0" name=""/>
        <dsp:cNvSpPr/>
      </dsp:nvSpPr>
      <dsp:spPr>
        <a:xfrm>
          <a:off x="3404055" y="2214150"/>
          <a:ext cx="1992312" cy="696100"/>
        </a:xfrm>
        <a:prstGeom prst="roundRect">
          <a:avLst>
            <a:gd name="adj" fmla="val 10000"/>
          </a:avLst>
        </a:prstGeom>
        <a:solidFill>
          <a:schemeClr val="accent1"/>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ts val="0"/>
            </a:spcBef>
            <a:spcAft>
              <a:spcPts val="0"/>
            </a:spcAft>
            <a:buNone/>
          </a:pPr>
          <a:r>
            <a:rPr lang="en-US" sz="2000" b="0" kern="1200">
              <a:solidFill>
                <a:schemeClr val="accent6"/>
              </a:solidFill>
              <a:latin typeface="Arial" panose="020B0604020202020204"/>
              <a:ea typeface="+mn-ea"/>
              <a:cs typeface="+mn-cs"/>
            </a:rPr>
            <a:t>U</a:t>
          </a:r>
        </a:p>
      </dsp:txBody>
      <dsp:txXfrm>
        <a:off x="3424443" y="2234538"/>
        <a:ext cx="1951536" cy="655324"/>
      </dsp:txXfrm>
    </dsp:sp>
    <dsp:sp modelId="{4DC62D7A-EA51-40F0-90B6-5222EE4442A4}">
      <dsp:nvSpPr>
        <dsp:cNvPr id="0" name=""/>
        <dsp:cNvSpPr/>
      </dsp:nvSpPr>
      <dsp:spPr>
        <a:xfrm rot="1159539">
          <a:off x="5366128" y="2732128"/>
          <a:ext cx="1073316" cy="15343"/>
        </a:xfrm>
        <a:custGeom>
          <a:avLst/>
          <a:gdLst/>
          <a:ahLst/>
          <a:cxnLst/>
          <a:rect l="0" t="0" r="0" b="0"/>
          <a:pathLst>
            <a:path>
              <a:moveTo>
                <a:pt x="0" y="7671"/>
              </a:moveTo>
              <a:lnTo>
                <a:pt x="1073316"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5954" y="2712967"/>
        <a:ext cx="53665" cy="53665"/>
      </dsp:txXfrm>
    </dsp:sp>
    <dsp:sp modelId="{ABF9C14C-E782-40B4-990C-7FC4ADFFE29D}">
      <dsp:nvSpPr>
        <dsp:cNvPr id="0" name=""/>
        <dsp:cNvSpPr/>
      </dsp:nvSpPr>
      <dsp:spPr>
        <a:xfrm>
          <a:off x="6409206" y="2792080"/>
          <a:ext cx="1582226" cy="250640"/>
        </a:xfrm>
        <a:prstGeom prst="roundRect">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r>
            <a:rPr lang="en-US" sz="1600" b="1" kern="1200">
              <a:solidFill>
                <a:schemeClr val="accent6"/>
              </a:solidFill>
              <a:ea typeface="+mn-ea"/>
              <a:cs typeface="+mn-cs"/>
            </a:rPr>
            <a:t> </a:t>
          </a:r>
          <a:endParaRPr lang="en-US" sz="1600" b="1" kern="1200">
            <a:solidFill>
              <a:schemeClr val="accent6"/>
            </a:solidFill>
            <a:latin typeface="Arial" panose="020B0604020202020204"/>
            <a:ea typeface="+mn-ea"/>
            <a:cs typeface="+mn-cs"/>
          </a:endParaRPr>
        </a:p>
      </dsp:txBody>
      <dsp:txXfrm>
        <a:off x="6421441" y="2804315"/>
        <a:ext cx="1557756" cy="226170"/>
      </dsp:txXfrm>
    </dsp:sp>
    <dsp:sp modelId="{8B5ADC9B-4EF1-7647-AC07-39D21A8C29BE}">
      <dsp:nvSpPr>
        <dsp:cNvPr id="0" name=""/>
        <dsp:cNvSpPr/>
      </dsp:nvSpPr>
      <dsp:spPr>
        <a:xfrm rot="36628">
          <a:off x="7991398" y="2916294"/>
          <a:ext cx="1232380" cy="15343"/>
        </a:xfrm>
        <a:custGeom>
          <a:avLst/>
          <a:gdLst/>
          <a:ahLst/>
          <a:cxnLst/>
          <a:rect l="0" t="0" r="0" b="0"/>
          <a:pathLst>
            <a:path>
              <a:moveTo>
                <a:pt x="0" y="7671"/>
              </a:moveTo>
              <a:lnTo>
                <a:pt x="1232380"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9" y="2893156"/>
        <a:ext cx="61619" cy="61619"/>
      </dsp:txXfrm>
    </dsp:sp>
    <dsp:sp modelId="{CF994FA1-9917-C84E-B72B-6E8DF35E6FAE}">
      <dsp:nvSpPr>
        <dsp:cNvPr id="0" name=""/>
        <dsp:cNvSpPr/>
      </dsp:nvSpPr>
      <dsp:spPr>
        <a:xfrm>
          <a:off x="9223744" y="2844530"/>
          <a:ext cx="172001" cy="172001"/>
        </a:xfrm>
        <a:prstGeom prst="ellipse">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ts val="0"/>
            </a:spcBef>
            <a:spcAft>
              <a:spcPts val="0"/>
            </a:spcAft>
            <a:buNone/>
          </a:pPr>
          <a:endParaRPr lang="en-US" sz="1600" b="1" kern="1200">
            <a:solidFill>
              <a:schemeClr val="accent6"/>
            </a:solidFill>
            <a:latin typeface="Arial" panose="020B0604020202020204"/>
            <a:ea typeface="+mn-ea"/>
            <a:cs typeface="+mn-cs"/>
          </a:endParaRPr>
        </a:p>
      </dsp:txBody>
      <dsp:txXfrm>
        <a:off x="9248933" y="2869719"/>
        <a:ext cx="121623" cy="121623"/>
      </dsp:txXfrm>
    </dsp:sp>
    <dsp:sp modelId="{70F6BDA0-7197-4373-BAAF-1F55BAB8ECEE}">
      <dsp:nvSpPr>
        <dsp:cNvPr id="0" name=""/>
        <dsp:cNvSpPr/>
      </dsp:nvSpPr>
      <dsp:spPr>
        <a:xfrm rot="1850878">
          <a:off x="5312920" y="2856990"/>
          <a:ext cx="1179734" cy="15343"/>
        </a:xfrm>
        <a:custGeom>
          <a:avLst/>
          <a:gdLst/>
          <a:ahLst/>
          <a:cxnLst/>
          <a:rect l="0" t="0" r="0" b="0"/>
          <a:pathLst>
            <a:path>
              <a:moveTo>
                <a:pt x="0" y="7671"/>
              </a:moveTo>
              <a:lnTo>
                <a:pt x="1179734"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3294" y="2835168"/>
        <a:ext cx="58986" cy="58986"/>
      </dsp:txXfrm>
    </dsp:sp>
    <dsp:sp modelId="{D8DBC85B-F21C-416A-96C2-98664A7C262B}">
      <dsp:nvSpPr>
        <dsp:cNvPr id="0" name=""/>
        <dsp:cNvSpPr/>
      </dsp:nvSpPr>
      <dsp:spPr>
        <a:xfrm>
          <a:off x="6409206" y="3041802"/>
          <a:ext cx="1582226" cy="250640"/>
        </a:xfrm>
        <a:prstGeom prst="roundRect">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21441" y="3054037"/>
        <a:ext cx="1557756" cy="226170"/>
      </dsp:txXfrm>
    </dsp:sp>
    <dsp:sp modelId="{76141831-AA3D-D944-94AD-FB36208329C6}">
      <dsp:nvSpPr>
        <dsp:cNvPr id="0" name=""/>
        <dsp:cNvSpPr/>
      </dsp:nvSpPr>
      <dsp:spPr>
        <a:xfrm rot="49197">
          <a:off x="7991370" y="3168269"/>
          <a:ext cx="1232437" cy="15343"/>
        </a:xfrm>
        <a:custGeom>
          <a:avLst/>
          <a:gdLst/>
          <a:ahLst/>
          <a:cxnLst/>
          <a:rect l="0" t="0" r="0" b="0"/>
          <a:pathLst>
            <a:path>
              <a:moveTo>
                <a:pt x="0" y="7671"/>
              </a:moveTo>
              <a:lnTo>
                <a:pt x="1232437"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7" y="3145130"/>
        <a:ext cx="61621" cy="61621"/>
      </dsp:txXfrm>
    </dsp:sp>
    <dsp:sp modelId="{D6734F5B-9C48-244D-9D2C-33124F15BD99}">
      <dsp:nvSpPr>
        <dsp:cNvPr id="0" name=""/>
        <dsp:cNvSpPr/>
      </dsp:nvSpPr>
      <dsp:spPr>
        <a:xfrm>
          <a:off x="9223744" y="3098759"/>
          <a:ext cx="172001" cy="172001"/>
        </a:xfrm>
        <a:prstGeom prst="ellipse">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3123948"/>
        <a:ext cx="121623" cy="121623"/>
      </dsp:txXfrm>
    </dsp:sp>
    <dsp:sp modelId="{74A8F15A-4B0C-486B-9D02-A5FB5B26C974}">
      <dsp:nvSpPr>
        <dsp:cNvPr id="0" name=""/>
        <dsp:cNvSpPr/>
      </dsp:nvSpPr>
      <dsp:spPr>
        <a:xfrm rot="2409484">
          <a:off x="5240167" y="2981851"/>
          <a:ext cx="1325239" cy="15343"/>
        </a:xfrm>
        <a:custGeom>
          <a:avLst/>
          <a:gdLst/>
          <a:ahLst/>
          <a:cxnLst/>
          <a:rect l="0" t="0" r="0" b="0"/>
          <a:pathLst>
            <a:path>
              <a:moveTo>
                <a:pt x="0" y="7671"/>
              </a:moveTo>
              <a:lnTo>
                <a:pt x="1325239"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69656" y="2956392"/>
        <a:ext cx="66261" cy="66261"/>
      </dsp:txXfrm>
    </dsp:sp>
    <dsp:sp modelId="{0276036E-0E24-443B-9C76-0A645866E81F}">
      <dsp:nvSpPr>
        <dsp:cNvPr id="0" name=""/>
        <dsp:cNvSpPr/>
      </dsp:nvSpPr>
      <dsp:spPr>
        <a:xfrm>
          <a:off x="6409206" y="3291525"/>
          <a:ext cx="1582226" cy="250640"/>
        </a:xfrm>
        <a:prstGeom prst="roundRect">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p>
      </dsp:txBody>
      <dsp:txXfrm>
        <a:off x="6421441" y="3303760"/>
        <a:ext cx="1557756" cy="226170"/>
      </dsp:txXfrm>
    </dsp:sp>
    <dsp:sp modelId="{3DD2322A-2997-F741-B14E-DC6DB2E66F3B}">
      <dsp:nvSpPr>
        <dsp:cNvPr id="0" name=""/>
        <dsp:cNvSpPr/>
      </dsp:nvSpPr>
      <dsp:spPr>
        <a:xfrm rot="61763">
          <a:off x="7991333" y="3420245"/>
          <a:ext cx="1232509" cy="15343"/>
        </a:xfrm>
        <a:custGeom>
          <a:avLst/>
          <a:gdLst/>
          <a:ahLst/>
          <a:cxnLst/>
          <a:rect l="0" t="0" r="0" b="0"/>
          <a:pathLst>
            <a:path>
              <a:moveTo>
                <a:pt x="0" y="7671"/>
              </a:moveTo>
              <a:lnTo>
                <a:pt x="1232509"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76776" y="3397104"/>
        <a:ext cx="61625" cy="61625"/>
      </dsp:txXfrm>
    </dsp:sp>
    <dsp:sp modelId="{66F973CF-6EC9-8746-896C-C13F814BDC22}">
      <dsp:nvSpPr>
        <dsp:cNvPr id="0" name=""/>
        <dsp:cNvSpPr/>
      </dsp:nvSpPr>
      <dsp:spPr>
        <a:xfrm>
          <a:off x="9223744" y="3352987"/>
          <a:ext cx="172001" cy="172001"/>
        </a:xfrm>
        <a:prstGeom prst="ellipse">
          <a:avLst/>
        </a:prstGeom>
        <a:solidFill>
          <a:schemeClr val="accent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ea typeface="+mn-ea"/>
            <a:cs typeface="+mn-cs"/>
          </a:endParaRPr>
        </a:p>
      </dsp:txBody>
      <dsp:txXfrm>
        <a:off x="9248933" y="3378176"/>
        <a:ext cx="121623" cy="121623"/>
      </dsp:txXfrm>
    </dsp:sp>
    <dsp:sp modelId="{5303DAB6-E925-421E-9ADC-5F5EBADE5D39}">
      <dsp:nvSpPr>
        <dsp:cNvPr id="0" name=""/>
        <dsp:cNvSpPr/>
      </dsp:nvSpPr>
      <dsp:spPr>
        <a:xfrm rot="3628350">
          <a:off x="2186800" y="2710026"/>
          <a:ext cx="1630788" cy="15343"/>
        </a:xfrm>
        <a:custGeom>
          <a:avLst/>
          <a:gdLst/>
          <a:ahLst/>
          <a:cxnLst/>
          <a:rect l="0" t="0" r="0" b="0"/>
          <a:pathLst>
            <a:path>
              <a:moveTo>
                <a:pt x="0" y="7671"/>
              </a:moveTo>
              <a:lnTo>
                <a:pt x="1630788"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961425" y="2676929"/>
        <a:ext cx="81539" cy="81539"/>
      </dsp:txXfrm>
    </dsp:sp>
    <dsp:sp modelId="{B090D02B-F8A6-4E85-AC68-CB93E8AB5DAF}">
      <dsp:nvSpPr>
        <dsp:cNvPr id="0" name=""/>
        <dsp:cNvSpPr/>
      </dsp:nvSpPr>
      <dsp:spPr>
        <a:xfrm>
          <a:off x="3404055" y="3107433"/>
          <a:ext cx="1992312" cy="639510"/>
        </a:xfrm>
        <a:prstGeom prst="roundRect">
          <a:avLst>
            <a:gd name="adj" fmla="val 10000"/>
          </a:avLst>
        </a:prstGeom>
        <a:solidFill>
          <a:schemeClr val="accent3"/>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ts val="0"/>
            </a:spcBef>
            <a:spcAft>
              <a:spcPts val="0"/>
            </a:spcAft>
            <a:buNone/>
          </a:pPr>
          <a:r>
            <a:rPr lang="en-US" sz="2000" b="0" kern="1200">
              <a:solidFill>
                <a:schemeClr val="accent6"/>
              </a:solidFill>
              <a:ea typeface="+mn-ea"/>
              <a:cs typeface="+mn-cs"/>
            </a:rPr>
            <a:t>R</a:t>
          </a:r>
        </a:p>
      </dsp:txBody>
      <dsp:txXfrm>
        <a:off x="3422786" y="3126164"/>
        <a:ext cx="1954850" cy="602048"/>
      </dsp:txXfrm>
    </dsp:sp>
    <dsp:sp modelId="{91E1F262-393F-4230-837D-01B74DBE6F1A}">
      <dsp:nvSpPr>
        <dsp:cNvPr id="0" name=""/>
        <dsp:cNvSpPr/>
      </dsp:nvSpPr>
      <dsp:spPr>
        <a:xfrm rot="1695695">
          <a:off x="5327033" y="3694924"/>
          <a:ext cx="1163290" cy="15343"/>
        </a:xfrm>
        <a:custGeom>
          <a:avLst/>
          <a:gdLst/>
          <a:ahLst/>
          <a:cxnLst/>
          <a:rect l="0" t="0" r="0" b="0"/>
          <a:pathLst>
            <a:path>
              <a:moveTo>
                <a:pt x="0" y="7671"/>
              </a:moveTo>
              <a:lnTo>
                <a:pt x="1163290"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9595" y="3673514"/>
        <a:ext cx="58164" cy="58164"/>
      </dsp:txXfrm>
    </dsp:sp>
    <dsp:sp modelId="{F74F5585-A6F9-47EC-B1F9-3AB9BCCBB93D}">
      <dsp:nvSpPr>
        <dsp:cNvPr id="0" name=""/>
        <dsp:cNvSpPr/>
      </dsp:nvSpPr>
      <dsp:spPr>
        <a:xfrm>
          <a:off x="6420988" y="3852683"/>
          <a:ext cx="1582226" cy="250640"/>
        </a:xfrm>
        <a:prstGeom prst="roundRect">
          <a:avLst/>
        </a:prstGeom>
        <a:solidFill>
          <a:schemeClr val="accent3"/>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r>
            <a:rPr lang="en-US" sz="1600" b="1" kern="1200">
              <a:solidFill>
                <a:schemeClr val="accent6"/>
              </a:solidFill>
              <a:ea typeface="+mn-ea"/>
              <a:cs typeface="+mn-cs"/>
            </a:rPr>
            <a:t> </a:t>
          </a:r>
          <a:endParaRPr lang="en-US" sz="1600" b="1" kern="1200">
            <a:solidFill>
              <a:schemeClr val="accent6"/>
            </a:solidFill>
            <a:latin typeface="Arial" panose="020B0604020202020204"/>
            <a:ea typeface="+mn-ea"/>
            <a:cs typeface="+mn-cs"/>
          </a:endParaRPr>
        </a:p>
      </dsp:txBody>
      <dsp:txXfrm>
        <a:off x="6433223" y="3864918"/>
        <a:ext cx="1557756" cy="226170"/>
      </dsp:txXfrm>
    </dsp:sp>
    <dsp:sp modelId="{BC57BAA4-BC2C-7249-AE77-FEEF48B661A8}">
      <dsp:nvSpPr>
        <dsp:cNvPr id="0" name=""/>
        <dsp:cNvSpPr/>
      </dsp:nvSpPr>
      <dsp:spPr>
        <a:xfrm rot="65471">
          <a:off x="8003104" y="3981955"/>
          <a:ext cx="1220750" cy="15343"/>
        </a:xfrm>
        <a:custGeom>
          <a:avLst/>
          <a:gdLst/>
          <a:ahLst/>
          <a:cxnLst/>
          <a:rect l="0" t="0" r="0" b="0"/>
          <a:pathLst>
            <a:path>
              <a:moveTo>
                <a:pt x="0" y="7671"/>
              </a:moveTo>
              <a:lnTo>
                <a:pt x="1220750" y="7671"/>
              </a:lnTo>
            </a:path>
          </a:pathLst>
        </a:custGeom>
        <a:noFill/>
        <a:ln w="381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82960" y="3959109"/>
        <a:ext cx="61037" cy="61037"/>
      </dsp:txXfrm>
    </dsp:sp>
    <dsp:sp modelId="{3ACEC2CC-C7F8-2041-9FB1-C68FBA3C56E9}">
      <dsp:nvSpPr>
        <dsp:cNvPr id="0" name=""/>
        <dsp:cNvSpPr/>
      </dsp:nvSpPr>
      <dsp:spPr>
        <a:xfrm>
          <a:off x="9223744" y="3915250"/>
          <a:ext cx="172001" cy="172001"/>
        </a:xfrm>
        <a:prstGeom prst="ellipse">
          <a:avLst/>
        </a:prstGeom>
        <a:solidFill>
          <a:schemeClr val="accent4">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ts val="0"/>
            </a:spcBef>
            <a:spcAft>
              <a:spcPts val="0"/>
            </a:spcAft>
            <a:buNone/>
          </a:pPr>
          <a:endParaRPr lang="en-US" sz="1600" b="1" kern="1200">
            <a:solidFill>
              <a:schemeClr val="accent6"/>
            </a:solidFill>
            <a:latin typeface="Arial" panose="020B0604020202020204"/>
            <a:ea typeface="+mn-ea"/>
            <a:cs typeface="+mn-cs"/>
          </a:endParaRPr>
        </a:p>
      </dsp:txBody>
      <dsp:txXfrm>
        <a:off x="9248933" y="3940439"/>
        <a:ext cx="121623" cy="1216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BA8C87-2B75-2EEE-416F-5A1A109ECA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025955-3C6F-7CBA-5C39-16129D8310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1E169-42CC-734D-A06F-BA6B59E6393F}" type="datetimeFigureOut">
              <a:rPr lang="en-US" smtClean="0"/>
              <a:t>11/17/2025</a:t>
            </a:fld>
            <a:endParaRPr lang="en-US"/>
          </a:p>
        </p:txBody>
      </p:sp>
      <p:sp>
        <p:nvSpPr>
          <p:cNvPr id="4" name="Footer Placeholder 3">
            <a:extLst>
              <a:ext uri="{FF2B5EF4-FFF2-40B4-BE49-F238E27FC236}">
                <a16:creationId xmlns:a16="http://schemas.microsoft.com/office/drawing/2014/main" id="{5B66EB0C-4C32-0746-C1C1-95765FFF1F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6620C8-C0D8-68E5-193B-08A4A3941F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1BF7DE-69C9-D94E-881E-9483B045DD6D}" type="slidenum">
              <a:rPr lang="en-US" smtClean="0"/>
              <a:t>‹#›</a:t>
            </a:fld>
            <a:endParaRPr lang="en-US"/>
          </a:p>
        </p:txBody>
      </p:sp>
    </p:spTree>
    <p:extLst>
      <p:ext uri="{BB962C8B-B14F-4D97-AF65-F5344CB8AC3E}">
        <p14:creationId xmlns:p14="http://schemas.microsoft.com/office/powerpoint/2010/main" val="281794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64FD7-73BC-5341-9B16-42B7A9173451}"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4A0E1-DBAB-5040-947F-CED1126B2B75}" type="slidenum">
              <a:rPr lang="en-US" smtClean="0"/>
              <a:t>‹#›</a:t>
            </a:fld>
            <a:endParaRPr lang="en-US"/>
          </a:p>
        </p:txBody>
      </p:sp>
    </p:spTree>
    <p:extLst>
      <p:ext uri="{BB962C8B-B14F-4D97-AF65-F5344CB8AC3E}">
        <p14:creationId xmlns:p14="http://schemas.microsoft.com/office/powerpoint/2010/main" val="320785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1469-7E33-27AF-CC60-B64EE0553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11413-6883-F36E-F24F-8685C75E4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6CFDE-E806-3995-204F-B1D07F2A0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F4893E-4DDE-9ED5-498F-908A3F40236D}"/>
              </a:ext>
            </a:extLst>
          </p:cNvPr>
          <p:cNvSpPr>
            <a:spLocks noGrp="1"/>
          </p:cNvSpPr>
          <p:nvPr>
            <p:ph type="sldNum" sz="quarter" idx="5"/>
          </p:nvPr>
        </p:nvSpPr>
        <p:spPr/>
        <p:txBody>
          <a:bodyPr/>
          <a:lstStyle/>
          <a:p>
            <a:fld id="{3134A0E1-DBAB-5040-947F-CED1126B2B75}" type="slidenum">
              <a:rPr lang="en-US" smtClean="0"/>
              <a:t>3</a:t>
            </a:fld>
            <a:endParaRPr lang="en-US"/>
          </a:p>
        </p:txBody>
      </p:sp>
    </p:spTree>
    <p:extLst>
      <p:ext uri="{BB962C8B-B14F-4D97-AF65-F5344CB8AC3E}">
        <p14:creationId xmlns:p14="http://schemas.microsoft.com/office/powerpoint/2010/main" val="3939123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19</a:t>
            </a:fld>
            <a:endParaRPr lang="en-US"/>
          </a:p>
        </p:txBody>
      </p:sp>
    </p:spTree>
    <p:extLst>
      <p:ext uri="{BB962C8B-B14F-4D97-AF65-F5344CB8AC3E}">
        <p14:creationId xmlns:p14="http://schemas.microsoft.com/office/powerpoint/2010/main" val="25016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2231-1D82-07D2-37C9-FF0DDD985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BEFA-41E8-590A-593D-1F2166465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017A4-10DD-7711-0D96-1261DA9093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BA527F-D42C-0233-0D1A-0B0B657333B0}"/>
              </a:ext>
            </a:extLst>
          </p:cNvPr>
          <p:cNvSpPr>
            <a:spLocks noGrp="1"/>
          </p:cNvSpPr>
          <p:nvPr>
            <p:ph type="sldNum" sz="quarter" idx="5"/>
          </p:nvPr>
        </p:nvSpPr>
        <p:spPr/>
        <p:txBody>
          <a:bodyPr/>
          <a:lstStyle/>
          <a:p>
            <a:fld id="{3134A0E1-DBAB-5040-947F-CED1126B2B75}" type="slidenum">
              <a:rPr lang="en-US" smtClean="0"/>
              <a:t>20</a:t>
            </a:fld>
            <a:endParaRPr lang="en-US"/>
          </a:p>
        </p:txBody>
      </p:sp>
    </p:spTree>
    <p:extLst>
      <p:ext uri="{BB962C8B-B14F-4D97-AF65-F5344CB8AC3E}">
        <p14:creationId xmlns:p14="http://schemas.microsoft.com/office/powerpoint/2010/main" val="2205347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Axe from Deque is the industry standard for accessibility testing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Two products we recommend for testing: axe-core and axe </a:t>
            </a:r>
            <a:r>
              <a:rPr lang="en-US" sz="1200" err="1"/>
              <a:t>Devtools</a:t>
            </a: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r>
              <a:rPr lang="en-US"/>
              <a:t>Axe </a:t>
            </a:r>
            <a:r>
              <a:rPr lang="en-US" err="1"/>
              <a:t>DevTools</a:t>
            </a:r>
            <a:r>
              <a:rPr lang="en-US"/>
              <a:t> is a free Chrome browser extension that is system agnostic</a:t>
            </a:r>
          </a:p>
          <a:p>
            <a:pPr marL="628650" lvl="1" indent="-171450">
              <a:buFont typeface="Arial" panose="020B0604020202020204" pitchFamily="34" charset="0"/>
              <a:buChar char="•"/>
            </a:pPr>
            <a:r>
              <a:rPr lang="en-US"/>
              <a:t>You can find it in the chrome webstore and I will share a link to it w this </a:t>
            </a:r>
            <a:r>
              <a:rPr lang="en-US" err="1"/>
              <a:t>powerpoint</a:t>
            </a:r>
            <a:endParaRPr lang="en-US"/>
          </a:p>
          <a:p>
            <a:pPr marL="171450" lvl="0" indent="-171450">
              <a:buFont typeface="Arial" panose="020B0604020202020204" pitchFamily="34" charset="0"/>
              <a:buChar char="•"/>
            </a:pPr>
            <a:r>
              <a:rPr lang="en-US"/>
              <a:t>Once it’s installed, you can access it from the inspector panel</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Axe-core is the accessibility testing API</a:t>
            </a:r>
          </a:p>
          <a:p>
            <a:pPr marL="628650" lvl="1" indent="-171450">
              <a:buFont typeface="Arial" panose="020B0604020202020204" pitchFamily="34" charset="0"/>
              <a:buChar char="•"/>
            </a:pPr>
            <a:r>
              <a:rPr lang="en-US"/>
              <a:t>Axe-core is open source</a:t>
            </a:r>
          </a:p>
          <a:p>
            <a:pPr marL="628650" lvl="1" indent="-171450">
              <a:buFont typeface="Arial" panose="020B0604020202020204" pitchFamily="34" charset="0"/>
              <a:buChar char="•"/>
            </a:pPr>
            <a:r>
              <a:rPr lang="en-US"/>
              <a:t>Available on </a:t>
            </a:r>
            <a:r>
              <a:rPr lang="en-US" err="1"/>
              <a:t>github</a:t>
            </a:r>
            <a:endParaRPr lang="en-US"/>
          </a:p>
          <a:p>
            <a:pPr marL="628650" lvl="1"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Axe-core and axe </a:t>
            </a:r>
            <a:r>
              <a:rPr lang="en-US" err="1"/>
              <a:t>devtools</a:t>
            </a:r>
            <a:r>
              <a:rPr lang="en-US"/>
              <a:t> test the product against the same rules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60 rules cover WCAG 2.1 AA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28 best practice rules: </a:t>
            </a:r>
            <a:r>
              <a:rPr lang="en-US" b="0" i="0">
                <a:solidFill>
                  <a:srgbClr val="24292F"/>
                </a:solidFill>
                <a:effectLst/>
                <a:latin typeface="-apple-system"/>
              </a:rPr>
              <a:t>Rules that do not necessarily conform to WCAG success criterion but are industry accepted practices that improve the user experience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7 experimental rules (disabled by default)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benefit of using axe-core is that specific rules can be disabled.</a:t>
            </a:r>
            <a:endParaRPr lang="en-US" b="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is especially useful for rules around color contrast</a:t>
            </a:r>
            <a:endParaRPr lang="en-US" b="1"/>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21</a:t>
            </a:fld>
            <a:endParaRPr lang="en-US"/>
          </a:p>
        </p:txBody>
      </p:sp>
    </p:spTree>
    <p:extLst>
      <p:ext uri="{BB962C8B-B14F-4D97-AF65-F5344CB8AC3E}">
        <p14:creationId xmlns:p14="http://schemas.microsoft.com/office/powerpoint/2010/main" val="2246474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Axe from Deque is the industry standard for accessibility testing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Two products we recommend for testing: axe-core and axe </a:t>
            </a:r>
            <a:r>
              <a:rPr lang="en-US" sz="1200" err="1"/>
              <a:t>Devtools</a:t>
            </a: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r>
              <a:rPr lang="en-US"/>
              <a:t>Axe </a:t>
            </a:r>
            <a:r>
              <a:rPr lang="en-US" err="1"/>
              <a:t>DevTools</a:t>
            </a:r>
            <a:r>
              <a:rPr lang="en-US"/>
              <a:t> is a free Chrome browser extension that is system agnostic</a:t>
            </a:r>
          </a:p>
          <a:p>
            <a:pPr marL="628650" lvl="1" indent="-171450">
              <a:buFont typeface="Arial" panose="020B0604020202020204" pitchFamily="34" charset="0"/>
              <a:buChar char="•"/>
            </a:pPr>
            <a:r>
              <a:rPr lang="en-US"/>
              <a:t>You can find it in the chrome webstore and I will share a link to it w this </a:t>
            </a:r>
            <a:r>
              <a:rPr lang="en-US" err="1"/>
              <a:t>powerpoint</a:t>
            </a:r>
            <a:endParaRPr lang="en-US"/>
          </a:p>
          <a:p>
            <a:pPr marL="171450" lvl="0" indent="-171450">
              <a:buFont typeface="Arial" panose="020B0604020202020204" pitchFamily="34" charset="0"/>
              <a:buChar char="•"/>
            </a:pPr>
            <a:r>
              <a:rPr lang="en-US"/>
              <a:t>Once it’s installed, you can access it from the inspector panel</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Axe-core is the accessibility testing API</a:t>
            </a:r>
          </a:p>
          <a:p>
            <a:pPr marL="628650" lvl="1" indent="-171450">
              <a:buFont typeface="Arial" panose="020B0604020202020204" pitchFamily="34" charset="0"/>
              <a:buChar char="•"/>
            </a:pPr>
            <a:r>
              <a:rPr lang="en-US"/>
              <a:t>Axe-core is open source</a:t>
            </a:r>
          </a:p>
          <a:p>
            <a:pPr marL="628650" lvl="1" indent="-171450">
              <a:buFont typeface="Arial" panose="020B0604020202020204" pitchFamily="34" charset="0"/>
              <a:buChar char="•"/>
            </a:pPr>
            <a:r>
              <a:rPr lang="en-US"/>
              <a:t>Available on </a:t>
            </a:r>
            <a:r>
              <a:rPr lang="en-US" err="1"/>
              <a:t>github</a:t>
            </a:r>
            <a:endParaRPr lang="en-US"/>
          </a:p>
          <a:p>
            <a:pPr marL="628650" lvl="1"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Axe-core and axe </a:t>
            </a:r>
            <a:r>
              <a:rPr lang="en-US" err="1"/>
              <a:t>devtools</a:t>
            </a:r>
            <a:r>
              <a:rPr lang="en-US"/>
              <a:t> test the product against the same rules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60 rules cover WCAG 2.1 AA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28 best practice rules: </a:t>
            </a:r>
            <a:r>
              <a:rPr lang="en-US" b="0" i="0">
                <a:solidFill>
                  <a:srgbClr val="24292F"/>
                </a:solidFill>
                <a:effectLst/>
                <a:latin typeface="-apple-system"/>
              </a:rPr>
              <a:t>Rules that do not necessarily conform to WCAG success criterion but are industry accepted practices that improve the user experience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7 experimental rules (disabled by default)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benefit of using axe-core is that specific rules can be disabled.</a:t>
            </a:r>
            <a:endParaRPr lang="en-US" b="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is especially useful for rules around color contrast</a:t>
            </a:r>
            <a:endParaRPr lang="en-US" b="1"/>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22</a:t>
            </a:fld>
            <a:endParaRPr lang="en-US"/>
          </a:p>
        </p:txBody>
      </p:sp>
    </p:spTree>
    <p:extLst>
      <p:ext uri="{BB962C8B-B14F-4D97-AF65-F5344CB8AC3E}">
        <p14:creationId xmlns:p14="http://schemas.microsoft.com/office/powerpoint/2010/main" val="39714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Axe from Deque is the industry standard for accessibility testing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Two products we recommend for testing: axe-core and axe </a:t>
            </a:r>
            <a:r>
              <a:rPr lang="en-US" sz="1200" err="1"/>
              <a:t>Devtools</a:t>
            </a: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r>
              <a:rPr lang="en-US"/>
              <a:t>Axe </a:t>
            </a:r>
            <a:r>
              <a:rPr lang="en-US" err="1"/>
              <a:t>DevTools</a:t>
            </a:r>
            <a:r>
              <a:rPr lang="en-US"/>
              <a:t> is a free Chrome browser extension that is system agnostic</a:t>
            </a:r>
          </a:p>
          <a:p>
            <a:pPr marL="628650" lvl="1" indent="-171450">
              <a:buFont typeface="Arial" panose="020B0604020202020204" pitchFamily="34" charset="0"/>
              <a:buChar char="•"/>
            </a:pPr>
            <a:r>
              <a:rPr lang="en-US"/>
              <a:t>You can find it in the chrome webstore and I will share a link to it w this </a:t>
            </a:r>
            <a:r>
              <a:rPr lang="en-US" err="1"/>
              <a:t>powerpoint</a:t>
            </a:r>
            <a:endParaRPr lang="en-US"/>
          </a:p>
          <a:p>
            <a:pPr marL="171450" lvl="0" indent="-171450">
              <a:buFont typeface="Arial" panose="020B0604020202020204" pitchFamily="34" charset="0"/>
              <a:buChar char="•"/>
            </a:pPr>
            <a:r>
              <a:rPr lang="en-US"/>
              <a:t>Once it’s installed, you can access it from the inspector panel</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Axe-core is the accessibility testing API</a:t>
            </a:r>
          </a:p>
          <a:p>
            <a:pPr marL="628650" lvl="1" indent="-171450">
              <a:buFont typeface="Arial" panose="020B0604020202020204" pitchFamily="34" charset="0"/>
              <a:buChar char="•"/>
            </a:pPr>
            <a:r>
              <a:rPr lang="en-US"/>
              <a:t>Axe-core is open source</a:t>
            </a:r>
          </a:p>
          <a:p>
            <a:pPr marL="628650" lvl="1" indent="-171450">
              <a:buFont typeface="Arial" panose="020B0604020202020204" pitchFamily="34" charset="0"/>
              <a:buChar char="•"/>
            </a:pPr>
            <a:r>
              <a:rPr lang="en-US"/>
              <a:t>Available on </a:t>
            </a:r>
            <a:r>
              <a:rPr lang="en-US" err="1"/>
              <a:t>github</a:t>
            </a:r>
            <a:endParaRPr lang="en-US"/>
          </a:p>
          <a:p>
            <a:pPr marL="628650" lvl="1"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Axe-core and axe </a:t>
            </a:r>
            <a:r>
              <a:rPr lang="en-US" err="1"/>
              <a:t>devtools</a:t>
            </a:r>
            <a:r>
              <a:rPr lang="en-US"/>
              <a:t> test the product against the same rules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60 rules cover WCAG 2.1 AA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28 best practice rules: </a:t>
            </a:r>
            <a:r>
              <a:rPr lang="en-US" b="0" i="0">
                <a:solidFill>
                  <a:srgbClr val="24292F"/>
                </a:solidFill>
                <a:effectLst/>
                <a:latin typeface="-apple-system"/>
              </a:rPr>
              <a:t>Rules that do not necessarily conform to WCAG success criterion but are industry accepted practices that improve the user experience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7 experimental rules (disabled by default)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benefit of using axe-core is that specific rules can be disabled.</a:t>
            </a:r>
            <a:endParaRPr lang="en-US" b="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is especially useful for rules around color contrast</a:t>
            </a:r>
            <a:endParaRPr lang="en-US" b="1"/>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23</a:t>
            </a:fld>
            <a:endParaRPr lang="en-US"/>
          </a:p>
        </p:txBody>
      </p:sp>
    </p:spTree>
    <p:extLst>
      <p:ext uri="{BB962C8B-B14F-4D97-AF65-F5344CB8AC3E}">
        <p14:creationId xmlns:p14="http://schemas.microsoft.com/office/powerpoint/2010/main" val="2560667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24</a:t>
            </a:fld>
            <a:endParaRPr lang="en-US"/>
          </a:p>
        </p:txBody>
      </p:sp>
    </p:spTree>
    <p:extLst>
      <p:ext uri="{BB962C8B-B14F-4D97-AF65-F5344CB8AC3E}">
        <p14:creationId xmlns:p14="http://schemas.microsoft.com/office/powerpoint/2010/main" val="4239580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25</a:t>
            </a:fld>
            <a:endParaRPr lang="en-US"/>
          </a:p>
        </p:txBody>
      </p:sp>
    </p:spTree>
    <p:extLst>
      <p:ext uri="{BB962C8B-B14F-4D97-AF65-F5344CB8AC3E}">
        <p14:creationId xmlns:p14="http://schemas.microsoft.com/office/powerpoint/2010/main" val="304827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26</a:t>
            </a:fld>
            <a:endParaRPr lang="en-US"/>
          </a:p>
        </p:txBody>
      </p:sp>
    </p:spTree>
    <p:extLst>
      <p:ext uri="{BB962C8B-B14F-4D97-AF65-F5344CB8AC3E}">
        <p14:creationId xmlns:p14="http://schemas.microsoft.com/office/powerpoint/2010/main" val="318962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Automated testing tools cannot always determine color contrast, specifically when there are overlapping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we were to take the results from a browser scan without reviewing them, </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27</a:t>
            </a:fld>
            <a:endParaRPr lang="en-US"/>
          </a:p>
        </p:txBody>
      </p:sp>
    </p:spTree>
    <p:extLst>
      <p:ext uri="{BB962C8B-B14F-4D97-AF65-F5344CB8AC3E}">
        <p14:creationId xmlns:p14="http://schemas.microsoft.com/office/powerpoint/2010/main" val="1409445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Automated testing tools cannot always determine color contrast, specifically when there are overlapping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we were to take the results from a browser scan without reviewing them, </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28</a:t>
            </a:fld>
            <a:endParaRPr lang="en-US"/>
          </a:p>
        </p:txBody>
      </p:sp>
    </p:spTree>
    <p:extLst>
      <p:ext uri="{BB962C8B-B14F-4D97-AF65-F5344CB8AC3E}">
        <p14:creationId xmlns:p14="http://schemas.microsoft.com/office/powerpoint/2010/main" val="280688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4</a:t>
            </a:fld>
            <a:endParaRPr lang="en-US"/>
          </a:p>
        </p:txBody>
      </p:sp>
    </p:spTree>
    <p:extLst>
      <p:ext uri="{BB962C8B-B14F-4D97-AF65-F5344CB8AC3E}">
        <p14:creationId xmlns:p14="http://schemas.microsoft.com/office/powerpoint/2010/main" val="3599717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29</a:t>
            </a:fld>
            <a:endParaRPr lang="en-US"/>
          </a:p>
        </p:txBody>
      </p:sp>
    </p:spTree>
    <p:extLst>
      <p:ext uri="{BB962C8B-B14F-4D97-AF65-F5344CB8AC3E}">
        <p14:creationId xmlns:p14="http://schemas.microsoft.com/office/powerpoint/2010/main" val="253298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4410-C7B8-AC6E-E1A0-4DF8026F4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92394-E2B5-FECA-B22E-23E357815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033F0-DE06-8ECA-35EF-6F68924695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BED204-F14D-5E08-0969-5D07DAC47DBA}"/>
              </a:ext>
            </a:extLst>
          </p:cNvPr>
          <p:cNvSpPr>
            <a:spLocks noGrp="1"/>
          </p:cNvSpPr>
          <p:nvPr>
            <p:ph type="sldNum" sz="quarter" idx="5"/>
          </p:nvPr>
        </p:nvSpPr>
        <p:spPr/>
        <p:txBody>
          <a:bodyPr/>
          <a:lstStyle/>
          <a:p>
            <a:fld id="{3134A0E1-DBAB-5040-947F-CED1126B2B75}" type="slidenum">
              <a:rPr lang="en-US" smtClean="0"/>
              <a:t>30</a:t>
            </a:fld>
            <a:endParaRPr lang="en-US"/>
          </a:p>
        </p:txBody>
      </p:sp>
    </p:spTree>
    <p:extLst>
      <p:ext uri="{BB962C8B-B14F-4D97-AF65-F5344CB8AC3E}">
        <p14:creationId xmlns:p14="http://schemas.microsoft.com/office/powerpoint/2010/main" val="202113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011E-FFD5-8BE2-2009-9B2AB8D22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27988-B783-39DA-B2DF-3AFF91C1B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BF526-9492-626F-F77E-F9D710BA2FAB}"/>
              </a:ext>
            </a:extLst>
          </p:cNvPr>
          <p:cNvSpPr>
            <a:spLocks noGrp="1"/>
          </p:cNvSpPr>
          <p:nvPr>
            <p:ph type="body" idx="1"/>
          </p:nvPr>
        </p:nvSpPr>
        <p:spPr/>
        <p:txBody>
          <a:bodyPr/>
          <a:lstStyle/>
          <a:p>
            <a:r>
              <a:rPr lang="en-US"/>
              <a:t>Talk through various issues</a:t>
            </a:r>
          </a:p>
        </p:txBody>
      </p:sp>
      <p:sp>
        <p:nvSpPr>
          <p:cNvPr id="4" name="Slide Number Placeholder 3">
            <a:extLst>
              <a:ext uri="{FF2B5EF4-FFF2-40B4-BE49-F238E27FC236}">
                <a16:creationId xmlns:a16="http://schemas.microsoft.com/office/drawing/2014/main" id="{59BC105E-46B5-CBDC-1B3B-23E25F8D00DD}"/>
              </a:ext>
            </a:extLst>
          </p:cNvPr>
          <p:cNvSpPr>
            <a:spLocks noGrp="1"/>
          </p:cNvSpPr>
          <p:nvPr>
            <p:ph type="sldNum" sz="quarter" idx="5"/>
          </p:nvPr>
        </p:nvSpPr>
        <p:spPr/>
        <p:txBody>
          <a:bodyPr/>
          <a:lstStyle/>
          <a:p>
            <a:fld id="{3134A0E1-DBAB-5040-947F-CED1126B2B75}" type="slidenum">
              <a:rPr lang="en-US" smtClean="0"/>
              <a:t>34</a:t>
            </a:fld>
            <a:endParaRPr lang="en-US"/>
          </a:p>
        </p:txBody>
      </p:sp>
    </p:spTree>
    <p:extLst>
      <p:ext uri="{BB962C8B-B14F-4D97-AF65-F5344CB8AC3E}">
        <p14:creationId xmlns:p14="http://schemas.microsoft.com/office/powerpoint/2010/main" val="1538316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second approach to accessibility testing is Manual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largest component of manual testing is keyboard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Manual testing confirms that the product can be used by people with disabilities like limited mobility; color blindness; is a way to confirm that the product is usable When manual testing, you are confirming that the product can be </a:t>
            </a:r>
          </a:p>
        </p:txBody>
      </p:sp>
      <p:sp>
        <p:nvSpPr>
          <p:cNvPr id="4" name="Slide Number Placeholder 3"/>
          <p:cNvSpPr>
            <a:spLocks noGrp="1"/>
          </p:cNvSpPr>
          <p:nvPr>
            <p:ph type="sldNum" sz="quarter" idx="5"/>
          </p:nvPr>
        </p:nvSpPr>
        <p:spPr/>
        <p:txBody>
          <a:bodyPr/>
          <a:lstStyle/>
          <a:p>
            <a:fld id="{3134A0E1-DBAB-5040-947F-CED1126B2B75}" type="slidenum">
              <a:rPr lang="en-US" smtClean="0"/>
              <a:t>36</a:t>
            </a:fld>
            <a:endParaRPr lang="en-US"/>
          </a:p>
        </p:txBody>
      </p:sp>
    </p:spTree>
    <p:extLst>
      <p:ext uri="{BB962C8B-B14F-4D97-AF65-F5344CB8AC3E}">
        <p14:creationId xmlns:p14="http://schemas.microsoft.com/office/powerpoint/2010/main" val="3698720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78D15-75BD-479D-16AA-C0D243F4C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7D01B-95FB-A30A-D8BA-3A2610E64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7E206-B75F-7DB2-072E-5B6034B99D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488FC-5885-537D-D3EC-1D219F8AC5A3}"/>
              </a:ext>
            </a:extLst>
          </p:cNvPr>
          <p:cNvSpPr>
            <a:spLocks noGrp="1"/>
          </p:cNvSpPr>
          <p:nvPr>
            <p:ph type="sldNum" sz="quarter" idx="5"/>
          </p:nvPr>
        </p:nvSpPr>
        <p:spPr/>
        <p:txBody>
          <a:bodyPr/>
          <a:lstStyle/>
          <a:p>
            <a:fld id="{3134A0E1-DBAB-5040-947F-CED1126B2B75}" type="slidenum">
              <a:rPr lang="en-US" smtClean="0"/>
              <a:t>37</a:t>
            </a:fld>
            <a:endParaRPr lang="en-US"/>
          </a:p>
        </p:txBody>
      </p:sp>
    </p:spTree>
    <p:extLst>
      <p:ext uri="{BB962C8B-B14F-4D97-AF65-F5344CB8AC3E}">
        <p14:creationId xmlns:p14="http://schemas.microsoft.com/office/powerpoint/2010/main" val="4139823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44</a:t>
            </a:fld>
            <a:endParaRPr lang="en-US"/>
          </a:p>
        </p:txBody>
      </p:sp>
    </p:spTree>
    <p:extLst>
      <p:ext uri="{BB962C8B-B14F-4D97-AF65-F5344CB8AC3E}">
        <p14:creationId xmlns:p14="http://schemas.microsoft.com/office/powerpoint/2010/main" val="1802665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interactive elements are focusable</a:t>
            </a:r>
          </a:p>
          <a:p>
            <a:r>
              <a:rPr lang="en-US"/>
              <a:t>	There is a clear focus indicator on all active elements</a:t>
            </a:r>
          </a:p>
          <a:p>
            <a:r>
              <a:rPr lang="en-US"/>
              <a:t>Elements are operable using standard keyboard commands</a:t>
            </a:r>
          </a:p>
          <a:p>
            <a:r>
              <a:rPr lang="en-US"/>
              <a:t>Focus can move into and out of elements (not trapped)</a:t>
            </a:r>
          </a:p>
          <a:p>
            <a:r>
              <a:rPr lang="en-US"/>
              <a:t>Elements appear in a logical navigation order</a:t>
            </a:r>
          </a:p>
          <a:p>
            <a:r>
              <a:rPr lang="en-US"/>
              <a:t>Focusing on an element does not trigger any context change (like opening a new page)</a:t>
            </a:r>
          </a:p>
        </p:txBody>
      </p:sp>
      <p:sp>
        <p:nvSpPr>
          <p:cNvPr id="4" name="Slide Number Placeholder 3"/>
          <p:cNvSpPr>
            <a:spLocks noGrp="1"/>
          </p:cNvSpPr>
          <p:nvPr>
            <p:ph type="sldNum" sz="quarter" idx="5"/>
          </p:nvPr>
        </p:nvSpPr>
        <p:spPr/>
        <p:txBody>
          <a:bodyPr/>
          <a:lstStyle/>
          <a:p>
            <a:fld id="{3134A0E1-DBAB-5040-947F-CED1126B2B75}" type="slidenum">
              <a:rPr lang="en-US" smtClean="0"/>
              <a:t>46</a:t>
            </a:fld>
            <a:endParaRPr lang="en-US"/>
          </a:p>
        </p:txBody>
      </p:sp>
    </p:spTree>
    <p:extLst>
      <p:ext uri="{BB962C8B-B14F-4D97-AF65-F5344CB8AC3E}">
        <p14:creationId xmlns:p14="http://schemas.microsoft.com/office/powerpoint/2010/main" val="140853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interactive elements are focusable</a:t>
            </a:r>
          </a:p>
          <a:p>
            <a:r>
              <a:rPr lang="en-US"/>
              <a:t>	There is a clear focus indicator on all active elements</a:t>
            </a:r>
          </a:p>
          <a:p>
            <a:r>
              <a:rPr lang="en-US"/>
              <a:t>Elements are operable using standard keyboard commands</a:t>
            </a:r>
          </a:p>
          <a:p>
            <a:r>
              <a:rPr lang="en-US"/>
              <a:t>Focus can move into and out of elements (not trapped)</a:t>
            </a:r>
          </a:p>
          <a:p>
            <a:r>
              <a:rPr lang="en-US"/>
              <a:t>Elements appear in a logical navigation order</a:t>
            </a:r>
          </a:p>
          <a:p>
            <a:r>
              <a:rPr lang="en-US"/>
              <a:t>Focusing on an element does not trigger any context change (like opening a new page)</a:t>
            </a:r>
          </a:p>
        </p:txBody>
      </p:sp>
      <p:sp>
        <p:nvSpPr>
          <p:cNvPr id="4" name="Slide Number Placeholder 3"/>
          <p:cNvSpPr>
            <a:spLocks noGrp="1"/>
          </p:cNvSpPr>
          <p:nvPr>
            <p:ph type="sldNum" sz="quarter" idx="5"/>
          </p:nvPr>
        </p:nvSpPr>
        <p:spPr/>
        <p:txBody>
          <a:bodyPr/>
          <a:lstStyle/>
          <a:p>
            <a:fld id="{3134A0E1-DBAB-5040-947F-CED1126B2B75}" type="slidenum">
              <a:rPr lang="en-US" smtClean="0"/>
              <a:t>47</a:t>
            </a:fld>
            <a:endParaRPr lang="en-US"/>
          </a:p>
        </p:txBody>
      </p:sp>
    </p:spTree>
    <p:extLst>
      <p:ext uri="{BB962C8B-B14F-4D97-AF65-F5344CB8AC3E}">
        <p14:creationId xmlns:p14="http://schemas.microsoft.com/office/powerpoint/2010/main" val="122726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Ensure all content is operable using </a:t>
            </a:r>
            <a:r>
              <a:rPr lang="en-US" sz="1200" u="sng"/>
              <a:t>only</a:t>
            </a:r>
            <a:r>
              <a:rPr lang="en-US" sz="1200"/>
              <a:t> the keyboard</a:t>
            </a:r>
          </a:p>
          <a:p>
            <a:pPr marL="628650" lvl="1" indent="-171450">
              <a:buFont typeface="Arial" panose="020B0604020202020204" pitchFamily="34" charset="0"/>
              <a:buChar char="•"/>
            </a:pPr>
            <a:r>
              <a:rPr lang="en-US"/>
              <a:t>Content should also follow standard keyboard interaction patterns (meaning semantic buttons are operable using both the spacebar and the enter key)</a:t>
            </a:r>
          </a:p>
          <a:p>
            <a:pPr marL="628650" lvl="1" indent="-171450">
              <a:buFont typeface="Arial" panose="020B0604020202020204" pitchFamily="34" charset="0"/>
              <a:buChar char="•"/>
            </a:pPr>
            <a:r>
              <a:rPr lang="en-US"/>
              <a:t>For more complex components, reference the W3C’s ARIA Authoring Practices Guide for expected interactions</a:t>
            </a:r>
          </a:p>
        </p:txBody>
      </p:sp>
      <p:sp>
        <p:nvSpPr>
          <p:cNvPr id="4" name="Slide Number Placeholder 3"/>
          <p:cNvSpPr>
            <a:spLocks noGrp="1"/>
          </p:cNvSpPr>
          <p:nvPr>
            <p:ph type="sldNum" sz="quarter" idx="5"/>
          </p:nvPr>
        </p:nvSpPr>
        <p:spPr/>
        <p:txBody>
          <a:bodyPr/>
          <a:lstStyle/>
          <a:p>
            <a:fld id="{3134A0E1-DBAB-5040-947F-CED1126B2B75}" type="slidenum">
              <a:rPr lang="en-US" smtClean="0"/>
              <a:t>48</a:t>
            </a:fld>
            <a:endParaRPr lang="en-US"/>
          </a:p>
        </p:txBody>
      </p:sp>
    </p:spTree>
    <p:extLst>
      <p:ext uri="{BB962C8B-B14F-4D97-AF65-F5344CB8AC3E}">
        <p14:creationId xmlns:p14="http://schemas.microsoft.com/office/powerpoint/2010/main" val="3017950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49</a:t>
            </a:fld>
            <a:endParaRPr lang="en-US"/>
          </a:p>
        </p:txBody>
      </p:sp>
    </p:spTree>
    <p:extLst>
      <p:ext uri="{BB962C8B-B14F-4D97-AF65-F5344CB8AC3E}">
        <p14:creationId xmlns:p14="http://schemas.microsoft.com/office/powerpoint/2010/main" val="165861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a:t>
            </a:fld>
            <a:endParaRPr lang="en-US"/>
          </a:p>
        </p:txBody>
      </p:sp>
    </p:spTree>
    <p:extLst>
      <p:ext uri="{BB962C8B-B14F-4D97-AF65-F5344CB8AC3E}">
        <p14:creationId xmlns:p14="http://schemas.microsoft.com/office/powerpoint/2010/main" val="153305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50</a:t>
            </a:fld>
            <a:endParaRPr lang="en-US"/>
          </a:p>
        </p:txBody>
      </p:sp>
    </p:spTree>
    <p:extLst>
      <p:ext uri="{BB962C8B-B14F-4D97-AF65-F5344CB8AC3E}">
        <p14:creationId xmlns:p14="http://schemas.microsoft.com/office/powerpoint/2010/main" val="1658618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MaryKay has focus, it is just hard to see. </a:t>
            </a:r>
          </a:p>
        </p:txBody>
      </p:sp>
      <p:sp>
        <p:nvSpPr>
          <p:cNvPr id="4" name="Slide Number Placeholder 3"/>
          <p:cNvSpPr>
            <a:spLocks noGrp="1"/>
          </p:cNvSpPr>
          <p:nvPr>
            <p:ph type="sldNum" sz="quarter" idx="5"/>
          </p:nvPr>
        </p:nvSpPr>
        <p:spPr/>
        <p:txBody>
          <a:bodyPr/>
          <a:lstStyle/>
          <a:p>
            <a:fld id="{3134A0E1-DBAB-5040-947F-CED1126B2B75}" type="slidenum">
              <a:rPr lang="en-US" smtClean="0"/>
              <a:t>51</a:t>
            </a:fld>
            <a:endParaRPr lang="en-US"/>
          </a:p>
        </p:txBody>
      </p:sp>
    </p:spTree>
    <p:extLst>
      <p:ext uri="{BB962C8B-B14F-4D97-AF65-F5344CB8AC3E}">
        <p14:creationId xmlns:p14="http://schemas.microsoft.com/office/powerpoint/2010/main" val="1279928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King Arthur baking - </a:t>
            </a:r>
            <a:r>
              <a:rPr lang="en-US" b="0" i="0">
                <a:solidFill>
                  <a:srgbClr val="000000"/>
                </a:solidFill>
                <a:effectLst/>
                <a:highlight>
                  <a:srgbClr val="FFFFFF"/>
                </a:highlight>
                <a:latin typeface="Aptos" panose="020B0004020202020204" pitchFamily="34" charset="0"/>
              </a:rPr>
              <a:t>skip to main, when invoke via space (which is wrong for a link) scrolls page but doesn’t move </a:t>
            </a:r>
            <a:r>
              <a:rPr lang="en-US" b="0" i="0">
                <a:solidFill>
                  <a:srgbClr val="FFFFFF"/>
                </a:solidFill>
                <a:effectLst/>
                <a:highlight>
                  <a:srgbClr val="2C3C85"/>
                </a:highlight>
                <a:latin typeface="Aptos" panose="020B0004020202020204" pitchFamily="34" charset="0"/>
              </a:rPr>
              <a:t>focus; It looks to be coded correctly;</a:t>
            </a:r>
          </a:p>
          <a:p>
            <a:r>
              <a:rPr lang="en-US" b="0" i="0">
                <a:solidFill>
                  <a:srgbClr val="FFFFFF"/>
                </a:solidFill>
                <a:effectLst/>
                <a:highlight>
                  <a:srgbClr val="2C3C85"/>
                </a:highlight>
                <a:latin typeface="Aptos" panose="020B0004020202020204" pitchFamily="34" charset="0"/>
              </a:rPr>
              <a:t>Sephora. - no skip to main link at all</a:t>
            </a:r>
          </a:p>
          <a:p>
            <a:br>
              <a:rPr lang="en-US" b="0" i="0">
                <a:solidFill>
                  <a:srgbClr val="FFFFFF"/>
                </a:solidFill>
                <a:effectLst/>
                <a:highlight>
                  <a:srgbClr val="2C3C85"/>
                </a:highlight>
                <a:latin typeface="Aptos" panose="020B0004020202020204" pitchFamily="34" charset="0"/>
              </a:rPr>
            </a:b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52</a:t>
            </a:fld>
            <a:endParaRPr lang="en-US"/>
          </a:p>
        </p:txBody>
      </p:sp>
    </p:spTree>
    <p:extLst>
      <p:ext uri="{BB962C8B-B14F-4D97-AF65-F5344CB8AC3E}">
        <p14:creationId xmlns:p14="http://schemas.microsoft.com/office/powerpoint/2010/main" val="2566598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Tiki pets, first tab stop takes you to bottom of the page for email address. Next page takes you back up, skip to main is like King Arthur, scrolls the page but doesn’t move focus.</a:t>
            </a:r>
          </a:p>
        </p:txBody>
      </p:sp>
      <p:sp>
        <p:nvSpPr>
          <p:cNvPr id="4" name="Slide Number Placeholder 3"/>
          <p:cNvSpPr>
            <a:spLocks noGrp="1"/>
          </p:cNvSpPr>
          <p:nvPr>
            <p:ph type="sldNum" sz="quarter" idx="5"/>
          </p:nvPr>
        </p:nvSpPr>
        <p:spPr/>
        <p:txBody>
          <a:bodyPr/>
          <a:lstStyle/>
          <a:p>
            <a:fld id="{3134A0E1-DBAB-5040-947F-CED1126B2B75}" type="slidenum">
              <a:rPr lang="en-US" smtClean="0"/>
              <a:t>53</a:t>
            </a:fld>
            <a:endParaRPr lang="en-US"/>
          </a:p>
        </p:txBody>
      </p:sp>
    </p:spTree>
    <p:extLst>
      <p:ext uri="{BB962C8B-B14F-4D97-AF65-F5344CB8AC3E}">
        <p14:creationId xmlns:p14="http://schemas.microsoft.com/office/powerpoint/2010/main" val="1783172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See’s – can’t build a box, </a:t>
            </a:r>
          </a:p>
        </p:txBody>
      </p:sp>
      <p:sp>
        <p:nvSpPr>
          <p:cNvPr id="4" name="Slide Number Placeholder 3"/>
          <p:cNvSpPr>
            <a:spLocks noGrp="1"/>
          </p:cNvSpPr>
          <p:nvPr>
            <p:ph type="sldNum" sz="quarter" idx="5"/>
          </p:nvPr>
        </p:nvSpPr>
        <p:spPr/>
        <p:txBody>
          <a:bodyPr/>
          <a:lstStyle/>
          <a:p>
            <a:fld id="{3134A0E1-DBAB-5040-947F-CED1126B2B75}" type="slidenum">
              <a:rPr lang="en-US" smtClean="0"/>
              <a:t>54</a:t>
            </a:fld>
            <a:endParaRPr lang="en-US"/>
          </a:p>
        </p:txBody>
      </p:sp>
    </p:spTree>
    <p:extLst>
      <p:ext uri="{BB962C8B-B14F-4D97-AF65-F5344CB8AC3E}">
        <p14:creationId xmlns:p14="http://schemas.microsoft.com/office/powerpoint/2010/main" val="303901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Aptos" panose="020B0004020202020204" pitchFamily="34" charset="0"/>
              </a:rPr>
              <a:t>Food25 – Once tab into search field, popup opens, can’t get rid of it by tabbing up or pressing escape. Have to tab out of it, then to menu, focus will go behind the menu. </a:t>
            </a: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55</a:t>
            </a:fld>
            <a:endParaRPr lang="en-US"/>
          </a:p>
        </p:txBody>
      </p:sp>
    </p:spTree>
    <p:extLst>
      <p:ext uri="{BB962C8B-B14F-4D97-AF65-F5344CB8AC3E}">
        <p14:creationId xmlns:p14="http://schemas.microsoft.com/office/powerpoint/2010/main" val="270707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Drgabrielllyon</a:t>
            </a:r>
            <a:r>
              <a:rPr lang="en-US"/>
              <a:t> – can’t get keyboard focus into the dialog to dismiss, doesn’t dismiss with escape, if set focus via mouse, doesn’t trap keyboard focus</a:t>
            </a:r>
          </a:p>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56</a:t>
            </a:fld>
            <a:endParaRPr lang="en-US"/>
          </a:p>
        </p:txBody>
      </p:sp>
    </p:spTree>
    <p:extLst>
      <p:ext uri="{BB962C8B-B14F-4D97-AF65-F5344CB8AC3E}">
        <p14:creationId xmlns:p14="http://schemas.microsoft.com/office/powerpoint/2010/main" val="953465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Specifically address WCAG 1.4.4 – Resize Text (AA) and 1.4.10 – Reflow (AA)</a:t>
            </a:r>
          </a:p>
          <a:p>
            <a:endParaRPr lang="en-US"/>
          </a:p>
          <a:p>
            <a:r>
              <a:rPr lang="en-US"/>
              <a:t>400% zoom when viewport is 1280px wide and 1024px high is equivalent to 320px width and 256px height</a:t>
            </a:r>
          </a:p>
        </p:txBody>
      </p:sp>
      <p:sp>
        <p:nvSpPr>
          <p:cNvPr id="4" name="Slide Number Placeholder 3"/>
          <p:cNvSpPr>
            <a:spLocks noGrp="1"/>
          </p:cNvSpPr>
          <p:nvPr>
            <p:ph type="sldNum" sz="quarter" idx="5"/>
          </p:nvPr>
        </p:nvSpPr>
        <p:spPr/>
        <p:txBody>
          <a:bodyPr/>
          <a:lstStyle/>
          <a:p>
            <a:fld id="{3134A0E1-DBAB-5040-947F-CED1126B2B75}" type="slidenum">
              <a:rPr lang="en-US" smtClean="0"/>
              <a:t>58</a:t>
            </a:fld>
            <a:endParaRPr lang="en-US"/>
          </a:p>
        </p:txBody>
      </p:sp>
    </p:spTree>
    <p:extLst>
      <p:ext uri="{BB962C8B-B14F-4D97-AF65-F5344CB8AC3E}">
        <p14:creationId xmlns:p14="http://schemas.microsoft.com/office/powerpoint/2010/main" val="574498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a:r>
            <a:r>
              <a:rPr lang="en-US" err="1"/>
              <a:t>avon.com</a:t>
            </a:r>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60</a:t>
            </a:fld>
            <a:endParaRPr lang="en-US"/>
          </a:p>
        </p:txBody>
      </p:sp>
    </p:spTree>
    <p:extLst>
      <p:ext uri="{BB962C8B-B14F-4D97-AF65-F5344CB8AC3E}">
        <p14:creationId xmlns:p14="http://schemas.microsoft.com/office/powerpoint/2010/main" val="1984462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Partylite</a:t>
            </a:r>
            <a:r>
              <a:rPr lang="en-US"/>
              <a:t> – when zoom or resize the browser there are sticky headings</a:t>
            </a:r>
          </a:p>
        </p:txBody>
      </p:sp>
      <p:sp>
        <p:nvSpPr>
          <p:cNvPr id="4" name="Slide Number Placeholder 3"/>
          <p:cNvSpPr>
            <a:spLocks noGrp="1"/>
          </p:cNvSpPr>
          <p:nvPr>
            <p:ph type="sldNum" sz="quarter" idx="5"/>
          </p:nvPr>
        </p:nvSpPr>
        <p:spPr/>
        <p:txBody>
          <a:bodyPr/>
          <a:lstStyle/>
          <a:p>
            <a:fld id="{3134A0E1-DBAB-5040-947F-CED1126B2B75}" type="slidenum">
              <a:rPr lang="en-US" smtClean="0"/>
              <a:t>61</a:t>
            </a:fld>
            <a:endParaRPr lang="en-US"/>
          </a:p>
        </p:txBody>
      </p:sp>
    </p:spTree>
    <p:extLst>
      <p:ext uri="{BB962C8B-B14F-4D97-AF65-F5344CB8AC3E}">
        <p14:creationId xmlns:p14="http://schemas.microsoft.com/office/powerpoint/2010/main" val="236717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9619D-A578-CD4F-99CB-A8C02A67869B}" type="slidenum">
              <a:rPr lang="en-US" smtClean="0"/>
              <a:t>10</a:t>
            </a:fld>
            <a:endParaRPr lang="en-US"/>
          </a:p>
        </p:txBody>
      </p:sp>
    </p:spTree>
    <p:extLst>
      <p:ext uri="{BB962C8B-B14F-4D97-AF65-F5344CB8AC3E}">
        <p14:creationId xmlns:p14="http://schemas.microsoft.com/office/powerpoint/2010/main" val="2735698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effectLst/>
                <a:latin typeface="Arial" panose="020B0604020202020204" pitchFamily="34" charset="0"/>
              </a:rPr>
              <a:t>Text spacing is criteria 1.4.12 (AA) in WCAG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effectLst/>
                <a:latin typeface="Arial" panose="020B0604020202020204" pitchFamily="34" charset="0"/>
              </a:rPr>
              <a:t>It is a confirmation that when the text styles are changed, the content and functionality remain the same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effectLst/>
                <a:latin typeface="Arial" panose="020B0604020202020204" pitchFamily="34" charset="0"/>
              </a:rPr>
              <a:t>Text styling can be changed either through manual CSS manipulation or using a bookmarklet</a:t>
            </a:r>
          </a:p>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63</a:t>
            </a:fld>
            <a:endParaRPr lang="en-US"/>
          </a:p>
        </p:txBody>
      </p:sp>
    </p:spTree>
    <p:extLst>
      <p:ext uri="{BB962C8B-B14F-4D97-AF65-F5344CB8AC3E}">
        <p14:creationId xmlns:p14="http://schemas.microsoft.com/office/powerpoint/2010/main" val="4123257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64</a:t>
            </a:fld>
            <a:endParaRPr lang="en-US"/>
          </a:p>
        </p:txBody>
      </p:sp>
    </p:spTree>
    <p:extLst>
      <p:ext uri="{BB962C8B-B14F-4D97-AF65-F5344CB8AC3E}">
        <p14:creationId xmlns:p14="http://schemas.microsoft.com/office/powerpoint/2010/main" val="1626584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a:t>
            </a:r>
            <a:r>
              <a:rPr lang="en-US" err="1"/>
              <a:t>espn.com</a:t>
            </a:r>
            <a:endParaRPr lang="en-US"/>
          </a:p>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65</a:t>
            </a:fld>
            <a:endParaRPr lang="en-US"/>
          </a:p>
        </p:txBody>
      </p:sp>
    </p:spTree>
    <p:extLst>
      <p:ext uri="{BB962C8B-B14F-4D97-AF65-F5344CB8AC3E}">
        <p14:creationId xmlns:p14="http://schemas.microsoft.com/office/powerpoint/2010/main" val="3874953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CNN – just uses H2</a:t>
            </a:r>
          </a:p>
          <a:p>
            <a:r>
              <a:rPr lang="en-US" err="1"/>
              <a:t>Purina.com</a:t>
            </a:r>
            <a:r>
              <a:rPr lang="en-US"/>
              <a:t> – good structure but discuss the H1 – does it make sense?</a:t>
            </a:r>
          </a:p>
          <a:p>
            <a:r>
              <a:rPr lang="en-US" err="1"/>
              <a:t>Bbc.com</a:t>
            </a:r>
            <a:r>
              <a:rPr lang="en-US"/>
              <a:t> – multiple h1s</a:t>
            </a:r>
          </a:p>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67</a:t>
            </a:fld>
            <a:endParaRPr lang="en-US"/>
          </a:p>
        </p:txBody>
      </p:sp>
    </p:spTree>
    <p:extLst>
      <p:ext uri="{BB962C8B-B14F-4D97-AF65-F5344CB8AC3E}">
        <p14:creationId xmlns:p14="http://schemas.microsoft.com/office/powerpoint/2010/main" val="3039649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68</a:t>
            </a:fld>
            <a:endParaRPr lang="en-US"/>
          </a:p>
        </p:txBody>
      </p:sp>
    </p:spTree>
    <p:extLst>
      <p:ext uri="{BB962C8B-B14F-4D97-AF65-F5344CB8AC3E}">
        <p14:creationId xmlns:p14="http://schemas.microsoft.com/office/powerpoint/2010/main" val="1083090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Pbs.org</a:t>
            </a:r>
            <a:r>
              <a:rPr lang="en-US"/>
              <a:t>– some hidden headings;   No need for each Live in middle section to be headings. Discuss that should not use headings for just styling. </a:t>
            </a:r>
          </a:p>
        </p:txBody>
      </p:sp>
      <p:sp>
        <p:nvSpPr>
          <p:cNvPr id="4" name="Slide Number Placeholder 3"/>
          <p:cNvSpPr>
            <a:spLocks noGrp="1"/>
          </p:cNvSpPr>
          <p:nvPr>
            <p:ph type="sldNum" sz="quarter" idx="5"/>
          </p:nvPr>
        </p:nvSpPr>
        <p:spPr/>
        <p:txBody>
          <a:bodyPr/>
          <a:lstStyle/>
          <a:p>
            <a:fld id="{3134A0E1-DBAB-5040-947F-CED1126B2B75}" type="slidenum">
              <a:rPr lang="en-US" smtClean="0"/>
              <a:t>69</a:t>
            </a:fld>
            <a:endParaRPr lang="en-US"/>
          </a:p>
        </p:txBody>
      </p:sp>
    </p:spTree>
    <p:extLst>
      <p:ext uri="{BB962C8B-B14F-4D97-AF65-F5344CB8AC3E}">
        <p14:creationId xmlns:p14="http://schemas.microsoft.com/office/powerpoint/2010/main" val="2082912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Gives and inline visual representation</a:t>
            </a:r>
          </a:p>
          <a:p>
            <a:r>
              <a:rPr lang="en-US"/>
              <a:t>W3c.org/</a:t>
            </a:r>
            <a:r>
              <a:rPr lang="en-US" err="1"/>
              <a:t>wai</a:t>
            </a:r>
            <a:r>
              <a:rPr lang="en-US"/>
              <a:t> – no visual H1??</a:t>
            </a:r>
          </a:p>
        </p:txBody>
      </p:sp>
      <p:sp>
        <p:nvSpPr>
          <p:cNvPr id="4" name="Slide Number Placeholder 3"/>
          <p:cNvSpPr>
            <a:spLocks noGrp="1"/>
          </p:cNvSpPr>
          <p:nvPr>
            <p:ph type="sldNum" sz="quarter" idx="5"/>
          </p:nvPr>
        </p:nvSpPr>
        <p:spPr/>
        <p:txBody>
          <a:bodyPr/>
          <a:lstStyle/>
          <a:p>
            <a:fld id="{3134A0E1-DBAB-5040-947F-CED1126B2B75}" type="slidenum">
              <a:rPr lang="en-US" smtClean="0"/>
              <a:t>70</a:t>
            </a:fld>
            <a:endParaRPr lang="en-US"/>
          </a:p>
        </p:txBody>
      </p:sp>
    </p:spTree>
    <p:extLst>
      <p:ext uri="{BB962C8B-B14F-4D97-AF65-F5344CB8AC3E}">
        <p14:creationId xmlns:p14="http://schemas.microsoft.com/office/powerpoint/2010/main" val="1360395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way to test if content uses color alone to convey information</a:t>
            </a:r>
          </a:p>
          <a:p>
            <a:endParaRPr lang="en-US"/>
          </a:p>
          <a:p>
            <a:r>
              <a:rPr lang="en-US"/>
              <a:t>Windows: Settings &gt; Ease of Access &gt; Display &gt; High Contrast</a:t>
            </a:r>
          </a:p>
          <a:p>
            <a:endParaRPr lang="en-US"/>
          </a:p>
          <a:p>
            <a:r>
              <a:rPr lang="en-US"/>
              <a:t>Mac: System Preferences &gt; Accessibility &gt; Display &gt; Color Filters</a:t>
            </a:r>
          </a:p>
        </p:txBody>
      </p:sp>
      <p:sp>
        <p:nvSpPr>
          <p:cNvPr id="4" name="Slide Number Placeholder 3"/>
          <p:cNvSpPr>
            <a:spLocks noGrp="1"/>
          </p:cNvSpPr>
          <p:nvPr>
            <p:ph type="sldNum" sz="quarter" idx="5"/>
          </p:nvPr>
        </p:nvSpPr>
        <p:spPr/>
        <p:txBody>
          <a:bodyPr/>
          <a:lstStyle/>
          <a:p>
            <a:fld id="{3134A0E1-DBAB-5040-947F-CED1126B2B75}" type="slidenum">
              <a:rPr lang="en-US" smtClean="0"/>
              <a:t>72</a:t>
            </a:fld>
            <a:endParaRPr lang="en-US"/>
          </a:p>
        </p:txBody>
      </p:sp>
    </p:spTree>
    <p:extLst>
      <p:ext uri="{BB962C8B-B14F-4D97-AF65-F5344CB8AC3E}">
        <p14:creationId xmlns:p14="http://schemas.microsoft.com/office/powerpoint/2010/main" val="1432087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www.sweetpawsrescue.org</a:t>
            </a:r>
            <a:r>
              <a:rPr lang="en-US"/>
              <a:t>/</a:t>
            </a:r>
          </a:p>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73</a:t>
            </a:fld>
            <a:endParaRPr lang="en-US"/>
          </a:p>
        </p:txBody>
      </p:sp>
    </p:spTree>
    <p:extLst>
      <p:ext uri="{BB962C8B-B14F-4D97-AF65-F5344CB8AC3E}">
        <p14:creationId xmlns:p14="http://schemas.microsoft.com/office/powerpoint/2010/main" val="4072656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74</a:t>
            </a:fld>
            <a:endParaRPr lang="en-US"/>
          </a:p>
        </p:txBody>
      </p:sp>
    </p:spTree>
    <p:extLst>
      <p:ext uri="{BB962C8B-B14F-4D97-AF65-F5344CB8AC3E}">
        <p14:creationId xmlns:p14="http://schemas.microsoft.com/office/powerpoint/2010/main" val="209500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11</a:t>
            </a:fld>
            <a:endParaRPr lang="en-US"/>
          </a:p>
        </p:txBody>
      </p:sp>
    </p:spTree>
    <p:extLst>
      <p:ext uri="{BB962C8B-B14F-4D97-AF65-F5344CB8AC3E}">
        <p14:creationId xmlns:p14="http://schemas.microsoft.com/office/powerpoint/2010/main" val="2934660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way to test if content uses color alone to convey information</a:t>
            </a:r>
          </a:p>
          <a:p>
            <a:endParaRPr lang="en-US"/>
          </a:p>
          <a:p>
            <a:r>
              <a:rPr lang="en-US"/>
              <a:t>Windows: Settings &gt; Ease of Access &gt; Display &gt; High Contrast</a:t>
            </a:r>
          </a:p>
          <a:p>
            <a:endParaRPr lang="en-US"/>
          </a:p>
          <a:p>
            <a:r>
              <a:rPr lang="en-US"/>
              <a:t>Mac: System Preferences &gt; Accessibility &gt; Display &gt; Color Filters</a:t>
            </a:r>
          </a:p>
        </p:txBody>
      </p:sp>
      <p:sp>
        <p:nvSpPr>
          <p:cNvPr id="4" name="Slide Number Placeholder 3"/>
          <p:cNvSpPr>
            <a:spLocks noGrp="1"/>
          </p:cNvSpPr>
          <p:nvPr>
            <p:ph type="sldNum" sz="quarter" idx="5"/>
          </p:nvPr>
        </p:nvSpPr>
        <p:spPr/>
        <p:txBody>
          <a:bodyPr/>
          <a:lstStyle/>
          <a:p>
            <a:fld id="{3134A0E1-DBAB-5040-947F-CED1126B2B75}" type="slidenum">
              <a:rPr lang="en-US" smtClean="0"/>
              <a:t>76</a:t>
            </a:fld>
            <a:endParaRPr lang="en-US"/>
          </a:p>
        </p:txBody>
      </p:sp>
    </p:spTree>
    <p:extLst>
      <p:ext uri="{BB962C8B-B14F-4D97-AF65-F5344CB8AC3E}">
        <p14:creationId xmlns:p14="http://schemas.microsoft.com/office/powerpoint/2010/main" val="1432087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77</a:t>
            </a:fld>
            <a:endParaRPr lang="en-US"/>
          </a:p>
        </p:txBody>
      </p:sp>
    </p:spTree>
    <p:extLst>
      <p:ext uri="{BB962C8B-B14F-4D97-AF65-F5344CB8AC3E}">
        <p14:creationId xmlns:p14="http://schemas.microsoft.com/office/powerpoint/2010/main" val="1150877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79</a:t>
            </a:fld>
            <a:endParaRPr lang="en-US"/>
          </a:p>
        </p:txBody>
      </p:sp>
    </p:spTree>
    <p:extLst>
      <p:ext uri="{BB962C8B-B14F-4D97-AF65-F5344CB8AC3E}">
        <p14:creationId xmlns:p14="http://schemas.microsoft.com/office/powerpoint/2010/main" val="26332380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80</a:t>
            </a:fld>
            <a:endParaRPr lang="en-US"/>
          </a:p>
        </p:txBody>
      </p:sp>
    </p:spTree>
    <p:extLst>
      <p:ext uri="{BB962C8B-B14F-4D97-AF65-F5344CB8AC3E}">
        <p14:creationId xmlns:p14="http://schemas.microsoft.com/office/powerpoint/2010/main" val="4072656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81</a:t>
            </a:fld>
            <a:endParaRPr lang="en-US"/>
          </a:p>
        </p:txBody>
      </p:sp>
    </p:spTree>
    <p:extLst>
      <p:ext uri="{BB962C8B-B14F-4D97-AF65-F5344CB8AC3E}">
        <p14:creationId xmlns:p14="http://schemas.microsoft.com/office/powerpoint/2010/main" val="14512429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Yale school of art – scroll down to calendar, colored bars represent the event type</a:t>
            </a:r>
          </a:p>
        </p:txBody>
      </p:sp>
      <p:sp>
        <p:nvSpPr>
          <p:cNvPr id="4" name="Slide Number Placeholder 3"/>
          <p:cNvSpPr>
            <a:spLocks noGrp="1"/>
          </p:cNvSpPr>
          <p:nvPr>
            <p:ph type="sldNum" sz="quarter" idx="5"/>
          </p:nvPr>
        </p:nvSpPr>
        <p:spPr/>
        <p:txBody>
          <a:bodyPr/>
          <a:lstStyle/>
          <a:p>
            <a:fld id="{3134A0E1-DBAB-5040-947F-CED1126B2B75}" type="slidenum">
              <a:rPr lang="en-US" smtClean="0"/>
              <a:t>82</a:t>
            </a:fld>
            <a:endParaRPr lang="en-US"/>
          </a:p>
        </p:txBody>
      </p:sp>
    </p:spTree>
    <p:extLst>
      <p:ext uri="{BB962C8B-B14F-4D97-AF65-F5344CB8AC3E}">
        <p14:creationId xmlns:p14="http://schemas.microsoft.com/office/powerpoint/2010/main" val="3657050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83</a:t>
            </a:fld>
            <a:endParaRPr lang="en-US"/>
          </a:p>
        </p:txBody>
      </p:sp>
    </p:spTree>
    <p:extLst>
      <p:ext uri="{BB962C8B-B14F-4D97-AF65-F5344CB8AC3E}">
        <p14:creationId xmlns:p14="http://schemas.microsoft.com/office/powerpoint/2010/main" val="3561509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84</a:t>
            </a:fld>
            <a:endParaRPr lang="en-US"/>
          </a:p>
        </p:txBody>
      </p:sp>
    </p:spTree>
    <p:extLst>
      <p:ext uri="{BB962C8B-B14F-4D97-AF65-F5344CB8AC3E}">
        <p14:creationId xmlns:p14="http://schemas.microsoft.com/office/powerpoint/2010/main" val="1400497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85</a:t>
            </a:fld>
            <a:endParaRPr lang="en-US"/>
          </a:p>
        </p:txBody>
      </p:sp>
    </p:spTree>
    <p:extLst>
      <p:ext uri="{BB962C8B-B14F-4D97-AF65-F5344CB8AC3E}">
        <p14:creationId xmlns:p14="http://schemas.microsoft.com/office/powerpoint/2010/main" val="15523658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parts company – video with no captions</a:t>
            </a:r>
          </a:p>
          <a:p>
            <a:r>
              <a:rPr lang="en-US"/>
              <a:t>Video only post with no transcript</a:t>
            </a:r>
          </a:p>
          <a:p>
            <a:r>
              <a:rPr lang="en-US"/>
              <a:t>Commune – podcast has no transcript</a:t>
            </a:r>
          </a:p>
        </p:txBody>
      </p:sp>
      <p:sp>
        <p:nvSpPr>
          <p:cNvPr id="4" name="Slide Number Placeholder 3"/>
          <p:cNvSpPr>
            <a:spLocks noGrp="1"/>
          </p:cNvSpPr>
          <p:nvPr>
            <p:ph type="sldNum" sz="quarter" idx="5"/>
          </p:nvPr>
        </p:nvSpPr>
        <p:spPr/>
        <p:txBody>
          <a:bodyPr/>
          <a:lstStyle/>
          <a:p>
            <a:fld id="{3134A0E1-DBAB-5040-947F-CED1126B2B75}" type="slidenum">
              <a:rPr lang="en-US" smtClean="0"/>
              <a:t>86</a:t>
            </a:fld>
            <a:endParaRPr lang="en-US"/>
          </a:p>
        </p:txBody>
      </p:sp>
    </p:spTree>
    <p:extLst>
      <p:ext uri="{BB962C8B-B14F-4D97-AF65-F5344CB8AC3E}">
        <p14:creationId xmlns:p14="http://schemas.microsoft.com/office/powerpoint/2010/main" val="26072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9619D-A578-CD4F-99CB-A8C02A67869B}" type="slidenum">
              <a:rPr lang="en-US" smtClean="0"/>
              <a:t>12</a:t>
            </a:fld>
            <a:endParaRPr lang="en-US"/>
          </a:p>
        </p:txBody>
      </p:sp>
    </p:spTree>
    <p:extLst>
      <p:ext uri="{BB962C8B-B14F-4D97-AF65-F5344CB8AC3E}">
        <p14:creationId xmlns:p14="http://schemas.microsoft.com/office/powerpoint/2010/main" val="40862167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87</a:t>
            </a:fld>
            <a:endParaRPr lang="en-US"/>
          </a:p>
        </p:txBody>
      </p:sp>
    </p:spTree>
    <p:extLst>
      <p:ext uri="{BB962C8B-B14F-4D97-AF65-F5344CB8AC3E}">
        <p14:creationId xmlns:p14="http://schemas.microsoft.com/office/powerpoint/2010/main" val="1187185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89</a:t>
            </a:fld>
            <a:endParaRPr lang="en-US"/>
          </a:p>
        </p:txBody>
      </p:sp>
    </p:spTree>
    <p:extLst>
      <p:ext uri="{BB962C8B-B14F-4D97-AF65-F5344CB8AC3E}">
        <p14:creationId xmlns:p14="http://schemas.microsoft.com/office/powerpoint/2010/main" val="261226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Shopbop</a:t>
            </a:r>
            <a:r>
              <a:rPr lang="en-US"/>
              <a:t> – moving content with no way to stop. Also have to tab through ALL of the carousel items to move forward on the page. Good point about discussing carousels</a:t>
            </a:r>
          </a:p>
          <a:p>
            <a:r>
              <a:rPr lang="en-US"/>
              <a:t>Function Health – Video is moving in the </a:t>
            </a:r>
            <a:r>
              <a:rPr lang="en-US" err="1"/>
              <a:t>backgound</a:t>
            </a:r>
            <a:r>
              <a:rPr lang="en-US"/>
              <a:t>, can’t start it via keyboard – the player controls aren’t available to stop it until it is started. Moving banner of reviews and review sources.</a:t>
            </a:r>
          </a:p>
          <a:p>
            <a:r>
              <a:rPr lang="en-US"/>
              <a:t>Growth lab / Atlas of economic complexity – constantly moving video, graphs also move</a:t>
            </a:r>
          </a:p>
        </p:txBody>
      </p:sp>
      <p:sp>
        <p:nvSpPr>
          <p:cNvPr id="4" name="Slide Number Placeholder 3"/>
          <p:cNvSpPr>
            <a:spLocks noGrp="1"/>
          </p:cNvSpPr>
          <p:nvPr>
            <p:ph type="sldNum" sz="quarter" idx="5"/>
          </p:nvPr>
        </p:nvSpPr>
        <p:spPr/>
        <p:txBody>
          <a:bodyPr/>
          <a:lstStyle/>
          <a:p>
            <a:fld id="{3134A0E1-DBAB-5040-947F-CED1126B2B75}" type="slidenum">
              <a:rPr lang="en-US" smtClean="0"/>
              <a:t>90</a:t>
            </a:fld>
            <a:endParaRPr lang="en-US"/>
          </a:p>
        </p:txBody>
      </p:sp>
    </p:spTree>
    <p:extLst>
      <p:ext uri="{BB962C8B-B14F-4D97-AF65-F5344CB8AC3E}">
        <p14:creationId xmlns:p14="http://schemas.microsoft.com/office/powerpoint/2010/main" val="3807032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2C95-4AD0-220C-6E08-C63AB61B1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E22CD-4B99-6540-F655-1EC39D19C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2995E-3E6F-8D69-868C-A61D501887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C41648-5682-5796-2444-6851847B1AD2}"/>
              </a:ext>
            </a:extLst>
          </p:cNvPr>
          <p:cNvSpPr>
            <a:spLocks noGrp="1"/>
          </p:cNvSpPr>
          <p:nvPr>
            <p:ph type="sldNum" sz="quarter" idx="5"/>
          </p:nvPr>
        </p:nvSpPr>
        <p:spPr/>
        <p:txBody>
          <a:bodyPr/>
          <a:lstStyle/>
          <a:p>
            <a:fld id="{3134A0E1-DBAB-5040-947F-CED1126B2B75}" type="slidenum">
              <a:rPr lang="en-US" smtClean="0"/>
              <a:t>91</a:t>
            </a:fld>
            <a:endParaRPr lang="en-US"/>
          </a:p>
        </p:txBody>
      </p:sp>
    </p:spTree>
    <p:extLst>
      <p:ext uri="{BB962C8B-B14F-4D97-AF65-F5344CB8AC3E}">
        <p14:creationId xmlns:p14="http://schemas.microsoft.com/office/powerpoint/2010/main" val="450005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how this example could be better? Is this first name, last name, or full name? Should we include the email format (most people know it)? </a:t>
            </a:r>
          </a:p>
        </p:txBody>
      </p:sp>
      <p:sp>
        <p:nvSpPr>
          <p:cNvPr id="4" name="Slide Number Placeholder 3"/>
          <p:cNvSpPr>
            <a:spLocks noGrp="1"/>
          </p:cNvSpPr>
          <p:nvPr>
            <p:ph type="sldNum" sz="quarter" idx="5"/>
          </p:nvPr>
        </p:nvSpPr>
        <p:spPr/>
        <p:txBody>
          <a:bodyPr/>
          <a:lstStyle/>
          <a:p>
            <a:fld id="{3134A0E1-DBAB-5040-947F-CED1126B2B75}" type="slidenum">
              <a:rPr lang="en-US" smtClean="0"/>
              <a:t>92</a:t>
            </a:fld>
            <a:endParaRPr lang="en-US"/>
          </a:p>
        </p:txBody>
      </p:sp>
    </p:spTree>
    <p:extLst>
      <p:ext uri="{BB962C8B-B14F-4D97-AF65-F5344CB8AC3E}">
        <p14:creationId xmlns:p14="http://schemas.microsoft.com/office/powerpoint/2010/main" val="37652247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2174-5D40-FCAF-F653-C587A6114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07E83-9372-9694-EE91-227B5D0E8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46A62-6A55-6E61-D18E-272C0A65E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4BC752-A831-0B6C-6037-32404B72DE64}"/>
              </a:ext>
            </a:extLst>
          </p:cNvPr>
          <p:cNvSpPr>
            <a:spLocks noGrp="1"/>
          </p:cNvSpPr>
          <p:nvPr>
            <p:ph type="sldNum" sz="quarter" idx="5"/>
          </p:nvPr>
        </p:nvSpPr>
        <p:spPr/>
        <p:txBody>
          <a:bodyPr/>
          <a:lstStyle/>
          <a:p>
            <a:fld id="{3134A0E1-DBAB-5040-947F-CED1126B2B75}" type="slidenum">
              <a:rPr lang="en-US" smtClean="0"/>
              <a:t>93</a:t>
            </a:fld>
            <a:endParaRPr lang="en-US"/>
          </a:p>
        </p:txBody>
      </p:sp>
    </p:spTree>
    <p:extLst>
      <p:ext uri="{BB962C8B-B14F-4D97-AF65-F5344CB8AC3E}">
        <p14:creationId xmlns:p14="http://schemas.microsoft.com/office/powerpoint/2010/main" val="184640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14</a:t>
            </a:fld>
            <a:endParaRPr lang="en-US"/>
          </a:p>
        </p:txBody>
      </p:sp>
    </p:spTree>
    <p:extLst>
      <p:ext uri="{BB962C8B-B14F-4D97-AF65-F5344CB8AC3E}">
        <p14:creationId xmlns:p14="http://schemas.microsoft.com/office/powerpoint/2010/main" val="327448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16</a:t>
            </a:fld>
            <a:endParaRPr lang="en-US"/>
          </a:p>
        </p:txBody>
      </p:sp>
    </p:spTree>
    <p:extLst>
      <p:ext uri="{BB962C8B-B14F-4D97-AF65-F5344CB8AC3E}">
        <p14:creationId xmlns:p14="http://schemas.microsoft.com/office/powerpoint/2010/main" val="4147142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4A0E1-DBAB-5040-947F-CED1126B2B75}" type="slidenum">
              <a:rPr lang="en-US" smtClean="0"/>
              <a:t>17</a:t>
            </a:fld>
            <a:endParaRPr lang="en-US"/>
          </a:p>
        </p:txBody>
      </p:sp>
    </p:spTree>
    <p:extLst>
      <p:ext uri="{BB962C8B-B14F-4D97-AF65-F5344CB8AC3E}">
        <p14:creationId xmlns:p14="http://schemas.microsoft.com/office/powerpoint/2010/main" val="3345689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26 Core PPT Template_Logo_Image_3">
    <p:spTree>
      <p:nvGrpSpPr>
        <p:cNvPr id="1" name=""/>
        <p:cNvGrpSpPr/>
        <p:nvPr/>
      </p:nvGrpSpPr>
      <p:grpSpPr>
        <a:xfrm>
          <a:off x="0" y="0"/>
          <a:ext cx="0" cy="0"/>
          <a:chOff x="0" y="0"/>
          <a:chExt cx="0" cy="0"/>
        </a:xfrm>
      </p:grpSpPr>
      <p:pic>
        <p:nvPicPr>
          <p:cNvPr id="8" name="Picture 7" descr="A group of people raising their hands&#10;&#10;AI-generated content may be incorrect.">
            <a:extLst>
              <a:ext uri="{FF2B5EF4-FFF2-40B4-BE49-F238E27FC236}">
                <a16:creationId xmlns:a16="http://schemas.microsoft.com/office/drawing/2014/main" id="{BF131F85-A804-4553-8CBB-7C8B402241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919288" y="0"/>
            <a:ext cx="10287000" cy="6858000"/>
          </a:xfrm>
          <a:prstGeom prst="rect">
            <a:avLst/>
          </a:prstGeom>
        </p:spPr>
      </p:pic>
      <p:sp>
        <p:nvSpPr>
          <p:cNvPr id="4" name="Freeform 3">
            <a:extLst>
              <a:ext uri="{FF2B5EF4-FFF2-40B4-BE49-F238E27FC236}">
                <a16:creationId xmlns:a16="http://schemas.microsoft.com/office/drawing/2014/main" id="{605438BC-BB34-4F36-DCEF-1B6CB42836DB}"/>
              </a:ext>
            </a:extLst>
          </p:cNvPr>
          <p:cNvSpPr/>
          <p:nvPr userDrawn="1"/>
        </p:nvSpPr>
        <p:spPr>
          <a:xfrm>
            <a:off x="585788" y="0"/>
            <a:ext cx="4707810" cy="6857999"/>
          </a:xfrm>
          <a:custGeom>
            <a:avLst/>
            <a:gdLst>
              <a:gd name="connsiteX0" fmla="*/ 0 w 4707810"/>
              <a:gd name="connsiteY0" fmla="*/ 0 h 6857999"/>
              <a:gd name="connsiteX1" fmla="*/ 4707808 w 4707810"/>
              <a:gd name="connsiteY1" fmla="*/ 0 h 6857999"/>
              <a:gd name="connsiteX2" fmla="*/ 1278809 w 4707810"/>
              <a:gd name="connsiteY2" fmla="*/ 3428999 h 6857999"/>
              <a:gd name="connsiteX3" fmla="*/ 4707810 w 4707810"/>
              <a:gd name="connsiteY3" fmla="*/ 6857999 h 6857999"/>
              <a:gd name="connsiteX4" fmla="*/ 0 w 470781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810" h="6857999">
                <a:moveTo>
                  <a:pt x="0" y="0"/>
                </a:moveTo>
                <a:lnTo>
                  <a:pt x="4707808" y="0"/>
                </a:lnTo>
                <a:lnTo>
                  <a:pt x="1278809" y="3428999"/>
                </a:lnTo>
                <a:lnTo>
                  <a:pt x="4707810" y="6857999"/>
                </a:lnTo>
                <a:lnTo>
                  <a:pt x="0" y="6857999"/>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9" name="Freeform 8">
            <a:extLst>
              <a:ext uri="{FF2B5EF4-FFF2-40B4-BE49-F238E27FC236}">
                <a16:creationId xmlns:a16="http://schemas.microsoft.com/office/drawing/2014/main" id="{A296EE3F-65D4-DC15-9863-70408FB9C1AA}"/>
              </a:ext>
            </a:extLst>
          </p:cNvPr>
          <p:cNvSpPr/>
          <p:nvPr userDrawn="1"/>
        </p:nvSpPr>
        <p:spPr>
          <a:xfrm>
            <a:off x="0" y="-4231"/>
            <a:ext cx="4707810" cy="6857999"/>
          </a:xfrm>
          <a:custGeom>
            <a:avLst/>
            <a:gdLst>
              <a:gd name="connsiteX0" fmla="*/ 0 w 4707810"/>
              <a:gd name="connsiteY0" fmla="*/ 0 h 6857999"/>
              <a:gd name="connsiteX1" fmla="*/ 4707808 w 4707810"/>
              <a:gd name="connsiteY1" fmla="*/ 0 h 6857999"/>
              <a:gd name="connsiteX2" fmla="*/ 1278809 w 4707810"/>
              <a:gd name="connsiteY2" fmla="*/ 3428999 h 6857999"/>
              <a:gd name="connsiteX3" fmla="*/ 4707810 w 4707810"/>
              <a:gd name="connsiteY3" fmla="*/ 6857999 h 6857999"/>
              <a:gd name="connsiteX4" fmla="*/ 0 w 470781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810" h="6857999">
                <a:moveTo>
                  <a:pt x="0" y="0"/>
                </a:moveTo>
                <a:lnTo>
                  <a:pt x="4707808" y="0"/>
                </a:lnTo>
                <a:lnTo>
                  <a:pt x="1278809" y="3428999"/>
                </a:lnTo>
                <a:lnTo>
                  <a:pt x="4707810" y="6857999"/>
                </a:lnTo>
                <a:lnTo>
                  <a:pt x="0" y="6857999"/>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nvGrpSpPr>
          <p:cNvPr id="25" name="Group 24">
            <a:extLst>
              <a:ext uri="{FF2B5EF4-FFF2-40B4-BE49-F238E27FC236}">
                <a16:creationId xmlns:a16="http://schemas.microsoft.com/office/drawing/2014/main" id="{D2727479-6C93-2FE5-62C5-1DE958E99BCE}"/>
              </a:ext>
            </a:extLst>
          </p:cNvPr>
          <p:cNvGrpSpPr/>
          <p:nvPr userDrawn="1"/>
        </p:nvGrpSpPr>
        <p:grpSpPr>
          <a:xfrm>
            <a:off x="1076126" y="3093346"/>
            <a:ext cx="1765539" cy="671306"/>
            <a:chOff x="4727850" y="3059335"/>
            <a:chExt cx="2823668" cy="1073635"/>
          </a:xfrm>
          <a:solidFill>
            <a:schemeClr val="tx1"/>
          </a:solidFill>
        </p:grpSpPr>
        <p:grpSp>
          <p:nvGrpSpPr>
            <p:cNvPr id="10" name="Graphic 3">
              <a:extLst>
                <a:ext uri="{FF2B5EF4-FFF2-40B4-BE49-F238E27FC236}">
                  <a16:creationId xmlns:a16="http://schemas.microsoft.com/office/drawing/2014/main" id="{A5CDCE4A-D221-9695-A329-B0640240E94E}"/>
                </a:ext>
              </a:extLst>
            </p:cNvPr>
            <p:cNvGrpSpPr/>
            <p:nvPr/>
          </p:nvGrpSpPr>
          <p:grpSpPr>
            <a:xfrm>
              <a:off x="4727850" y="3059335"/>
              <a:ext cx="2725672" cy="1073635"/>
              <a:chOff x="2512768" y="1671066"/>
              <a:chExt cx="553977" cy="218210"/>
            </a:xfrm>
            <a:grpFill/>
          </p:grpSpPr>
          <p:sp>
            <p:nvSpPr>
              <p:cNvPr id="11" name="Freeform 10">
                <a:extLst>
                  <a:ext uri="{FF2B5EF4-FFF2-40B4-BE49-F238E27FC236}">
                    <a16:creationId xmlns:a16="http://schemas.microsoft.com/office/drawing/2014/main" id="{666FB730-8B95-1B9B-4FA3-29F2B1273918}"/>
                  </a:ext>
                </a:extLst>
              </p:cNvPr>
              <p:cNvSpPr/>
              <p:nvPr/>
            </p:nvSpPr>
            <p:spPr>
              <a:xfrm>
                <a:off x="2512768" y="1674903"/>
                <a:ext cx="182797" cy="214372"/>
              </a:xfrm>
              <a:custGeom>
                <a:avLst/>
                <a:gdLst>
                  <a:gd name="connsiteX0" fmla="*/ 136891 w 182797"/>
                  <a:gd name="connsiteY0" fmla="*/ 122512 h 214372"/>
                  <a:gd name="connsiteX1" fmla="*/ 91423 w 182797"/>
                  <a:gd name="connsiteY1" fmla="*/ 172256 h 214372"/>
                  <a:gd name="connsiteX2" fmla="*/ 45954 w 182797"/>
                  <a:gd name="connsiteY2" fmla="*/ 122512 h 214372"/>
                  <a:gd name="connsiteX3" fmla="*/ 45954 w 182797"/>
                  <a:gd name="connsiteY3" fmla="*/ 0 h 214372"/>
                  <a:gd name="connsiteX4" fmla="*/ 0 w 182797"/>
                  <a:gd name="connsiteY4" fmla="*/ 0 h 214372"/>
                  <a:gd name="connsiteX5" fmla="*/ 0 w 182797"/>
                  <a:gd name="connsiteY5" fmla="*/ 122512 h 214372"/>
                  <a:gd name="connsiteX6" fmla="*/ 91423 w 182797"/>
                  <a:gd name="connsiteY6" fmla="*/ 214373 h 214372"/>
                  <a:gd name="connsiteX7" fmla="*/ 182797 w 182797"/>
                  <a:gd name="connsiteY7" fmla="*/ 122512 h 214372"/>
                  <a:gd name="connsiteX8" fmla="*/ 182797 w 182797"/>
                  <a:gd name="connsiteY8" fmla="*/ 0 h 214372"/>
                  <a:gd name="connsiteX9" fmla="*/ 136843 w 182797"/>
                  <a:gd name="connsiteY9" fmla="*/ 0 h 214372"/>
                  <a:gd name="connsiteX10" fmla="*/ 136843 w 182797"/>
                  <a:gd name="connsiteY10" fmla="*/ 122512 h 2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797" h="214372">
                    <a:moveTo>
                      <a:pt x="136891" y="122512"/>
                    </a:moveTo>
                    <a:cubicBezTo>
                      <a:pt x="136891" y="158071"/>
                      <a:pt x="116780" y="172256"/>
                      <a:pt x="91423" y="172256"/>
                    </a:cubicBezTo>
                    <a:cubicBezTo>
                      <a:pt x="66065" y="172256"/>
                      <a:pt x="45954" y="158071"/>
                      <a:pt x="45954" y="122512"/>
                    </a:cubicBezTo>
                    <a:lnTo>
                      <a:pt x="45954" y="0"/>
                    </a:lnTo>
                    <a:lnTo>
                      <a:pt x="0" y="0"/>
                    </a:lnTo>
                    <a:lnTo>
                      <a:pt x="0" y="122512"/>
                    </a:lnTo>
                    <a:cubicBezTo>
                      <a:pt x="0" y="178377"/>
                      <a:pt x="40659" y="214373"/>
                      <a:pt x="91423" y="214373"/>
                    </a:cubicBezTo>
                    <a:cubicBezTo>
                      <a:pt x="142186" y="214373"/>
                      <a:pt x="182797" y="178328"/>
                      <a:pt x="182797" y="122512"/>
                    </a:cubicBezTo>
                    <a:lnTo>
                      <a:pt x="182797" y="0"/>
                    </a:lnTo>
                    <a:lnTo>
                      <a:pt x="136843" y="0"/>
                    </a:lnTo>
                    <a:lnTo>
                      <a:pt x="136843" y="122512"/>
                    </a:lnTo>
                    <a:close/>
                  </a:path>
                </a:pathLst>
              </a:custGeom>
              <a:grpFill/>
              <a:ln w="4858" cap="flat">
                <a:noFill/>
                <a:prstDash val="solid"/>
                <a:miter/>
              </a:ln>
            </p:spPr>
            <p:txBody>
              <a:bodyPr rtlCol="0" anchor="ctr"/>
              <a:lstStyle/>
              <a:p>
                <a:endParaRPr lang="en-US">
                  <a:latin typeface="+mj-lt"/>
                </a:endParaRPr>
              </a:p>
            </p:txBody>
          </p:sp>
          <p:sp>
            <p:nvSpPr>
              <p:cNvPr id="12" name="Freeform 11">
                <a:extLst>
                  <a:ext uri="{FF2B5EF4-FFF2-40B4-BE49-F238E27FC236}">
                    <a16:creationId xmlns:a16="http://schemas.microsoft.com/office/drawing/2014/main" id="{08AA8360-8D29-1F33-2D42-7C2E39C1C123}"/>
                  </a:ext>
                </a:extLst>
              </p:cNvPr>
              <p:cNvSpPr/>
              <p:nvPr/>
            </p:nvSpPr>
            <p:spPr>
              <a:xfrm>
                <a:off x="2728160" y="1674903"/>
                <a:ext cx="168126" cy="103893"/>
              </a:xfrm>
              <a:custGeom>
                <a:avLst/>
                <a:gdLst>
                  <a:gd name="connsiteX0" fmla="*/ 77627 w 168126"/>
                  <a:gd name="connsiteY0" fmla="*/ 90500 h 103893"/>
                  <a:gd name="connsiteX1" fmla="*/ 168127 w 168126"/>
                  <a:gd name="connsiteY1" fmla="*/ 0 h 103893"/>
                  <a:gd name="connsiteX2" fmla="*/ 108571 w 168126"/>
                  <a:gd name="connsiteY2" fmla="*/ 0 h 103893"/>
                  <a:gd name="connsiteX3" fmla="*/ 45954 w 168126"/>
                  <a:gd name="connsiteY3" fmla="*/ 62616 h 103893"/>
                  <a:gd name="connsiteX4" fmla="*/ 45954 w 168126"/>
                  <a:gd name="connsiteY4" fmla="*/ 0 h 103893"/>
                  <a:gd name="connsiteX5" fmla="*/ 0 w 168126"/>
                  <a:gd name="connsiteY5" fmla="*/ 0 h 103893"/>
                  <a:gd name="connsiteX6" fmla="*/ 0 w 168126"/>
                  <a:gd name="connsiteY6" fmla="*/ 58341 h 103893"/>
                  <a:gd name="connsiteX7" fmla="*/ 77627 w 168126"/>
                  <a:gd name="connsiteY7" fmla="*/ 90500 h 10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126" h="103893">
                    <a:moveTo>
                      <a:pt x="77627" y="90500"/>
                    </a:moveTo>
                    <a:lnTo>
                      <a:pt x="168127" y="0"/>
                    </a:lnTo>
                    <a:lnTo>
                      <a:pt x="108571" y="0"/>
                    </a:lnTo>
                    <a:lnTo>
                      <a:pt x="45954" y="62616"/>
                    </a:lnTo>
                    <a:lnTo>
                      <a:pt x="45954" y="0"/>
                    </a:lnTo>
                    <a:lnTo>
                      <a:pt x="0" y="0"/>
                    </a:lnTo>
                    <a:lnTo>
                      <a:pt x="0" y="58341"/>
                    </a:lnTo>
                    <a:cubicBezTo>
                      <a:pt x="0" y="98855"/>
                      <a:pt x="48966" y="119112"/>
                      <a:pt x="77627" y="90500"/>
                    </a:cubicBezTo>
                  </a:path>
                </a:pathLst>
              </a:custGeom>
              <a:grpFill/>
              <a:ln w="4858" cap="flat">
                <a:noFill/>
                <a:prstDash val="solid"/>
                <a:miter/>
              </a:ln>
            </p:spPr>
            <p:txBody>
              <a:bodyPr rtlCol="0" anchor="ctr"/>
              <a:lstStyle/>
              <a:p>
                <a:endParaRPr lang="en-US">
                  <a:latin typeface="+mj-lt"/>
                </a:endParaRPr>
              </a:p>
            </p:txBody>
          </p:sp>
          <p:sp>
            <p:nvSpPr>
              <p:cNvPr id="13" name="Freeform 12">
                <a:extLst>
                  <a:ext uri="{FF2B5EF4-FFF2-40B4-BE49-F238E27FC236}">
                    <a16:creationId xmlns:a16="http://schemas.microsoft.com/office/drawing/2014/main" id="{EBFD9A53-1221-B868-165D-47FF7F339B76}"/>
                  </a:ext>
                </a:extLst>
              </p:cNvPr>
              <p:cNvSpPr/>
              <p:nvPr/>
            </p:nvSpPr>
            <p:spPr>
              <a:xfrm>
                <a:off x="2728160" y="1781523"/>
                <a:ext cx="168126" cy="103915"/>
              </a:xfrm>
              <a:custGeom>
                <a:avLst/>
                <a:gdLst>
                  <a:gd name="connsiteX0" fmla="*/ 0 w 168126"/>
                  <a:gd name="connsiteY0" fmla="*/ 45574 h 103915"/>
                  <a:gd name="connsiteX1" fmla="*/ 0 w 168126"/>
                  <a:gd name="connsiteY1" fmla="*/ 103915 h 103915"/>
                  <a:gd name="connsiteX2" fmla="*/ 45954 w 168126"/>
                  <a:gd name="connsiteY2" fmla="*/ 103915 h 103915"/>
                  <a:gd name="connsiteX3" fmla="*/ 45954 w 168126"/>
                  <a:gd name="connsiteY3" fmla="*/ 41299 h 103915"/>
                  <a:gd name="connsiteX4" fmla="*/ 108571 w 168126"/>
                  <a:gd name="connsiteY4" fmla="*/ 103915 h 103915"/>
                  <a:gd name="connsiteX5" fmla="*/ 168127 w 168126"/>
                  <a:gd name="connsiteY5" fmla="*/ 103915 h 103915"/>
                  <a:gd name="connsiteX6" fmla="*/ 77627 w 168126"/>
                  <a:gd name="connsiteY6" fmla="*/ 13416 h 103915"/>
                  <a:gd name="connsiteX7" fmla="*/ 0 w 168126"/>
                  <a:gd name="connsiteY7" fmla="*/ 45574 h 1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126" h="103915">
                    <a:moveTo>
                      <a:pt x="0" y="45574"/>
                    </a:moveTo>
                    <a:lnTo>
                      <a:pt x="0" y="103915"/>
                    </a:lnTo>
                    <a:lnTo>
                      <a:pt x="45954" y="103915"/>
                    </a:lnTo>
                    <a:lnTo>
                      <a:pt x="45954" y="41299"/>
                    </a:lnTo>
                    <a:lnTo>
                      <a:pt x="108571" y="103915"/>
                    </a:lnTo>
                    <a:lnTo>
                      <a:pt x="168127" y="103915"/>
                    </a:lnTo>
                    <a:lnTo>
                      <a:pt x="77627" y="13416"/>
                    </a:lnTo>
                    <a:cubicBezTo>
                      <a:pt x="48966" y="-15245"/>
                      <a:pt x="0" y="5060"/>
                      <a:pt x="0" y="45574"/>
                    </a:cubicBezTo>
                  </a:path>
                </a:pathLst>
              </a:custGeom>
              <a:grpFill/>
              <a:ln w="4858" cap="flat">
                <a:noFill/>
                <a:prstDash val="solid"/>
                <a:miter/>
              </a:ln>
            </p:spPr>
            <p:txBody>
              <a:bodyPr rtlCol="0" anchor="ctr"/>
              <a:lstStyle/>
              <a:p>
                <a:endParaRPr lang="en-US">
                  <a:latin typeface="+mj-lt"/>
                </a:endParaRPr>
              </a:p>
            </p:txBody>
          </p:sp>
          <p:sp>
            <p:nvSpPr>
              <p:cNvPr id="14" name="Freeform 13">
                <a:extLst>
                  <a:ext uri="{FF2B5EF4-FFF2-40B4-BE49-F238E27FC236}">
                    <a16:creationId xmlns:a16="http://schemas.microsoft.com/office/drawing/2014/main" id="{28029A0D-1C5F-551E-2DD8-D2180CB394E4}"/>
                  </a:ext>
                </a:extLst>
              </p:cNvPr>
              <p:cNvSpPr/>
              <p:nvPr/>
            </p:nvSpPr>
            <p:spPr>
              <a:xfrm>
                <a:off x="2878022" y="1671066"/>
                <a:ext cx="188723" cy="218210"/>
              </a:xfrm>
              <a:custGeom>
                <a:avLst/>
                <a:gdLst>
                  <a:gd name="connsiteX0" fmla="*/ 142672 w 188723"/>
                  <a:gd name="connsiteY0" fmla="*/ 169924 h 218210"/>
                  <a:gd name="connsiteX1" fmla="*/ 108862 w 188723"/>
                  <a:gd name="connsiteY1" fmla="*/ 176093 h 218210"/>
                  <a:gd name="connsiteX2" fmla="*/ 45857 w 188723"/>
                  <a:gd name="connsiteY2" fmla="*/ 109105 h 218210"/>
                  <a:gd name="connsiteX3" fmla="*/ 108813 w 188723"/>
                  <a:gd name="connsiteY3" fmla="*/ 42117 h 218210"/>
                  <a:gd name="connsiteX4" fmla="*/ 158460 w 188723"/>
                  <a:gd name="connsiteY4" fmla="*/ 61256 h 218210"/>
                  <a:gd name="connsiteX5" fmla="*/ 187606 w 188723"/>
                  <a:gd name="connsiteY5" fmla="*/ 31527 h 218210"/>
                  <a:gd name="connsiteX6" fmla="*/ 107211 w 188723"/>
                  <a:gd name="connsiteY6" fmla="*/ 0 h 218210"/>
                  <a:gd name="connsiteX7" fmla="*/ 0 w 188723"/>
                  <a:gd name="connsiteY7" fmla="*/ 109105 h 218210"/>
                  <a:gd name="connsiteX8" fmla="*/ 106385 w 188723"/>
                  <a:gd name="connsiteY8" fmla="*/ 218210 h 218210"/>
                  <a:gd name="connsiteX9" fmla="*/ 188723 w 188723"/>
                  <a:gd name="connsiteY9" fmla="*/ 196982 h 218210"/>
                  <a:gd name="connsiteX10" fmla="*/ 188723 w 188723"/>
                  <a:gd name="connsiteY10" fmla="*/ 109105 h 218210"/>
                  <a:gd name="connsiteX11" fmla="*/ 142721 w 188723"/>
                  <a:gd name="connsiteY11" fmla="*/ 109105 h 218210"/>
                  <a:gd name="connsiteX12" fmla="*/ 142721 w 188723"/>
                  <a:gd name="connsiteY12" fmla="*/ 169924 h 21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23" h="218210">
                    <a:moveTo>
                      <a:pt x="142672" y="169924"/>
                    </a:moveTo>
                    <a:cubicBezTo>
                      <a:pt x="131208" y="173762"/>
                      <a:pt x="122124" y="176093"/>
                      <a:pt x="108862" y="176093"/>
                    </a:cubicBezTo>
                    <a:cubicBezTo>
                      <a:pt x="71360" y="176093"/>
                      <a:pt x="45857" y="148599"/>
                      <a:pt x="45857" y="109105"/>
                    </a:cubicBezTo>
                    <a:cubicBezTo>
                      <a:pt x="45857" y="69611"/>
                      <a:pt x="69611" y="42117"/>
                      <a:pt x="108813" y="42117"/>
                    </a:cubicBezTo>
                    <a:cubicBezTo>
                      <a:pt x="126933" y="42117"/>
                      <a:pt x="143206" y="48675"/>
                      <a:pt x="158460" y="61256"/>
                    </a:cubicBezTo>
                    <a:lnTo>
                      <a:pt x="187606" y="31527"/>
                    </a:lnTo>
                    <a:cubicBezTo>
                      <a:pt x="167641" y="11416"/>
                      <a:pt x="139514" y="0"/>
                      <a:pt x="107211" y="0"/>
                    </a:cubicBezTo>
                    <a:cubicBezTo>
                      <a:pt x="44837" y="0"/>
                      <a:pt x="0" y="45517"/>
                      <a:pt x="0" y="109105"/>
                    </a:cubicBezTo>
                    <a:cubicBezTo>
                      <a:pt x="0" y="172693"/>
                      <a:pt x="44837" y="218210"/>
                      <a:pt x="106385" y="218210"/>
                    </a:cubicBezTo>
                    <a:cubicBezTo>
                      <a:pt x="127953" y="218210"/>
                      <a:pt x="169584" y="210486"/>
                      <a:pt x="188723" y="196982"/>
                    </a:cubicBezTo>
                    <a:lnTo>
                      <a:pt x="188723" y="109105"/>
                    </a:lnTo>
                    <a:lnTo>
                      <a:pt x="142721" y="109105"/>
                    </a:lnTo>
                    <a:lnTo>
                      <a:pt x="142721" y="169924"/>
                    </a:lnTo>
                    <a:close/>
                  </a:path>
                </a:pathLst>
              </a:custGeom>
              <a:grpFill/>
              <a:ln w="4858" cap="flat">
                <a:noFill/>
                <a:prstDash val="solid"/>
                <a:miter/>
              </a:ln>
            </p:spPr>
            <p:txBody>
              <a:bodyPr rtlCol="0" anchor="ctr"/>
              <a:lstStyle/>
              <a:p>
                <a:endParaRPr lang="en-US">
                  <a:latin typeface="+mj-lt"/>
                </a:endParaRPr>
              </a:p>
            </p:txBody>
          </p:sp>
        </p:grpSp>
        <p:grpSp>
          <p:nvGrpSpPr>
            <p:cNvPr id="24" name="Group 23">
              <a:extLst>
                <a:ext uri="{FF2B5EF4-FFF2-40B4-BE49-F238E27FC236}">
                  <a16:creationId xmlns:a16="http://schemas.microsoft.com/office/drawing/2014/main" id="{648B6B09-F880-4571-0860-C94B830FBF60}"/>
                </a:ext>
              </a:extLst>
            </p:cNvPr>
            <p:cNvGrpSpPr/>
            <p:nvPr userDrawn="1"/>
          </p:nvGrpSpPr>
          <p:grpSpPr>
            <a:xfrm>
              <a:off x="7431775" y="3078213"/>
              <a:ext cx="119743" cy="62378"/>
              <a:chOff x="7431775" y="3078213"/>
              <a:chExt cx="119743" cy="62378"/>
            </a:xfrm>
            <a:grpFill/>
          </p:grpSpPr>
          <p:sp>
            <p:nvSpPr>
              <p:cNvPr id="15" name="Freeform 14">
                <a:extLst>
                  <a:ext uri="{FF2B5EF4-FFF2-40B4-BE49-F238E27FC236}">
                    <a16:creationId xmlns:a16="http://schemas.microsoft.com/office/drawing/2014/main" id="{133120CD-11DD-CF24-F4D3-9C049076D8EC}"/>
                  </a:ext>
                </a:extLst>
              </p:cNvPr>
              <p:cNvSpPr/>
              <p:nvPr/>
            </p:nvSpPr>
            <p:spPr>
              <a:xfrm>
                <a:off x="7431775" y="3078213"/>
                <a:ext cx="46604" cy="62378"/>
              </a:xfrm>
              <a:custGeom>
                <a:avLst/>
                <a:gdLst>
                  <a:gd name="connsiteX0" fmla="*/ 0 w 9472"/>
                  <a:gd name="connsiteY0" fmla="*/ 1214 h 12678"/>
                  <a:gd name="connsiteX1" fmla="*/ 3983 w 9472"/>
                  <a:gd name="connsiteY1" fmla="*/ 1214 h 12678"/>
                  <a:gd name="connsiteX2" fmla="*/ 3983 w 9472"/>
                  <a:gd name="connsiteY2" fmla="*/ 12679 h 12678"/>
                  <a:gd name="connsiteX3" fmla="*/ 5489 w 9472"/>
                  <a:gd name="connsiteY3" fmla="*/ 12679 h 12678"/>
                  <a:gd name="connsiteX4" fmla="*/ 5489 w 9472"/>
                  <a:gd name="connsiteY4" fmla="*/ 1214 h 12678"/>
                  <a:gd name="connsiteX5" fmla="*/ 9472 w 9472"/>
                  <a:gd name="connsiteY5" fmla="*/ 1214 h 12678"/>
                  <a:gd name="connsiteX6" fmla="*/ 9472 w 9472"/>
                  <a:gd name="connsiteY6" fmla="*/ 0 h 12678"/>
                  <a:gd name="connsiteX7" fmla="*/ 0 w 9472"/>
                  <a:gd name="connsiteY7" fmla="*/ 0 h 12678"/>
                  <a:gd name="connsiteX8" fmla="*/ 0 w 9472"/>
                  <a:gd name="connsiteY8" fmla="*/ 1214 h 1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 h="12678">
                    <a:moveTo>
                      <a:pt x="0" y="1214"/>
                    </a:moveTo>
                    <a:lnTo>
                      <a:pt x="3983" y="1214"/>
                    </a:lnTo>
                    <a:lnTo>
                      <a:pt x="3983" y="12679"/>
                    </a:lnTo>
                    <a:lnTo>
                      <a:pt x="5489" y="12679"/>
                    </a:lnTo>
                    <a:lnTo>
                      <a:pt x="5489" y="1214"/>
                    </a:lnTo>
                    <a:lnTo>
                      <a:pt x="9472" y="1214"/>
                    </a:lnTo>
                    <a:lnTo>
                      <a:pt x="9472" y="0"/>
                    </a:lnTo>
                    <a:lnTo>
                      <a:pt x="0" y="0"/>
                    </a:lnTo>
                    <a:lnTo>
                      <a:pt x="0" y="1214"/>
                    </a:lnTo>
                    <a:close/>
                  </a:path>
                </a:pathLst>
              </a:custGeom>
              <a:grpFill/>
              <a:ln w="4858" cap="flat">
                <a:noFill/>
                <a:prstDash val="solid"/>
                <a:miter/>
              </a:ln>
            </p:spPr>
            <p:txBody>
              <a:bodyPr rtlCol="0" anchor="ctr"/>
              <a:lstStyle/>
              <a:p>
                <a:endParaRPr lang="en-US">
                  <a:latin typeface="+mj-lt"/>
                </a:endParaRPr>
              </a:p>
            </p:txBody>
          </p:sp>
          <p:sp>
            <p:nvSpPr>
              <p:cNvPr id="16" name="Freeform 15">
                <a:extLst>
                  <a:ext uri="{FF2B5EF4-FFF2-40B4-BE49-F238E27FC236}">
                    <a16:creationId xmlns:a16="http://schemas.microsoft.com/office/drawing/2014/main" id="{4614E092-EEEA-5ECC-BBEB-6401EFB869C5}"/>
                  </a:ext>
                </a:extLst>
              </p:cNvPr>
              <p:cNvSpPr/>
              <p:nvPr/>
            </p:nvSpPr>
            <p:spPr>
              <a:xfrm>
                <a:off x="7489858" y="3078213"/>
                <a:ext cx="61660" cy="62378"/>
              </a:xfrm>
              <a:custGeom>
                <a:avLst/>
                <a:gdLst>
                  <a:gd name="connsiteX0" fmla="*/ 10735 w 12532"/>
                  <a:gd name="connsiteY0" fmla="*/ 0 h 12678"/>
                  <a:gd name="connsiteX1" fmla="*/ 6266 w 12532"/>
                  <a:gd name="connsiteY1" fmla="*/ 8841 h 12678"/>
                  <a:gd name="connsiteX2" fmla="*/ 1749 w 12532"/>
                  <a:gd name="connsiteY2" fmla="*/ 0 h 12678"/>
                  <a:gd name="connsiteX3" fmla="*/ 0 w 12532"/>
                  <a:gd name="connsiteY3" fmla="*/ 0 h 12678"/>
                  <a:gd name="connsiteX4" fmla="*/ 0 w 12532"/>
                  <a:gd name="connsiteY4" fmla="*/ 12679 h 12678"/>
                  <a:gd name="connsiteX5" fmla="*/ 1506 w 12532"/>
                  <a:gd name="connsiteY5" fmla="*/ 12679 h 12678"/>
                  <a:gd name="connsiteX6" fmla="*/ 1506 w 12532"/>
                  <a:gd name="connsiteY6" fmla="*/ 2720 h 12678"/>
                  <a:gd name="connsiteX7" fmla="*/ 5683 w 12532"/>
                  <a:gd name="connsiteY7" fmla="*/ 10930 h 12678"/>
                  <a:gd name="connsiteX8" fmla="*/ 6849 w 12532"/>
                  <a:gd name="connsiteY8" fmla="*/ 10930 h 12678"/>
                  <a:gd name="connsiteX9" fmla="*/ 11027 w 12532"/>
                  <a:gd name="connsiteY9" fmla="*/ 2720 h 12678"/>
                  <a:gd name="connsiteX10" fmla="*/ 11027 w 12532"/>
                  <a:gd name="connsiteY10" fmla="*/ 12679 h 12678"/>
                  <a:gd name="connsiteX11" fmla="*/ 12533 w 12532"/>
                  <a:gd name="connsiteY11" fmla="*/ 12679 h 12678"/>
                  <a:gd name="connsiteX12" fmla="*/ 12533 w 12532"/>
                  <a:gd name="connsiteY12" fmla="*/ 0 h 12678"/>
                  <a:gd name="connsiteX13" fmla="*/ 10735 w 12532"/>
                  <a:gd name="connsiteY13" fmla="*/ 0 h 1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32" h="12678">
                    <a:moveTo>
                      <a:pt x="10735" y="0"/>
                    </a:moveTo>
                    <a:lnTo>
                      <a:pt x="6266" y="8841"/>
                    </a:lnTo>
                    <a:lnTo>
                      <a:pt x="1749" y="0"/>
                    </a:lnTo>
                    <a:lnTo>
                      <a:pt x="0" y="0"/>
                    </a:lnTo>
                    <a:lnTo>
                      <a:pt x="0" y="12679"/>
                    </a:lnTo>
                    <a:lnTo>
                      <a:pt x="1506" y="12679"/>
                    </a:lnTo>
                    <a:lnTo>
                      <a:pt x="1506" y="2720"/>
                    </a:lnTo>
                    <a:lnTo>
                      <a:pt x="5683" y="10930"/>
                    </a:lnTo>
                    <a:lnTo>
                      <a:pt x="6849" y="10930"/>
                    </a:lnTo>
                    <a:lnTo>
                      <a:pt x="11027" y="2720"/>
                    </a:lnTo>
                    <a:lnTo>
                      <a:pt x="11027" y="12679"/>
                    </a:lnTo>
                    <a:lnTo>
                      <a:pt x="12533" y="12679"/>
                    </a:lnTo>
                    <a:lnTo>
                      <a:pt x="12533" y="0"/>
                    </a:lnTo>
                    <a:lnTo>
                      <a:pt x="10735" y="0"/>
                    </a:lnTo>
                    <a:close/>
                  </a:path>
                </a:pathLst>
              </a:custGeom>
              <a:grpFill/>
              <a:ln w="4858" cap="flat">
                <a:noFill/>
                <a:prstDash val="solid"/>
                <a:miter/>
              </a:ln>
            </p:spPr>
            <p:txBody>
              <a:bodyPr rtlCol="0" anchor="ctr"/>
              <a:lstStyle/>
              <a:p>
                <a:endParaRPr lang="en-US">
                  <a:latin typeface="+mj-lt"/>
                </a:endParaRPr>
              </a:p>
            </p:txBody>
          </p:sp>
        </p:grpSp>
      </p:grpSp>
      <p:sp>
        <p:nvSpPr>
          <p:cNvPr id="2" name="Title 2">
            <a:extLst>
              <a:ext uri="{FF2B5EF4-FFF2-40B4-BE49-F238E27FC236}">
                <a16:creationId xmlns:a16="http://schemas.microsoft.com/office/drawing/2014/main" id="{4B015ED4-662C-2E6A-0BFE-C4B8570B47DD}"/>
              </a:ext>
            </a:extLst>
          </p:cNvPr>
          <p:cNvSpPr>
            <a:spLocks noGrp="1"/>
          </p:cNvSpPr>
          <p:nvPr>
            <p:ph type="title" hasCustomPrompt="1"/>
          </p:nvPr>
        </p:nvSpPr>
        <p:spPr>
          <a:xfrm>
            <a:off x="69063" y="-1463675"/>
            <a:ext cx="10515600" cy="1325563"/>
          </a:xfrm>
          <a:prstGeom prst="rect">
            <a:avLst/>
          </a:prstGeom>
        </p:spPr>
        <p:txBody>
          <a:bodyPr anchor="b"/>
          <a:lstStyle>
            <a:lvl1pPr>
              <a:defRPr sz="1800" b="0" i="0">
                <a:latin typeface="+mj-lt"/>
              </a:defRPr>
            </a:lvl1pPr>
          </a:lstStyle>
          <a:p>
            <a:r>
              <a:rPr lang="en-US"/>
              <a:t>Logo Slide</a:t>
            </a:r>
          </a:p>
        </p:txBody>
      </p:sp>
    </p:spTree>
    <p:extLst>
      <p:ext uri="{BB962C8B-B14F-4D97-AF65-F5344CB8AC3E}">
        <p14:creationId xmlns:p14="http://schemas.microsoft.com/office/powerpoint/2010/main" val="903490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UKG - Title and Content (Rounded White)">
    <p:spTree>
      <p:nvGrpSpPr>
        <p:cNvPr id="1" name=""/>
        <p:cNvGrpSpPr/>
        <p:nvPr/>
      </p:nvGrpSpPr>
      <p:grpSpPr>
        <a:xfrm>
          <a:off x="0" y="0"/>
          <a:ext cx="0" cy="0"/>
          <a:chOff x="0" y="0"/>
          <a:chExt cx="0" cy="0"/>
        </a:xfrm>
      </p:grpSpPr>
      <p:sp>
        <p:nvSpPr>
          <p:cNvPr id="5" name="Dark Teal Bottom Border">
            <a:extLst>
              <a:ext uri="{FF2B5EF4-FFF2-40B4-BE49-F238E27FC236}">
                <a16:creationId xmlns:a16="http://schemas.microsoft.com/office/drawing/2014/main" id="{FBB1CD90-FFA4-0F47-BDBE-41577D8E22C8}"/>
              </a:ext>
              <a:ext uri="{C183D7F6-B498-43B3-948B-1728B52AA6E4}">
                <adec:decorative xmlns:adec="http://schemas.microsoft.com/office/drawing/2017/decorative" val="1"/>
              </a:ext>
            </a:extLst>
          </p:cNvPr>
          <p:cNvSpPr/>
          <p:nvPr userDrawn="1"/>
        </p:nvSpPr>
        <p:spPr>
          <a:xfrm>
            <a:off x="55002" y="6148332"/>
            <a:ext cx="12191999" cy="7652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White Background">
            <a:extLst>
              <a:ext uri="{FF2B5EF4-FFF2-40B4-BE49-F238E27FC236}">
                <a16:creationId xmlns:a16="http://schemas.microsoft.com/office/drawing/2014/main" id="{0CC12E93-2FFD-8847-BBEC-59CC04F35A61}"/>
              </a:ext>
              <a:ext uri="{C183D7F6-B498-43B3-948B-1728B52AA6E4}">
                <adec:decorative xmlns:adec="http://schemas.microsoft.com/office/drawing/2017/decorative" val="1"/>
              </a:ext>
            </a:extLst>
          </p:cNvPr>
          <p:cNvSpPr/>
          <p:nvPr userDrawn="1"/>
        </p:nvSpPr>
        <p:spPr>
          <a:xfrm rot="10800000">
            <a:off x="-1" y="6068573"/>
            <a:ext cx="12192000" cy="381623"/>
          </a:xfrm>
          <a:prstGeom prst="round2SameRect">
            <a:avLst>
              <a:gd name="adj1" fmla="val 30253"/>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fidential Note" descr="Confidential">
            <a:extLst>
              <a:ext uri="{FF2B5EF4-FFF2-40B4-BE49-F238E27FC236}">
                <a16:creationId xmlns:a16="http://schemas.microsoft.com/office/drawing/2014/main" id="{56BE8F9E-DDEB-5944-BDAB-7631F3DFD8C0}"/>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bg1"/>
                </a:solidFill>
              </a:defRPr>
            </a:lvl1pPr>
          </a:lstStyle>
          <a:p>
            <a:r>
              <a:rPr lang="en-US">
                <a:cs typeface="Calibri" panose="020F0502020204030204" pitchFamily="34" charset="0"/>
              </a:rPr>
              <a:t>CONFIDENTIAL •  For Internal Use Only</a:t>
            </a:r>
          </a:p>
        </p:txBody>
      </p:sp>
      <p:sp>
        <p:nvSpPr>
          <p:cNvPr id="20" name="Slide Number" descr="Page Number">
            <a:extLst>
              <a:ext uri="{FF2B5EF4-FFF2-40B4-BE49-F238E27FC236}">
                <a16:creationId xmlns:a16="http://schemas.microsoft.com/office/drawing/2014/main" id="{9E74E1CD-CB38-F141-9B21-DBEAB9552E28}"/>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21" name="Footnote" descr="Footnote">
            <a:extLst>
              <a:ext uri="{FF2B5EF4-FFF2-40B4-BE49-F238E27FC236}">
                <a16:creationId xmlns:a16="http://schemas.microsoft.com/office/drawing/2014/main" id="{F762E167-184F-6545-8E49-16ECE0B8FD28}"/>
              </a:ext>
            </a:extLst>
          </p:cNvPr>
          <p:cNvSpPr>
            <a:spLocks noGrp="1"/>
          </p:cNvSpPr>
          <p:nvPr>
            <p:ph type="body" sz="quarter" idx="14" hasCustomPrompt="1"/>
          </p:nvPr>
        </p:nvSpPr>
        <p:spPr>
          <a:xfrm>
            <a:off x="560068" y="6009936"/>
            <a:ext cx="11078772" cy="382670"/>
          </a:xfrm>
          <a:prstGeom prst="rect">
            <a:avLst/>
          </a:prstGeom>
        </p:spPr>
        <p:txBody>
          <a:bodyPr lIns="0" tIns="0" rIns="0" bIns="0" anchor="b"/>
          <a:lstStyle>
            <a:lvl1pPr>
              <a:lnSpc>
                <a:spcPct val="100000"/>
              </a:lnSpc>
              <a:spcBef>
                <a:spcPts val="0"/>
              </a:spcBef>
              <a:defRPr sz="1800">
                <a:solidFill>
                  <a:schemeClr val="tx2"/>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22" name="Content" descr="Calibri">
            <a:extLst>
              <a:ext uri="{FF2B5EF4-FFF2-40B4-BE49-F238E27FC236}">
                <a16:creationId xmlns:a16="http://schemas.microsoft.com/office/drawing/2014/main" id="{D61FBB25-3112-E84A-81D7-D3666C87FDC4}"/>
              </a:ext>
            </a:extLst>
          </p:cNvPr>
          <p:cNvSpPr>
            <a:spLocks noGrp="1"/>
          </p:cNvSpPr>
          <p:nvPr>
            <p:ph idx="15" hasCustomPrompt="1"/>
          </p:nvPr>
        </p:nvSpPr>
        <p:spPr>
          <a:xfrm>
            <a:off x="560065" y="1679625"/>
            <a:ext cx="11078775" cy="4132240"/>
          </a:xfrm>
          <a:prstGeom prst="rect">
            <a:avLst/>
          </a:prstGeom>
        </p:spPr>
        <p:txBody>
          <a:bodyPr lIns="0" tIns="0" rIns="0" bIns="0"/>
          <a:lstStyle>
            <a:lvl1pPr marL="0" marR="0" indent="0" algn="l" defTabSz="457200" rtl="0" eaLnBrk="1" fontAlgn="auto" latinLnBrk="0" hangingPunct="1">
              <a:lnSpc>
                <a:spcPct val="100000"/>
              </a:lnSpc>
              <a:spcBef>
                <a:spcPts val="1200"/>
              </a:spcBef>
              <a:spcAft>
                <a:spcPts val="0"/>
              </a:spcAft>
              <a:buClrTx/>
              <a:buSzTx/>
              <a:buFont typeface="Arial"/>
              <a:buNone/>
              <a:tabLst/>
              <a:defRPr sz="2400">
                <a:solidFill>
                  <a:schemeClr val="tx1">
                    <a:lumMod val="50000"/>
                  </a:schemeClr>
                </a:solidFill>
                <a:latin typeface="+mn-lt"/>
              </a:defRPr>
            </a:lvl1pPr>
            <a:lvl2pPr>
              <a:lnSpc>
                <a:spcPct val="100000"/>
              </a:lnSpc>
              <a:spcBef>
                <a:spcPts val="1200"/>
              </a:spcBef>
              <a:spcAft>
                <a:spcPts val="0"/>
              </a:spcAft>
              <a:defRPr sz="2200">
                <a:solidFill>
                  <a:schemeClr val="tx1">
                    <a:lumMod val="50000"/>
                  </a:schemeClr>
                </a:solidFill>
                <a:latin typeface="+mn-lt"/>
              </a:defRPr>
            </a:lvl2pPr>
            <a:lvl3pPr>
              <a:lnSpc>
                <a:spcPct val="100000"/>
              </a:lnSpc>
              <a:spcBef>
                <a:spcPts val="1200"/>
              </a:spcBef>
              <a:spcAft>
                <a:spcPts val="0"/>
              </a:spcAft>
              <a:defRPr sz="2000">
                <a:solidFill>
                  <a:schemeClr val="tx1">
                    <a:lumMod val="50000"/>
                  </a:schemeClr>
                </a:solidFill>
                <a:latin typeface="+mn-lt"/>
              </a:defRPr>
            </a:lvl3pPr>
            <a:lvl4pPr>
              <a:lnSpc>
                <a:spcPct val="100000"/>
              </a:lnSpc>
              <a:spcBef>
                <a:spcPts val="1200"/>
              </a:spcBef>
              <a:spcAft>
                <a:spcPts val="0"/>
              </a:spcAft>
              <a:defRPr sz="1800">
                <a:solidFill>
                  <a:schemeClr val="tx1">
                    <a:lumMod val="50000"/>
                  </a:schemeClr>
                </a:solidFill>
                <a:latin typeface="+mn-lt"/>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23" name="Title" descr="Title">
            <a:extLst>
              <a:ext uri="{FF2B5EF4-FFF2-40B4-BE49-F238E27FC236}">
                <a16:creationId xmlns:a16="http://schemas.microsoft.com/office/drawing/2014/main" id="{D65D0725-CE52-0947-9F2C-0864373EA95A}"/>
              </a:ext>
            </a:extLst>
          </p:cNvPr>
          <p:cNvSpPr>
            <a:spLocks noGrp="1"/>
          </p:cNvSpPr>
          <p:nvPr>
            <p:ph type="title" hasCustomPrompt="1"/>
          </p:nvPr>
        </p:nvSpPr>
        <p:spPr>
          <a:xfrm>
            <a:off x="560068" y="357535"/>
            <a:ext cx="11078776" cy="964553"/>
          </a:xfrm>
          <a:prstGeom prst="rect">
            <a:avLst/>
          </a:prstGeom>
        </p:spPr>
        <p:txBody>
          <a:bodyPr lIns="0" tIns="0" rIns="0" bIns="0"/>
          <a:lstStyle>
            <a:lvl1pPr>
              <a:lnSpc>
                <a:spcPct val="100000"/>
              </a:lnSpc>
              <a:spcBef>
                <a:spcPts val="0"/>
              </a:spcBef>
              <a:defRPr>
                <a:solidFill>
                  <a:schemeClr val="tx2"/>
                </a:solidFill>
              </a:defRPr>
            </a:lvl1pPr>
          </a:lstStyle>
          <a:p>
            <a:r>
              <a:rPr lang="en-US"/>
              <a:t>Title with Content</a:t>
            </a:r>
          </a:p>
        </p:txBody>
      </p:sp>
      <p:grpSp>
        <p:nvGrpSpPr>
          <p:cNvPr id="3" name="Graphic 4">
            <a:extLst>
              <a:ext uri="{FF2B5EF4-FFF2-40B4-BE49-F238E27FC236}">
                <a16:creationId xmlns:a16="http://schemas.microsoft.com/office/drawing/2014/main" id="{7D84479B-E0BD-3BD4-B4C7-4E11508E91F1}"/>
              </a:ext>
            </a:extLst>
          </p:cNvPr>
          <p:cNvGrpSpPr>
            <a:grpSpLocks noChangeAspect="1"/>
          </p:cNvGrpSpPr>
          <p:nvPr userDrawn="1"/>
        </p:nvGrpSpPr>
        <p:grpSpPr>
          <a:xfrm>
            <a:off x="11420171" y="6614088"/>
            <a:ext cx="437338" cy="172466"/>
            <a:chOff x="1847850" y="5010150"/>
            <a:chExt cx="2714372" cy="1070431"/>
          </a:xfrm>
          <a:solidFill>
            <a:schemeClr val="bg1"/>
          </a:solidFill>
        </p:grpSpPr>
        <p:sp>
          <p:nvSpPr>
            <p:cNvPr id="4" name="Freeform 3">
              <a:extLst>
                <a:ext uri="{FF2B5EF4-FFF2-40B4-BE49-F238E27FC236}">
                  <a16:creationId xmlns:a16="http://schemas.microsoft.com/office/drawing/2014/main" id="{D82DD470-10BF-FD75-50D3-81B56F337800}"/>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6" name="Freeform 5">
              <a:extLst>
                <a:ext uri="{FF2B5EF4-FFF2-40B4-BE49-F238E27FC236}">
                  <a16:creationId xmlns:a16="http://schemas.microsoft.com/office/drawing/2014/main" id="{1A681A83-F639-F2C2-A133-742162FB04E4}"/>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7" name="Freeform 6">
              <a:extLst>
                <a:ext uri="{FF2B5EF4-FFF2-40B4-BE49-F238E27FC236}">
                  <a16:creationId xmlns:a16="http://schemas.microsoft.com/office/drawing/2014/main" id="{CA075F3C-85EF-B92F-BA16-99943A19DC62}"/>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8" name="Freeform 7">
              <a:extLst>
                <a:ext uri="{FF2B5EF4-FFF2-40B4-BE49-F238E27FC236}">
                  <a16:creationId xmlns:a16="http://schemas.microsoft.com/office/drawing/2014/main" id="{F97EFC28-3661-5978-CFEE-5ACC6206A421}"/>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3099142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UKG - Divider-Teal Pattern">
    <p:spTree>
      <p:nvGrpSpPr>
        <p:cNvPr id="1" name=""/>
        <p:cNvGrpSpPr/>
        <p:nvPr/>
      </p:nvGrpSpPr>
      <p:grpSpPr>
        <a:xfrm>
          <a:off x="0" y="0"/>
          <a:ext cx="0" cy="0"/>
          <a:chOff x="0" y="0"/>
          <a:chExt cx="0" cy="0"/>
        </a:xfrm>
      </p:grpSpPr>
      <p:grpSp>
        <p:nvGrpSpPr>
          <p:cNvPr id="112" name="Background">
            <a:extLst>
              <a:ext uri="{FF2B5EF4-FFF2-40B4-BE49-F238E27FC236}">
                <a16:creationId xmlns:a16="http://schemas.microsoft.com/office/drawing/2014/main" id="{014B163F-5451-604E-AB31-72CEB1B0F7EF}"/>
              </a:ext>
              <a:ext uri="{C183D7F6-B498-43B3-948B-1728B52AA6E4}">
                <adec:decorative xmlns:adec="http://schemas.microsoft.com/office/drawing/2017/decorative" val="1"/>
              </a:ext>
            </a:extLst>
          </p:cNvPr>
          <p:cNvGrpSpPr/>
          <p:nvPr userDrawn="1"/>
        </p:nvGrpSpPr>
        <p:grpSpPr>
          <a:xfrm>
            <a:off x="0" y="-483323"/>
            <a:ext cx="12192000" cy="7341323"/>
            <a:chOff x="0" y="0"/>
            <a:chExt cx="12192000" cy="7341323"/>
          </a:xfrm>
        </p:grpSpPr>
        <p:sp>
          <p:nvSpPr>
            <p:cNvPr id="12" name="Rectangle 11">
              <a:extLst>
                <a:ext uri="{FF2B5EF4-FFF2-40B4-BE49-F238E27FC236}">
                  <a16:creationId xmlns:a16="http://schemas.microsoft.com/office/drawing/2014/main" id="{4E3BB2F7-41F0-9B43-B619-6FB69CA2D97B}"/>
                </a:ext>
              </a:extLst>
            </p:cNvPr>
            <p:cNvSpPr/>
            <p:nvPr/>
          </p:nvSpPr>
          <p:spPr>
            <a:xfrm>
              <a:off x="0" y="0"/>
              <a:ext cx="12192000" cy="64922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a:t>
              </a:r>
            </a:p>
          </p:txBody>
        </p:sp>
        <p:sp>
          <p:nvSpPr>
            <p:cNvPr id="108" name="Rectangle 107">
              <a:extLst>
                <a:ext uri="{FF2B5EF4-FFF2-40B4-BE49-F238E27FC236}">
                  <a16:creationId xmlns:a16="http://schemas.microsoft.com/office/drawing/2014/main" id="{E712291F-BC87-A246-96D6-45FFFB9053A4}"/>
                </a:ext>
                <a:ext uri="{C183D7F6-B498-43B3-948B-1728B52AA6E4}">
                  <adec:decorative xmlns:adec="http://schemas.microsoft.com/office/drawing/2017/decorative" val="1"/>
                </a:ext>
              </a:extLst>
            </p:cNvPr>
            <p:cNvSpPr/>
            <p:nvPr userDrawn="1"/>
          </p:nvSpPr>
          <p:spPr>
            <a:xfrm>
              <a:off x="0" y="6476619"/>
              <a:ext cx="12192000" cy="8647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B39AEF79-726A-2944-B015-78AD1636152B}"/>
                </a:ext>
              </a:extLst>
            </p:cNvPr>
            <p:cNvSpPr/>
            <p:nvPr userDrawn="1"/>
          </p:nvSpPr>
          <p:spPr>
            <a:xfrm>
              <a:off x="0" y="6069611"/>
              <a:ext cx="12192000" cy="381623"/>
            </a:xfrm>
            <a:custGeom>
              <a:avLst/>
              <a:gdLst>
                <a:gd name="connsiteX0" fmla="*/ 0 w 12188952"/>
                <a:gd name="connsiteY0" fmla="*/ 0 h 381623"/>
                <a:gd name="connsiteX1" fmla="*/ 12188952 w 12188952"/>
                <a:gd name="connsiteY1" fmla="*/ 0 h 381623"/>
                <a:gd name="connsiteX2" fmla="*/ 12188952 w 12188952"/>
                <a:gd name="connsiteY2" fmla="*/ 242012 h 381623"/>
                <a:gd name="connsiteX3" fmla="*/ 12049341 w 12188952"/>
                <a:gd name="connsiteY3" fmla="*/ 381623 h 381623"/>
                <a:gd name="connsiteX4" fmla="*/ 139611 w 12188952"/>
                <a:gd name="connsiteY4" fmla="*/ 381623 h 381623"/>
                <a:gd name="connsiteX5" fmla="*/ 0 w 12188952"/>
                <a:gd name="connsiteY5" fmla="*/ 242012 h 38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381623">
                  <a:moveTo>
                    <a:pt x="0" y="0"/>
                  </a:moveTo>
                  <a:lnTo>
                    <a:pt x="12188952" y="0"/>
                  </a:lnTo>
                  <a:lnTo>
                    <a:pt x="12188952" y="242012"/>
                  </a:lnTo>
                  <a:cubicBezTo>
                    <a:pt x="12188952" y="319117"/>
                    <a:pt x="12126446" y="381623"/>
                    <a:pt x="12049341" y="381623"/>
                  </a:cubicBezTo>
                  <a:lnTo>
                    <a:pt x="139611" y="381623"/>
                  </a:lnTo>
                  <a:cubicBezTo>
                    <a:pt x="62506" y="381623"/>
                    <a:pt x="0" y="319117"/>
                    <a:pt x="0" y="242012"/>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12F85BFE-9253-C94E-98B3-63103719EF93}"/>
                </a:ext>
              </a:extLst>
            </p:cNvPr>
            <p:cNvSpPr/>
            <p:nvPr/>
          </p:nvSpPr>
          <p:spPr>
            <a:xfrm>
              <a:off x="3752760" y="3777516"/>
              <a:ext cx="1014952" cy="658118"/>
            </a:xfrm>
            <a:custGeom>
              <a:avLst/>
              <a:gdLst>
                <a:gd name="connsiteX0" fmla="*/ 1014950 w 1014952"/>
                <a:gd name="connsiteY0" fmla="*/ 115164 h 658118"/>
                <a:gd name="connsiteX1" fmla="*/ 980618 w 1014952"/>
                <a:gd name="connsiteY1" fmla="*/ 196358 h 658118"/>
                <a:gd name="connsiteX2" fmla="*/ 508215 w 1014952"/>
                <a:gd name="connsiteY2" fmla="*/ 658118 h 658118"/>
                <a:gd name="connsiteX3" fmla="*/ 35984 w 1014952"/>
                <a:gd name="connsiteY3" fmla="*/ 196358 h 658118"/>
                <a:gd name="connsiteX4" fmla="*/ 30575 w 1014952"/>
                <a:gd name="connsiteY4" fmla="*/ 35984 h 658118"/>
                <a:gd name="connsiteX5" fmla="*/ 190949 w 1014952"/>
                <a:gd name="connsiteY5" fmla="*/ 30575 h 658118"/>
                <a:gd name="connsiteX6" fmla="*/ 194596 w 1014952"/>
                <a:gd name="connsiteY6" fmla="*/ 34141 h 658118"/>
                <a:gd name="connsiteX7" fmla="*/ 508387 w 1014952"/>
                <a:gd name="connsiteY7" fmla="*/ 340722 h 658118"/>
                <a:gd name="connsiteX8" fmla="*/ 822178 w 1014952"/>
                <a:gd name="connsiteY8" fmla="*/ 34141 h 658118"/>
                <a:gd name="connsiteX9" fmla="*/ 902342 w 1014952"/>
                <a:gd name="connsiteY9" fmla="*/ 1698 h 658118"/>
                <a:gd name="connsiteX10" fmla="*/ 1014952 w 1014952"/>
                <a:gd name="connsiteY10" fmla="*/ 114646 h 658118"/>
                <a:gd name="connsiteX11" fmla="*/ 1014950 w 1014952"/>
                <a:gd name="connsiteY11" fmla="*/ 115164 h 65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952" h="658118">
                  <a:moveTo>
                    <a:pt x="1014950" y="115164"/>
                  </a:moveTo>
                  <a:cubicBezTo>
                    <a:pt x="1014897" y="145745"/>
                    <a:pt x="1002521" y="175015"/>
                    <a:pt x="980618" y="196358"/>
                  </a:cubicBezTo>
                  <a:lnTo>
                    <a:pt x="508215" y="658118"/>
                  </a:lnTo>
                  <a:lnTo>
                    <a:pt x="35984" y="196358"/>
                  </a:lnTo>
                  <a:cubicBezTo>
                    <a:pt x="-9796" y="153565"/>
                    <a:pt x="-12217" y="81764"/>
                    <a:pt x="30575" y="35984"/>
                  </a:cubicBezTo>
                  <a:cubicBezTo>
                    <a:pt x="73367" y="-9796"/>
                    <a:pt x="145169" y="-12217"/>
                    <a:pt x="190949" y="30575"/>
                  </a:cubicBezTo>
                  <a:cubicBezTo>
                    <a:pt x="192191" y="31736"/>
                    <a:pt x="193407" y="32925"/>
                    <a:pt x="194596" y="34141"/>
                  </a:cubicBezTo>
                  <a:lnTo>
                    <a:pt x="508387" y="340722"/>
                  </a:lnTo>
                  <a:lnTo>
                    <a:pt x="822178" y="34141"/>
                  </a:lnTo>
                  <a:cubicBezTo>
                    <a:pt x="843600" y="13216"/>
                    <a:pt x="872396" y="1561"/>
                    <a:pt x="902342" y="1698"/>
                  </a:cubicBezTo>
                  <a:cubicBezTo>
                    <a:pt x="964628" y="1791"/>
                    <a:pt x="1015046" y="52360"/>
                    <a:pt x="1014952" y="114646"/>
                  </a:cubicBezTo>
                  <a:cubicBezTo>
                    <a:pt x="1014952" y="114819"/>
                    <a:pt x="1014951" y="114991"/>
                    <a:pt x="1014950" y="115164"/>
                  </a:cubicBezTo>
                  <a:close/>
                </a:path>
              </a:pathLst>
            </a:custGeom>
            <a:solidFill>
              <a:srgbClr val="337373">
                <a:alpha val="30000"/>
              </a:srgbClr>
            </a:solidFill>
            <a:ln w="1715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2EB189E-7B5F-F444-BD52-E01AD07F4AE8}"/>
                </a:ext>
              </a:extLst>
            </p:cNvPr>
            <p:cNvSpPr/>
            <p:nvPr/>
          </p:nvSpPr>
          <p:spPr>
            <a:xfrm>
              <a:off x="5636378" y="3693336"/>
              <a:ext cx="782691" cy="782817"/>
            </a:xfrm>
            <a:custGeom>
              <a:avLst/>
              <a:gdLst>
                <a:gd name="connsiteX0" fmla="*/ 749553 w 782691"/>
                <a:gd name="connsiteY0" fmla="*/ 33351 h 782817"/>
                <a:gd name="connsiteX1" fmla="*/ 782682 w 782691"/>
                <a:gd name="connsiteY1" fmla="*/ 114717 h 782817"/>
                <a:gd name="connsiteX2" fmla="*/ 775301 w 782691"/>
                <a:gd name="connsiteY2" fmla="*/ 775257 h 782817"/>
                <a:gd name="connsiteX3" fmla="*/ 114761 w 782691"/>
                <a:gd name="connsiteY3" fmla="*/ 782810 h 782817"/>
                <a:gd name="connsiteX4" fmla="*/ 7 w 782691"/>
                <a:gd name="connsiteY4" fmla="*/ 670631 h 782817"/>
                <a:gd name="connsiteX5" fmla="*/ 112186 w 782691"/>
                <a:gd name="connsiteY5" fmla="*/ 555878 h 782817"/>
                <a:gd name="connsiteX6" fmla="*/ 550944 w 782691"/>
                <a:gd name="connsiteY6" fmla="*/ 550900 h 782817"/>
                <a:gd name="connsiteX7" fmla="*/ 555922 w 782691"/>
                <a:gd name="connsiteY7" fmla="*/ 112313 h 782817"/>
                <a:gd name="connsiteX8" fmla="*/ 590253 w 782691"/>
                <a:gd name="connsiteY8" fmla="*/ 32664 h 782817"/>
                <a:gd name="connsiteX9" fmla="*/ 749503 w 782691"/>
                <a:gd name="connsiteY9" fmla="*/ 33301 h 782817"/>
                <a:gd name="connsiteX10" fmla="*/ 749552 w 782691"/>
                <a:gd name="connsiteY10" fmla="*/ 33350 h 7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91" h="782817">
                  <a:moveTo>
                    <a:pt x="749553" y="33351"/>
                  </a:moveTo>
                  <a:cubicBezTo>
                    <a:pt x="771123" y="54891"/>
                    <a:pt x="783072" y="84235"/>
                    <a:pt x="782682" y="114717"/>
                  </a:cubicBezTo>
                  <a:lnTo>
                    <a:pt x="775301" y="775257"/>
                  </a:lnTo>
                  <a:lnTo>
                    <a:pt x="114761" y="782810"/>
                  </a:lnTo>
                  <a:cubicBezTo>
                    <a:pt x="52095" y="783521"/>
                    <a:pt x="718" y="733297"/>
                    <a:pt x="7" y="670631"/>
                  </a:cubicBezTo>
                  <a:cubicBezTo>
                    <a:pt x="-703" y="607966"/>
                    <a:pt x="49520" y="556589"/>
                    <a:pt x="112186" y="555878"/>
                  </a:cubicBezTo>
                  <a:lnTo>
                    <a:pt x="550944" y="550900"/>
                  </a:lnTo>
                  <a:lnTo>
                    <a:pt x="555922" y="112313"/>
                  </a:lnTo>
                  <a:cubicBezTo>
                    <a:pt x="556441" y="82281"/>
                    <a:pt x="568776" y="53663"/>
                    <a:pt x="590253" y="32664"/>
                  </a:cubicBezTo>
                  <a:cubicBezTo>
                    <a:pt x="634405" y="-11136"/>
                    <a:pt x="705704" y="-10850"/>
                    <a:pt x="749503" y="33301"/>
                  </a:cubicBezTo>
                  <a:cubicBezTo>
                    <a:pt x="749520" y="33318"/>
                    <a:pt x="749536" y="33334"/>
                    <a:pt x="749552" y="33350"/>
                  </a:cubicBezTo>
                  <a:close/>
                </a:path>
              </a:pathLst>
            </a:custGeom>
            <a:solidFill>
              <a:srgbClr val="337373">
                <a:alpha val="30000"/>
              </a:srgbClr>
            </a:solidFill>
            <a:ln w="1715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9312DC3-8276-CC44-AAF4-37B95AB302BB}"/>
                </a:ext>
              </a:extLst>
            </p:cNvPr>
            <p:cNvSpPr/>
            <p:nvPr/>
          </p:nvSpPr>
          <p:spPr>
            <a:xfrm>
              <a:off x="7477866" y="3601031"/>
              <a:ext cx="658118" cy="1014951"/>
            </a:xfrm>
            <a:custGeom>
              <a:avLst/>
              <a:gdLst>
                <a:gd name="connsiteX0" fmla="*/ 115163 w 658118"/>
                <a:gd name="connsiteY0" fmla="*/ 2 h 1014951"/>
                <a:gd name="connsiteX1" fmla="*/ 196358 w 658118"/>
                <a:gd name="connsiteY1" fmla="*/ 34334 h 1014951"/>
                <a:gd name="connsiteX2" fmla="*/ 658118 w 658118"/>
                <a:gd name="connsiteY2" fmla="*/ 506565 h 1014951"/>
                <a:gd name="connsiteX3" fmla="*/ 196358 w 658118"/>
                <a:gd name="connsiteY3" fmla="*/ 978968 h 1014951"/>
                <a:gd name="connsiteX4" fmla="*/ 35984 w 658118"/>
                <a:gd name="connsiteY4" fmla="*/ 984377 h 1014951"/>
                <a:gd name="connsiteX5" fmla="*/ 30575 w 658118"/>
                <a:gd name="connsiteY5" fmla="*/ 824003 h 1014951"/>
                <a:gd name="connsiteX6" fmla="*/ 34141 w 658118"/>
                <a:gd name="connsiteY6" fmla="*/ 820356 h 1014951"/>
                <a:gd name="connsiteX7" fmla="*/ 340722 w 658118"/>
                <a:gd name="connsiteY7" fmla="*/ 506565 h 1014951"/>
                <a:gd name="connsiteX8" fmla="*/ 34141 w 658118"/>
                <a:gd name="connsiteY8" fmla="*/ 192774 h 1014951"/>
                <a:gd name="connsiteX9" fmla="*/ 1697 w 658118"/>
                <a:gd name="connsiteY9" fmla="*/ 112610 h 1014951"/>
                <a:gd name="connsiteX10" fmla="*/ 114646 w 658118"/>
                <a:gd name="connsiteY10" fmla="*/ 0 h 1014951"/>
                <a:gd name="connsiteX11" fmla="*/ 115163 w 658118"/>
                <a:gd name="connsiteY11" fmla="*/ 2 h 10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8118" h="1014951">
                  <a:moveTo>
                    <a:pt x="115163" y="2"/>
                  </a:moveTo>
                  <a:cubicBezTo>
                    <a:pt x="145761" y="-24"/>
                    <a:pt x="175060" y="12365"/>
                    <a:pt x="196358" y="34334"/>
                  </a:cubicBezTo>
                  <a:lnTo>
                    <a:pt x="658118" y="506565"/>
                  </a:lnTo>
                  <a:lnTo>
                    <a:pt x="196358" y="978968"/>
                  </a:lnTo>
                  <a:cubicBezTo>
                    <a:pt x="153565" y="1024747"/>
                    <a:pt x="81764" y="1027169"/>
                    <a:pt x="35984" y="984377"/>
                  </a:cubicBezTo>
                  <a:cubicBezTo>
                    <a:pt x="-9796" y="941584"/>
                    <a:pt x="-12218" y="869782"/>
                    <a:pt x="30575" y="824003"/>
                  </a:cubicBezTo>
                  <a:cubicBezTo>
                    <a:pt x="31736" y="822760"/>
                    <a:pt x="32925" y="821545"/>
                    <a:pt x="34141" y="820356"/>
                  </a:cubicBezTo>
                  <a:lnTo>
                    <a:pt x="340722" y="506565"/>
                  </a:lnTo>
                  <a:lnTo>
                    <a:pt x="34141" y="192774"/>
                  </a:lnTo>
                  <a:cubicBezTo>
                    <a:pt x="13247" y="171332"/>
                    <a:pt x="1598" y="142549"/>
                    <a:pt x="1697" y="112610"/>
                  </a:cubicBezTo>
                  <a:cubicBezTo>
                    <a:pt x="1791" y="50324"/>
                    <a:pt x="52360" y="-93"/>
                    <a:pt x="114646" y="0"/>
                  </a:cubicBezTo>
                  <a:cubicBezTo>
                    <a:pt x="114818" y="0"/>
                    <a:pt x="114991" y="1"/>
                    <a:pt x="115163" y="2"/>
                  </a:cubicBezTo>
                  <a:close/>
                </a:path>
              </a:pathLst>
            </a:custGeom>
            <a:solidFill>
              <a:srgbClr val="337373">
                <a:alpha val="30000"/>
              </a:srgbClr>
            </a:solidFill>
            <a:ln w="1715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1A3BA1-5DE5-1447-ADFA-82E0A508DC75}"/>
                </a:ext>
              </a:extLst>
            </p:cNvPr>
            <p:cNvSpPr/>
            <p:nvPr/>
          </p:nvSpPr>
          <p:spPr>
            <a:xfrm>
              <a:off x="370517" y="3593758"/>
              <a:ext cx="657324" cy="1011130"/>
            </a:xfrm>
            <a:custGeom>
              <a:avLst/>
              <a:gdLst>
                <a:gd name="connsiteX0" fmla="*/ 542954 w 657324"/>
                <a:gd name="connsiteY0" fmla="*/ 1011131 h 1011130"/>
                <a:gd name="connsiteX1" fmla="*/ 461932 w 657324"/>
                <a:gd name="connsiteY1" fmla="*/ 976799 h 1011130"/>
                <a:gd name="connsiteX2" fmla="*/ 0 w 657324"/>
                <a:gd name="connsiteY2" fmla="*/ 504568 h 1011130"/>
                <a:gd name="connsiteX3" fmla="*/ 461932 w 657324"/>
                <a:gd name="connsiteY3" fmla="*/ 32337 h 1011130"/>
                <a:gd name="connsiteX4" fmla="*/ 622387 w 657324"/>
                <a:gd name="connsiteY4" fmla="*/ 34141 h 1011130"/>
                <a:gd name="connsiteX5" fmla="*/ 624149 w 657324"/>
                <a:gd name="connsiteY5" fmla="*/ 190948 h 1011130"/>
                <a:gd name="connsiteX6" fmla="*/ 318254 w 657324"/>
                <a:gd name="connsiteY6" fmla="*/ 504568 h 1011130"/>
                <a:gd name="connsiteX7" fmla="*/ 625007 w 657324"/>
                <a:gd name="connsiteY7" fmla="*/ 818359 h 1011130"/>
                <a:gd name="connsiteX8" fmla="*/ 623165 w 657324"/>
                <a:gd name="connsiteY8" fmla="*/ 978813 h 1011130"/>
                <a:gd name="connsiteX9" fmla="*/ 543813 w 657324"/>
                <a:gd name="connsiteY9" fmla="*/ 1011130 h 101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324" h="1011130">
                  <a:moveTo>
                    <a:pt x="542954" y="1011131"/>
                  </a:moveTo>
                  <a:cubicBezTo>
                    <a:pt x="512424" y="1011071"/>
                    <a:pt x="483210" y="998692"/>
                    <a:pt x="461932" y="976799"/>
                  </a:cubicBezTo>
                  <a:lnTo>
                    <a:pt x="0" y="504568"/>
                  </a:lnTo>
                  <a:lnTo>
                    <a:pt x="461932" y="32337"/>
                  </a:lnTo>
                  <a:cubicBezTo>
                    <a:pt x="506738" y="-11474"/>
                    <a:pt x="578577" y="-10666"/>
                    <a:pt x="622387" y="34141"/>
                  </a:cubicBezTo>
                  <a:cubicBezTo>
                    <a:pt x="664811" y="77530"/>
                    <a:pt x="665587" y="146617"/>
                    <a:pt x="624149" y="190948"/>
                  </a:cubicBezTo>
                  <a:lnTo>
                    <a:pt x="318254" y="504568"/>
                  </a:lnTo>
                  <a:lnTo>
                    <a:pt x="625007" y="818359"/>
                  </a:lnTo>
                  <a:cubicBezTo>
                    <a:pt x="668807" y="863176"/>
                    <a:pt x="667982" y="935014"/>
                    <a:pt x="623165" y="978813"/>
                  </a:cubicBezTo>
                  <a:cubicBezTo>
                    <a:pt x="601954" y="999542"/>
                    <a:pt x="573470" y="1011142"/>
                    <a:pt x="543813" y="1011130"/>
                  </a:cubicBezTo>
                  <a:close/>
                </a:path>
              </a:pathLst>
            </a:custGeom>
            <a:solidFill>
              <a:srgbClr val="337373">
                <a:alpha val="30000"/>
              </a:srgbClr>
            </a:solidFill>
            <a:ln w="1715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6B4A0A-9813-8047-B633-7D1D0A61285C}"/>
                </a:ext>
              </a:extLst>
            </p:cNvPr>
            <p:cNvSpPr/>
            <p:nvPr/>
          </p:nvSpPr>
          <p:spPr>
            <a:xfrm>
              <a:off x="2103226" y="3693291"/>
              <a:ext cx="782675" cy="782691"/>
            </a:xfrm>
            <a:custGeom>
              <a:avLst/>
              <a:gdLst>
                <a:gd name="connsiteX0" fmla="*/ 749467 w 782675"/>
                <a:gd name="connsiteY0" fmla="*/ 749552 h 782691"/>
                <a:gd name="connsiteX1" fmla="*/ 667929 w 782675"/>
                <a:gd name="connsiteY1" fmla="*/ 782682 h 782691"/>
                <a:gd name="connsiteX2" fmla="*/ 7389 w 782675"/>
                <a:gd name="connsiteY2" fmla="*/ 775301 h 782691"/>
                <a:gd name="connsiteX3" fmla="*/ 7 w 782675"/>
                <a:gd name="connsiteY3" fmla="*/ 114761 h 782691"/>
                <a:gd name="connsiteX4" fmla="*/ 112186 w 782675"/>
                <a:gd name="connsiteY4" fmla="*/ 7 h 782691"/>
                <a:gd name="connsiteX5" fmla="*/ 226939 w 782675"/>
                <a:gd name="connsiteY5" fmla="*/ 112186 h 782691"/>
                <a:gd name="connsiteX6" fmla="*/ 231918 w 782675"/>
                <a:gd name="connsiteY6" fmla="*/ 550944 h 782691"/>
                <a:gd name="connsiteX7" fmla="*/ 670504 w 782675"/>
                <a:gd name="connsiteY7" fmla="*/ 555922 h 782691"/>
                <a:gd name="connsiteX8" fmla="*/ 750153 w 782675"/>
                <a:gd name="connsiteY8" fmla="*/ 590254 h 782691"/>
                <a:gd name="connsiteX9" fmla="*/ 749467 w 782675"/>
                <a:gd name="connsiteY9" fmla="*/ 749552 h 78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675" h="782691">
                  <a:moveTo>
                    <a:pt x="749467" y="749552"/>
                  </a:moveTo>
                  <a:cubicBezTo>
                    <a:pt x="727863" y="771133"/>
                    <a:pt x="698462" y="783079"/>
                    <a:pt x="667929" y="782682"/>
                  </a:cubicBezTo>
                  <a:lnTo>
                    <a:pt x="7389" y="775301"/>
                  </a:lnTo>
                  <a:lnTo>
                    <a:pt x="7" y="114761"/>
                  </a:lnTo>
                  <a:cubicBezTo>
                    <a:pt x="-704" y="52095"/>
                    <a:pt x="49520" y="718"/>
                    <a:pt x="112186" y="7"/>
                  </a:cubicBezTo>
                  <a:cubicBezTo>
                    <a:pt x="174852" y="-704"/>
                    <a:pt x="226228" y="49520"/>
                    <a:pt x="226939" y="112186"/>
                  </a:cubicBezTo>
                  <a:lnTo>
                    <a:pt x="231918" y="550944"/>
                  </a:lnTo>
                  <a:lnTo>
                    <a:pt x="670504" y="555922"/>
                  </a:lnTo>
                  <a:cubicBezTo>
                    <a:pt x="700529" y="556478"/>
                    <a:pt x="729133" y="568808"/>
                    <a:pt x="750153" y="590254"/>
                  </a:cubicBezTo>
                  <a:cubicBezTo>
                    <a:pt x="793783" y="634502"/>
                    <a:pt x="793476" y="705682"/>
                    <a:pt x="749467" y="749552"/>
                  </a:cubicBezTo>
                  <a:close/>
                </a:path>
              </a:pathLst>
            </a:custGeom>
            <a:solidFill>
              <a:srgbClr val="337373">
                <a:alpha val="30000"/>
              </a:srgbClr>
            </a:solidFill>
            <a:ln w="1715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FAF7A19-C8C9-7C40-98F1-333EE2086DBD}"/>
                </a:ext>
              </a:extLst>
            </p:cNvPr>
            <p:cNvSpPr/>
            <p:nvPr/>
          </p:nvSpPr>
          <p:spPr>
            <a:xfrm>
              <a:off x="2097629" y="5490194"/>
              <a:ext cx="782720" cy="782634"/>
            </a:xfrm>
            <a:custGeom>
              <a:avLst/>
              <a:gdLst>
                <a:gd name="connsiteX0" fmla="*/ 749398 w 782720"/>
                <a:gd name="connsiteY0" fmla="*/ 33236 h 782634"/>
                <a:gd name="connsiteX1" fmla="*/ 749676 w 782720"/>
                <a:gd name="connsiteY1" fmla="*/ 193458 h 782634"/>
                <a:gd name="connsiteX2" fmla="*/ 749398 w 782720"/>
                <a:gd name="connsiteY2" fmla="*/ 193737 h 782634"/>
                <a:gd name="connsiteX3" fmla="*/ 193741 w 782720"/>
                <a:gd name="connsiteY3" fmla="*/ 749394 h 782634"/>
                <a:gd name="connsiteX4" fmla="*/ 33241 w 782720"/>
                <a:gd name="connsiteY4" fmla="*/ 749394 h 782634"/>
                <a:gd name="connsiteX5" fmla="*/ 33241 w 782720"/>
                <a:gd name="connsiteY5" fmla="*/ 588893 h 782634"/>
                <a:gd name="connsiteX6" fmla="*/ 589069 w 782720"/>
                <a:gd name="connsiteY6" fmla="*/ 33236 h 782634"/>
                <a:gd name="connsiteX7" fmla="*/ 749292 w 782720"/>
                <a:gd name="connsiteY7" fmla="*/ 33130 h 782634"/>
                <a:gd name="connsiteX8" fmla="*/ 749398 w 782720"/>
                <a:gd name="connsiteY8" fmla="*/ 33236 h 78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720" h="782634">
                  <a:moveTo>
                    <a:pt x="749398" y="33236"/>
                  </a:moveTo>
                  <a:cubicBezTo>
                    <a:pt x="793719" y="77403"/>
                    <a:pt x="793844" y="149137"/>
                    <a:pt x="749676" y="193458"/>
                  </a:cubicBezTo>
                  <a:cubicBezTo>
                    <a:pt x="749584" y="193551"/>
                    <a:pt x="749491" y="193644"/>
                    <a:pt x="749398" y="193737"/>
                  </a:cubicBezTo>
                  <a:lnTo>
                    <a:pt x="193741" y="749394"/>
                  </a:lnTo>
                  <a:cubicBezTo>
                    <a:pt x="149420" y="793715"/>
                    <a:pt x="77562" y="793715"/>
                    <a:pt x="33241" y="749394"/>
                  </a:cubicBezTo>
                  <a:cubicBezTo>
                    <a:pt x="-11080" y="705073"/>
                    <a:pt x="-11080" y="633214"/>
                    <a:pt x="33241" y="588893"/>
                  </a:cubicBezTo>
                  <a:lnTo>
                    <a:pt x="589069" y="33236"/>
                  </a:lnTo>
                  <a:cubicBezTo>
                    <a:pt x="633284" y="-11037"/>
                    <a:pt x="705018" y="-11085"/>
                    <a:pt x="749292" y="33130"/>
                  </a:cubicBezTo>
                  <a:cubicBezTo>
                    <a:pt x="749327" y="33166"/>
                    <a:pt x="749363" y="33201"/>
                    <a:pt x="749398"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043D124-59E9-BE41-B891-328403C7F648}"/>
                </a:ext>
              </a:extLst>
            </p:cNvPr>
            <p:cNvSpPr/>
            <p:nvPr/>
          </p:nvSpPr>
          <p:spPr>
            <a:xfrm>
              <a:off x="5641681" y="5490194"/>
              <a:ext cx="782720" cy="782634"/>
            </a:xfrm>
            <a:custGeom>
              <a:avLst/>
              <a:gdLst>
                <a:gd name="connsiteX0" fmla="*/ 749398 w 782720"/>
                <a:gd name="connsiteY0" fmla="*/ 33236 h 782634"/>
                <a:gd name="connsiteX1" fmla="*/ 749676 w 782720"/>
                <a:gd name="connsiteY1" fmla="*/ 193458 h 782634"/>
                <a:gd name="connsiteX2" fmla="*/ 749398 w 782720"/>
                <a:gd name="connsiteY2" fmla="*/ 193737 h 782634"/>
                <a:gd name="connsiteX3" fmla="*/ 193741 w 782720"/>
                <a:gd name="connsiteY3" fmla="*/ 749394 h 782634"/>
                <a:gd name="connsiteX4" fmla="*/ 33241 w 782720"/>
                <a:gd name="connsiteY4" fmla="*/ 749394 h 782634"/>
                <a:gd name="connsiteX5" fmla="*/ 33241 w 782720"/>
                <a:gd name="connsiteY5" fmla="*/ 588893 h 782634"/>
                <a:gd name="connsiteX6" fmla="*/ 589070 w 782720"/>
                <a:gd name="connsiteY6" fmla="*/ 33236 h 782634"/>
                <a:gd name="connsiteX7" fmla="*/ 749292 w 782720"/>
                <a:gd name="connsiteY7" fmla="*/ 33130 h 782634"/>
                <a:gd name="connsiteX8" fmla="*/ 749398 w 782720"/>
                <a:gd name="connsiteY8" fmla="*/ 33236 h 78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720" h="782634">
                  <a:moveTo>
                    <a:pt x="749398" y="33236"/>
                  </a:moveTo>
                  <a:cubicBezTo>
                    <a:pt x="793719" y="77403"/>
                    <a:pt x="793844" y="149137"/>
                    <a:pt x="749676" y="193458"/>
                  </a:cubicBezTo>
                  <a:cubicBezTo>
                    <a:pt x="749584" y="193551"/>
                    <a:pt x="749491" y="193644"/>
                    <a:pt x="749398" y="193737"/>
                  </a:cubicBezTo>
                  <a:lnTo>
                    <a:pt x="193741" y="749394"/>
                  </a:lnTo>
                  <a:cubicBezTo>
                    <a:pt x="149420" y="793715"/>
                    <a:pt x="77562" y="793715"/>
                    <a:pt x="33241" y="749394"/>
                  </a:cubicBezTo>
                  <a:cubicBezTo>
                    <a:pt x="-11080" y="705073"/>
                    <a:pt x="-11080" y="633214"/>
                    <a:pt x="33241" y="588893"/>
                  </a:cubicBezTo>
                  <a:lnTo>
                    <a:pt x="589070" y="33236"/>
                  </a:lnTo>
                  <a:cubicBezTo>
                    <a:pt x="633284" y="-11037"/>
                    <a:pt x="705019" y="-11085"/>
                    <a:pt x="749292" y="33130"/>
                  </a:cubicBezTo>
                  <a:cubicBezTo>
                    <a:pt x="749328" y="33166"/>
                    <a:pt x="749363" y="33201"/>
                    <a:pt x="749398"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C696598-29BA-6642-99FB-4B8DE7946C6F}"/>
                </a:ext>
              </a:extLst>
            </p:cNvPr>
            <p:cNvSpPr/>
            <p:nvPr/>
          </p:nvSpPr>
          <p:spPr>
            <a:xfrm>
              <a:off x="3857468" y="5486585"/>
              <a:ext cx="783064" cy="782720"/>
            </a:xfrm>
            <a:custGeom>
              <a:avLst/>
              <a:gdLst>
                <a:gd name="connsiteX0" fmla="*/ 749570 w 783064"/>
                <a:gd name="connsiteY0" fmla="*/ 749398 h 782720"/>
                <a:gd name="connsiteX1" fmla="*/ 589347 w 783064"/>
                <a:gd name="connsiteY1" fmla="*/ 749676 h 782720"/>
                <a:gd name="connsiteX2" fmla="*/ 589069 w 783064"/>
                <a:gd name="connsiteY2" fmla="*/ 749398 h 782720"/>
                <a:gd name="connsiteX3" fmla="*/ 33241 w 783064"/>
                <a:gd name="connsiteY3" fmla="*/ 193741 h 782720"/>
                <a:gd name="connsiteX4" fmla="*/ 33241 w 783064"/>
                <a:gd name="connsiteY4" fmla="*/ 33241 h 782720"/>
                <a:gd name="connsiteX5" fmla="*/ 193741 w 783064"/>
                <a:gd name="connsiteY5" fmla="*/ 33241 h 782720"/>
                <a:gd name="connsiteX6" fmla="*/ 749570 w 783064"/>
                <a:gd name="connsiteY6" fmla="*/ 588555 h 782720"/>
                <a:gd name="connsiteX7" fmla="*/ 750192 w 783064"/>
                <a:gd name="connsiteY7" fmla="*/ 748776 h 782720"/>
                <a:gd name="connsiteX8" fmla="*/ 749570 w 783064"/>
                <a:gd name="connsiteY8" fmla="*/ 749398 h 7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064" h="782720">
                  <a:moveTo>
                    <a:pt x="749570" y="749398"/>
                  </a:moveTo>
                  <a:cubicBezTo>
                    <a:pt x="705402" y="793719"/>
                    <a:pt x="633669" y="793843"/>
                    <a:pt x="589347" y="749676"/>
                  </a:cubicBezTo>
                  <a:cubicBezTo>
                    <a:pt x="589254" y="749584"/>
                    <a:pt x="589162" y="749491"/>
                    <a:pt x="589069" y="749398"/>
                  </a:cubicBezTo>
                  <a:lnTo>
                    <a:pt x="33241" y="193741"/>
                  </a:lnTo>
                  <a:cubicBezTo>
                    <a:pt x="-11080" y="149420"/>
                    <a:pt x="-11080" y="77562"/>
                    <a:pt x="33241" y="33241"/>
                  </a:cubicBezTo>
                  <a:cubicBezTo>
                    <a:pt x="77561" y="-11080"/>
                    <a:pt x="149420" y="-11080"/>
                    <a:pt x="193741" y="33241"/>
                  </a:cubicBezTo>
                  <a:lnTo>
                    <a:pt x="749570" y="588555"/>
                  </a:lnTo>
                  <a:cubicBezTo>
                    <a:pt x="793985" y="632626"/>
                    <a:pt x="794264" y="704360"/>
                    <a:pt x="750192" y="748776"/>
                  </a:cubicBezTo>
                  <a:cubicBezTo>
                    <a:pt x="749985" y="748984"/>
                    <a:pt x="749778" y="749192"/>
                    <a:pt x="749570" y="749398"/>
                  </a:cubicBezTo>
                  <a:close/>
                </a:path>
              </a:pathLst>
            </a:custGeom>
            <a:solidFill>
              <a:srgbClr val="337373">
                <a:alpha val="30000"/>
              </a:srgbClr>
            </a:solidFill>
            <a:ln w="1715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DAB84EF-3115-1640-A860-009A420B84F8}"/>
                </a:ext>
              </a:extLst>
            </p:cNvPr>
            <p:cNvSpPr/>
            <p:nvPr/>
          </p:nvSpPr>
          <p:spPr>
            <a:xfrm>
              <a:off x="317431" y="5488625"/>
              <a:ext cx="780937" cy="780680"/>
            </a:xfrm>
            <a:custGeom>
              <a:avLst/>
              <a:gdLst>
                <a:gd name="connsiteX0" fmla="*/ 747443 w 780937"/>
                <a:gd name="connsiteY0" fmla="*/ 747358 h 780680"/>
                <a:gd name="connsiteX1" fmla="*/ 587221 w 780937"/>
                <a:gd name="connsiteY1" fmla="*/ 747637 h 780680"/>
                <a:gd name="connsiteX2" fmla="*/ 586942 w 780937"/>
                <a:gd name="connsiteY2" fmla="*/ 747358 h 780680"/>
                <a:gd name="connsiteX3" fmla="*/ 31285 w 780937"/>
                <a:gd name="connsiteY3" fmla="*/ 191701 h 780680"/>
                <a:gd name="connsiteX4" fmla="*/ 35231 w 780937"/>
                <a:gd name="connsiteY4" fmla="*/ 31285 h 780680"/>
                <a:gd name="connsiteX5" fmla="*/ 191614 w 780937"/>
                <a:gd name="connsiteY5" fmla="*/ 31201 h 780680"/>
                <a:gd name="connsiteX6" fmla="*/ 747443 w 780937"/>
                <a:gd name="connsiteY6" fmla="*/ 586515 h 780680"/>
                <a:gd name="connsiteX7" fmla="*/ 748065 w 780937"/>
                <a:gd name="connsiteY7" fmla="*/ 746736 h 780680"/>
                <a:gd name="connsiteX8" fmla="*/ 747443 w 780937"/>
                <a:gd name="connsiteY8" fmla="*/ 747358 h 78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937" h="780680">
                  <a:moveTo>
                    <a:pt x="747443" y="747358"/>
                  </a:moveTo>
                  <a:cubicBezTo>
                    <a:pt x="703275" y="791679"/>
                    <a:pt x="631541" y="791804"/>
                    <a:pt x="587221" y="747637"/>
                  </a:cubicBezTo>
                  <a:cubicBezTo>
                    <a:pt x="587128" y="747544"/>
                    <a:pt x="587035" y="747451"/>
                    <a:pt x="586942" y="747358"/>
                  </a:cubicBezTo>
                  <a:lnTo>
                    <a:pt x="31285" y="191701"/>
                  </a:lnTo>
                  <a:cubicBezTo>
                    <a:pt x="-11923" y="146314"/>
                    <a:pt x="-10157" y="74493"/>
                    <a:pt x="35231" y="31285"/>
                  </a:cubicBezTo>
                  <a:cubicBezTo>
                    <a:pt x="79013" y="-10396"/>
                    <a:pt x="147786" y="-10433"/>
                    <a:pt x="191614" y="31201"/>
                  </a:cubicBezTo>
                  <a:lnTo>
                    <a:pt x="747443" y="586515"/>
                  </a:lnTo>
                  <a:cubicBezTo>
                    <a:pt x="791858" y="630587"/>
                    <a:pt x="792137" y="702320"/>
                    <a:pt x="748065" y="746736"/>
                  </a:cubicBezTo>
                  <a:cubicBezTo>
                    <a:pt x="747858" y="746945"/>
                    <a:pt x="747651" y="747152"/>
                    <a:pt x="747443" y="747358"/>
                  </a:cubicBezTo>
                  <a:close/>
                </a:path>
              </a:pathLst>
            </a:custGeom>
            <a:solidFill>
              <a:srgbClr val="337373">
                <a:alpha val="30000"/>
              </a:srgbClr>
            </a:solidFill>
            <a:ln w="1715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C3C95DC-075E-1245-8EFC-F55ABF8812A8}"/>
                </a:ext>
              </a:extLst>
            </p:cNvPr>
            <p:cNvSpPr/>
            <p:nvPr/>
          </p:nvSpPr>
          <p:spPr>
            <a:xfrm>
              <a:off x="7416454" y="5486585"/>
              <a:ext cx="782893" cy="782777"/>
            </a:xfrm>
            <a:custGeom>
              <a:avLst/>
              <a:gdLst>
                <a:gd name="connsiteX0" fmla="*/ 749398 w 782893"/>
                <a:gd name="connsiteY0" fmla="*/ 749398 h 782777"/>
                <a:gd name="connsiteX1" fmla="*/ 589663 w 782893"/>
                <a:gd name="connsiteY1" fmla="*/ 749991 h 782777"/>
                <a:gd name="connsiteX2" fmla="*/ 589070 w 782893"/>
                <a:gd name="connsiteY2" fmla="*/ 749398 h 782777"/>
                <a:gd name="connsiteX3" fmla="*/ 33241 w 782893"/>
                <a:gd name="connsiteY3" fmla="*/ 193741 h 782777"/>
                <a:gd name="connsiteX4" fmla="*/ 33241 w 782893"/>
                <a:gd name="connsiteY4" fmla="*/ 33241 h 782777"/>
                <a:gd name="connsiteX5" fmla="*/ 193741 w 782893"/>
                <a:gd name="connsiteY5" fmla="*/ 33241 h 782777"/>
                <a:gd name="connsiteX6" fmla="*/ 749398 w 782893"/>
                <a:gd name="connsiteY6" fmla="*/ 588555 h 782777"/>
                <a:gd name="connsiteX7" fmla="*/ 750021 w 782893"/>
                <a:gd name="connsiteY7" fmla="*/ 748776 h 782777"/>
                <a:gd name="connsiteX8" fmla="*/ 749398 w 782893"/>
                <a:gd name="connsiteY8" fmla="*/ 749398 h 78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893" h="782777">
                  <a:moveTo>
                    <a:pt x="749398" y="749398"/>
                  </a:moveTo>
                  <a:cubicBezTo>
                    <a:pt x="705452" y="793672"/>
                    <a:pt x="633936" y="793937"/>
                    <a:pt x="589663" y="749991"/>
                  </a:cubicBezTo>
                  <a:cubicBezTo>
                    <a:pt x="589464" y="749794"/>
                    <a:pt x="589267" y="749597"/>
                    <a:pt x="589070" y="749398"/>
                  </a:cubicBezTo>
                  <a:lnTo>
                    <a:pt x="33241" y="193741"/>
                  </a:lnTo>
                  <a:cubicBezTo>
                    <a:pt x="-11080" y="149420"/>
                    <a:pt x="-11080" y="77562"/>
                    <a:pt x="33241" y="33241"/>
                  </a:cubicBezTo>
                  <a:cubicBezTo>
                    <a:pt x="77562" y="-11080"/>
                    <a:pt x="149420" y="-11080"/>
                    <a:pt x="193741" y="33241"/>
                  </a:cubicBezTo>
                  <a:lnTo>
                    <a:pt x="749398" y="588555"/>
                  </a:lnTo>
                  <a:cubicBezTo>
                    <a:pt x="793814" y="632626"/>
                    <a:pt x="794093" y="704360"/>
                    <a:pt x="750021" y="748776"/>
                  </a:cubicBezTo>
                  <a:cubicBezTo>
                    <a:pt x="749814" y="748984"/>
                    <a:pt x="749606" y="749192"/>
                    <a:pt x="749398" y="749398"/>
                  </a:cubicBezTo>
                  <a:close/>
                </a:path>
              </a:pathLst>
            </a:custGeom>
            <a:solidFill>
              <a:srgbClr val="337373">
                <a:alpha val="30000"/>
              </a:srgbClr>
            </a:solidFill>
            <a:ln w="1715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6C90A4C-FCE2-7143-A3D9-4F3A7B5CE548}"/>
                </a:ext>
              </a:extLst>
            </p:cNvPr>
            <p:cNvSpPr/>
            <p:nvPr/>
          </p:nvSpPr>
          <p:spPr>
            <a:xfrm>
              <a:off x="3249051" y="5767529"/>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96B467-36C5-104A-9874-CAE4C727A9D1}"/>
                </a:ext>
              </a:extLst>
            </p:cNvPr>
            <p:cNvSpPr/>
            <p:nvPr/>
          </p:nvSpPr>
          <p:spPr>
            <a:xfrm>
              <a:off x="5027256" y="5767529"/>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F8CF0F0-64D0-E14E-B586-4A5262CE820F}"/>
                </a:ext>
              </a:extLst>
            </p:cNvPr>
            <p:cNvSpPr/>
            <p:nvPr/>
          </p:nvSpPr>
          <p:spPr>
            <a:xfrm>
              <a:off x="6799111" y="5767529"/>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03FC07A-7986-A348-BA71-C4829CE4CD9E}"/>
                </a:ext>
              </a:extLst>
            </p:cNvPr>
            <p:cNvSpPr/>
            <p:nvPr/>
          </p:nvSpPr>
          <p:spPr>
            <a:xfrm>
              <a:off x="5027256" y="3987607"/>
              <a:ext cx="239634" cy="239634"/>
            </a:xfrm>
            <a:custGeom>
              <a:avLst/>
              <a:gdLst>
                <a:gd name="connsiteX0" fmla="*/ 239635 w 239634"/>
                <a:gd name="connsiteY0" fmla="*/ 119817 h 239634"/>
                <a:gd name="connsiteX1" fmla="*/ 119817 w 239634"/>
                <a:gd name="connsiteY1" fmla="*/ 239634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4"/>
                    <a:pt x="119817" y="239634"/>
                  </a:cubicBezTo>
                  <a:cubicBezTo>
                    <a:pt x="53644" y="239634"/>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E0A7EDA-3DEA-2341-BAD7-AB11C38F0208}"/>
                </a:ext>
              </a:extLst>
            </p:cNvPr>
            <p:cNvSpPr/>
            <p:nvPr/>
          </p:nvSpPr>
          <p:spPr>
            <a:xfrm>
              <a:off x="6814217" y="3987607"/>
              <a:ext cx="239634" cy="239634"/>
            </a:xfrm>
            <a:custGeom>
              <a:avLst/>
              <a:gdLst>
                <a:gd name="connsiteX0" fmla="*/ 239634 w 239634"/>
                <a:gd name="connsiteY0" fmla="*/ 119817 h 239634"/>
                <a:gd name="connsiteX1" fmla="*/ 119817 w 239634"/>
                <a:gd name="connsiteY1" fmla="*/ 239634 h 239634"/>
                <a:gd name="connsiteX2" fmla="*/ -1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4"/>
                    <a:pt x="119817" y="239634"/>
                  </a:cubicBezTo>
                  <a:cubicBezTo>
                    <a:pt x="53644" y="239634"/>
                    <a:pt x="-1" y="185991"/>
                    <a:pt x="-1" y="119817"/>
                  </a:cubicBezTo>
                  <a:cubicBezTo>
                    <a:pt x="-1"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7F5B3C2-79F5-6341-9269-E6FDDC7D6C31}"/>
                </a:ext>
              </a:extLst>
            </p:cNvPr>
            <p:cNvSpPr/>
            <p:nvPr/>
          </p:nvSpPr>
          <p:spPr>
            <a:xfrm>
              <a:off x="3252140" y="3987607"/>
              <a:ext cx="239634" cy="239634"/>
            </a:xfrm>
            <a:custGeom>
              <a:avLst/>
              <a:gdLst>
                <a:gd name="connsiteX0" fmla="*/ 239635 w 239634"/>
                <a:gd name="connsiteY0" fmla="*/ 119817 h 239634"/>
                <a:gd name="connsiteX1" fmla="*/ 119817 w 239634"/>
                <a:gd name="connsiteY1" fmla="*/ 239634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4"/>
                    <a:pt x="119817" y="239634"/>
                  </a:cubicBezTo>
                  <a:cubicBezTo>
                    <a:pt x="53644" y="239634"/>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37E0CAB-48CC-7547-9B99-CFAA6AE265BD}"/>
                </a:ext>
              </a:extLst>
            </p:cNvPr>
            <p:cNvSpPr/>
            <p:nvPr/>
          </p:nvSpPr>
          <p:spPr>
            <a:xfrm>
              <a:off x="1478054" y="5767529"/>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1C3C80B-2FE7-7C42-B844-B64D61B4B030}"/>
                </a:ext>
              </a:extLst>
            </p:cNvPr>
            <p:cNvSpPr/>
            <p:nvPr/>
          </p:nvSpPr>
          <p:spPr>
            <a:xfrm>
              <a:off x="1478054" y="3987607"/>
              <a:ext cx="239634" cy="239634"/>
            </a:xfrm>
            <a:custGeom>
              <a:avLst/>
              <a:gdLst>
                <a:gd name="connsiteX0" fmla="*/ 239635 w 239634"/>
                <a:gd name="connsiteY0" fmla="*/ 119817 h 239634"/>
                <a:gd name="connsiteX1" fmla="*/ 119817 w 239634"/>
                <a:gd name="connsiteY1" fmla="*/ 239634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4"/>
                    <a:pt x="119817" y="239634"/>
                  </a:cubicBezTo>
                  <a:cubicBezTo>
                    <a:pt x="53644" y="239634"/>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A324B16-7071-E54A-B3B1-F7B6F33E6782}"/>
                </a:ext>
              </a:extLst>
            </p:cNvPr>
            <p:cNvSpPr/>
            <p:nvPr/>
          </p:nvSpPr>
          <p:spPr>
            <a:xfrm>
              <a:off x="4615529" y="1118165"/>
              <a:ext cx="1012874" cy="656425"/>
            </a:xfrm>
            <a:custGeom>
              <a:avLst/>
              <a:gdLst>
                <a:gd name="connsiteX0" fmla="*/ 1012874 w 1012874"/>
                <a:gd name="connsiteY0" fmla="*/ 113472 h 656425"/>
                <a:gd name="connsiteX1" fmla="*/ 978543 w 1012874"/>
                <a:gd name="connsiteY1" fmla="*/ 194666 h 656425"/>
                <a:gd name="connsiteX2" fmla="*/ 506311 w 1012874"/>
                <a:gd name="connsiteY2" fmla="*/ 656426 h 656425"/>
                <a:gd name="connsiteX3" fmla="*/ 34080 w 1012874"/>
                <a:gd name="connsiteY3" fmla="*/ 194666 h 656425"/>
                <a:gd name="connsiteX4" fmla="*/ 32449 w 1012874"/>
                <a:gd name="connsiteY4" fmla="*/ 34080 h 656425"/>
                <a:gd name="connsiteX5" fmla="*/ 193035 w 1012874"/>
                <a:gd name="connsiteY5" fmla="*/ 32449 h 656425"/>
                <a:gd name="connsiteX6" fmla="*/ 506483 w 1012874"/>
                <a:gd name="connsiteY6" fmla="*/ 339374 h 656425"/>
                <a:gd name="connsiteX7" fmla="*/ 820102 w 1012874"/>
                <a:gd name="connsiteY7" fmla="*/ 32792 h 656425"/>
                <a:gd name="connsiteX8" fmla="*/ 900266 w 1012874"/>
                <a:gd name="connsiteY8" fmla="*/ 349 h 656425"/>
                <a:gd name="connsiteX9" fmla="*/ 1012875 w 1012874"/>
                <a:gd name="connsiteY9" fmla="*/ 113299 h 656425"/>
                <a:gd name="connsiteX10" fmla="*/ 1012874 w 1012874"/>
                <a:gd name="connsiteY10" fmla="*/ 113472 h 6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2874" h="656425">
                  <a:moveTo>
                    <a:pt x="1012874" y="113472"/>
                  </a:moveTo>
                  <a:cubicBezTo>
                    <a:pt x="1012900" y="144069"/>
                    <a:pt x="1000512" y="173368"/>
                    <a:pt x="978543" y="194666"/>
                  </a:cubicBezTo>
                  <a:lnTo>
                    <a:pt x="506311" y="656426"/>
                  </a:lnTo>
                  <a:lnTo>
                    <a:pt x="34080" y="194666"/>
                  </a:lnTo>
                  <a:cubicBezTo>
                    <a:pt x="-10715" y="150772"/>
                    <a:pt x="-11445" y="78875"/>
                    <a:pt x="32449" y="34080"/>
                  </a:cubicBezTo>
                  <a:cubicBezTo>
                    <a:pt x="76343" y="-10715"/>
                    <a:pt x="148240" y="-11445"/>
                    <a:pt x="193035" y="32449"/>
                  </a:cubicBezTo>
                  <a:lnTo>
                    <a:pt x="506483" y="339374"/>
                  </a:lnTo>
                  <a:lnTo>
                    <a:pt x="820102" y="32792"/>
                  </a:lnTo>
                  <a:cubicBezTo>
                    <a:pt x="841545" y="11898"/>
                    <a:pt x="870327" y="250"/>
                    <a:pt x="900266" y="349"/>
                  </a:cubicBezTo>
                  <a:cubicBezTo>
                    <a:pt x="962553" y="443"/>
                    <a:pt x="1012969" y="51013"/>
                    <a:pt x="1012875" y="113299"/>
                  </a:cubicBezTo>
                  <a:cubicBezTo>
                    <a:pt x="1012875" y="113357"/>
                    <a:pt x="1012875" y="113414"/>
                    <a:pt x="1012874" y="113472"/>
                  </a:cubicBezTo>
                  <a:close/>
                </a:path>
              </a:pathLst>
            </a:custGeom>
            <a:solidFill>
              <a:srgbClr val="337373">
                <a:alpha val="30000"/>
              </a:srgbClr>
            </a:solidFill>
            <a:ln w="1715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1401995-E8B7-024B-8EE7-65BA7C88439F}"/>
                </a:ext>
              </a:extLst>
            </p:cNvPr>
            <p:cNvSpPr/>
            <p:nvPr/>
          </p:nvSpPr>
          <p:spPr>
            <a:xfrm>
              <a:off x="6493542" y="1032789"/>
              <a:ext cx="786898" cy="782277"/>
            </a:xfrm>
            <a:custGeom>
              <a:avLst/>
              <a:gdLst>
                <a:gd name="connsiteX0" fmla="*/ 752566 w 786898"/>
                <a:gd name="connsiteY0" fmla="*/ 32683 h 782277"/>
                <a:gd name="connsiteX1" fmla="*/ 786898 w 786898"/>
                <a:gd name="connsiteY1" fmla="*/ 114220 h 782277"/>
                <a:gd name="connsiteX2" fmla="*/ 779517 w 786898"/>
                <a:gd name="connsiteY2" fmla="*/ 774760 h 782277"/>
                <a:gd name="connsiteX3" fmla="*/ 118976 w 786898"/>
                <a:gd name="connsiteY3" fmla="*/ 782142 h 782277"/>
                <a:gd name="connsiteX4" fmla="*/ 136 w 786898"/>
                <a:gd name="connsiteY4" fmla="*/ 674317 h 782277"/>
                <a:gd name="connsiteX5" fmla="*/ 107961 w 786898"/>
                <a:gd name="connsiteY5" fmla="*/ 555477 h 782277"/>
                <a:gd name="connsiteX6" fmla="*/ 116401 w 786898"/>
                <a:gd name="connsiteY6" fmla="*/ 555381 h 782277"/>
                <a:gd name="connsiteX7" fmla="*/ 555159 w 786898"/>
                <a:gd name="connsiteY7" fmla="*/ 550403 h 782277"/>
                <a:gd name="connsiteX8" fmla="*/ 559966 w 786898"/>
                <a:gd name="connsiteY8" fmla="*/ 111645 h 782277"/>
                <a:gd name="connsiteX9" fmla="*/ 594297 w 786898"/>
                <a:gd name="connsiteY9" fmla="*/ 32168 h 782277"/>
                <a:gd name="connsiteX10" fmla="*/ 752566 w 786898"/>
                <a:gd name="connsiteY10" fmla="*/ 32683 h 78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898" h="782277">
                  <a:moveTo>
                    <a:pt x="752566" y="32683"/>
                  </a:moveTo>
                  <a:cubicBezTo>
                    <a:pt x="774604" y="54074"/>
                    <a:pt x="786997" y="83507"/>
                    <a:pt x="786898" y="114220"/>
                  </a:cubicBezTo>
                  <a:lnTo>
                    <a:pt x="779517" y="774760"/>
                  </a:lnTo>
                  <a:lnTo>
                    <a:pt x="118976" y="782142"/>
                  </a:lnTo>
                  <a:cubicBezTo>
                    <a:pt x="56385" y="785183"/>
                    <a:pt x="3178" y="736909"/>
                    <a:pt x="136" y="674317"/>
                  </a:cubicBezTo>
                  <a:cubicBezTo>
                    <a:pt x="-2906" y="611725"/>
                    <a:pt x="45369" y="558519"/>
                    <a:pt x="107961" y="555477"/>
                  </a:cubicBezTo>
                  <a:cubicBezTo>
                    <a:pt x="110773" y="555341"/>
                    <a:pt x="113588" y="555309"/>
                    <a:pt x="116401" y="555381"/>
                  </a:cubicBezTo>
                  <a:lnTo>
                    <a:pt x="555159" y="550403"/>
                  </a:lnTo>
                  <a:lnTo>
                    <a:pt x="559966" y="111645"/>
                  </a:lnTo>
                  <a:cubicBezTo>
                    <a:pt x="560511" y="81669"/>
                    <a:pt x="572846" y="53114"/>
                    <a:pt x="594297" y="32168"/>
                  </a:cubicBezTo>
                  <a:cubicBezTo>
                    <a:pt x="638337" y="-10922"/>
                    <a:pt x="708808" y="-10693"/>
                    <a:pt x="752566" y="32683"/>
                  </a:cubicBezTo>
                  <a:close/>
                </a:path>
              </a:pathLst>
            </a:custGeom>
            <a:solidFill>
              <a:srgbClr val="337373">
                <a:alpha val="30000"/>
              </a:srgbClr>
            </a:solidFill>
            <a:ln w="1715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6F3752-920C-754C-A245-2F40829E1944}"/>
                </a:ext>
              </a:extLst>
            </p:cNvPr>
            <p:cNvSpPr/>
            <p:nvPr/>
          </p:nvSpPr>
          <p:spPr>
            <a:xfrm>
              <a:off x="1231382" y="930675"/>
              <a:ext cx="657108" cy="1013007"/>
            </a:xfrm>
            <a:custGeom>
              <a:avLst/>
              <a:gdLst>
                <a:gd name="connsiteX0" fmla="*/ 542954 w 657108"/>
                <a:gd name="connsiteY0" fmla="*/ 1013000 h 1013007"/>
                <a:gd name="connsiteX1" fmla="*/ 461760 w 657108"/>
                <a:gd name="connsiteY1" fmla="*/ 978668 h 1013007"/>
                <a:gd name="connsiteX2" fmla="*/ 0 w 657108"/>
                <a:gd name="connsiteY2" fmla="*/ 506608 h 1013007"/>
                <a:gd name="connsiteX3" fmla="*/ 461760 w 657108"/>
                <a:gd name="connsiteY3" fmla="*/ 34377 h 1013007"/>
                <a:gd name="connsiteX4" fmla="*/ 622518 w 657108"/>
                <a:gd name="connsiteY4" fmla="*/ 32231 h 1013007"/>
                <a:gd name="connsiteX5" fmla="*/ 624664 w 657108"/>
                <a:gd name="connsiteY5" fmla="*/ 192989 h 1013007"/>
                <a:gd name="connsiteX6" fmla="*/ 317396 w 657108"/>
                <a:gd name="connsiteY6" fmla="*/ 506608 h 1013007"/>
                <a:gd name="connsiteX7" fmla="*/ 624664 w 657108"/>
                <a:gd name="connsiteY7" fmla="*/ 820227 h 1013007"/>
                <a:gd name="connsiteX8" fmla="*/ 657107 w 657108"/>
                <a:gd name="connsiteY8" fmla="*/ 900563 h 1013007"/>
                <a:gd name="connsiteX9" fmla="*/ 543993 w 657108"/>
                <a:gd name="connsiteY9" fmla="*/ 1013007 h 1013007"/>
                <a:gd name="connsiteX10" fmla="*/ 542954 w 657108"/>
                <a:gd name="connsiteY10" fmla="*/ 1013000 h 101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108" h="1013007">
                  <a:moveTo>
                    <a:pt x="542954" y="1013000"/>
                  </a:moveTo>
                  <a:cubicBezTo>
                    <a:pt x="512369" y="1012967"/>
                    <a:pt x="483091" y="1000587"/>
                    <a:pt x="461760" y="978668"/>
                  </a:cubicBezTo>
                  <a:lnTo>
                    <a:pt x="0" y="506608"/>
                  </a:lnTo>
                  <a:lnTo>
                    <a:pt x="461760" y="34377"/>
                  </a:lnTo>
                  <a:cubicBezTo>
                    <a:pt x="505560" y="-10607"/>
                    <a:pt x="577533" y="-11568"/>
                    <a:pt x="622518" y="32231"/>
                  </a:cubicBezTo>
                  <a:cubicBezTo>
                    <a:pt x="667503" y="76031"/>
                    <a:pt x="668463" y="148005"/>
                    <a:pt x="624664" y="192989"/>
                  </a:cubicBezTo>
                  <a:lnTo>
                    <a:pt x="317396" y="506608"/>
                  </a:lnTo>
                  <a:lnTo>
                    <a:pt x="624664" y="820227"/>
                  </a:lnTo>
                  <a:cubicBezTo>
                    <a:pt x="645599" y="841713"/>
                    <a:pt x="657251" y="870565"/>
                    <a:pt x="657107" y="900563"/>
                  </a:cubicBezTo>
                  <a:cubicBezTo>
                    <a:pt x="656922" y="962849"/>
                    <a:pt x="606279" y="1013192"/>
                    <a:pt x="543993" y="1013007"/>
                  </a:cubicBezTo>
                  <a:cubicBezTo>
                    <a:pt x="543647" y="1013006"/>
                    <a:pt x="543301" y="1013004"/>
                    <a:pt x="542954" y="1013000"/>
                  </a:cubicBezTo>
                  <a:close/>
                </a:path>
              </a:pathLst>
            </a:custGeom>
            <a:solidFill>
              <a:srgbClr val="337373">
                <a:alpha val="30000"/>
              </a:srgbClr>
            </a:solidFill>
            <a:ln w="1715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11FFE9-8D50-DE48-9CB8-C2BFFE9521C6}"/>
                </a:ext>
              </a:extLst>
            </p:cNvPr>
            <p:cNvSpPr/>
            <p:nvPr/>
          </p:nvSpPr>
          <p:spPr>
            <a:xfrm>
              <a:off x="2964305" y="1028033"/>
              <a:ext cx="782700" cy="786905"/>
            </a:xfrm>
            <a:custGeom>
              <a:avLst/>
              <a:gdLst>
                <a:gd name="connsiteX0" fmla="*/ 749252 w 782700"/>
                <a:gd name="connsiteY0" fmla="*/ 753767 h 786905"/>
                <a:gd name="connsiteX1" fmla="*/ 667714 w 782700"/>
                <a:gd name="connsiteY1" fmla="*/ 786897 h 786905"/>
                <a:gd name="connsiteX2" fmla="*/ 7517 w 782700"/>
                <a:gd name="connsiteY2" fmla="*/ 779516 h 786905"/>
                <a:gd name="connsiteX3" fmla="*/ 136 w 782700"/>
                <a:gd name="connsiteY3" fmla="*/ 118976 h 786905"/>
                <a:gd name="connsiteX4" fmla="*/ 107961 w 782700"/>
                <a:gd name="connsiteY4" fmla="*/ 136 h 786905"/>
                <a:gd name="connsiteX5" fmla="*/ 226801 w 782700"/>
                <a:gd name="connsiteY5" fmla="*/ 107961 h 786905"/>
                <a:gd name="connsiteX6" fmla="*/ 226897 w 782700"/>
                <a:gd name="connsiteY6" fmla="*/ 116401 h 786905"/>
                <a:gd name="connsiteX7" fmla="*/ 231875 w 782700"/>
                <a:gd name="connsiteY7" fmla="*/ 555159 h 786905"/>
                <a:gd name="connsiteX8" fmla="*/ 670633 w 782700"/>
                <a:gd name="connsiteY8" fmla="*/ 559966 h 786905"/>
                <a:gd name="connsiteX9" fmla="*/ 782690 w 782700"/>
                <a:gd name="connsiteY9" fmla="*/ 675162 h 786905"/>
                <a:gd name="connsiteX10" fmla="*/ 749595 w 782700"/>
                <a:gd name="connsiteY10" fmla="*/ 753767 h 7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700" h="786905">
                  <a:moveTo>
                    <a:pt x="749252" y="753767"/>
                  </a:moveTo>
                  <a:cubicBezTo>
                    <a:pt x="727626" y="775315"/>
                    <a:pt x="698240" y="787255"/>
                    <a:pt x="667714" y="786897"/>
                  </a:cubicBezTo>
                  <a:lnTo>
                    <a:pt x="7517" y="779516"/>
                  </a:lnTo>
                  <a:lnTo>
                    <a:pt x="136" y="118976"/>
                  </a:lnTo>
                  <a:cubicBezTo>
                    <a:pt x="-2906" y="56384"/>
                    <a:pt x="45369" y="3178"/>
                    <a:pt x="107961" y="136"/>
                  </a:cubicBezTo>
                  <a:cubicBezTo>
                    <a:pt x="170552" y="-2906"/>
                    <a:pt x="223759" y="45369"/>
                    <a:pt x="226801" y="107961"/>
                  </a:cubicBezTo>
                  <a:cubicBezTo>
                    <a:pt x="226937" y="110772"/>
                    <a:pt x="226969" y="113588"/>
                    <a:pt x="226897" y="116401"/>
                  </a:cubicBezTo>
                  <a:lnTo>
                    <a:pt x="231875" y="555159"/>
                  </a:lnTo>
                  <a:lnTo>
                    <a:pt x="670633" y="559966"/>
                  </a:lnTo>
                  <a:cubicBezTo>
                    <a:pt x="733387" y="560832"/>
                    <a:pt x="783557" y="612408"/>
                    <a:pt x="782690" y="675162"/>
                  </a:cubicBezTo>
                  <a:cubicBezTo>
                    <a:pt x="782282" y="704667"/>
                    <a:pt x="770414" y="732856"/>
                    <a:pt x="749595" y="75376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D40DC06-2FC2-9143-8ED7-144D0288C948}"/>
                </a:ext>
              </a:extLst>
            </p:cNvPr>
            <p:cNvSpPr/>
            <p:nvPr/>
          </p:nvSpPr>
          <p:spPr>
            <a:xfrm>
              <a:off x="5888122" y="1326564"/>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B4BD05A-1A9C-1F47-B461-845F8B07BB3D}"/>
                </a:ext>
              </a:extLst>
            </p:cNvPr>
            <p:cNvSpPr/>
            <p:nvPr/>
          </p:nvSpPr>
          <p:spPr>
            <a:xfrm>
              <a:off x="7675082" y="1326564"/>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76E9B5F-54E7-E54F-A038-2AA878026375}"/>
                </a:ext>
              </a:extLst>
            </p:cNvPr>
            <p:cNvSpPr/>
            <p:nvPr/>
          </p:nvSpPr>
          <p:spPr>
            <a:xfrm>
              <a:off x="4112834" y="1326564"/>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D0B3AE5-53BC-794B-9C3C-6D84E58988B2}"/>
                </a:ext>
              </a:extLst>
            </p:cNvPr>
            <p:cNvSpPr/>
            <p:nvPr/>
          </p:nvSpPr>
          <p:spPr>
            <a:xfrm>
              <a:off x="2338920" y="1326564"/>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C2651D3-270C-714E-8459-87E4E4C57960}"/>
                </a:ext>
              </a:extLst>
            </p:cNvPr>
            <p:cNvSpPr/>
            <p:nvPr/>
          </p:nvSpPr>
          <p:spPr>
            <a:xfrm>
              <a:off x="586977" y="1326564"/>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370F36D-BFBF-4D4B-9C01-700A29AAFDEA}"/>
                </a:ext>
              </a:extLst>
            </p:cNvPr>
            <p:cNvSpPr/>
            <p:nvPr/>
          </p:nvSpPr>
          <p:spPr>
            <a:xfrm>
              <a:off x="2987505" y="2831898"/>
              <a:ext cx="782649" cy="782462"/>
            </a:xfrm>
            <a:custGeom>
              <a:avLst/>
              <a:gdLst>
                <a:gd name="connsiteX0" fmla="*/ 749398 w 782649"/>
                <a:gd name="connsiteY0" fmla="*/ 33236 h 782462"/>
                <a:gd name="connsiteX1" fmla="*/ 749433 w 782649"/>
                <a:gd name="connsiteY1" fmla="*/ 193701 h 782462"/>
                <a:gd name="connsiteX2" fmla="*/ 749398 w 782649"/>
                <a:gd name="connsiteY2" fmla="*/ 193736 h 782462"/>
                <a:gd name="connsiteX3" fmla="*/ 193741 w 782649"/>
                <a:gd name="connsiteY3" fmla="*/ 749222 h 782462"/>
                <a:gd name="connsiteX4" fmla="*/ 33241 w 782649"/>
                <a:gd name="connsiteY4" fmla="*/ 749222 h 782462"/>
                <a:gd name="connsiteX5" fmla="*/ 33241 w 782649"/>
                <a:gd name="connsiteY5" fmla="*/ 588722 h 782462"/>
                <a:gd name="connsiteX6" fmla="*/ 589070 w 782649"/>
                <a:gd name="connsiteY6" fmla="*/ 33236 h 782462"/>
                <a:gd name="connsiteX7" fmla="*/ 749292 w 782649"/>
                <a:gd name="connsiteY7" fmla="*/ 33130 h 782462"/>
                <a:gd name="connsiteX8" fmla="*/ 749398 w 782649"/>
                <a:gd name="connsiteY8" fmla="*/ 33236 h 78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649" h="782462">
                  <a:moveTo>
                    <a:pt x="749398" y="33236"/>
                  </a:moveTo>
                  <a:cubicBezTo>
                    <a:pt x="793719" y="77538"/>
                    <a:pt x="793735" y="149380"/>
                    <a:pt x="749433" y="193701"/>
                  </a:cubicBezTo>
                  <a:cubicBezTo>
                    <a:pt x="749422" y="193713"/>
                    <a:pt x="749410" y="193725"/>
                    <a:pt x="749398" y="193736"/>
                  </a:cubicBezTo>
                  <a:lnTo>
                    <a:pt x="193741" y="749222"/>
                  </a:lnTo>
                  <a:cubicBezTo>
                    <a:pt x="149420" y="793543"/>
                    <a:pt x="77562" y="793543"/>
                    <a:pt x="33241" y="749222"/>
                  </a:cubicBezTo>
                  <a:cubicBezTo>
                    <a:pt x="-11080" y="704901"/>
                    <a:pt x="-11080" y="633043"/>
                    <a:pt x="33241" y="588722"/>
                  </a:cubicBezTo>
                  <a:lnTo>
                    <a:pt x="589070" y="33236"/>
                  </a:lnTo>
                  <a:cubicBezTo>
                    <a:pt x="633284" y="-11037"/>
                    <a:pt x="705018" y="-11085"/>
                    <a:pt x="749292" y="33130"/>
                  </a:cubicBezTo>
                  <a:cubicBezTo>
                    <a:pt x="749327" y="33165"/>
                    <a:pt x="749363" y="33201"/>
                    <a:pt x="749398"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F9AD1D4-9C15-3641-B82C-7D925413D78A}"/>
                </a:ext>
              </a:extLst>
            </p:cNvPr>
            <p:cNvSpPr/>
            <p:nvPr/>
          </p:nvSpPr>
          <p:spPr>
            <a:xfrm>
              <a:off x="6531042" y="2832155"/>
              <a:ext cx="782649" cy="782548"/>
            </a:xfrm>
            <a:custGeom>
              <a:avLst/>
              <a:gdLst>
                <a:gd name="connsiteX0" fmla="*/ 749398 w 782649"/>
                <a:gd name="connsiteY0" fmla="*/ 32979 h 782548"/>
                <a:gd name="connsiteX1" fmla="*/ 749433 w 782649"/>
                <a:gd name="connsiteY1" fmla="*/ 193444 h 782548"/>
                <a:gd name="connsiteX2" fmla="*/ 749398 w 782649"/>
                <a:gd name="connsiteY2" fmla="*/ 193479 h 782548"/>
                <a:gd name="connsiteX3" fmla="*/ 193741 w 782649"/>
                <a:gd name="connsiteY3" fmla="*/ 749308 h 782548"/>
                <a:gd name="connsiteX4" fmla="*/ 33241 w 782649"/>
                <a:gd name="connsiteY4" fmla="*/ 749308 h 782548"/>
                <a:gd name="connsiteX5" fmla="*/ 33241 w 782649"/>
                <a:gd name="connsiteY5" fmla="*/ 588808 h 782548"/>
                <a:gd name="connsiteX6" fmla="*/ 589585 w 782649"/>
                <a:gd name="connsiteY6" fmla="*/ 32979 h 782548"/>
                <a:gd name="connsiteX7" fmla="*/ 749398 w 782649"/>
                <a:gd name="connsiteY7" fmla="*/ 32979 h 78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649" h="782548">
                  <a:moveTo>
                    <a:pt x="749398" y="32979"/>
                  </a:moveTo>
                  <a:cubicBezTo>
                    <a:pt x="793719" y="77281"/>
                    <a:pt x="793735" y="149124"/>
                    <a:pt x="749433" y="193444"/>
                  </a:cubicBezTo>
                  <a:cubicBezTo>
                    <a:pt x="749422" y="193456"/>
                    <a:pt x="749410" y="193468"/>
                    <a:pt x="749398" y="193479"/>
                  </a:cubicBezTo>
                  <a:lnTo>
                    <a:pt x="193741" y="749308"/>
                  </a:lnTo>
                  <a:cubicBezTo>
                    <a:pt x="149420" y="793629"/>
                    <a:pt x="77562" y="793629"/>
                    <a:pt x="33241" y="749308"/>
                  </a:cubicBezTo>
                  <a:cubicBezTo>
                    <a:pt x="-11080" y="704987"/>
                    <a:pt x="-11080" y="633129"/>
                    <a:pt x="33241" y="588808"/>
                  </a:cubicBezTo>
                  <a:lnTo>
                    <a:pt x="589585" y="32979"/>
                  </a:lnTo>
                  <a:cubicBezTo>
                    <a:pt x="633782" y="-10993"/>
                    <a:pt x="705201" y="-10993"/>
                    <a:pt x="749398" y="32979"/>
                  </a:cubicBezTo>
                  <a:close/>
                </a:path>
              </a:pathLst>
            </a:custGeom>
            <a:solidFill>
              <a:srgbClr val="337373">
                <a:alpha val="30000"/>
              </a:srgbClr>
            </a:solidFill>
            <a:ln w="1715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383FF0F-4F62-2D41-941E-F9355C3C40C3}"/>
                </a:ext>
              </a:extLst>
            </p:cNvPr>
            <p:cNvSpPr/>
            <p:nvPr/>
          </p:nvSpPr>
          <p:spPr>
            <a:xfrm>
              <a:off x="4747343" y="2827946"/>
              <a:ext cx="782821" cy="782820"/>
            </a:xfrm>
            <a:custGeom>
              <a:avLst/>
              <a:gdLst>
                <a:gd name="connsiteX0" fmla="*/ 749570 w 782821"/>
                <a:gd name="connsiteY0" fmla="*/ 749570 h 782820"/>
                <a:gd name="connsiteX1" fmla="*/ 589105 w 782821"/>
                <a:gd name="connsiteY1" fmla="*/ 749605 h 782820"/>
                <a:gd name="connsiteX2" fmla="*/ 589070 w 782821"/>
                <a:gd name="connsiteY2" fmla="*/ 749570 h 782820"/>
                <a:gd name="connsiteX3" fmla="*/ 33241 w 782821"/>
                <a:gd name="connsiteY3" fmla="*/ 193741 h 782820"/>
                <a:gd name="connsiteX4" fmla="*/ 33241 w 782821"/>
                <a:gd name="connsiteY4" fmla="*/ 33241 h 782820"/>
                <a:gd name="connsiteX5" fmla="*/ 193741 w 782821"/>
                <a:gd name="connsiteY5" fmla="*/ 33241 h 782820"/>
                <a:gd name="connsiteX6" fmla="*/ 749570 w 782821"/>
                <a:gd name="connsiteY6" fmla="*/ 589069 h 782820"/>
                <a:gd name="connsiteX7" fmla="*/ 749605 w 782821"/>
                <a:gd name="connsiteY7" fmla="*/ 749534 h 782820"/>
                <a:gd name="connsiteX8" fmla="*/ 749570 w 782821"/>
                <a:gd name="connsiteY8" fmla="*/ 749570 h 7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821" h="782820">
                  <a:moveTo>
                    <a:pt x="749570" y="749570"/>
                  </a:moveTo>
                  <a:cubicBezTo>
                    <a:pt x="705268" y="793891"/>
                    <a:pt x="633426" y="793907"/>
                    <a:pt x="589105" y="749605"/>
                  </a:cubicBezTo>
                  <a:cubicBezTo>
                    <a:pt x="589093" y="749593"/>
                    <a:pt x="589081" y="749582"/>
                    <a:pt x="589070" y="749570"/>
                  </a:cubicBezTo>
                  <a:lnTo>
                    <a:pt x="33241" y="193741"/>
                  </a:lnTo>
                  <a:cubicBezTo>
                    <a:pt x="-11080" y="149420"/>
                    <a:pt x="-11080" y="77562"/>
                    <a:pt x="33241" y="33241"/>
                  </a:cubicBezTo>
                  <a:cubicBezTo>
                    <a:pt x="77562" y="-11080"/>
                    <a:pt x="149420" y="-11080"/>
                    <a:pt x="193741" y="33241"/>
                  </a:cubicBezTo>
                  <a:lnTo>
                    <a:pt x="749570" y="589069"/>
                  </a:lnTo>
                  <a:cubicBezTo>
                    <a:pt x="793891" y="633371"/>
                    <a:pt x="793907" y="705214"/>
                    <a:pt x="749605" y="749534"/>
                  </a:cubicBezTo>
                  <a:cubicBezTo>
                    <a:pt x="749594" y="749546"/>
                    <a:pt x="749582" y="749558"/>
                    <a:pt x="749570" y="749570"/>
                  </a:cubicBezTo>
                  <a:close/>
                </a:path>
              </a:pathLst>
            </a:custGeom>
            <a:solidFill>
              <a:srgbClr val="337373">
                <a:alpha val="30000"/>
              </a:srgbClr>
            </a:solidFill>
            <a:ln w="1715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C0CACC3-73D6-6C46-803B-C0E857A79214}"/>
                </a:ext>
              </a:extLst>
            </p:cNvPr>
            <p:cNvSpPr/>
            <p:nvPr/>
          </p:nvSpPr>
          <p:spPr>
            <a:xfrm>
              <a:off x="1202758" y="2825956"/>
              <a:ext cx="784985" cy="784810"/>
            </a:xfrm>
            <a:custGeom>
              <a:avLst/>
              <a:gdLst>
                <a:gd name="connsiteX0" fmla="*/ 751991 w 784985"/>
                <a:gd name="connsiteY0" fmla="*/ 751560 h 784810"/>
                <a:gd name="connsiteX1" fmla="*/ 591526 w 784985"/>
                <a:gd name="connsiteY1" fmla="*/ 751595 h 784810"/>
                <a:gd name="connsiteX2" fmla="*/ 591491 w 784985"/>
                <a:gd name="connsiteY2" fmla="*/ 751560 h 784810"/>
                <a:gd name="connsiteX3" fmla="*/ 35319 w 784985"/>
                <a:gd name="connsiteY3" fmla="*/ 195731 h 784810"/>
                <a:gd name="connsiteX4" fmla="*/ 31202 w 784985"/>
                <a:gd name="connsiteY4" fmla="*/ 35319 h 784810"/>
                <a:gd name="connsiteX5" fmla="*/ 191614 w 784985"/>
                <a:gd name="connsiteY5" fmla="*/ 31202 h 784810"/>
                <a:gd name="connsiteX6" fmla="*/ 195647 w 784985"/>
                <a:gd name="connsiteY6" fmla="*/ 35231 h 784810"/>
                <a:gd name="connsiteX7" fmla="*/ 751476 w 784985"/>
                <a:gd name="connsiteY7" fmla="*/ 591059 h 784810"/>
                <a:gd name="connsiteX8" fmla="*/ 752027 w 784985"/>
                <a:gd name="connsiteY8" fmla="*/ 751524 h 784810"/>
                <a:gd name="connsiteX9" fmla="*/ 751991 w 784985"/>
                <a:gd name="connsiteY9" fmla="*/ 751560 h 78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985" h="784810">
                  <a:moveTo>
                    <a:pt x="751991" y="751560"/>
                  </a:moveTo>
                  <a:cubicBezTo>
                    <a:pt x="707689" y="795881"/>
                    <a:pt x="635847" y="795896"/>
                    <a:pt x="591526" y="751595"/>
                  </a:cubicBezTo>
                  <a:cubicBezTo>
                    <a:pt x="591514" y="751583"/>
                    <a:pt x="591502" y="751571"/>
                    <a:pt x="591491" y="751560"/>
                  </a:cubicBezTo>
                  <a:lnTo>
                    <a:pt x="35319" y="195731"/>
                  </a:lnTo>
                  <a:cubicBezTo>
                    <a:pt x="-10115" y="152571"/>
                    <a:pt x="-11958" y="80752"/>
                    <a:pt x="31202" y="35319"/>
                  </a:cubicBezTo>
                  <a:cubicBezTo>
                    <a:pt x="74361" y="-10115"/>
                    <a:pt x="146180" y="-11958"/>
                    <a:pt x="191614" y="31202"/>
                  </a:cubicBezTo>
                  <a:cubicBezTo>
                    <a:pt x="192992" y="32511"/>
                    <a:pt x="194337" y="33854"/>
                    <a:pt x="195647" y="35231"/>
                  </a:cubicBezTo>
                  <a:lnTo>
                    <a:pt x="751476" y="591059"/>
                  </a:lnTo>
                  <a:cubicBezTo>
                    <a:pt x="795939" y="635218"/>
                    <a:pt x="796186" y="707061"/>
                    <a:pt x="752027" y="751524"/>
                  </a:cubicBezTo>
                  <a:cubicBezTo>
                    <a:pt x="752015" y="751536"/>
                    <a:pt x="752003" y="751548"/>
                    <a:pt x="751991" y="751560"/>
                  </a:cubicBezTo>
                  <a:close/>
                </a:path>
              </a:pathLst>
            </a:custGeom>
            <a:solidFill>
              <a:srgbClr val="337373">
                <a:alpha val="30000"/>
              </a:srgbClr>
            </a:solidFill>
            <a:ln w="1715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964F1B4-7C17-E24F-B47F-922609BF224C}"/>
                </a:ext>
              </a:extLst>
            </p:cNvPr>
            <p:cNvSpPr/>
            <p:nvPr/>
          </p:nvSpPr>
          <p:spPr>
            <a:xfrm>
              <a:off x="4138926" y="310906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8D73EB1-3757-FE44-BCA9-4CBA0C5C99EF}"/>
                </a:ext>
              </a:extLst>
            </p:cNvPr>
            <p:cNvSpPr/>
            <p:nvPr/>
          </p:nvSpPr>
          <p:spPr>
            <a:xfrm>
              <a:off x="5917132" y="310906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8F1CD90-4983-4E4D-A7E7-3A95963FED75}"/>
                </a:ext>
              </a:extLst>
            </p:cNvPr>
            <p:cNvSpPr/>
            <p:nvPr/>
          </p:nvSpPr>
          <p:spPr>
            <a:xfrm>
              <a:off x="7688986" y="310906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E19C05C-1122-D447-958F-D5A3524F147C}"/>
                </a:ext>
              </a:extLst>
            </p:cNvPr>
            <p:cNvSpPr/>
            <p:nvPr/>
          </p:nvSpPr>
          <p:spPr>
            <a:xfrm>
              <a:off x="2367930" y="310906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B7EB61-9F0A-A047-980E-05129A127F5C}"/>
                </a:ext>
              </a:extLst>
            </p:cNvPr>
            <p:cNvSpPr/>
            <p:nvPr/>
          </p:nvSpPr>
          <p:spPr>
            <a:xfrm>
              <a:off x="578909" y="310906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EF1E291-87E8-CB4A-AFD7-BD108C561BF0}"/>
                </a:ext>
              </a:extLst>
            </p:cNvPr>
            <p:cNvSpPr/>
            <p:nvPr/>
          </p:nvSpPr>
          <p:spPr>
            <a:xfrm>
              <a:off x="3840817" y="173602"/>
              <a:ext cx="782720" cy="782805"/>
            </a:xfrm>
            <a:custGeom>
              <a:avLst/>
              <a:gdLst>
                <a:gd name="connsiteX0" fmla="*/ 749398 w 782720"/>
                <a:gd name="connsiteY0" fmla="*/ 33236 h 782805"/>
                <a:gd name="connsiteX1" fmla="*/ 749676 w 782720"/>
                <a:gd name="connsiteY1" fmla="*/ 193458 h 782805"/>
                <a:gd name="connsiteX2" fmla="*/ 749398 w 782720"/>
                <a:gd name="connsiteY2" fmla="*/ 193737 h 782805"/>
                <a:gd name="connsiteX3" fmla="*/ 193741 w 782720"/>
                <a:gd name="connsiteY3" fmla="*/ 749565 h 782805"/>
                <a:gd name="connsiteX4" fmla="*/ 33241 w 782720"/>
                <a:gd name="connsiteY4" fmla="*/ 749565 h 782805"/>
                <a:gd name="connsiteX5" fmla="*/ 33241 w 782720"/>
                <a:gd name="connsiteY5" fmla="*/ 589065 h 782805"/>
                <a:gd name="connsiteX6" fmla="*/ 589070 w 782720"/>
                <a:gd name="connsiteY6" fmla="*/ 33236 h 782805"/>
                <a:gd name="connsiteX7" fmla="*/ 749292 w 782720"/>
                <a:gd name="connsiteY7" fmla="*/ 33130 h 782805"/>
                <a:gd name="connsiteX8" fmla="*/ 749398 w 782720"/>
                <a:gd name="connsiteY8" fmla="*/ 33236 h 78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720" h="782805">
                  <a:moveTo>
                    <a:pt x="749398" y="33236"/>
                  </a:moveTo>
                  <a:cubicBezTo>
                    <a:pt x="793719" y="77404"/>
                    <a:pt x="793844" y="149137"/>
                    <a:pt x="749676" y="193458"/>
                  </a:cubicBezTo>
                  <a:cubicBezTo>
                    <a:pt x="749584" y="193551"/>
                    <a:pt x="749491" y="193644"/>
                    <a:pt x="749398" y="193737"/>
                  </a:cubicBezTo>
                  <a:lnTo>
                    <a:pt x="193741" y="749565"/>
                  </a:lnTo>
                  <a:cubicBezTo>
                    <a:pt x="149420" y="793886"/>
                    <a:pt x="77562" y="793886"/>
                    <a:pt x="33241" y="749565"/>
                  </a:cubicBezTo>
                  <a:cubicBezTo>
                    <a:pt x="-11080" y="705244"/>
                    <a:pt x="-11080" y="633386"/>
                    <a:pt x="33241" y="589065"/>
                  </a:cubicBezTo>
                  <a:lnTo>
                    <a:pt x="589070" y="33236"/>
                  </a:lnTo>
                  <a:cubicBezTo>
                    <a:pt x="633284" y="-11037"/>
                    <a:pt x="705018" y="-11085"/>
                    <a:pt x="749292" y="33130"/>
                  </a:cubicBezTo>
                  <a:cubicBezTo>
                    <a:pt x="749327" y="33165"/>
                    <a:pt x="749363" y="33201"/>
                    <a:pt x="749398"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AC50D13-0679-8E4D-89CC-A36E094B8FE2}"/>
                </a:ext>
              </a:extLst>
            </p:cNvPr>
            <p:cNvSpPr/>
            <p:nvPr/>
          </p:nvSpPr>
          <p:spPr>
            <a:xfrm>
              <a:off x="7384576" y="173602"/>
              <a:ext cx="783013" cy="782927"/>
            </a:xfrm>
            <a:custGeom>
              <a:avLst/>
              <a:gdLst>
                <a:gd name="connsiteX0" fmla="*/ 749691 w 783013"/>
                <a:gd name="connsiteY0" fmla="*/ 33236 h 782927"/>
                <a:gd name="connsiteX1" fmla="*/ 749969 w 783013"/>
                <a:gd name="connsiteY1" fmla="*/ 193458 h 782927"/>
                <a:gd name="connsiteX2" fmla="*/ 749691 w 783013"/>
                <a:gd name="connsiteY2" fmla="*/ 193737 h 782927"/>
                <a:gd name="connsiteX3" fmla="*/ 194034 w 783013"/>
                <a:gd name="connsiteY3" fmla="*/ 749565 h 782927"/>
                <a:gd name="connsiteX4" fmla="*/ 33362 w 783013"/>
                <a:gd name="connsiteY4" fmla="*/ 749737 h 782927"/>
                <a:gd name="connsiteX5" fmla="*/ 33190 w 783013"/>
                <a:gd name="connsiteY5" fmla="*/ 589065 h 782927"/>
                <a:gd name="connsiteX6" fmla="*/ 589362 w 783013"/>
                <a:gd name="connsiteY6" fmla="*/ 33236 h 782927"/>
                <a:gd name="connsiteX7" fmla="*/ 749585 w 783013"/>
                <a:gd name="connsiteY7" fmla="*/ 33130 h 782927"/>
                <a:gd name="connsiteX8" fmla="*/ 749691 w 783013"/>
                <a:gd name="connsiteY8" fmla="*/ 33236 h 78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013" h="782927">
                  <a:moveTo>
                    <a:pt x="749691" y="33236"/>
                  </a:moveTo>
                  <a:cubicBezTo>
                    <a:pt x="794012" y="77404"/>
                    <a:pt x="794136" y="149137"/>
                    <a:pt x="749969" y="193458"/>
                  </a:cubicBezTo>
                  <a:cubicBezTo>
                    <a:pt x="749876" y="193551"/>
                    <a:pt x="749784" y="193644"/>
                    <a:pt x="749691" y="193737"/>
                  </a:cubicBezTo>
                  <a:lnTo>
                    <a:pt x="194034" y="749565"/>
                  </a:lnTo>
                  <a:cubicBezTo>
                    <a:pt x="149713" y="793981"/>
                    <a:pt x="77778" y="794058"/>
                    <a:pt x="33362" y="749737"/>
                  </a:cubicBezTo>
                  <a:cubicBezTo>
                    <a:pt x="-11054" y="705416"/>
                    <a:pt x="-11130" y="633481"/>
                    <a:pt x="33190" y="589065"/>
                  </a:cubicBezTo>
                  <a:lnTo>
                    <a:pt x="589362" y="33236"/>
                  </a:lnTo>
                  <a:cubicBezTo>
                    <a:pt x="633577" y="-11037"/>
                    <a:pt x="705311" y="-11085"/>
                    <a:pt x="749585" y="33130"/>
                  </a:cubicBezTo>
                  <a:cubicBezTo>
                    <a:pt x="749620" y="33165"/>
                    <a:pt x="749655" y="33201"/>
                    <a:pt x="749691"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C1F0BE6-AB88-C641-8E71-5BE146CF2665}"/>
                </a:ext>
              </a:extLst>
            </p:cNvPr>
            <p:cNvSpPr/>
            <p:nvPr/>
          </p:nvSpPr>
          <p:spPr>
            <a:xfrm>
              <a:off x="5602694" y="172120"/>
              <a:ext cx="780781" cy="780693"/>
            </a:xfrm>
            <a:custGeom>
              <a:avLst/>
              <a:gdLst>
                <a:gd name="connsiteX0" fmla="*/ 747531 w 780781"/>
                <a:gd name="connsiteY0" fmla="*/ 747442 h 780693"/>
                <a:gd name="connsiteX1" fmla="*/ 587065 w 780781"/>
                <a:gd name="connsiteY1" fmla="*/ 747477 h 780693"/>
                <a:gd name="connsiteX2" fmla="*/ 587030 w 780781"/>
                <a:gd name="connsiteY2" fmla="*/ 747442 h 780693"/>
                <a:gd name="connsiteX3" fmla="*/ 31201 w 780781"/>
                <a:gd name="connsiteY3" fmla="*/ 191614 h 780693"/>
                <a:gd name="connsiteX4" fmla="*/ 35318 w 780781"/>
                <a:gd name="connsiteY4" fmla="*/ 31201 h 780693"/>
                <a:gd name="connsiteX5" fmla="*/ 191702 w 780781"/>
                <a:gd name="connsiteY5" fmla="*/ 31285 h 780693"/>
                <a:gd name="connsiteX6" fmla="*/ 747531 w 780781"/>
                <a:gd name="connsiteY6" fmla="*/ 586942 h 780693"/>
                <a:gd name="connsiteX7" fmla="*/ 747566 w 780781"/>
                <a:gd name="connsiteY7" fmla="*/ 747407 h 780693"/>
                <a:gd name="connsiteX8" fmla="*/ 747531 w 780781"/>
                <a:gd name="connsiteY8" fmla="*/ 747442 h 78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81" h="780693">
                  <a:moveTo>
                    <a:pt x="747531" y="747442"/>
                  </a:moveTo>
                  <a:cubicBezTo>
                    <a:pt x="703229" y="791763"/>
                    <a:pt x="631387" y="791779"/>
                    <a:pt x="587065" y="747477"/>
                  </a:cubicBezTo>
                  <a:cubicBezTo>
                    <a:pt x="587054" y="747466"/>
                    <a:pt x="587042" y="747454"/>
                    <a:pt x="587030" y="747442"/>
                  </a:cubicBezTo>
                  <a:lnTo>
                    <a:pt x="31201" y="191614"/>
                  </a:lnTo>
                  <a:cubicBezTo>
                    <a:pt x="-11958" y="146180"/>
                    <a:pt x="-10115" y="74361"/>
                    <a:pt x="35318" y="31201"/>
                  </a:cubicBezTo>
                  <a:cubicBezTo>
                    <a:pt x="79146" y="-10433"/>
                    <a:pt x="147919" y="-10396"/>
                    <a:pt x="191702" y="31285"/>
                  </a:cubicBezTo>
                  <a:lnTo>
                    <a:pt x="747531" y="586942"/>
                  </a:lnTo>
                  <a:cubicBezTo>
                    <a:pt x="791852" y="631244"/>
                    <a:pt x="791868" y="703086"/>
                    <a:pt x="747566" y="747407"/>
                  </a:cubicBezTo>
                  <a:cubicBezTo>
                    <a:pt x="747554" y="747419"/>
                    <a:pt x="747542" y="747431"/>
                    <a:pt x="747531" y="747442"/>
                  </a:cubicBezTo>
                  <a:close/>
                </a:path>
              </a:pathLst>
            </a:custGeom>
            <a:solidFill>
              <a:srgbClr val="337373">
                <a:alpha val="30000"/>
              </a:srgbClr>
            </a:solidFill>
            <a:ln w="1715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86254ED-166E-9146-8AB1-CEE6F6CEF220}"/>
                </a:ext>
              </a:extLst>
            </p:cNvPr>
            <p:cNvSpPr/>
            <p:nvPr/>
          </p:nvSpPr>
          <p:spPr>
            <a:xfrm>
              <a:off x="2058698" y="170200"/>
              <a:ext cx="782613" cy="782613"/>
            </a:xfrm>
            <a:custGeom>
              <a:avLst/>
              <a:gdLst>
                <a:gd name="connsiteX0" fmla="*/ 749363 w 782613"/>
                <a:gd name="connsiteY0" fmla="*/ 749362 h 782613"/>
                <a:gd name="connsiteX1" fmla="*/ 588898 w 782613"/>
                <a:gd name="connsiteY1" fmla="*/ 749398 h 782613"/>
                <a:gd name="connsiteX2" fmla="*/ 588863 w 782613"/>
                <a:gd name="connsiteY2" fmla="*/ 749362 h 782613"/>
                <a:gd name="connsiteX3" fmla="*/ 33205 w 782613"/>
                <a:gd name="connsiteY3" fmla="*/ 193534 h 782613"/>
                <a:gd name="connsiteX4" fmla="*/ 33205 w 782613"/>
                <a:gd name="connsiteY4" fmla="*/ 33205 h 782613"/>
                <a:gd name="connsiteX5" fmla="*/ 193534 w 782613"/>
                <a:gd name="connsiteY5" fmla="*/ 33205 h 782613"/>
                <a:gd name="connsiteX6" fmla="*/ 749363 w 782613"/>
                <a:gd name="connsiteY6" fmla="*/ 588862 h 782613"/>
                <a:gd name="connsiteX7" fmla="*/ 749398 w 782613"/>
                <a:gd name="connsiteY7" fmla="*/ 749327 h 782613"/>
                <a:gd name="connsiteX8" fmla="*/ 749363 w 782613"/>
                <a:gd name="connsiteY8" fmla="*/ 749362 h 78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613" h="782613">
                  <a:moveTo>
                    <a:pt x="749363" y="749362"/>
                  </a:moveTo>
                  <a:cubicBezTo>
                    <a:pt x="705061" y="793683"/>
                    <a:pt x="633219" y="793699"/>
                    <a:pt x="588898" y="749398"/>
                  </a:cubicBezTo>
                  <a:cubicBezTo>
                    <a:pt x="588886" y="749386"/>
                    <a:pt x="588874" y="749374"/>
                    <a:pt x="588863" y="749362"/>
                  </a:cubicBezTo>
                  <a:lnTo>
                    <a:pt x="33205" y="193534"/>
                  </a:lnTo>
                  <a:cubicBezTo>
                    <a:pt x="-11068" y="149260"/>
                    <a:pt x="-11068" y="77479"/>
                    <a:pt x="33205" y="33205"/>
                  </a:cubicBezTo>
                  <a:cubicBezTo>
                    <a:pt x="77479" y="-11068"/>
                    <a:pt x="149260" y="-11068"/>
                    <a:pt x="193534" y="33205"/>
                  </a:cubicBezTo>
                  <a:lnTo>
                    <a:pt x="749363" y="588862"/>
                  </a:lnTo>
                  <a:cubicBezTo>
                    <a:pt x="793684" y="633164"/>
                    <a:pt x="793700" y="705006"/>
                    <a:pt x="749398" y="749327"/>
                  </a:cubicBezTo>
                  <a:cubicBezTo>
                    <a:pt x="749386" y="749339"/>
                    <a:pt x="749375" y="749351"/>
                    <a:pt x="749363" y="749362"/>
                  </a:cubicBezTo>
                  <a:close/>
                </a:path>
              </a:pathLst>
            </a:custGeom>
            <a:solidFill>
              <a:srgbClr val="337373">
                <a:alpha val="30000"/>
              </a:srgbClr>
            </a:solidFill>
            <a:ln w="1715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B38606B-9F7A-1045-93BE-DC7D80544BFC}"/>
                </a:ext>
              </a:extLst>
            </p:cNvPr>
            <p:cNvSpPr/>
            <p:nvPr/>
          </p:nvSpPr>
          <p:spPr>
            <a:xfrm>
              <a:off x="4992238" y="451108"/>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CF7DC7F-7DF7-DF45-899C-3D6753113FA4}"/>
                </a:ext>
              </a:extLst>
            </p:cNvPr>
            <p:cNvSpPr/>
            <p:nvPr/>
          </p:nvSpPr>
          <p:spPr>
            <a:xfrm>
              <a:off x="261642" y="173587"/>
              <a:ext cx="780693" cy="780781"/>
            </a:xfrm>
            <a:custGeom>
              <a:avLst/>
              <a:gdLst>
                <a:gd name="connsiteX0" fmla="*/ 747442 w 780693"/>
                <a:gd name="connsiteY0" fmla="*/ 33251 h 780781"/>
                <a:gd name="connsiteX1" fmla="*/ 747478 w 780693"/>
                <a:gd name="connsiteY1" fmla="*/ 193716 h 780781"/>
                <a:gd name="connsiteX2" fmla="*/ 747442 w 780693"/>
                <a:gd name="connsiteY2" fmla="*/ 193751 h 780781"/>
                <a:gd name="connsiteX3" fmla="*/ 191614 w 780693"/>
                <a:gd name="connsiteY3" fmla="*/ 749580 h 780781"/>
                <a:gd name="connsiteX4" fmla="*/ 31201 w 780693"/>
                <a:gd name="connsiteY4" fmla="*/ 745463 h 780781"/>
                <a:gd name="connsiteX5" fmla="*/ 31285 w 780693"/>
                <a:gd name="connsiteY5" fmla="*/ 589080 h 780781"/>
                <a:gd name="connsiteX6" fmla="*/ 586942 w 780693"/>
                <a:gd name="connsiteY6" fmla="*/ 33251 h 780781"/>
                <a:gd name="connsiteX7" fmla="*/ 747407 w 780693"/>
                <a:gd name="connsiteY7" fmla="*/ 33216 h 780781"/>
                <a:gd name="connsiteX8" fmla="*/ 747442 w 780693"/>
                <a:gd name="connsiteY8" fmla="*/ 33251 h 78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693" h="780781">
                  <a:moveTo>
                    <a:pt x="747442" y="33251"/>
                  </a:moveTo>
                  <a:cubicBezTo>
                    <a:pt x="791763" y="77553"/>
                    <a:pt x="791779" y="149395"/>
                    <a:pt x="747478" y="193716"/>
                  </a:cubicBezTo>
                  <a:cubicBezTo>
                    <a:pt x="747466" y="193728"/>
                    <a:pt x="747454" y="193740"/>
                    <a:pt x="747442" y="193751"/>
                  </a:cubicBezTo>
                  <a:lnTo>
                    <a:pt x="191614" y="749580"/>
                  </a:lnTo>
                  <a:cubicBezTo>
                    <a:pt x="146180" y="792740"/>
                    <a:pt x="74361" y="790896"/>
                    <a:pt x="31201" y="745463"/>
                  </a:cubicBezTo>
                  <a:cubicBezTo>
                    <a:pt x="-10433" y="701635"/>
                    <a:pt x="-10396" y="632863"/>
                    <a:pt x="31285" y="589080"/>
                  </a:cubicBezTo>
                  <a:lnTo>
                    <a:pt x="586942" y="33251"/>
                  </a:lnTo>
                  <a:cubicBezTo>
                    <a:pt x="631244" y="-11070"/>
                    <a:pt x="703086" y="-11086"/>
                    <a:pt x="747407" y="33216"/>
                  </a:cubicBezTo>
                  <a:cubicBezTo>
                    <a:pt x="747419" y="33228"/>
                    <a:pt x="747431" y="33239"/>
                    <a:pt x="747442" y="33251"/>
                  </a:cubicBezTo>
                  <a:close/>
                </a:path>
              </a:pathLst>
            </a:custGeom>
            <a:solidFill>
              <a:srgbClr val="337373">
                <a:alpha val="30000"/>
              </a:srgbClr>
            </a:solidFill>
            <a:ln w="1715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C5FB034-7505-6544-9503-AEA9EEF5A69C}"/>
                </a:ext>
              </a:extLst>
            </p:cNvPr>
            <p:cNvSpPr/>
            <p:nvPr/>
          </p:nvSpPr>
          <p:spPr>
            <a:xfrm>
              <a:off x="1411108" y="451108"/>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FA253CE-5C9F-054F-93CF-B06ED6FDD6BE}"/>
                </a:ext>
              </a:extLst>
            </p:cNvPr>
            <p:cNvSpPr/>
            <p:nvPr/>
          </p:nvSpPr>
          <p:spPr>
            <a:xfrm>
              <a:off x="6770444" y="451108"/>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0" y="239635"/>
                    <a:pt x="119817" y="239635"/>
                  </a:cubicBezTo>
                  <a:cubicBezTo>
                    <a:pt x="53644" y="239635"/>
                    <a:pt x="0" y="185991"/>
                    <a:pt x="0" y="119817"/>
                  </a:cubicBezTo>
                  <a:cubicBezTo>
                    <a:pt x="0" y="53644"/>
                    <a:pt x="53644" y="0"/>
                    <a:pt x="119817"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64FE277-D53F-8A47-AE94-94C097381363}"/>
                </a:ext>
              </a:extLst>
            </p:cNvPr>
            <p:cNvSpPr/>
            <p:nvPr/>
          </p:nvSpPr>
          <p:spPr>
            <a:xfrm>
              <a:off x="3221242" y="451108"/>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9183956-97FA-084F-BF6A-967E249D4F8B}"/>
                </a:ext>
              </a:extLst>
            </p:cNvPr>
            <p:cNvSpPr/>
            <p:nvPr/>
          </p:nvSpPr>
          <p:spPr>
            <a:xfrm>
              <a:off x="4141329" y="4874735"/>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1" y="239635"/>
                    <a:pt x="119817" y="239635"/>
                  </a:cubicBezTo>
                  <a:cubicBezTo>
                    <a:pt x="53644" y="239635"/>
                    <a:pt x="0" y="185990"/>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280B5EC-3387-1442-997E-BBF90058087C}"/>
                </a:ext>
              </a:extLst>
            </p:cNvPr>
            <p:cNvSpPr/>
            <p:nvPr/>
          </p:nvSpPr>
          <p:spPr>
            <a:xfrm>
              <a:off x="5913184" y="4874735"/>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0" y="239635"/>
                    <a:pt x="119817" y="239635"/>
                  </a:cubicBezTo>
                  <a:cubicBezTo>
                    <a:pt x="53644" y="239635"/>
                    <a:pt x="0" y="185990"/>
                    <a:pt x="0" y="119817"/>
                  </a:cubicBezTo>
                  <a:cubicBezTo>
                    <a:pt x="0" y="53644"/>
                    <a:pt x="53644" y="0"/>
                    <a:pt x="119817"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24F7BC-BA8B-784B-BE17-57027E542816}"/>
                </a:ext>
              </a:extLst>
            </p:cNvPr>
            <p:cNvSpPr/>
            <p:nvPr/>
          </p:nvSpPr>
          <p:spPr>
            <a:xfrm>
              <a:off x="7687956" y="4874735"/>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1" y="239635"/>
                    <a:pt x="119817" y="239635"/>
                  </a:cubicBezTo>
                  <a:cubicBezTo>
                    <a:pt x="53644" y="239635"/>
                    <a:pt x="0" y="185990"/>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90CAD38-BFFF-3D4E-A62C-60812C66E10A}"/>
                </a:ext>
              </a:extLst>
            </p:cNvPr>
            <p:cNvSpPr/>
            <p:nvPr/>
          </p:nvSpPr>
          <p:spPr>
            <a:xfrm>
              <a:off x="2356772" y="4874735"/>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1" y="239635"/>
                    <a:pt x="119817" y="239635"/>
                  </a:cubicBezTo>
                  <a:cubicBezTo>
                    <a:pt x="53644" y="239635"/>
                    <a:pt x="0" y="185990"/>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99FCC31-F8C6-444E-857E-7FCF926B78CA}"/>
                </a:ext>
              </a:extLst>
            </p:cNvPr>
            <p:cNvSpPr/>
            <p:nvPr/>
          </p:nvSpPr>
          <p:spPr>
            <a:xfrm>
              <a:off x="578909" y="4874735"/>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1" y="239635"/>
                    <a:pt x="119817" y="239635"/>
                  </a:cubicBezTo>
                  <a:cubicBezTo>
                    <a:pt x="53644" y="239635"/>
                    <a:pt x="0" y="185990"/>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8BF948-65D3-9945-A2B9-BB1A6CF7371D}"/>
                </a:ext>
              </a:extLst>
            </p:cNvPr>
            <p:cNvSpPr/>
            <p:nvPr/>
          </p:nvSpPr>
          <p:spPr>
            <a:xfrm>
              <a:off x="2906807" y="4540826"/>
              <a:ext cx="909350" cy="909264"/>
            </a:xfrm>
            <a:custGeom>
              <a:avLst/>
              <a:gdLst>
                <a:gd name="connsiteX0" fmla="*/ 768814 w 909350"/>
                <a:gd name="connsiteY0" fmla="*/ 140623 h 909264"/>
                <a:gd name="connsiteX1" fmla="*/ 768814 w 909350"/>
                <a:gd name="connsiteY1" fmla="*/ 819874 h 909264"/>
                <a:gd name="connsiteX2" fmla="*/ 714570 w 909350"/>
                <a:gd name="connsiteY2" fmla="*/ 873946 h 909264"/>
                <a:gd name="connsiteX3" fmla="*/ 554157 w 909350"/>
                <a:gd name="connsiteY3" fmla="*/ 878063 h 909264"/>
                <a:gd name="connsiteX4" fmla="*/ 550040 w 909350"/>
                <a:gd name="connsiteY4" fmla="*/ 717650 h 909264"/>
                <a:gd name="connsiteX5" fmla="*/ 554069 w 909350"/>
                <a:gd name="connsiteY5" fmla="*/ 713617 h 909264"/>
                <a:gd name="connsiteX6" fmla="*/ 610201 w 909350"/>
                <a:gd name="connsiteY6" fmla="*/ 657485 h 909264"/>
                <a:gd name="connsiteX7" fmla="*/ 610201 w 909350"/>
                <a:gd name="connsiteY7" fmla="*/ 299063 h 909264"/>
                <a:gd name="connsiteX8" fmla="*/ 251779 w 909350"/>
                <a:gd name="connsiteY8" fmla="*/ 299063 h 909264"/>
                <a:gd name="connsiteX9" fmla="*/ 195647 w 909350"/>
                <a:gd name="connsiteY9" fmla="*/ 355195 h 909264"/>
                <a:gd name="connsiteX10" fmla="*/ 35231 w 909350"/>
                <a:gd name="connsiteY10" fmla="*/ 359140 h 909264"/>
                <a:gd name="connsiteX11" fmla="*/ 31285 w 909350"/>
                <a:gd name="connsiteY11" fmla="*/ 198724 h 909264"/>
                <a:gd name="connsiteX12" fmla="*/ 35319 w 909350"/>
                <a:gd name="connsiteY12" fmla="*/ 194695 h 909264"/>
                <a:gd name="connsiteX13" fmla="*/ 89391 w 909350"/>
                <a:gd name="connsiteY13" fmla="*/ 140623 h 909264"/>
                <a:gd name="connsiteX14" fmla="*/ 768814 w 909350"/>
                <a:gd name="connsiteY14" fmla="*/ 140623 h 90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350" h="909264">
                  <a:moveTo>
                    <a:pt x="768814" y="140623"/>
                  </a:moveTo>
                  <a:cubicBezTo>
                    <a:pt x="956196" y="328270"/>
                    <a:pt x="956196" y="632226"/>
                    <a:pt x="768814" y="819874"/>
                  </a:cubicBezTo>
                  <a:lnTo>
                    <a:pt x="714570" y="873946"/>
                  </a:lnTo>
                  <a:cubicBezTo>
                    <a:pt x="671410" y="919380"/>
                    <a:pt x="599591" y="921223"/>
                    <a:pt x="554157" y="878063"/>
                  </a:cubicBezTo>
                  <a:cubicBezTo>
                    <a:pt x="508724" y="834903"/>
                    <a:pt x="506880" y="763084"/>
                    <a:pt x="550040" y="717650"/>
                  </a:cubicBezTo>
                  <a:cubicBezTo>
                    <a:pt x="551349" y="716273"/>
                    <a:pt x="552693" y="714927"/>
                    <a:pt x="554069" y="713617"/>
                  </a:cubicBezTo>
                  <a:lnTo>
                    <a:pt x="610201" y="657485"/>
                  </a:lnTo>
                  <a:cubicBezTo>
                    <a:pt x="709077" y="558610"/>
                    <a:pt x="730362" y="419567"/>
                    <a:pt x="610201" y="299063"/>
                  </a:cubicBezTo>
                  <a:cubicBezTo>
                    <a:pt x="497422" y="186284"/>
                    <a:pt x="350654" y="200188"/>
                    <a:pt x="251779" y="299063"/>
                  </a:cubicBezTo>
                  <a:lnTo>
                    <a:pt x="195647" y="355195"/>
                  </a:lnTo>
                  <a:cubicBezTo>
                    <a:pt x="152439" y="400582"/>
                    <a:pt x="80618" y="402349"/>
                    <a:pt x="35231" y="359140"/>
                  </a:cubicBezTo>
                  <a:cubicBezTo>
                    <a:pt x="-10157" y="315932"/>
                    <a:pt x="-11923" y="244111"/>
                    <a:pt x="31285" y="198724"/>
                  </a:cubicBezTo>
                  <a:cubicBezTo>
                    <a:pt x="32596" y="197347"/>
                    <a:pt x="33941" y="196004"/>
                    <a:pt x="35319" y="194695"/>
                  </a:cubicBezTo>
                  <a:lnTo>
                    <a:pt x="89391" y="140623"/>
                  </a:lnTo>
                  <a:cubicBezTo>
                    <a:pt x="277058" y="-46874"/>
                    <a:pt x="581146" y="-46874"/>
                    <a:pt x="768814" y="140623"/>
                  </a:cubicBezTo>
                  <a:close/>
                </a:path>
              </a:pathLst>
            </a:custGeom>
            <a:solidFill>
              <a:srgbClr val="337373">
                <a:alpha val="30000"/>
              </a:srgbClr>
            </a:solidFill>
            <a:ln w="1715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3D350C-946D-5B4E-A79F-8DC992FE8F20}"/>
                </a:ext>
              </a:extLst>
            </p:cNvPr>
            <p:cNvSpPr/>
            <p:nvPr/>
          </p:nvSpPr>
          <p:spPr>
            <a:xfrm>
              <a:off x="1274296" y="4513567"/>
              <a:ext cx="670324" cy="960770"/>
            </a:xfrm>
            <a:custGeom>
              <a:avLst/>
              <a:gdLst>
                <a:gd name="connsiteX0" fmla="*/ 670325 w 670324"/>
                <a:gd name="connsiteY0" fmla="*/ 480128 h 960770"/>
                <a:gd name="connsiteX1" fmla="*/ 189682 w 670324"/>
                <a:gd name="connsiteY1" fmla="*/ 960770 h 960770"/>
                <a:gd name="connsiteX2" fmla="*/ 113466 w 670324"/>
                <a:gd name="connsiteY2" fmla="*/ 960770 h 960770"/>
                <a:gd name="connsiteX3" fmla="*/ 0 w 670324"/>
                <a:gd name="connsiteY3" fmla="*/ 847304 h 960770"/>
                <a:gd name="connsiteX4" fmla="*/ 113466 w 670324"/>
                <a:gd name="connsiteY4" fmla="*/ 733839 h 960770"/>
                <a:gd name="connsiteX5" fmla="*/ 192772 w 670324"/>
                <a:gd name="connsiteY5" fmla="*/ 733838 h 960770"/>
                <a:gd name="connsiteX6" fmla="*/ 446311 w 670324"/>
                <a:gd name="connsiteY6" fmla="*/ 480471 h 960770"/>
                <a:gd name="connsiteX7" fmla="*/ 192772 w 670324"/>
                <a:gd name="connsiteY7" fmla="*/ 226932 h 960770"/>
                <a:gd name="connsiteX8" fmla="*/ 113466 w 670324"/>
                <a:gd name="connsiteY8" fmla="*/ 226932 h 960770"/>
                <a:gd name="connsiteX9" fmla="*/ 0 w 670324"/>
                <a:gd name="connsiteY9" fmla="*/ 113466 h 960770"/>
                <a:gd name="connsiteX10" fmla="*/ 113466 w 670324"/>
                <a:gd name="connsiteY10" fmla="*/ 0 h 960770"/>
                <a:gd name="connsiteX11" fmla="*/ 190025 w 670324"/>
                <a:gd name="connsiteY11" fmla="*/ 0 h 960770"/>
                <a:gd name="connsiteX12" fmla="*/ 670325 w 670324"/>
                <a:gd name="connsiteY12" fmla="*/ 480128 h 9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324" h="960770">
                  <a:moveTo>
                    <a:pt x="670325" y="480128"/>
                  </a:moveTo>
                  <a:cubicBezTo>
                    <a:pt x="670325" y="745579"/>
                    <a:pt x="455134" y="960770"/>
                    <a:pt x="189682" y="960770"/>
                  </a:cubicBezTo>
                  <a:lnTo>
                    <a:pt x="113466" y="960770"/>
                  </a:lnTo>
                  <a:cubicBezTo>
                    <a:pt x="50800" y="960770"/>
                    <a:pt x="0" y="909969"/>
                    <a:pt x="0" y="847304"/>
                  </a:cubicBezTo>
                  <a:cubicBezTo>
                    <a:pt x="0" y="784639"/>
                    <a:pt x="50800" y="733839"/>
                    <a:pt x="113466" y="733839"/>
                  </a:cubicBezTo>
                  <a:lnTo>
                    <a:pt x="192772" y="733838"/>
                  </a:lnTo>
                  <a:cubicBezTo>
                    <a:pt x="332502" y="733838"/>
                    <a:pt x="446311" y="650928"/>
                    <a:pt x="446311" y="480471"/>
                  </a:cubicBezTo>
                  <a:cubicBezTo>
                    <a:pt x="446311" y="320829"/>
                    <a:pt x="332502" y="226932"/>
                    <a:pt x="192772" y="226932"/>
                  </a:cubicBezTo>
                  <a:lnTo>
                    <a:pt x="113466" y="226932"/>
                  </a:lnTo>
                  <a:cubicBezTo>
                    <a:pt x="50800" y="226932"/>
                    <a:pt x="0" y="176131"/>
                    <a:pt x="0" y="113466"/>
                  </a:cubicBezTo>
                  <a:cubicBezTo>
                    <a:pt x="0" y="50801"/>
                    <a:pt x="50800" y="0"/>
                    <a:pt x="113466" y="0"/>
                  </a:cubicBezTo>
                  <a:lnTo>
                    <a:pt x="190025" y="0"/>
                  </a:lnTo>
                  <a:cubicBezTo>
                    <a:pt x="455142" y="189"/>
                    <a:pt x="670041" y="215011"/>
                    <a:pt x="670325" y="480128"/>
                  </a:cubicBezTo>
                  <a:close/>
                </a:path>
              </a:pathLst>
            </a:custGeom>
            <a:solidFill>
              <a:srgbClr val="337373">
                <a:alpha val="30000"/>
              </a:srgbClr>
            </a:solidFill>
            <a:ln w="1715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23E0589-2B9D-7F46-A300-33640734DED9}"/>
                </a:ext>
              </a:extLst>
            </p:cNvPr>
            <p:cNvSpPr/>
            <p:nvPr/>
          </p:nvSpPr>
          <p:spPr>
            <a:xfrm>
              <a:off x="4666946" y="4659304"/>
              <a:ext cx="960770" cy="671011"/>
            </a:xfrm>
            <a:custGeom>
              <a:avLst/>
              <a:gdLst>
                <a:gd name="connsiteX0" fmla="*/ 480128 w 960770"/>
                <a:gd name="connsiteY0" fmla="*/ 0 h 671011"/>
                <a:gd name="connsiteX1" fmla="*/ 960770 w 960770"/>
                <a:gd name="connsiteY1" fmla="*/ 480643 h 671011"/>
                <a:gd name="connsiteX2" fmla="*/ 960770 w 960770"/>
                <a:gd name="connsiteY2" fmla="*/ 557546 h 671011"/>
                <a:gd name="connsiteX3" fmla="*/ 847304 w 960770"/>
                <a:gd name="connsiteY3" fmla="*/ 671011 h 671011"/>
                <a:gd name="connsiteX4" fmla="*/ 733839 w 960770"/>
                <a:gd name="connsiteY4" fmla="*/ 557546 h 671011"/>
                <a:gd name="connsiteX5" fmla="*/ 733838 w 960770"/>
                <a:gd name="connsiteY5" fmla="*/ 478240 h 671011"/>
                <a:gd name="connsiteX6" fmla="*/ 480299 w 960770"/>
                <a:gd name="connsiteY6" fmla="*/ 224700 h 671011"/>
                <a:gd name="connsiteX7" fmla="*/ 226932 w 960770"/>
                <a:gd name="connsiteY7" fmla="*/ 478240 h 671011"/>
                <a:gd name="connsiteX8" fmla="*/ 226932 w 960770"/>
                <a:gd name="connsiteY8" fmla="*/ 557546 h 671011"/>
                <a:gd name="connsiteX9" fmla="*/ 113466 w 960770"/>
                <a:gd name="connsiteY9" fmla="*/ 671011 h 671011"/>
                <a:gd name="connsiteX10" fmla="*/ 1 w 960770"/>
                <a:gd name="connsiteY10" fmla="*/ 557546 h 671011"/>
                <a:gd name="connsiteX11" fmla="*/ 0 w 960770"/>
                <a:gd name="connsiteY11" fmla="*/ 480299 h 671011"/>
                <a:gd name="connsiteX12" fmla="*/ 480128 w 960770"/>
                <a:gd name="connsiteY12" fmla="*/ 0 h 67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0770" h="671011">
                  <a:moveTo>
                    <a:pt x="480128" y="0"/>
                  </a:moveTo>
                  <a:cubicBezTo>
                    <a:pt x="745579" y="0"/>
                    <a:pt x="960770" y="215191"/>
                    <a:pt x="960770" y="480643"/>
                  </a:cubicBezTo>
                  <a:lnTo>
                    <a:pt x="960770" y="557546"/>
                  </a:lnTo>
                  <a:cubicBezTo>
                    <a:pt x="960770" y="620211"/>
                    <a:pt x="909970" y="671011"/>
                    <a:pt x="847304" y="671011"/>
                  </a:cubicBezTo>
                  <a:cubicBezTo>
                    <a:pt x="784639" y="671011"/>
                    <a:pt x="733839" y="620211"/>
                    <a:pt x="733839" y="557546"/>
                  </a:cubicBezTo>
                  <a:lnTo>
                    <a:pt x="733838" y="478240"/>
                  </a:lnTo>
                  <a:cubicBezTo>
                    <a:pt x="733838" y="338510"/>
                    <a:pt x="650928" y="224700"/>
                    <a:pt x="480299" y="224700"/>
                  </a:cubicBezTo>
                  <a:cubicBezTo>
                    <a:pt x="320829" y="224700"/>
                    <a:pt x="226932" y="338510"/>
                    <a:pt x="226932" y="478240"/>
                  </a:cubicBezTo>
                  <a:lnTo>
                    <a:pt x="226932" y="557546"/>
                  </a:lnTo>
                  <a:cubicBezTo>
                    <a:pt x="226932" y="620211"/>
                    <a:pt x="176131" y="671011"/>
                    <a:pt x="113466" y="671011"/>
                  </a:cubicBezTo>
                  <a:cubicBezTo>
                    <a:pt x="50801" y="671011"/>
                    <a:pt x="1" y="620211"/>
                    <a:pt x="1" y="557546"/>
                  </a:cubicBezTo>
                  <a:lnTo>
                    <a:pt x="0" y="480299"/>
                  </a:lnTo>
                  <a:cubicBezTo>
                    <a:pt x="189" y="215183"/>
                    <a:pt x="215011" y="284"/>
                    <a:pt x="480128" y="0"/>
                  </a:cubicBezTo>
                  <a:close/>
                </a:path>
              </a:pathLst>
            </a:custGeom>
            <a:solidFill>
              <a:srgbClr val="337373">
                <a:alpha val="30000"/>
              </a:srgbClr>
            </a:solidFill>
            <a:ln w="1715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86E7F22-D745-714B-B647-17BF766EF614}"/>
                </a:ext>
              </a:extLst>
            </p:cNvPr>
            <p:cNvSpPr/>
            <p:nvPr/>
          </p:nvSpPr>
          <p:spPr>
            <a:xfrm>
              <a:off x="6480735" y="4540911"/>
              <a:ext cx="906930" cy="906378"/>
            </a:xfrm>
            <a:custGeom>
              <a:avLst/>
              <a:gdLst>
                <a:gd name="connsiteX0" fmla="*/ 140194 w 906930"/>
                <a:gd name="connsiteY0" fmla="*/ 140537 h 906378"/>
                <a:gd name="connsiteX1" fmla="*/ 819446 w 906930"/>
                <a:gd name="connsiteY1" fmla="*/ 140537 h 906378"/>
                <a:gd name="connsiteX2" fmla="*/ 873690 w 906930"/>
                <a:gd name="connsiteY2" fmla="*/ 194609 h 906378"/>
                <a:gd name="connsiteX3" fmla="*/ 873690 w 906930"/>
                <a:gd name="connsiteY3" fmla="*/ 355110 h 906378"/>
                <a:gd name="connsiteX4" fmla="*/ 713189 w 906930"/>
                <a:gd name="connsiteY4" fmla="*/ 355110 h 906378"/>
                <a:gd name="connsiteX5" fmla="*/ 657057 w 906930"/>
                <a:gd name="connsiteY5" fmla="*/ 298291 h 906378"/>
                <a:gd name="connsiteX6" fmla="*/ 298635 w 906930"/>
                <a:gd name="connsiteY6" fmla="*/ 298291 h 906378"/>
                <a:gd name="connsiteX7" fmla="*/ 298635 w 906930"/>
                <a:gd name="connsiteY7" fmla="*/ 656713 h 906378"/>
                <a:gd name="connsiteX8" fmla="*/ 354767 w 906930"/>
                <a:gd name="connsiteY8" fmla="*/ 712845 h 906378"/>
                <a:gd name="connsiteX9" fmla="*/ 354767 w 906930"/>
                <a:gd name="connsiteY9" fmla="*/ 873173 h 906378"/>
                <a:gd name="connsiteX10" fmla="*/ 194438 w 906930"/>
                <a:gd name="connsiteY10" fmla="*/ 873173 h 906378"/>
                <a:gd name="connsiteX11" fmla="*/ 140194 w 906930"/>
                <a:gd name="connsiteY11" fmla="*/ 819101 h 906378"/>
                <a:gd name="connsiteX12" fmla="*/ 140194 w 906930"/>
                <a:gd name="connsiteY12" fmla="*/ 140537 h 9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930" h="906378">
                  <a:moveTo>
                    <a:pt x="140194" y="140537"/>
                  </a:moveTo>
                  <a:cubicBezTo>
                    <a:pt x="327842" y="-46846"/>
                    <a:pt x="631798" y="-46846"/>
                    <a:pt x="819446" y="140537"/>
                  </a:cubicBezTo>
                  <a:lnTo>
                    <a:pt x="873690" y="194609"/>
                  </a:lnTo>
                  <a:cubicBezTo>
                    <a:pt x="918011" y="238930"/>
                    <a:pt x="918011" y="310789"/>
                    <a:pt x="873690" y="355110"/>
                  </a:cubicBezTo>
                  <a:cubicBezTo>
                    <a:pt x="829368" y="399431"/>
                    <a:pt x="757510" y="399431"/>
                    <a:pt x="713189" y="355110"/>
                  </a:cubicBezTo>
                  <a:lnTo>
                    <a:pt x="657057" y="298291"/>
                  </a:lnTo>
                  <a:cubicBezTo>
                    <a:pt x="558182" y="199416"/>
                    <a:pt x="419311" y="178130"/>
                    <a:pt x="298635" y="298291"/>
                  </a:cubicBezTo>
                  <a:cubicBezTo>
                    <a:pt x="185856" y="411070"/>
                    <a:pt x="199932" y="557838"/>
                    <a:pt x="298635" y="656713"/>
                  </a:cubicBezTo>
                  <a:lnTo>
                    <a:pt x="354767" y="712845"/>
                  </a:lnTo>
                  <a:cubicBezTo>
                    <a:pt x="399040" y="757118"/>
                    <a:pt x="399040" y="828900"/>
                    <a:pt x="354767" y="873173"/>
                  </a:cubicBezTo>
                  <a:cubicBezTo>
                    <a:pt x="310494" y="917447"/>
                    <a:pt x="238712" y="917447"/>
                    <a:pt x="194438" y="873173"/>
                  </a:cubicBezTo>
                  <a:lnTo>
                    <a:pt x="140194" y="819101"/>
                  </a:lnTo>
                  <a:cubicBezTo>
                    <a:pt x="-46731" y="631533"/>
                    <a:pt x="-46731" y="328105"/>
                    <a:pt x="140194" y="14053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1E140AC-65DE-1E40-863D-59DC669E76C8}"/>
                </a:ext>
              </a:extLst>
            </p:cNvPr>
            <p:cNvSpPr/>
            <p:nvPr/>
          </p:nvSpPr>
          <p:spPr>
            <a:xfrm>
              <a:off x="3249737" y="220734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AF38B2D-21EA-4D41-9D1F-15ECEC965EDA}"/>
                </a:ext>
              </a:extLst>
            </p:cNvPr>
            <p:cNvSpPr/>
            <p:nvPr/>
          </p:nvSpPr>
          <p:spPr>
            <a:xfrm>
              <a:off x="5021420" y="2207341"/>
              <a:ext cx="239634" cy="239634"/>
            </a:xfrm>
            <a:custGeom>
              <a:avLst/>
              <a:gdLst>
                <a:gd name="connsiteX0" fmla="*/ 239634 w 239634"/>
                <a:gd name="connsiteY0" fmla="*/ 119817 h 239634"/>
                <a:gd name="connsiteX1" fmla="*/ 119817 w 239634"/>
                <a:gd name="connsiteY1" fmla="*/ 239635 h 239634"/>
                <a:gd name="connsiteX2" fmla="*/ -1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4" y="239635"/>
                    <a:pt x="-1" y="185991"/>
                    <a:pt x="-1" y="119817"/>
                  </a:cubicBezTo>
                  <a:cubicBezTo>
                    <a:pt x="-1"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B9F7A60-71D4-6245-B201-344C14FAD4B7}"/>
                </a:ext>
              </a:extLst>
            </p:cNvPr>
            <p:cNvSpPr/>
            <p:nvPr/>
          </p:nvSpPr>
          <p:spPr>
            <a:xfrm>
              <a:off x="6796193" y="220734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0" y="239635"/>
                    <a:pt x="119817" y="239635"/>
                  </a:cubicBezTo>
                  <a:cubicBezTo>
                    <a:pt x="53644" y="239635"/>
                    <a:pt x="0" y="185991"/>
                    <a:pt x="0" y="119817"/>
                  </a:cubicBezTo>
                  <a:cubicBezTo>
                    <a:pt x="0" y="53644"/>
                    <a:pt x="53644" y="0"/>
                    <a:pt x="119817"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0D11BFD-1946-3C41-96D3-D20007F3D26B}"/>
                </a:ext>
              </a:extLst>
            </p:cNvPr>
            <p:cNvSpPr/>
            <p:nvPr/>
          </p:nvSpPr>
          <p:spPr>
            <a:xfrm>
              <a:off x="1465180" y="2207341"/>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7" y="239635"/>
                  </a:cubicBezTo>
                  <a:cubicBezTo>
                    <a:pt x="53644" y="239635"/>
                    <a:pt x="0" y="185991"/>
                    <a:pt x="0" y="119817"/>
                  </a:cubicBezTo>
                  <a:cubicBezTo>
                    <a:pt x="0" y="53644"/>
                    <a:pt x="53644" y="0"/>
                    <a:pt x="119817"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A0D65A1-8034-E54B-8997-18DEF754DED2}"/>
                </a:ext>
              </a:extLst>
            </p:cNvPr>
            <p:cNvSpPr/>
            <p:nvPr/>
          </p:nvSpPr>
          <p:spPr>
            <a:xfrm>
              <a:off x="2016299" y="1873517"/>
              <a:ext cx="907322" cy="907443"/>
            </a:xfrm>
            <a:custGeom>
              <a:avLst/>
              <a:gdLst>
                <a:gd name="connsiteX0" fmla="*/ 766700 w 907322"/>
                <a:gd name="connsiteY0" fmla="*/ 140537 h 907443"/>
                <a:gd name="connsiteX1" fmla="*/ 766700 w 907322"/>
                <a:gd name="connsiteY1" fmla="*/ 819959 h 907443"/>
                <a:gd name="connsiteX2" fmla="*/ 712456 w 907322"/>
                <a:gd name="connsiteY2" fmla="*/ 874203 h 907443"/>
                <a:gd name="connsiteX3" fmla="*/ 551956 w 907322"/>
                <a:gd name="connsiteY3" fmla="*/ 874203 h 907443"/>
                <a:gd name="connsiteX4" fmla="*/ 551956 w 907322"/>
                <a:gd name="connsiteY4" fmla="*/ 713703 h 907443"/>
                <a:gd name="connsiteX5" fmla="*/ 608260 w 907322"/>
                <a:gd name="connsiteY5" fmla="*/ 657571 h 907443"/>
                <a:gd name="connsiteX6" fmla="*/ 608260 w 907322"/>
                <a:gd name="connsiteY6" fmla="*/ 299149 h 907443"/>
                <a:gd name="connsiteX7" fmla="*/ 249838 w 907322"/>
                <a:gd name="connsiteY7" fmla="*/ 299149 h 907443"/>
                <a:gd name="connsiteX8" fmla="*/ 193534 w 907322"/>
                <a:gd name="connsiteY8" fmla="*/ 355281 h 907443"/>
                <a:gd name="connsiteX9" fmla="*/ 33205 w 907322"/>
                <a:gd name="connsiteY9" fmla="*/ 355281 h 907443"/>
                <a:gd name="connsiteX10" fmla="*/ 33205 w 907322"/>
                <a:gd name="connsiteY10" fmla="*/ 194953 h 907443"/>
                <a:gd name="connsiteX11" fmla="*/ 87277 w 907322"/>
                <a:gd name="connsiteY11" fmla="*/ 140709 h 907443"/>
                <a:gd name="connsiteX12" fmla="*/ 766700 w 907322"/>
                <a:gd name="connsiteY12" fmla="*/ 140537 h 90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7322" h="907443">
                  <a:moveTo>
                    <a:pt x="766700" y="140537"/>
                  </a:moveTo>
                  <a:cubicBezTo>
                    <a:pt x="954197" y="328204"/>
                    <a:pt x="954197" y="632292"/>
                    <a:pt x="766700" y="819959"/>
                  </a:cubicBezTo>
                  <a:lnTo>
                    <a:pt x="712456" y="874203"/>
                  </a:lnTo>
                  <a:cubicBezTo>
                    <a:pt x="668135" y="918524"/>
                    <a:pt x="596277" y="918524"/>
                    <a:pt x="551956" y="874203"/>
                  </a:cubicBezTo>
                  <a:cubicBezTo>
                    <a:pt x="507635" y="829883"/>
                    <a:pt x="507635" y="758024"/>
                    <a:pt x="551956" y="713703"/>
                  </a:cubicBezTo>
                  <a:lnTo>
                    <a:pt x="608260" y="657571"/>
                  </a:lnTo>
                  <a:cubicBezTo>
                    <a:pt x="706963" y="558696"/>
                    <a:pt x="728420" y="419825"/>
                    <a:pt x="608260" y="299149"/>
                  </a:cubicBezTo>
                  <a:cubicBezTo>
                    <a:pt x="495309" y="186370"/>
                    <a:pt x="348541" y="200446"/>
                    <a:pt x="249838" y="299149"/>
                  </a:cubicBezTo>
                  <a:lnTo>
                    <a:pt x="193534" y="355281"/>
                  </a:lnTo>
                  <a:cubicBezTo>
                    <a:pt x="149260" y="399555"/>
                    <a:pt x="77479" y="399555"/>
                    <a:pt x="33205" y="355281"/>
                  </a:cubicBezTo>
                  <a:cubicBezTo>
                    <a:pt x="-11068" y="311008"/>
                    <a:pt x="-11068" y="239226"/>
                    <a:pt x="33205" y="194953"/>
                  </a:cubicBezTo>
                  <a:lnTo>
                    <a:pt x="87277" y="140709"/>
                  </a:lnTo>
                  <a:cubicBezTo>
                    <a:pt x="274897" y="-46836"/>
                    <a:pt x="578985" y="-46913"/>
                    <a:pt x="766700" y="140537"/>
                  </a:cubicBezTo>
                  <a:close/>
                </a:path>
              </a:pathLst>
            </a:custGeom>
            <a:solidFill>
              <a:srgbClr val="337373">
                <a:alpha val="30000"/>
              </a:srgbClr>
            </a:solidFill>
            <a:ln w="17159"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50A0368A-EC20-514C-8EDB-21C81CF60F02}"/>
                </a:ext>
              </a:extLst>
            </p:cNvPr>
            <p:cNvSpPr/>
            <p:nvPr/>
          </p:nvSpPr>
          <p:spPr>
            <a:xfrm>
              <a:off x="382533" y="1847031"/>
              <a:ext cx="670324" cy="960598"/>
            </a:xfrm>
            <a:custGeom>
              <a:avLst/>
              <a:gdLst>
                <a:gd name="connsiteX0" fmla="*/ 670325 w 670324"/>
                <a:gd name="connsiteY0" fmla="*/ 479956 h 960598"/>
                <a:gd name="connsiteX1" fmla="*/ 189682 w 670324"/>
                <a:gd name="connsiteY1" fmla="*/ 960598 h 960598"/>
                <a:gd name="connsiteX2" fmla="*/ 113466 w 670324"/>
                <a:gd name="connsiteY2" fmla="*/ 960598 h 960598"/>
                <a:gd name="connsiteX3" fmla="*/ 0 w 670324"/>
                <a:gd name="connsiteY3" fmla="*/ 847132 h 960598"/>
                <a:gd name="connsiteX4" fmla="*/ 113466 w 670324"/>
                <a:gd name="connsiteY4" fmla="*/ 733666 h 960598"/>
                <a:gd name="connsiteX5" fmla="*/ 192772 w 670324"/>
                <a:gd name="connsiteY5" fmla="*/ 733666 h 960598"/>
                <a:gd name="connsiteX6" fmla="*/ 446311 w 670324"/>
                <a:gd name="connsiteY6" fmla="*/ 480299 h 960598"/>
                <a:gd name="connsiteX7" fmla="*/ 192772 w 670324"/>
                <a:gd name="connsiteY7" fmla="*/ 226932 h 960598"/>
                <a:gd name="connsiteX8" fmla="*/ 113466 w 670324"/>
                <a:gd name="connsiteY8" fmla="*/ 226932 h 960598"/>
                <a:gd name="connsiteX9" fmla="*/ 0 w 670324"/>
                <a:gd name="connsiteY9" fmla="*/ 113466 h 960598"/>
                <a:gd name="connsiteX10" fmla="*/ 113466 w 670324"/>
                <a:gd name="connsiteY10" fmla="*/ 0 h 960598"/>
                <a:gd name="connsiteX11" fmla="*/ 190025 w 670324"/>
                <a:gd name="connsiteY11" fmla="*/ 0 h 960598"/>
                <a:gd name="connsiteX12" fmla="*/ 670325 w 670324"/>
                <a:gd name="connsiteY12" fmla="*/ 479956 h 96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324" h="960598">
                  <a:moveTo>
                    <a:pt x="670325" y="479956"/>
                  </a:moveTo>
                  <a:cubicBezTo>
                    <a:pt x="670325" y="745407"/>
                    <a:pt x="455134" y="960598"/>
                    <a:pt x="189682" y="960598"/>
                  </a:cubicBezTo>
                  <a:lnTo>
                    <a:pt x="113466" y="960598"/>
                  </a:lnTo>
                  <a:cubicBezTo>
                    <a:pt x="50800" y="960598"/>
                    <a:pt x="0" y="909798"/>
                    <a:pt x="0" y="847132"/>
                  </a:cubicBezTo>
                  <a:cubicBezTo>
                    <a:pt x="0" y="784467"/>
                    <a:pt x="50800" y="733666"/>
                    <a:pt x="113466" y="733666"/>
                  </a:cubicBezTo>
                  <a:lnTo>
                    <a:pt x="192772" y="733666"/>
                  </a:lnTo>
                  <a:cubicBezTo>
                    <a:pt x="332502" y="733666"/>
                    <a:pt x="446311" y="650756"/>
                    <a:pt x="446311" y="480299"/>
                  </a:cubicBezTo>
                  <a:cubicBezTo>
                    <a:pt x="446311" y="320829"/>
                    <a:pt x="332502" y="226932"/>
                    <a:pt x="192772" y="226932"/>
                  </a:cubicBezTo>
                  <a:lnTo>
                    <a:pt x="113466" y="226932"/>
                  </a:lnTo>
                  <a:cubicBezTo>
                    <a:pt x="50800" y="226932"/>
                    <a:pt x="0" y="176132"/>
                    <a:pt x="0" y="113466"/>
                  </a:cubicBezTo>
                  <a:cubicBezTo>
                    <a:pt x="0" y="50800"/>
                    <a:pt x="50800" y="0"/>
                    <a:pt x="113466" y="0"/>
                  </a:cubicBezTo>
                  <a:lnTo>
                    <a:pt x="190025" y="0"/>
                  </a:lnTo>
                  <a:cubicBezTo>
                    <a:pt x="455075" y="189"/>
                    <a:pt x="669946" y="214907"/>
                    <a:pt x="670325" y="479956"/>
                  </a:cubicBezTo>
                  <a:close/>
                </a:path>
              </a:pathLst>
            </a:custGeom>
            <a:solidFill>
              <a:srgbClr val="337373">
                <a:alpha val="30000"/>
              </a:srgbClr>
            </a:solidFill>
            <a:ln w="17159"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E2624E4A-E4EA-554F-B098-DED61EAAA09D}"/>
                </a:ext>
              </a:extLst>
            </p:cNvPr>
            <p:cNvSpPr/>
            <p:nvPr/>
          </p:nvSpPr>
          <p:spPr>
            <a:xfrm>
              <a:off x="3787541" y="1991910"/>
              <a:ext cx="960770" cy="671354"/>
            </a:xfrm>
            <a:custGeom>
              <a:avLst/>
              <a:gdLst>
                <a:gd name="connsiteX0" fmla="*/ 480128 w 960770"/>
                <a:gd name="connsiteY0" fmla="*/ 0 h 671354"/>
                <a:gd name="connsiteX1" fmla="*/ 960770 w 960770"/>
                <a:gd name="connsiteY1" fmla="*/ 480643 h 671354"/>
                <a:gd name="connsiteX2" fmla="*/ 960770 w 960770"/>
                <a:gd name="connsiteY2" fmla="*/ 557202 h 671354"/>
                <a:gd name="connsiteX3" fmla="*/ 847304 w 960770"/>
                <a:gd name="connsiteY3" fmla="*/ 670668 h 671354"/>
                <a:gd name="connsiteX4" fmla="*/ 733838 w 960770"/>
                <a:gd name="connsiteY4" fmla="*/ 557202 h 671354"/>
                <a:gd name="connsiteX5" fmla="*/ 733839 w 960770"/>
                <a:gd name="connsiteY5" fmla="*/ 478411 h 671354"/>
                <a:gd name="connsiteX6" fmla="*/ 480300 w 960770"/>
                <a:gd name="connsiteY6" fmla="*/ 225044 h 671354"/>
                <a:gd name="connsiteX7" fmla="*/ 226932 w 960770"/>
                <a:gd name="connsiteY7" fmla="*/ 478411 h 671354"/>
                <a:gd name="connsiteX8" fmla="*/ 226932 w 960770"/>
                <a:gd name="connsiteY8" fmla="*/ 557889 h 671354"/>
                <a:gd name="connsiteX9" fmla="*/ 113466 w 960770"/>
                <a:gd name="connsiteY9" fmla="*/ 671355 h 671354"/>
                <a:gd name="connsiteX10" fmla="*/ 1 w 960770"/>
                <a:gd name="connsiteY10" fmla="*/ 557889 h 671354"/>
                <a:gd name="connsiteX11" fmla="*/ 1 w 960770"/>
                <a:gd name="connsiteY11" fmla="*/ 481329 h 671354"/>
                <a:gd name="connsiteX12" fmla="*/ 479956 w 960770"/>
                <a:gd name="connsiteY12" fmla="*/ 0 h 671354"/>
                <a:gd name="connsiteX13" fmla="*/ 480128 w 960770"/>
                <a:gd name="connsiteY13" fmla="*/ 0 h 6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0" h="671354">
                  <a:moveTo>
                    <a:pt x="480128" y="0"/>
                  </a:moveTo>
                  <a:cubicBezTo>
                    <a:pt x="745580" y="0"/>
                    <a:pt x="960770" y="215191"/>
                    <a:pt x="960770" y="480643"/>
                  </a:cubicBezTo>
                  <a:lnTo>
                    <a:pt x="960770" y="557202"/>
                  </a:lnTo>
                  <a:cubicBezTo>
                    <a:pt x="960770" y="619868"/>
                    <a:pt x="909970" y="670668"/>
                    <a:pt x="847304" y="670668"/>
                  </a:cubicBezTo>
                  <a:cubicBezTo>
                    <a:pt x="784639" y="670668"/>
                    <a:pt x="733838" y="619868"/>
                    <a:pt x="733838" y="557202"/>
                  </a:cubicBezTo>
                  <a:lnTo>
                    <a:pt x="733839" y="478411"/>
                  </a:lnTo>
                  <a:cubicBezTo>
                    <a:pt x="733839" y="338681"/>
                    <a:pt x="650928" y="225044"/>
                    <a:pt x="480300" y="225044"/>
                  </a:cubicBezTo>
                  <a:cubicBezTo>
                    <a:pt x="320829" y="225044"/>
                    <a:pt x="226932" y="338681"/>
                    <a:pt x="226932" y="478411"/>
                  </a:cubicBezTo>
                  <a:lnTo>
                    <a:pt x="226932" y="557889"/>
                  </a:lnTo>
                  <a:cubicBezTo>
                    <a:pt x="226932" y="620554"/>
                    <a:pt x="176132" y="671355"/>
                    <a:pt x="113466" y="671355"/>
                  </a:cubicBezTo>
                  <a:cubicBezTo>
                    <a:pt x="50801" y="671355"/>
                    <a:pt x="1" y="620554"/>
                    <a:pt x="1" y="557889"/>
                  </a:cubicBezTo>
                  <a:lnTo>
                    <a:pt x="1" y="481329"/>
                  </a:lnTo>
                  <a:cubicBezTo>
                    <a:pt x="-379" y="215878"/>
                    <a:pt x="214504" y="380"/>
                    <a:pt x="479956" y="0"/>
                  </a:cubicBezTo>
                  <a:cubicBezTo>
                    <a:pt x="480013" y="0"/>
                    <a:pt x="480071" y="0"/>
                    <a:pt x="480128" y="0"/>
                  </a:cubicBezTo>
                  <a:close/>
                </a:path>
              </a:pathLst>
            </a:custGeom>
            <a:solidFill>
              <a:srgbClr val="337373">
                <a:alpha val="30000"/>
              </a:srgbClr>
            </a:solidFill>
            <a:ln w="1715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7FD9DA0-CFAA-CC4E-9D33-A263A5B80B7A}"/>
                </a:ext>
              </a:extLst>
            </p:cNvPr>
            <p:cNvSpPr/>
            <p:nvPr/>
          </p:nvSpPr>
          <p:spPr>
            <a:xfrm>
              <a:off x="5588544" y="1873431"/>
              <a:ext cx="905318" cy="909348"/>
            </a:xfrm>
            <a:custGeom>
              <a:avLst/>
              <a:gdLst>
                <a:gd name="connsiteX0" fmla="*/ 140623 w 905318"/>
                <a:gd name="connsiteY0" fmla="*/ 140623 h 909348"/>
                <a:gd name="connsiteX1" fmla="*/ 820045 w 905318"/>
                <a:gd name="connsiteY1" fmla="*/ 140623 h 909348"/>
                <a:gd name="connsiteX2" fmla="*/ 874117 w 905318"/>
                <a:gd name="connsiteY2" fmla="*/ 194867 h 909348"/>
                <a:gd name="connsiteX3" fmla="*/ 870000 w 905318"/>
                <a:gd name="connsiteY3" fmla="*/ 355279 h 909348"/>
                <a:gd name="connsiteX4" fmla="*/ 713617 w 905318"/>
                <a:gd name="connsiteY4" fmla="*/ 355195 h 909348"/>
                <a:gd name="connsiteX5" fmla="*/ 657485 w 905318"/>
                <a:gd name="connsiteY5" fmla="*/ 299063 h 909348"/>
                <a:gd name="connsiteX6" fmla="*/ 299063 w 905318"/>
                <a:gd name="connsiteY6" fmla="*/ 299063 h 909348"/>
                <a:gd name="connsiteX7" fmla="*/ 299063 w 905318"/>
                <a:gd name="connsiteY7" fmla="*/ 657485 h 909348"/>
                <a:gd name="connsiteX8" fmla="*/ 355195 w 905318"/>
                <a:gd name="connsiteY8" fmla="*/ 713617 h 909348"/>
                <a:gd name="connsiteX9" fmla="*/ 359312 w 905318"/>
                <a:gd name="connsiteY9" fmla="*/ 874030 h 909348"/>
                <a:gd name="connsiteX10" fmla="*/ 198900 w 905318"/>
                <a:gd name="connsiteY10" fmla="*/ 878147 h 909348"/>
                <a:gd name="connsiteX11" fmla="*/ 194867 w 905318"/>
                <a:gd name="connsiteY11" fmla="*/ 874118 h 909348"/>
                <a:gd name="connsiteX12" fmla="*/ 140623 w 905318"/>
                <a:gd name="connsiteY12" fmla="*/ 820045 h 909348"/>
                <a:gd name="connsiteX13" fmla="*/ 140623 w 905318"/>
                <a:gd name="connsiteY13" fmla="*/ 140623 h 9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318" h="909348">
                  <a:moveTo>
                    <a:pt x="140623" y="140623"/>
                  </a:moveTo>
                  <a:cubicBezTo>
                    <a:pt x="328290" y="-46874"/>
                    <a:pt x="632378" y="-46874"/>
                    <a:pt x="820045" y="140623"/>
                  </a:cubicBezTo>
                  <a:lnTo>
                    <a:pt x="874117" y="194867"/>
                  </a:lnTo>
                  <a:cubicBezTo>
                    <a:pt x="917277" y="240300"/>
                    <a:pt x="915434" y="312119"/>
                    <a:pt x="870000" y="355279"/>
                  </a:cubicBezTo>
                  <a:cubicBezTo>
                    <a:pt x="826173" y="396913"/>
                    <a:pt x="757400" y="396876"/>
                    <a:pt x="713617" y="355195"/>
                  </a:cubicBezTo>
                  <a:lnTo>
                    <a:pt x="657485" y="299063"/>
                  </a:lnTo>
                  <a:cubicBezTo>
                    <a:pt x="558782" y="200360"/>
                    <a:pt x="419739" y="178902"/>
                    <a:pt x="299063" y="299063"/>
                  </a:cubicBezTo>
                  <a:cubicBezTo>
                    <a:pt x="186284" y="411842"/>
                    <a:pt x="200359" y="558610"/>
                    <a:pt x="299063" y="657485"/>
                  </a:cubicBezTo>
                  <a:lnTo>
                    <a:pt x="355195" y="713617"/>
                  </a:lnTo>
                  <a:cubicBezTo>
                    <a:pt x="400629" y="756777"/>
                    <a:pt x="402472" y="828596"/>
                    <a:pt x="359312" y="874030"/>
                  </a:cubicBezTo>
                  <a:cubicBezTo>
                    <a:pt x="316153" y="919463"/>
                    <a:pt x="244334" y="921306"/>
                    <a:pt x="198900" y="878147"/>
                  </a:cubicBezTo>
                  <a:cubicBezTo>
                    <a:pt x="197522" y="876838"/>
                    <a:pt x="196177" y="875494"/>
                    <a:pt x="194867" y="874118"/>
                  </a:cubicBezTo>
                  <a:lnTo>
                    <a:pt x="140623" y="820045"/>
                  </a:lnTo>
                  <a:cubicBezTo>
                    <a:pt x="-46874" y="632378"/>
                    <a:pt x="-46874" y="328290"/>
                    <a:pt x="140623" y="140623"/>
                  </a:cubicBezTo>
                  <a:close/>
                </a:path>
              </a:pathLst>
            </a:custGeom>
            <a:solidFill>
              <a:srgbClr val="337373">
                <a:alpha val="30000"/>
              </a:srgbClr>
            </a:solidFill>
            <a:ln w="17159"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E86CBE55-7993-894E-9468-1CF63E985000}"/>
                </a:ext>
              </a:extLst>
            </p:cNvPr>
            <p:cNvSpPr/>
            <p:nvPr/>
          </p:nvSpPr>
          <p:spPr>
            <a:xfrm>
              <a:off x="7472526" y="1855614"/>
              <a:ext cx="670667" cy="960770"/>
            </a:xfrm>
            <a:custGeom>
              <a:avLst/>
              <a:gdLst>
                <a:gd name="connsiteX0" fmla="*/ 0 w 670667"/>
                <a:gd name="connsiteY0" fmla="*/ 480643 h 960770"/>
                <a:gd name="connsiteX1" fmla="*/ 480643 w 670667"/>
                <a:gd name="connsiteY1" fmla="*/ 0 h 960770"/>
                <a:gd name="connsiteX2" fmla="*/ 557202 w 670667"/>
                <a:gd name="connsiteY2" fmla="*/ 0 h 960770"/>
                <a:gd name="connsiteX3" fmla="*/ 670668 w 670667"/>
                <a:gd name="connsiteY3" fmla="*/ 113466 h 960770"/>
                <a:gd name="connsiteX4" fmla="*/ 557202 w 670667"/>
                <a:gd name="connsiteY4" fmla="*/ 226932 h 960770"/>
                <a:gd name="connsiteX5" fmla="*/ 477381 w 670667"/>
                <a:gd name="connsiteY5" fmla="*/ 226932 h 960770"/>
                <a:gd name="connsiteX6" fmla="*/ 224014 w 670667"/>
                <a:gd name="connsiteY6" fmla="*/ 480471 h 960770"/>
                <a:gd name="connsiteX7" fmla="*/ 477381 w 670667"/>
                <a:gd name="connsiteY7" fmla="*/ 733838 h 960770"/>
                <a:gd name="connsiteX8" fmla="*/ 556859 w 670667"/>
                <a:gd name="connsiteY8" fmla="*/ 733838 h 960770"/>
                <a:gd name="connsiteX9" fmla="*/ 670325 w 670667"/>
                <a:gd name="connsiteY9" fmla="*/ 847304 h 960770"/>
                <a:gd name="connsiteX10" fmla="*/ 556859 w 670667"/>
                <a:gd name="connsiteY10" fmla="*/ 960770 h 960770"/>
                <a:gd name="connsiteX11" fmla="*/ 480299 w 670667"/>
                <a:gd name="connsiteY11" fmla="*/ 960770 h 960770"/>
                <a:gd name="connsiteX12" fmla="*/ 0 w 670667"/>
                <a:gd name="connsiteY12" fmla="*/ 480643 h 9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667" h="960770">
                  <a:moveTo>
                    <a:pt x="0" y="480643"/>
                  </a:moveTo>
                  <a:cubicBezTo>
                    <a:pt x="0" y="215191"/>
                    <a:pt x="215191" y="0"/>
                    <a:pt x="480643" y="0"/>
                  </a:cubicBezTo>
                  <a:lnTo>
                    <a:pt x="557202" y="0"/>
                  </a:lnTo>
                  <a:cubicBezTo>
                    <a:pt x="619868" y="0"/>
                    <a:pt x="670668" y="50800"/>
                    <a:pt x="670668" y="113466"/>
                  </a:cubicBezTo>
                  <a:cubicBezTo>
                    <a:pt x="670668" y="176132"/>
                    <a:pt x="619867" y="226932"/>
                    <a:pt x="557202" y="226932"/>
                  </a:cubicBezTo>
                  <a:lnTo>
                    <a:pt x="477381" y="226932"/>
                  </a:lnTo>
                  <a:cubicBezTo>
                    <a:pt x="337651" y="226932"/>
                    <a:pt x="224014" y="309843"/>
                    <a:pt x="224014" y="480471"/>
                  </a:cubicBezTo>
                  <a:cubicBezTo>
                    <a:pt x="224014" y="639941"/>
                    <a:pt x="337651" y="733838"/>
                    <a:pt x="477381" y="733838"/>
                  </a:cubicBezTo>
                  <a:lnTo>
                    <a:pt x="556859" y="733838"/>
                  </a:lnTo>
                  <a:cubicBezTo>
                    <a:pt x="619524" y="733838"/>
                    <a:pt x="670325" y="784639"/>
                    <a:pt x="670325" y="847304"/>
                  </a:cubicBezTo>
                  <a:cubicBezTo>
                    <a:pt x="670325" y="909970"/>
                    <a:pt x="619524" y="960770"/>
                    <a:pt x="556859" y="960770"/>
                  </a:cubicBezTo>
                  <a:lnTo>
                    <a:pt x="480299" y="960770"/>
                  </a:lnTo>
                  <a:cubicBezTo>
                    <a:pt x="215183" y="960581"/>
                    <a:pt x="284" y="745759"/>
                    <a:pt x="0" y="480643"/>
                  </a:cubicBezTo>
                  <a:close/>
                </a:path>
              </a:pathLst>
            </a:custGeom>
            <a:solidFill>
              <a:srgbClr val="337373">
                <a:alpha val="30000"/>
              </a:srgbClr>
            </a:solidFill>
            <a:ln w="17159"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A6321F-EE8C-D546-9689-98A87367BD6D}"/>
                </a:ext>
              </a:extLst>
            </p:cNvPr>
            <p:cNvSpPr/>
            <p:nvPr/>
          </p:nvSpPr>
          <p:spPr>
            <a:xfrm>
              <a:off x="10926178" y="3777516"/>
              <a:ext cx="1013922" cy="658118"/>
            </a:xfrm>
            <a:custGeom>
              <a:avLst/>
              <a:gdLst>
                <a:gd name="connsiteX0" fmla="*/ 1013921 w 1013922"/>
                <a:gd name="connsiteY0" fmla="*/ 115164 h 658118"/>
                <a:gd name="connsiteX1" fmla="*/ 979589 w 1013922"/>
                <a:gd name="connsiteY1" fmla="*/ 196358 h 658118"/>
                <a:gd name="connsiteX2" fmla="*/ 508387 w 1013922"/>
                <a:gd name="connsiteY2" fmla="*/ 658118 h 658118"/>
                <a:gd name="connsiteX3" fmla="*/ 35984 w 1013922"/>
                <a:gd name="connsiteY3" fmla="*/ 196358 h 658118"/>
                <a:gd name="connsiteX4" fmla="*/ 30575 w 1013922"/>
                <a:gd name="connsiteY4" fmla="*/ 35984 h 658118"/>
                <a:gd name="connsiteX5" fmla="*/ 190949 w 1013922"/>
                <a:gd name="connsiteY5" fmla="*/ 30575 h 658118"/>
                <a:gd name="connsiteX6" fmla="*/ 194596 w 1013922"/>
                <a:gd name="connsiteY6" fmla="*/ 34141 h 658118"/>
                <a:gd name="connsiteX7" fmla="*/ 508387 w 1013922"/>
                <a:gd name="connsiteY7" fmla="*/ 340722 h 658118"/>
                <a:gd name="connsiteX8" fmla="*/ 822007 w 1013922"/>
                <a:gd name="connsiteY8" fmla="*/ 34141 h 658118"/>
                <a:gd name="connsiteX9" fmla="*/ 902171 w 1013922"/>
                <a:gd name="connsiteY9" fmla="*/ 1698 h 658118"/>
                <a:gd name="connsiteX10" fmla="*/ 1013921 w 1013922"/>
                <a:gd name="connsiteY10" fmla="*/ 115164 h 65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3922" h="658118">
                  <a:moveTo>
                    <a:pt x="1013921" y="115164"/>
                  </a:moveTo>
                  <a:cubicBezTo>
                    <a:pt x="1013868" y="145745"/>
                    <a:pt x="1001492" y="175015"/>
                    <a:pt x="979589" y="196358"/>
                  </a:cubicBezTo>
                  <a:lnTo>
                    <a:pt x="508387" y="658118"/>
                  </a:lnTo>
                  <a:lnTo>
                    <a:pt x="35984" y="196358"/>
                  </a:lnTo>
                  <a:cubicBezTo>
                    <a:pt x="-9796" y="153565"/>
                    <a:pt x="-12217" y="81764"/>
                    <a:pt x="30575" y="35984"/>
                  </a:cubicBezTo>
                  <a:cubicBezTo>
                    <a:pt x="73367" y="-9796"/>
                    <a:pt x="145169" y="-12217"/>
                    <a:pt x="190949" y="30575"/>
                  </a:cubicBezTo>
                  <a:cubicBezTo>
                    <a:pt x="192191" y="31736"/>
                    <a:pt x="193407" y="32925"/>
                    <a:pt x="194596" y="34141"/>
                  </a:cubicBezTo>
                  <a:lnTo>
                    <a:pt x="508387" y="340722"/>
                  </a:lnTo>
                  <a:lnTo>
                    <a:pt x="822007" y="34141"/>
                  </a:lnTo>
                  <a:cubicBezTo>
                    <a:pt x="843450" y="13247"/>
                    <a:pt x="872232" y="1598"/>
                    <a:pt x="902171" y="1698"/>
                  </a:cubicBezTo>
                  <a:cubicBezTo>
                    <a:pt x="964324" y="2264"/>
                    <a:pt x="1014301" y="53010"/>
                    <a:pt x="1013921" y="115164"/>
                  </a:cubicBezTo>
                  <a:close/>
                </a:path>
              </a:pathLst>
            </a:custGeom>
            <a:solidFill>
              <a:srgbClr val="337373">
                <a:alpha val="30000"/>
              </a:srgbClr>
            </a:solidFill>
            <a:ln w="17159"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BDB81F6-967E-1041-8E44-4537BA26367E}"/>
                </a:ext>
              </a:extLst>
            </p:cNvPr>
            <p:cNvSpPr/>
            <p:nvPr/>
          </p:nvSpPr>
          <p:spPr>
            <a:xfrm>
              <a:off x="9275617" y="3693410"/>
              <a:ext cx="783091" cy="782574"/>
            </a:xfrm>
            <a:custGeom>
              <a:avLst/>
              <a:gdLst>
                <a:gd name="connsiteX0" fmla="*/ 749464 w 783091"/>
                <a:gd name="connsiteY0" fmla="*/ 749434 h 782574"/>
                <a:gd name="connsiteX1" fmla="*/ 667927 w 783091"/>
                <a:gd name="connsiteY1" fmla="*/ 782564 h 782574"/>
                <a:gd name="connsiteX2" fmla="*/ 7386 w 783091"/>
                <a:gd name="connsiteY2" fmla="*/ 775182 h 782574"/>
                <a:gd name="connsiteX3" fmla="*/ 5 w 783091"/>
                <a:gd name="connsiteY3" fmla="*/ 114642 h 782574"/>
                <a:gd name="connsiteX4" fmla="*/ 112633 w 783091"/>
                <a:gd name="connsiteY4" fmla="*/ 4 h 782574"/>
                <a:gd name="connsiteX5" fmla="*/ 193292 w 783091"/>
                <a:gd name="connsiteY5" fmla="*/ 32590 h 782574"/>
                <a:gd name="connsiteX6" fmla="*/ 227623 w 783091"/>
                <a:gd name="connsiteY6" fmla="*/ 112067 h 782574"/>
                <a:gd name="connsiteX7" fmla="*/ 232602 w 783091"/>
                <a:gd name="connsiteY7" fmla="*/ 550825 h 782574"/>
                <a:gd name="connsiteX8" fmla="*/ 671188 w 783091"/>
                <a:gd name="connsiteY8" fmla="*/ 555803 h 782574"/>
                <a:gd name="connsiteX9" fmla="*/ 750838 w 783091"/>
                <a:gd name="connsiteY9" fmla="*/ 590135 h 782574"/>
                <a:gd name="connsiteX10" fmla="*/ 749464 w 783091"/>
                <a:gd name="connsiteY10" fmla="*/ 749434 h 78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3091" h="782574">
                  <a:moveTo>
                    <a:pt x="749464" y="749434"/>
                  </a:moveTo>
                  <a:cubicBezTo>
                    <a:pt x="727872" y="771031"/>
                    <a:pt x="698463" y="782979"/>
                    <a:pt x="667927" y="782564"/>
                  </a:cubicBezTo>
                  <a:lnTo>
                    <a:pt x="7386" y="775182"/>
                  </a:lnTo>
                  <a:lnTo>
                    <a:pt x="5" y="114642"/>
                  </a:lnTo>
                  <a:cubicBezTo>
                    <a:pt x="-551" y="51884"/>
                    <a:pt x="49875" y="559"/>
                    <a:pt x="112633" y="4"/>
                  </a:cubicBezTo>
                  <a:cubicBezTo>
                    <a:pt x="142777" y="-262"/>
                    <a:pt x="171791" y="11460"/>
                    <a:pt x="193292" y="32590"/>
                  </a:cubicBezTo>
                  <a:cubicBezTo>
                    <a:pt x="214681" y="53578"/>
                    <a:pt x="227004" y="82106"/>
                    <a:pt x="227623" y="112067"/>
                  </a:cubicBezTo>
                  <a:lnTo>
                    <a:pt x="232602" y="550825"/>
                  </a:lnTo>
                  <a:lnTo>
                    <a:pt x="671188" y="555803"/>
                  </a:lnTo>
                  <a:cubicBezTo>
                    <a:pt x="701221" y="556323"/>
                    <a:pt x="729838" y="568658"/>
                    <a:pt x="750838" y="590135"/>
                  </a:cubicBezTo>
                  <a:cubicBezTo>
                    <a:pt x="794374" y="634533"/>
                    <a:pt x="793760" y="705793"/>
                    <a:pt x="749464" y="749434"/>
                  </a:cubicBezTo>
                  <a:close/>
                </a:path>
              </a:pathLst>
            </a:custGeom>
            <a:solidFill>
              <a:srgbClr val="337373">
                <a:alpha val="30000"/>
              </a:srgbClr>
            </a:solidFill>
            <a:ln w="1715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4342914-397B-AE42-BED0-358A77B607B3}"/>
                </a:ext>
              </a:extLst>
            </p:cNvPr>
            <p:cNvSpPr/>
            <p:nvPr/>
          </p:nvSpPr>
          <p:spPr>
            <a:xfrm>
              <a:off x="9270019" y="5490180"/>
              <a:ext cx="782819" cy="782649"/>
            </a:xfrm>
            <a:custGeom>
              <a:avLst/>
              <a:gdLst>
                <a:gd name="connsiteX0" fmla="*/ 749569 w 782819"/>
                <a:gd name="connsiteY0" fmla="*/ 33251 h 782649"/>
                <a:gd name="connsiteX1" fmla="*/ 749605 w 782819"/>
                <a:gd name="connsiteY1" fmla="*/ 193716 h 782649"/>
                <a:gd name="connsiteX2" fmla="*/ 749569 w 782819"/>
                <a:gd name="connsiteY2" fmla="*/ 193751 h 782649"/>
                <a:gd name="connsiteX3" fmla="*/ 193740 w 782819"/>
                <a:gd name="connsiteY3" fmla="*/ 749408 h 782649"/>
                <a:gd name="connsiteX4" fmla="*/ 33240 w 782819"/>
                <a:gd name="connsiteY4" fmla="*/ 749408 h 782649"/>
                <a:gd name="connsiteX5" fmla="*/ 33240 w 782819"/>
                <a:gd name="connsiteY5" fmla="*/ 588908 h 782649"/>
                <a:gd name="connsiteX6" fmla="*/ 589068 w 782819"/>
                <a:gd name="connsiteY6" fmla="*/ 33251 h 782649"/>
                <a:gd name="connsiteX7" fmla="*/ 749534 w 782819"/>
                <a:gd name="connsiteY7" fmla="*/ 33216 h 782649"/>
                <a:gd name="connsiteX8" fmla="*/ 749569 w 782819"/>
                <a:gd name="connsiteY8" fmla="*/ 33251 h 78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819" h="782649">
                  <a:moveTo>
                    <a:pt x="749569" y="33251"/>
                  </a:moveTo>
                  <a:cubicBezTo>
                    <a:pt x="793890" y="77553"/>
                    <a:pt x="793905" y="149395"/>
                    <a:pt x="749605" y="193716"/>
                  </a:cubicBezTo>
                  <a:cubicBezTo>
                    <a:pt x="749593" y="193728"/>
                    <a:pt x="749582" y="193740"/>
                    <a:pt x="749569" y="193751"/>
                  </a:cubicBezTo>
                  <a:lnTo>
                    <a:pt x="193740" y="749408"/>
                  </a:lnTo>
                  <a:cubicBezTo>
                    <a:pt x="149420" y="793730"/>
                    <a:pt x="77561" y="793730"/>
                    <a:pt x="33240" y="749408"/>
                  </a:cubicBezTo>
                  <a:cubicBezTo>
                    <a:pt x="-11080" y="705087"/>
                    <a:pt x="-11080" y="633229"/>
                    <a:pt x="33240" y="588908"/>
                  </a:cubicBezTo>
                  <a:lnTo>
                    <a:pt x="589068" y="33251"/>
                  </a:lnTo>
                  <a:cubicBezTo>
                    <a:pt x="633370" y="-11070"/>
                    <a:pt x="705212" y="-11086"/>
                    <a:pt x="749534" y="33216"/>
                  </a:cubicBezTo>
                  <a:cubicBezTo>
                    <a:pt x="749545" y="33228"/>
                    <a:pt x="749557" y="33240"/>
                    <a:pt x="749569" y="33251"/>
                  </a:cubicBezTo>
                  <a:close/>
                </a:path>
              </a:pathLst>
            </a:custGeom>
            <a:solidFill>
              <a:srgbClr val="337373">
                <a:alpha val="30000"/>
              </a:srgbClr>
            </a:solidFill>
            <a:ln w="17159"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BD82221-839B-6F46-9D58-9C628BB22140}"/>
                </a:ext>
              </a:extLst>
            </p:cNvPr>
            <p:cNvSpPr/>
            <p:nvPr/>
          </p:nvSpPr>
          <p:spPr>
            <a:xfrm>
              <a:off x="11027950" y="5484595"/>
              <a:ext cx="784971" cy="784710"/>
            </a:xfrm>
            <a:custGeom>
              <a:avLst/>
              <a:gdLst>
                <a:gd name="connsiteX0" fmla="*/ 751477 w 784971"/>
                <a:gd name="connsiteY0" fmla="*/ 751388 h 784710"/>
                <a:gd name="connsiteX1" fmla="*/ 591254 w 784971"/>
                <a:gd name="connsiteY1" fmla="*/ 751666 h 784710"/>
                <a:gd name="connsiteX2" fmla="*/ 590977 w 784971"/>
                <a:gd name="connsiteY2" fmla="*/ 751388 h 784710"/>
                <a:gd name="connsiteX3" fmla="*/ 35319 w 784971"/>
                <a:gd name="connsiteY3" fmla="*/ 195731 h 784710"/>
                <a:gd name="connsiteX4" fmla="*/ 31201 w 784971"/>
                <a:gd name="connsiteY4" fmla="*/ 35319 h 784710"/>
                <a:gd name="connsiteX5" fmla="*/ 191613 w 784971"/>
                <a:gd name="connsiteY5" fmla="*/ 31202 h 784710"/>
                <a:gd name="connsiteX6" fmla="*/ 195647 w 784971"/>
                <a:gd name="connsiteY6" fmla="*/ 35231 h 784710"/>
                <a:gd name="connsiteX7" fmla="*/ 751477 w 784971"/>
                <a:gd name="connsiteY7" fmla="*/ 590544 h 784710"/>
                <a:gd name="connsiteX8" fmla="*/ 752099 w 784971"/>
                <a:gd name="connsiteY8" fmla="*/ 750766 h 784710"/>
                <a:gd name="connsiteX9" fmla="*/ 751477 w 784971"/>
                <a:gd name="connsiteY9" fmla="*/ 751388 h 7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971" h="784710">
                  <a:moveTo>
                    <a:pt x="751477" y="751388"/>
                  </a:moveTo>
                  <a:cubicBezTo>
                    <a:pt x="707309" y="795709"/>
                    <a:pt x="635575" y="795833"/>
                    <a:pt x="591254" y="751666"/>
                  </a:cubicBezTo>
                  <a:cubicBezTo>
                    <a:pt x="591161" y="751573"/>
                    <a:pt x="591069" y="751481"/>
                    <a:pt x="590977" y="751388"/>
                  </a:cubicBezTo>
                  <a:lnTo>
                    <a:pt x="35319" y="195731"/>
                  </a:lnTo>
                  <a:cubicBezTo>
                    <a:pt x="-10115" y="152571"/>
                    <a:pt x="-11959" y="80752"/>
                    <a:pt x="31201" y="35319"/>
                  </a:cubicBezTo>
                  <a:cubicBezTo>
                    <a:pt x="74361" y="-10115"/>
                    <a:pt x="146180" y="-11958"/>
                    <a:pt x="191613" y="31202"/>
                  </a:cubicBezTo>
                  <a:cubicBezTo>
                    <a:pt x="192991" y="32511"/>
                    <a:pt x="194336" y="33854"/>
                    <a:pt x="195647" y="35231"/>
                  </a:cubicBezTo>
                  <a:lnTo>
                    <a:pt x="751477" y="590544"/>
                  </a:lnTo>
                  <a:cubicBezTo>
                    <a:pt x="795893" y="634616"/>
                    <a:pt x="796171" y="706350"/>
                    <a:pt x="752099" y="750766"/>
                  </a:cubicBezTo>
                  <a:cubicBezTo>
                    <a:pt x="751893" y="750974"/>
                    <a:pt x="751685" y="751182"/>
                    <a:pt x="751477" y="751388"/>
                  </a:cubicBezTo>
                  <a:close/>
                </a:path>
              </a:pathLst>
            </a:custGeom>
            <a:solidFill>
              <a:srgbClr val="337373">
                <a:alpha val="30000"/>
              </a:srgbClr>
            </a:solidFill>
            <a:ln w="1715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CECB3CDC-7E90-4046-9656-562BFA39264E}"/>
                </a:ext>
              </a:extLst>
            </p:cNvPr>
            <p:cNvSpPr/>
            <p:nvPr/>
          </p:nvSpPr>
          <p:spPr>
            <a:xfrm>
              <a:off x="10421611" y="5767529"/>
              <a:ext cx="239634" cy="239634"/>
            </a:xfrm>
            <a:custGeom>
              <a:avLst/>
              <a:gdLst>
                <a:gd name="connsiteX0" fmla="*/ 239635 w 239634"/>
                <a:gd name="connsiteY0" fmla="*/ 119817 h 239634"/>
                <a:gd name="connsiteX1" fmla="*/ 119818 w 239634"/>
                <a:gd name="connsiteY1" fmla="*/ 239635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8" y="239635"/>
                  </a:cubicBezTo>
                  <a:cubicBezTo>
                    <a:pt x="53645" y="239635"/>
                    <a:pt x="1" y="185991"/>
                    <a:pt x="1" y="119817"/>
                  </a:cubicBezTo>
                  <a:cubicBezTo>
                    <a:pt x="1" y="53644"/>
                    <a:pt x="53645" y="0"/>
                    <a:pt x="119818"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AFAD839-A84E-934E-A105-FD8EF3148F41}"/>
                </a:ext>
              </a:extLst>
            </p:cNvPr>
            <p:cNvSpPr/>
            <p:nvPr/>
          </p:nvSpPr>
          <p:spPr>
            <a:xfrm>
              <a:off x="10424529" y="3987607"/>
              <a:ext cx="239634" cy="239634"/>
            </a:xfrm>
            <a:custGeom>
              <a:avLst/>
              <a:gdLst>
                <a:gd name="connsiteX0" fmla="*/ 239635 w 239634"/>
                <a:gd name="connsiteY0" fmla="*/ 119817 h 239634"/>
                <a:gd name="connsiteX1" fmla="*/ 119818 w 239634"/>
                <a:gd name="connsiteY1" fmla="*/ 239634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0" y="239634"/>
                    <a:pt x="119818" y="239634"/>
                  </a:cubicBezTo>
                  <a:cubicBezTo>
                    <a:pt x="53645" y="239634"/>
                    <a:pt x="1" y="185991"/>
                    <a:pt x="1" y="119817"/>
                  </a:cubicBezTo>
                  <a:cubicBezTo>
                    <a:pt x="1" y="53644"/>
                    <a:pt x="53645" y="0"/>
                    <a:pt x="119818"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9CFA556-551B-A94D-A1B4-88EA0D00F158}"/>
                </a:ext>
              </a:extLst>
            </p:cNvPr>
            <p:cNvSpPr/>
            <p:nvPr/>
          </p:nvSpPr>
          <p:spPr>
            <a:xfrm>
              <a:off x="8650443" y="5767529"/>
              <a:ext cx="239634" cy="239634"/>
            </a:xfrm>
            <a:custGeom>
              <a:avLst/>
              <a:gdLst>
                <a:gd name="connsiteX0" fmla="*/ 239634 w 239634"/>
                <a:gd name="connsiteY0" fmla="*/ 119817 h 239634"/>
                <a:gd name="connsiteX1" fmla="*/ 119817 w 239634"/>
                <a:gd name="connsiteY1" fmla="*/ 239635 h 239634"/>
                <a:gd name="connsiteX2" fmla="*/ -1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4" y="239635"/>
                    <a:pt x="-1" y="185991"/>
                    <a:pt x="-1" y="119817"/>
                  </a:cubicBezTo>
                  <a:cubicBezTo>
                    <a:pt x="-1"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F4387EC-D4E3-CD43-A172-AC908A1FE3A3}"/>
                </a:ext>
              </a:extLst>
            </p:cNvPr>
            <p:cNvSpPr/>
            <p:nvPr/>
          </p:nvSpPr>
          <p:spPr>
            <a:xfrm>
              <a:off x="8650443" y="3987607"/>
              <a:ext cx="239634" cy="239634"/>
            </a:xfrm>
            <a:custGeom>
              <a:avLst/>
              <a:gdLst>
                <a:gd name="connsiteX0" fmla="*/ 239634 w 239634"/>
                <a:gd name="connsiteY0" fmla="*/ 119817 h 239634"/>
                <a:gd name="connsiteX1" fmla="*/ 119817 w 239634"/>
                <a:gd name="connsiteY1" fmla="*/ 239634 h 239634"/>
                <a:gd name="connsiteX2" fmla="*/ -1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4"/>
                    <a:pt x="119817" y="239634"/>
                  </a:cubicBezTo>
                  <a:cubicBezTo>
                    <a:pt x="53644" y="239634"/>
                    <a:pt x="-1" y="185991"/>
                    <a:pt x="-1" y="119817"/>
                  </a:cubicBezTo>
                  <a:cubicBezTo>
                    <a:pt x="-1"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ED15CD6-C309-2342-B540-639BC903FD70}"/>
                </a:ext>
              </a:extLst>
            </p:cNvPr>
            <p:cNvSpPr/>
            <p:nvPr/>
          </p:nvSpPr>
          <p:spPr>
            <a:xfrm>
              <a:off x="8403770" y="930770"/>
              <a:ext cx="656423" cy="1012906"/>
            </a:xfrm>
            <a:custGeom>
              <a:avLst/>
              <a:gdLst>
                <a:gd name="connsiteX0" fmla="*/ 542955 w 656423"/>
                <a:gd name="connsiteY0" fmla="*/ 1012904 h 1012906"/>
                <a:gd name="connsiteX1" fmla="*/ 461932 w 656423"/>
                <a:gd name="connsiteY1" fmla="*/ 978573 h 1012906"/>
                <a:gd name="connsiteX2" fmla="*/ 0 w 656423"/>
                <a:gd name="connsiteY2" fmla="*/ 506513 h 1012906"/>
                <a:gd name="connsiteX3" fmla="*/ 461932 w 656423"/>
                <a:gd name="connsiteY3" fmla="*/ 34282 h 1012906"/>
                <a:gd name="connsiteX4" fmla="*/ 622139 w 656423"/>
                <a:gd name="connsiteY4" fmla="*/ 32099 h 1012906"/>
                <a:gd name="connsiteX5" fmla="*/ 656420 w 656423"/>
                <a:gd name="connsiteY5" fmla="*/ 112901 h 1012906"/>
                <a:gd name="connsiteX6" fmla="*/ 624148 w 656423"/>
                <a:gd name="connsiteY6" fmla="*/ 192894 h 1012906"/>
                <a:gd name="connsiteX7" fmla="*/ 317396 w 656423"/>
                <a:gd name="connsiteY7" fmla="*/ 506513 h 1012906"/>
                <a:gd name="connsiteX8" fmla="*/ 624148 w 656423"/>
                <a:gd name="connsiteY8" fmla="*/ 820132 h 1012906"/>
                <a:gd name="connsiteX9" fmla="*/ 656420 w 656423"/>
                <a:gd name="connsiteY9" fmla="*/ 900468 h 1012906"/>
                <a:gd name="connsiteX10" fmla="*/ 543300 w 656423"/>
                <a:gd name="connsiteY10" fmla="*/ 1012906 h 1012906"/>
                <a:gd name="connsiteX11" fmla="*/ 542955 w 656423"/>
                <a:gd name="connsiteY11" fmla="*/ 1012904 h 101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423" h="1012906">
                  <a:moveTo>
                    <a:pt x="542955" y="1012904"/>
                  </a:moveTo>
                  <a:cubicBezTo>
                    <a:pt x="512413" y="1012903"/>
                    <a:pt x="483176" y="1000515"/>
                    <a:pt x="461932" y="978573"/>
                  </a:cubicBezTo>
                  <a:lnTo>
                    <a:pt x="0" y="506513"/>
                  </a:lnTo>
                  <a:lnTo>
                    <a:pt x="461932" y="34282"/>
                  </a:lnTo>
                  <a:cubicBezTo>
                    <a:pt x="505569" y="-10561"/>
                    <a:pt x="577297" y="-11538"/>
                    <a:pt x="622139" y="32099"/>
                  </a:cubicBezTo>
                  <a:cubicBezTo>
                    <a:pt x="643959" y="53333"/>
                    <a:pt x="656314" y="82455"/>
                    <a:pt x="656420" y="112901"/>
                  </a:cubicBezTo>
                  <a:cubicBezTo>
                    <a:pt x="656502" y="142753"/>
                    <a:pt x="644923" y="171456"/>
                    <a:pt x="624148" y="192894"/>
                  </a:cubicBezTo>
                  <a:lnTo>
                    <a:pt x="317396" y="506513"/>
                  </a:lnTo>
                  <a:lnTo>
                    <a:pt x="624148" y="820132"/>
                  </a:lnTo>
                  <a:cubicBezTo>
                    <a:pt x="645037" y="841635"/>
                    <a:pt x="656629" y="870491"/>
                    <a:pt x="656420" y="900468"/>
                  </a:cubicBezTo>
                  <a:cubicBezTo>
                    <a:pt x="656232" y="962754"/>
                    <a:pt x="605586" y="1013094"/>
                    <a:pt x="543300" y="1012906"/>
                  </a:cubicBezTo>
                  <a:cubicBezTo>
                    <a:pt x="543185" y="1012905"/>
                    <a:pt x="543070" y="1012905"/>
                    <a:pt x="542955" y="1012904"/>
                  </a:cubicBezTo>
                  <a:close/>
                </a:path>
              </a:pathLst>
            </a:custGeom>
            <a:solidFill>
              <a:srgbClr val="337373">
                <a:alpha val="30000"/>
              </a:srgbClr>
            </a:solidFill>
            <a:ln w="1715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6824219-7366-134F-B4C1-32FBF6578694}"/>
                </a:ext>
              </a:extLst>
            </p:cNvPr>
            <p:cNvSpPr/>
            <p:nvPr/>
          </p:nvSpPr>
          <p:spPr>
            <a:xfrm>
              <a:off x="10135793" y="1032248"/>
              <a:ext cx="782572" cy="782690"/>
            </a:xfrm>
            <a:custGeom>
              <a:avLst/>
              <a:gdLst>
                <a:gd name="connsiteX0" fmla="*/ 749466 w 782572"/>
                <a:gd name="connsiteY0" fmla="*/ 749552 h 782690"/>
                <a:gd name="connsiteX1" fmla="*/ 667929 w 782572"/>
                <a:gd name="connsiteY1" fmla="*/ 782682 h 782690"/>
                <a:gd name="connsiteX2" fmla="*/ 7389 w 782572"/>
                <a:gd name="connsiteY2" fmla="*/ 775301 h 782690"/>
                <a:gd name="connsiteX3" fmla="*/ 7 w 782572"/>
                <a:gd name="connsiteY3" fmla="*/ 114761 h 782690"/>
                <a:gd name="connsiteX4" fmla="*/ 112186 w 782572"/>
                <a:gd name="connsiteY4" fmla="*/ 7 h 782690"/>
                <a:gd name="connsiteX5" fmla="*/ 226939 w 782572"/>
                <a:gd name="connsiteY5" fmla="*/ 112186 h 782690"/>
                <a:gd name="connsiteX6" fmla="*/ 231746 w 782572"/>
                <a:gd name="connsiteY6" fmla="*/ 550944 h 782690"/>
                <a:gd name="connsiteX7" fmla="*/ 670504 w 782572"/>
                <a:gd name="connsiteY7" fmla="*/ 555750 h 782690"/>
                <a:gd name="connsiteX8" fmla="*/ 782561 w 782572"/>
                <a:gd name="connsiteY8" fmla="*/ 670947 h 782690"/>
                <a:gd name="connsiteX9" fmla="*/ 749467 w 782572"/>
                <a:gd name="connsiteY9" fmla="*/ 749552 h 78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572" h="782690">
                  <a:moveTo>
                    <a:pt x="749466" y="749552"/>
                  </a:moveTo>
                  <a:cubicBezTo>
                    <a:pt x="727840" y="771100"/>
                    <a:pt x="698455" y="783040"/>
                    <a:pt x="667929" y="782682"/>
                  </a:cubicBezTo>
                  <a:lnTo>
                    <a:pt x="7389" y="775301"/>
                  </a:lnTo>
                  <a:lnTo>
                    <a:pt x="7" y="114761"/>
                  </a:lnTo>
                  <a:cubicBezTo>
                    <a:pt x="-704" y="52095"/>
                    <a:pt x="49521" y="719"/>
                    <a:pt x="112186" y="7"/>
                  </a:cubicBezTo>
                  <a:cubicBezTo>
                    <a:pt x="174851" y="-704"/>
                    <a:pt x="226228" y="49520"/>
                    <a:pt x="226939" y="112186"/>
                  </a:cubicBezTo>
                  <a:lnTo>
                    <a:pt x="231746" y="550944"/>
                  </a:lnTo>
                  <a:lnTo>
                    <a:pt x="670504" y="555750"/>
                  </a:lnTo>
                  <a:cubicBezTo>
                    <a:pt x="733258" y="556617"/>
                    <a:pt x="783428" y="608192"/>
                    <a:pt x="782561" y="670947"/>
                  </a:cubicBezTo>
                  <a:cubicBezTo>
                    <a:pt x="782154" y="700452"/>
                    <a:pt x="770285" y="728641"/>
                    <a:pt x="749467" y="749552"/>
                  </a:cubicBezTo>
                  <a:close/>
                </a:path>
              </a:pathLst>
            </a:custGeom>
            <a:solidFill>
              <a:srgbClr val="337373">
                <a:alpha val="30000"/>
              </a:srgbClr>
            </a:solidFill>
            <a:ln w="1715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F64F299-6CFC-C247-907D-A2110CC716AD}"/>
                </a:ext>
              </a:extLst>
            </p:cNvPr>
            <p:cNvSpPr/>
            <p:nvPr/>
          </p:nvSpPr>
          <p:spPr>
            <a:xfrm>
              <a:off x="11285223" y="1326564"/>
              <a:ext cx="239634" cy="239634"/>
            </a:xfrm>
            <a:custGeom>
              <a:avLst/>
              <a:gdLst>
                <a:gd name="connsiteX0" fmla="*/ 239635 w 239634"/>
                <a:gd name="connsiteY0" fmla="*/ 119817 h 239634"/>
                <a:gd name="connsiteX1" fmla="*/ 119818 w 239634"/>
                <a:gd name="connsiteY1" fmla="*/ 239635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8" y="239635"/>
                  </a:cubicBezTo>
                  <a:cubicBezTo>
                    <a:pt x="53645" y="239635"/>
                    <a:pt x="1" y="185991"/>
                    <a:pt x="1" y="119817"/>
                  </a:cubicBezTo>
                  <a:cubicBezTo>
                    <a:pt x="1" y="53644"/>
                    <a:pt x="53645" y="0"/>
                    <a:pt x="119818"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374827B-FEFE-324C-9EE6-2B0F7C5EC153}"/>
                </a:ext>
              </a:extLst>
            </p:cNvPr>
            <p:cNvSpPr/>
            <p:nvPr/>
          </p:nvSpPr>
          <p:spPr>
            <a:xfrm>
              <a:off x="9511308" y="1326564"/>
              <a:ext cx="239634" cy="239634"/>
            </a:xfrm>
            <a:custGeom>
              <a:avLst/>
              <a:gdLst>
                <a:gd name="connsiteX0" fmla="*/ 239634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5" y="239635"/>
                    <a:pt x="0" y="185991"/>
                    <a:pt x="0" y="119817"/>
                  </a:cubicBezTo>
                  <a:cubicBezTo>
                    <a:pt x="0" y="53644"/>
                    <a:pt x="53645"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B6E5CD5-6E5C-8442-A38D-AA975CCB594F}"/>
                </a:ext>
              </a:extLst>
            </p:cNvPr>
            <p:cNvSpPr/>
            <p:nvPr/>
          </p:nvSpPr>
          <p:spPr>
            <a:xfrm>
              <a:off x="10159379" y="2831898"/>
              <a:ext cx="783234" cy="782462"/>
            </a:xfrm>
            <a:custGeom>
              <a:avLst/>
              <a:gdLst>
                <a:gd name="connsiteX0" fmla="*/ 749913 w 783234"/>
                <a:gd name="connsiteY0" fmla="*/ 33236 h 782462"/>
                <a:gd name="connsiteX1" fmla="*/ 750190 w 783234"/>
                <a:gd name="connsiteY1" fmla="*/ 193458 h 782462"/>
                <a:gd name="connsiteX2" fmla="*/ 749913 w 783234"/>
                <a:gd name="connsiteY2" fmla="*/ 193737 h 782462"/>
                <a:gd name="connsiteX3" fmla="*/ 193740 w 783234"/>
                <a:gd name="connsiteY3" fmla="*/ 749222 h 782462"/>
                <a:gd name="connsiteX4" fmla="*/ 33240 w 783234"/>
                <a:gd name="connsiteY4" fmla="*/ 749222 h 782462"/>
                <a:gd name="connsiteX5" fmla="*/ 33240 w 783234"/>
                <a:gd name="connsiteY5" fmla="*/ 588722 h 782462"/>
                <a:gd name="connsiteX6" fmla="*/ 589584 w 783234"/>
                <a:gd name="connsiteY6" fmla="*/ 33236 h 782462"/>
                <a:gd name="connsiteX7" fmla="*/ 749806 w 783234"/>
                <a:gd name="connsiteY7" fmla="*/ 33130 h 782462"/>
                <a:gd name="connsiteX8" fmla="*/ 749912 w 783234"/>
                <a:gd name="connsiteY8" fmla="*/ 33236 h 78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234" h="782462">
                  <a:moveTo>
                    <a:pt x="749913" y="33236"/>
                  </a:moveTo>
                  <a:cubicBezTo>
                    <a:pt x="794233" y="77404"/>
                    <a:pt x="794358" y="149137"/>
                    <a:pt x="750190" y="193458"/>
                  </a:cubicBezTo>
                  <a:cubicBezTo>
                    <a:pt x="750098" y="193551"/>
                    <a:pt x="750005" y="193644"/>
                    <a:pt x="749913" y="193737"/>
                  </a:cubicBezTo>
                  <a:lnTo>
                    <a:pt x="193740" y="749222"/>
                  </a:lnTo>
                  <a:cubicBezTo>
                    <a:pt x="149420" y="793543"/>
                    <a:pt x="77561" y="793543"/>
                    <a:pt x="33240" y="749222"/>
                  </a:cubicBezTo>
                  <a:cubicBezTo>
                    <a:pt x="-11080" y="704901"/>
                    <a:pt x="-11080" y="633043"/>
                    <a:pt x="33240" y="588722"/>
                  </a:cubicBezTo>
                  <a:lnTo>
                    <a:pt x="589584" y="33236"/>
                  </a:lnTo>
                  <a:cubicBezTo>
                    <a:pt x="633798" y="-11037"/>
                    <a:pt x="705533" y="-11085"/>
                    <a:pt x="749806" y="33130"/>
                  </a:cubicBezTo>
                  <a:cubicBezTo>
                    <a:pt x="749842" y="33165"/>
                    <a:pt x="749877" y="33201"/>
                    <a:pt x="749912" y="33236"/>
                  </a:cubicBezTo>
                  <a:close/>
                </a:path>
              </a:pathLst>
            </a:custGeom>
            <a:solidFill>
              <a:srgbClr val="337373">
                <a:alpha val="30000"/>
              </a:srgbClr>
            </a:solidFill>
            <a:ln w="1715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0FE30C7-0ED6-2145-8527-99DA71E99477}"/>
                </a:ext>
              </a:extLst>
            </p:cNvPr>
            <p:cNvSpPr/>
            <p:nvPr/>
          </p:nvSpPr>
          <p:spPr>
            <a:xfrm>
              <a:off x="8375661" y="2825956"/>
              <a:ext cx="784727" cy="784810"/>
            </a:xfrm>
            <a:custGeom>
              <a:avLst/>
              <a:gdLst>
                <a:gd name="connsiteX0" fmla="*/ 751477 w 784727"/>
                <a:gd name="connsiteY0" fmla="*/ 751560 h 784810"/>
                <a:gd name="connsiteX1" fmla="*/ 591011 w 784727"/>
                <a:gd name="connsiteY1" fmla="*/ 751595 h 784810"/>
                <a:gd name="connsiteX2" fmla="*/ 590976 w 784727"/>
                <a:gd name="connsiteY2" fmla="*/ 751560 h 784810"/>
                <a:gd name="connsiteX3" fmla="*/ 35319 w 784727"/>
                <a:gd name="connsiteY3" fmla="*/ 195731 h 784810"/>
                <a:gd name="connsiteX4" fmla="*/ 31202 w 784727"/>
                <a:gd name="connsiteY4" fmla="*/ 35319 h 784810"/>
                <a:gd name="connsiteX5" fmla="*/ 191614 w 784727"/>
                <a:gd name="connsiteY5" fmla="*/ 31202 h 784810"/>
                <a:gd name="connsiteX6" fmla="*/ 195647 w 784727"/>
                <a:gd name="connsiteY6" fmla="*/ 35231 h 784810"/>
                <a:gd name="connsiteX7" fmla="*/ 751477 w 784727"/>
                <a:gd name="connsiteY7" fmla="*/ 591059 h 784810"/>
                <a:gd name="connsiteX8" fmla="*/ 751512 w 784727"/>
                <a:gd name="connsiteY8" fmla="*/ 751524 h 784810"/>
                <a:gd name="connsiteX9" fmla="*/ 751477 w 784727"/>
                <a:gd name="connsiteY9" fmla="*/ 751559 h 78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727" h="784810">
                  <a:moveTo>
                    <a:pt x="751477" y="751560"/>
                  </a:moveTo>
                  <a:cubicBezTo>
                    <a:pt x="707175" y="795881"/>
                    <a:pt x="635332" y="795896"/>
                    <a:pt x="591011" y="751595"/>
                  </a:cubicBezTo>
                  <a:cubicBezTo>
                    <a:pt x="591000" y="751583"/>
                    <a:pt x="590988" y="751571"/>
                    <a:pt x="590976" y="751560"/>
                  </a:cubicBezTo>
                  <a:lnTo>
                    <a:pt x="35319" y="195731"/>
                  </a:lnTo>
                  <a:cubicBezTo>
                    <a:pt x="-10115" y="152571"/>
                    <a:pt x="-11958" y="80752"/>
                    <a:pt x="31202" y="35319"/>
                  </a:cubicBezTo>
                  <a:cubicBezTo>
                    <a:pt x="74361" y="-10115"/>
                    <a:pt x="146180" y="-11958"/>
                    <a:pt x="191614" y="31202"/>
                  </a:cubicBezTo>
                  <a:cubicBezTo>
                    <a:pt x="192992" y="32511"/>
                    <a:pt x="194337" y="33854"/>
                    <a:pt x="195647" y="35231"/>
                  </a:cubicBezTo>
                  <a:lnTo>
                    <a:pt x="751477" y="591059"/>
                  </a:lnTo>
                  <a:cubicBezTo>
                    <a:pt x="795797" y="635361"/>
                    <a:pt x="795813" y="707204"/>
                    <a:pt x="751512" y="751524"/>
                  </a:cubicBezTo>
                  <a:cubicBezTo>
                    <a:pt x="751501" y="751536"/>
                    <a:pt x="751489" y="751548"/>
                    <a:pt x="751477" y="751559"/>
                  </a:cubicBezTo>
                  <a:close/>
                </a:path>
              </a:pathLst>
            </a:custGeom>
            <a:solidFill>
              <a:srgbClr val="337373">
                <a:alpha val="30000"/>
              </a:srgbClr>
            </a:solidFill>
            <a:ln w="17159"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6497430C-4886-FE4F-B2EC-F8471E657262}"/>
                </a:ext>
              </a:extLst>
            </p:cNvPr>
            <p:cNvSpPr/>
            <p:nvPr/>
          </p:nvSpPr>
          <p:spPr>
            <a:xfrm>
              <a:off x="11311315" y="3109061"/>
              <a:ext cx="239634" cy="239634"/>
            </a:xfrm>
            <a:custGeom>
              <a:avLst/>
              <a:gdLst>
                <a:gd name="connsiteX0" fmla="*/ 239635 w 239634"/>
                <a:gd name="connsiteY0" fmla="*/ 119817 h 239634"/>
                <a:gd name="connsiteX1" fmla="*/ 119818 w 239634"/>
                <a:gd name="connsiteY1" fmla="*/ 239635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8" y="239635"/>
                  </a:cubicBezTo>
                  <a:cubicBezTo>
                    <a:pt x="53645" y="239635"/>
                    <a:pt x="1" y="185991"/>
                    <a:pt x="1" y="119817"/>
                  </a:cubicBezTo>
                  <a:cubicBezTo>
                    <a:pt x="1" y="53644"/>
                    <a:pt x="53645" y="0"/>
                    <a:pt x="119818"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4B1EA05-D235-9144-8B72-9B09E7CE2A1E}"/>
                </a:ext>
              </a:extLst>
            </p:cNvPr>
            <p:cNvSpPr/>
            <p:nvPr/>
          </p:nvSpPr>
          <p:spPr>
            <a:xfrm>
              <a:off x="9540318" y="3109061"/>
              <a:ext cx="239634" cy="239634"/>
            </a:xfrm>
            <a:custGeom>
              <a:avLst/>
              <a:gdLst>
                <a:gd name="connsiteX0" fmla="*/ 239634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5" y="239635"/>
                    <a:pt x="0" y="185991"/>
                    <a:pt x="0" y="119817"/>
                  </a:cubicBezTo>
                  <a:cubicBezTo>
                    <a:pt x="0" y="53644"/>
                    <a:pt x="53645"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3BCB409-B9A4-A74C-A08C-4757CFF182A9}"/>
                </a:ext>
              </a:extLst>
            </p:cNvPr>
            <p:cNvSpPr/>
            <p:nvPr/>
          </p:nvSpPr>
          <p:spPr>
            <a:xfrm>
              <a:off x="11013206" y="173587"/>
              <a:ext cx="782819" cy="782820"/>
            </a:xfrm>
            <a:custGeom>
              <a:avLst/>
              <a:gdLst>
                <a:gd name="connsiteX0" fmla="*/ 749569 w 782819"/>
                <a:gd name="connsiteY0" fmla="*/ 33251 h 782820"/>
                <a:gd name="connsiteX1" fmla="*/ 749605 w 782819"/>
                <a:gd name="connsiteY1" fmla="*/ 193716 h 782820"/>
                <a:gd name="connsiteX2" fmla="*/ 749569 w 782819"/>
                <a:gd name="connsiteY2" fmla="*/ 193751 h 782820"/>
                <a:gd name="connsiteX3" fmla="*/ 193740 w 782819"/>
                <a:gd name="connsiteY3" fmla="*/ 749580 h 782820"/>
                <a:gd name="connsiteX4" fmla="*/ 33240 w 782819"/>
                <a:gd name="connsiteY4" fmla="*/ 749580 h 782820"/>
                <a:gd name="connsiteX5" fmla="*/ 33240 w 782819"/>
                <a:gd name="connsiteY5" fmla="*/ 589080 h 782820"/>
                <a:gd name="connsiteX6" fmla="*/ 589069 w 782819"/>
                <a:gd name="connsiteY6" fmla="*/ 33251 h 782820"/>
                <a:gd name="connsiteX7" fmla="*/ 749535 w 782819"/>
                <a:gd name="connsiteY7" fmla="*/ 33216 h 782820"/>
                <a:gd name="connsiteX8" fmla="*/ 749570 w 782819"/>
                <a:gd name="connsiteY8" fmla="*/ 33251 h 7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819" h="782820">
                  <a:moveTo>
                    <a:pt x="749569" y="33251"/>
                  </a:moveTo>
                  <a:cubicBezTo>
                    <a:pt x="793890" y="77553"/>
                    <a:pt x="793905" y="149395"/>
                    <a:pt x="749605" y="193716"/>
                  </a:cubicBezTo>
                  <a:cubicBezTo>
                    <a:pt x="749593" y="193728"/>
                    <a:pt x="749582" y="193740"/>
                    <a:pt x="749569" y="193751"/>
                  </a:cubicBezTo>
                  <a:lnTo>
                    <a:pt x="193740" y="749580"/>
                  </a:lnTo>
                  <a:cubicBezTo>
                    <a:pt x="149420" y="793901"/>
                    <a:pt x="77561" y="793901"/>
                    <a:pt x="33240" y="749580"/>
                  </a:cubicBezTo>
                  <a:cubicBezTo>
                    <a:pt x="-11080" y="705259"/>
                    <a:pt x="-11080" y="633401"/>
                    <a:pt x="33240" y="589080"/>
                  </a:cubicBezTo>
                  <a:lnTo>
                    <a:pt x="589069" y="33251"/>
                  </a:lnTo>
                  <a:cubicBezTo>
                    <a:pt x="633371" y="-11070"/>
                    <a:pt x="705213" y="-11086"/>
                    <a:pt x="749535" y="33216"/>
                  </a:cubicBezTo>
                  <a:cubicBezTo>
                    <a:pt x="749546" y="33228"/>
                    <a:pt x="749558" y="33239"/>
                    <a:pt x="749570" y="33251"/>
                  </a:cubicBezTo>
                  <a:close/>
                </a:path>
              </a:pathLst>
            </a:custGeom>
            <a:solidFill>
              <a:srgbClr val="337373">
                <a:alpha val="30000"/>
              </a:srgbClr>
            </a:solidFill>
            <a:ln w="1715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2E7A83E8-86CC-714B-98E1-C53326FD2E06}"/>
                </a:ext>
              </a:extLst>
            </p:cNvPr>
            <p:cNvSpPr/>
            <p:nvPr/>
          </p:nvSpPr>
          <p:spPr>
            <a:xfrm>
              <a:off x="9233091" y="172120"/>
              <a:ext cx="780609" cy="780678"/>
            </a:xfrm>
            <a:custGeom>
              <a:avLst/>
              <a:gdLst>
                <a:gd name="connsiteX0" fmla="*/ 747359 w 780609"/>
                <a:gd name="connsiteY0" fmla="*/ 747442 h 780678"/>
                <a:gd name="connsiteX1" fmla="*/ 587136 w 780609"/>
                <a:gd name="connsiteY1" fmla="*/ 747549 h 780678"/>
                <a:gd name="connsiteX2" fmla="*/ 587030 w 780609"/>
                <a:gd name="connsiteY2" fmla="*/ 747442 h 780678"/>
                <a:gd name="connsiteX3" fmla="*/ 31202 w 780609"/>
                <a:gd name="connsiteY3" fmla="*/ 191614 h 780678"/>
                <a:gd name="connsiteX4" fmla="*/ 35319 w 780609"/>
                <a:gd name="connsiteY4" fmla="*/ 31201 h 780678"/>
                <a:gd name="connsiteX5" fmla="*/ 191702 w 780609"/>
                <a:gd name="connsiteY5" fmla="*/ 31285 h 780678"/>
                <a:gd name="connsiteX6" fmla="*/ 747359 w 780609"/>
                <a:gd name="connsiteY6" fmla="*/ 586942 h 780678"/>
                <a:gd name="connsiteX7" fmla="*/ 747394 w 780609"/>
                <a:gd name="connsiteY7" fmla="*/ 747407 h 780678"/>
                <a:gd name="connsiteX8" fmla="*/ 747359 w 780609"/>
                <a:gd name="connsiteY8" fmla="*/ 747442 h 7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609" h="780678">
                  <a:moveTo>
                    <a:pt x="747359" y="747442"/>
                  </a:moveTo>
                  <a:cubicBezTo>
                    <a:pt x="703144" y="791716"/>
                    <a:pt x="631410" y="791763"/>
                    <a:pt x="587136" y="747549"/>
                  </a:cubicBezTo>
                  <a:cubicBezTo>
                    <a:pt x="587101" y="747513"/>
                    <a:pt x="587065" y="747478"/>
                    <a:pt x="587030" y="747442"/>
                  </a:cubicBezTo>
                  <a:lnTo>
                    <a:pt x="31202" y="191614"/>
                  </a:lnTo>
                  <a:cubicBezTo>
                    <a:pt x="-11958" y="146180"/>
                    <a:pt x="-10115" y="74361"/>
                    <a:pt x="35319" y="31201"/>
                  </a:cubicBezTo>
                  <a:cubicBezTo>
                    <a:pt x="79146" y="-10433"/>
                    <a:pt x="147919" y="-10396"/>
                    <a:pt x="191702" y="31285"/>
                  </a:cubicBezTo>
                  <a:lnTo>
                    <a:pt x="747359" y="586942"/>
                  </a:lnTo>
                  <a:cubicBezTo>
                    <a:pt x="791679" y="631244"/>
                    <a:pt x="791695" y="703086"/>
                    <a:pt x="747394" y="747407"/>
                  </a:cubicBezTo>
                  <a:cubicBezTo>
                    <a:pt x="747383" y="747419"/>
                    <a:pt x="747371" y="747431"/>
                    <a:pt x="747359" y="747442"/>
                  </a:cubicBezTo>
                  <a:close/>
                </a:path>
              </a:pathLst>
            </a:custGeom>
            <a:solidFill>
              <a:srgbClr val="337373">
                <a:alpha val="30000"/>
              </a:srgbClr>
            </a:solidFill>
            <a:ln w="1715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780720D9-5F67-4349-AEBA-A43FD092CEAB}"/>
                </a:ext>
              </a:extLst>
            </p:cNvPr>
            <p:cNvSpPr/>
            <p:nvPr/>
          </p:nvSpPr>
          <p:spPr>
            <a:xfrm>
              <a:off x="8583496" y="451108"/>
              <a:ext cx="239634" cy="239634"/>
            </a:xfrm>
            <a:custGeom>
              <a:avLst/>
              <a:gdLst>
                <a:gd name="connsiteX0" fmla="*/ 239635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0" y="239635"/>
                    <a:pt x="119817" y="239635"/>
                  </a:cubicBezTo>
                  <a:cubicBezTo>
                    <a:pt x="53644" y="239635"/>
                    <a:pt x="0" y="185991"/>
                    <a:pt x="0" y="119817"/>
                  </a:cubicBezTo>
                  <a:cubicBezTo>
                    <a:pt x="0" y="53644"/>
                    <a:pt x="53644" y="0"/>
                    <a:pt x="119817"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57D6AF6-C90D-1748-8614-681C16C900E0}"/>
                </a:ext>
              </a:extLst>
            </p:cNvPr>
            <p:cNvSpPr/>
            <p:nvPr/>
          </p:nvSpPr>
          <p:spPr>
            <a:xfrm>
              <a:off x="10393631" y="451108"/>
              <a:ext cx="239634" cy="239634"/>
            </a:xfrm>
            <a:custGeom>
              <a:avLst/>
              <a:gdLst>
                <a:gd name="connsiteX0" fmla="*/ 239635 w 239634"/>
                <a:gd name="connsiteY0" fmla="*/ 119817 h 239634"/>
                <a:gd name="connsiteX1" fmla="*/ 119818 w 239634"/>
                <a:gd name="connsiteY1" fmla="*/ 239635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1"/>
                    <a:pt x="185991" y="239635"/>
                    <a:pt x="119818" y="239635"/>
                  </a:cubicBezTo>
                  <a:cubicBezTo>
                    <a:pt x="53645" y="239635"/>
                    <a:pt x="1" y="185991"/>
                    <a:pt x="1" y="119817"/>
                  </a:cubicBezTo>
                  <a:cubicBezTo>
                    <a:pt x="1" y="53644"/>
                    <a:pt x="53645" y="0"/>
                    <a:pt x="119818" y="0"/>
                  </a:cubicBezTo>
                  <a:cubicBezTo>
                    <a:pt x="185991"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32771E2F-8657-7041-8FFC-E85F6094235B}"/>
                </a:ext>
              </a:extLst>
            </p:cNvPr>
            <p:cNvSpPr/>
            <p:nvPr/>
          </p:nvSpPr>
          <p:spPr>
            <a:xfrm>
              <a:off x="11313890" y="4874735"/>
              <a:ext cx="239634" cy="239634"/>
            </a:xfrm>
            <a:custGeom>
              <a:avLst/>
              <a:gdLst>
                <a:gd name="connsiteX0" fmla="*/ 239635 w 239634"/>
                <a:gd name="connsiteY0" fmla="*/ 119817 h 239634"/>
                <a:gd name="connsiteX1" fmla="*/ 119818 w 239634"/>
                <a:gd name="connsiteY1" fmla="*/ 239635 h 239634"/>
                <a:gd name="connsiteX2" fmla="*/ 1 w 239634"/>
                <a:gd name="connsiteY2" fmla="*/ 119817 h 239634"/>
                <a:gd name="connsiteX3" fmla="*/ 119818 w 239634"/>
                <a:gd name="connsiteY3" fmla="*/ 0 h 239634"/>
                <a:gd name="connsiteX4" fmla="*/ 239635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5" y="119817"/>
                  </a:moveTo>
                  <a:cubicBezTo>
                    <a:pt x="239635" y="185990"/>
                    <a:pt x="185990" y="239635"/>
                    <a:pt x="119818" y="239635"/>
                  </a:cubicBezTo>
                  <a:cubicBezTo>
                    <a:pt x="53645" y="239635"/>
                    <a:pt x="1" y="185990"/>
                    <a:pt x="1" y="119817"/>
                  </a:cubicBezTo>
                  <a:cubicBezTo>
                    <a:pt x="1" y="53644"/>
                    <a:pt x="53645" y="0"/>
                    <a:pt x="119818" y="0"/>
                  </a:cubicBezTo>
                  <a:cubicBezTo>
                    <a:pt x="185990" y="0"/>
                    <a:pt x="239635" y="53644"/>
                    <a:pt x="239635"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D9638DFB-B041-8749-88D7-EB56F2100BE5}"/>
                </a:ext>
              </a:extLst>
            </p:cNvPr>
            <p:cNvSpPr/>
            <p:nvPr/>
          </p:nvSpPr>
          <p:spPr>
            <a:xfrm>
              <a:off x="9529332" y="4874735"/>
              <a:ext cx="239634" cy="239634"/>
            </a:xfrm>
            <a:custGeom>
              <a:avLst/>
              <a:gdLst>
                <a:gd name="connsiteX0" fmla="*/ 239634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0"/>
                    <a:pt x="185990" y="239635"/>
                    <a:pt x="119817" y="239635"/>
                  </a:cubicBezTo>
                  <a:cubicBezTo>
                    <a:pt x="53644" y="239635"/>
                    <a:pt x="0" y="185990"/>
                    <a:pt x="0" y="119817"/>
                  </a:cubicBezTo>
                  <a:cubicBezTo>
                    <a:pt x="0"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8E7C97B-0BA0-8642-889A-3A741DF01BA2}"/>
                </a:ext>
              </a:extLst>
            </p:cNvPr>
            <p:cNvSpPr/>
            <p:nvPr/>
          </p:nvSpPr>
          <p:spPr>
            <a:xfrm>
              <a:off x="10082372" y="4540826"/>
              <a:ext cx="905316" cy="909264"/>
            </a:xfrm>
            <a:custGeom>
              <a:avLst/>
              <a:gdLst>
                <a:gd name="connsiteX0" fmla="*/ 764780 w 905316"/>
                <a:gd name="connsiteY0" fmla="*/ 140623 h 909264"/>
                <a:gd name="connsiteX1" fmla="*/ 764780 w 905316"/>
                <a:gd name="connsiteY1" fmla="*/ 819874 h 909264"/>
                <a:gd name="connsiteX2" fmla="*/ 710535 w 905316"/>
                <a:gd name="connsiteY2" fmla="*/ 873946 h 909264"/>
                <a:gd name="connsiteX3" fmla="*/ 550123 w 905316"/>
                <a:gd name="connsiteY3" fmla="*/ 878063 h 909264"/>
                <a:gd name="connsiteX4" fmla="*/ 546006 w 905316"/>
                <a:gd name="connsiteY4" fmla="*/ 717650 h 909264"/>
                <a:gd name="connsiteX5" fmla="*/ 550035 w 905316"/>
                <a:gd name="connsiteY5" fmla="*/ 713617 h 909264"/>
                <a:gd name="connsiteX6" fmla="*/ 606339 w 905316"/>
                <a:gd name="connsiteY6" fmla="*/ 657485 h 909264"/>
                <a:gd name="connsiteX7" fmla="*/ 606339 w 905316"/>
                <a:gd name="connsiteY7" fmla="*/ 299063 h 909264"/>
                <a:gd name="connsiteX8" fmla="*/ 247917 w 905316"/>
                <a:gd name="connsiteY8" fmla="*/ 299063 h 909264"/>
                <a:gd name="connsiteX9" fmla="*/ 191613 w 905316"/>
                <a:gd name="connsiteY9" fmla="*/ 355195 h 909264"/>
                <a:gd name="connsiteX10" fmla="*/ 31201 w 905316"/>
                <a:gd name="connsiteY10" fmla="*/ 351078 h 909264"/>
                <a:gd name="connsiteX11" fmla="*/ 31285 w 905316"/>
                <a:gd name="connsiteY11" fmla="*/ 194695 h 909264"/>
                <a:gd name="connsiteX12" fmla="*/ 85357 w 905316"/>
                <a:gd name="connsiteY12" fmla="*/ 140623 h 909264"/>
                <a:gd name="connsiteX13" fmla="*/ 764780 w 905316"/>
                <a:gd name="connsiteY13" fmla="*/ 140623 h 90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316" h="909264">
                  <a:moveTo>
                    <a:pt x="764780" y="140623"/>
                  </a:moveTo>
                  <a:cubicBezTo>
                    <a:pt x="952162" y="328270"/>
                    <a:pt x="952162" y="632226"/>
                    <a:pt x="764780" y="819874"/>
                  </a:cubicBezTo>
                  <a:lnTo>
                    <a:pt x="710535" y="873946"/>
                  </a:lnTo>
                  <a:cubicBezTo>
                    <a:pt x="667376" y="919380"/>
                    <a:pt x="595557" y="921223"/>
                    <a:pt x="550123" y="878063"/>
                  </a:cubicBezTo>
                  <a:cubicBezTo>
                    <a:pt x="504690" y="834903"/>
                    <a:pt x="502846" y="763084"/>
                    <a:pt x="546006" y="717650"/>
                  </a:cubicBezTo>
                  <a:cubicBezTo>
                    <a:pt x="547315" y="716273"/>
                    <a:pt x="548659" y="714927"/>
                    <a:pt x="550035" y="713617"/>
                  </a:cubicBezTo>
                  <a:lnTo>
                    <a:pt x="606339" y="657485"/>
                  </a:lnTo>
                  <a:cubicBezTo>
                    <a:pt x="705042" y="558610"/>
                    <a:pt x="726499" y="419567"/>
                    <a:pt x="606339" y="299063"/>
                  </a:cubicBezTo>
                  <a:cubicBezTo>
                    <a:pt x="493387" y="186284"/>
                    <a:pt x="346620" y="200188"/>
                    <a:pt x="247917" y="299063"/>
                  </a:cubicBezTo>
                  <a:lnTo>
                    <a:pt x="191613" y="355195"/>
                  </a:lnTo>
                  <a:cubicBezTo>
                    <a:pt x="146180" y="398355"/>
                    <a:pt x="74361" y="396511"/>
                    <a:pt x="31201" y="351078"/>
                  </a:cubicBezTo>
                  <a:cubicBezTo>
                    <a:pt x="-10433" y="307251"/>
                    <a:pt x="-10396" y="238478"/>
                    <a:pt x="31285" y="194695"/>
                  </a:cubicBezTo>
                  <a:lnTo>
                    <a:pt x="85357" y="140623"/>
                  </a:lnTo>
                  <a:cubicBezTo>
                    <a:pt x="273024" y="-46874"/>
                    <a:pt x="577113" y="-46874"/>
                    <a:pt x="764780" y="140623"/>
                  </a:cubicBezTo>
                  <a:close/>
                </a:path>
              </a:pathLst>
            </a:custGeom>
            <a:solidFill>
              <a:srgbClr val="337373">
                <a:alpha val="30000"/>
              </a:srgbClr>
            </a:solidFill>
            <a:ln w="1715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EB31CD4-198F-D441-ABD7-5A01979D7576}"/>
                </a:ext>
              </a:extLst>
            </p:cNvPr>
            <p:cNvSpPr/>
            <p:nvPr/>
          </p:nvSpPr>
          <p:spPr>
            <a:xfrm>
              <a:off x="8446514" y="4513567"/>
              <a:ext cx="670667" cy="960770"/>
            </a:xfrm>
            <a:custGeom>
              <a:avLst/>
              <a:gdLst>
                <a:gd name="connsiteX0" fmla="*/ 670668 w 670667"/>
                <a:gd name="connsiteY0" fmla="*/ 480128 h 960770"/>
                <a:gd name="connsiteX1" fmla="*/ 190025 w 670667"/>
                <a:gd name="connsiteY1" fmla="*/ 960770 h 960770"/>
                <a:gd name="connsiteX2" fmla="*/ 113466 w 670667"/>
                <a:gd name="connsiteY2" fmla="*/ 960770 h 960770"/>
                <a:gd name="connsiteX3" fmla="*/ 0 w 670667"/>
                <a:gd name="connsiteY3" fmla="*/ 847304 h 960770"/>
                <a:gd name="connsiteX4" fmla="*/ 113466 w 670667"/>
                <a:gd name="connsiteY4" fmla="*/ 733839 h 960770"/>
                <a:gd name="connsiteX5" fmla="*/ 192772 w 670667"/>
                <a:gd name="connsiteY5" fmla="*/ 733838 h 960770"/>
                <a:gd name="connsiteX6" fmla="*/ 446310 w 670667"/>
                <a:gd name="connsiteY6" fmla="*/ 480471 h 960770"/>
                <a:gd name="connsiteX7" fmla="*/ 192772 w 670667"/>
                <a:gd name="connsiteY7" fmla="*/ 226932 h 960770"/>
                <a:gd name="connsiteX8" fmla="*/ 113466 w 670667"/>
                <a:gd name="connsiteY8" fmla="*/ 226932 h 960770"/>
                <a:gd name="connsiteX9" fmla="*/ 0 w 670667"/>
                <a:gd name="connsiteY9" fmla="*/ 113466 h 960770"/>
                <a:gd name="connsiteX10" fmla="*/ 113466 w 670667"/>
                <a:gd name="connsiteY10" fmla="*/ 0 h 960770"/>
                <a:gd name="connsiteX11" fmla="*/ 190025 w 670667"/>
                <a:gd name="connsiteY11" fmla="*/ 0 h 960770"/>
                <a:gd name="connsiteX12" fmla="*/ 670668 w 670667"/>
                <a:gd name="connsiteY12" fmla="*/ 480128 h 9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667" h="960770">
                  <a:moveTo>
                    <a:pt x="670668" y="480128"/>
                  </a:moveTo>
                  <a:cubicBezTo>
                    <a:pt x="670668" y="745579"/>
                    <a:pt x="455476" y="960770"/>
                    <a:pt x="190025" y="960770"/>
                  </a:cubicBezTo>
                  <a:lnTo>
                    <a:pt x="113466" y="960770"/>
                  </a:lnTo>
                  <a:cubicBezTo>
                    <a:pt x="50800" y="960770"/>
                    <a:pt x="0" y="909969"/>
                    <a:pt x="0" y="847304"/>
                  </a:cubicBezTo>
                  <a:cubicBezTo>
                    <a:pt x="0" y="784639"/>
                    <a:pt x="50801" y="733839"/>
                    <a:pt x="113466" y="733839"/>
                  </a:cubicBezTo>
                  <a:lnTo>
                    <a:pt x="192772" y="733838"/>
                  </a:lnTo>
                  <a:cubicBezTo>
                    <a:pt x="332501" y="733838"/>
                    <a:pt x="446310" y="650928"/>
                    <a:pt x="446310" y="480471"/>
                  </a:cubicBezTo>
                  <a:cubicBezTo>
                    <a:pt x="446310" y="320829"/>
                    <a:pt x="332501" y="226932"/>
                    <a:pt x="192772" y="226932"/>
                  </a:cubicBezTo>
                  <a:lnTo>
                    <a:pt x="113466" y="226932"/>
                  </a:lnTo>
                  <a:cubicBezTo>
                    <a:pt x="50800" y="226932"/>
                    <a:pt x="0" y="176131"/>
                    <a:pt x="0" y="113466"/>
                  </a:cubicBezTo>
                  <a:cubicBezTo>
                    <a:pt x="0" y="50801"/>
                    <a:pt x="50801" y="0"/>
                    <a:pt x="113466" y="0"/>
                  </a:cubicBezTo>
                  <a:lnTo>
                    <a:pt x="190025" y="0"/>
                  </a:lnTo>
                  <a:cubicBezTo>
                    <a:pt x="455276" y="0"/>
                    <a:pt x="670384" y="214877"/>
                    <a:pt x="670668" y="480128"/>
                  </a:cubicBezTo>
                  <a:close/>
                </a:path>
              </a:pathLst>
            </a:custGeom>
            <a:solidFill>
              <a:srgbClr val="337373">
                <a:alpha val="30000"/>
              </a:srgbClr>
            </a:solidFill>
            <a:ln w="17159"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131F5166-DF25-044F-B8A7-C1773EEB61E3}"/>
                </a:ext>
              </a:extLst>
            </p:cNvPr>
            <p:cNvSpPr/>
            <p:nvPr/>
          </p:nvSpPr>
          <p:spPr>
            <a:xfrm>
              <a:off x="10422126" y="2207341"/>
              <a:ext cx="239634" cy="239634"/>
            </a:xfrm>
            <a:custGeom>
              <a:avLst/>
              <a:gdLst>
                <a:gd name="connsiteX0" fmla="*/ 239634 w 239634"/>
                <a:gd name="connsiteY0" fmla="*/ 119817 h 239634"/>
                <a:gd name="connsiteX1" fmla="*/ 119817 w 239634"/>
                <a:gd name="connsiteY1" fmla="*/ 239635 h 239634"/>
                <a:gd name="connsiteX2" fmla="*/ 0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5" y="239635"/>
                    <a:pt x="0" y="185991"/>
                    <a:pt x="0" y="119817"/>
                  </a:cubicBezTo>
                  <a:cubicBezTo>
                    <a:pt x="0" y="53644"/>
                    <a:pt x="53645"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0BDC6F07-4FEE-0341-B0AE-C12371AFCB6E}"/>
                </a:ext>
              </a:extLst>
            </p:cNvPr>
            <p:cNvSpPr/>
            <p:nvPr/>
          </p:nvSpPr>
          <p:spPr>
            <a:xfrm>
              <a:off x="8637569" y="2207341"/>
              <a:ext cx="239634" cy="239634"/>
            </a:xfrm>
            <a:custGeom>
              <a:avLst/>
              <a:gdLst>
                <a:gd name="connsiteX0" fmla="*/ 239634 w 239634"/>
                <a:gd name="connsiteY0" fmla="*/ 119817 h 239634"/>
                <a:gd name="connsiteX1" fmla="*/ 119817 w 239634"/>
                <a:gd name="connsiteY1" fmla="*/ 239635 h 239634"/>
                <a:gd name="connsiteX2" fmla="*/ -1 w 239634"/>
                <a:gd name="connsiteY2" fmla="*/ 119817 h 239634"/>
                <a:gd name="connsiteX3" fmla="*/ 119817 w 239634"/>
                <a:gd name="connsiteY3" fmla="*/ 0 h 239634"/>
                <a:gd name="connsiteX4" fmla="*/ 239634 w 239634"/>
                <a:gd name="connsiteY4" fmla="*/ 119817 h 2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 h="239634">
                  <a:moveTo>
                    <a:pt x="239634" y="119817"/>
                  </a:moveTo>
                  <a:cubicBezTo>
                    <a:pt x="239634" y="185991"/>
                    <a:pt x="185990" y="239635"/>
                    <a:pt x="119817" y="239635"/>
                  </a:cubicBezTo>
                  <a:cubicBezTo>
                    <a:pt x="53644" y="239635"/>
                    <a:pt x="-1" y="185991"/>
                    <a:pt x="-1" y="119817"/>
                  </a:cubicBezTo>
                  <a:cubicBezTo>
                    <a:pt x="-1" y="53644"/>
                    <a:pt x="53644" y="0"/>
                    <a:pt x="119817" y="0"/>
                  </a:cubicBezTo>
                  <a:cubicBezTo>
                    <a:pt x="185990" y="0"/>
                    <a:pt x="239634" y="53644"/>
                    <a:pt x="239634" y="119817"/>
                  </a:cubicBezTo>
                  <a:close/>
                </a:path>
              </a:pathLst>
            </a:custGeom>
            <a:solidFill>
              <a:srgbClr val="337373">
                <a:alpha val="30000"/>
              </a:srgbClr>
            </a:solidFill>
            <a:ln w="1715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962A8E1-D8F8-0141-8B10-E4BE4795559E}"/>
                </a:ext>
              </a:extLst>
            </p:cNvPr>
            <p:cNvSpPr/>
            <p:nvPr/>
          </p:nvSpPr>
          <p:spPr>
            <a:xfrm>
              <a:off x="9190691" y="1873517"/>
              <a:ext cx="905233" cy="909262"/>
            </a:xfrm>
            <a:custGeom>
              <a:avLst/>
              <a:gdLst>
                <a:gd name="connsiteX0" fmla="*/ 764697 w 905233"/>
                <a:gd name="connsiteY0" fmla="*/ 140537 h 909262"/>
                <a:gd name="connsiteX1" fmla="*/ 764697 w 905233"/>
                <a:gd name="connsiteY1" fmla="*/ 819788 h 909262"/>
                <a:gd name="connsiteX2" fmla="*/ 710453 w 905233"/>
                <a:gd name="connsiteY2" fmla="*/ 874032 h 909262"/>
                <a:gd name="connsiteX3" fmla="*/ 550035 w 905233"/>
                <a:gd name="connsiteY3" fmla="*/ 877977 h 909262"/>
                <a:gd name="connsiteX4" fmla="*/ 546090 w 905233"/>
                <a:gd name="connsiteY4" fmla="*/ 717561 h 909262"/>
                <a:gd name="connsiteX5" fmla="*/ 550123 w 905233"/>
                <a:gd name="connsiteY5" fmla="*/ 713532 h 909262"/>
                <a:gd name="connsiteX6" fmla="*/ 606256 w 905233"/>
                <a:gd name="connsiteY6" fmla="*/ 657399 h 909262"/>
                <a:gd name="connsiteX7" fmla="*/ 606256 w 905233"/>
                <a:gd name="connsiteY7" fmla="*/ 298977 h 909262"/>
                <a:gd name="connsiteX8" fmla="*/ 247834 w 905233"/>
                <a:gd name="connsiteY8" fmla="*/ 298977 h 909262"/>
                <a:gd name="connsiteX9" fmla="*/ 191702 w 905233"/>
                <a:gd name="connsiteY9" fmla="*/ 355109 h 909262"/>
                <a:gd name="connsiteX10" fmla="*/ 31285 w 905233"/>
                <a:gd name="connsiteY10" fmla="*/ 351164 h 909262"/>
                <a:gd name="connsiteX11" fmla="*/ 31201 w 905233"/>
                <a:gd name="connsiteY11" fmla="*/ 194781 h 909262"/>
                <a:gd name="connsiteX12" fmla="*/ 85446 w 905233"/>
                <a:gd name="connsiteY12" fmla="*/ 140537 h 909262"/>
                <a:gd name="connsiteX13" fmla="*/ 764697 w 905233"/>
                <a:gd name="connsiteY13" fmla="*/ 140537 h 9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233" h="909262">
                  <a:moveTo>
                    <a:pt x="764697" y="140537"/>
                  </a:moveTo>
                  <a:cubicBezTo>
                    <a:pt x="952079" y="328184"/>
                    <a:pt x="952079" y="632140"/>
                    <a:pt x="764697" y="819788"/>
                  </a:cubicBezTo>
                  <a:lnTo>
                    <a:pt x="710453" y="874032"/>
                  </a:lnTo>
                  <a:cubicBezTo>
                    <a:pt x="667245" y="919419"/>
                    <a:pt x="595424" y="921185"/>
                    <a:pt x="550035" y="877977"/>
                  </a:cubicBezTo>
                  <a:cubicBezTo>
                    <a:pt x="504648" y="834769"/>
                    <a:pt x="502882" y="762948"/>
                    <a:pt x="546090" y="717561"/>
                  </a:cubicBezTo>
                  <a:cubicBezTo>
                    <a:pt x="547400" y="716184"/>
                    <a:pt x="548745" y="714840"/>
                    <a:pt x="550123" y="713532"/>
                  </a:cubicBezTo>
                  <a:lnTo>
                    <a:pt x="606256" y="657399"/>
                  </a:lnTo>
                  <a:cubicBezTo>
                    <a:pt x="704959" y="558524"/>
                    <a:pt x="726417" y="419653"/>
                    <a:pt x="606256" y="298977"/>
                  </a:cubicBezTo>
                  <a:cubicBezTo>
                    <a:pt x="493478" y="186198"/>
                    <a:pt x="346537" y="200274"/>
                    <a:pt x="247834" y="298977"/>
                  </a:cubicBezTo>
                  <a:lnTo>
                    <a:pt x="191702" y="355109"/>
                  </a:lnTo>
                  <a:cubicBezTo>
                    <a:pt x="146315" y="398318"/>
                    <a:pt x="74494" y="396551"/>
                    <a:pt x="31285" y="351164"/>
                  </a:cubicBezTo>
                  <a:cubicBezTo>
                    <a:pt x="-10396" y="307381"/>
                    <a:pt x="-10433" y="238608"/>
                    <a:pt x="31201" y="194781"/>
                  </a:cubicBezTo>
                  <a:lnTo>
                    <a:pt x="85446" y="140537"/>
                  </a:lnTo>
                  <a:cubicBezTo>
                    <a:pt x="273093" y="-46846"/>
                    <a:pt x="577050" y="-46846"/>
                    <a:pt x="764697" y="140537"/>
                  </a:cubicBezTo>
                  <a:close/>
                </a:path>
              </a:pathLst>
            </a:custGeom>
            <a:solidFill>
              <a:srgbClr val="337373">
                <a:alpha val="30000"/>
              </a:srgbClr>
            </a:solidFill>
            <a:ln w="1715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91537FC-02B2-2C4F-94F9-0F04689C4CFC}"/>
                </a:ext>
              </a:extLst>
            </p:cNvPr>
            <p:cNvSpPr/>
            <p:nvPr/>
          </p:nvSpPr>
          <p:spPr>
            <a:xfrm>
              <a:off x="10959930" y="1991910"/>
              <a:ext cx="960771" cy="671354"/>
            </a:xfrm>
            <a:custGeom>
              <a:avLst/>
              <a:gdLst>
                <a:gd name="connsiteX0" fmla="*/ 480129 w 960771"/>
                <a:gd name="connsiteY0" fmla="*/ 0 h 671354"/>
                <a:gd name="connsiteX1" fmla="*/ 960771 w 960771"/>
                <a:gd name="connsiteY1" fmla="*/ 480643 h 671354"/>
                <a:gd name="connsiteX2" fmla="*/ 960771 w 960771"/>
                <a:gd name="connsiteY2" fmla="*/ 557202 h 671354"/>
                <a:gd name="connsiteX3" fmla="*/ 847306 w 960771"/>
                <a:gd name="connsiteY3" fmla="*/ 670668 h 671354"/>
                <a:gd name="connsiteX4" fmla="*/ 733840 w 960771"/>
                <a:gd name="connsiteY4" fmla="*/ 557202 h 671354"/>
                <a:gd name="connsiteX5" fmla="*/ 733839 w 960771"/>
                <a:gd name="connsiteY5" fmla="*/ 478411 h 671354"/>
                <a:gd name="connsiteX6" fmla="*/ 480300 w 960771"/>
                <a:gd name="connsiteY6" fmla="*/ 225044 h 671354"/>
                <a:gd name="connsiteX7" fmla="*/ 226933 w 960771"/>
                <a:gd name="connsiteY7" fmla="*/ 478411 h 671354"/>
                <a:gd name="connsiteX8" fmla="*/ 226933 w 960771"/>
                <a:gd name="connsiteY8" fmla="*/ 557889 h 671354"/>
                <a:gd name="connsiteX9" fmla="*/ 113467 w 960771"/>
                <a:gd name="connsiteY9" fmla="*/ 671355 h 671354"/>
                <a:gd name="connsiteX10" fmla="*/ 2 w 960771"/>
                <a:gd name="connsiteY10" fmla="*/ 557889 h 671354"/>
                <a:gd name="connsiteX11" fmla="*/ 1 w 960771"/>
                <a:gd name="connsiteY11" fmla="*/ 481329 h 671354"/>
                <a:gd name="connsiteX12" fmla="*/ 479956 w 960771"/>
                <a:gd name="connsiteY12" fmla="*/ 0 h 671354"/>
                <a:gd name="connsiteX13" fmla="*/ 480129 w 960771"/>
                <a:gd name="connsiteY13" fmla="*/ 0 h 6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1" h="671354">
                  <a:moveTo>
                    <a:pt x="480129" y="0"/>
                  </a:moveTo>
                  <a:cubicBezTo>
                    <a:pt x="745581" y="0"/>
                    <a:pt x="960771" y="215191"/>
                    <a:pt x="960771" y="480643"/>
                  </a:cubicBezTo>
                  <a:lnTo>
                    <a:pt x="960771" y="557202"/>
                  </a:lnTo>
                  <a:cubicBezTo>
                    <a:pt x="960771" y="619868"/>
                    <a:pt x="909971" y="670668"/>
                    <a:pt x="847306" y="670668"/>
                  </a:cubicBezTo>
                  <a:cubicBezTo>
                    <a:pt x="784640" y="670668"/>
                    <a:pt x="733840" y="619868"/>
                    <a:pt x="733840" y="557202"/>
                  </a:cubicBezTo>
                  <a:lnTo>
                    <a:pt x="733839" y="478411"/>
                  </a:lnTo>
                  <a:cubicBezTo>
                    <a:pt x="733839" y="338681"/>
                    <a:pt x="650929" y="225044"/>
                    <a:pt x="480300" y="225044"/>
                  </a:cubicBezTo>
                  <a:cubicBezTo>
                    <a:pt x="320829" y="225044"/>
                    <a:pt x="226933" y="338681"/>
                    <a:pt x="226933" y="478411"/>
                  </a:cubicBezTo>
                  <a:lnTo>
                    <a:pt x="226933" y="557889"/>
                  </a:lnTo>
                  <a:cubicBezTo>
                    <a:pt x="226933" y="620554"/>
                    <a:pt x="176132" y="671355"/>
                    <a:pt x="113467" y="671355"/>
                  </a:cubicBezTo>
                  <a:cubicBezTo>
                    <a:pt x="50802" y="671355"/>
                    <a:pt x="2" y="620554"/>
                    <a:pt x="2" y="557889"/>
                  </a:cubicBezTo>
                  <a:lnTo>
                    <a:pt x="1" y="481329"/>
                  </a:lnTo>
                  <a:cubicBezTo>
                    <a:pt x="-379" y="215878"/>
                    <a:pt x="214504" y="380"/>
                    <a:pt x="479956" y="0"/>
                  </a:cubicBezTo>
                  <a:cubicBezTo>
                    <a:pt x="480013" y="0"/>
                    <a:pt x="480071" y="0"/>
                    <a:pt x="480129" y="0"/>
                  </a:cubicBezTo>
                  <a:close/>
                </a:path>
              </a:pathLst>
            </a:custGeom>
            <a:solidFill>
              <a:srgbClr val="337373">
                <a:alpha val="30000"/>
              </a:srgbClr>
            </a:solidFill>
            <a:ln w="17159" cap="flat">
              <a:noFill/>
              <a:prstDash val="solid"/>
              <a:miter/>
            </a:ln>
          </p:spPr>
          <p:txBody>
            <a:bodyPr rtlCol="0" anchor="ctr"/>
            <a:lstStyle/>
            <a:p>
              <a:endParaRPr lang="en-US"/>
            </a:p>
          </p:txBody>
        </p:sp>
      </p:grpSp>
      <p:sp>
        <p:nvSpPr>
          <p:cNvPr id="103" name="Slide Number" descr="Page Number">
            <a:extLst>
              <a:ext uri="{FF2B5EF4-FFF2-40B4-BE49-F238E27FC236}">
                <a16:creationId xmlns:a16="http://schemas.microsoft.com/office/drawing/2014/main" id="{71CCF0C4-0D3A-394C-82E9-4BA967DF7B66}"/>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1">
                    <a:lumMod val="50000"/>
                  </a:schemeClr>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04" name="Confidential Note" descr="Confidential">
            <a:extLst>
              <a:ext uri="{FF2B5EF4-FFF2-40B4-BE49-F238E27FC236}">
                <a16:creationId xmlns:a16="http://schemas.microsoft.com/office/drawing/2014/main" id="{A715C20F-81CD-3240-9189-6D6D8E918CB4}"/>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105" name="Title" descr="Title">
            <a:extLst>
              <a:ext uri="{FF2B5EF4-FFF2-40B4-BE49-F238E27FC236}">
                <a16:creationId xmlns:a16="http://schemas.microsoft.com/office/drawing/2014/main" id="{CBC634EB-8B4D-FE45-B4A9-89A77ED992B7}"/>
              </a:ext>
            </a:extLst>
          </p:cNvPr>
          <p:cNvSpPr>
            <a:spLocks noGrp="1"/>
          </p:cNvSpPr>
          <p:nvPr>
            <p:ph type="title" hasCustomPrompt="1"/>
          </p:nvPr>
        </p:nvSpPr>
        <p:spPr>
          <a:xfrm>
            <a:off x="587022" y="465394"/>
            <a:ext cx="11017956" cy="5434113"/>
          </a:xfrm>
          <a:prstGeom prst="rect">
            <a:avLst/>
          </a:prstGeom>
        </p:spPr>
        <p:txBody>
          <a:bodyPr lIns="0" tIns="0" rIns="0" bIns="0" anchor="ctr"/>
          <a:lstStyle>
            <a:lvl1pPr algn="ctr">
              <a:lnSpc>
                <a:spcPct val="100000"/>
              </a:lnSpc>
              <a:spcBef>
                <a:spcPts val="0"/>
              </a:spcBef>
              <a:defRPr sz="7200">
                <a:solidFill>
                  <a:schemeClr val="accent1"/>
                </a:solidFill>
              </a:defRPr>
            </a:lvl1pPr>
          </a:lstStyle>
          <a:p>
            <a:r>
              <a:rPr lang="en-US"/>
              <a:t>Section divider</a:t>
            </a:r>
          </a:p>
        </p:txBody>
      </p:sp>
      <p:grpSp>
        <p:nvGrpSpPr>
          <p:cNvPr id="4" name="Graphic 4">
            <a:extLst>
              <a:ext uri="{FF2B5EF4-FFF2-40B4-BE49-F238E27FC236}">
                <a16:creationId xmlns:a16="http://schemas.microsoft.com/office/drawing/2014/main" id="{33F6B6C0-C083-F186-3965-06B02AE77AB3}"/>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6" name="Freeform 5">
              <a:extLst>
                <a:ext uri="{FF2B5EF4-FFF2-40B4-BE49-F238E27FC236}">
                  <a16:creationId xmlns:a16="http://schemas.microsoft.com/office/drawing/2014/main" id="{A30B0444-3A40-A952-1638-C9004B53D33D}"/>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0" name="Freeform 9">
              <a:extLst>
                <a:ext uri="{FF2B5EF4-FFF2-40B4-BE49-F238E27FC236}">
                  <a16:creationId xmlns:a16="http://schemas.microsoft.com/office/drawing/2014/main" id="{D315F7C0-D4BD-2ED3-58F0-0C2076F31D88}"/>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1" name="Freeform 10">
              <a:extLst>
                <a:ext uri="{FF2B5EF4-FFF2-40B4-BE49-F238E27FC236}">
                  <a16:creationId xmlns:a16="http://schemas.microsoft.com/office/drawing/2014/main" id="{42E99947-4DB4-AF03-C221-2133BACCB4E8}"/>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3" name="Freeform 12">
              <a:extLst>
                <a:ext uri="{FF2B5EF4-FFF2-40B4-BE49-F238E27FC236}">
                  <a16:creationId xmlns:a16="http://schemas.microsoft.com/office/drawing/2014/main" id="{75B4AF49-EA18-B177-B99D-95E00F28183D}"/>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3004505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KG - Divider-Imag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C29ECD7A-F673-9B4A-8C03-72FB14170F52}"/>
              </a:ext>
            </a:extLst>
          </p:cNvPr>
          <p:cNvSpPr>
            <a:spLocks noGrp="1"/>
          </p:cNvSpPr>
          <p:nvPr>
            <p:ph type="pic" sz="quarter" idx="16" hasCustomPrompt="1"/>
          </p:nvPr>
        </p:nvSpPr>
        <p:spPr>
          <a:xfrm>
            <a:off x="0" y="0"/>
            <a:ext cx="12192000" cy="6462713"/>
          </a:xfrm>
          <a:prstGeom prst="rect">
            <a:avLst/>
          </a:prstGeom>
        </p:spPr>
        <p:txBody>
          <a:bodyPr/>
          <a:lstStyle>
            <a:lvl1pPr>
              <a:lnSpc>
                <a:spcPct val="100000"/>
              </a:lnSpc>
              <a:spcBef>
                <a:spcPts val="0"/>
              </a:spcBef>
              <a:defRPr sz="1800">
                <a:solidFill>
                  <a:schemeClr val="tx1">
                    <a:lumMod val="50000"/>
                  </a:schemeClr>
                </a:solidFill>
              </a:defRPr>
            </a:lvl1pPr>
          </a:lstStyle>
          <a:p>
            <a:r>
              <a:rPr lang="en-US"/>
              <a:t>Click to add picture</a:t>
            </a:r>
          </a:p>
        </p:txBody>
      </p:sp>
      <p:sp>
        <p:nvSpPr>
          <p:cNvPr id="5" name="Bottom Border">
            <a:extLst>
              <a:ext uri="{FF2B5EF4-FFF2-40B4-BE49-F238E27FC236}">
                <a16:creationId xmlns:a16="http://schemas.microsoft.com/office/drawing/2014/main" id="{FBB1CD90-FFA4-0F47-BDBE-41577D8E22C8}"/>
              </a:ext>
            </a:extLst>
          </p:cNvPr>
          <p:cNvSpPr/>
          <p:nvPr userDrawn="1"/>
        </p:nvSpPr>
        <p:spPr>
          <a:xfrm>
            <a:off x="0" y="6493094"/>
            <a:ext cx="12191999" cy="39834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l Border">
            <a:extLst>
              <a:ext uri="{FF2B5EF4-FFF2-40B4-BE49-F238E27FC236}">
                <a16:creationId xmlns:a16="http://schemas.microsoft.com/office/drawing/2014/main" id="{385C9234-4EF0-E049-9923-C642CC2EA393}"/>
              </a:ext>
            </a:extLst>
          </p:cNvPr>
          <p:cNvSpPr/>
          <p:nvPr userDrawn="1"/>
        </p:nvSpPr>
        <p:spPr>
          <a:xfrm rot="10800000">
            <a:off x="0" y="6462612"/>
            <a:ext cx="12192000" cy="381623"/>
          </a:xfrm>
          <a:prstGeom prst="round2SameRect">
            <a:avLst>
              <a:gd name="adj1" fmla="val 30253"/>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fidential Note">
            <a:extLst>
              <a:ext uri="{FF2B5EF4-FFF2-40B4-BE49-F238E27FC236}">
                <a16:creationId xmlns:a16="http://schemas.microsoft.com/office/drawing/2014/main" id="{8E7754D2-8739-504C-99DC-B5A94E5CD69E}"/>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bg1"/>
                </a:solidFill>
              </a:defRPr>
            </a:lvl1pPr>
          </a:lstStyle>
          <a:p>
            <a:r>
              <a:rPr lang="en-US">
                <a:cs typeface="Calibri" panose="020F0502020204030204" pitchFamily="34" charset="0"/>
              </a:rPr>
              <a:t>CONFIDENTIAL •  For Internal Use Only</a:t>
            </a:r>
          </a:p>
        </p:txBody>
      </p:sp>
      <p:sp>
        <p:nvSpPr>
          <p:cNvPr id="17" name="Slide Number">
            <a:extLst>
              <a:ext uri="{FF2B5EF4-FFF2-40B4-BE49-F238E27FC236}">
                <a16:creationId xmlns:a16="http://schemas.microsoft.com/office/drawing/2014/main" id="{C3DB9F7F-DFD3-5F47-99BE-334F9BE837A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1" name="Title" descr="Title">
            <a:extLst>
              <a:ext uri="{FF2B5EF4-FFF2-40B4-BE49-F238E27FC236}">
                <a16:creationId xmlns:a16="http://schemas.microsoft.com/office/drawing/2014/main" id="{C07A7866-EB94-2649-9CD7-A5329B909ED2}"/>
              </a:ext>
            </a:extLst>
          </p:cNvPr>
          <p:cNvSpPr>
            <a:spLocks noGrp="1"/>
          </p:cNvSpPr>
          <p:nvPr>
            <p:ph type="title" hasCustomPrompt="1"/>
          </p:nvPr>
        </p:nvSpPr>
        <p:spPr>
          <a:xfrm>
            <a:off x="587022" y="465394"/>
            <a:ext cx="11017956" cy="5615695"/>
          </a:xfrm>
          <a:prstGeom prst="rect">
            <a:avLst/>
          </a:prstGeom>
        </p:spPr>
        <p:txBody>
          <a:bodyPr lIns="0" tIns="0" rIns="0" bIns="0" anchor="ctr"/>
          <a:lstStyle>
            <a:lvl1pPr algn="ctr">
              <a:lnSpc>
                <a:spcPct val="100000"/>
              </a:lnSpc>
              <a:spcBef>
                <a:spcPts val="0"/>
              </a:spcBef>
              <a:defRPr sz="7200">
                <a:solidFill>
                  <a:schemeClr val="bg1"/>
                </a:solidFill>
              </a:defRPr>
            </a:lvl1pPr>
          </a:lstStyle>
          <a:p>
            <a:r>
              <a:rPr lang="en-US"/>
              <a:t>Section divider</a:t>
            </a:r>
          </a:p>
        </p:txBody>
      </p:sp>
      <p:grpSp>
        <p:nvGrpSpPr>
          <p:cNvPr id="12" name="Graphic 4">
            <a:extLst>
              <a:ext uri="{FF2B5EF4-FFF2-40B4-BE49-F238E27FC236}">
                <a16:creationId xmlns:a16="http://schemas.microsoft.com/office/drawing/2014/main" id="{1FD66091-DC7C-8BF1-0499-A4027F88C65A}"/>
              </a:ext>
            </a:extLst>
          </p:cNvPr>
          <p:cNvGrpSpPr>
            <a:grpSpLocks noChangeAspect="1"/>
          </p:cNvGrpSpPr>
          <p:nvPr userDrawn="1"/>
        </p:nvGrpSpPr>
        <p:grpSpPr>
          <a:xfrm>
            <a:off x="11410278" y="6556746"/>
            <a:ext cx="437338" cy="172466"/>
            <a:chOff x="1847850" y="5010150"/>
            <a:chExt cx="2714372" cy="1070431"/>
          </a:xfrm>
          <a:solidFill>
            <a:schemeClr val="bg1"/>
          </a:solidFill>
        </p:grpSpPr>
        <p:sp>
          <p:nvSpPr>
            <p:cNvPr id="13" name="Freeform 12">
              <a:extLst>
                <a:ext uri="{FF2B5EF4-FFF2-40B4-BE49-F238E27FC236}">
                  <a16:creationId xmlns:a16="http://schemas.microsoft.com/office/drawing/2014/main" id="{C44F0A3F-79D7-613E-A748-62B47F7C7A72}"/>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14" name="Freeform 13">
              <a:extLst>
                <a:ext uri="{FF2B5EF4-FFF2-40B4-BE49-F238E27FC236}">
                  <a16:creationId xmlns:a16="http://schemas.microsoft.com/office/drawing/2014/main" id="{53F67D3B-7B19-79F2-AB5C-69EA2865EA9C}"/>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16" name="Freeform 15">
              <a:extLst>
                <a:ext uri="{FF2B5EF4-FFF2-40B4-BE49-F238E27FC236}">
                  <a16:creationId xmlns:a16="http://schemas.microsoft.com/office/drawing/2014/main" id="{B054021A-C82C-57D3-87BF-D6BB62EAF77B}"/>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18" name="Freeform 17">
              <a:extLst>
                <a:ext uri="{FF2B5EF4-FFF2-40B4-BE49-F238E27FC236}">
                  <a16:creationId xmlns:a16="http://schemas.microsoft.com/office/drawing/2014/main" id="{A82A26D4-770F-7F71-F406-6BC6F5C5E153}"/>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1669253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KG - Title and Content (White)">
    <p:spTree>
      <p:nvGrpSpPr>
        <p:cNvPr id="1" name=""/>
        <p:cNvGrpSpPr/>
        <p:nvPr/>
      </p:nvGrpSpPr>
      <p:grpSpPr>
        <a:xfrm>
          <a:off x="0" y="0"/>
          <a:ext cx="0" cy="0"/>
          <a:chOff x="0" y="0"/>
          <a:chExt cx="0" cy="0"/>
        </a:xfrm>
      </p:grpSpPr>
      <p:sp>
        <p:nvSpPr>
          <p:cNvPr id="9" name="Confidential Note" descr="Confidential">
            <a:extLst>
              <a:ext uri="{FF2B5EF4-FFF2-40B4-BE49-F238E27FC236}">
                <a16:creationId xmlns:a16="http://schemas.microsoft.com/office/drawing/2014/main" id="{4B72F4F7-06D9-6444-BF3C-EE88EFD68DF4}"/>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16" name="Slide Number" descr="Page Number">
            <a:extLst>
              <a:ext uri="{FF2B5EF4-FFF2-40B4-BE49-F238E27FC236}">
                <a16:creationId xmlns:a16="http://schemas.microsoft.com/office/drawing/2014/main" id="{133A81E4-DED7-014A-AC7C-1320364C5F8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7339208-111A-8E42-BDF6-1CB316BB5C9A}"/>
              </a:ext>
            </a:extLst>
          </p:cNvPr>
          <p:cNvSpPr>
            <a:spLocks noGrp="1"/>
          </p:cNvSpPr>
          <p:nvPr>
            <p:ph type="body" sz="quarter" idx="14" hasCustomPrompt="1"/>
          </p:nvPr>
        </p:nvSpPr>
        <p:spPr>
          <a:xfrm>
            <a:off x="560069" y="6126164"/>
            <a:ext cx="11064241" cy="266441"/>
          </a:xfrm>
          <a:prstGeom prst="rect">
            <a:avLst/>
          </a:prstGeom>
        </p:spPr>
        <p:txBody>
          <a:bodyPr lIns="0" tIns="0" rIns="0" bIns="0" anchor="b"/>
          <a:lstStyle>
            <a:lvl1pPr>
              <a:lnSpc>
                <a:spcPct val="100000"/>
              </a:lnSpc>
              <a:spcBef>
                <a:spcPts val="0"/>
              </a:spcBef>
              <a:defRPr sz="1800">
                <a:solidFill>
                  <a:schemeClr val="tx1">
                    <a:lumMod val="50000"/>
                  </a:schemeClr>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8" name="Content" descr="Content">
            <a:extLst>
              <a:ext uri="{FF2B5EF4-FFF2-40B4-BE49-F238E27FC236}">
                <a16:creationId xmlns:a16="http://schemas.microsoft.com/office/drawing/2014/main" id="{37BA9A86-E8A1-6E4A-8652-CAB7BCD9C9A2}"/>
              </a:ext>
            </a:extLst>
          </p:cNvPr>
          <p:cNvSpPr>
            <a:spLocks noGrp="1"/>
          </p:cNvSpPr>
          <p:nvPr>
            <p:ph idx="1" hasCustomPrompt="1"/>
          </p:nvPr>
        </p:nvSpPr>
        <p:spPr>
          <a:xfrm>
            <a:off x="560069" y="1582616"/>
            <a:ext cx="11071862" cy="4149970"/>
          </a:xfrm>
          <a:prstGeom prst="rect">
            <a:avLst/>
          </a:prstGeom>
        </p:spPr>
        <p:txBody>
          <a:bodyPr lIns="0" tIns="0" rIns="0" bIns="0"/>
          <a:lstStyle>
            <a:lvl1pPr>
              <a:lnSpc>
                <a:spcPct val="100000"/>
              </a:lnSpc>
              <a:spcBef>
                <a:spcPts val="1200"/>
              </a:spcBef>
              <a:defRPr sz="240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sz="2000">
                <a:solidFill>
                  <a:schemeClr val="tx1">
                    <a:lumMod val="50000"/>
                  </a:schemeClr>
                </a:solidFill>
              </a:defRPr>
            </a:lvl3pPr>
            <a:lvl4pPr>
              <a:lnSpc>
                <a:spcPct val="100000"/>
              </a:lnSpc>
              <a:spcBef>
                <a:spcPts val="1200"/>
              </a:spcBef>
              <a:defRPr sz="1800">
                <a:solidFill>
                  <a:schemeClr val="tx1">
                    <a:lumMod val="50000"/>
                  </a:schemeClr>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5" name="Title" descr="Title">
            <a:extLst>
              <a:ext uri="{FF2B5EF4-FFF2-40B4-BE49-F238E27FC236}">
                <a16:creationId xmlns:a16="http://schemas.microsoft.com/office/drawing/2014/main" id="{DE2E8E55-1021-6748-884C-B912F5DAD5D1}"/>
              </a:ext>
            </a:extLst>
          </p:cNvPr>
          <p:cNvSpPr>
            <a:spLocks noGrp="1"/>
          </p:cNvSpPr>
          <p:nvPr>
            <p:ph type="title" hasCustomPrompt="1"/>
          </p:nvPr>
        </p:nvSpPr>
        <p:spPr>
          <a:xfrm>
            <a:off x="560069" y="345225"/>
            <a:ext cx="11064242" cy="784592"/>
          </a:xfrm>
          <a:prstGeom prst="rect">
            <a:avLst/>
          </a:prstGeom>
        </p:spPr>
        <p:txBody>
          <a:bodyPr lIns="0" tIns="0" rIns="0" bIns="0"/>
          <a:lstStyle>
            <a:lvl1pPr>
              <a:lnSpc>
                <a:spcPct val="100000"/>
              </a:lnSpc>
              <a:spcBef>
                <a:spcPts val="0"/>
              </a:spcBef>
              <a:defRPr>
                <a:solidFill>
                  <a:schemeClr val="tx2"/>
                </a:solidFill>
              </a:defRPr>
            </a:lvl1pPr>
          </a:lstStyle>
          <a:p>
            <a:r>
              <a:rPr lang="en-US"/>
              <a:t>Title with Content</a:t>
            </a:r>
          </a:p>
        </p:txBody>
      </p:sp>
      <p:grpSp>
        <p:nvGrpSpPr>
          <p:cNvPr id="2" name="Graphic 4">
            <a:extLst>
              <a:ext uri="{FF2B5EF4-FFF2-40B4-BE49-F238E27FC236}">
                <a16:creationId xmlns:a16="http://schemas.microsoft.com/office/drawing/2014/main" id="{31EB7669-76E9-3161-B257-E126C6C762FB}"/>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3" name="Freeform 2">
              <a:extLst>
                <a:ext uri="{FF2B5EF4-FFF2-40B4-BE49-F238E27FC236}">
                  <a16:creationId xmlns:a16="http://schemas.microsoft.com/office/drawing/2014/main" id="{857605CA-08F4-804D-BA9E-012E5E9E9455}"/>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4" name="Freeform 3">
              <a:extLst>
                <a:ext uri="{FF2B5EF4-FFF2-40B4-BE49-F238E27FC236}">
                  <a16:creationId xmlns:a16="http://schemas.microsoft.com/office/drawing/2014/main" id="{C062AB8C-9351-B805-8C90-D9EE9D5D1363}"/>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6686357C-B8A9-4D01-69B2-73EB4CA16E89}"/>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8BDB623D-8AE4-61A2-2489-75456327CCF5}"/>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2027001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UKG - Right Image-13">
    <p:spTree>
      <p:nvGrpSpPr>
        <p:cNvPr id="1" name=""/>
        <p:cNvGrpSpPr/>
        <p:nvPr/>
      </p:nvGrpSpPr>
      <p:grpSpPr>
        <a:xfrm>
          <a:off x="0" y="0"/>
          <a:ext cx="0" cy="0"/>
          <a:chOff x="0" y="0"/>
          <a:chExt cx="0" cy="0"/>
        </a:xfrm>
      </p:grpSpPr>
      <p:pic>
        <p:nvPicPr>
          <p:cNvPr id="4" name="Picture 3" descr="A person sitting on a bench&#10;&#10;Description automatically generated">
            <a:extLst>
              <a:ext uri="{FF2B5EF4-FFF2-40B4-BE49-F238E27FC236}">
                <a16:creationId xmlns:a16="http://schemas.microsoft.com/office/drawing/2014/main" id="{058311C3-8387-75E4-735E-DF2A1B1D77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93576" y="-8964"/>
            <a:ext cx="4798424" cy="6875928"/>
          </a:xfrm>
          <a:prstGeom prst="rect">
            <a:avLst/>
          </a:prstGeom>
        </p:spPr>
      </p:pic>
      <p:sp>
        <p:nvSpPr>
          <p:cNvPr id="10" name="Confidential Note" descr="Confidential">
            <a:extLst>
              <a:ext uri="{FF2B5EF4-FFF2-40B4-BE49-F238E27FC236}">
                <a16:creationId xmlns:a16="http://schemas.microsoft.com/office/drawing/2014/main" id="{13FC4AE1-2F79-624F-9521-05DB30FAD0D0}"/>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13" name="Slide Number" descr="Page Number">
            <a:extLst>
              <a:ext uri="{FF2B5EF4-FFF2-40B4-BE49-F238E27FC236}">
                <a16:creationId xmlns:a16="http://schemas.microsoft.com/office/drawing/2014/main" id="{0B1426D3-0B0F-9B44-B5F3-010FB5C0B27C}"/>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ADE7EF6-EC98-0C4C-94CF-325759DDF7DC}"/>
              </a:ext>
            </a:extLst>
          </p:cNvPr>
          <p:cNvSpPr>
            <a:spLocks noGrp="1"/>
          </p:cNvSpPr>
          <p:nvPr>
            <p:ph type="body" sz="quarter" idx="14" hasCustomPrompt="1"/>
          </p:nvPr>
        </p:nvSpPr>
        <p:spPr>
          <a:xfrm>
            <a:off x="560068" y="6009936"/>
            <a:ext cx="6468261" cy="382670"/>
          </a:xfrm>
          <a:prstGeom prst="rect">
            <a:avLst/>
          </a:prstGeom>
        </p:spPr>
        <p:txBody>
          <a:bodyPr lIns="0" tIns="0" rIns="0" bIns="0" anchor="b"/>
          <a:lstStyle>
            <a:lvl1pPr>
              <a:lnSpc>
                <a:spcPct val="100000"/>
              </a:lnSpc>
              <a:spcBef>
                <a:spcPts val="0"/>
              </a:spcBef>
              <a:defRPr sz="1800">
                <a:solidFill>
                  <a:schemeClr val="tx1">
                    <a:lumMod val="50000"/>
                  </a:schemeClr>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5" name="Title" descr="Title">
            <a:extLst>
              <a:ext uri="{FF2B5EF4-FFF2-40B4-BE49-F238E27FC236}">
                <a16:creationId xmlns:a16="http://schemas.microsoft.com/office/drawing/2014/main" id="{0C0232D9-F84B-FC45-A122-9FA2E211223F}"/>
              </a:ext>
            </a:extLst>
          </p:cNvPr>
          <p:cNvSpPr>
            <a:spLocks noGrp="1"/>
          </p:cNvSpPr>
          <p:nvPr>
            <p:ph type="title" hasCustomPrompt="1"/>
          </p:nvPr>
        </p:nvSpPr>
        <p:spPr>
          <a:xfrm>
            <a:off x="560068" y="357535"/>
            <a:ext cx="6468261" cy="964553"/>
          </a:xfrm>
          <a:prstGeom prst="rect">
            <a:avLst/>
          </a:prstGeom>
        </p:spPr>
        <p:txBody>
          <a:bodyPr lIns="0" tIns="0" rIns="0" bIns="0"/>
          <a:lstStyle>
            <a:lvl1pPr>
              <a:lnSpc>
                <a:spcPct val="100000"/>
              </a:lnSpc>
              <a:spcBef>
                <a:spcPts val="0"/>
              </a:spcBef>
              <a:defRPr>
                <a:solidFill>
                  <a:schemeClr val="tx2"/>
                </a:solidFill>
              </a:defRPr>
            </a:lvl1pPr>
          </a:lstStyle>
          <a:p>
            <a:r>
              <a:rPr lang="en-US"/>
              <a:t>Content with Image</a:t>
            </a:r>
          </a:p>
        </p:txBody>
      </p:sp>
      <p:sp>
        <p:nvSpPr>
          <p:cNvPr id="16" name="Subtitle" descr="Content">
            <a:extLst>
              <a:ext uri="{FF2B5EF4-FFF2-40B4-BE49-F238E27FC236}">
                <a16:creationId xmlns:a16="http://schemas.microsoft.com/office/drawing/2014/main" id="{67C4E9D6-A4DE-9A49-975F-8621D44C37BD}"/>
              </a:ext>
            </a:extLst>
          </p:cNvPr>
          <p:cNvSpPr>
            <a:spLocks noGrp="1"/>
          </p:cNvSpPr>
          <p:nvPr>
            <p:ph type="body" sz="quarter" idx="22" hasCustomPrompt="1"/>
          </p:nvPr>
        </p:nvSpPr>
        <p:spPr>
          <a:xfrm>
            <a:off x="588961" y="1460450"/>
            <a:ext cx="6439368" cy="4411124"/>
          </a:xfrm>
          <a:prstGeom prst="rect">
            <a:avLst/>
          </a:prstGeom>
        </p:spPr>
        <p:txBody>
          <a:bodyPr lIns="0" tIns="0" rIns="0" bIns="0"/>
          <a:lstStyle>
            <a:lvl1pPr>
              <a:lnSpc>
                <a:spcPct val="100000"/>
              </a:lnSpc>
              <a:spcBef>
                <a:spcPts val="1200"/>
              </a:spcBef>
              <a:defRPr sz="2400" b="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a:solidFill>
                  <a:schemeClr val="tx1">
                    <a:lumMod val="50000"/>
                  </a:schemeClr>
                </a:solidFill>
              </a:defRPr>
            </a:lvl3pPr>
            <a:lvl4pPr>
              <a:lnSpc>
                <a:spcPct val="100000"/>
              </a:lnSpc>
              <a:spcBef>
                <a:spcPts val="1200"/>
              </a:spcBef>
              <a:defRPr sz="1800">
                <a:solidFill>
                  <a:schemeClr val="tx1">
                    <a:lumMod val="50000"/>
                  </a:schemeClr>
                </a:solidFill>
              </a:defRPr>
            </a:lvl4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grpSp>
        <p:nvGrpSpPr>
          <p:cNvPr id="2" name="Graphic 4">
            <a:extLst>
              <a:ext uri="{FF2B5EF4-FFF2-40B4-BE49-F238E27FC236}">
                <a16:creationId xmlns:a16="http://schemas.microsoft.com/office/drawing/2014/main" id="{0027B2A0-9F6B-44AF-4940-AFC3780810A9}"/>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3" name="Freeform 2">
              <a:extLst>
                <a:ext uri="{FF2B5EF4-FFF2-40B4-BE49-F238E27FC236}">
                  <a16:creationId xmlns:a16="http://schemas.microsoft.com/office/drawing/2014/main" id="{0A532C50-EA18-ECCD-FBC9-B29DE75AEBAF}"/>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2CE2FC6B-39D8-F0B7-C344-ED12CB7C316E}"/>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E73FB445-C490-B0FE-0FA6-EFD0139F4916}"/>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7" name="Freeform 6">
              <a:extLst>
                <a:ext uri="{FF2B5EF4-FFF2-40B4-BE49-F238E27FC236}">
                  <a16:creationId xmlns:a16="http://schemas.microsoft.com/office/drawing/2014/main" id="{BC122C87-64AF-6720-82E8-08EF46EBECBD}"/>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372936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UKG - Title-Content-Left Image (White)">
    <p:spTree>
      <p:nvGrpSpPr>
        <p:cNvPr id="1" name=""/>
        <p:cNvGrpSpPr/>
        <p:nvPr/>
      </p:nvGrpSpPr>
      <p:grpSpPr>
        <a:xfrm>
          <a:off x="0" y="0"/>
          <a:ext cx="0" cy="0"/>
          <a:chOff x="0" y="0"/>
          <a:chExt cx="0" cy="0"/>
        </a:xfrm>
      </p:grpSpPr>
      <p:sp>
        <p:nvSpPr>
          <p:cNvPr id="19" name="Confidential Note">
            <a:extLst>
              <a:ext uri="{FF2B5EF4-FFF2-40B4-BE49-F238E27FC236}">
                <a16:creationId xmlns:a16="http://schemas.microsoft.com/office/drawing/2014/main" id="{266F4952-C004-2C4F-9BF6-A63CE2902A12}"/>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20" name="Slide Number">
            <a:extLst>
              <a:ext uri="{FF2B5EF4-FFF2-40B4-BE49-F238E27FC236}">
                <a16:creationId xmlns:a16="http://schemas.microsoft.com/office/drawing/2014/main" id="{1E025EA1-6B68-9F45-9DEF-F755AFB2FCF5}"/>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1" name="Picture Placeholder">
            <a:extLst>
              <a:ext uri="{FF2B5EF4-FFF2-40B4-BE49-F238E27FC236}">
                <a16:creationId xmlns:a16="http://schemas.microsoft.com/office/drawing/2014/main" id="{984C01AB-387C-304B-996F-0107DD967790}"/>
              </a:ext>
            </a:extLst>
          </p:cNvPr>
          <p:cNvSpPr>
            <a:spLocks noGrp="1"/>
          </p:cNvSpPr>
          <p:nvPr>
            <p:ph type="pic" sz="quarter" idx="16" hasCustomPrompt="1"/>
          </p:nvPr>
        </p:nvSpPr>
        <p:spPr>
          <a:xfrm>
            <a:off x="-1" y="13764"/>
            <a:ext cx="5795115" cy="6844236"/>
          </a:xfrm>
          <a:prstGeom prst="rect">
            <a:avLst/>
          </a:prstGeom>
        </p:spPr>
        <p:txBody>
          <a:bodyPr/>
          <a:lstStyle>
            <a:lvl1pPr>
              <a:defRPr sz="1800">
                <a:solidFill>
                  <a:schemeClr val="tx1">
                    <a:lumMod val="50000"/>
                  </a:schemeClr>
                </a:solidFill>
              </a:defRPr>
            </a:lvl1pPr>
          </a:lstStyle>
          <a:p>
            <a:r>
              <a:rPr lang="en-US"/>
              <a:t>Click to add picture</a:t>
            </a:r>
          </a:p>
        </p:txBody>
      </p:sp>
      <p:sp>
        <p:nvSpPr>
          <p:cNvPr id="21" name="Footnote">
            <a:extLst>
              <a:ext uri="{FF2B5EF4-FFF2-40B4-BE49-F238E27FC236}">
                <a16:creationId xmlns:a16="http://schemas.microsoft.com/office/drawing/2014/main" id="{D6726057-487B-1147-BC33-E26AB5BD9ACB}"/>
              </a:ext>
            </a:extLst>
          </p:cNvPr>
          <p:cNvSpPr>
            <a:spLocks noGrp="1"/>
          </p:cNvSpPr>
          <p:nvPr>
            <p:ph type="body" sz="quarter" idx="14" hasCustomPrompt="1"/>
          </p:nvPr>
        </p:nvSpPr>
        <p:spPr>
          <a:xfrm>
            <a:off x="6396887" y="6009936"/>
            <a:ext cx="5314905" cy="382670"/>
          </a:xfrm>
          <a:prstGeom prst="rect">
            <a:avLst/>
          </a:prstGeom>
        </p:spPr>
        <p:txBody>
          <a:bodyPr lIns="0" tIns="0" rIns="0" bIns="0" anchor="b"/>
          <a:lstStyle>
            <a:lvl1pPr>
              <a:lnSpc>
                <a:spcPct val="100000"/>
              </a:lnSpc>
              <a:spcBef>
                <a:spcPts val="0"/>
              </a:spcBef>
              <a:defRPr sz="1800">
                <a:solidFill>
                  <a:schemeClr val="tx1">
                    <a:lumMod val="50000"/>
                  </a:schemeClr>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9" name="Content">
            <a:extLst>
              <a:ext uri="{FF2B5EF4-FFF2-40B4-BE49-F238E27FC236}">
                <a16:creationId xmlns:a16="http://schemas.microsoft.com/office/drawing/2014/main" id="{AB992F4B-8BE7-8A46-8AF1-C8544A1BD2E5}"/>
              </a:ext>
            </a:extLst>
          </p:cNvPr>
          <p:cNvSpPr>
            <a:spLocks noGrp="1"/>
          </p:cNvSpPr>
          <p:nvPr>
            <p:ph idx="1" hasCustomPrompt="1"/>
          </p:nvPr>
        </p:nvSpPr>
        <p:spPr>
          <a:xfrm>
            <a:off x="6444472" y="1600343"/>
            <a:ext cx="5267319" cy="4131338"/>
          </a:xfrm>
          <a:prstGeom prst="rect">
            <a:avLst/>
          </a:prstGeom>
        </p:spPr>
        <p:txBody>
          <a:bodyPr lIns="0" tIns="0" rIns="0" bIns="0"/>
          <a:lstStyle>
            <a:lvl1pPr>
              <a:lnSpc>
                <a:spcPct val="100000"/>
              </a:lnSpc>
              <a:spcBef>
                <a:spcPts val="1200"/>
              </a:spcBef>
              <a:defRPr sz="240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sz="2000">
                <a:solidFill>
                  <a:schemeClr val="tx1">
                    <a:lumMod val="50000"/>
                  </a:schemeClr>
                </a:solidFill>
              </a:defRPr>
            </a:lvl3pPr>
            <a:lvl4pPr>
              <a:lnSpc>
                <a:spcPct val="100000"/>
              </a:lnSpc>
              <a:spcBef>
                <a:spcPts val="1200"/>
              </a:spcBef>
              <a:defRPr sz="1800">
                <a:solidFill>
                  <a:schemeClr val="tx1">
                    <a:lumMod val="50000"/>
                  </a:schemeClr>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6" name="Title">
            <a:extLst>
              <a:ext uri="{FF2B5EF4-FFF2-40B4-BE49-F238E27FC236}">
                <a16:creationId xmlns:a16="http://schemas.microsoft.com/office/drawing/2014/main" id="{8296CB4D-C47E-774D-82F3-141F88CE3B7B}"/>
              </a:ext>
            </a:extLst>
          </p:cNvPr>
          <p:cNvSpPr>
            <a:spLocks noGrp="1"/>
          </p:cNvSpPr>
          <p:nvPr>
            <p:ph type="title" hasCustomPrompt="1"/>
          </p:nvPr>
        </p:nvSpPr>
        <p:spPr>
          <a:xfrm>
            <a:off x="6444474" y="357535"/>
            <a:ext cx="5267318" cy="964553"/>
          </a:xfrm>
          <a:prstGeom prst="rect">
            <a:avLst/>
          </a:prstGeom>
        </p:spPr>
        <p:txBody>
          <a:bodyPr lIns="0" tIns="0" rIns="0" bIns="0"/>
          <a:lstStyle>
            <a:lvl1pPr>
              <a:lnSpc>
                <a:spcPct val="100000"/>
              </a:lnSpc>
              <a:spcBef>
                <a:spcPts val="0"/>
              </a:spcBef>
              <a:defRPr>
                <a:solidFill>
                  <a:schemeClr val="tx2"/>
                </a:solidFill>
              </a:defRPr>
            </a:lvl1pPr>
          </a:lstStyle>
          <a:p>
            <a:r>
              <a:rPr lang="en-US"/>
              <a:t>Content with Image</a:t>
            </a:r>
          </a:p>
        </p:txBody>
      </p:sp>
      <p:grpSp>
        <p:nvGrpSpPr>
          <p:cNvPr id="2" name="Graphic 4">
            <a:extLst>
              <a:ext uri="{FF2B5EF4-FFF2-40B4-BE49-F238E27FC236}">
                <a16:creationId xmlns:a16="http://schemas.microsoft.com/office/drawing/2014/main" id="{9F9571CB-DFE6-9A40-4695-D867A0AC7FE7}"/>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3" name="Freeform 2">
              <a:extLst>
                <a:ext uri="{FF2B5EF4-FFF2-40B4-BE49-F238E27FC236}">
                  <a16:creationId xmlns:a16="http://schemas.microsoft.com/office/drawing/2014/main" id="{8703738F-FC3A-7AB9-D40A-AF337A153C99}"/>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4" name="Freeform 3">
              <a:extLst>
                <a:ext uri="{FF2B5EF4-FFF2-40B4-BE49-F238E27FC236}">
                  <a16:creationId xmlns:a16="http://schemas.microsoft.com/office/drawing/2014/main" id="{2AABBFFD-951D-9DA5-93EC-CA165E385559}"/>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763E19B4-C5E6-4D24-272F-FDCF8F0094F2}"/>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E2D50985-009D-12D9-976D-9ACA1E6EAC2F}"/>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1822009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UKG - Title and Content-1 (Teal)">
    <p:spTree>
      <p:nvGrpSpPr>
        <p:cNvPr id="1" name=""/>
        <p:cNvGrpSpPr/>
        <p:nvPr/>
      </p:nvGrpSpPr>
      <p:grpSpPr>
        <a:xfrm>
          <a:off x="0" y="0"/>
          <a:ext cx="0" cy="0"/>
          <a:chOff x="0" y="0"/>
          <a:chExt cx="0" cy="0"/>
        </a:xfrm>
      </p:grpSpPr>
      <p:sp>
        <p:nvSpPr>
          <p:cNvPr id="2" name="Teal Background">
            <a:extLst>
              <a:ext uri="{FF2B5EF4-FFF2-40B4-BE49-F238E27FC236}">
                <a16:creationId xmlns:a16="http://schemas.microsoft.com/office/drawing/2014/main" id="{C14CA64A-750D-184F-8DDF-D3E14A2C199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fidential Note" descr="Confidential">
            <a:extLst>
              <a:ext uri="{FF2B5EF4-FFF2-40B4-BE49-F238E27FC236}">
                <a16:creationId xmlns:a16="http://schemas.microsoft.com/office/drawing/2014/main" id="{D9ABAF0F-7FCF-6445-91E8-964D7FF043F2}"/>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bg1"/>
                </a:solidFill>
              </a:defRPr>
            </a:lvl1pPr>
          </a:lstStyle>
          <a:p>
            <a:r>
              <a:rPr lang="en-US">
                <a:cs typeface="Calibri" panose="020F0502020204030204" pitchFamily="34" charset="0"/>
              </a:rPr>
              <a:t>Confidential • For Internal Use Only</a:t>
            </a:r>
          </a:p>
        </p:txBody>
      </p:sp>
      <p:sp>
        <p:nvSpPr>
          <p:cNvPr id="16" name="Slide Number" descr="Page Number">
            <a:extLst>
              <a:ext uri="{FF2B5EF4-FFF2-40B4-BE49-F238E27FC236}">
                <a16:creationId xmlns:a16="http://schemas.microsoft.com/office/drawing/2014/main" id="{133A81E4-DED7-014A-AC7C-1320364C5F8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7339208-111A-8E42-BDF6-1CB316BB5C9A}"/>
              </a:ext>
            </a:extLst>
          </p:cNvPr>
          <p:cNvSpPr>
            <a:spLocks noGrp="1"/>
          </p:cNvSpPr>
          <p:nvPr>
            <p:ph type="body" sz="quarter" idx="14" hasCustomPrompt="1"/>
          </p:nvPr>
        </p:nvSpPr>
        <p:spPr>
          <a:xfrm>
            <a:off x="560069" y="6126164"/>
            <a:ext cx="11064241" cy="266441"/>
          </a:xfrm>
          <a:prstGeom prst="rect">
            <a:avLst/>
          </a:prstGeom>
        </p:spPr>
        <p:txBody>
          <a:bodyPr lIns="0" tIns="0" rIns="0" bIns="0" anchor="b"/>
          <a:lstStyle>
            <a:lvl1pPr>
              <a:lnSpc>
                <a:spcPct val="100000"/>
              </a:lnSpc>
              <a:spcBef>
                <a:spcPts val="0"/>
              </a:spcBef>
              <a:defRPr sz="1800">
                <a:solidFill>
                  <a:schemeClr val="bg1"/>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0" name="Content" descr="Content">
            <a:extLst>
              <a:ext uri="{FF2B5EF4-FFF2-40B4-BE49-F238E27FC236}">
                <a16:creationId xmlns:a16="http://schemas.microsoft.com/office/drawing/2014/main" id="{75F923E2-E028-D743-978B-8EF137EFD910}"/>
              </a:ext>
            </a:extLst>
          </p:cNvPr>
          <p:cNvSpPr>
            <a:spLocks noGrp="1"/>
          </p:cNvSpPr>
          <p:nvPr>
            <p:ph idx="1" hasCustomPrompt="1"/>
          </p:nvPr>
        </p:nvSpPr>
        <p:spPr>
          <a:xfrm>
            <a:off x="560069" y="1582616"/>
            <a:ext cx="11071862" cy="4149970"/>
          </a:xfrm>
          <a:prstGeom prst="rect">
            <a:avLst/>
          </a:prstGeom>
        </p:spPr>
        <p:txBody>
          <a:bodyPr lIns="0" tIns="0" rIns="0" bIns="0"/>
          <a:lstStyle>
            <a:lvl1pPr>
              <a:lnSpc>
                <a:spcPct val="100000"/>
              </a:lnSpc>
              <a:spcBef>
                <a:spcPts val="1200"/>
              </a:spcBef>
              <a:defRPr sz="2400">
                <a:solidFill>
                  <a:schemeClr val="bg1"/>
                </a:solidFill>
              </a:defRPr>
            </a:lvl1pPr>
            <a:lvl2pPr>
              <a:lnSpc>
                <a:spcPct val="100000"/>
              </a:lnSpc>
              <a:spcBef>
                <a:spcPts val="1200"/>
              </a:spcBef>
              <a:defRPr sz="2200">
                <a:solidFill>
                  <a:schemeClr val="bg1"/>
                </a:solidFill>
              </a:defRPr>
            </a:lvl2pPr>
            <a:lvl3pPr>
              <a:lnSpc>
                <a:spcPct val="100000"/>
              </a:lnSpc>
              <a:spcBef>
                <a:spcPts val="1200"/>
              </a:spcBef>
              <a:defRPr sz="2000">
                <a:solidFill>
                  <a:schemeClr val="bg1"/>
                </a:solidFill>
              </a:defRPr>
            </a:lvl3pPr>
            <a:lvl4pPr>
              <a:lnSpc>
                <a:spcPct val="100000"/>
              </a:lnSpc>
              <a:spcBef>
                <a:spcPts val="1200"/>
              </a:spcBef>
              <a:defRPr sz="1800">
                <a:solidFill>
                  <a:schemeClr val="bg1"/>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5" name="Title" descr="Title">
            <a:extLst>
              <a:ext uri="{FF2B5EF4-FFF2-40B4-BE49-F238E27FC236}">
                <a16:creationId xmlns:a16="http://schemas.microsoft.com/office/drawing/2014/main" id="{DE2E8E55-1021-6748-884C-B912F5DAD5D1}"/>
              </a:ext>
            </a:extLst>
          </p:cNvPr>
          <p:cNvSpPr>
            <a:spLocks noGrp="1"/>
          </p:cNvSpPr>
          <p:nvPr>
            <p:ph type="title" hasCustomPrompt="1"/>
          </p:nvPr>
        </p:nvSpPr>
        <p:spPr>
          <a:xfrm>
            <a:off x="560069" y="345225"/>
            <a:ext cx="11064242" cy="784592"/>
          </a:xfrm>
          <a:prstGeom prst="rect">
            <a:avLst/>
          </a:prstGeom>
        </p:spPr>
        <p:txBody>
          <a:bodyPr lIns="0" tIns="0" rIns="0" bIns="0"/>
          <a:lstStyle>
            <a:lvl1pPr>
              <a:lnSpc>
                <a:spcPct val="100000"/>
              </a:lnSpc>
              <a:spcBef>
                <a:spcPts val="0"/>
              </a:spcBef>
              <a:defRPr>
                <a:solidFill>
                  <a:schemeClr val="accent1"/>
                </a:solidFill>
              </a:defRPr>
            </a:lvl1pPr>
          </a:lstStyle>
          <a:p>
            <a:r>
              <a:rPr lang="en-US"/>
              <a:t>Title with Content</a:t>
            </a:r>
          </a:p>
        </p:txBody>
      </p:sp>
      <p:grpSp>
        <p:nvGrpSpPr>
          <p:cNvPr id="3" name="Graphic 4">
            <a:extLst>
              <a:ext uri="{FF2B5EF4-FFF2-40B4-BE49-F238E27FC236}">
                <a16:creationId xmlns:a16="http://schemas.microsoft.com/office/drawing/2014/main" id="{7FC98136-6FE9-8F39-E843-A3B990AA4EB8}"/>
              </a:ext>
            </a:extLst>
          </p:cNvPr>
          <p:cNvGrpSpPr>
            <a:grpSpLocks noChangeAspect="1"/>
          </p:cNvGrpSpPr>
          <p:nvPr userDrawn="1"/>
        </p:nvGrpSpPr>
        <p:grpSpPr>
          <a:xfrm>
            <a:off x="11410278" y="6556746"/>
            <a:ext cx="437338" cy="172466"/>
            <a:chOff x="1847850" y="5010150"/>
            <a:chExt cx="2714372" cy="1070431"/>
          </a:xfrm>
          <a:solidFill>
            <a:schemeClr val="bg1"/>
          </a:solidFill>
        </p:grpSpPr>
        <p:sp>
          <p:nvSpPr>
            <p:cNvPr id="4" name="Freeform 3">
              <a:extLst>
                <a:ext uri="{FF2B5EF4-FFF2-40B4-BE49-F238E27FC236}">
                  <a16:creationId xmlns:a16="http://schemas.microsoft.com/office/drawing/2014/main" id="{58E97197-6CE1-8F96-155C-E768FDFB84E2}"/>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5" name="Freeform 4">
              <a:extLst>
                <a:ext uri="{FF2B5EF4-FFF2-40B4-BE49-F238E27FC236}">
                  <a16:creationId xmlns:a16="http://schemas.microsoft.com/office/drawing/2014/main" id="{97CFF8EE-A862-901F-00C0-04F7AD3A5DE9}"/>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6" name="Freeform 5">
              <a:extLst>
                <a:ext uri="{FF2B5EF4-FFF2-40B4-BE49-F238E27FC236}">
                  <a16:creationId xmlns:a16="http://schemas.microsoft.com/office/drawing/2014/main" id="{7ACBED48-2E1F-E359-E48C-455946DA5758}"/>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7" name="Freeform 6">
              <a:extLst>
                <a:ext uri="{FF2B5EF4-FFF2-40B4-BE49-F238E27FC236}">
                  <a16:creationId xmlns:a16="http://schemas.microsoft.com/office/drawing/2014/main" id="{E388F7B3-3C01-45C1-4159-0C4B8DC12DB4}"/>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157750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UKG - Title and Content-1 (Teal)">
    <p:spTree>
      <p:nvGrpSpPr>
        <p:cNvPr id="1" name=""/>
        <p:cNvGrpSpPr/>
        <p:nvPr/>
      </p:nvGrpSpPr>
      <p:grpSpPr>
        <a:xfrm>
          <a:off x="0" y="0"/>
          <a:ext cx="0" cy="0"/>
          <a:chOff x="0" y="0"/>
          <a:chExt cx="0" cy="0"/>
        </a:xfrm>
      </p:grpSpPr>
      <p:sp>
        <p:nvSpPr>
          <p:cNvPr id="2" name="Teal Background">
            <a:extLst>
              <a:ext uri="{FF2B5EF4-FFF2-40B4-BE49-F238E27FC236}">
                <a16:creationId xmlns:a16="http://schemas.microsoft.com/office/drawing/2014/main" id="{C14CA64A-750D-184F-8DDF-D3E14A2C199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12" name="Confidential Note" descr="Confidential">
            <a:extLst>
              <a:ext uri="{FF2B5EF4-FFF2-40B4-BE49-F238E27FC236}">
                <a16:creationId xmlns:a16="http://schemas.microsoft.com/office/drawing/2014/main" id="{D9ABAF0F-7FCF-6445-91E8-964D7FF043F2}"/>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bg1"/>
                </a:solidFill>
              </a:defRPr>
            </a:lvl1pPr>
          </a:lstStyle>
          <a:p>
            <a:r>
              <a:rPr lang="en-US">
                <a:cs typeface="Calibri" panose="020F0502020204030204" pitchFamily="34" charset="0"/>
              </a:rPr>
              <a:t>Confidential • For Internal Use Only</a:t>
            </a:r>
          </a:p>
        </p:txBody>
      </p:sp>
      <p:sp>
        <p:nvSpPr>
          <p:cNvPr id="16" name="Slide Number" descr="Page Number">
            <a:extLst>
              <a:ext uri="{FF2B5EF4-FFF2-40B4-BE49-F238E27FC236}">
                <a16:creationId xmlns:a16="http://schemas.microsoft.com/office/drawing/2014/main" id="{133A81E4-DED7-014A-AC7C-1320364C5F8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0" name="Content" descr="Content">
            <a:extLst>
              <a:ext uri="{FF2B5EF4-FFF2-40B4-BE49-F238E27FC236}">
                <a16:creationId xmlns:a16="http://schemas.microsoft.com/office/drawing/2014/main" id="{75F923E2-E028-D743-978B-8EF137EFD910}"/>
              </a:ext>
            </a:extLst>
          </p:cNvPr>
          <p:cNvSpPr>
            <a:spLocks noGrp="1"/>
          </p:cNvSpPr>
          <p:nvPr>
            <p:ph idx="1" hasCustomPrompt="1"/>
          </p:nvPr>
        </p:nvSpPr>
        <p:spPr>
          <a:xfrm>
            <a:off x="610942" y="4904040"/>
            <a:ext cx="11071862" cy="1160424"/>
          </a:xfrm>
          <a:prstGeom prst="rect">
            <a:avLst/>
          </a:prstGeom>
        </p:spPr>
        <p:txBody>
          <a:bodyPr lIns="0" tIns="0" rIns="0" bIns="0"/>
          <a:lstStyle>
            <a:lvl1pPr>
              <a:lnSpc>
                <a:spcPct val="100000"/>
              </a:lnSpc>
              <a:spcBef>
                <a:spcPts val="1200"/>
              </a:spcBef>
              <a:defRPr sz="2400">
                <a:solidFill>
                  <a:schemeClr val="bg1"/>
                </a:solidFill>
              </a:defRPr>
            </a:lvl1pPr>
            <a:lvl2pPr>
              <a:lnSpc>
                <a:spcPct val="100000"/>
              </a:lnSpc>
              <a:spcBef>
                <a:spcPts val="1200"/>
              </a:spcBef>
              <a:defRPr sz="2200">
                <a:solidFill>
                  <a:schemeClr val="bg1"/>
                </a:solidFill>
              </a:defRPr>
            </a:lvl2pPr>
            <a:lvl3pPr>
              <a:lnSpc>
                <a:spcPct val="100000"/>
              </a:lnSpc>
              <a:spcBef>
                <a:spcPts val="1200"/>
              </a:spcBef>
              <a:defRPr sz="2000">
                <a:solidFill>
                  <a:schemeClr val="bg1"/>
                </a:solidFill>
              </a:defRPr>
            </a:lvl3pPr>
            <a:lvl4pPr>
              <a:lnSpc>
                <a:spcPct val="100000"/>
              </a:lnSpc>
              <a:spcBef>
                <a:spcPts val="1200"/>
              </a:spcBef>
              <a:defRPr sz="1800">
                <a:solidFill>
                  <a:schemeClr val="bg1"/>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5" name="Title" descr="Title">
            <a:extLst>
              <a:ext uri="{FF2B5EF4-FFF2-40B4-BE49-F238E27FC236}">
                <a16:creationId xmlns:a16="http://schemas.microsoft.com/office/drawing/2014/main" id="{DE2E8E55-1021-6748-884C-B912F5DAD5D1}"/>
              </a:ext>
            </a:extLst>
          </p:cNvPr>
          <p:cNvSpPr>
            <a:spLocks noGrp="1"/>
          </p:cNvSpPr>
          <p:nvPr>
            <p:ph type="title" hasCustomPrompt="1"/>
          </p:nvPr>
        </p:nvSpPr>
        <p:spPr>
          <a:xfrm>
            <a:off x="560069" y="345225"/>
            <a:ext cx="11064242" cy="784592"/>
          </a:xfrm>
          <a:prstGeom prst="rect">
            <a:avLst/>
          </a:prstGeom>
        </p:spPr>
        <p:txBody>
          <a:bodyPr lIns="0" tIns="0" rIns="0" bIns="0"/>
          <a:lstStyle>
            <a:lvl1pPr>
              <a:lnSpc>
                <a:spcPct val="100000"/>
              </a:lnSpc>
              <a:spcBef>
                <a:spcPts val="0"/>
              </a:spcBef>
              <a:defRPr>
                <a:solidFill>
                  <a:schemeClr val="accent1"/>
                </a:solidFill>
              </a:defRPr>
            </a:lvl1pPr>
          </a:lstStyle>
          <a:p>
            <a:r>
              <a:rPr lang="en-US"/>
              <a:t>Title with image and text</a:t>
            </a:r>
          </a:p>
        </p:txBody>
      </p:sp>
      <p:sp>
        <p:nvSpPr>
          <p:cNvPr id="8" name="Text Placeholder 7">
            <a:extLst>
              <a:ext uri="{FF2B5EF4-FFF2-40B4-BE49-F238E27FC236}">
                <a16:creationId xmlns:a16="http://schemas.microsoft.com/office/drawing/2014/main" id="{E49F9BC5-F104-D004-82AD-0B4E9D018382}"/>
              </a:ext>
            </a:extLst>
          </p:cNvPr>
          <p:cNvSpPr>
            <a:spLocks noGrp="1"/>
          </p:cNvSpPr>
          <p:nvPr>
            <p:ph type="body" sz="quarter" idx="15"/>
          </p:nvPr>
        </p:nvSpPr>
        <p:spPr>
          <a:xfrm>
            <a:off x="952245" y="4176031"/>
            <a:ext cx="2220913" cy="347663"/>
          </a:xfrm>
          <a:prstGeom prst="rect">
            <a:avLst/>
          </a:prstGeom>
          <a:solidFill>
            <a:schemeClr val="bg1"/>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a:t>
            </a:r>
          </a:p>
        </p:txBody>
      </p:sp>
      <p:sp>
        <p:nvSpPr>
          <p:cNvPr id="11" name="Text Placeholder 7">
            <a:extLst>
              <a:ext uri="{FF2B5EF4-FFF2-40B4-BE49-F238E27FC236}">
                <a16:creationId xmlns:a16="http://schemas.microsoft.com/office/drawing/2014/main" id="{ADA41670-D344-FA4F-18CA-5059B4B711D5}"/>
              </a:ext>
            </a:extLst>
          </p:cNvPr>
          <p:cNvSpPr>
            <a:spLocks noGrp="1"/>
          </p:cNvSpPr>
          <p:nvPr>
            <p:ph type="body" sz="quarter" idx="16"/>
          </p:nvPr>
        </p:nvSpPr>
        <p:spPr>
          <a:xfrm>
            <a:off x="3481540" y="4176031"/>
            <a:ext cx="2220913" cy="347663"/>
          </a:xfrm>
          <a:prstGeom prst="rect">
            <a:avLst/>
          </a:prstGeom>
          <a:solidFill>
            <a:schemeClr val="bg1"/>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a:t>
            </a:r>
          </a:p>
        </p:txBody>
      </p:sp>
      <p:sp>
        <p:nvSpPr>
          <p:cNvPr id="13" name="Text Placeholder 7">
            <a:extLst>
              <a:ext uri="{FF2B5EF4-FFF2-40B4-BE49-F238E27FC236}">
                <a16:creationId xmlns:a16="http://schemas.microsoft.com/office/drawing/2014/main" id="{25021960-A681-1A6F-A9CB-EA17A940119C}"/>
              </a:ext>
            </a:extLst>
          </p:cNvPr>
          <p:cNvSpPr>
            <a:spLocks noGrp="1"/>
          </p:cNvSpPr>
          <p:nvPr>
            <p:ph type="body" sz="quarter" idx="17"/>
          </p:nvPr>
        </p:nvSpPr>
        <p:spPr>
          <a:xfrm>
            <a:off x="6010835" y="4176031"/>
            <a:ext cx="2220913" cy="347663"/>
          </a:xfrm>
          <a:prstGeom prst="rect">
            <a:avLst/>
          </a:prstGeom>
          <a:solidFill>
            <a:schemeClr val="bg1"/>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a:t>
            </a:r>
          </a:p>
        </p:txBody>
      </p:sp>
      <p:sp>
        <p:nvSpPr>
          <p:cNvPr id="17" name="Text Placeholder 7">
            <a:extLst>
              <a:ext uri="{FF2B5EF4-FFF2-40B4-BE49-F238E27FC236}">
                <a16:creationId xmlns:a16="http://schemas.microsoft.com/office/drawing/2014/main" id="{9F8EB562-2693-1EB9-CA38-BE7BDFF4F3E8}"/>
              </a:ext>
            </a:extLst>
          </p:cNvPr>
          <p:cNvSpPr>
            <a:spLocks noGrp="1"/>
          </p:cNvSpPr>
          <p:nvPr>
            <p:ph type="body" sz="quarter" idx="18"/>
          </p:nvPr>
        </p:nvSpPr>
        <p:spPr>
          <a:xfrm>
            <a:off x="8477356" y="4151097"/>
            <a:ext cx="2220913" cy="347663"/>
          </a:xfrm>
          <a:prstGeom prst="rect">
            <a:avLst/>
          </a:prstGeom>
          <a:solidFill>
            <a:schemeClr val="bg1"/>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a:t>
            </a:r>
          </a:p>
        </p:txBody>
      </p:sp>
      <p:grpSp>
        <p:nvGrpSpPr>
          <p:cNvPr id="3" name="Graphic 4">
            <a:extLst>
              <a:ext uri="{FF2B5EF4-FFF2-40B4-BE49-F238E27FC236}">
                <a16:creationId xmlns:a16="http://schemas.microsoft.com/office/drawing/2014/main" id="{FFD3A490-E11D-B92B-69D8-0C5CB0BA9FA5}"/>
              </a:ext>
            </a:extLst>
          </p:cNvPr>
          <p:cNvGrpSpPr>
            <a:grpSpLocks noChangeAspect="1"/>
          </p:cNvGrpSpPr>
          <p:nvPr userDrawn="1"/>
        </p:nvGrpSpPr>
        <p:grpSpPr>
          <a:xfrm>
            <a:off x="11410278" y="6556746"/>
            <a:ext cx="437338" cy="172466"/>
            <a:chOff x="1847850" y="5010150"/>
            <a:chExt cx="2714372" cy="1070431"/>
          </a:xfrm>
          <a:solidFill>
            <a:schemeClr val="bg1"/>
          </a:solidFill>
        </p:grpSpPr>
        <p:sp>
          <p:nvSpPr>
            <p:cNvPr id="4" name="Freeform 3">
              <a:extLst>
                <a:ext uri="{FF2B5EF4-FFF2-40B4-BE49-F238E27FC236}">
                  <a16:creationId xmlns:a16="http://schemas.microsoft.com/office/drawing/2014/main" id="{38A32900-61F6-05C8-A797-7B2945273BC5}"/>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5" name="Freeform 4">
              <a:extLst>
                <a:ext uri="{FF2B5EF4-FFF2-40B4-BE49-F238E27FC236}">
                  <a16:creationId xmlns:a16="http://schemas.microsoft.com/office/drawing/2014/main" id="{4C52000A-2638-5AC8-6F52-CDB574396310}"/>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6" name="Freeform 5">
              <a:extLst>
                <a:ext uri="{FF2B5EF4-FFF2-40B4-BE49-F238E27FC236}">
                  <a16:creationId xmlns:a16="http://schemas.microsoft.com/office/drawing/2014/main" id="{15BEB5AE-7779-22CD-8AC0-3A3BE0BC7AF8}"/>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7" name="Freeform 6">
              <a:extLst>
                <a:ext uri="{FF2B5EF4-FFF2-40B4-BE49-F238E27FC236}">
                  <a16:creationId xmlns:a16="http://schemas.microsoft.com/office/drawing/2014/main" id="{7CA39D18-B600-D09C-0DBC-8EBFB86D120D}"/>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2525588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UKG - Title and Content (Teal)">
    <p:spTree>
      <p:nvGrpSpPr>
        <p:cNvPr id="1" name=""/>
        <p:cNvGrpSpPr/>
        <p:nvPr/>
      </p:nvGrpSpPr>
      <p:grpSpPr>
        <a:xfrm>
          <a:off x="0" y="0"/>
          <a:ext cx="0" cy="0"/>
          <a:chOff x="0" y="0"/>
          <a:chExt cx="0" cy="0"/>
        </a:xfrm>
      </p:grpSpPr>
      <p:sp>
        <p:nvSpPr>
          <p:cNvPr id="2" name="Teal Background">
            <a:extLst>
              <a:ext uri="{FF2B5EF4-FFF2-40B4-BE49-F238E27FC236}">
                <a16:creationId xmlns:a16="http://schemas.microsoft.com/office/drawing/2014/main" id="{C14CA64A-750D-184F-8DDF-D3E14A2C199C}"/>
              </a:ext>
              <a:ext uri="{C183D7F6-B498-43B3-948B-1728B52AA6E4}">
                <adec:decorative xmlns:adec="http://schemas.microsoft.com/office/drawing/2017/decorative" val="1"/>
              </a:ext>
            </a:extLst>
          </p:cNvPr>
          <p:cNvSpPr/>
          <p:nvPr userDrawn="1"/>
        </p:nvSpPr>
        <p:spPr>
          <a:xfrm>
            <a:off x="0" y="-1"/>
            <a:ext cx="12192000" cy="68759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fidential Note" descr="Confidential">
            <a:extLst>
              <a:ext uri="{FF2B5EF4-FFF2-40B4-BE49-F238E27FC236}">
                <a16:creationId xmlns:a16="http://schemas.microsoft.com/office/drawing/2014/main" id="{D9ABAF0F-7FCF-6445-91E8-964D7FF043F2}"/>
              </a:ext>
            </a:extLst>
          </p:cNvPr>
          <p:cNvSpPr>
            <a:spLocks noGrp="1"/>
          </p:cNvSpPr>
          <p:nvPr>
            <p:ph type="ftr" sz="quarter" idx="3"/>
          </p:nvPr>
        </p:nvSpPr>
        <p:spPr>
          <a:xfrm>
            <a:off x="1115701"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bg1"/>
                </a:solidFill>
              </a:defRPr>
            </a:lvl1pPr>
          </a:lstStyle>
          <a:p>
            <a:r>
              <a:rPr lang="en-US">
                <a:cs typeface="Calibri" panose="020F0502020204030204" pitchFamily="34" charset="0"/>
              </a:rPr>
              <a:t>CONFIDENTIAL •  For Internal Use Only</a:t>
            </a:r>
          </a:p>
        </p:txBody>
      </p:sp>
      <p:sp>
        <p:nvSpPr>
          <p:cNvPr id="16" name="Slide Number" descr="Page Number">
            <a:extLst>
              <a:ext uri="{FF2B5EF4-FFF2-40B4-BE49-F238E27FC236}">
                <a16:creationId xmlns:a16="http://schemas.microsoft.com/office/drawing/2014/main" id="{133A81E4-DED7-014A-AC7C-1320364C5F8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7339208-111A-8E42-BDF6-1CB316BB5C9A}"/>
              </a:ext>
            </a:extLst>
          </p:cNvPr>
          <p:cNvSpPr>
            <a:spLocks noGrp="1"/>
          </p:cNvSpPr>
          <p:nvPr>
            <p:ph type="body" sz="quarter" idx="14" hasCustomPrompt="1"/>
          </p:nvPr>
        </p:nvSpPr>
        <p:spPr>
          <a:xfrm>
            <a:off x="560069" y="6126164"/>
            <a:ext cx="11064241" cy="266441"/>
          </a:xfrm>
          <a:prstGeom prst="rect">
            <a:avLst/>
          </a:prstGeom>
        </p:spPr>
        <p:txBody>
          <a:bodyPr lIns="0" tIns="0" rIns="0" bIns="0" anchor="b"/>
          <a:lstStyle>
            <a:lvl1pPr>
              <a:lnSpc>
                <a:spcPct val="100000"/>
              </a:lnSpc>
              <a:spcBef>
                <a:spcPts val="0"/>
              </a:spcBef>
              <a:defRPr sz="1800">
                <a:solidFill>
                  <a:schemeClr val="bg1"/>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0" name="Content" descr="Content">
            <a:extLst>
              <a:ext uri="{FF2B5EF4-FFF2-40B4-BE49-F238E27FC236}">
                <a16:creationId xmlns:a16="http://schemas.microsoft.com/office/drawing/2014/main" id="{75F923E2-E028-D743-978B-8EF137EFD910}"/>
              </a:ext>
            </a:extLst>
          </p:cNvPr>
          <p:cNvSpPr>
            <a:spLocks noGrp="1"/>
          </p:cNvSpPr>
          <p:nvPr>
            <p:ph idx="1" hasCustomPrompt="1"/>
          </p:nvPr>
        </p:nvSpPr>
        <p:spPr>
          <a:xfrm>
            <a:off x="560069" y="1582616"/>
            <a:ext cx="11071862" cy="4149970"/>
          </a:xfrm>
          <a:prstGeom prst="rect">
            <a:avLst/>
          </a:prstGeom>
        </p:spPr>
        <p:txBody>
          <a:bodyPr lIns="0" tIns="0" rIns="0" bIns="0"/>
          <a:lstStyle>
            <a:lvl1pPr>
              <a:lnSpc>
                <a:spcPct val="100000"/>
              </a:lnSpc>
              <a:spcBef>
                <a:spcPts val="1200"/>
              </a:spcBef>
              <a:defRPr sz="2400">
                <a:solidFill>
                  <a:schemeClr val="bg1"/>
                </a:solidFill>
              </a:defRPr>
            </a:lvl1pPr>
            <a:lvl2pPr>
              <a:lnSpc>
                <a:spcPct val="100000"/>
              </a:lnSpc>
              <a:spcBef>
                <a:spcPts val="1200"/>
              </a:spcBef>
              <a:defRPr sz="2200">
                <a:solidFill>
                  <a:schemeClr val="bg1"/>
                </a:solidFill>
              </a:defRPr>
            </a:lvl2pPr>
            <a:lvl3pPr>
              <a:lnSpc>
                <a:spcPct val="100000"/>
              </a:lnSpc>
              <a:spcBef>
                <a:spcPts val="1200"/>
              </a:spcBef>
              <a:defRPr sz="2000">
                <a:solidFill>
                  <a:schemeClr val="bg1"/>
                </a:solidFill>
              </a:defRPr>
            </a:lvl3pPr>
            <a:lvl4pPr>
              <a:lnSpc>
                <a:spcPct val="100000"/>
              </a:lnSpc>
              <a:spcBef>
                <a:spcPts val="1200"/>
              </a:spcBef>
              <a:defRPr sz="1800">
                <a:solidFill>
                  <a:schemeClr val="bg1"/>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5" name="Title" descr="Title">
            <a:extLst>
              <a:ext uri="{FF2B5EF4-FFF2-40B4-BE49-F238E27FC236}">
                <a16:creationId xmlns:a16="http://schemas.microsoft.com/office/drawing/2014/main" id="{DE2E8E55-1021-6748-884C-B912F5DAD5D1}"/>
              </a:ext>
            </a:extLst>
          </p:cNvPr>
          <p:cNvSpPr>
            <a:spLocks noGrp="1"/>
          </p:cNvSpPr>
          <p:nvPr>
            <p:ph type="title" hasCustomPrompt="1"/>
          </p:nvPr>
        </p:nvSpPr>
        <p:spPr>
          <a:xfrm>
            <a:off x="560069" y="345225"/>
            <a:ext cx="11064242" cy="784592"/>
          </a:xfrm>
          <a:prstGeom prst="rect">
            <a:avLst/>
          </a:prstGeom>
        </p:spPr>
        <p:txBody>
          <a:bodyPr lIns="0" tIns="0" rIns="0" bIns="0"/>
          <a:lstStyle>
            <a:lvl1pPr>
              <a:lnSpc>
                <a:spcPct val="100000"/>
              </a:lnSpc>
              <a:spcBef>
                <a:spcPts val="0"/>
              </a:spcBef>
              <a:defRPr>
                <a:solidFill>
                  <a:schemeClr val="accent1"/>
                </a:solidFill>
              </a:defRPr>
            </a:lvl1pPr>
          </a:lstStyle>
          <a:p>
            <a:r>
              <a:rPr lang="en-US"/>
              <a:t>Title with Content</a:t>
            </a:r>
          </a:p>
        </p:txBody>
      </p:sp>
      <p:grpSp>
        <p:nvGrpSpPr>
          <p:cNvPr id="3" name="Graphic 4">
            <a:extLst>
              <a:ext uri="{FF2B5EF4-FFF2-40B4-BE49-F238E27FC236}">
                <a16:creationId xmlns:a16="http://schemas.microsoft.com/office/drawing/2014/main" id="{2C1287DD-9F96-5E3A-A88B-503985D2A332}"/>
              </a:ext>
            </a:extLst>
          </p:cNvPr>
          <p:cNvGrpSpPr>
            <a:grpSpLocks noChangeAspect="1"/>
          </p:cNvGrpSpPr>
          <p:nvPr userDrawn="1"/>
        </p:nvGrpSpPr>
        <p:grpSpPr>
          <a:xfrm>
            <a:off x="11410278" y="6556746"/>
            <a:ext cx="437338" cy="172466"/>
            <a:chOff x="1847850" y="5010150"/>
            <a:chExt cx="2714372" cy="1070431"/>
          </a:xfrm>
          <a:solidFill>
            <a:schemeClr val="bg1"/>
          </a:solidFill>
        </p:grpSpPr>
        <p:sp>
          <p:nvSpPr>
            <p:cNvPr id="4" name="Freeform 3">
              <a:extLst>
                <a:ext uri="{FF2B5EF4-FFF2-40B4-BE49-F238E27FC236}">
                  <a16:creationId xmlns:a16="http://schemas.microsoft.com/office/drawing/2014/main" id="{09BE22AB-FD0D-08FB-AE0C-2E455D5AB351}"/>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5" name="Freeform 4">
              <a:extLst>
                <a:ext uri="{FF2B5EF4-FFF2-40B4-BE49-F238E27FC236}">
                  <a16:creationId xmlns:a16="http://schemas.microsoft.com/office/drawing/2014/main" id="{012BE531-12E8-DE66-BAEB-8437F1975D36}"/>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6" name="Freeform 5">
              <a:extLst>
                <a:ext uri="{FF2B5EF4-FFF2-40B4-BE49-F238E27FC236}">
                  <a16:creationId xmlns:a16="http://schemas.microsoft.com/office/drawing/2014/main" id="{DCD1AE6C-6E94-6049-CB16-2E2B3FF1B52E}"/>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7" name="Freeform 6">
              <a:extLst>
                <a:ext uri="{FF2B5EF4-FFF2-40B4-BE49-F238E27FC236}">
                  <a16:creationId xmlns:a16="http://schemas.microsoft.com/office/drawing/2014/main" id="{F027DD41-83B2-2948-026A-9595C608D5AB}"/>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3746242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UKG 2.0 - Teal Texture - Section Title 2">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89596FE-8609-8C46-A087-710729E689F1}"/>
              </a:ext>
            </a:extLst>
          </p:cNvPr>
          <p:cNvSpPr/>
          <p:nvPr userDrawn="1"/>
        </p:nvSpPr>
        <p:spPr>
          <a:xfrm>
            <a:off x="-190" y="-26686"/>
            <a:ext cx="12192000" cy="6884686"/>
          </a:xfrm>
          <a:prstGeom prst="roundRect">
            <a:avLst>
              <a:gd name="adj" fmla="val 0"/>
            </a:avLst>
          </a:prstGeom>
          <a:pattFill prst="trellis">
            <a:fgClr>
              <a:schemeClr val="tx2"/>
            </a:fgClr>
            <a:bgClr>
              <a:srgbClr val="042A2A"/>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59178A"/>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9CCB-F5F1-5048-8F54-D1DEFC9AB72C}"/>
              </a:ext>
            </a:extLst>
          </p:cNvPr>
          <p:cNvSpPr/>
          <p:nvPr userDrawn="1"/>
        </p:nvSpPr>
        <p:spPr>
          <a:xfrm>
            <a:off x="0" y="-26686"/>
            <a:ext cx="12191810" cy="6884686"/>
          </a:xfrm>
          <a:prstGeom prst="rect">
            <a:avLst/>
          </a:prstGeom>
          <a:gradFill flip="none" rotWithShape="1">
            <a:gsLst>
              <a:gs pos="0">
                <a:schemeClr val="tx2">
                  <a:lumMod val="90000"/>
                  <a:lumOff val="10000"/>
                  <a:alpha val="69000"/>
                </a:schemeClr>
              </a:gs>
              <a:gs pos="98000">
                <a:schemeClr val="tx2">
                  <a:alpha val="81000"/>
                </a:schemeClr>
              </a:gs>
              <a:gs pos="53000">
                <a:schemeClr val="tx2">
                  <a:alpha val="31891"/>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E06214B-7D70-1B4D-B967-B536254C2F27}"/>
              </a:ext>
            </a:extLst>
          </p:cNvPr>
          <p:cNvSpPr/>
          <p:nvPr userDrawn="1"/>
        </p:nvSpPr>
        <p:spPr>
          <a:xfrm>
            <a:off x="0" y="0"/>
            <a:ext cx="7504570" cy="5950617"/>
          </a:xfrm>
          <a:custGeom>
            <a:avLst/>
            <a:gdLst>
              <a:gd name="connsiteX0" fmla="*/ 0 w 7504570"/>
              <a:gd name="connsiteY0" fmla="*/ 0 h 5950617"/>
              <a:gd name="connsiteX1" fmla="*/ 7283972 w 7504570"/>
              <a:gd name="connsiteY1" fmla="*/ 0 h 5950617"/>
              <a:gd name="connsiteX2" fmla="*/ 7340626 w 7504570"/>
              <a:gd name="connsiteY2" fmla="*/ 187652 h 5950617"/>
              <a:gd name="connsiteX3" fmla="*/ 5359275 w 7504570"/>
              <a:gd name="connsiteY3" fmla="*/ 5069702 h 5950617"/>
              <a:gd name="connsiteX4" fmla="*/ 73481 w 7504570"/>
              <a:gd name="connsiteY4" fmla="*/ 4948284 h 5950617"/>
              <a:gd name="connsiteX5" fmla="*/ 0 w 7504570"/>
              <a:gd name="connsiteY5" fmla="*/ 4882914 h 5950617"/>
              <a:gd name="connsiteX6" fmla="*/ 0 w 7504570"/>
              <a:gd name="connsiteY6" fmla="*/ 0 h 59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70" h="5950617">
                <a:moveTo>
                  <a:pt x="0" y="0"/>
                </a:moveTo>
                <a:lnTo>
                  <a:pt x="7283972" y="0"/>
                </a:lnTo>
                <a:lnTo>
                  <a:pt x="7340626" y="187652"/>
                </a:lnTo>
                <a:cubicBezTo>
                  <a:pt x="7830030" y="1956357"/>
                  <a:pt x="7239206" y="3838179"/>
                  <a:pt x="5359275" y="5069702"/>
                </a:cubicBezTo>
                <a:cubicBezTo>
                  <a:pt x="3349550" y="6386253"/>
                  <a:pt x="1461338" y="6128423"/>
                  <a:pt x="73481" y="4948284"/>
                </a:cubicBezTo>
                <a:lnTo>
                  <a:pt x="0" y="4882914"/>
                </a:lnTo>
                <a:lnTo>
                  <a:pt x="0" y="0"/>
                </a:lnTo>
                <a:close/>
              </a:path>
            </a:pathLst>
          </a:cu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2DC7ACC-F6C9-C044-83A4-A7A66F9F3FCA}"/>
              </a:ext>
            </a:extLst>
          </p:cNvPr>
          <p:cNvSpPr/>
          <p:nvPr userDrawn="1"/>
        </p:nvSpPr>
        <p:spPr>
          <a:xfrm>
            <a:off x="9383872" y="0"/>
            <a:ext cx="2808127" cy="6857999"/>
          </a:xfrm>
          <a:custGeom>
            <a:avLst/>
            <a:gdLst>
              <a:gd name="connsiteX0" fmla="*/ 2020198 w 2808127"/>
              <a:gd name="connsiteY0" fmla="*/ 0 h 6857999"/>
              <a:gd name="connsiteX1" fmla="*/ 2808127 w 2808127"/>
              <a:gd name="connsiteY1" fmla="*/ 0 h 6857999"/>
              <a:gd name="connsiteX2" fmla="*/ 2808127 w 2808127"/>
              <a:gd name="connsiteY2" fmla="*/ 6857999 h 6857999"/>
              <a:gd name="connsiteX3" fmla="*/ 0 w 2808127"/>
              <a:gd name="connsiteY3" fmla="*/ 6857999 h 6857999"/>
              <a:gd name="connsiteX4" fmla="*/ 126999 w 2808127"/>
              <a:gd name="connsiteY4" fmla="*/ 6711377 h 6857999"/>
              <a:gd name="connsiteX5" fmla="*/ 2030384 w 2808127"/>
              <a:gd name="connsiteY5" fmla="*/ 65436 h 6857999"/>
              <a:gd name="connsiteX6" fmla="*/ 2020198 w 2808127"/>
              <a:gd name="connsiteY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8127" h="6857999">
                <a:moveTo>
                  <a:pt x="2020198" y="0"/>
                </a:moveTo>
                <a:lnTo>
                  <a:pt x="2808127" y="0"/>
                </a:lnTo>
                <a:lnTo>
                  <a:pt x="2808127" y="6857999"/>
                </a:lnTo>
                <a:lnTo>
                  <a:pt x="0" y="6857999"/>
                </a:lnTo>
                <a:lnTo>
                  <a:pt x="126999" y="6711377"/>
                </a:lnTo>
                <a:cubicBezTo>
                  <a:pt x="1661239" y="4848452"/>
                  <a:pt x="2338971" y="2425981"/>
                  <a:pt x="2030384" y="65436"/>
                </a:cubicBezTo>
                <a:lnTo>
                  <a:pt x="2020198" y="0"/>
                </a:lnTo>
                <a:close/>
              </a:path>
            </a:pathLst>
          </a:cu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0" name="Arc 9">
            <a:extLst>
              <a:ext uri="{FF2B5EF4-FFF2-40B4-BE49-F238E27FC236}">
                <a16:creationId xmlns:a16="http://schemas.microsoft.com/office/drawing/2014/main" id="{5D878C7B-8894-3E43-A64D-F6ED804150BF}"/>
              </a:ext>
              <a:ext uri="{C183D7F6-B498-43B3-948B-1728B52AA6E4}">
                <adec:decorative xmlns:adec="http://schemas.microsoft.com/office/drawing/2017/decorative" val="1"/>
              </a:ext>
            </a:extLst>
          </p:cNvPr>
          <p:cNvSpPr/>
          <p:nvPr userDrawn="1"/>
        </p:nvSpPr>
        <p:spPr>
          <a:xfrm>
            <a:off x="9469587" y="4696058"/>
            <a:ext cx="3693529" cy="3693529"/>
          </a:xfrm>
          <a:prstGeom prst="arc">
            <a:avLst>
              <a:gd name="adj1" fmla="val 10169527"/>
              <a:gd name="adj2" fmla="val 17956787"/>
            </a:avLst>
          </a:prstGeom>
          <a:ln w="12700" cap="rnd">
            <a:solidFill>
              <a:schemeClr val="tx2">
                <a:lumMod val="90000"/>
                <a:lumOff val="10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ED893285-5E00-5740-8AD2-60DFF3B7AE7B}"/>
              </a:ext>
            </a:extLst>
          </p:cNvPr>
          <p:cNvSpPr>
            <a:spLocks noChangeAspect="1"/>
          </p:cNvSpPr>
          <p:nvPr userDrawn="1"/>
        </p:nvSpPr>
        <p:spPr>
          <a:xfrm>
            <a:off x="10170760" y="5547715"/>
            <a:ext cx="228600" cy="2286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7040886F-95ED-4E49-8352-DEE92C2357A1}"/>
              </a:ext>
              <a:ext uri="{C183D7F6-B498-43B3-948B-1728B52AA6E4}">
                <adec:decorative xmlns:adec="http://schemas.microsoft.com/office/drawing/2017/decorative" val="1"/>
              </a:ext>
            </a:extLst>
          </p:cNvPr>
          <p:cNvSpPr/>
          <p:nvPr userDrawn="1"/>
        </p:nvSpPr>
        <p:spPr>
          <a:xfrm>
            <a:off x="5514039" y="-2325316"/>
            <a:ext cx="3693529" cy="3693529"/>
          </a:xfrm>
          <a:prstGeom prst="arc">
            <a:avLst>
              <a:gd name="adj1" fmla="val 937454"/>
              <a:gd name="adj2" fmla="val 10051092"/>
            </a:avLst>
          </a:prstGeom>
          <a:ln w="12700" cap="rnd">
            <a:solidFill>
              <a:schemeClr val="tx2">
                <a:lumMod val="90000"/>
                <a:lumOff val="1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val 13">
            <a:extLst>
              <a:ext uri="{FF2B5EF4-FFF2-40B4-BE49-F238E27FC236}">
                <a16:creationId xmlns:a16="http://schemas.microsoft.com/office/drawing/2014/main" id="{6C1385CB-A21B-0849-A4D7-FE6B967A4479}"/>
              </a:ext>
            </a:extLst>
          </p:cNvPr>
          <p:cNvSpPr>
            <a:spLocks noChangeAspect="1"/>
          </p:cNvSpPr>
          <p:nvPr userDrawn="1"/>
        </p:nvSpPr>
        <p:spPr>
          <a:xfrm>
            <a:off x="8802664" y="402716"/>
            <a:ext cx="228600" cy="2286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descr="Page Number">
            <a:extLst>
              <a:ext uri="{FF2B5EF4-FFF2-40B4-BE49-F238E27FC236}">
                <a16:creationId xmlns:a16="http://schemas.microsoft.com/office/drawing/2014/main" id="{133A81E4-DED7-014A-AC7C-1320364C5F83}"/>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bg1"/>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5" name="Title" descr="Title">
            <a:extLst>
              <a:ext uri="{FF2B5EF4-FFF2-40B4-BE49-F238E27FC236}">
                <a16:creationId xmlns:a16="http://schemas.microsoft.com/office/drawing/2014/main" id="{DE2E8E55-1021-6748-884C-B912F5DAD5D1}"/>
              </a:ext>
            </a:extLst>
          </p:cNvPr>
          <p:cNvSpPr>
            <a:spLocks noGrp="1"/>
          </p:cNvSpPr>
          <p:nvPr>
            <p:ph type="title" hasCustomPrompt="1"/>
          </p:nvPr>
        </p:nvSpPr>
        <p:spPr>
          <a:xfrm>
            <a:off x="560069" y="345224"/>
            <a:ext cx="11064242" cy="5852375"/>
          </a:xfrm>
          <a:prstGeom prst="rect">
            <a:avLst/>
          </a:prstGeom>
        </p:spPr>
        <p:txBody>
          <a:bodyPr lIns="0" tIns="0" rIns="0" bIns="0" anchor="ctr"/>
          <a:lstStyle>
            <a:lvl1pPr algn="ctr">
              <a:lnSpc>
                <a:spcPct val="100000"/>
              </a:lnSpc>
              <a:spcBef>
                <a:spcPts val="0"/>
              </a:spcBef>
              <a:defRPr sz="8000" b="0">
                <a:solidFill>
                  <a:schemeClr val="bg1"/>
                </a:solidFill>
              </a:defRPr>
            </a:lvl1pPr>
          </a:lstStyle>
          <a:p>
            <a:r>
              <a:rPr lang="en-US"/>
              <a:t>Section Title</a:t>
            </a:r>
          </a:p>
        </p:txBody>
      </p:sp>
      <p:grpSp>
        <p:nvGrpSpPr>
          <p:cNvPr id="4" name="Graphic 4">
            <a:extLst>
              <a:ext uri="{FF2B5EF4-FFF2-40B4-BE49-F238E27FC236}">
                <a16:creationId xmlns:a16="http://schemas.microsoft.com/office/drawing/2014/main" id="{3CDE4860-42E9-4B6D-8E28-A2A1B97E84A2}"/>
              </a:ext>
            </a:extLst>
          </p:cNvPr>
          <p:cNvGrpSpPr>
            <a:grpSpLocks noChangeAspect="1"/>
          </p:cNvGrpSpPr>
          <p:nvPr userDrawn="1"/>
        </p:nvGrpSpPr>
        <p:grpSpPr>
          <a:xfrm>
            <a:off x="11410278" y="6556746"/>
            <a:ext cx="437338" cy="172466"/>
            <a:chOff x="1847850" y="5010150"/>
            <a:chExt cx="2714372" cy="1070431"/>
          </a:xfrm>
          <a:solidFill>
            <a:schemeClr val="bg1"/>
          </a:solidFill>
        </p:grpSpPr>
        <p:sp>
          <p:nvSpPr>
            <p:cNvPr id="5" name="Freeform 4">
              <a:extLst>
                <a:ext uri="{FF2B5EF4-FFF2-40B4-BE49-F238E27FC236}">
                  <a16:creationId xmlns:a16="http://schemas.microsoft.com/office/drawing/2014/main" id="{C934D898-D505-472F-9C12-350B044EF4F3}"/>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6" name="Freeform 5">
              <a:extLst>
                <a:ext uri="{FF2B5EF4-FFF2-40B4-BE49-F238E27FC236}">
                  <a16:creationId xmlns:a16="http://schemas.microsoft.com/office/drawing/2014/main" id="{F9CCFB01-1B34-714A-42A1-77AC2F5A57DD}"/>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9" name="Freeform 8">
              <a:extLst>
                <a:ext uri="{FF2B5EF4-FFF2-40B4-BE49-F238E27FC236}">
                  <a16:creationId xmlns:a16="http://schemas.microsoft.com/office/drawing/2014/main" id="{2631B1A6-EF51-C207-A3C8-AF832A66ED6F}"/>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sp>
          <p:nvSpPr>
            <p:cNvPr id="17" name="Freeform 16">
              <a:extLst>
                <a:ext uri="{FF2B5EF4-FFF2-40B4-BE49-F238E27FC236}">
                  <a16:creationId xmlns:a16="http://schemas.microsoft.com/office/drawing/2014/main" id="{33FB54E7-548E-293B-58E6-0003DA196532}"/>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solidFill>
                  <a:schemeClr val="bg1"/>
                </a:solidFill>
                <a:latin typeface="+mn-lt"/>
              </a:endParaRPr>
            </a:p>
          </p:txBody>
        </p:sp>
      </p:grpSp>
    </p:spTree>
    <p:extLst>
      <p:ext uri="{BB962C8B-B14F-4D97-AF65-F5344CB8AC3E}">
        <p14:creationId xmlns:p14="http://schemas.microsoft.com/office/powerpoint/2010/main" val="590740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26 Core PPT Template_Titl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C8975-4908-0593-25D6-239489830356}"/>
              </a:ext>
            </a:extLst>
          </p:cNvPr>
          <p:cNvSpPr/>
          <p:nvPr userDrawn="1"/>
        </p:nvSpPr>
        <p:spPr>
          <a:xfrm>
            <a:off x="0" y="0"/>
            <a:ext cx="12192000" cy="6858000"/>
          </a:xfrm>
          <a:prstGeom prst="rect">
            <a:avLst/>
          </a:prstGeom>
          <a:solidFill>
            <a:srgbClr val="2FC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mj-lt"/>
            </a:endParaRPr>
          </a:p>
        </p:txBody>
      </p:sp>
      <p:sp>
        <p:nvSpPr>
          <p:cNvPr id="17" name="Freeform 16">
            <a:extLst>
              <a:ext uri="{FF2B5EF4-FFF2-40B4-BE49-F238E27FC236}">
                <a16:creationId xmlns:a16="http://schemas.microsoft.com/office/drawing/2014/main" id="{4D30B1A2-489B-C511-EFCC-2532DF7C55FD}"/>
              </a:ext>
            </a:extLst>
          </p:cNvPr>
          <p:cNvSpPr/>
          <p:nvPr userDrawn="1"/>
        </p:nvSpPr>
        <p:spPr>
          <a:xfrm>
            <a:off x="2300107" y="0"/>
            <a:ext cx="9891893" cy="6858001"/>
          </a:xfrm>
          <a:custGeom>
            <a:avLst/>
            <a:gdLst>
              <a:gd name="connsiteX0" fmla="*/ 4311699 w 9891893"/>
              <a:gd name="connsiteY0" fmla="*/ 0 h 6858001"/>
              <a:gd name="connsiteX1" fmla="*/ 9891893 w 9891893"/>
              <a:gd name="connsiteY1" fmla="*/ 0 h 6858001"/>
              <a:gd name="connsiteX2" fmla="*/ 9891893 w 9891893"/>
              <a:gd name="connsiteY2" fmla="*/ 6858000 h 6858001"/>
              <a:gd name="connsiteX3" fmla="*/ 4936289 w 9891893"/>
              <a:gd name="connsiteY3" fmla="*/ 6858000 h 6858001"/>
              <a:gd name="connsiteX4" fmla="*/ 4936289 w 9891893"/>
              <a:gd name="connsiteY4" fmla="*/ 6858001 h 6858001"/>
              <a:gd name="connsiteX5" fmla="*/ 3325728 w 9891893"/>
              <a:gd name="connsiteY5" fmla="*/ 6858001 h 6858001"/>
              <a:gd name="connsiteX6" fmla="*/ 0 w 9891893"/>
              <a:gd name="connsiteY6" fmla="*/ 3532273 h 6858001"/>
              <a:gd name="connsiteX7" fmla="*/ 3532272 w 9891893"/>
              <a:gd name="connsiteY7" fmla="*/ 1 h 6858001"/>
              <a:gd name="connsiteX8" fmla="*/ 4311699 w 9891893"/>
              <a:gd name="connsiteY8"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1893" h="6858001">
                <a:moveTo>
                  <a:pt x="4311699" y="0"/>
                </a:moveTo>
                <a:lnTo>
                  <a:pt x="9891893" y="0"/>
                </a:lnTo>
                <a:lnTo>
                  <a:pt x="9891893" y="6858000"/>
                </a:lnTo>
                <a:lnTo>
                  <a:pt x="4936289" y="6858000"/>
                </a:lnTo>
                <a:lnTo>
                  <a:pt x="4936289" y="6858001"/>
                </a:lnTo>
                <a:lnTo>
                  <a:pt x="3325728" y="6858001"/>
                </a:lnTo>
                <a:lnTo>
                  <a:pt x="0" y="3532273"/>
                </a:lnTo>
                <a:lnTo>
                  <a:pt x="3532272" y="1"/>
                </a:lnTo>
                <a:lnTo>
                  <a:pt x="4311699"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latin typeface="+mj-lt"/>
            </a:endParaRPr>
          </a:p>
        </p:txBody>
      </p:sp>
      <p:grpSp>
        <p:nvGrpSpPr>
          <p:cNvPr id="2" name="Group 1">
            <a:extLst>
              <a:ext uri="{FF2B5EF4-FFF2-40B4-BE49-F238E27FC236}">
                <a16:creationId xmlns:a16="http://schemas.microsoft.com/office/drawing/2014/main" id="{838A1E62-B5EC-34EA-A5C8-E97EF9AE7978}"/>
              </a:ext>
            </a:extLst>
          </p:cNvPr>
          <p:cNvGrpSpPr/>
          <p:nvPr userDrawn="1"/>
        </p:nvGrpSpPr>
        <p:grpSpPr>
          <a:xfrm>
            <a:off x="483515" y="2743201"/>
            <a:ext cx="4214937" cy="1604310"/>
            <a:chOff x="1847850" y="5010150"/>
            <a:chExt cx="2812299" cy="1070431"/>
          </a:xfrm>
          <a:solidFill>
            <a:schemeClr val="accent6"/>
          </a:solidFill>
        </p:grpSpPr>
        <p:grpSp>
          <p:nvGrpSpPr>
            <p:cNvPr id="4" name="Graphic 4">
              <a:extLst>
                <a:ext uri="{FF2B5EF4-FFF2-40B4-BE49-F238E27FC236}">
                  <a16:creationId xmlns:a16="http://schemas.microsoft.com/office/drawing/2014/main" id="{123F77DD-35FF-C346-3D24-94F079407005}"/>
                </a:ext>
              </a:extLst>
            </p:cNvPr>
            <p:cNvGrpSpPr/>
            <p:nvPr/>
          </p:nvGrpSpPr>
          <p:grpSpPr>
            <a:xfrm>
              <a:off x="1847850" y="5010150"/>
              <a:ext cx="2714372" cy="1070431"/>
              <a:chOff x="1847850" y="5010150"/>
              <a:chExt cx="2714372" cy="1070431"/>
            </a:xfrm>
            <a:grpFill/>
          </p:grpSpPr>
          <p:sp>
            <p:nvSpPr>
              <p:cNvPr id="9" name="Freeform 8">
                <a:extLst>
                  <a:ext uri="{FF2B5EF4-FFF2-40B4-BE49-F238E27FC236}">
                    <a16:creationId xmlns:a16="http://schemas.microsoft.com/office/drawing/2014/main" id="{178F55A4-C9B7-F1B5-5D8A-70DA9EFCEE31}"/>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a:solidFill>
                    <a:schemeClr val="accent6"/>
                  </a:solidFill>
                  <a:latin typeface="+mj-lt"/>
                </a:endParaRPr>
              </a:p>
            </p:txBody>
          </p:sp>
          <p:sp>
            <p:nvSpPr>
              <p:cNvPr id="10" name="Freeform 9">
                <a:extLst>
                  <a:ext uri="{FF2B5EF4-FFF2-40B4-BE49-F238E27FC236}">
                    <a16:creationId xmlns:a16="http://schemas.microsoft.com/office/drawing/2014/main" id="{64992A95-7765-54D7-3177-7394B1331C17}"/>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a:solidFill>
                    <a:schemeClr val="accent6"/>
                  </a:solidFill>
                  <a:latin typeface="+mj-lt"/>
                </a:endParaRPr>
              </a:p>
            </p:txBody>
          </p:sp>
          <p:sp>
            <p:nvSpPr>
              <p:cNvPr id="11" name="Freeform 10">
                <a:extLst>
                  <a:ext uri="{FF2B5EF4-FFF2-40B4-BE49-F238E27FC236}">
                    <a16:creationId xmlns:a16="http://schemas.microsoft.com/office/drawing/2014/main" id="{54F0CB9F-E25D-8DB7-D1F3-03DB4915AA0C}"/>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a:solidFill>
                    <a:schemeClr val="accent6"/>
                  </a:solidFill>
                  <a:latin typeface="+mj-lt"/>
                </a:endParaRPr>
              </a:p>
            </p:txBody>
          </p:sp>
          <p:sp>
            <p:nvSpPr>
              <p:cNvPr id="12" name="Freeform 11">
                <a:extLst>
                  <a:ext uri="{FF2B5EF4-FFF2-40B4-BE49-F238E27FC236}">
                    <a16:creationId xmlns:a16="http://schemas.microsoft.com/office/drawing/2014/main" id="{651EAF04-D630-0B31-85CB-F8FC6F64E003}"/>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a:solidFill>
                    <a:schemeClr val="accent6"/>
                  </a:solidFill>
                  <a:latin typeface="+mj-lt"/>
                </a:endParaRPr>
              </a:p>
            </p:txBody>
          </p:sp>
        </p:grpSp>
        <p:sp>
          <p:nvSpPr>
            <p:cNvPr id="6" name="Freeform 5">
              <a:extLst>
                <a:ext uri="{FF2B5EF4-FFF2-40B4-BE49-F238E27FC236}">
                  <a16:creationId xmlns:a16="http://schemas.microsoft.com/office/drawing/2014/main" id="{FD9275CD-3412-795C-BEFD-6D419D8A3E12}"/>
                </a:ext>
              </a:extLst>
            </p:cNvPr>
            <p:cNvSpPr/>
            <p:nvPr/>
          </p:nvSpPr>
          <p:spPr>
            <a:xfrm>
              <a:off x="4540724" y="5028933"/>
              <a:ext cx="46591" cy="62323"/>
            </a:xfrm>
            <a:custGeom>
              <a:avLst/>
              <a:gdLst>
                <a:gd name="connsiteX0" fmla="*/ 0 w 46591"/>
                <a:gd name="connsiteY0" fmla="*/ 6117 h 62323"/>
                <a:gd name="connsiteX1" fmla="*/ 19557 w 46591"/>
                <a:gd name="connsiteY1" fmla="*/ 6117 h 62323"/>
                <a:gd name="connsiteX2" fmla="*/ 19557 w 46591"/>
                <a:gd name="connsiteY2" fmla="*/ 62323 h 62323"/>
                <a:gd name="connsiteX3" fmla="*/ 27035 w 46591"/>
                <a:gd name="connsiteY3" fmla="*/ 62323 h 62323"/>
                <a:gd name="connsiteX4" fmla="*/ 27035 w 46591"/>
                <a:gd name="connsiteY4" fmla="*/ 6117 h 62323"/>
                <a:gd name="connsiteX5" fmla="*/ 46591 w 46591"/>
                <a:gd name="connsiteY5" fmla="*/ 6117 h 62323"/>
                <a:gd name="connsiteX6" fmla="*/ 46591 w 46591"/>
                <a:gd name="connsiteY6" fmla="*/ 0 h 62323"/>
                <a:gd name="connsiteX7" fmla="*/ 0 w 46591"/>
                <a:gd name="connsiteY7" fmla="*/ 0 h 62323"/>
                <a:gd name="connsiteX8" fmla="*/ 0 w 46591"/>
                <a:gd name="connsiteY8" fmla="*/ 6117 h 6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1" h="62323">
                  <a:moveTo>
                    <a:pt x="0" y="6117"/>
                  </a:moveTo>
                  <a:lnTo>
                    <a:pt x="19557" y="6117"/>
                  </a:lnTo>
                  <a:lnTo>
                    <a:pt x="19557" y="62323"/>
                  </a:lnTo>
                  <a:lnTo>
                    <a:pt x="27035" y="62323"/>
                  </a:lnTo>
                  <a:lnTo>
                    <a:pt x="27035" y="6117"/>
                  </a:lnTo>
                  <a:lnTo>
                    <a:pt x="46591" y="6117"/>
                  </a:lnTo>
                  <a:lnTo>
                    <a:pt x="46591" y="0"/>
                  </a:lnTo>
                  <a:lnTo>
                    <a:pt x="0" y="0"/>
                  </a:lnTo>
                  <a:lnTo>
                    <a:pt x="0" y="6117"/>
                  </a:lnTo>
                  <a:close/>
                </a:path>
              </a:pathLst>
            </a:custGeom>
            <a:grpFill/>
            <a:ln w="7190" cap="flat">
              <a:noFill/>
              <a:prstDash val="solid"/>
              <a:miter/>
            </a:ln>
          </p:spPr>
          <p:txBody>
            <a:bodyPr rtlCol="0" anchor="ctr"/>
            <a:lstStyle/>
            <a:p>
              <a:endParaRPr lang="en-US">
                <a:solidFill>
                  <a:schemeClr val="accent6"/>
                </a:solidFill>
                <a:latin typeface="+mj-lt"/>
              </a:endParaRPr>
            </a:p>
          </p:txBody>
        </p:sp>
        <p:sp>
          <p:nvSpPr>
            <p:cNvPr id="8" name="Freeform 7">
              <a:extLst>
                <a:ext uri="{FF2B5EF4-FFF2-40B4-BE49-F238E27FC236}">
                  <a16:creationId xmlns:a16="http://schemas.microsoft.com/office/drawing/2014/main" id="{482C109E-6BA3-8070-EB22-B22069ACBE2F}"/>
                </a:ext>
              </a:extLst>
            </p:cNvPr>
            <p:cNvSpPr/>
            <p:nvPr/>
          </p:nvSpPr>
          <p:spPr>
            <a:xfrm>
              <a:off x="4598603" y="5028861"/>
              <a:ext cx="61546" cy="62395"/>
            </a:xfrm>
            <a:custGeom>
              <a:avLst/>
              <a:gdLst>
                <a:gd name="connsiteX0" fmla="*/ 52775 w 61546"/>
                <a:gd name="connsiteY0" fmla="*/ 0 h 62395"/>
                <a:gd name="connsiteX1" fmla="*/ 30773 w 61546"/>
                <a:gd name="connsiteY1" fmla="*/ 43612 h 62395"/>
                <a:gd name="connsiteX2" fmla="*/ 8700 w 61546"/>
                <a:gd name="connsiteY2" fmla="*/ 0 h 62395"/>
                <a:gd name="connsiteX3" fmla="*/ 0 w 61546"/>
                <a:gd name="connsiteY3" fmla="*/ 0 h 62395"/>
                <a:gd name="connsiteX4" fmla="*/ 0 w 61546"/>
                <a:gd name="connsiteY4" fmla="*/ 62395 h 62395"/>
                <a:gd name="connsiteX5" fmla="*/ 7478 w 61546"/>
                <a:gd name="connsiteY5" fmla="*/ 62395 h 62395"/>
                <a:gd name="connsiteX6" fmla="*/ 7478 w 61546"/>
                <a:gd name="connsiteY6" fmla="*/ 13602 h 62395"/>
                <a:gd name="connsiteX7" fmla="*/ 27897 w 61546"/>
                <a:gd name="connsiteY7" fmla="*/ 53615 h 62395"/>
                <a:gd name="connsiteX8" fmla="*/ 33505 w 61546"/>
                <a:gd name="connsiteY8" fmla="*/ 53615 h 62395"/>
                <a:gd name="connsiteX9" fmla="*/ 54069 w 61546"/>
                <a:gd name="connsiteY9" fmla="*/ 13386 h 62395"/>
                <a:gd name="connsiteX10" fmla="*/ 54069 w 61546"/>
                <a:gd name="connsiteY10" fmla="*/ 62395 h 62395"/>
                <a:gd name="connsiteX11" fmla="*/ 61547 w 61546"/>
                <a:gd name="connsiteY11" fmla="*/ 62395 h 62395"/>
                <a:gd name="connsiteX12" fmla="*/ 61547 w 61546"/>
                <a:gd name="connsiteY12" fmla="*/ 0 h 62395"/>
                <a:gd name="connsiteX13" fmla="*/ 52775 w 61546"/>
                <a:gd name="connsiteY13" fmla="*/ 0 h 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46" h="62395">
                  <a:moveTo>
                    <a:pt x="52775" y="0"/>
                  </a:moveTo>
                  <a:lnTo>
                    <a:pt x="30773" y="43612"/>
                  </a:lnTo>
                  <a:lnTo>
                    <a:pt x="8700" y="0"/>
                  </a:lnTo>
                  <a:lnTo>
                    <a:pt x="0" y="0"/>
                  </a:lnTo>
                  <a:lnTo>
                    <a:pt x="0" y="62395"/>
                  </a:lnTo>
                  <a:lnTo>
                    <a:pt x="7478" y="62395"/>
                  </a:lnTo>
                  <a:lnTo>
                    <a:pt x="7478" y="13602"/>
                  </a:lnTo>
                  <a:lnTo>
                    <a:pt x="27897" y="53615"/>
                  </a:lnTo>
                  <a:lnTo>
                    <a:pt x="33505" y="53615"/>
                  </a:lnTo>
                  <a:lnTo>
                    <a:pt x="54069" y="13386"/>
                  </a:lnTo>
                  <a:lnTo>
                    <a:pt x="54069" y="62395"/>
                  </a:lnTo>
                  <a:lnTo>
                    <a:pt x="61547" y="62395"/>
                  </a:lnTo>
                  <a:lnTo>
                    <a:pt x="61547" y="0"/>
                  </a:lnTo>
                  <a:lnTo>
                    <a:pt x="52775" y="0"/>
                  </a:lnTo>
                  <a:close/>
                </a:path>
              </a:pathLst>
            </a:custGeom>
            <a:grpFill/>
            <a:ln w="7190" cap="flat">
              <a:noFill/>
              <a:prstDash val="solid"/>
              <a:miter/>
            </a:ln>
          </p:spPr>
          <p:txBody>
            <a:bodyPr rtlCol="0" anchor="ctr"/>
            <a:lstStyle/>
            <a:p>
              <a:endParaRPr lang="en-US">
                <a:solidFill>
                  <a:schemeClr val="accent6"/>
                </a:solidFill>
                <a:latin typeface="+mj-lt"/>
              </a:endParaRPr>
            </a:p>
          </p:txBody>
        </p:sp>
      </p:grpSp>
      <p:sp>
        <p:nvSpPr>
          <p:cNvPr id="15" name="Text Placeholder 4">
            <a:extLst>
              <a:ext uri="{FF2B5EF4-FFF2-40B4-BE49-F238E27FC236}">
                <a16:creationId xmlns:a16="http://schemas.microsoft.com/office/drawing/2014/main" id="{1ED29000-BE74-F6DC-691C-D46C1072B245}"/>
              </a:ext>
            </a:extLst>
          </p:cNvPr>
          <p:cNvSpPr>
            <a:spLocks noGrp="1"/>
          </p:cNvSpPr>
          <p:nvPr>
            <p:ph type="body" sz="quarter" idx="11" hasCustomPrompt="1"/>
          </p:nvPr>
        </p:nvSpPr>
        <p:spPr>
          <a:xfrm>
            <a:off x="6207343" y="4748672"/>
            <a:ext cx="5580192" cy="1385009"/>
          </a:xfrm>
          <a:prstGeom prst="rect">
            <a:avLst/>
          </a:prstGeom>
        </p:spPr>
        <p:txBody>
          <a:bodyPr lIns="0" tIns="0" rIns="0" bIns="0"/>
          <a:lstStyle>
            <a:lvl1pPr marL="0" indent="0">
              <a:lnSpc>
                <a:spcPct val="100000"/>
              </a:lnSpc>
              <a:spcBef>
                <a:spcPts val="0"/>
              </a:spcBef>
              <a:buNone/>
              <a:defRPr sz="1600" b="0" i="0">
                <a:solidFill>
                  <a:schemeClr val="accent6"/>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a:p>
            <a:pPr lvl="0"/>
            <a:r>
              <a:rPr lang="en-US"/>
              <a:t>Date</a:t>
            </a:r>
          </a:p>
          <a:p>
            <a:pPr lvl="0"/>
            <a:r>
              <a:rPr lang="en-US"/>
              <a:t>Presenter</a:t>
            </a:r>
          </a:p>
        </p:txBody>
      </p:sp>
      <p:sp>
        <p:nvSpPr>
          <p:cNvPr id="16" name="Copyright" descr="© UKG Inc.  All rights reserved.  ">
            <a:extLst>
              <a:ext uri="{FF2B5EF4-FFF2-40B4-BE49-F238E27FC236}">
                <a16:creationId xmlns:a16="http://schemas.microsoft.com/office/drawing/2014/main" id="{EC4BA5E5-3597-A716-DA42-4DAB074164F9}"/>
              </a:ext>
            </a:extLst>
          </p:cNvPr>
          <p:cNvSpPr txBox="1">
            <a:spLocks/>
          </p:cNvSpPr>
          <p:nvPr userDrawn="1"/>
        </p:nvSpPr>
        <p:spPr>
          <a:xfrm>
            <a:off x="6207343" y="6133680"/>
            <a:ext cx="3925162" cy="25501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a:buNone/>
              <a:defRPr sz="2800" b="0" kern="1200" spc="300" baseline="0">
                <a:solidFill>
                  <a:schemeClr val="bg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endParaRPr lang="en-US" sz="1000" b="0" spc="0">
              <a:solidFill>
                <a:schemeClr val="accent6"/>
              </a:solidFill>
              <a:latin typeface="+mn-lt"/>
              <a:cs typeface="Calibri" panose="020F0502020204030204" pitchFamily="34" charset="0"/>
            </a:endParaRPr>
          </a:p>
        </p:txBody>
      </p:sp>
      <p:sp>
        <p:nvSpPr>
          <p:cNvPr id="5" name="Copyright" descr="© UKG Inc.  All rights reserved.  ">
            <a:extLst>
              <a:ext uri="{FF2B5EF4-FFF2-40B4-BE49-F238E27FC236}">
                <a16:creationId xmlns:a16="http://schemas.microsoft.com/office/drawing/2014/main" id="{3D220CCF-CD64-55B2-853E-F11C6845B27C}"/>
              </a:ext>
            </a:extLst>
          </p:cNvPr>
          <p:cNvSpPr txBox="1">
            <a:spLocks/>
          </p:cNvSpPr>
          <p:nvPr userDrawn="1"/>
        </p:nvSpPr>
        <p:spPr>
          <a:xfrm>
            <a:off x="6207343" y="6425770"/>
            <a:ext cx="5580192" cy="25501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a:buNone/>
              <a:defRPr sz="2800" b="0" kern="1200" spc="300" baseline="0">
                <a:solidFill>
                  <a:schemeClr val="bg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000" b="0" i="0" kern="1200" spc="0" baseline="0">
                <a:solidFill>
                  <a:schemeClr val="accent6"/>
                </a:solidFill>
                <a:effectLst/>
                <a:latin typeface="+mn-lt"/>
                <a:ea typeface="Century Gothic" charset="0"/>
                <a:cs typeface="Calibri" panose="020F0502020204030204" pitchFamily="34" charset="0"/>
              </a:rPr>
              <a:t>©UKG Inc. All rights reserved.</a:t>
            </a:r>
            <a:endParaRPr lang="en-US" sz="1000" b="0" i="0" spc="0">
              <a:solidFill>
                <a:schemeClr val="accent6"/>
              </a:solidFill>
              <a:latin typeface="+mn-lt"/>
              <a:cs typeface="Calibri" panose="020F0502020204030204" pitchFamily="34" charset="0"/>
            </a:endParaRPr>
          </a:p>
        </p:txBody>
      </p:sp>
      <p:sp>
        <p:nvSpPr>
          <p:cNvPr id="7" name="Title 2">
            <a:extLst>
              <a:ext uri="{FF2B5EF4-FFF2-40B4-BE49-F238E27FC236}">
                <a16:creationId xmlns:a16="http://schemas.microsoft.com/office/drawing/2014/main" id="{79A32E56-C5D7-5869-B218-F102E2EB1493}"/>
              </a:ext>
            </a:extLst>
          </p:cNvPr>
          <p:cNvSpPr>
            <a:spLocks noGrp="1"/>
          </p:cNvSpPr>
          <p:nvPr>
            <p:ph type="title" hasCustomPrompt="1"/>
          </p:nvPr>
        </p:nvSpPr>
        <p:spPr>
          <a:xfrm>
            <a:off x="6221959" y="490969"/>
            <a:ext cx="5580192" cy="2099831"/>
          </a:xfrm>
          <a:prstGeom prst="rect">
            <a:avLst/>
          </a:prstGeom>
        </p:spPr>
        <p:txBody>
          <a:bodyPr lIns="0"/>
          <a:lstStyle>
            <a:lvl1pPr>
              <a:defRPr lang="en-US" sz="2800" b="0" i="0" kern="1200" dirty="0" smtClean="0">
                <a:solidFill>
                  <a:schemeClr val="accent6"/>
                </a:solidFill>
                <a:latin typeface="+mj-lt"/>
                <a:ea typeface="+mn-ea"/>
                <a:cs typeface="+mn-cs"/>
              </a:defRPr>
            </a:lvl1pPr>
          </a:lstStyle>
          <a:p>
            <a:r>
              <a:rPr lang="en-US"/>
              <a:t>Title</a:t>
            </a:r>
          </a:p>
        </p:txBody>
      </p:sp>
    </p:spTree>
    <p:extLst>
      <p:ext uri="{BB962C8B-B14F-4D97-AF65-F5344CB8AC3E}">
        <p14:creationId xmlns:p14="http://schemas.microsoft.com/office/powerpoint/2010/main" val="117125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UKG - Right Image-13">
    <p:spTree>
      <p:nvGrpSpPr>
        <p:cNvPr id="1" name=""/>
        <p:cNvGrpSpPr/>
        <p:nvPr/>
      </p:nvGrpSpPr>
      <p:grpSpPr>
        <a:xfrm>
          <a:off x="0" y="0"/>
          <a:ext cx="0" cy="0"/>
          <a:chOff x="0" y="0"/>
          <a:chExt cx="0" cy="0"/>
        </a:xfrm>
      </p:grpSpPr>
      <p:sp>
        <p:nvSpPr>
          <p:cNvPr id="10" name="Confidential Note" descr="Confidential">
            <a:extLst>
              <a:ext uri="{FF2B5EF4-FFF2-40B4-BE49-F238E27FC236}">
                <a16:creationId xmlns:a16="http://schemas.microsoft.com/office/drawing/2014/main" id="{13FC4AE1-2F79-624F-9521-05DB30FAD0D0}"/>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13" name="Slide Number" descr="Page Number">
            <a:extLst>
              <a:ext uri="{FF2B5EF4-FFF2-40B4-BE49-F238E27FC236}">
                <a16:creationId xmlns:a16="http://schemas.microsoft.com/office/drawing/2014/main" id="{0B1426D3-0B0F-9B44-B5F3-010FB5C0B27C}"/>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ADE7EF6-EC98-0C4C-94CF-325759DDF7DC}"/>
              </a:ext>
            </a:extLst>
          </p:cNvPr>
          <p:cNvSpPr>
            <a:spLocks noGrp="1"/>
          </p:cNvSpPr>
          <p:nvPr>
            <p:ph type="body" sz="quarter" idx="14" hasCustomPrompt="1"/>
          </p:nvPr>
        </p:nvSpPr>
        <p:spPr>
          <a:xfrm>
            <a:off x="560068" y="6009936"/>
            <a:ext cx="6468261" cy="382670"/>
          </a:xfrm>
          <a:prstGeom prst="rect">
            <a:avLst/>
          </a:prstGeom>
        </p:spPr>
        <p:txBody>
          <a:bodyPr lIns="0" tIns="0" rIns="0" bIns="0" anchor="b"/>
          <a:lstStyle>
            <a:lvl1pPr>
              <a:lnSpc>
                <a:spcPct val="100000"/>
              </a:lnSpc>
              <a:spcBef>
                <a:spcPts val="0"/>
              </a:spcBef>
              <a:defRPr sz="1800">
                <a:solidFill>
                  <a:schemeClr val="tx1">
                    <a:lumMod val="50000"/>
                  </a:schemeClr>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5" name="Title" descr="Title">
            <a:extLst>
              <a:ext uri="{FF2B5EF4-FFF2-40B4-BE49-F238E27FC236}">
                <a16:creationId xmlns:a16="http://schemas.microsoft.com/office/drawing/2014/main" id="{0C0232D9-F84B-FC45-A122-9FA2E211223F}"/>
              </a:ext>
            </a:extLst>
          </p:cNvPr>
          <p:cNvSpPr>
            <a:spLocks noGrp="1"/>
          </p:cNvSpPr>
          <p:nvPr>
            <p:ph type="title" hasCustomPrompt="1"/>
          </p:nvPr>
        </p:nvSpPr>
        <p:spPr>
          <a:xfrm>
            <a:off x="560068" y="357535"/>
            <a:ext cx="6468261" cy="964553"/>
          </a:xfrm>
          <a:prstGeom prst="rect">
            <a:avLst/>
          </a:prstGeom>
        </p:spPr>
        <p:txBody>
          <a:bodyPr lIns="0" tIns="0" rIns="0" bIns="0"/>
          <a:lstStyle>
            <a:lvl1pPr>
              <a:lnSpc>
                <a:spcPct val="100000"/>
              </a:lnSpc>
              <a:spcBef>
                <a:spcPts val="0"/>
              </a:spcBef>
              <a:defRPr>
                <a:solidFill>
                  <a:schemeClr val="tx2"/>
                </a:solidFill>
              </a:defRPr>
            </a:lvl1pPr>
          </a:lstStyle>
          <a:p>
            <a:r>
              <a:rPr lang="en-US"/>
              <a:t>Content with Image</a:t>
            </a:r>
          </a:p>
        </p:txBody>
      </p:sp>
      <p:sp>
        <p:nvSpPr>
          <p:cNvPr id="16" name="Subtitle" descr="Content">
            <a:extLst>
              <a:ext uri="{FF2B5EF4-FFF2-40B4-BE49-F238E27FC236}">
                <a16:creationId xmlns:a16="http://schemas.microsoft.com/office/drawing/2014/main" id="{67C4E9D6-A4DE-9A49-975F-8621D44C37BD}"/>
              </a:ext>
            </a:extLst>
          </p:cNvPr>
          <p:cNvSpPr>
            <a:spLocks noGrp="1"/>
          </p:cNvSpPr>
          <p:nvPr>
            <p:ph type="body" sz="quarter" idx="22" hasCustomPrompt="1"/>
          </p:nvPr>
        </p:nvSpPr>
        <p:spPr>
          <a:xfrm>
            <a:off x="588961" y="1460450"/>
            <a:ext cx="6439368" cy="4411124"/>
          </a:xfrm>
          <a:prstGeom prst="rect">
            <a:avLst/>
          </a:prstGeom>
        </p:spPr>
        <p:txBody>
          <a:bodyPr lIns="0" tIns="0" rIns="0" bIns="0"/>
          <a:lstStyle>
            <a:lvl1pPr>
              <a:lnSpc>
                <a:spcPct val="100000"/>
              </a:lnSpc>
              <a:spcBef>
                <a:spcPts val="1200"/>
              </a:spcBef>
              <a:defRPr sz="2400" b="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a:solidFill>
                  <a:schemeClr val="tx1">
                    <a:lumMod val="50000"/>
                  </a:schemeClr>
                </a:solidFill>
              </a:defRPr>
            </a:lvl3pPr>
            <a:lvl4pPr>
              <a:lnSpc>
                <a:spcPct val="100000"/>
              </a:lnSpc>
              <a:spcBef>
                <a:spcPts val="1200"/>
              </a:spcBef>
              <a:defRPr sz="1800">
                <a:solidFill>
                  <a:schemeClr val="tx1">
                    <a:lumMod val="50000"/>
                  </a:schemeClr>
                </a:solidFill>
              </a:defRPr>
            </a:lvl4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3" name="Picture Placeholder 2">
            <a:extLst>
              <a:ext uri="{FF2B5EF4-FFF2-40B4-BE49-F238E27FC236}">
                <a16:creationId xmlns:a16="http://schemas.microsoft.com/office/drawing/2014/main" id="{7527EADA-982C-C4A5-6B56-1352D8DA8914}"/>
              </a:ext>
            </a:extLst>
          </p:cNvPr>
          <p:cNvSpPr>
            <a:spLocks noGrp="1"/>
          </p:cNvSpPr>
          <p:nvPr>
            <p:ph type="pic" sz="quarter" idx="23"/>
          </p:nvPr>
        </p:nvSpPr>
        <p:spPr>
          <a:xfrm>
            <a:off x="7300913" y="357188"/>
            <a:ext cx="4397375" cy="6035675"/>
          </a:xfrm>
          <a:prstGeom prst="rect">
            <a:avLst/>
          </a:prstGeom>
        </p:spPr>
        <p:txBody>
          <a:bodyPr/>
          <a:lstStyle/>
          <a:p>
            <a:endParaRPr lang="en-US"/>
          </a:p>
        </p:txBody>
      </p:sp>
      <p:grpSp>
        <p:nvGrpSpPr>
          <p:cNvPr id="2" name="Graphic 4">
            <a:extLst>
              <a:ext uri="{FF2B5EF4-FFF2-40B4-BE49-F238E27FC236}">
                <a16:creationId xmlns:a16="http://schemas.microsoft.com/office/drawing/2014/main" id="{66E2A9CA-4FC8-050B-B811-34AC5654CD16}"/>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4" name="Freeform 3">
              <a:extLst>
                <a:ext uri="{FF2B5EF4-FFF2-40B4-BE49-F238E27FC236}">
                  <a16:creationId xmlns:a16="http://schemas.microsoft.com/office/drawing/2014/main" id="{1DBCE475-2128-BE07-5CC7-A90564A85B30}"/>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2301A48C-E989-38F6-636C-5B771AD802F8}"/>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1253E486-D89A-F40F-D888-310089D2B1DA}"/>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7" name="Freeform 6">
              <a:extLst>
                <a:ext uri="{FF2B5EF4-FFF2-40B4-BE49-F238E27FC236}">
                  <a16:creationId xmlns:a16="http://schemas.microsoft.com/office/drawing/2014/main" id="{7B1294FC-61F4-3477-B10C-1C88269F00FA}"/>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1392405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UKG - Right Image-8">
    <p:spTree>
      <p:nvGrpSpPr>
        <p:cNvPr id="1" name=""/>
        <p:cNvGrpSpPr/>
        <p:nvPr/>
      </p:nvGrpSpPr>
      <p:grpSpPr>
        <a:xfrm>
          <a:off x="0" y="0"/>
          <a:ext cx="0" cy="0"/>
          <a:chOff x="0" y="0"/>
          <a:chExt cx="0" cy="0"/>
        </a:xfrm>
      </p:grpSpPr>
      <p:sp>
        <p:nvSpPr>
          <p:cNvPr id="10" name="Confidential Note" descr="Confidential">
            <a:extLst>
              <a:ext uri="{FF2B5EF4-FFF2-40B4-BE49-F238E27FC236}">
                <a16:creationId xmlns:a16="http://schemas.microsoft.com/office/drawing/2014/main" id="{13FC4AE1-2F79-624F-9521-05DB30FAD0D0}"/>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13" name="Slide Number" descr="Page Number">
            <a:extLst>
              <a:ext uri="{FF2B5EF4-FFF2-40B4-BE49-F238E27FC236}">
                <a16:creationId xmlns:a16="http://schemas.microsoft.com/office/drawing/2014/main" id="{0B1426D3-0B0F-9B44-B5F3-010FB5C0B27C}"/>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14" name="Footnote" descr="Footnote">
            <a:extLst>
              <a:ext uri="{FF2B5EF4-FFF2-40B4-BE49-F238E27FC236}">
                <a16:creationId xmlns:a16="http://schemas.microsoft.com/office/drawing/2014/main" id="{0ADE7EF6-EC98-0C4C-94CF-325759DDF7DC}"/>
              </a:ext>
            </a:extLst>
          </p:cNvPr>
          <p:cNvSpPr>
            <a:spLocks noGrp="1"/>
          </p:cNvSpPr>
          <p:nvPr>
            <p:ph type="body" sz="quarter" idx="14" hasCustomPrompt="1"/>
          </p:nvPr>
        </p:nvSpPr>
        <p:spPr>
          <a:xfrm>
            <a:off x="560068" y="6009936"/>
            <a:ext cx="6468261" cy="382670"/>
          </a:xfrm>
          <a:prstGeom prst="rect">
            <a:avLst/>
          </a:prstGeom>
        </p:spPr>
        <p:txBody>
          <a:bodyPr lIns="0" tIns="0" rIns="0" bIns="0" anchor="b"/>
          <a:lstStyle>
            <a:lvl1pPr>
              <a:lnSpc>
                <a:spcPct val="100000"/>
              </a:lnSpc>
              <a:spcBef>
                <a:spcPts val="0"/>
              </a:spcBef>
              <a:defRPr sz="1800">
                <a:solidFill>
                  <a:schemeClr val="tx1">
                    <a:lumMod val="50000"/>
                  </a:schemeClr>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5" name="Title" descr="Title">
            <a:extLst>
              <a:ext uri="{FF2B5EF4-FFF2-40B4-BE49-F238E27FC236}">
                <a16:creationId xmlns:a16="http://schemas.microsoft.com/office/drawing/2014/main" id="{0C0232D9-F84B-FC45-A122-9FA2E211223F}"/>
              </a:ext>
            </a:extLst>
          </p:cNvPr>
          <p:cNvSpPr>
            <a:spLocks noGrp="1"/>
          </p:cNvSpPr>
          <p:nvPr>
            <p:ph type="title" hasCustomPrompt="1"/>
          </p:nvPr>
        </p:nvSpPr>
        <p:spPr>
          <a:xfrm>
            <a:off x="560068" y="357535"/>
            <a:ext cx="6468261" cy="964553"/>
          </a:xfrm>
          <a:prstGeom prst="rect">
            <a:avLst/>
          </a:prstGeom>
        </p:spPr>
        <p:txBody>
          <a:bodyPr lIns="0" tIns="0" rIns="0" bIns="0"/>
          <a:lstStyle>
            <a:lvl1pPr>
              <a:lnSpc>
                <a:spcPct val="100000"/>
              </a:lnSpc>
              <a:spcBef>
                <a:spcPts val="0"/>
              </a:spcBef>
              <a:defRPr>
                <a:solidFill>
                  <a:schemeClr val="tx2"/>
                </a:solidFill>
              </a:defRPr>
            </a:lvl1pPr>
          </a:lstStyle>
          <a:p>
            <a:r>
              <a:rPr lang="en-US"/>
              <a:t>Content with Image</a:t>
            </a:r>
          </a:p>
        </p:txBody>
      </p:sp>
      <p:sp>
        <p:nvSpPr>
          <p:cNvPr id="16" name="Subtitle" descr="Content">
            <a:extLst>
              <a:ext uri="{FF2B5EF4-FFF2-40B4-BE49-F238E27FC236}">
                <a16:creationId xmlns:a16="http://schemas.microsoft.com/office/drawing/2014/main" id="{67C4E9D6-A4DE-9A49-975F-8621D44C37BD}"/>
              </a:ext>
            </a:extLst>
          </p:cNvPr>
          <p:cNvSpPr>
            <a:spLocks noGrp="1"/>
          </p:cNvSpPr>
          <p:nvPr>
            <p:ph type="body" sz="quarter" idx="22" hasCustomPrompt="1"/>
          </p:nvPr>
        </p:nvSpPr>
        <p:spPr>
          <a:xfrm>
            <a:off x="588961" y="1460450"/>
            <a:ext cx="6439368" cy="4411124"/>
          </a:xfrm>
          <a:prstGeom prst="rect">
            <a:avLst/>
          </a:prstGeom>
        </p:spPr>
        <p:txBody>
          <a:bodyPr lIns="0" tIns="0" rIns="0" bIns="0"/>
          <a:lstStyle>
            <a:lvl1pPr>
              <a:lnSpc>
                <a:spcPct val="100000"/>
              </a:lnSpc>
              <a:spcBef>
                <a:spcPts val="1200"/>
              </a:spcBef>
              <a:defRPr sz="2400" b="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a:solidFill>
                  <a:schemeClr val="tx1">
                    <a:lumMod val="50000"/>
                  </a:schemeClr>
                </a:solidFill>
              </a:defRPr>
            </a:lvl3pPr>
            <a:lvl4pPr>
              <a:lnSpc>
                <a:spcPct val="100000"/>
              </a:lnSpc>
              <a:spcBef>
                <a:spcPts val="1200"/>
              </a:spcBef>
              <a:defRPr sz="1800">
                <a:solidFill>
                  <a:schemeClr val="tx1">
                    <a:lumMod val="50000"/>
                  </a:schemeClr>
                </a:solidFill>
              </a:defRPr>
            </a:lvl4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grpSp>
        <p:nvGrpSpPr>
          <p:cNvPr id="2" name="Graphic 4">
            <a:extLst>
              <a:ext uri="{FF2B5EF4-FFF2-40B4-BE49-F238E27FC236}">
                <a16:creationId xmlns:a16="http://schemas.microsoft.com/office/drawing/2014/main" id="{2DAFE821-2244-3BE8-AC11-E03EBE4A3A1B}"/>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3" name="Freeform 2">
              <a:extLst>
                <a:ext uri="{FF2B5EF4-FFF2-40B4-BE49-F238E27FC236}">
                  <a16:creationId xmlns:a16="http://schemas.microsoft.com/office/drawing/2014/main" id="{B4C91591-1D0F-7705-80C1-5199409819AC}"/>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4" name="Freeform 3">
              <a:extLst>
                <a:ext uri="{FF2B5EF4-FFF2-40B4-BE49-F238E27FC236}">
                  <a16:creationId xmlns:a16="http://schemas.microsoft.com/office/drawing/2014/main" id="{B104459A-AE42-1709-541E-31EC99DD1715}"/>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B82152AC-384F-DE8D-90F3-B00E463E6834}"/>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C45244F0-072B-0573-9007-21CA6B532053}"/>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209665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UKG - Top Rounded White and Teal">
    <p:spTree>
      <p:nvGrpSpPr>
        <p:cNvPr id="1" name=""/>
        <p:cNvGrpSpPr/>
        <p:nvPr/>
      </p:nvGrpSpPr>
      <p:grpSpPr>
        <a:xfrm>
          <a:off x="0" y="0"/>
          <a:ext cx="0" cy="0"/>
          <a:chOff x="0" y="0"/>
          <a:chExt cx="0" cy="0"/>
        </a:xfrm>
      </p:grpSpPr>
      <p:sp>
        <p:nvSpPr>
          <p:cNvPr id="14" name="Light Gray Background">
            <a:extLst>
              <a:ext uri="{FF2B5EF4-FFF2-40B4-BE49-F238E27FC236}">
                <a16:creationId xmlns:a16="http://schemas.microsoft.com/office/drawing/2014/main" id="{CAC9869B-8FE6-4D4F-9373-0CA2C5C95727}"/>
              </a:ext>
              <a:ext uri="{C183D7F6-B498-43B3-948B-1728B52AA6E4}">
                <adec:decorative xmlns:adec="http://schemas.microsoft.com/office/drawing/2017/decorative" val="1"/>
              </a:ext>
            </a:extLst>
          </p:cNvPr>
          <p:cNvSpPr/>
          <p:nvPr userDrawn="1"/>
        </p:nvSpPr>
        <p:spPr>
          <a:xfrm>
            <a:off x="0" y="-2"/>
            <a:ext cx="12192000" cy="685800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White Background">
            <a:extLst>
              <a:ext uri="{FF2B5EF4-FFF2-40B4-BE49-F238E27FC236}">
                <a16:creationId xmlns:a16="http://schemas.microsoft.com/office/drawing/2014/main" id="{9DE7073C-6B47-C541-BB7A-35B9035D1967}"/>
              </a:ext>
              <a:ext uri="{C183D7F6-B498-43B3-948B-1728B52AA6E4}">
                <adec:decorative xmlns:adec="http://schemas.microsoft.com/office/drawing/2017/decorative" val="1"/>
              </a:ext>
            </a:extLst>
          </p:cNvPr>
          <p:cNvSpPr/>
          <p:nvPr userDrawn="1"/>
        </p:nvSpPr>
        <p:spPr>
          <a:xfrm>
            <a:off x="0" y="-2"/>
            <a:ext cx="12192000" cy="6858002"/>
          </a:xfrm>
          <a:prstGeom prst="round2SameRect">
            <a:avLst>
              <a:gd name="adj1" fmla="val 2329"/>
              <a:gd name="adj2" fmla="val 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rk Teal Background">
            <a:extLst>
              <a:ext uri="{FF2B5EF4-FFF2-40B4-BE49-F238E27FC236}">
                <a16:creationId xmlns:a16="http://schemas.microsoft.com/office/drawing/2014/main" id="{AB6F7921-18F1-4447-8206-C53AECE716DC}"/>
              </a:ext>
              <a:ext uri="{C183D7F6-B498-43B3-948B-1728B52AA6E4}">
                <adec:decorative xmlns:adec="http://schemas.microsoft.com/office/drawing/2017/decorative" val="1"/>
              </a:ext>
            </a:extLst>
          </p:cNvPr>
          <p:cNvSpPr/>
          <p:nvPr userDrawn="1"/>
        </p:nvSpPr>
        <p:spPr>
          <a:xfrm>
            <a:off x="128276" y="1427394"/>
            <a:ext cx="11936724" cy="49652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fidential Note" descr="Confidential">
            <a:extLst>
              <a:ext uri="{FF2B5EF4-FFF2-40B4-BE49-F238E27FC236}">
                <a16:creationId xmlns:a16="http://schemas.microsoft.com/office/drawing/2014/main" id="{504C61CB-071B-DE4F-A1C8-C1CF30A0F7FC}"/>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23" name="Slide Number" descr="Page Number">
            <a:extLst>
              <a:ext uri="{FF2B5EF4-FFF2-40B4-BE49-F238E27FC236}">
                <a16:creationId xmlns:a16="http://schemas.microsoft.com/office/drawing/2014/main" id="{CFE0BB57-F6FD-4648-8154-7FF5C54722C8}"/>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24" name="Footnote">
            <a:extLst>
              <a:ext uri="{FF2B5EF4-FFF2-40B4-BE49-F238E27FC236}">
                <a16:creationId xmlns:a16="http://schemas.microsoft.com/office/drawing/2014/main" id="{1A901459-DC5B-A34D-A743-02C84C7337A2}"/>
              </a:ext>
            </a:extLst>
          </p:cNvPr>
          <p:cNvSpPr>
            <a:spLocks noGrp="1"/>
          </p:cNvSpPr>
          <p:nvPr>
            <p:ph type="body" sz="quarter" idx="14" hasCustomPrompt="1"/>
          </p:nvPr>
        </p:nvSpPr>
        <p:spPr>
          <a:xfrm>
            <a:off x="560068" y="6009936"/>
            <a:ext cx="11078776" cy="382670"/>
          </a:xfrm>
          <a:prstGeom prst="rect">
            <a:avLst/>
          </a:prstGeom>
        </p:spPr>
        <p:txBody>
          <a:bodyPr lIns="0" tIns="0" rIns="0" bIns="0" anchor="b"/>
          <a:lstStyle>
            <a:lvl1pPr>
              <a:lnSpc>
                <a:spcPct val="100000"/>
              </a:lnSpc>
              <a:spcBef>
                <a:spcPts val="0"/>
              </a:spcBef>
              <a:defRPr sz="1800">
                <a:solidFill>
                  <a:schemeClr val="bg1"/>
                </a:solidFill>
              </a:defRPr>
            </a:lvl1pPr>
            <a:lvl2pPr marL="4763" indent="0">
              <a:buNone/>
              <a:defRPr sz="1600"/>
            </a:lvl2pPr>
            <a:lvl3pPr>
              <a:defRPr sz="1600"/>
            </a:lvl3pPr>
            <a:lvl4pPr>
              <a:defRPr sz="1600"/>
            </a:lvl4pPr>
            <a:lvl5pPr>
              <a:defRPr sz="1600"/>
            </a:lvl5pPr>
          </a:lstStyle>
          <a:p>
            <a:pPr lvl="0"/>
            <a:r>
              <a:rPr lang="en-US"/>
              <a:t>Click to add a footnote or delete if not in use</a:t>
            </a:r>
          </a:p>
        </p:txBody>
      </p:sp>
      <p:sp>
        <p:nvSpPr>
          <p:cNvPr id="16" name="Content" descr="Content">
            <a:extLst>
              <a:ext uri="{FF2B5EF4-FFF2-40B4-BE49-F238E27FC236}">
                <a16:creationId xmlns:a16="http://schemas.microsoft.com/office/drawing/2014/main" id="{123A87F6-02DD-0542-AAE7-C77447418ABA}"/>
              </a:ext>
            </a:extLst>
          </p:cNvPr>
          <p:cNvSpPr>
            <a:spLocks noGrp="1"/>
          </p:cNvSpPr>
          <p:nvPr>
            <p:ph idx="24" hasCustomPrompt="1"/>
          </p:nvPr>
        </p:nvSpPr>
        <p:spPr>
          <a:xfrm>
            <a:off x="560068" y="1704814"/>
            <a:ext cx="11078776" cy="4128726"/>
          </a:xfrm>
          <a:prstGeom prst="rect">
            <a:avLst/>
          </a:prstGeom>
        </p:spPr>
        <p:txBody>
          <a:bodyPr lIns="0" tIns="0" rIns="0" bIns="0"/>
          <a:lstStyle>
            <a:lvl1pPr>
              <a:lnSpc>
                <a:spcPct val="100000"/>
              </a:lnSpc>
              <a:spcBef>
                <a:spcPts val="1200"/>
              </a:spcBef>
              <a:defRPr sz="2400">
                <a:solidFill>
                  <a:schemeClr val="bg1"/>
                </a:solidFill>
              </a:defRPr>
            </a:lvl1pPr>
            <a:lvl2pPr>
              <a:lnSpc>
                <a:spcPct val="100000"/>
              </a:lnSpc>
              <a:spcBef>
                <a:spcPts val="1200"/>
              </a:spcBef>
              <a:defRPr sz="2200">
                <a:solidFill>
                  <a:schemeClr val="bg1"/>
                </a:solidFill>
              </a:defRPr>
            </a:lvl2pPr>
            <a:lvl3pPr>
              <a:lnSpc>
                <a:spcPct val="100000"/>
              </a:lnSpc>
              <a:spcBef>
                <a:spcPts val="1200"/>
              </a:spcBef>
              <a:defRPr sz="2000">
                <a:solidFill>
                  <a:schemeClr val="bg1"/>
                </a:solidFill>
              </a:defRPr>
            </a:lvl3pPr>
            <a:lvl4pPr>
              <a:lnSpc>
                <a:spcPct val="100000"/>
              </a:lnSpc>
              <a:spcBef>
                <a:spcPts val="1200"/>
              </a:spcBef>
              <a:defRPr sz="1800">
                <a:solidFill>
                  <a:schemeClr val="bg1"/>
                </a:solidFill>
              </a:defRPr>
            </a:lvl4pPr>
            <a:lvl5pPr>
              <a:lnSpc>
                <a:spcPct val="100000"/>
              </a:lnSpc>
              <a:spcBef>
                <a:spcPts val="1200"/>
              </a:spcBef>
              <a:defRPr sz="2000">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20" name="Title" descr="Title">
            <a:extLst>
              <a:ext uri="{FF2B5EF4-FFF2-40B4-BE49-F238E27FC236}">
                <a16:creationId xmlns:a16="http://schemas.microsoft.com/office/drawing/2014/main" id="{7DA127AF-2C70-1C4D-A72F-65792B2F4709}"/>
              </a:ext>
            </a:extLst>
          </p:cNvPr>
          <p:cNvSpPr>
            <a:spLocks noGrp="1"/>
          </p:cNvSpPr>
          <p:nvPr>
            <p:ph type="title" hasCustomPrompt="1"/>
          </p:nvPr>
        </p:nvSpPr>
        <p:spPr>
          <a:xfrm>
            <a:off x="560068" y="357535"/>
            <a:ext cx="11078776" cy="964553"/>
          </a:xfrm>
          <a:prstGeom prst="rect">
            <a:avLst/>
          </a:prstGeom>
        </p:spPr>
        <p:txBody>
          <a:bodyPr lIns="0" tIns="0" rIns="0" bIns="0"/>
          <a:lstStyle>
            <a:lvl1pPr>
              <a:lnSpc>
                <a:spcPct val="100000"/>
              </a:lnSpc>
              <a:spcBef>
                <a:spcPts val="0"/>
              </a:spcBef>
              <a:defRPr>
                <a:solidFill>
                  <a:schemeClr val="tx2"/>
                </a:solidFill>
              </a:defRPr>
            </a:lvl1pPr>
          </a:lstStyle>
          <a:p>
            <a:r>
              <a:rPr lang="en-US"/>
              <a:t>Title with Content</a:t>
            </a:r>
          </a:p>
        </p:txBody>
      </p:sp>
      <p:grpSp>
        <p:nvGrpSpPr>
          <p:cNvPr id="3" name="Graphic 4">
            <a:extLst>
              <a:ext uri="{FF2B5EF4-FFF2-40B4-BE49-F238E27FC236}">
                <a16:creationId xmlns:a16="http://schemas.microsoft.com/office/drawing/2014/main" id="{B1F140B6-193E-D5AA-3C49-40A952DBD565}"/>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4" name="Freeform 3">
              <a:extLst>
                <a:ext uri="{FF2B5EF4-FFF2-40B4-BE49-F238E27FC236}">
                  <a16:creationId xmlns:a16="http://schemas.microsoft.com/office/drawing/2014/main" id="{78AC2F40-936A-1958-A6CA-512A519933FB}"/>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5" name="Freeform 4">
              <a:extLst>
                <a:ext uri="{FF2B5EF4-FFF2-40B4-BE49-F238E27FC236}">
                  <a16:creationId xmlns:a16="http://schemas.microsoft.com/office/drawing/2014/main" id="{2CE28379-7788-D96B-AEAC-37D8F459B747}"/>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6" name="Freeform 5">
              <a:extLst>
                <a:ext uri="{FF2B5EF4-FFF2-40B4-BE49-F238E27FC236}">
                  <a16:creationId xmlns:a16="http://schemas.microsoft.com/office/drawing/2014/main" id="{27CDFA1D-27BE-E4DC-DFA6-ECF80D067E23}"/>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7" name="Freeform 6">
              <a:extLst>
                <a:ext uri="{FF2B5EF4-FFF2-40B4-BE49-F238E27FC236}">
                  <a16:creationId xmlns:a16="http://schemas.microsoft.com/office/drawing/2014/main" id="{945F8446-BD3E-4FDF-BD37-15DE08488400}"/>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2862249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UKG - Computer - Light Teal Background2">
    <p:spTree>
      <p:nvGrpSpPr>
        <p:cNvPr id="1" name=""/>
        <p:cNvGrpSpPr/>
        <p:nvPr/>
      </p:nvGrpSpPr>
      <p:grpSpPr>
        <a:xfrm>
          <a:off x="0" y="0"/>
          <a:ext cx="0" cy="0"/>
          <a:chOff x="0" y="0"/>
          <a:chExt cx="0" cy="0"/>
        </a:xfrm>
      </p:grpSpPr>
      <p:sp>
        <p:nvSpPr>
          <p:cNvPr id="34" name="Light Gray Background">
            <a:extLst>
              <a:ext uri="{FF2B5EF4-FFF2-40B4-BE49-F238E27FC236}">
                <a16:creationId xmlns:a16="http://schemas.microsoft.com/office/drawing/2014/main" id="{260BC677-A9F4-2F4C-95F0-C213EBAA4457}"/>
              </a:ext>
              <a:ext uri="{C183D7F6-B498-43B3-948B-1728B52AA6E4}">
                <adec:decorative xmlns:adec="http://schemas.microsoft.com/office/drawing/2017/decorative" val="1"/>
              </a:ext>
            </a:extLst>
          </p:cNvPr>
          <p:cNvSpPr/>
          <p:nvPr userDrawn="1"/>
        </p:nvSpPr>
        <p:spPr>
          <a:xfrm>
            <a:off x="-3" y="0"/>
            <a:ext cx="1228476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ight Teal Circle">
            <a:extLst>
              <a:ext uri="{FF2B5EF4-FFF2-40B4-BE49-F238E27FC236}">
                <a16:creationId xmlns:a16="http://schemas.microsoft.com/office/drawing/2014/main" id="{283E62C3-6B4A-5847-9707-E24F2862304D}"/>
              </a:ext>
              <a:ext uri="{C183D7F6-B498-43B3-948B-1728B52AA6E4}">
                <adec:decorative xmlns:adec="http://schemas.microsoft.com/office/drawing/2017/decorative" val="1"/>
              </a:ext>
            </a:extLst>
          </p:cNvPr>
          <p:cNvSpPr/>
          <p:nvPr userDrawn="1"/>
        </p:nvSpPr>
        <p:spPr>
          <a:xfrm>
            <a:off x="5879551" y="149245"/>
            <a:ext cx="6122504" cy="61225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1872C4C-1F9D-0F44-9FF3-3AD090934BAF}"/>
              </a:ext>
            </a:extLst>
          </p:cNvPr>
          <p:cNvSpPr/>
          <p:nvPr userDrawn="1"/>
        </p:nvSpPr>
        <p:spPr>
          <a:xfrm>
            <a:off x="5561225" y="1505855"/>
            <a:ext cx="6011787" cy="378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fidential Note" descr="Confidential">
            <a:extLst>
              <a:ext uri="{FF2B5EF4-FFF2-40B4-BE49-F238E27FC236}">
                <a16:creationId xmlns:a16="http://schemas.microsoft.com/office/drawing/2014/main" id="{A0BE3C0A-5382-C346-9FDC-44A4FC25C984}"/>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38" name="Slide Number" descr="Page Number">
            <a:extLst>
              <a:ext uri="{FF2B5EF4-FFF2-40B4-BE49-F238E27FC236}">
                <a16:creationId xmlns:a16="http://schemas.microsoft.com/office/drawing/2014/main" id="{7B02AB6D-8B2B-8347-AFA7-A47D6B207B96}"/>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30" name="Picture Placeholder" descr="Picture Placeholder">
            <a:extLst>
              <a:ext uri="{FF2B5EF4-FFF2-40B4-BE49-F238E27FC236}">
                <a16:creationId xmlns:a16="http://schemas.microsoft.com/office/drawing/2014/main" id="{275F141C-4EE0-2744-894C-56CCF5BA99F6}"/>
              </a:ext>
            </a:extLst>
          </p:cNvPr>
          <p:cNvSpPr>
            <a:spLocks noGrp="1"/>
          </p:cNvSpPr>
          <p:nvPr>
            <p:ph type="pic" sz="quarter" idx="16"/>
          </p:nvPr>
        </p:nvSpPr>
        <p:spPr>
          <a:xfrm>
            <a:off x="5615112" y="1557527"/>
            <a:ext cx="5905134" cy="3693984"/>
          </a:xfrm>
          <a:prstGeom prst="rect">
            <a:avLst/>
          </a:prstGeom>
        </p:spPr>
        <p:txBody>
          <a:bodyPr anchor="ctr"/>
          <a:lstStyle>
            <a:lvl1pPr marL="0" indent="0" algn="ctr">
              <a:buNone/>
              <a:defRPr sz="2000"/>
            </a:lvl1pPr>
          </a:lstStyle>
          <a:p>
            <a:r>
              <a:rPr lang="en-US"/>
              <a:t>Click icon to add picture</a:t>
            </a:r>
          </a:p>
        </p:txBody>
      </p:sp>
      <p:sp>
        <p:nvSpPr>
          <p:cNvPr id="3" name="Content" descr="Content">
            <a:extLst>
              <a:ext uri="{FF2B5EF4-FFF2-40B4-BE49-F238E27FC236}">
                <a16:creationId xmlns:a16="http://schemas.microsoft.com/office/drawing/2014/main" id="{887CDBA9-EE05-954C-BA71-4B1813F4FC70}"/>
              </a:ext>
            </a:extLst>
          </p:cNvPr>
          <p:cNvSpPr>
            <a:spLocks noGrp="1"/>
          </p:cNvSpPr>
          <p:nvPr>
            <p:ph type="body" sz="quarter" idx="25" hasCustomPrompt="1"/>
          </p:nvPr>
        </p:nvSpPr>
        <p:spPr>
          <a:xfrm>
            <a:off x="642258" y="2710367"/>
            <a:ext cx="4025202" cy="2858252"/>
          </a:xfrm>
          <a:prstGeom prst="rect">
            <a:avLst/>
          </a:prstGeom>
        </p:spPr>
        <p:txBody>
          <a:bodyPr lIns="0" tIns="0" rIns="0" bIns="0"/>
          <a:lstStyle>
            <a:lvl1pPr>
              <a:lnSpc>
                <a:spcPct val="100000"/>
              </a:lnSpc>
              <a:spcBef>
                <a:spcPts val="1200"/>
              </a:spcBef>
              <a:defRPr sz="240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a:solidFill>
                  <a:schemeClr val="tx1">
                    <a:lumMod val="50000"/>
                  </a:schemeClr>
                </a:solidFill>
              </a:defRPr>
            </a:lvl3pPr>
            <a:lvl4pPr>
              <a:lnSpc>
                <a:spcPct val="100000"/>
              </a:lnSpc>
              <a:spcBef>
                <a:spcPts val="1200"/>
              </a:spcBef>
              <a:defRPr sz="1800">
                <a:solidFill>
                  <a:schemeClr val="tx1">
                    <a:lumMod val="50000"/>
                  </a:schemeClr>
                </a:solidFill>
              </a:defRPr>
            </a:lvl4pPr>
            <a:lvl5pPr>
              <a:defRPr>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3" name="Title" descr="Title">
            <a:extLst>
              <a:ext uri="{FF2B5EF4-FFF2-40B4-BE49-F238E27FC236}">
                <a16:creationId xmlns:a16="http://schemas.microsoft.com/office/drawing/2014/main" id="{8D99A832-8386-2149-A1F7-8404D6F60E96}"/>
              </a:ext>
            </a:extLst>
          </p:cNvPr>
          <p:cNvSpPr>
            <a:spLocks noGrp="1"/>
          </p:cNvSpPr>
          <p:nvPr>
            <p:ph type="title" hasCustomPrompt="1"/>
          </p:nvPr>
        </p:nvSpPr>
        <p:spPr>
          <a:xfrm>
            <a:off x="618988" y="474486"/>
            <a:ext cx="4025201" cy="1969456"/>
          </a:xfrm>
          <a:prstGeom prst="rect">
            <a:avLst/>
          </a:prstGeom>
        </p:spPr>
        <p:txBody>
          <a:bodyPr lIns="0" tIns="0" rIns="0" bIns="0"/>
          <a:lstStyle>
            <a:lvl1pPr>
              <a:lnSpc>
                <a:spcPct val="100000"/>
              </a:lnSpc>
              <a:spcBef>
                <a:spcPts val="0"/>
              </a:spcBef>
              <a:defRPr>
                <a:solidFill>
                  <a:schemeClr val="tx2"/>
                </a:solidFill>
              </a:defRPr>
            </a:lvl1pPr>
          </a:lstStyle>
          <a:p>
            <a:r>
              <a:rPr lang="en-US"/>
              <a:t>Computer Screenshot</a:t>
            </a:r>
          </a:p>
        </p:txBody>
      </p:sp>
      <p:sp>
        <p:nvSpPr>
          <p:cNvPr id="24" name="Graphic 1">
            <a:extLst>
              <a:ext uri="{FF2B5EF4-FFF2-40B4-BE49-F238E27FC236}">
                <a16:creationId xmlns:a16="http://schemas.microsoft.com/office/drawing/2014/main" id="{DAB3D456-BAE4-7946-9668-D56D3AADE1B6}"/>
              </a:ext>
            </a:extLst>
          </p:cNvPr>
          <p:cNvSpPr/>
          <p:nvPr userDrawn="1"/>
        </p:nvSpPr>
        <p:spPr>
          <a:xfrm>
            <a:off x="4618290" y="1265051"/>
            <a:ext cx="7892036" cy="4541717"/>
          </a:xfrm>
          <a:custGeom>
            <a:avLst/>
            <a:gdLst>
              <a:gd name="connsiteX0" fmla="*/ 695724 w 5910879"/>
              <a:gd name="connsiteY0" fmla="*/ 0 h 3401599"/>
              <a:gd name="connsiteX1" fmla="*/ 5208842 w 5910879"/>
              <a:gd name="connsiteY1" fmla="*/ 0 h 3401599"/>
              <a:gd name="connsiteX2" fmla="*/ 5363644 w 5910879"/>
              <a:gd name="connsiteY2" fmla="*/ 154802 h 3401599"/>
              <a:gd name="connsiteX3" fmla="*/ 5363644 w 5910879"/>
              <a:gd name="connsiteY3" fmla="*/ 3265233 h 3401599"/>
              <a:gd name="connsiteX4" fmla="*/ 540923 w 5910879"/>
              <a:gd name="connsiteY4" fmla="*/ 3265233 h 3401599"/>
              <a:gd name="connsiteX5" fmla="*/ 540923 w 5910879"/>
              <a:gd name="connsiteY5" fmla="*/ 154802 h 3401599"/>
              <a:gd name="connsiteX6" fmla="*/ 695724 w 5910879"/>
              <a:gd name="connsiteY6" fmla="*/ 0 h 3401599"/>
              <a:gd name="connsiteX7" fmla="*/ 695724 w 5910879"/>
              <a:gd name="connsiteY7" fmla="*/ 0 h 3401599"/>
              <a:gd name="connsiteX8" fmla="*/ 722745 w 5910879"/>
              <a:gd name="connsiteY8" fmla="*/ 3006135 h 3401599"/>
              <a:gd name="connsiteX9" fmla="*/ 5189523 w 5910879"/>
              <a:gd name="connsiteY9" fmla="*/ 3006135 h 3401599"/>
              <a:gd name="connsiteX10" fmla="*/ 5189523 w 5910879"/>
              <a:gd name="connsiteY10" fmla="*/ 200005 h 3401599"/>
              <a:gd name="connsiteX11" fmla="*/ 722745 w 5910879"/>
              <a:gd name="connsiteY11" fmla="*/ 200005 h 3401599"/>
              <a:gd name="connsiteX12" fmla="*/ 722745 w 5910879"/>
              <a:gd name="connsiteY12" fmla="*/ 3006135 h 3401599"/>
              <a:gd name="connsiteX13" fmla="*/ 722745 w 5910879"/>
              <a:gd name="connsiteY13" fmla="*/ 3006135 h 3401599"/>
              <a:gd name="connsiteX14" fmla="*/ 722745 w 5910879"/>
              <a:gd name="connsiteY14" fmla="*/ 3006135 h 3401599"/>
              <a:gd name="connsiteX15" fmla="*/ 0 w 5910879"/>
              <a:gd name="connsiteY15" fmla="*/ 3265485 h 3401599"/>
              <a:gd name="connsiteX16" fmla="*/ 0 w 5910879"/>
              <a:gd name="connsiteY16" fmla="*/ 3317254 h 3401599"/>
              <a:gd name="connsiteX17" fmla="*/ 0 w 5910879"/>
              <a:gd name="connsiteY17" fmla="*/ 3317254 h 3401599"/>
              <a:gd name="connsiteX18" fmla="*/ 583474 w 5910879"/>
              <a:gd name="connsiteY18" fmla="*/ 3401600 h 3401599"/>
              <a:gd name="connsiteX19" fmla="*/ 5327406 w 5910879"/>
              <a:gd name="connsiteY19" fmla="*/ 3401600 h 3401599"/>
              <a:gd name="connsiteX20" fmla="*/ 5910880 w 5910879"/>
              <a:gd name="connsiteY20" fmla="*/ 3317254 h 3401599"/>
              <a:gd name="connsiteX21" fmla="*/ 5910880 w 5910879"/>
              <a:gd name="connsiteY21" fmla="*/ 3317254 h 3401599"/>
              <a:gd name="connsiteX22" fmla="*/ 5910627 w 5910879"/>
              <a:gd name="connsiteY22" fmla="*/ 3265485 h 3401599"/>
              <a:gd name="connsiteX23" fmla="*/ 0 w 5910879"/>
              <a:gd name="connsiteY23" fmla="*/ 3265485 h 3401599"/>
              <a:gd name="connsiteX24" fmla="*/ 3521931 w 5910879"/>
              <a:gd name="connsiteY24" fmla="*/ 3277733 h 3401599"/>
              <a:gd name="connsiteX25" fmla="*/ 3521931 w 5910879"/>
              <a:gd name="connsiteY25" fmla="*/ 3305511 h 3401599"/>
              <a:gd name="connsiteX26" fmla="*/ 3521931 w 5910879"/>
              <a:gd name="connsiteY26" fmla="*/ 3277733 h 3401599"/>
              <a:gd name="connsiteX27" fmla="*/ 3521931 w 5910879"/>
              <a:gd name="connsiteY27" fmla="*/ 3277733 h 3401599"/>
              <a:gd name="connsiteX28" fmla="*/ 3521931 w 5910879"/>
              <a:gd name="connsiteY28" fmla="*/ 3277733 h 3401599"/>
              <a:gd name="connsiteX29" fmla="*/ 2399934 w 5910879"/>
              <a:gd name="connsiteY29" fmla="*/ 3277733 h 3401599"/>
              <a:gd name="connsiteX30" fmla="*/ 3510315 w 5910879"/>
              <a:gd name="connsiteY30" fmla="*/ 3277733 h 3401599"/>
              <a:gd name="connsiteX31" fmla="*/ 3510315 w 5910879"/>
              <a:gd name="connsiteY31" fmla="*/ 3305511 h 3401599"/>
              <a:gd name="connsiteX32" fmla="*/ 3430010 w 5910879"/>
              <a:gd name="connsiteY32" fmla="*/ 3312961 h 3401599"/>
              <a:gd name="connsiteX33" fmla="*/ 2480365 w 5910879"/>
              <a:gd name="connsiteY33" fmla="*/ 3312961 h 3401599"/>
              <a:gd name="connsiteX34" fmla="*/ 2400060 w 5910879"/>
              <a:gd name="connsiteY34" fmla="*/ 3305511 h 3401599"/>
              <a:gd name="connsiteX35" fmla="*/ 2400060 w 5910879"/>
              <a:gd name="connsiteY35" fmla="*/ 3277733 h 3401599"/>
              <a:gd name="connsiteX36" fmla="*/ 2399934 w 5910879"/>
              <a:gd name="connsiteY36" fmla="*/ 3277733 h 3401599"/>
              <a:gd name="connsiteX37" fmla="*/ 2399934 w 5910879"/>
              <a:gd name="connsiteY37" fmla="*/ 3277733 h 3401599"/>
              <a:gd name="connsiteX38" fmla="*/ 2388191 w 5910879"/>
              <a:gd name="connsiteY38" fmla="*/ 3305511 h 3401599"/>
              <a:gd name="connsiteX39" fmla="*/ 2388191 w 5910879"/>
              <a:gd name="connsiteY39" fmla="*/ 3277733 h 3401599"/>
              <a:gd name="connsiteX40" fmla="*/ 2388191 w 5910879"/>
              <a:gd name="connsiteY40" fmla="*/ 3305511 h 3401599"/>
              <a:gd name="connsiteX41" fmla="*/ 2388191 w 5910879"/>
              <a:gd name="connsiteY41" fmla="*/ 3305511 h 3401599"/>
              <a:gd name="connsiteX42" fmla="*/ 2388191 w 5910879"/>
              <a:gd name="connsiteY42" fmla="*/ 3305511 h 340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10879" h="3401599">
                <a:moveTo>
                  <a:pt x="695724" y="0"/>
                </a:moveTo>
                <a:lnTo>
                  <a:pt x="5208842" y="0"/>
                </a:lnTo>
                <a:cubicBezTo>
                  <a:pt x="5294324" y="0"/>
                  <a:pt x="5363644" y="69320"/>
                  <a:pt x="5363644" y="154802"/>
                </a:cubicBezTo>
                <a:lnTo>
                  <a:pt x="5363644" y="3265233"/>
                </a:lnTo>
                <a:lnTo>
                  <a:pt x="540923" y="3265233"/>
                </a:lnTo>
                <a:lnTo>
                  <a:pt x="540923" y="154802"/>
                </a:lnTo>
                <a:cubicBezTo>
                  <a:pt x="540923" y="69320"/>
                  <a:pt x="610243" y="0"/>
                  <a:pt x="695724" y="0"/>
                </a:cubicBezTo>
                <a:lnTo>
                  <a:pt x="695724" y="0"/>
                </a:lnTo>
                <a:close/>
                <a:moveTo>
                  <a:pt x="722745" y="3006135"/>
                </a:moveTo>
                <a:lnTo>
                  <a:pt x="5189523" y="3006135"/>
                </a:lnTo>
                <a:lnTo>
                  <a:pt x="5189523" y="200005"/>
                </a:lnTo>
                <a:lnTo>
                  <a:pt x="722745" y="200005"/>
                </a:lnTo>
                <a:lnTo>
                  <a:pt x="722745" y="3006135"/>
                </a:lnTo>
                <a:lnTo>
                  <a:pt x="722745" y="3006135"/>
                </a:lnTo>
                <a:lnTo>
                  <a:pt x="722745" y="3006135"/>
                </a:lnTo>
                <a:close/>
                <a:moveTo>
                  <a:pt x="0" y="3265485"/>
                </a:moveTo>
                <a:lnTo>
                  <a:pt x="0" y="3317254"/>
                </a:lnTo>
                <a:lnTo>
                  <a:pt x="0" y="3317254"/>
                </a:lnTo>
                <a:cubicBezTo>
                  <a:pt x="3662" y="3318138"/>
                  <a:pt x="368696" y="3401600"/>
                  <a:pt x="583474" y="3401600"/>
                </a:cubicBezTo>
                <a:lnTo>
                  <a:pt x="5327406" y="3401600"/>
                </a:lnTo>
                <a:cubicBezTo>
                  <a:pt x="5542183" y="3401600"/>
                  <a:pt x="5907218" y="3318390"/>
                  <a:pt x="5910880" y="3317254"/>
                </a:cubicBezTo>
                <a:lnTo>
                  <a:pt x="5910880" y="3317254"/>
                </a:lnTo>
                <a:cubicBezTo>
                  <a:pt x="5910753" y="3299956"/>
                  <a:pt x="5910753" y="3282783"/>
                  <a:pt x="5910627" y="3265485"/>
                </a:cubicBezTo>
                <a:lnTo>
                  <a:pt x="0" y="3265485"/>
                </a:lnTo>
                <a:close/>
                <a:moveTo>
                  <a:pt x="3521931" y="3277733"/>
                </a:moveTo>
                <a:lnTo>
                  <a:pt x="3521931" y="3305511"/>
                </a:lnTo>
                <a:lnTo>
                  <a:pt x="3521931" y="3277733"/>
                </a:lnTo>
                <a:lnTo>
                  <a:pt x="3521931" y="3277733"/>
                </a:lnTo>
                <a:lnTo>
                  <a:pt x="3521931" y="3277733"/>
                </a:lnTo>
                <a:close/>
                <a:moveTo>
                  <a:pt x="2399934" y="3277733"/>
                </a:moveTo>
                <a:lnTo>
                  <a:pt x="3510315" y="3277733"/>
                </a:lnTo>
                <a:lnTo>
                  <a:pt x="3510315" y="3305511"/>
                </a:lnTo>
                <a:cubicBezTo>
                  <a:pt x="3507158" y="3307405"/>
                  <a:pt x="3492637" y="3312961"/>
                  <a:pt x="3430010" y="3312961"/>
                </a:cubicBezTo>
                <a:lnTo>
                  <a:pt x="2480365" y="3312961"/>
                </a:lnTo>
                <a:cubicBezTo>
                  <a:pt x="2417611" y="3312961"/>
                  <a:pt x="2403090" y="3307405"/>
                  <a:pt x="2400060" y="3305511"/>
                </a:cubicBezTo>
                <a:lnTo>
                  <a:pt x="2400060" y="3277733"/>
                </a:lnTo>
                <a:lnTo>
                  <a:pt x="2399934" y="3277733"/>
                </a:lnTo>
                <a:lnTo>
                  <a:pt x="2399934" y="3277733"/>
                </a:lnTo>
                <a:close/>
                <a:moveTo>
                  <a:pt x="2388191" y="3305511"/>
                </a:moveTo>
                <a:lnTo>
                  <a:pt x="2388191" y="3277733"/>
                </a:lnTo>
                <a:lnTo>
                  <a:pt x="2388191" y="3305511"/>
                </a:lnTo>
                <a:lnTo>
                  <a:pt x="2388191" y="3305511"/>
                </a:lnTo>
                <a:lnTo>
                  <a:pt x="2388191" y="3305511"/>
                </a:lnTo>
                <a:close/>
              </a:path>
            </a:pathLst>
          </a:custGeom>
          <a:solidFill>
            <a:schemeClr val="bg1"/>
          </a:solidFill>
          <a:ln w="19050" cap="flat">
            <a:solidFill>
              <a:schemeClr val="tx1"/>
            </a:solidFill>
            <a:prstDash val="solid"/>
            <a:round/>
          </a:ln>
          <a:effectLst>
            <a:outerShdw blurRad="50800" dist="38100" algn="t" rotWithShape="0">
              <a:prstClr val="black">
                <a:alpha val="10000"/>
              </a:prstClr>
            </a:outerShdw>
          </a:effectLst>
        </p:spPr>
        <p:txBody>
          <a:bodyPr rtlCol="0" anchor="ctr"/>
          <a:lstStyle/>
          <a:p>
            <a:endParaRPr lang="en-US"/>
          </a:p>
        </p:txBody>
      </p:sp>
      <p:sp>
        <p:nvSpPr>
          <p:cNvPr id="31" name="Background">
            <a:extLst>
              <a:ext uri="{FF2B5EF4-FFF2-40B4-BE49-F238E27FC236}">
                <a16:creationId xmlns:a16="http://schemas.microsoft.com/office/drawing/2014/main" id="{FC3F5121-9081-E247-A2F1-51F1E4485F29}"/>
              </a:ext>
            </a:extLst>
          </p:cNvPr>
          <p:cNvSpPr/>
          <p:nvPr userDrawn="1"/>
        </p:nvSpPr>
        <p:spPr>
          <a:xfrm>
            <a:off x="12187459" y="5440680"/>
            <a:ext cx="400545" cy="371744"/>
          </a:xfrm>
          <a:prstGeom prst="rect">
            <a:avLst/>
          </a:prstGeom>
          <a:solidFill>
            <a:srgbClr val="EAE9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4">
            <a:extLst>
              <a:ext uri="{FF2B5EF4-FFF2-40B4-BE49-F238E27FC236}">
                <a16:creationId xmlns:a16="http://schemas.microsoft.com/office/drawing/2014/main" id="{9B563366-C323-97C9-046F-8574E0E7921D}"/>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6" name="Freeform 5">
              <a:extLst>
                <a:ext uri="{FF2B5EF4-FFF2-40B4-BE49-F238E27FC236}">
                  <a16:creationId xmlns:a16="http://schemas.microsoft.com/office/drawing/2014/main" id="{66E63F05-6668-6F7F-420B-2258EB7CDE5F}"/>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7" name="Freeform 6">
              <a:extLst>
                <a:ext uri="{FF2B5EF4-FFF2-40B4-BE49-F238E27FC236}">
                  <a16:creationId xmlns:a16="http://schemas.microsoft.com/office/drawing/2014/main" id="{3D93707A-C1D1-7FD7-DD66-41E7EAEFCD8B}"/>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8" name="Freeform 7">
              <a:extLst>
                <a:ext uri="{FF2B5EF4-FFF2-40B4-BE49-F238E27FC236}">
                  <a16:creationId xmlns:a16="http://schemas.microsoft.com/office/drawing/2014/main" id="{439E4279-CC9D-EA37-08E8-99183B5B4F1B}"/>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9" name="Freeform 8">
              <a:extLst>
                <a:ext uri="{FF2B5EF4-FFF2-40B4-BE49-F238E27FC236}">
                  <a16:creationId xmlns:a16="http://schemas.microsoft.com/office/drawing/2014/main" id="{255E9271-47FD-E5BC-0A3C-8A366D8D86FF}"/>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Tree>
    <p:extLst>
      <p:ext uri="{BB962C8B-B14F-4D97-AF65-F5344CB8AC3E}">
        <p14:creationId xmlns:p14="http://schemas.microsoft.com/office/powerpoint/2010/main" val="3522104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UKG - Phone - Light Teal Background2">
    <p:spTree>
      <p:nvGrpSpPr>
        <p:cNvPr id="1" name=""/>
        <p:cNvGrpSpPr/>
        <p:nvPr/>
      </p:nvGrpSpPr>
      <p:grpSpPr>
        <a:xfrm>
          <a:off x="0" y="0"/>
          <a:ext cx="0" cy="0"/>
          <a:chOff x="0" y="0"/>
          <a:chExt cx="0" cy="0"/>
        </a:xfrm>
      </p:grpSpPr>
      <p:sp>
        <p:nvSpPr>
          <p:cNvPr id="38" name="Light Gray Background">
            <a:extLst>
              <a:ext uri="{FF2B5EF4-FFF2-40B4-BE49-F238E27FC236}">
                <a16:creationId xmlns:a16="http://schemas.microsoft.com/office/drawing/2014/main" id="{07852008-93C7-4C41-9408-2D3477B370FE}"/>
              </a:ext>
              <a:ext uri="{C183D7F6-B498-43B3-948B-1728B52AA6E4}">
                <adec:decorative xmlns:adec="http://schemas.microsoft.com/office/drawing/2017/decorative" val="1"/>
              </a:ext>
            </a:extLst>
          </p:cNvPr>
          <p:cNvSpPr/>
          <p:nvPr userDrawn="1"/>
        </p:nvSpPr>
        <p:spPr>
          <a:xfrm>
            <a:off x="-3" y="0"/>
            <a:ext cx="12192003"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ight Teal Circle">
            <a:extLst>
              <a:ext uri="{FF2B5EF4-FFF2-40B4-BE49-F238E27FC236}">
                <a16:creationId xmlns:a16="http://schemas.microsoft.com/office/drawing/2014/main" id="{B9E852C4-CCFC-5E4D-A338-99B93DB97C6C}"/>
              </a:ext>
              <a:ext uri="{C183D7F6-B498-43B3-948B-1728B52AA6E4}">
                <adec:decorative xmlns:adec="http://schemas.microsoft.com/office/drawing/2017/decorative" val="1"/>
              </a:ext>
            </a:extLst>
          </p:cNvPr>
          <p:cNvSpPr/>
          <p:nvPr userDrawn="1"/>
        </p:nvSpPr>
        <p:spPr>
          <a:xfrm>
            <a:off x="5879551" y="149245"/>
            <a:ext cx="6122504" cy="61225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UKG Logo" descr="UKG Logo">
            <a:extLst>
              <a:ext uri="{FF2B5EF4-FFF2-40B4-BE49-F238E27FC236}">
                <a16:creationId xmlns:a16="http://schemas.microsoft.com/office/drawing/2014/main" id="{90EE87C0-BC92-DC4B-97A3-8EF9310E7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64879" y="6557979"/>
            <a:ext cx="618126" cy="197012"/>
          </a:xfrm>
          <a:prstGeom prst="rect">
            <a:avLst/>
          </a:prstGeom>
        </p:spPr>
      </p:pic>
      <p:sp>
        <p:nvSpPr>
          <p:cNvPr id="41" name="Confidential Note">
            <a:extLst>
              <a:ext uri="{FF2B5EF4-FFF2-40B4-BE49-F238E27FC236}">
                <a16:creationId xmlns:a16="http://schemas.microsoft.com/office/drawing/2014/main" id="{974A0C8F-CD3C-8747-8BCE-91182A304740}"/>
              </a:ext>
            </a:extLst>
          </p:cNvPr>
          <p:cNvSpPr>
            <a:spLocks noGrp="1"/>
          </p:cNvSpPr>
          <p:nvPr>
            <p:ph type="ftr" sz="quarter" idx="3"/>
          </p:nvPr>
        </p:nvSpPr>
        <p:spPr>
          <a:xfrm>
            <a:off x="1080468" y="6489658"/>
            <a:ext cx="4574307" cy="306642"/>
          </a:xfrm>
          <a:prstGeom prst="rect">
            <a:avLst/>
          </a:prstGeom>
        </p:spPr>
        <p:txBody>
          <a:bodyPr vert="horz" lIns="91440" tIns="45720" rIns="91440" bIns="45720" rtlCol="0" anchor="ctr"/>
          <a:lstStyle>
            <a:lvl1pPr algn="l">
              <a:lnSpc>
                <a:spcPct val="100000"/>
              </a:lnSpc>
              <a:spcBef>
                <a:spcPts val="0"/>
              </a:spcBef>
              <a:defRPr sz="1800">
                <a:solidFill>
                  <a:schemeClr val="tx2"/>
                </a:solidFill>
              </a:defRPr>
            </a:lvl1pPr>
          </a:lstStyle>
          <a:p>
            <a:r>
              <a:rPr lang="en-US">
                <a:cs typeface="Calibri" panose="020F0502020204030204" pitchFamily="34" charset="0"/>
              </a:rPr>
              <a:t>CONFIDENTIAL •  For Internal Use Only</a:t>
            </a:r>
          </a:p>
        </p:txBody>
      </p:sp>
      <p:sp>
        <p:nvSpPr>
          <p:cNvPr id="42" name="Slide Number">
            <a:extLst>
              <a:ext uri="{FF2B5EF4-FFF2-40B4-BE49-F238E27FC236}">
                <a16:creationId xmlns:a16="http://schemas.microsoft.com/office/drawing/2014/main" id="{50033D9C-6B4F-6041-A643-5C2A9A360591}"/>
              </a:ext>
            </a:extLst>
          </p:cNvPr>
          <p:cNvSpPr>
            <a:spLocks noGrp="1"/>
          </p:cNvSpPr>
          <p:nvPr>
            <p:ph type="sldNum" sz="quarter" idx="12"/>
          </p:nvPr>
        </p:nvSpPr>
        <p:spPr>
          <a:xfrm>
            <a:off x="344384" y="6530968"/>
            <a:ext cx="595746" cy="224023"/>
          </a:xfrm>
          <a:prstGeom prst="rect">
            <a:avLst/>
          </a:prstGeom>
        </p:spPr>
        <p:txBody>
          <a:bodyPr lIns="0" tIns="0" rIns="0" bIns="0" anchor="ctr"/>
          <a:lstStyle>
            <a:lvl1pPr algn="l">
              <a:lnSpc>
                <a:spcPct val="100000"/>
              </a:lnSpc>
              <a:spcBef>
                <a:spcPts val="0"/>
              </a:spcBef>
              <a:defRPr>
                <a:solidFill>
                  <a:schemeClr val="tx2"/>
                </a:solidFill>
                <a:latin typeface="Calibri" panose="020F0502020204030204" pitchFamily="34" charset="0"/>
                <a:cs typeface="Calibri" panose="020F0502020204030204" pitchFamily="34" charset="0"/>
              </a:defRPr>
            </a:lvl1pPr>
          </a:lstStyle>
          <a:p>
            <a:fld id="{523A240F-EAFE-E84F-B44C-6D7A08E0E409}" type="slidenum">
              <a:rPr lang="en-US" smtClean="0"/>
              <a:pPr/>
              <a:t>‹#›</a:t>
            </a:fld>
            <a:endParaRPr lang="en-US"/>
          </a:p>
        </p:txBody>
      </p:sp>
      <p:sp>
        <p:nvSpPr>
          <p:cNvPr id="32" name="Screen" descr="Icon: Smartphone">
            <a:extLst>
              <a:ext uri="{FF2B5EF4-FFF2-40B4-BE49-F238E27FC236}">
                <a16:creationId xmlns:a16="http://schemas.microsoft.com/office/drawing/2014/main" id="{3197EEA8-EE67-C241-8B22-10501C0BB7F5}"/>
              </a:ext>
            </a:extLst>
          </p:cNvPr>
          <p:cNvSpPr/>
          <p:nvPr userDrawn="1"/>
        </p:nvSpPr>
        <p:spPr>
          <a:xfrm>
            <a:off x="7678762" y="259699"/>
            <a:ext cx="2944591" cy="5994346"/>
          </a:xfrm>
          <a:prstGeom prst="roundRect">
            <a:avLst>
              <a:gd name="adj" fmla="val 15784"/>
            </a:avLst>
          </a:prstGeom>
          <a:solidFill>
            <a:schemeClr val="bg1"/>
          </a:solidFill>
          <a:ln w="254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creen" descr="Icon: Smartphone">
            <a:extLst>
              <a:ext uri="{FF2B5EF4-FFF2-40B4-BE49-F238E27FC236}">
                <a16:creationId xmlns:a16="http://schemas.microsoft.com/office/drawing/2014/main" id="{06A44EE1-69B0-F642-9437-8EEF42532538}"/>
              </a:ext>
            </a:extLst>
          </p:cNvPr>
          <p:cNvSpPr/>
          <p:nvPr userDrawn="1"/>
        </p:nvSpPr>
        <p:spPr>
          <a:xfrm>
            <a:off x="7679682" y="259699"/>
            <a:ext cx="2944591" cy="5994346"/>
          </a:xfrm>
          <a:prstGeom prst="roundRect">
            <a:avLst>
              <a:gd name="adj" fmla="val 157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descr="Smartphone">
            <a:extLst>
              <a:ext uri="{FF2B5EF4-FFF2-40B4-BE49-F238E27FC236}">
                <a16:creationId xmlns:a16="http://schemas.microsoft.com/office/drawing/2014/main" id="{3368D7D8-E09B-9746-9C1D-69F7F12AF355}"/>
              </a:ext>
            </a:extLst>
          </p:cNvPr>
          <p:cNvSpPr>
            <a:spLocks noGrp="1"/>
          </p:cNvSpPr>
          <p:nvPr>
            <p:ph type="pic" sz="quarter" idx="16"/>
          </p:nvPr>
        </p:nvSpPr>
        <p:spPr>
          <a:xfrm>
            <a:off x="7696901" y="281032"/>
            <a:ext cx="2909676" cy="5951987"/>
          </a:xfrm>
          <a:prstGeom prst="roundRect">
            <a:avLst>
              <a:gd name="adj" fmla="val 15517"/>
            </a:avLst>
          </a:prstGeom>
        </p:spPr>
        <p:txBody>
          <a:bodyPr/>
          <a:lstStyle/>
          <a:p>
            <a:r>
              <a:rPr lang="en-US"/>
              <a:t>Click icon to add picture</a:t>
            </a:r>
          </a:p>
        </p:txBody>
      </p:sp>
      <p:sp>
        <p:nvSpPr>
          <p:cNvPr id="14" name="Content" descr="Content">
            <a:extLst>
              <a:ext uri="{FF2B5EF4-FFF2-40B4-BE49-F238E27FC236}">
                <a16:creationId xmlns:a16="http://schemas.microsoft.com/office/drawing/2014/main" id="{4D586325-A88D-B041-ABAE-9C85AFCA47EC}"/>
              </a:ext>
            </a:extLst>
          </p:cNvPr>
          <p:cNvSpPr>
            <a:spLocks noGrp="1"/>
          </p:cNvSpPr>
          <p:nvPr>
            <p:ph type="body" sz="quarter" idx="25" hasCustomPrompt="1"/>
          </p:nvPr>
        </p:nvSpPr>
        <p:spPr>
          <a:xfrm>
            <a:off x="618989" y="2041446"/>
            <a:ext cx="4684002" cy="4212600"/>
          </a:xfrm>
          <a:prstGeom prst="rect">
            <a:avLst/>
          </a:prstGeom>
        </p:spPr>
        <p:txBody>
          <a:bodyPr lIns="0" tIns="0" rIns="0" bIns="0"/>
          <a:lstStyle>
            <a:lvl1pPr>
              <a:lnSpc>
                <a:spcPct val="100000"/>
              </a:lnSpc>
              <a:spcBef>
                <a:spcPts val="1200"/>
              </a:spcBef>
              <a:defRPr sz="2400">
                <a:solidFill>
                  <a:schemeClr val="tx1">
                    <a:lumMod val="50000"/>
                  </a:schemeClr>
                </a:solidFill>
              </a:defRPr>
            </a:lvl1pPr>
            <a:lvl2pPr>
              <a:lnSpc>
                <a:spcPct val="100000"/>
              </a:lnSpc>
              <a:spcBef>
                <a:spcPts val="1200"/>
              </a:spcBef>
              <a:defRPr sz="2200">
                <a:solidFill>
                  <a:schemeClr val="tx1">
                    <a:lumMod val="50000"/>
                  </a:schemeClr>
                </a:solidFill>
              </a:defRPr>
            </a:lvl2pPr>
            <a:lvl3pPr>
              <a:lnSpc>
                <a:spcPct val="100000"/>
              </a:lnSpc>
              <a:spcBef>
                <a:spcPts val="1200"/>
              </a:spcBef>
              <a:defRPr>
                <a:solidFill>
                  <a:schemeClr val="tx1">
                    <a:lumMod val="50000"/>
                  </a:schemeClr>
                </a:solidFill>
              </a:defRPr>
            </a:lvl3pPr>
            <a:lvl4pPr>
              <a:lnSpc>
                <a:spcPct val="100000"/>
              </a:lnSpc>
              <a:spcBef>
                <a:spcPts val="1200"/>
              </a:spcBef>
              <a:defRPr sz="1800">
                <a:solidFill>
                  <a:schemeClr val="tx1">
                    <a:lumMod val="50000"/>
                  </a:schemeClr>
                </a:solidFill>
              </a:defRPr>
            </a:lvl4pPr>
            <a:lvl5pPr>
              <a:defRPr>
                <a:solidFill>
                  <a:schemeClr val="tx1">
                    <a:lumMod val="50000"/>
                  </a:schemeClr>
                </a:solidFill>
              </a:defRPr>
            </a:lvl5pPr>
          </a:lstStyle>
          <a:p>
            <a:r>
              <a:rPr lang="en-US"/>
              <a:t>Use primary font, Calibri; size text up or down (18 pt. minimum)</a:t>
            </a:r>
          </a:p>
          <a:p>
            <a:pPr lvl="1"/>
            <a:r>
              <a:rPr lang="en-US"/>
              <a:t>First-level bullet</a:t>
            </a:r>
          </a:p>
          <a:p>
            <a:pPr lvl="2"/>
            <a:r>
              <a:rPr lang="en-US"/>
              <a:t>Second-level bullet, press Tab once </a:t>
            </a:r>
          </a:p>
          <a:p>
            <a:pPr lvl="3"/>
            <a:r>
              <a:rPr lang="en-US"/>
              <a:t>Third-level bullet, press Tab twice</a:t>
            </a:r>
          </a:p>
        </p:txBody>
      </p:sp>
      <p:sp>
        <p:nvSpPr>
          <p:cNvPr id="13" name="Title" descr="Title">
            <a:extLst>
              <a:ext uri="{FF2B5EF4-FFF2-40B4-BE49-F238E27FC236}">
                <a16:creationId xmlns:a16="http://schemas.microsoft.com/office/drawing/2014/main" id="{8D99A832-8386-2149-A1F7-8404D6F60E96}"/>
              </a:ext>
            </a:extLst>
          </p:cNvPr>
          <p:cNvSpPr>
            <a:spLocks noGrp="1"/>
          </p:cNvSpPr>
          <p:nvPr>
            <p:ph type="title" hasCustomPrompt="1"/>
          </p:nvPr>
        </p:nvSpPr>
        <p:spPr>
          <a:xfrm>
            <a:off x="618988" y="474486"/>
            <a:ext cx="4684002" cy="1334832"/>
          </a:xfrm>
          <a:prstGeom prst="rect">
            <a:avLst/>
          </a:prstGeom>
        </p:spPr>
        <p:txBody>
          <a:bodyPr lIns="0" tIns="0" rIns="0" bIns="0"/>
          <a:lstStyle>
            <a:lvl1pPr>
              <a:lnSpc>
                <a:spcPct val="100000"/>
              </a:lnSpc>
              <a:spcBef>
                <a:spcPts val="0"/>
              </a:spcBef>
              <a:defRPr>
                <a:solidFill>
                  <a:schemeClr val="tx2"/>
                </a:solidFill>
              </a:defRPr>
            </a:lvl1pPr>
          </a:lstStyle>
          <a:p>
            <a:r>
              <a:rPr lang="en-US"/>
              <a:t>Phone Screenshot</a:t>
            </a:r>
          </a:p>
        </p:txBody>
      </p:sp>
      <p:sp>
        <p:nvSpPr>
          <p:cNvPr id="35" name="Screen" descr="Icon: Smartphone">
            <a:extLst>
              <a:ext uri="{FF2B5EF4-FFF2-40B4-BE49-F238E27FC236}">
                <a16:creationId xmlns:a16="http://schemas.microsoft.com/office/drawing/2014/main" id="{BD05A0E1-09BF-0149-9237-14D25CBFE09E}"/>
              </a:ext>
            </a:extLst>
          </p:cNvPr>
          <p:cNvSpPr/>
          <p:nvPr userDrawn="1"/>
        </p:nvSpPr>
        <p:spPr>
          <a:xfrm>
            <a:off x="9105823" y="368209"/>
            <a:ext cx="81927" cy="8192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694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UKG - Title Slide-Core-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B10C7C-E9CB-3B4E-86EB-6C312F4314F9}"/>
              </a:ext>
              <a:ext uri="{C183D7F6-B498-43B3-948B-1728B52AA6E4}">
                <adec:decorative xmlns:adec="http://schemas.microsoft.com/office/drawing/2017/decorative" val="1"/>
              </a:ext>
            </a:extLst>
          </p:cNvPr>
          <p:cNvPicPr>
            <a:picLocks noChangeAspect="1"/>
          </p:cNvPicPr>
          <p:nvPr userDrawn="1"/>
        </p:nvPicPr>
        <p:blipFill>
          <a:blip r:embed="rId2"/>
          <a:srcRect t="7827" b="7827"/>
          <a:stretch/>
        </p:blipFill>
        <p:spPr>
          <a:xfrm flipH="1">
            <a:off x="0" y="0"/>
            <a:ext cx="12192000" cy="6858000"/>
          </a:xfrm>
          <a:prstGeom prst="rect">
            <a:avLst/>
          </a:prstGeom>
          <a:scene3d>
            <a:camera prst="orthographicFront">
              <a:rot lat="0" lon="10800000" rev="0"/>
            </a:camera>
            <a:lightRig rig="threePt" dir="t"/>
          </a:scene3d>
        </p:spPr>
      </p:pic>
      <p:sp>
        <p:nvSpPr>
          <p:cNvPr id="12" name="Round Same Side Corner Rectangle 11">
            <a:extLst>
              <a:ext uri="{FF2B5EF4-FFF2-40B4-BE49-F238E27FC236}">
                <a16:creationId xmlns:a16="http://schemas.microsoft.com/office/drawing/2014/main" id="{8C6379C4-342A-E442-9C12-EBC7B2AD4B79}"/>
              </a:ext>
              <a:ext uri="{C183D7F6-B498-43B3-948B-1728B52AA6E4}">
                <adec:decorative xmlns:adec="http://schemas.microsoft.com/office/drawing/2017/decorative" val="1"/>
              </a:ext>
            </a:extLst>
          </p:cNvPr>
          <p:cNvSpPr/>
          <p:nvPr userDrawn="1"/>
        </p:nvSpPr>
        <p:spPr>
          <a:xfrm rot="10800000">
            <a:off x="387438" y="4920477"/>
            <a:ext cx="6027216" cy="832443"/>
          </a:xfrm>
          <a:prstGeom prst="round2SameRect">
            <a:avLst>
              <a:gd name="adj1" fmla="val 26829"/>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al Rectangle">
            <a:extLst>
              <a:ext uri="{FF2B5EF4-FFF2-40B4-BE49-F238E27FC236}">
                <a16:creationId xmlns:a16="http://schemas.microsoft.com/office/drawing/2014/main" id="{55917C4E-578A-D446-8AAE-88C5508CAF2C}"/>
              </a:ext>
              <a:ext uri="{C183D7F6-B498-43B3-948B-1728B52AA6E4}">
                <adec:decorative xmlns:adec="http://schemas.microsoft.com/office/drawing/2017/decorative" val="1"/>
              </a:ext>
            </a:extLst>
          </p:cNvPr>
          <p:cNvSpPr/>
          <p:nvPr userDrawn="1"/>
        </p:nvSpPr>
        <p:spPr>
          <a:xfrm>
            <a:off x="387438" y="-1"/>
            <a:ext cx="6027217" cy="49204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resenter's Name" descr="Presenter's Name">
            <a:extLst>
              <a:ext uri="{FF2B5EF4-FFF2-40B4-BE49-F238E27FC236}">
                <a16:creationId xmlns:a16="http://schemas.microsoft.com/office/drawing/2014/main" id="{C98B76B8-BC0C-9642-A665-E3BBC4000A5B}"/>
              </a:ext>
            </a:extLst>
          </p:cNvPr>
          <p:cNvSpPr>
            <a:spLocks noGrp="1"/>
          </p:cNvSpPr>
          <p:nvPr>
            <p:ph type="subTitle" idx="1" hasCustomPrompt="1"/>
          </p:nvPr>
        </p:nvSpPr>
        <p:spPr>
          <a:xfrm>
            <a:off x="796680" y="5013951"/>
            <a:ext cx="5146920" cy="532563"/>
          </a:xfrm>
          <a:prstGeom prst="rect">
            <a:avLst/>
          </a:prstGeom>
        </p:spPr>
        <p:txBody>
          <a:bodyPr lIns="0" tIns="0" rIns="0" bIns="0"/>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p:txBody>
      </p:sp>
      <p:sp>
        <p:nvSpPr>
          <p:cNvPr id="18" name="Date" descr="Date">
            <a:extLst>
              <a:ext uri="{FF2B5EF4-FFF2-40B4-BE49-F238E27FC236}">
                <a16:creationId xmlns:a16="http://schemas.microsoft.com/office/drawing/2014/main" id="{99B4100F-02A8-6F48-B35F-FCA3890EC683}"/>
              </a:ext>
            </a:extLst>
          </p:cNvPr>
          <p:cNvSpPr>
            <a:spLocks noGrp="1"/>
          </p:cNvSpPr>
          <p:nvPr>
            <p:ph type="body" sz="half" idx="2" hasCustomPrompt="1"/>
          </p:nvPr>
        </p:nvSpPr>
        <p:spPr>
          <a:xfrm>
            <a:off x="796680" y="4239491"/>
            <a:ext cx="5146920" cy="320465"/>
          </a:xfrm>
          <a:prstGeom prst="rect">
            <a:avLst/>
          </a:prstGeom>
        </p:spPr>
        <p:txBody>
          <a:bodyPr lIns="0" tIns="0" rIns="0" bIns="0"/>
          <a:lstStyle>
            <a:lvl1pPr marL="0" indent="0">
              <a:buNone/>
              <a:defRPr sz="18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Date</a:t>
            </a:r>
          </a:p>
        </p:txBody>
      </p:sp>
      <p:sp>
        <p:nvSpPr>
          <p:cNvPr id="19" name="Presentation Title" descr="Presentation Title">
            <a:extLst>
              <a:ext uri="{FF2B5EF4-FFF2-40B4-BE49-F238E27FC236}">
                <a16:creationId xmlns:a16="http://schemas.microsoft.com/office/drawing/2014/main" id="{97D0CC7C-7B6F-304F-8212-2BFB7C10BAF7}"/>
              </a:ext>
            </a:extLst>
          </p:cNvPr>
          <p:cNvSpPr>
            <a:spLocks noGrp="1"/>
          </p:cNvSpPr>
          <p:nvPr>
            <p:ph type="ctrTitle" hasCustomPrompt="1"/>
          </p:nvPr>
        </p:nvSpPr>
        <p:spPr>
          <a:xfrm>
            <a:off x="796680" y="1447310"/>
            <a:ext cx="5146920" cy="2698710"/>
          </a:xfrm>
          <a:prstGeom prst="rect">
            <a:avLst/>
          </a:prstGeom>
        </p:spPr>
        <p:txBody>
          <a:bodyPr lIns="0" tIns="0" rIns="0" bIns="0"/>
          <a:lstStyle>
            <a:lvl1pPr>
              <a:lnSpc>
                <a:spcPct val="85000"/>
              </a:lnSpc>
              <a:defRPr b="1">
                <a:solidFill>
                  <a:schemeClr val="bg1"/>
                </a:solidFill>
              </a:defRPr>
            </a:lvl1pPr>
          </a:lstStyle>
          <a:p>
            <a:r>
              <a:rPr lang="en-US"/>
              <a:t>Presentation Title</a:t>
            </a:r>
          </a:p>
        </p:txBody>
      </p:sp>
      <p:pic>
        <p:nvPicPr>
          <p:cNvPr id="2" name="Graphic 1">
            <a:extLst>
              <a:ext uri="{FF2B5EF4-FFF2-40B4-BE49-F238E27FC236}">
                <a16:creationId xmlns:a16="http://schemas.microsoft.com/office/drawing/2014/main" id="{1D48F277-8A91-E748-7050-CCF19C35CD52}"/>
              </a:ext>
            </a:extLst>
          </p:cNvPr>
          <p:cNvPicPr>
            <a:picLocks noChangeAspect="1"/>
          </p:cNvPicPr>
          <p:nvPr userDrawn="1"/>
        </p:nvPicPr>
        <p:blipFill>
          <a:blip r:embed="rId3">
            <a:extLst>
              <a:ext uri="{96DAC541-7B7A-43D3-8B79-37D633B846F1}">
                <asvg:svgBlip xmlns:asvg="http://schemas.microsoft.com/office/drawing/2016/SVG/main" r:embed="rId4"/>
              </a:ext>
            </a:extLst>
          </a:blip>
          <a:srcRect r="42313"/>
          <a:stretch>
            <a:fillRect/>
          </a:stretch>
        </p:blipFill>
        <p:spPr>
          <a:xfrm>
            <a:off x="796680" y="240216"/>
            <a:ext cx="2799107" cy="1071270"/>
          </a:xfrm>
          <a:prstGeom prst="rect">
            <a:avLst/>
          </a:prstGeom>
        </p:spPr>
      </p:pic>
    </p:spTree>
    <p:extLst>
      <p:ext uri="{BB962C8B-B14F-4D97-AF65-F5344CB8AC3E}">
        <p14:creationId xmlns:p14="http://schemas.microsoft.com/office/powerpoint/2010/main" val="3418168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26 Core PPT Template_Speaker_2">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7C41035-CC55-A76A-8692-EA36023FE78A}"/>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bg2"/>
          </a:solidFill>
          <a:ln w="4798" cap="flat">
            <a:noFill/>
            <a:prstDash val="solid"/>
            <a:miter/>
          </a:ln>
        </p:spPr>
        <p:txBody>
          <a:bodyPr rtlCol="0" anchor="ctr"/>
          <a:lstStyle/>
          <a:p>
            <a:endParaRPr lang="en-US">
              <a:latin typeface="+mn-lt"/>
            </a:endParaRPr>
          </a:p>
        </p:txBody>
      </p:sp>
      <p:sp>
        <p:nvSpPr>
          <p:cNvPr id="32" name="Rectangle 31">
            <a:extLst>
              <a:ext uri="{FF2B5EF4-FFF2-40B4-BE49-F238E27FC236}">
                <a16:creationId xmlns:a16="http://schemas.microsoft.com/office/drawing/2014/main" id="{15D0BA14-B3DE-EADB-9AC5-4027EC6A8545}"/>
              </a:ext>
            </a:extLst>
          </p:cNvPr>
          <p:cNvSpPr/>
          <p:nvPr userDrawn="1"/>
        </p:nvSpPr>
        <p:spPr>
          <a:xfrm>
            <a:off x="7811164" y="4260102"/>
            <a:ext cx="4048830" cy="18845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mn-lt"/>
            </a:endParaRPr>
          </a:p>
        </p:txBody>
      </p:sp>
      <p:sp>
        <p:nvSpPr>
          <p:cNvPr id="31" name="Rectangle 30">
            <a:extLst>
              <a:ext uri="{FF2B5EF4-FFF2-40B4-BE49-F238E27FC236}">
                <a16:creationId xmlns:a16="http://schemas.microsoft.com/office/drawing/2014/main" id="{AFDD9767-F5BE-EA0A-A262-F453994D4C90}"/>
              </a:ext>
            </a:extLst>
          </p:cNvPr>
          <p:cNvSpPr/>
          <p:nvPr userDrawn="1"/>
        </p:nvSpPr>
        <p:spPr>
          <a:xfrm>
            <a:off x="3664809" y="4260102"/>
            <a:ext cx="4048830" cy="18845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mn-lt"/>
            </a:endParaRPr>
          </a:p>
        </p:txBody>
      </p:sp>
      <p:sp>
        <p:nvSpPr>
          <p:cNvPr id="3" name="Picture Placeholder 2">
            <a:extLst>
              <a:ext uri="{FF2B5EF4-FFF2-40B4-BE49-F238E27FC236}">
                <a16:creationId xmlns:a16="http://schemas.microsoft.com/office/drawing/2014/main" id="{73641DC3-ED53-AAFF-6C41-DDCF8CF8A6B7}"/>
              </a:ext>
            </a:extLst>
          </p:cNvPr>
          <p:cNvSpPr>
            <a:spLocks noGrp="1"/>
          </p:cNvSpPr>
          <p:nvPr>
            <p:ph type="pic" sz="quarter" idx="21"/>
          </p:nvPr>
        </p:nvSpPr>
        <p:spPr>
          <a:xfrm>
            <a:off x="3664809" y="417513"/>
            <a:ext cx="4050000" cy="3843337"/>
          </a:xfrm>
          <a:prstGeom prst="rect">
            <a:avLst/>
          </a:prstGeom>
          <a:solidFill>
            <a:schemeClr val="accent3"/>
          </a:solidFill>
        </p:spPr>
        <p:txBody>
          <a:bodyPr/>
          <a:lstStyle>
            <a:lvl1pPr marL="0" indent="0">
              <a:buNone/>
              <a:defRPr sz="1800" b="0" i="0">
                <a:latin typeface="+mn-lt"/>
              </a:defRPr>
            </a:lvl1pPr>
          </a:lstStyle>
          <a:p>
            <a:r>
              <a:rPr lang="en-US"/>
              <a:t>Click icon to add picture</a:t>
            </a:r>
          </a:p>
        </p:txBody>
      </p:sp>
      <p:sp>
        <p:nvSpPr>
          <p:cNvPr id="36" name="Text Placeholder 4">
            <a:extLst>
              <a:ext uri="{FF2B5EF4-FFF2-40B4-BE49-F238E27FC236}">
                <a16:creationId xmlns:a16="http://schemas.microsoft.com/office/drawing/2014/main" id="{A467708E-9D5C-875B-99F4-8F27E9A2000F}"/>
              </a:ext>
            </a:extLst>
          </p:cNvPr>
          <p:cNvSpPr>
            <a:spLocks noGrp="1"/>
          </p:cNvSpPr>
          <p:nvPr>
            <p:ph type="body" sz="quarter" idx="11" hasCustomPrompt="1"/>
          </p:nvPr>
        </p:nvSpPr>
        <p:spPr>
          <a:xfrm>
            <a:off x="3664817" y="4544145"/>
            <a:ext cx="4048821" cy="502971"/>
          </a:xfrm>
          <a:prstGeom prst="rect">
            <a:avLst/>
          </a:prstGeom>
        </p:spPr>
        <p:txBody>
          <a:bodyPr lIns="91440" tIns="0" rIns="91440" bIns="0"/>
          <a:lstStyle>
            <a:lvl1pPr marL="0" indent="0">
              <a:lnSpc>
                <a:spcPct val="100000"/>
              </a:lnSpc>
              <a:spcBef>
                <a:spcPts val="0"/>
              </a:spcBef>
              <a:buNone/>
              <a:defRPr sz="2000" b="1" i="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6" name="Text Placeholder 4">
            <a:extLst>
              <a:ext uri="{FF2B5EF4-FFF2-40B4-BE49-F238E27FC236}">
                <a16:creationId xmlns:a16="http://schemas.microsoft.com/office/drawing/2014/main" id="{6E1A5E00-8DC0-2081-FD6D-8F398D48EF35}"/>
              </a:ext>
            </a:extLst>
          </p:cNvPr>
          <p:cNvSpPr>
            <a:spLocks noGrp="1"/>
          </p:cNvSpPr>
          <p:nvPr>
            <p:ph type="body" sz="quarter" idx="18" hasCustomPrompt="1"/>
          </p:nvPr>
        </p:nvSpPr>
        <p:spPr>
          <a:xfrm>
            <a:off x="3658657" y="5076835"/>
            <a:ext cx="4048824" cy="1064115"/>
          </a:xfrm>
          <a:prstGeom prst="rect">
            <a:avLst/>
          </a:prstGeom>
        </p:spPr>
        <p:txBody>
          <a:bodyPr lIns="91440" tIns="0" rIns="91440" bIns="0"/>
          <a:lstStyle>
            <a:lvl1pPr marL="0" indent="0">
              <a:lnSpc>
                <a:spcPct val="100000"/>
              </a:lnSpc>
              <a:spcBef>
                <a:spcPts val="0"/>
              </a:spcBef>
              <a:buNone/>
              <a:defRPr sz="16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7" name="Text Placeholder 4">
            <a:extLst>
              <a:ext uri="{FF2B5EF4-FFF2-40B4-BE49-F238E27FC236}">
                <a16:creationId xmlns:a16="http://schemas.microsoft.com/office/drawing/2014/main" id="{1DA3C622-0D38-A3D6-DFB6-1C382DE150FD}"/>
              </a:ext>
            </a:extLst>
          </p:cNvPr>
          <p:cNvSpPr>
            <a:spLocks noGrp="1"/>
          </p:cNvSpPr>
          <p:nvPr>
            <p:ph type="body" sz="quarter" idx="14" hasCustomPrompt="1"/>
          </p:nvPr>
        </p:nvSpPr>
        <p:spPr>
          <a:xfrm>
            <a:off x="7817324" y="4544145"/>
            <a:ext cx="4048821" cy="502971"/>
          </a:xfrm>
          <a:prstGeom prst="rect">
            <a:avLst/>
          </a:prstGeom>
        </p:spPr>
        <p:txBody>
          <a:bodyPr lIns="91440" tIns="0" rIns="91440" bIns="0"/>
          <a:lstStyle>
            <a:lvl1pPr marL="0" indent="0">
              <a:lnSpc>
                <a:spcPct val="100000"/>
              </a:lnSpc>
              <a:spcBef>
                <a:spcPts val="0"/>
              </a:spcBef>
              <a:buNone/>
              <a:defRPr sz="2000" b="1" i="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7" name="Text Placeholder 4">
            <a:extLst>
              <a:ext uri="{FF2B5EF4-FFF2-40B4-BE49-F238E27FC236}">
                <a16:creationId xmlns:a16="http://schemas.microsoft.com/office/drawing/2014/main" id="{C161F38B-CC89-0267-FB95-0374D9AC7CDA}"/>
              </a:ext>
            </a:extLst>
          </p:cNvPr>
          <p:cNvSpPr>
            <a:spLocks noGrp="1"/>
          </p:cNvSpPr>
          <p:nvPr>
            <p:ph type="body" sz="quarter" idx="19" hasCustomPrompt="1"/>
          </p:nvPr>
        </p:nvSpPr>
        <p:spPr>
          <a:xfrm>
            <a:off x="7811164" y="5076835"/>
            <a:ext cx="4048824" cy="1064115"/>
          </a:xfrm>
          <a:prstGeom prst="rect">
            <a:avLst/>
          </a:prstGeom>
        </p:spPr>
        <p:txBody>
          <a:bodyPr lIns="91440" tIns="0" rIns="91440" bIns="0"/>
          <a:lstStyle>
            <a:lvl1pPr marL="0" indent="0">
              <a:lnSpc>
                <a:spcPct val="100000"/>
              </a:lnSpc>
              <a:spcBef>
                <a:spcPts val="0"/>
              </a:spcBef>
              <a:buNone/>
              <a:defRPr sz="16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20" name="Straight Connector 19">
            <a:extLst>
              <a:ext uri="{FF2B5EF4-FFF2-40B4-BE49-F238E27FC236}">
                <a16:creationId xmlns:a16="http://schemas.microsoft.com/office/drawing/2014/main" id="{61B07E2F-ECCB-EA47-4380-48F89C74FCFE}"/>
              </a:ext>
            </a:extLst>
          </p:cNvPr>
          <p:cNvCxnSpPr>
            <a:cxnSpLocks/>
          </p:cNvCxnSpPr>
          <p:nvPr userDrawn="1"/>
        </p:nvCxnSpPr>
        <p:spPr>
          <a:xfrm>
            <a:off x="344708" y="6400283"/>
            <a:ext cx="1152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4">
            <a:extLst>
              <a:ext uri="{FF2B5EF4-FFF2-40B4-BE49-F238E27FC236}">
                <a16:creationId xmlns:a16="http://schemas.microsoft.com/office/drawing/2014/main" id="{4BFB720F-3DAD-445D-AF70-1B85DAE9C654}"/>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14" name="Freeform 13">
              <a:extLst>
                <a:ext uri="{FF2B5EF4-FFF2-40B4-BE49-F238E27FC236}">
                  <a16:creationId xmlns:a16="http://schemas.microsoft.com/office/drawing/2014/main" id="{7A27008E-78D3-C2B7-89F3-67514489771A}"/>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a:solidFill>
                  <a:schemeClr val="accent6"/>
                </a:solidFill>
                <a:latin typeface="+mn-lt"/>
              </a:endParaRPr>
            </a:p>
          </p:txBody>
        </p:sp>
        <p:sp>
          <p:nvSpPr>
            <p:cNvPr id="15" name="Freeform 14">
              <a:extLst>
                <a:ext uri="{FF2B5EF4-FFF2-40B4-BE49-F238E27FC236}">
                  <a16:creationId xmlns:a16="http://schemas.microsoft.com/office/drawing/2014/main" id="{4C645289-77F6-AC75-7D88-77F8280C6EF0}"/>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a:solidFill>
                  <a:schemeClr val="accent6"/>
                </a:solidFill>
                <a:latin typeface="+mn-lt"/>
              </a:endParaRPr>
            </a:p>
          </p:txBody>
        </p:sp>
        <p:sp>
          <p:nvSpPr>
            <p:cNvPr id="16" name="Freeform 15">
              <a:extLst>
                <a:ext uri="{FF2B5EF4-FFF2-40B4-BE49-F238E27FC236}">
                  <a16:creationId xmlns:a16="http://schemas.microsoft.com/office/drawing/2014/main" id="{9594BCB1-7077-6C64-96EF-ABEBFAB7F50C}"/>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a:solidFill>
                  <a:schemeClr val="accent6"/>
                </a:solidFill>
                <a:latin typeface="+mn-lt"/>
              </a:endParaRPr>
            </a:p>
          </p:txBody>
        </p:sp>
        <p:sp>
          <p:nvSpPr>
            <p:cNvPr id="17" name="Freeform 16">
              <a:extLst>
                <a:ext uri="{FF2B5EF4-FFF2-40B4-BE49-F238E27FC236}">
                  <a16:creationId xmlns:a16="http://schemas.microsoft.com/office/drawing/2014/main" id="{CFE5E96E-5596-34A9-6383-83E9D4F2ED07}"/>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a:solidFill>
                  <a:schemeClr val="accent6"/>
                </a:solidFill>
                <a:latin typeface="+mn-lt"/>
              </a:endParaRPr>
            </a:p>
          </p:txBody>
        </p:sp>
      </p:grpSp>
      <p:sp>
        <p:nvSpPr>
          <p:cNvPr id="18" name="Slide Number">
            <a:extLst>
              <a:ext uri="{FF2B5EF4-FFF2-40B4-BE49-F238E27FC236}">
                <a16:creationId xmlns:a16="http://schemas.microsoft.com/office/drawing/2014/main" id="{EF11DC7A-61B7-481A-7547-1A977A4E9718}"/>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accent6"/>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19" name="Footer Placeholder 1">
            <a:extLst>
              <a:ext uri="{FF2B5EF4-FFF2-40B4-BE49-F238E27FC236}">
                <a16:creationId xmlns:a16="http://schemas.microsoft.com/office/drawing/2014/main" id="{E854984E-5EB4-ED14-929B-DD6AAD5A632C}"/>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accent6"/>
                </a:solidFill>
                <a:latin typeface="+mn-lt"/>
              </a:defRPr>
            </a:lvl1pPr>
          </a:lstStyle>
          <a:p>
            <a:r>
              <a:rPr lang="en-US"/>
              <a:t>PRIVATE AND CONFIDENTIAL</a:t>
            </a:r>
          </a:p>
        </p:txBody>
      </p:sp>
      <p:sp>
        <p:nvSpPr>
          <p:cNvPr id="26" name="Picture Placeholder 2">
            <a:extLst>
              <a:ext uri="{FF2B5EF4-FFF2-40B4-BE49-F238E27FC236}">
                <a16:creationId xmlns:a16="http://schemas.microsoft.com/office/drawing/2014/main" id="{8EDABC0B-8018-6579-7413-CA2F63B2881B}"/>
              </a:ext>
            </a:extLst>
          </p:cNvPr>
          <p:cNvSpPr>
            <a:spLocks noGrp="1"/>
          </p:cNvSpPr>
          <p:nvPr>
            <p:ph type="pic" sz="quarter" idx="22"/>
          </p:nvPr>
        </p:nvSpPr>
        <p:spPr>
          <a:xfrm>
            <a:off x="7811164" y="417513"/>
            <a:ext cx="4050000" cy="3843337"/>
          </a:xfrm>
          <a:prstGeom prst="rect">
            <a:avLst/>
          </a:prstGeom>
          <a:solidFill>
            <a:schemeClr val="accent3"/>
          </a:solidFill>
        </p:spPr>
        <p:txBody>
          <a:bodyPr/>
          <a:lstStyle>
            <a:lvl1pPr marL="0" indent="0">
              <a:buNone/>
              <a:defRPr sz="1800" b="0" i="0">
                <a:latin typeface="+mn-lt"/>
              </a:defRPr>
            </a:lvl1pPr>
          </a:lstStyle>
          <a:p>
            <a:r>
              <a:rPr lang="en-US"/>
              <a:t>Click icon to add picture</a:t>
            </a:r>
          </a:p>
        </p:txBody>
      </p:sp>
      <p:sp>
        <p:nvSpPr>
          <p:cNvPr id="2" name="Title 2">
            <a:extLst>
              <a:ext uri="{FF2B5EF4-FFF2-40B4-BE49-F238E27FC236}">
                <a16:creationId xmlns:a16="http://schemas.microsoft.com/office/drawing/2014/main" id="{E2A81B3C-1900-001E-56CF-B82DB37574D4}"/>
              </a:ext>
            </a:extLst>
          </p:cNvPr>
          <p:cNvSpPr>
            <a:spLocks noGrp="1"/>
          </p:cNvSpPr>
          <p:nvPr>
            <p:ph type="title" hasCustomPrompt="1"/>
          </p:nvPr>
        </p:nvSpPr>
        <p:spPr>
          <a:xfrm>
            <a:off x="344706" y="418239"/>
            <a:ext cx="2989267" cy="3841856"/>
          </a:xfrm>
          <a:prstGeom prst="rect">
            <a:avLst/>
          </a:prstGeom>
        </p:spPr>
        <p:txBody>
          <a:bodyPr lIns="0"/>
          <a:lstStyle>
            <a:lvl1pPr>
              <a:lnSpc>
                <a:spcPct val="100000"/>
              </a:lnSpc>
              <a:defRPr lang="en-US" sz="2800" b="0" i="0" kern="1200" dirty="0" smtClean="0">
                <a:solidFill>
                  <a:schemeClr val="accent6"/>
                </a:solidFill>
                <a:latin typeface="+mj-lt"/>
                <a:ea typeface="+mn-ea"/>
                <a:cs typeface="+mn-cs"/>
              </a:defRPr>
            </a:lvl1pPr>
          </a:lstStyle>
          <a:p>
            <a:r>
              <a:rPr lang="en-US"/>
              <a:t>Title</a:t>
            </a:r>
          </a:p>
        </p:txBody>
      </p:sp>
    </p:spTree>
    <p:extLst>
      <p:ext uri="{BB962C8B-B14F-4D97-AF65-F5344CB8AC3E}">
        <p14:creationId xmlns:p14="http://schemas.microsoft.com/office/powerpoint/2010/main" val="56774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26 Core PPT Template_Content_DarkTeal">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7C41035-CC55-A76A-8692-EA36023FE78A}"/>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tx2"/>
          </a:solidFill>
          <a:ln w="4798" cap="flat">
            <a:noFill/>
            <a:prstDash val="solid"/>
            <a:miter/>
          </a:ln>
        </p:spPr>
        <p:txBody>
          <a:bodyPr rtlCol="0" anchor="ctr"/>
          <a:lstStyle/>
          <a:p>
            <a:endParaRPr lang="en-US" b="0" i="0">
              <a:solidFill>
                <a:schemeClr val="bg1"/>
              </a:solidFill>
              <a:latin typeface="+mn-lt"/>
            </a:endParaRPr>
          </a:p>
        </p:txBody>
      </p:sp>
      <p:sp>
        <p:nvSpPr>
          <p:cNvPr id="13" name="Text Placeholder 12">
            <a:extLst>
              <a:ext uri="{FF2B5EF4-FFF2-40B4-BE49-F238E27FC236}">
                <a16:creationId xmlns:a16="http://schemas.microsoft.com/office/drawing/2014/main" id="{F32C9E5F-E0ED-6C38-909E-6B5F6D7426F1}"/>
              </a:ext>
            </a:extLst>
          </p:cNvPr>
          <p:cNvSpPr>
            <a:spLocks noGrp="1"/>
          </p:cNvSpPr>
          <p:nvPr>
            <p:ph type="body" sz="quarter" idx="14" hasCustomPrompt="1"/>
          </p:nvPr>
        </p:nvSpPr>
        <p:spPr>
          <a:xfrm>
            <a:off x="344708" y="1301750"/>
            <a:ext cx="11534556" cy="5001260"/>
          </a:xfrm>
          <a:prstGeom prst="rect">
            <a:avLst/>
          </a:prstGeom>
        </p:spPr>
        <p:txBody>
          <a:bodyPr lIns="0" tIns="0" rIns="0" bIns="0"/>
          <a:lstStyle>
            <a:lvl1pPr marL="0" indent="0">
              <a:buNone/>
              <a:defRPr sz="1600" b="0" i="0">
                <a:solidFill>
                  <a:schemeClr val="bg1"/>
                </a:solidFill>
                <a:latin typeface="+mn-lt"/>
              </a:defRPr>
            </a:lvl1pPr>
            <a:lvl2pPr marL="685800" indent="-228600">
              <a:buFont typeface="Wingdings" pitchFamily="2" charset="2"/>
              <a:buChar char="§"/>
              <a:defRPr sz="1600" b="0" i="0">
                <a:solidFill>
                  <a:schemeClr val="bg1"/>
                </a:solidFill>
                <a:latin typeface="+mn-lt"/>
              </a:defRPr>
            </a:lvl2pPr>
            <a:lvl3pPr marL="1143000" indent="-228600">
              <a:buFont typeface="Wingdings" pitchFamily="2" charset="2"/>
              <a:buChar char="§"/>
              <a:defRPr sz="1600" b="0" i="0">
                <a:solidFill>
                  <a:schemeClr val="bg1"/>
                </a:solidFill>
                <a:latin typeface="+mn-lt"/>
              </a:defRPr>
            </a:lvl3pPr>
            <a:lvl4pPr marL="1600200" indent="-228600">
              <a:buFont typeface="Wingdings" pitchFamily="2" charset="2"/>
              <a:buChar char="§"/>
              <a:defRPr sz="1600" b="0" i="0">
                <a:solidFill>
                  <a:schemeClr val="bg1"/>
                </a:solidFill>
                <a:latin typeface="+mn-lt"/>
              </a:defRPr>
            </a:lvl4pPr>
            <a:lvl5pPr marL="2057400" indent="-228600">
              <a:buFont typeface="Wingdings" pitchFamily="2" charset="2"/>
              <a:buChar char="§"/>
              <a:defRPr sz="1600" b="0" i="0">
                <a:solidFill>
                  <a:schemeClr val="bg1"/>
                </a:solidFill>
                <a:latin typeface="+mn-lt"/>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7121BA5-9F44-371D-C40E-E85A928D47A9}"/>
              </a:ext>
            </a:extLst>
          </p:cNvPr>
          <p:cNvCxnSpPr>
            <a:cxnSpLocks/>
          </p:cNvCxnSpPr>
          <p:nvPr userDrawn="1"/>
        </p:nvCxnSpPr>
        <p:spPr>
          <a:xfrm>
            <a:off x="344708" y="6400283"/>
            <a:ext cx="1152144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aphic 4">
            <a:extLst>
              <a:ext uri="{FF2B5EF4-FFF2-40B4-BE49-F238E27FC236}">
                <a16:creationId xmlns:a16="http://schemas.microsoft.com/office/drawing/2014/main" id="{FB89F795-D89C-E8F2-4E79-19F7D3D636F5}"/>
              </a:ext>
            </a:extLst>
          </p:cNvPr>
          <p:cNvGrpSpPr>
            <a:grpSpLocks noChangeAspect="1"/>
          </p:cNvGrpSpPr>
          <p:nvPr userDrawn="1"/>
        </p:nvGrpSpPr>
        <p:grpSpPr>
          <a:xfrm>
            <a:off x="11428809" y="6521346"/>
            <a:ext cx="437338" cy="172466"/>
            <a:chOff x="1847850" y="5010150"/>
            <a:chExt cx="2714372" cy="1070431"/>
          </a:xfrm>
          <a:solidFill>
            <a:schemeClr val="bg1"/>
          </a:solidFill>
        </p:grpSpPr>
        <p:sp>
          <p:nvSpPr>
            <p:cNvPr id="21" name="Freeform 20">
              <a:extLst>
                <a:ext uri="{FF2B5EF4-FFF2-40B4-BE49-F238E27FC236}">
                  <a16:creationId xmlns:a16="http://schemas.microsoft.com/office/drawing/2014/main" id="{DB31DC16-922F-00EE-B938-F8669AA692BC}"/>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b="0" i="0">
                <a:solidFill>
                  <a:schemeClr val="bg1"/>
                </a:solidFill>
                <a:latin typeface="+mn-lt"/>
              </a:endParaRPr>
            </a:p>
          </p:txBody>
        </p:sp>
        <p:sp>
          <p:nvSpPr>
            <p:cNvPr id="22" name="Freeform 21">
              <a:extLst>
                <a:ext uri="{FF2B5EF4-FFF2-40B4-BE49-F238E27FC236}">
                  <a16:creationId xmlns:a16="http://schemas.microsoft.com/office/drawing/2014/main" id="{3902EC7C-904D-1FB8-07D6-4C9421DA029E}"/>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b="0" i="0">
                <a:solidFill>
                  <a:schemeClr val="bg1"/>
                </a:solidFill>
                <a:latin typeface="+mn-lt"/>
              </a:endParaRPr>
            </a:p>
          </p:txBody>
        </p:sp>
        <p:sp>
          <p:nvSpPr>
            <p:cNvPr id="23" name="Freeform 22">
              <a:extLst>
                <a:ext uri="{FF2B5EF4-FFF2-40B4-BE49-F238E27FC236}">
                  <a16:creationId xmlns:a16="http://schemas.microsoft.com/office/drawing/2014/main" id="{58B38E89-FE9B-C45B-1693-CE5EEC51A32A}"/>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b="0" i="0">
                <a:solidFill>
                  <a:schemeClr val="bg1"/>
                </a:solidFill>
                <a:latin typeface="+mn-lt"/>
              </a:endParaRPr>
            </a:p>
          </p:txBody>
        </p:sp>
        <p:sp>
          <p:nvSpPr>
            <p:cNvPr id="24" name="Freeform 23">
              <a:extLst>
                <a:ext uri="{FF2B5EF4-FFF2-40B4-BE49-F238E27FC236}">
                  <a16:creationId xmlns:a16="http://schemas.microsoft.com/office/drawing/2014/main" id="{DC796D84-785E-D6A2-BA8C-52916AA9DD24}"/>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b="0" i="0">
                <a:solidFill>
                  <a:schemeClr val="bg1"/>
                </a:solidFill>
                <a:latin typeface="+mn-lt"/>
              </a:endParaRPr>
            </a:p>
          </p:txBody>
        </p:sp>
      </p:grpSp>
      <p:sp>
        <p:nvSpPr>
          <p:cNvPr id="25" name="Slide Number">
            <a:extLst>
              <a:ext uri="{FF2B5EF4-FFF2-40B4-BE49-F238E27FC236}">
                <a16:creationId xmlns:a16="http://schemas.microsoft.com/office/drawing/2014/main" id="{F31E459F-00F1-E025-D77C-8780DF3A8BE2}"/>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bg1"/>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26" name="Footer Placeholder 1">
            <a:extLst>
              <a:ext uri="{FF2B5EF4-FFF2-40B4-BE49-F238E27FC236}">
                <a16:creationId xmlns:a16="http://schemas.microsoft.com/office/drawing/2014/main" id="{AEBBAD68-DD47-76F9-100E-6820F48EF266}"/>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bg1"/>
                </a:solidFill>
                <a:latin typeface="+mn-lt"/>
              </a:defRPr>
            </a:lvl1pPr>
          </a:lstStyle>
          <a:p>
            <a:r>
              <a:rPr lang="en-US"/>
              <a:t>PRIVATE AND CONFIDENTIAL</a:t>
            </a:r>
          </a:p>
        </p:txBody>
      </p:sp>
      <p:sp>
        <p:nvSpPr>
          <p:cNvPr id="3" name="Title 2">
            <a:extLst>
              <a:ext uri="{FF2B5EF4-FFF2-40B4-BE49-F238E27FC236}">
                <a16:creationId xmlns:a16="http://schemas.microsoft.com/office/drawing/2014/main" id="{AD10879C-9B76-A362-F1F8-C1C396E31041}"/>
              </a:ext>
            </a:extLst>
          </p:cNvPr>
          <p:cNvSpPr>
            <a:spLocks noGrp="1"/>
          </p:cNvSpPr>
          <p:nvPr>
            <p:ph type="title" hasCustomPrompt="1"/>
          </p:nvPr>
        </p:nvSpPr>
        <p:spPr>
          <a:xfrm>
            <a:off x="344706" y="418239"/>
            <a:ext cx="11534141" cy="786231"/>
          </a:xfrm>
          <a:prstGeom prst="rect">
            <a:avLst/>
          </a:prstGeom>
        </p:spPr>
        <p:txBody>
          <a:bodyPr lIns="0"/>
          <a:lstStyle>
            <a:lvl1pPr>
              <a:lnSpc>
                <a:spcPct val="100000"/>
              </a:lnSpc>
              <a:defRPr lang="en-US" sz="2800" b="0" i="0" kern="1200" dirty="0" smtClean="0">
                <a:solidFill>
                  <a:schemeClr val="accent4"/>
                </a:solidFill>
                <a:latin typeface="+mj-lt"/>
                <a:ea typeface="+mn-ea"/>
                <a:cs typeface="+mn-cs"/>
              </a:defRPr>
            </a:lvl1pPr>
          </a:lstStyle>
          <a:p>
            <a:r>
              <a:rPr lang="en-US"/>
              <a:t>Title</a:t>
            </a:r>
          </a:p>
        </p:txBody>
      </p:sp>
    </p:spTree>
    <p:extLst>
      <p:ext uri="{BB962C8B-B14F-4D97-AF65-F5344CB8AC3E}">
        <p14:creationId xmlns:p14="http://schemas.microsoft.com/office/powerpoint/2010/main" val="3958186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26 Core PPT Template_Content_DarkerTeal">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7C41035-CC55-A76A-8692-EA36023FE78A}"/>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accent6"/>
          </a:solidFill>
          <a:ln w="4798" cap="flat">
            <a:noFill/>
            <a:prstDash val="solid"/>
            <a:miter/>
          </a:ln>
        </p:spPr>
        <p:txBody>
          <a:bodyPr rtlCol="0" anchor="ctr"/>
          <a:lstStyle/>
          <a:p>
            <a:endParaRPr lang="en-US" b="0" i="0">
              <a:solidFill>
                <a:schemeClr val="bg1"/>
              </a:solidFill>
              <a:latin typeface="+mn-lt"/>
            </a:endParaRPr>
          </a:p>
        </p:txBody>
      </p:sp>
      <p:sp>
        <p:nvSpPr>
          <p:cNvPr id="13" name="Text Placeholder 12">
            <a:extLst>
              <a:ext uri="{FF2B5EF4-FFF2-40B4-BE49-F238E27FC236}">
                <a16:creationId xmlns:a16="http://schemas.microsoft.com/office/drawing/2014/main" id="{F32C9E5F-E0ED-6C38-909E-6B5F6D7426F1}"/>
              </a:ext>
            </a:extLst>
          </p:cNvPr>
          <p:cNvSpPr>
            <a:spLocks noGrp="1"/>
          </p:cNvSpPr>
          <p:nvPr>
            <p:ph type="body" sz="quarter" idx="14" hasCustomPrompt="1"/>
          </p:nvPr>
        </p:nvSpPr>
        <p:spPr>
          <a:xfrm>
            <a:off x="344708" y="1301750"/>
            <a:ext cx="11534556" cy="5001260"/>
          </a:xfrm>
          <a:prstGeom prst="rect">
            <a:avLst/>
          </a:prstGeom>
        </p:spPr>
        <p:txBody>
          <a:bodyPr lIns="0" tIns="0" rIns="0" bIns="0"/>
          <a:lstStyle>
            <a:lvl1pPr marL="0" indent="0">
              <a:buNone/>
              <a:defRPr sz="1600" b="0" i="0">
                <a:solidFill>
                  <a:schemeClr val="bg1"/>
                </a:solidFill>
                <a:latin typeface="+mn-lt"/>
              </a:defRPr>
            </a:lvl1pPr>
            <a:lvl2pPr marL="685800" indent="-228600">
              <a:buFont typeface="Wingdings" pitchFamily="2" charset="2"/>
              <a:buChar char="§"/>
              <a:defRPr sz="1600" b="0" i="0">
                <a:solidFill>
                  <a:schemeClr val="bg1"/>
                </a:solidFill>
                <a:latin typeface="+mn-lt"/>
              </a:defRPr>
            </a:lvl2pPr>
            <a:lvl3pPr marL="1143000" indent="-228600">
              <a:buFont typeface="Wingdings" pitchFamily="2" charset="2"/>
              <a:buChar char="§"/>
              <a:defRPr sz="1600" b="0" i="0">
                <a:solidFill>
                  <a:schemeClr val="bg1"/>
                </a:solidFill>
                <a:latin typeface="+mn-lt"/>
              </a:defRPr>
            </a:lvl3pPr>
            <a:lvl4pPr marL="1600200" indent="-228600">
              <a:buFont typeface="Wingdings" pitchFamily="2" charset="2"/>
              <a:buChar char="§"/>
              <a:defRPr sz="1600" b="0" i="0">
                <a:solidFill>
                  <a:schemeClr val="bg1"/>
                </a:solidFill>
                <a:latin typeface="+mn-lt"/>
              </a:defRPr>
            </a:lvl4pPr>
            <a:lvl5pPr marL="2057400" indent="-228600">
              <a:buFont typeface="Wingdings" pitchFamily="2" charset="2"/>
              <a:buChar char="§"/>
              <a:defRPr sz="1600" b="0" i="0">
                <a:solidFill>
                  <a:schemeClr val="bg1"/>
                </a:solidFill>
                <a:latin typeface="+mn-lt"/>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22F9FF5C-824A-0A23-BC38-54D57C844431}"/>
              </a:ext>
            </a:extLst>
          </p:cNvPr>
          <p:cNvCxnSpPr>
            <a:cxnSpLocks/>
          </p:cNvCxnSpPr>
          <p:nvPr userDrawn="1"/>
        </p:nvCxnSpPr>
        <p:spPr>
          <a:xfrm>
            <a:off x="344708" y="6400283"/>
            <a:ext cx="1152144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aphic 4">
            <a:extLst>
              <a:ext uri="{FF2B5EF4-FFF2-40B4-BE49-F238E27FC236}">
                <a16:creationId xmlns:a16="http://schemas.microsoft.com/office/drawing/2014/main" id="{FE74B052-54F6-557E-2AE3-FA79F16B7E1F}"/>
              </a:ext>
            </a:extLst>
          </p:cNvPr>
          <p:cNvGrpSpPr>
            <a:grpSpLocks noChangeAspect="1"/>
          </p:cNvGrpSpPr>
          <p:nvPr userDrawn="1"/>
        </p:nvGrpSpPr>
        <p:grpSpPr>
          <a:xfrm>
            <a:off x="11428809" y="6521346"/>
            <a:ext cx="437338" cy="172466"/>
            <a:chOff x="1847850" y="5010150"/>
            <a:chExt cx="2714372" cy="1070431"/>
          </a:xfrm>
          <a:solidFill>
            <a:schemeClr val="bg1"/>
          </a:solidFill>
        </p:grpSpPr>
        <p:sp>
          <p:nvSpPr>
            <p:cNvPr id="21" name="Freeform 20">
              <a:extLst>
                <a:ext uri="{FF2B5EF4-FFF2-40B4-BE49-F238E27FC236}">
                  <a16:creationId xmlns:a16="http://schemas.microsoft.com/office/drawing/2014/main" id="{BDF814CA-4912-BAFD-C48F-0374BD4191EC}"/>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2" name="Freeform 21">
              <a:extLst>
                <a:ext uri="{FF2B5EF4-FFF2-40B4-BE49-F238E27FC236}">
                  <a16:creationId xmlns:a16="http://schemas.microsoft.com/office/drawing/2014/main" id="{18F8FF62-9E49-C64F-0A83-905609CC4580}"/>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3" name="Freeform 22">
              <a:extLst>
                <a:ext uri="{FF2B5EF4-FFF2-40B4-BE49-F238E27FC236}">
                  <a16:creationId xmlns:a16="http://schemas.microsoft.com/office/drawing/2014/main" id="{4EAB867F-EEC9-72D2-FAE9-70EEA8037FF6}"/>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4" name="Freeform 23">
              <a:extLst>
                <a:ext uri="{FF2B5EF4-FFF2-40B4-BE49-F238E27FC236}">
                  <a16:creationId xmlns:a16="http://schemas.microsoft.com/office/drawing/2014/main" id="{791DA25D-CA38-81C4-4572-E3647011449D}"/>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b="0" i="0">
                <a:solidFill>
                  <a:schemeClr val="accent6"/>
                </a:solidFill>
                <a:latin typeface="+mn-lt"/>
              </a:endParaRPr>
            </a:p>
          </p:txBody>
        </p:sp>
      </p:grpSp>
      <p:sp>
        <p:nvSpPr>
          <p:cNvPr id="25" name="Slide Number">
            <a:extLst>
              <a:ext uri="{FF2B5EF4-FFF2-40B4-BE49-F238E27FC236}">
                <a16:creationId xmlns:a16="http://schemas.microsoft.com/office/drawing/2014/main" id="{D164975A-660B-179F-35E9-53A5683756AB}"/>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bg1"/>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26" name="Footer Placeholder 1">
            <a:extLst>
              <a:ext uri="{FF2B5EF4-FFF2-40B4-BE49-F238E27FC236}">
                <a16:creationId xmlns:a16="http://schemas.microsoft.com/office/drawing/2014/main" id="{B3A1DE3B-5A18-EB9D-DBDF-C970AB1F7790}"/>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bg1"/>
                </a:solidFill>
                <a:latin typeface="+mn-lt"/>
              </a:defRPr>
            </a:lvl1pPr>
          </a:lstStyle>
          <a:p>
            <a:r>
              <a:rPr lang="en-US"/>
              <a:t>PRIVATE AND CONFIDENTIAL</a:t>
            </a:r>
          </a:p>
        </p:txBody>
      </p:sp>
      <p:sp>
        <p:nvSpPr>
          <p:cNvPr id="3" name="Title 2">
            <a:extLst>
              <a:ext uri="{FF2B5EF4-FFF2-40B4-BE49-F238E27FC236}">
                <a16:creationId xmlns:a16="http://schemas.microsoft.com/office/drawing/2014/main" id="{AA6DA686-517D-6923-4DD6-C1455995ED89}"/>
              </a:ext>
            </a:extLst>
          </p:cNvPr>
          <p:cNvSpPr>
            <a:spLocks noGrp="1"/>
          </p:cNvSpPr>
          <p:nvPr>
            <p:ph type="title" hasCustomPrompt="1"/>
          </p:nvPr>
        </p:nvSpPr>
        <p:spPr>
          <a:xfrm>
            <a:off x="344706" y="418239"/>
            <a:ext cx="11534141" cy="786231"/>
          </a:xfrm>
          <a:prstGeom prst="rect">
            <a:avLst/>
          </a:prstGeom>
        </p:spPr>
        <p:txBody>
          <a:bodyPr lIns="0"/>
          <a:lstStyle>
            <a:lvl1pPr>
              <a:lnSpc>
                <a:spcPct val="100000"/>
              </a:lnSpc>
              <a:defRPr lang="en-US" sz="2800" b="0" i="0" kern="1200" dirty="0" smtClean="0">
                <a:solidFill>
                  <a:schemeClr val="accent4"/>
                </a:solidFill>
                <a:latin typeface="+mj-lt"/>
                <a:ea typeface="+mn-ea"/>
                <a:cs typeface="+mn-cs"/>
              </a:defRPr>
            </a:lvl1pPr>
          </a:lstStyle>
          <a:p>
            <a:r>
              <a:rPr lang="en-US"/>
              <a:t>Title</a:t>
            </a:r>
          </a:p>
        </p:txBody>
      </p:sp>
    </p:spTree>
    <p:extLst>
      <p:ext uri="{BB962C8B-B14F-4D97-AF65-F5344CB8AC3E}">
        <p14:creationId xmlns:p14="http://schemas.microsoft.com/office/powerpoint/2010/main" val="137668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KG2026_Content_Whit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7C41035-CC55-A76A-8692-EA36023FE78A}"/>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bg1"/>
          </a:solidFill>
          <a:ln w="4798" cap="flat">
            <a:noFill/>
            <a:prstDash val="solid"/>
            <a:miter/>
          </a:ln>
        </p:spPr>
        <p:txBody>
          <a:bodyPr rtlCol="0" anchor="ctr"/>
          <a:lstStyle/>
          <a:p>
            <a:endParaRPr lang="en-US" b="0" i="0">
              <a:latin typeface="+mn-lt"/>
            </a:endParaRPr>
          </a:p>
        </p:txBody>
      </p:sp>
      <p:sp>
        <p:nvSpPr>
          <p:cNvPr id="13" name="Text Placeholder 12">
            <a:extLst>
              <a:ext uri="{FF2B5EF4-FFF2-40B4-BE49-F238E27FC236}">
                <a16:creationId xmlns:a16="http://schemas.microsoft.com/office/drawing/2014/main" id="{F32C9E5F-E0ED-6C38-909E-6B5F6D7426F1}"/>
              </a:ext>
            </a:extLst>
          </p:cNvPr>
          <p:cNvSpPr>
            <a:spLocks noGrp="1"/>
          </p:cNvSpPr>
          <p:nvPr>
            <p:ph type="body" sz="quarter" idx="14" hasCustomPrompt="1"/>
          </p:nvPr>
        </p:nvSpPr>
        <p:spPr>
          <a:xfrm>
            <a:off x="344293" y="1301750"/>
            <a:ext cx="11534971" cy="5001260"/>
          </a:xfrm>
          <a:prstGeom prst="rect">
            <a:avLst/>
          </a:prstGeom>
        </p:spPr>
        <p:txBody>
          <a:bodyPr lIns="0" tIns="0" rIns="0" bIns="0"/>
          <a:lstStyle>
            <a:lvl1pPr marL="0" indent="0">
              <a:buNone/>
              <a:defRPr sz="1600" b="0" i="0">
                <a:latin typeface="+mn-lt"/>
              </a:defRPr>
            </a:lvl1pPr>
            <a:lvl2pPr marL="685800" indent="-228600">
              <a:buFont typeface="Wingdings" pitchFamily="2" charset="2"/>
              <a:buChar char="§"/>
              <a:defRPr sz="1600" b="0" i="0">
                <a:latin typeface="+mn-lt"/>
              </a:defRPr>
            </a:lvl2pPr>
            <a:lvl3pPr marL="1143000" indent="-228600">
              <a:buFont typeface="Wingdings" pitchFamily="2" charset="2"/>
              <a:buChar char="§"/>
              <a:defRPr sz="1600" b="0" i="0">
                <a:latin typeface="+mn-lt"/>
              </a:defRPr>
            </a:lvl3pPr>
            <a:lvl4pPr marL="1600200" indent="-228600">
              <a:buFont typeface="Wingdings" pitchFamily="2" charset="2"/>
              <a:buChar char="§"/>
              <a:defRPr sz="1600" b="0" i="0">
                <a:latin typeface="+mn-lt"/>
              </a:defRPr>
            </a:lvl4pPr>
            <a:lvl5pPr marL="2057400" indent="-228600">
              <a:buFont typeface="Wingdings" pitchFamily="2" charset="2"/>
              <a:buChar char="§"/>
              <a:defRPr sz="1600" b="0" i="0">
                <a:latin typeface="+mn-lt"/>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EC7A4668-C08E-8EBA-348D-88AE36E3968A}"/>
              </a:ext>
            </a:extLst>
          </p:cNvPr>
          <p:cNvCxnSpPr>
            <a:cxnSpLocks/>
          </p:cNvCxnSpPr>
          <p:nvPr userDrawn="1"/>
        </p:nvCxnSpPr>
        <p:spPr>
          <a:xfrm>
            <a:off x="344708" y="6400283"/>
            <a:ext cx="1152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aphic 4">
            <a:extLst>
              <a:ext uri="{FF2B5EF4-FFF2-40B4-BE49-F238E27FC236}">
                <a16:creationId xmlns:a16="http://schemas.microsoft.com/office/drawing/2014/main" id="{211C9DFB-38DA-C662-9B30-2C2528DA657C}"/>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21" name="Freeform 20">
              <a:extLst>
                <a:ext uri="{FF2B5EF4-FFF2-40B4-BE49-F238E27FC236}">
                  <a16:creationId xmlns:a16="http://schemas.microsoft.com/office/drawing/2014/main" id="{01C5951C-FBAA-244D-F7C2-74966C65A95F}"/>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2" name="Freeform 21">
              <a:extLst>
                <a:ext uri="{FF2B5EF4-FFF2-40B4-BE49-F238E27FC236}">
                  <a16:creationId xmlns:a16="http://schemas.microsoft.com/office/drawing/2014/main" id="{C33EA04F-DFB9-54F6-8F76-F8D6E396A66E}"/>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3" name="Freeform 22">
              <a:extLst>
                <a:ext uri="{FF2B5EF4-FFF2-40B4-BE49-F238E27FC236}">
                  <a16:creationId xmlns:a16="http://schemas.microsoft.com/office/drawing/2014/main" id="{6EE0E3FE-50A8-2AC5-40C8-0092A619192F}"/>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24" name="Freeform 23">
              <a:extLst>
                <a:ext uri="{FF2B5EF4-FFF2-40B4-BE49-F238E27FC236}">
                  <a16:creationId xmlns:a16="http://schemas.microsoft.com/office/drawing/2014/main" id="{ED58D483-8601-C70A-F09C-32645188DEB4}"/>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b="0" i="0">
                <a:solidFill>
                  <a:schemeClr val="accent6"/>
                </a:solidFill>
                <a:latin typeface="+mn-lt"/>
              </a:endParaRPr>
            </a:p>
          </p:txBody>
        </p:sp>
      </p:grpSp>
      <p:sp>
        <p:nvSpPr>
          <p:cNvPr id="25" name="Slide Number">
            <a:extLst>
              <a:ext uri="{FF2B5EF4-FFF2-40B4-BE49-F238E27FC236}">
                <a16:creationId xmlns:a16="http://schemas.microsoft.com/office/drawing/2014/main" id="{CF98C458-B2B1-9744-3248-BF4F8F26A595}"/>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accent6"/>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26" name="Footer Placeholder 1">
            <a:extLst>
              <a:ext uri="{FF2B5EF4-FFF2-40B4-BE49-F238E27FC236}">
                <a16:creationId xmlns:a16="http://schemas.microsoft.com/office/drawing/2014/main" id="{9F0FD635-BF9D-811C-F7AF-78EE98404316}"/>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accent6"/>
                </a:solidFill>
                <a:latin typeface="+mn-lt"/>
              </a:defRPr>
            </a:lvl1pPr>
          </a:lstStyle>
          <a:p>
            <a:r>
              <a:rPr lang="en-US"/>
              <a:t>PRIVATE AND CONFIDENTIAL</a:t>
            </a:r>
          </a:p>
        </p:txBody>
      </p:sp>
      <p:sp>
        <p:nvSpPr>
          <p:cNvPr id="3" name="Title 2">
            <a:extLst>
              <a:ext uri="{FF2B5EF4-FFF2-40B4-BE49-F238E27FC236}">
                <a16:creationId xmlns:a16="http://schemas.microsoft.com/office/drawing/2014/main" id="{D5BB0002-CF7E-A54C-41DA-1B3A4EE5A4A3}"/>
              </a:ext>
            </a:extLst>
          </p:cNvPr>
          <p:cNvSpPr>
            <a:spLocks noGrp="1"/>
          </p:cNvSpPr>
          <p:nvPr>
            <p:ph type="title" hasCustomPrompt="1"/>
          </p:nvPr>
        </p:nvSpPr>
        <p:spPr>
          <a:xfrm>
            <a:off x="344706" y="418239"/>
            <a:ext cx="11534141" cy="786231"/>
          </a:xfrm>
          <a:prstGeom prst="rect">
            <a:avLst/>
          </a:prstGeom>
        </p:spPr>
        <p:txBody>
          <a:bodyPr lIns="0"/>
          <a:lstStyle>
            <a:lvl1pPr>
              <a:lnSpc>
                <a:spcPct val="100000"/>
              </a:lnSpc>
              <a:defRPr lang="en-US" sz="2800" b="0" i="0" kern="1200" dirty="0" smtClean="0">
                <a:solidFill>
                  <a:schemeClr val="accent6"/>
                </a:solidFill>
                <a:latin typeface="+mj-lt"/>
                <a:ea typeface="+mn-ea"/>
                <a:cs typeface="+mn-cs"/>
              </a:defRPr>
            </a:lvl1pPr>
          </a:lstStyle>
          <a:p>
            <a:r>
              <a:rPr lang="en-US"/>
              <a:t>Title</a:t>
            </a:r>
          </a:p>
        </p:txBody>
      </p:sp>
    </p:spTree>
    <p:extLst>
      <p:ext uri="{BB962C8B-B14F-4D97-AF65-F5344CB8AC3E}">
        <p14:creationId xmlns:p14="http://schemas.microsoft.com/office/powerpoint/2010/main" val="444536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26 Core PPT Template_Content_LightGray">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7C41035-CC55-A76A-8692-EA36023FE78A}"/>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accent2"/>
          </a:solidFill>
          <a:ln w="4798" cap="flat">
            <a:noFill/>
            <a:prstDash val="solid"/>
            <a:miter/>
          </a:ln>
        </p:spPr>
        <p:txBody>
          <a:bodyPr rtlCol="0" anchor="ctr"/>
          <a:lstStyle/>
          <a:p>
            <a:endParaRPr lang="en-US" b="0" i="0">
              <a:latin typeface="+mn-lt"/>
            </a:endParaRPr>
          </a:p>
        </p:txBody>
      </p:sp>
      <p:sp>
        <p:nvSpPr>
          <p:cNvPr id="13" name="Text Placeholder 12">
            <a:extLst>
              <a:ext uri="{FF2B5EF4-FFF2-40B4-BE49-F238E27FC236}">
                <a16:creationId xmlns:a16="http://schemas.microsoft.com/office/drawing/2014/main" id="{F32C9E5F-E0ED-6C38-909E-6B5F6D7426F1}"/>
              </a:ext>
            </a:extLst>
          </p:cNvPr>
          <p:cNvSpPr>
            <a:spLocks noGrp="1"/>
          </p:cNvSpPr>
          <p:nvPr>
            <p:ph type="body" sz="quarter" idx="14" hasCustomPrompt="1"/>
          </p:nvPr>
        </p:nvSpPr>
        <p:spPr>
          <a:xfrm>
            <a:off x="344708" y="1301750"/>
            <a:ext cx="11534556" cy="5001260"/>
          </a:xfrm>
          <a:prstGeom prst="rect">
            <a:avLst/>
          </a:prstGeom>
        </p:spPr>
        <p:txBody>
          <a:bodyPr lIns="0" tIns="0" rIns="0" bIns="0"/>
          <a:lstStyle>
            <a:lvl1pPr marL="0" indent="0">
              <a:buNone/>
              <a:defRPr sz="1600" b="0" i="0">
                <a:latin typeface="+mn-lt"/>
              </a:defRPr>
            </a:lvl1pPr>
            <a:lvl2pPr marL="685800" indent="-228600">
              <a:buFont typeface="Wingdings" pitchFamily="2" charset="2"/>
              <a:buChar char="§"/>
              <a:defRPr sz="1600" b="0" i="0">
                <a:latin typeface="+mn-lt"/>
              </a:defRPr>
            </a:lvl2pPr>
            <a:lvl3pPr marL="1143000" indent="-228600">
              <a:buFont typeface="Wingdings" pitchFamily="2" charset="2"/>
              <a:buChar char="§"/>
              <a:defRPr sz="1600" b="0" i="0">
                <a:latin typeface="+mn-lt"/>
              </a:defRPr>
            </a:lvl3pPr>
            <a:lvl4pPr marL="1600200" indent="-228600">
              <a:buFont typeface="Wingdings" pitchFamily="2" charset="2"/>
              <a:buChar char="§"/>
              <a:defRPr sz="1600" b="0" i="0">
                <a:latin typeface="+mn-lt"/>
              </a:defRPr>
            </a:lvl4pPr>
            <a:lvl5pPr marL="2057400" indent="-228600">
              <a:buFont typeface="Wingdings" pitchFamily="2" charset="2"/>
              <a:buChar char="§"/>
              <a:defRPr sz="1600" b="0" i="0">
                <a:latin typeface="+mn-lt"/>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C1D2A416-2490-3721-BB38-0B457938D550}"/>
              </a:ext>
            </a:extLst>
          </p:cNvPr>
          <p:cNvCxnSpPr>
            <a:cxnSpLocks/>
          </p:cNvCxnSpPr>
          <p:nvPr userDrawn="1"/>
        </p:nvCxnSpPr>
        <p:spPr>
          <a:xfrm>
            <a:off x="344708" y="6400283"/>
            <a:ext cx="1152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aphic 4">
            <a:extLst>
              <a:ext uri="{FF2B5EF4-FFF2-40B4-BE49-F238E27FC236}">
                <a16:creationId xmlns:a16="http://schemas.microsoft.com/office/drawing/2014/main" id="{6078000E-9065-E984-D476-128E9D3B3ED3}"/>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11" name="Freeform 10">
              <a:extLst>
                <a:ext uri="{FF2B5EF4-FFF2-40B4-BE49-F238E27FC236}">
                  <a16:creationId xmlns:a16="http://schemas.microsoft.com/office/drawing/2014/main" id="{3A8B4721-5F11-7E8C-E960-5C6187B26D8F}"/>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4" name="Freeform 13">
              <a:extLst>
                <a:ext uri="{FF2B5EF4-FFF2-40B4-BE49-F238E27FC236}">
                  <a16:creationId xmlns:a16="http://schemas.microsoft.com/office/drawing/2014/main" id="{ABCB5030-1155-E450-D5CD-1130B9652E4E}"/>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5" name="Freeform 14">
              <a:extLst>
                <a:ext uri="{FF2B5EF4-FFF2-40B4-BE49-F238E27FC236}">
                  <a16:creationId xmlns:a16="http://schemas.microsoft.com/office/drawing/2014/main" id="{46712F80-319D-59DF-4657-29AAB86820BE}"/>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6" name="Freeform 15">
              <a:extLst>
                <a:ext uri="{FF2B5EF4-FFF2-40B4-BE49-F238E27FC236}">
                  <a16:creationId xmlns:a16="http://schemas.microsoft.com/office/drawing/2014/main" id="{E11057AE-B91F-65C9-3938-A267EFCEA424}"/>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b="0" i="0">
                <a:solidFill>
                  <a:schemeClr val="accent6"/>
                </a:solidFill>
                <a:latin typeface="+mn-lt"/>
              </a:endParaRPr>
            </a:p>
          </p:txBody>
        </p:sp>
      </p:grpSp>
      <p:sp>
        <p:nvSpPr>
          <p:cNvPr id="17" name="Slide Number">
            <a:extLst>
              <a:ext uri="{FF2B5EF4-FFF2-40B4-BE49-F238E27FC236}">
                <a16:creationId xmlns:a16="http://schemas.microsoft.com/office/drawing/2014/main" id="{CAD80497-C200-A583-C4D2-E23C9C466C9C}"/>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accent6"/>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18" name="Footer Placeholder 1">
            <a:extLst>
              <a:ext uri="{FF2B5EF4-FFF2-40B4-BE49-F238E27FC236}">
                <a16:creationId xmlns:a16="http://schemas.microsoft.com/office/drawing/2014/main" id="{C4056467-84E4-B79D-C1B1-3DE6E98DDB63}"/>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accent6"/>
                </a:solidFill>
                <a:latin typeface="+mn-lt"/>
              </a:defRPr>
            </a:lvl1pPr>
          </a:lstStyle>
          <a:p>
            <a:r>
              <a:rPr lang="en-US"/>
              <a:t>PRIVATE AND CONFIDENTIAL</a:t>
            </a:r>
          </a:p>
        </p:txBody>
      </p:sp>
      <p:sp>
        <p:nvSpPr>
          <p:cNvPr id="2" name="Title 2">
            <a:extLst>
              <a:ext uri="{FF2B5EF4-FFF2-40B4-BE49-F238E27FC236}">
                <a16:creationId xmlns:a16="http://schemas.microsoft.com/office/drawing/2014/main" id="{86AC81A8-AAD3-CC95-A774-216DE87B719C}"/>
              </a:ext>
            </a:extLst>
          </p:cNvPr>
          <p:cNvSpPr>
            <a:spLocks noGrp="1"/>
          </p:cNvSpPr>
          <p:nvPr>
            <p:ph type="title" hasCustomPrompt="1"/>
          </p:nvPr>
        </p:nvSpPr>
        <p:spPr>
          <a:xfrm>
            <a:off x="344706" y="418239"/>
            <a:ext cx="11534141" cy="786231"/>
          </a:xfrm>
          <a:prstGeom prst="rect">
            <a:avLst/>
          </a:prstGeom>
        </p:spPr>
        <p:txBody>
          <a:bodyPr lIns="0"/>
          <a:lstStyle>
            <a:lvl1pPr>
              <a:lnSpc>
                <a:spcPct val="100000"/>
              </a:lnSpc>
              <a:defRPr lang="en-US" sz="2800" b="0" i="0" kern="1200" dirty="0" smtClean="0">
                <a:solidFill>
                  <a:schemeClr val="accent6"/>
                </a:solidFill>
                <a:latin typeface="+mj-lt"/>
                <a:ea typeface="+mn-ea"/>
                <a:cs typeface="+mn-cs"/>
              </a:defRPr>
            </a:lvl1pPr>
          </a:lstStyle>
          <a:p>
            <a:r>
              <a:rPr lang="en-US"/>
              <a:t>Title</a:t>
            </a:r>
          </a:p>
        </p:txBody>
      </p:sp>
    </p:spTree>
    <p:extLst>
      <p:ext uri="{BB962C8B-B14F-4D97-AF65-F5344CB8AC3E}">
        <p14:creationId xmlns:p14="http://schemas.microsoft.com/office/powerpoint/2010/main" val="860135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26 Core PPT Template_Gray_VoltHighlight_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55F69376-1CDD-AD72-A4FF-D8258471D107}"/>
              </a:ext>
            </a:extLst>
          </p:cNvPr>
          <p:cNvSpPr/>
          <p:nvPr userDrawn="1"/>
        </p:nvSpPr>
        <p:spPr>
          <a:xfrm>
            <a:off x="0" y="1"/>
            <a:ext cx="12192000" cy="6857999"/>
          </a:xfrm>
          <a:custGeom>
            <a:avLst/>
            <a:gdLst>
              <a:gd name="connsiteX0" fmla="*/ 0 w 7676444"/>
              <a:gd name="connsiteY0" fmla="*/ 0 h 4317999"/>
              <a:gd name="connsiteX1" fmla="*/ 7676445 w 7676444"/>
              <a:gd name="connsiteY1" fmla="*/ 0 h 4317999"/>
              <a:gd name="connsiteX2" fmla="*/ 7676445 w 7676444"/>
              <a:gd name="connsiteY2" fmla="*/ 4318000 h 4317999"/>
              <a:gd name="connsiteX3" fmla="*/ 0 w 7676444"/>
              <a:gd name="connsiteY3" fmla="*/ 4318000 h 4317999"/>
            </a:gdLst>
            <a:ahLst/>
            <a:cxnLst>
              <a:cxn ang="0">
                <a:pos x="connsiteX0" y="connsiteY0"/>
              </a:cxn>
              <a:cxn ang="0">
                <a:pos x="connsiteX1" y="connsiteY1"/>
              </a:cxn>
              <a:cxn ang="0">
                <a:pos x="connsiteX2" y="connsiteY2"/>
              </a:cxn>
              <a:cxn ang="0">
                <a:pos x="connsiteX3" y="connsiteY3"/>
              </a:cxn>
            </a:cxnLst>
            <a:rect l="l" t="t" r="r" b="b"/>
            <a:pathLst>
              <a:path w="7676444" h="4317999">
                <a:moveTo>
                  <a:pt x="0" y="0"/>
                </a:moveTo>
                <a:lnTo>
                  <a:pt x="7676445" y="0"/>
                </a:lnTo>
                <a:lnTo>
                  <a:pt x="7676445" y="4318000"/>
                </a:lnTo>
                <a:lnTo>
                  <a:pt x="0" y="4318000"/>
                </a:lnTo>
                <a:close/>
              </a:path>
            </a:pathLst>
          </a:custGeom>
          <a:solidFill>
            <a:schemeClr val="accent3"/>
          </a:solidFill>
          <a:ln w="4798" cap="flat">
            <a:noFill/>
            <a:prstDash val="solid"/>
            <a:miter/>
          </a:ln>
        </p:spPr>
        <p:txBody>
          <a:bodyPr rtlCol="0" anchor="ctr"/>
          <a:lstStyle/>
          <a:p>
            <a:endParaRPr lang="en-US" b="0" i="0">
              <a:latin typeface="+mn-lt"/>
            </a:endParaRPr>
          </a:p>
        </p:txBody>
      </p:sp>
      <p:sp>
        <p:nvSpPr>
          <p:cNvPr id="24" name="Freeform 23">
            <a:extLst>
              <a:ext uri="{FF2B5EF4-FFF2-40B4-BE49-F238E27FC236}">
                <a16:creationId xmlns:a16="http://schemas.microsoft.com/office/drawing/2014/main" id="{4D7EF5A8-D25A-C768-6CF6-0C9646A9A9A3}"/>
              </a:ext>
            </a:extLst>
          </p:cNvPr>
          <p:cNvSpPr/>
          <p:nvPr userDrawn="1"/>
        </p:nvSpPr>
        <p:spPr>
          <a:xfrm>
            <a:off x="-8039" y="-3"/>
            <a:ext cx="6920806" cy="6858005"/>
          </a:xfrm>
          <a:custGeom>
            <a:avLst/>
            <a:gdLst>
              <a:gd name="connsiteX0" fmla="*/ 0 w 6920806"/>
              <a:gd name="connsiteY0" fmla="*/ 0 h 6858005"/>
              <a:gd name="connsiteX1" fmla="*/ 6275733 w 6920806"/>
              <a:gd name="connsiteY1" fmla="*/ 0 h 6858005"/>
              <a:gd name="connsiteX2" fmla="*/ 6275729 w 6920806"/>
              <a:gd name="connsiteY2" fmla="*/ 4 h 6858005"/>
              <a:gd name="connsiteX3" fmla="*/ 6920804 w 6920806"/>
              <a:gd name="connsiteY3" fmla="*/ 4 h 6858005"/>
              <a:gd name="connsiteX4" fmla="*/ 3491804 w 6920806"/>
              <a:gd name="connsiteY4" fmla="*/ 3429004 h 6858005"/>
              <a:gd name="connsiteX5" fmla="*/ 6920806 w 6920806"/>
              <a:gd name="connsiteY5" fmla="*/ 6858005 h 6858005"/>
              <a:gd name="connsiteX6" fmla="*/ 645071 w 6920806"/>
              <a:gd name="connsiteY6" fmla="*/ 6858005 h 6858005"/>
              <a:gd name="connsiteX7" fmla="*/ 645071 w 6920806"/>
              <a:gd name="connsiteY7" fmla="*/ 6858001 h 6858005"/>
              <a:gd name="connsiteX8" fmla="*/ 0 w 6920806"/>
              <a:gd name="connsiteY8" fmla="*/ 6858001 h 68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0806" h="6858005">
                <a:moveTo>
                  <a:pt x="0" y="0"/>
                </a:moveTo>
                <a:lnTo>
                  <a:pt x="6275733" y="0"/>
                </a:lnTo>
                <a:lnTo>
                  <a:pt x="6275729" y="4"/>
                </a:lnTo>
                <a:lnTo>
                  <a:pt x="6920804" y="4"/>
                </a:lnTo>
                <a:lnTo>
                  <a:pt x="3491804" y="3429004"/>
                </a:lnTo>
                <a:lnTo>
                  <a:pt x="6920806" y="6858005"/>
                </a:lnTo>
                <a:lnTo>
                  <a:pt x="645071" y="6858005"/>
                </a:lnTo>
                <a:lnTo>
                  <a:pt x="645071" y="6858001"/>
                </a:lnTo>
                <a:lnTo>
                  <a:pt x="0" y="6858001"/>
                </a:lnTo>
                <a:close/>
              </a:path>
            </a:pathLst>
          </a:custGeom>
          <a:solidFill>
            <a:schemeClr val="accent1"/>
          </a:solidFill>
          <a:ln w="4798" cap="flat">
            <a:noFill/>
            <a:prstDash val="solid"/>
            <a:miter/>
          </a:ln>
        </p:spPr>
        <p:txBody>
          <a:bodyPr rtlCol="0" anchor="ctr"/>
          <a:lstStyle/>
          <a:p>
            <a:endParaRPr lang="en-US" b="0" i="0">
              <a:latin typeface="+mn-lt"/>
            </a:endParaRPr>
          </a:p>
        </p:txBody>
      </p:sp>
      <p:sp>
        <p:nvSpPr>
          <p:cNvPr id="22" name="Text Placeholder 12">
            <a:extLst>
              <a:ext uri="{FF2B5EF4-FFF2-40B4-BE49-F238E27FC236}">
                <a16:creationId xmlns:a16="http://schemas.microsoft.com/office/drawing/2014/main" id="{0462C3C0-7F2C-929C-1E5A-0BDDA9475DF5}"/>
              </a:ext>
            </a:extLst>
          </p:cNvPr>
          <p:cNvSpPr>
            <a:spLocks noGrp="1"/>
          </p:cNvSpPr>
          <p:nvPr>
            <p:ph type="body" sz="quarter" idx="14" hasCustomPrompt="1"/>
          </p:nvPr>
        </p:nvSpPr>
        <p:spPr>
          <a:xfrm>
            <a:off x="6620442" y="356677"/>
            <a:ext cx="5245705" cy="5787970"/>
          </a:xfrm>
          <a:prstGeom prst="rect">
            <a:avLst/>
          </a:prstGeom>
        </p:spPr>
        <p:txBody>
          <a:bodyPr lIns="0" tIns="0" rIns="0" bIns="0" anchor="ctr"/>
          <a:lstStyle>
            <a:lvl1pPr marL="0" indent="0">
              <a:lnSpc>
                <a:spcPct val="100000"/>
              </a:lnSpc>
              <a:spcBef>
                <a:spcPts val="0"/>
              </a:spcBef>
              <a:spcAft>
                <a:spcPts val="1200"/>
              </a:spcAft>
              <a:buNone/>
              <a:defRPr sz="1600" b="0" i="0">
                <a:latin typeface="+mn-lt"/>
              </a:defRPr>
            </a:lvl1pPr>
            <a:lvl2pPr>
              <a:lnSpc>
                <a:spcPct val="100000"/>
              </a:lnSpc>
              <a:spcBef>
                <a:spcPts val="0"/>
              </a:spcBef>
              <a:spcAft>
                <a:spcPts val="1200"/>
              </a:spcAft>
              <a:defRPr sz="1600" b="0" i="0">
                <a:latin typeface="+mn-lt"/>
              </a:defRPr>
            </a:lvl2pPr>
            <a:lvl3pPr>
              <a:lnSpc>
                <a:spcPct val="100000"/>
              </a:lnSpc>
              <a:spcBef>
                <a:spcPts val="0"/>
              </a:spcBef>
              <a:spcAft>
                <a:spcPts val="1200"/>
              </a:spcAft>
              <a:defRPr sz="1600" b="0" i="0">
                <a:latin typeface="+mn-lt"/>
              </a:defRPr>
            </a:lvl3pPr>
            <a:lvl4pPr>
              <a:lnSpc>
                <a:spcPct val="100000"/>
              </a:lnSpc>
              <a:spcBef>
                <a:spcPts val="0"/>
              </a:spcBef>
              <a:spcAft>
                <a:spcPts val="1200"/>
              </a:spcAft>
              <a:defRPr sz="1600" b="0" i="0">
                <a:latin typeface="+mn-lt"/>
              </a:defRPr>
            </a:lvl4pPr>
            <a:lvl5pPr>
              <a:lnSpc>
                <a:spcPct val="100000"/>
              </a:lnSpc>
              <a:spcBef>
                <a:spcPts val="0"/>
              </a:spcBef>
              <a:spcAft>
                <a:spcPts val="1200"/>
              </a:spcAft>
              <a:defRPr sz="1600" b="0" i="0">
                <a:latin typeface="+mn-lt"/>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grpSp>
        <p:nvGrpSpPr>
          <p:cNvPr id="10" name="Graphic 4">
            <a:extLst>
              <a:ext uri="{FF2B5EF4-FFF2-40B4-BE49-F238E27FC236}">
                <a16:creationId xmlns:a16="http://schemas.microsoft.com/office/drawing/2014/main" id="{0895B3A2-9D8E-FF45-FBA9-DFA826044A3A}"/>
              </a:ext>
            </a:extLst>
          </p:cNvPr>
          <p:cNvGrpSpPr>
            <a:grpSpLocks noChangeAspect="1"/>
          </p:cNvGrpSpPr>
          <p:nvPr userDrawn="1"/>
        </p:nvGrpSpPr>
        <p:grpSpPr>
          <a:xfrm>
            <a:off x="11428809" y="6521346"/>
            <a:ext cx="437338" cy="172466"/>
            <a:chOff x="1847850" y="5010150"/>
            <a:chExt cx="2714372" cy="1070431"/>
          </a:xfrm>
          <a:solidFill>
            <a:schemeClr val="accent6"/>
          </a:solidFill>
        </p:grpSpPr>
        <p:sp>
          <p:nvSpPr>
            <p:cNvPr id="11" name="Freeform 10">
              <a:extLst>
                <a:ext uri="{FF2B5EF4-FFF2-40B4-BE49-F238E27FC236}">
                  <a16:creationId xmlns:a16="http://schemas.microsoft.com/office/drawing/2014/main" id="{7D1D1921-88D1-EBFD-FF83-573C801D5858}"/>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3" name="Freeform 12">
              <a:extLst>
                <a:ext uri="{FF2B5EF4-FFF2-40B4-BE49-F238E27FC236}">
                  <a16:creationId xmlns:a16="http://schemas.microsoft.com/office/drawing/2014/main" id="{8406020D-207E-2A51-5BAF-4DCB8465D305}"/>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4" name="Freeform 13">
              <a:extLst>
                <a:ext uri="{FF2B5EF4-FFF2-40B4-BE49-F238E27FC236}">
                  <a16:creationId xmlns:a16="http://schemas.microsoft.com/office/drawing/2014/main" id="{519B27B8-5C00-F464-0330-948A41485D3E}"/>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b="0" i="0">
                <a:solidFill>
                  <a:schemeClr val="accent6"/>
                </a:solidFill>
                <a:latin typeface="+mn-lt"/>
              </a:endParaRPr>
            </a:p>
          </p:txBody>
        </p:sp>
        <p:sp>
          <p:nvSpPr>
            <p:cNvPr id="15" name="Freeform 14">
              <a:extLst>
                <a:ext uri="{FF2B5EF4-FFF2-40B4-BE49-F238E27FC236}">
                  <a16:creationId xmlns:a16="http://schemas.microsoft.com/office/drawing/2014/main" id="{FDDB901B-56C7-FB51-172A-2F710C90B52B}"/>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b="0" i="0">
                <a:solidFill>
                  <a:schemeClr val="accent6"/>
                </a:solidFill>
                <a:latin typeface="+mn-lt"/>
              </a:endParaRPr>
            </a:p>
          </p:txBody>
        </p:sp>
      </p:grpSp>
      <p:sp>
        <p:nvSpPr>
          <p:cNvPr id="16" name="Slide Number">
            <a:extLst>
              <a:ext uri="{FF2B5EF4-FFF2-40B4-BE49-F238E27FC236}">
                <a16:creationId xmlns:a16="http://schemas.microsoft.com/office/drawing/2014/main" id="{221B1F44-DF5C-14AD-95DD-E8EBC184570A}"/>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accent6"/>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17" name="Footer Placeholder 1">
            <a:extLst>
              <a:ext uri="{FF2B5EF4-FFF2-40B4-BE49-F238E27FC236}">
                <a16:creationId xmlns:a16="http://schemas.microsoft.com/office/drawing/2014/main" id="{FBEBDA5D-35E1-6F66-BE40-0D7FC906496F}"/>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defRPr sz="1000" b="0" i="0">
                <a:solidFill>
                  <a:schemeClr val="accent6"/>
                </a:solidFill>
                <a:latin typeface="+mn-lt"/>
              </a:defRPr>
            </a:lvl1pPr>
          </a:lstStyle>
          <a:p>
            <a:r>
              <a:rPr lang="en-US"/>
              <a:t>PRIVATE AND CONFIDENTIAL</a:t>
            </a:r>
          </a:p>
        </p:txBody>
      </p:sp>
      <p:sp>
        <p:nvSpPr>
          <p:cNvPr id="2" name="Title 2">
            <a:extLst>
              <a:ext uri="{FF2B5EF4-FFF2-40B4-BE49-F238E27FC236}">
                <a16:creationId xmlns:a16="http://schemas.microsoft.com/office/drawing/2014/main" id="{23AFC794-606C-D5A2-9150-8A6D1BD5F04E}"/>
              </a:ext>
            </a:extLst>
          </p:cNvPr>
          <p:cNvSpPr>
            <a:spLocks noGrp="1"/>
          </p:cNvSpPr>
          <p:nvPr>
            <p:ph type="title" hasCustomPrompt="1"/>
          </p:nvPr>
        </p:nvSpPr>
        <p:spPr>
          <a:xfrm>
            <a:off x="344706" y="3056940"/>
            <a:ext cx="3174349" cy="786231"/>
          </a:xfrm>
          <a:prstGeom prst="rect">
            <a:avLst/>
          </a:prstGeom>
        </p:spPr>
        <p:txBody>
          <a:bodyPr lIns="0" anchor="ctr"/>
          <a:lstStyle>
            <a:lvl1pPr>
              <a:lnSpc>
                <a:spcPct val="100000"/>
              </a:lnSpc>
              <a:defRPr lang="en-US" sz="2800" b="0" i="0" kern="1200" dirty="0" smtClean="0">
                <a:solidFill>
                  <a:schemeClr val="tx1"/>
                </a:solidFill>
                <a:latin typeface="+mj-lt"/>
                <a:ea typeface="+mn-ea"/>
                <a:cs typeface="+mn-cs"/>
              </a:defRPr>
            </a:lvl1pPr>
          </a:lstStyle>
          <a:p>
            <a:r>
              <a:rPr lang="en-US"/>
              <a:t>Title</a:t>
            </a:r>
          </a:p>
        </p:txBody>
      </p:sp>
    </p:spTree>
    <p:extLst>
      <p:ext uri="{BB962C8B-B14F-4D97-AF65-F5344CB8AC3E}">
        <p14:creationId xmlns:p14="http://schemas.microsoft.com/office/powerpoint/2010/main" val="1589359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26 Core PPT Template_Image_Content_5">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A9A4FCB-327F-F5E4-51DE-C3E948C78E2B}"/>
              </a:ext>
            </a:extLst>
          </p:cNvPr>
          <p:cNvSpPr/>
          <p:nvPr userDrawn="1"/>
        </p:nvSpPr>
        <p:spPr>
          <a:xfrm>
            <a:off x="-41878" y="0"/>
            <a:ext cx="12233878" cy="6886272"/>
          </a:xfrm>
          <a:custGeom>
            <a:avLst/>
            <a:gdLst>
              <a:gd name="connsiteX0" fmla="*/ 0 w 2547675"/>
              <a:gd name="connsiteY0" fmla="*/ 0 h 1431245"/>
              <a:gd name="connsiteX1" fmla="*/ 2547675 w 2547675"/>
              <a:gd name="connsiteY1" fmla="*/ 0 h 1431245"/>
              <a:gd name="connsiteX2" fmla="*/ 2547675 w 2547675"/>
              <a:gd name="connsiteY2" fmla="*/ 1431245 h 1431245"/>
              <a:gd name="connsiteX3" fmla="*/ 0 w 2547675"/>
              <a:gd name="connsiteY3" fmla="*/ 1431245 h 1431245"/>
            </a:gdLst>
            <a:ahLst/>
            <a:cxnLst>
              <a:cxn ang="0">
                <a:pos x="connsiteX0" y="connsiteY0"/>
              </a:cxn>
              <a:cxn ang="0">
                <a:pos x="connsiteX1" y="connsiteY1"/>
              </a:cxn>
              <a:cxn ang="0">
                <a:pos x="connsiteX2" y="connsiteY2"/>
              </a:cxn>
              <a:cxn ang="0">
                <a:pos x="connsiteX3" y="connsiteY3"/>
              </a:cxn>
            </a:cxnLst>
            <a:rect l="l" t="t" r="r" b="b"/>
            <a:pathLst>
              <a:path w="2547675" h="1431245">
                <a:moveTo>
                  <a:pt x="0" y="0"/>
                </a:moveTo>
                <a:lnTo>
                  <a:pt x="2547675" y="0"/>
                </a:lnTo>
                <a:lnTo>
                  <a:pt x="2547675" y="1431245"/>
                </a:lnTo>
                <a:lnTo>
                  <a:pt x="0" y="1431245"/>
                </a:lnTo>
                <a:close/>
              </a:path>
            </a:pathLst>
          </a:custGeom>
          <a:solidFill>
            <a:srgbClr val="F5EBDC"/>
          </a:solidFill>
          <a:ln w="4976" cap="flat">
            <a:noFill/>
            <a:prstDash val="solid"/>
            <a:miter/>
          </a:ln>
        </p:spPr>
        <p:txBody>
          <a:bodyPr rtlCol="0" anchor="ctr"/>
          <a:lstStyle/>
          <a:p>
            <a:pPr>
              <a:lnSpc>
                <a:spcPct val="100000"/>
              </a:lnSpc>
            </a:pPr>
            <a:endParaRPr lang="en-US" b="0" i="0">
              <a:latin typeface="+mn-lt"/>
            </a:endParaRPr>
          </a:p>
        </p:txBody>
      </p:sp>
      <p:sp>
        <p:nvSpPr>
          <p:cNvPr id="20" name="Picture Placeholder 18">
            <a:extLst>
              <a:ext uri="{FF2B5EF4-FFF2-40B4-BE49-F238E27FC236}">
                <a16:creationId xmlns:a16="http://schemas.microsoft.com/office/drawing/2014/main" id="{C457A18F-C2E9-1562-EA3F-728E1CB44597}"/>
              </a:ext>
            </a:extLst>
          </p:cNvPr>
          <p:cNvSpPr>
            <a:spLocks noGrp="1"/>
          </p:cNvSpPr>
          <p:nvPr>
            <p:ph type="pic" sz="quarter" idx="16"/>
          </p:nvPr>
        </p:nvSpPr>
        <p:spPr>
          <a:xfrm>
            <a:off x="2975668" y="-20072"/>
            <a:ext cx="9215981" cy="6926416"/>
          </a:xfrm>
          <a:prstGeom prst="rect">
            <a:avLst/>
          </a:prstGeom>
          <a:solidFill>
            <a:schemeClr val="accent3"/>
          </a:solidFill>
        </p:spPr>
        <p:txBody>
          <a:bodyPr/>
          <a:lstStyle>
            <a:lvl1pPr marL="0" indent="0">
              <a:lnSpc>
                <a:spcPct val="100000"/>
              </a:lnSpc>
              <a:buNone/>
              <a:defRPr sz="1800" b="0" i="0">
                <a:latin typeface="+mn-lt"/>
              </a:defRPr>
            </a:lvl1pPr>
          </a:lstStyle>
          <a:p>
            <a:r>
              <a:rPr lang="en-US"/>
              <a:t>Click icon to add picture</a:t>
            </a:r>
          </a:p>
        </p:txBody>
      </p:sp>
      <p:sp>
        <p:nvSpPr>
          <p:cNvPr id="17" name="Text Placeholder 12">
            <a:extLst>
              <a:ext uri="{FF2B5EF4-FFF2-40B4-BE49-F238E27FC236}">
                <a16:creationId xmlns:a16="http://schemas.microsoft.com/office/drawing/2014/main" id="{A1D86947-9FD6-D93D-4B6D-52CF533D8674}"/>
              </a:ext>
            </a:extLst>
          </p:cNvPr>
          <p:cNvSpPr>
            <a:spLocks noGrp="1"/>
          </p:cNvSpPr>
          <p:nvPr>
            <p:ph type="body" sz="quarter" idx="14" hasCustomPrompt="1"/>
          </p:nvPr>
        </p:nvSpPr>
        <p:spPr>
          <a:xfrm>
            <a:off x="344978" y="3471663"/>
            <a:ext cx="2248593" cy="2687916"/>
          </a:xfrm>
          <a:prstGeom prst="rect">
            <a:avLst/>
          </a:prstGeom>
        </p:spPr>
        <p:txBody>
          <a:bodyPr lIns="0" tIns="0" rIns="0" bIns="0" anchor="b"/>
          <a:lstStyle>
            <a:lvl1pPr marL="0" indent="0">
              <a:lnSpc>
                <a:spcPct val="100000"/>
              </a:lnSpc>
              <a:spcBef>
                <a:spcPts val="400"/>
              </a:spcBef>
              <a:spcAft>
                <a:spcPts val="1200"/>
              </a:spcAft>
              <a:buNone/>
              <a:defRPr sz="1600" b="0" i="0">
                <a:solidFill>
                  <a:schemeClr val="tx1"/>
                </a:solidFill>
                <a:latin typeface="+mn-lt"/>
              </a:defRPr>
            </a:lvl1pPr>
            <a:lvl2pPr>
              <a:defRPr sz="1600"/>
            </a:lvl2pPr>
            <a:lvl3pPr>
              <a:defRPr sz="1600"/>
            </a:lvl3pPr>
            <a:lvl4pPr>
              <a:defRPr sz="1600"/>
            </a:lvl4pPr>
            <a:lvl5pPr>
              <a:defRPr sz="1600"/>
            </a:lvl5pPr>
          </a:lstStyle>
          <a:p>
            <a:pPr lvl="0"/>
            <a:r>
              <a:rPr lang="en-US"/>
              <a:t>Content</a:t>
            </a:r>
          </a:p>
        </p:txBody>
      </p:sp>
      <p:grpSp>
        <p:nvGrpSpPr>
          <p:cNvPr id="10" name="Graphic 4">
            <a:extLst>
              <a:ext uri="{FF2B5EF4-FFF2-40B4-BE49-F238E27FC236}">
                <a16:creationId xmlns:a16="http://schemas.microsoft.com/office/drawing/2014/main" id="{48A064EA-896F-22F8-549C-7F7B8DE81BF3}"/>
              </a:ext>
            </a:extLst>
          </p:cNvPr>
          <p:cNvGrpSpPr>
            <a:grpSpLocks noChangeAspect="1"/>
          </p:cNvGrpSpPr>
          <p:nvPr userDrawn="1"/>
        </p:nvGrpSpPr>
        <p:grpSpPr>
          <a:xfrm>
            <a:off x="11428809" y="6521346"/>
            <a:ext cx="437338" cy="172466"/>
            <a:chOff x="1847850" y="5010150"/>
            <a:chExt cx="2714372" cy="1070431"/>
          </a:xfrm>
          <a:solidFill>
            <a:schemeClr val="bg1"/>
          </a:solidFill>
        </p:grpSpPr>
        <p:sp>
          <p:nvSpPr>
            <p:cNvPr id="11" name="Freeform 10">
              <a:extLst>
                <a:ext uri="{FF2B5EF4-FFF2-40B4-BE49-F238E27FC236}">
                  <a16:creationId xmlns:a16="http://schemas.microsoft.com/office/drawing/2014/main" id="{C4AE0BEF-B19F-6091-B0E5-641125DA14A2}"/>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2" name="Freeform 11">
              <a:extLst>
                <a:ext uri="{FF2B5EF4-FFF2-40B4-BE49-F238E27FC236}">
                  <a16:creationId xmlns:a16="http://schemas.microsoft.com/office/drawing/2014/main" id="{F0BDCEC6-FD89-3893-2D2E-7E4D461894B6}"/>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3" name="Freeform 12">
              <a:extLst>
                <a:ext uri="{FF2B5EF4-FFF2-40B4-BE49-F238E27FC236}">
                  <a16:creationId xmlns:a16="http://schemas.microsoft.com/office/drawing/2014/main" id="{08DB1C88-807C-9183-8CE5-5D226A990FAF}"/>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pPr>
                <a:lnSpc>
                  <a:spcPct val="100000"/>
                </a:lnSpc>
              </a:pPr>
              <a:endParaRPr lang="en-US" b="0" i="0">
                <a:latin typeface="+mn-lt"/>
              </a:endParaRPr>
            </a:p>
          </p:txBody>
        </p:sp>
        <p:sp>
          <p:nvSpPr>
            <p:cNvPr id="14" name="Freeform 13">
              <a:extLst>
                <a:ext uri="{FF2B5EF4-FFF2-40B4-BE49-F238E27FC236}">
                  <a16:creationId xmlns:a16="http://schemas.microsoft.com/office/drawing/2014/main" id="{C96A1EE4-3851-F66B-5EE0-17DAFADDA03E}"/>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pPr>
                <a:lnSpc>
                  <a:spcPct val="100000"/>
                </a:lnSpc>
              </a:pPr>
              <a:endParaRPr lang="en-US" b="0" i="0">
                <a:latin typeface="+mn-lt"/>
              </a:endParaRPr>
            </a:p>
          </p:txBody>
        </p:sp>
      </p:grpSp>
      <p:sp>
        <p:nvSpPr>
          <p:cNvPr id="15" name="Slide Number">
            <a:extLst>
              <a:ext uri="{FF2B5EF4-FFF2-40B4-BE49-F238E27FC236}">
                <a16:creationId xmlns:a16="http://schemas.microsoft.com/office/drawing/2014/main" id="{3953C420-CBD4-9B42-19A8-A86AEA0007EC}"/>
              </a:ext>
            </a:extLst>
          </p:cNvPr>
          <p:cNvSpPr>
            <a:spLocks noGrp="1"/>
          </p:cNvSpPr>
          <p:nvPr>
            <p:ph type="sldNum" sz="quarter" idx="13"/>
          </p:nvPr>
        </p:nvSpPr>
        <p:spPr>
          <a:xfrm>
            <a:off x="344709" y="6528388"/>
            <a:ext cx="274140" cy="169423"/>
          </a:xfrm>
          <a:prstGeom prst="rect">
            <a:avLst/>
          </a:prstGeom>
        </p:spPr>
        <p:txBody>
          <a:bodyPr lIns="0" tIns="0" rIns="0" bIns="0" anchor="ctr"/>
          <a:lstStyle>
            <a:lvl1pPr algn="l">
              <a:lnSpc>
                <a:spcPct val="100000"/>
              </a:lnSpc>
              <a:spcBef>
                <a:spcPts val="0"/>
              </a:spcBef>
              <a:defRPr sz="1000" b="0" i="0">
                <a:solidFill>
                  <a:schemeClr val="accent6"/>
                </a:solidFill>
                <a:latin typeface="+mn-lt"/>
                <a:cs typeface="Calibri" panose="020F0502020204030204" pitchFamily="34" charset="0"/>
              </a:defRPr>
            </a:lvl1pPr>
          </a:lstStyle>
          <a:p>
            <a:fld id="{523A240F-EAFE-E84F-B44C-6D7A08E0E409}" type="slidenum">
              <a:rPr lang="en-US" smtClean="0"/>
              <a:pPr/>
              <a:t>‹#›</a:t>
            </a:fld>
            <a:endParaRPr lang="en-US"/>
          </a:p>
        </p:txBody>
      </p:sp>
      <p:sp>
        <p:nvSpPr>
          <p:cNvPr id="18" name="Footer Placeholder 1">
            <a:extLst>
              <a:ext uri="{FF2B5EF4-FFF2-40B4-BE49-F238E27FC236}">
                <a16:creationId xmlns:a16="http://schemas.microsoft.com/office/drawing/2014/main" id="{6EF273F3-5C23-FF7C-3AF5-3E499F609983}"/>
              </a:ext>
            </a:extLst>
          </p:cNvPr>
          <p:cNvSpPr>
            <a:spLocks noGrp="1"/>
          </p:cNvSpPr>
          <p:nvPr>
            <p:ph type="ftr" sz="quarter" idx="3"/>
          </p:nvPr>
        </p:nvSpPr>
        <p:spPr>
          <a:xfrm>
            <a:off x="639834" y="6529754"/>
            <a:ext cx="2186354" cy="168275"/>
          </a:xfrm>
          <a:prstGeom prst="rect">
            <a:avLst/>
          </a:prstGeom>
        </p:spPr>
        <p:txBody>
          <a:bodyPr vert="horz" lIns="0" tIns="45720" rIns="91440" bIns="45720" rtlCol="0" anchor="ctr"/>
          <a:lstStyle>
            <a:lvl1pPr algn="l">
              <a:lnSpc>
                <a:spcPct val="100000"/>
              </a:lnSpc>
              <a:defRPr sz="1000" b="0" i="0">
                <a:solidFill>
                  <a:schemeClr val="accent6"/>
                </a:solidFill>
                <a:latin typeface="+mn-lt"/>
              </a:defRPr>
            </a:lvl1pPr>
          </a:lstStyle>
          <a:p>
            <a:r>
              <a:rPr lang="en-US"/>
              <a:t>PRIVATE AND CONFIDENTIAL</a:t>
            </a:r>
          </a:p>
        </p:txBody>
      </p:sp>
      <p:sp>
        <p:nvSpPr>
          <p:cNvPr id="3" name="Title 2">
            <a:extLst>
              <a:ext uri="{FF2B5EF4-FFF2-40B4-BE49-F238E27FC236}">
                <a16:creationId xmlns:a16="http://schemas.microsoft.com/office/drawing/2014/main" id="{5FD0BD30-1DE8-5A1D-0A70-27F9A500DA36}"/>
              </a:ext>
            </a:extLst>
          </p:cNvPr>
          <p:cNvSpPr>
            <a:spLocks noGrp="1"/>
          </p:cNvSpPr>
          <p:nvPr>
            <p:ph type="title" hasCustomPrompt="1"/>
          </p:nvPr>
        </p:nvSpPr>
        <p:spPr>
          <a:xfrm>
            <a:off x="344709" y="545953"/>
            <a:ext cx="2248594" cy="762447"/>
          </a:xfrm>
          <a:prstGeom prst="rect">
            <a:avLst/>
          </a:prstGeom>
        </p:spPr>
        <p:txBody>
          <a:bodyPr lIns="0"/>
          <a:lstStyle>
            <a:lvl1pPr>
              <a:lnSpc>
                <a:spcPct val="100000"/>
              </a:lnSpc>
              <a:defRPr lang="en-US" sz="2800" b="0" i="0" kern="1200" dirty="0" smtClean="0">
                <a:solidFill>
                  <a:schemeClr val="accent6"/>
                </a:solidFill>
                <a:latin typeface="+mj-lt"/>
                <a:ea typeface="+mn-ea"/>
                <a:cs typeface="+mn-cs"/>
              </a:defRPr>
            </a:lvl1pPr>
          </a:lstStyle>
          <a:p>
            <a:r>
              <a:rPr lang="en-US"/>
              <a:t>Title</a:t>
            </a:r>
          </a:p>
        </p:txBody>
      </p:sp>
    </p:spTree>
    <p:extLst>
      <p:ext uri="{BB962C8B-B14F-4D97-AF65-F5344CB8AC3E}">
        <p14:creationId xmlns:p14="http://schemas.microsoft.com/office/powerpoint/2010/main" val="1689877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CB7AE-B046-07FD-4B5C-B2B947E82908}"/>
              </a:ext>
            </a:extLst>
          </p:cNvPr>
          <p:cNvSpPr>
            <a:spLocks noGrp="1"/>
          </p:cNvSpPr>
          <p:nvPr>
            <p:ph type="ftr" sz="quarter" idx="3"/>
          </p:nvPr>
        </p:nvSpPr>
        <p:spPr>
          <a:xfrm>
            <a:off x="603738" y="6529754"/>
            <a:ext cx="2186354" cy="168275"/>
          </a:xfrm>
          <a:prstGeom prst="rect">
            <a:avLst/>
          </a:prstGeom>
        </p:spPr>
        <p:txBody>
          <a:bodyPr vert="horz" lIns="0" tIns="45720" rIns="91440" bIns="45720" rtlCol="0" anchor="ctr"/>
          <a:lstStyle>
            <a:lvl1pPr algn="l">
              <a:defRPr sz="1000" b="0" i="0">
                <a:solidFill>
                  <a:schemeClr val="accent6"/>
                </a:solidFill>
                <a:latin typeface="+mn-lt"/>
              </a:defRPr>
            </a:lvl1pPr>
          </a:lstStyle>
          <a:p>
            <a:r>
              <a:rPr lang="en-US"/>
              <a:t>PRIVATE AND CONFIDENTIAL</a:t>
            </a:r>
          </a:p>
        </p:txBody>
      </p:sp>
    </p:spTree>
    <p:extLst>
      <p:ext uri="{BB962C8B-B14F-4D97-AF65-F5344CB8AC3E}">
        <p14:creationId xmlns:p14="http://schemas.microsoft.com/office/powerpoint/2010/main" val="1214395436"/>
      </p:ext>
    </p:extLst>
  </p:cSld>
  <p:clrMap bg1="lt1" tx1="dk1" bg2="lt2" tx2="dk2" accent1="accent1" accent2="accent2" accent3="accent3" accent4="accent4" accent5="accent5" accent6="accent6" hlink="hlink" folHlink="folHlink"/>
  <p:sldLayoutIdLst>
    <p:sldLayoutId id="2147484013" r:id="rId1"/>
    <p:sldLayoutId id="2147484059" r:id="rId2"/>
    <p:sldLayoutId id="2147484214" r:id="rId3"/>
    <p:sldLayoutId id="2147483965" r:id="rId4"/>
    <p:sldLayoutId id="2147483986" r:id="rId5"/>
    <p:sldLayoutId id="2147483963" r:id="rId6"/>
    <p:sldLayoutId id="2147483967" r:id="rId7"/>
    <p:sldLayoutId id="2147483840" r:id="rId8"/>
    <p:sldLayoutId id="2147484004"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mailto:becky@weba11y.com" TargetMode="External"/><Relationship Id="rId7" Type="http://schemas.openxmlformats.org/officeDocument/2006/relationships/image" Target="../media/image9.jpeg"/><Relationship Id="rId2" Type="http://schemas.openxmlformats.org/officeDocument/2006/relationships/hyperlink" Target="mailto:Becky.Gibson@ukg.com" TargetMode="External"/><Relationship Id="rId1" Type="http://schemas.openxmlformats.org/officeDocument/2006/relationships/slideLayout" Target="../slideLayouts/slideLayout3.xml"/><Relationship Id="rId6" Type="http://schemas.openxmlformats.org/officeDocument/2006/relationships/hyperlink" Target="mailto:BrunoLovesAccessibility@gmail.com" TargetMode="External"/><Relationship Id="rId5" Type="http://schemas.openxmlformats.org/officeDocument/2006/relationships/hyperlink" Target="mailto:Bruno.Torquato@ukg.com" TargetMode="Externa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dequelabs/axe-core"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deque.com/axe/"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pauljadam.com/bookmarklets/images.html"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kj9UodcwIe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w3.org/TR/WCAG22/#no-keyboard-trap" TargetMode="External"/><Relationship Id="rId7" Type="http://schemas.openxmlformats.org/officeDocument/2006/relationships/hyperlink" Target="https://www.w3.org/TR/WCAG22/#focus-not-obscured-minimum" TargetMode="External"/><Relationship Id="rId2" Type="http://schemas.openxmlformats.org/officeDocument/2006/relationships/hyperlink" Target="https://www.w3.org/TR/WCAG22/#keyboard" TargetMode="External"/><Relationship Id="rId1" Type="http://schemas.openxmlformats.org/officeDocument/2006/relationships/slideLayout" Target="../slideLayouts/slideLayout20.xml"/><Relationship Id="rId6" Type="http://schemas.openxmlformats.org/officeDocument/2006/relationships/hyperlink" Target="https://www.w3.org/TR/WCAG22/#focus-visible" TargetMode="External"/><Relationship Id="rId5" Type="http://schemas.openxmlformats.org/officeDocument/2006/relationships/hyperlink" Target="https://www.w3.org/TR/WCAG22/#focus-order" TargetMode="External"/><Relationship Id="rId4" Type="http://schemas.openxmlformats.org/officeDocument/2006/relationships/hyperlink" Target="https://www.w3.org/TR/WCAG22/#bypass-block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hyperlink" Target="https://www.w3.org/WAI/ARIA/apg/patterns/"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hyperlink" Target="https://pixabay.com/?utm_source=link-attribution&amp;utm_medium=referral&amp;utm_campaign=image&amp;utm_content=8127623" TargetMode="External"/><Relationship Id="rId4" Type="http://schemas.openxmlformats.org/officeDocument/2006/relationships/hyperlink" Target="https://pixabay.com/users/gdj-1086657/?utm_source=link-attribution&amp;utm_medium=referral&amp;utm_campaign=image&amp;utm_content=8127623"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s://pixabay.com/users/revzack-3420734/?utm_source=link-attribution&amp;utm_medium=referral&amp;utm_campaign=image&amp;utm_content=5941875" TargetMode="External"/><Relationship Id="rId3" Type="http://schemas.openxmlformats.org/officeDocument/2006/relationships/hyperlink" Target="https://www.article.com/" TargetMode="External"/><Relationship Id="rId7" Type="http://schemas.openxmlformats.org/officeDocument/2006/relationships/image" Target="../media/image51.sv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hyperlink" Target="https://www.marykay.com/" TargetMode="External"/><Relationship Id="rId4" Type="http://schemas.openxmlformats.org/officeDocument/2006/relationships/hyperlink" Target="https://www.polyandbark.com/" TargetMode="External"/><Relationship Id="rId9" Type="http://schemas.openxmlformats.org/officeDocument/2006/relationships/hyperlink" Target="https://pixabay.com/?utm_source=link-attribution&amp;utm_medium=referral&amp;utm_campaign=image&amp;utm_content=594187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https://www.espn.com/" TargetMode="External"/><Relationship Id="rId5" Type="http://schemas.openxmlformats.org/officeDocument/2006/relationships/hyperlink" Target="https://www.sephora.com/" TargetMode="External"/><Relationship Id="rId4" Type="http://schemas.openxmlformats.org/officeDocument/2006/relationships/hyperlink" Target="https://www.kingarthurbaking.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tikipets.com/"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hyperlink" Target="https://accessibilityinsights.io/docs/web/overview/" TargetMode="Externa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www.see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pixabay.com/?utm_source=link-attribution&amp;utm_medium=referral&amp;utm_campaign=image&amp;utm_content=1419170" TargetMode="External"/><Relationship Id="rId4" Type="http://schemas.openxmlformats.org/officeDocument/2006/relationships/hyperlink" Target="https://pixabay.com/users/alexmwalker0-1367177/?utm_source=link-attribution&amp;utm_medium=referral&amp;utm_campaign=image&amp;utm_content=141917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rgabriellelyon.com/forever-strong/"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hyperlink" Target="https://pixabay.com/?utm_source=link-attribution&amp;utm_medium=referral&amp;utm_campaign=image&amp;utm_content=4536515" TargetMode="External"/><Relationship Id="rId5" Type="http://schemas.openxmlformats.org/officeDocument/2006/relationships/hyperlink" Target="https://pixabay.com/users/dapple-designers-7874104/?utm_source=link-attribution&amp;utm_medium=referral&amp;utm_campaign=image&amp;utm_content=4536515" TargetMode="Externa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webaim.org/projects/million/" TargetMode="External"/><Relationship Id="rId2" Type="http://schemas.openxmlformats.org/officeDocument/2006/relationships/hyperlink" Target="https://wave.webaim.org/"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artylite.com/"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hyperlink" Target="https://pixabay.com/?utm_source=link-attribution&amp;utm_medium=referral&amp;utm_campaign=image&amp;utm_content=2445468" TargetMode="External"/><Relationship Id="rId5" Type="http://schemas.openxmlformats.org/officeDocument/2006/relationships/hyperlink" Target="https://pixabay.com/users/adinavoicu-485024/?utm_source=link-attribution&amp;utm_medium=referral&amp;utm_campaign=image&amp;utm_content=2445468" TargetMode="Externa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s://accessibility.education.gov.uk/tools-testing/tools/text-spacing"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hyperlink" Target="https://pauljadam.com/bookmarklets/headings.html"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hyperlink" Target="https://hinderlingvolkart.github.io/h123/"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7706656" TargetMode="External"/><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hyperlink" Target="https://pixabay.com/?utm_source=link-attribution&amp;utm_medium=referral&amp;utm_campaign=image&amp;utm_content=7706656"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hyperlink" Target="https://www.tpgi.com/color-contrast-checker/" TargetMode="External"/><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hyperlink" Target="https://webaim.org/resources/contrastchecker/"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www.suzannecollinsbooks.com/"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hyperlink" Target="https://atlas.hks.harvard.edu/"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hyperlink" Target="https://colororacle.org/"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hyperlink" Target="https://www.w3.org/TR/WCAG22/#non-text-contrast" TargetMode="External"/><Relationship Id="rId3" Type="http://schemas.openxmlformats.org/officeDocument/2006/relationships/hyperlink" Target="https://www.w3.org/TR/WCAG22/#use-of-color" TargetMode="External"/><Relationship Id="rId7" Type="http://schemas.openxmlformats.org/officeDocument/2006/relationships/hyperlink" Target="https://www.w3.org/TR/WCAG22/#contrast-minimum" TargetMode="External"/><Relationship Id="rId12" Type="http://schemas.openxmlformats.org/officeDocument/2006/relationships/hyperlink" Target="https://pixabay.com/?utm_source=link-attribution&amp;utm_medium=referral&amp;utm_campaign=image&amp;utm_content=34595" TargetMode="External"/><Relationship Id="rId2" Type="http://schemas.openxmlformats.org/officeDocument/2006/relationships/hyperlink" Target="https://www.w3.org/TR/WCAG22/#sensory-characteristics" TargetMode="External"/><Relationship Id="rId1" Type="http://schemas.openxmlformats.org/officeDocument/2006/relationships/slideLayout" Target="../slideLayouts/slideLayout20.xml"/><Relationship Id="rId6" Type="http://schemas.openxmlformats.org/officeDocument/2006/relationships/hyperlink" Target="https://www.w3.org/TR/WCAG22/#reflow" TargetMode="External"/><Relationship Id="rId11" Type="http://schemas.openxmlformats.org/officeDocument/2006/relationships/hyperlink" Target="https://pixabay.com/users/clker-free-vector-images-3736/?utm_source=link-attribution&amp;utm_medium=referral&amp;utm_campaign=image&amp;utm_content=34595" TargetMode="External"/><Relationship Id="rId5" Type="http://schemas.openxmlformats.org/officeDocument/2006/relationships/hyperlink" Target="https://www.w3.org/TR/WCAG22/#images-of-text" TargetMode="External"/><Relationship Id="rId10" Type="http://schemas.openxmlformats.org/officeDocument/2006/relationships/image" Target="../media/image70.svg"/><Relationship Id="rId4" Type="http://schemas.openxmlformats.org/officeDocument/2006/relationships/hyperlink" Target="https://www.w3.org/TR/WCAG22/#resize-text" TargetMode="External"/><Relationship Id="rId9" Type="http://schemas.openxmlformats.org/officeDocument/2006/relationships/image" Target="../media/image6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hyperlink" Target="https://www.art.yale.edu/" TargetMode="External"/><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w3.org/TR/WCAG22/#audio-only-and-video-only-prerecorded" TargetMode="External"/><Relationship Id="rId7" Type="http://schemas.openxmlformats.org/officeDocument/2006/relationships/hyperlink" Target="https://www.w3.org/TR/WCAG22/#audio-control" TargetMode="External"/><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hyperlink" Target="1.2.5%20Audio%20Description%20or%20Media%20Alternative%20(Live)" TargetMode="External"/><Relationship Id="rId11" Type="http://schemas.openxmlformats.org/officeDocument/2006/relationships/hyperlink" Target="https://pixabay.com/?utm_source=link-attribution&amp;utm_medium=referral&amp;utm_campaign=image&amp;utm_content=1173495" TargetMode="External"/><Relationship Id="rId5" Type="http://schemas.openxmlformats.org/officeDocument/2006/relationships/hyperlink" Target="https://www.w3.org/TR/WCAG22/#captions-live" TargetMode="External"/><Relationship Id="rId10" Type="http://schemas.openxmlformats.org/officeDocument/2006/relationships/hyperlink" Target="https://pixabay.com/users/samuel1983-1626596/?utm_source=link-attribution&amp;utm_medium=referral&amp;utm_campaign=image&amp;utm_content=1173495" TargetMode="External"/><Relationship Id="rId4" Type="http://schemas.openxmlformats.org/officeDocument/2006/relationships/hyperlink" Target="https://www.w3.org/TR/WCAG22/#captions-prerecorded" TargetMode="External"/><Relationship Id="rId9" Type="http://schemas.openxmlformats.org/officeDocument/2006/relationships/image" Target="../media/image74.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8" Type="http://schemas.openxmlformats.org/officeDocument/2006/relationships/hyperlink" Target="https://www.linkedin.com/posts/citizens-private-bank_investment-opportunities-of-small-cap-investments-activity-7310777868710522899-jzDc/?utm_source=share&amp;utm_medium=member_desktop&amp;rcm=ACoAAACcfyoBvbOje4x-UDWeMyyKkBaPa1s4x-Y" TargetMode="External"/><Relationship Id="rId3" Type="http://schemas.openxmlformats.org/officeDocument/2006/relationships/image" Target="../media/image75.png"/><Relationship Id="rId7" Type="http://schemas.openxmlformats.org/officeDocument/2006/relationships/hyperlink" Target="https://www.genpt.com/" TargetMode="External"/><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hyperlink" Target="https://pixabay.com/?utm_source=link-attribution&amp;utm_medium=referral&amp;utm_campaign=image&amp;utm_content=7721486" TargetMode="External"/><Relationship Id="rId5" Type="http://schemas.openxmlformats.org/officeDocument/2006/relationships/hyperlink" Target="https://pixabay.com/users/geralt-9301/?utm_source=link-attribution&amp;utm_medium=referral&amp;utm_campaign=image&amp;utm_content=7721486" TargetMode="External"/><Relationship Id="rId4" Type="http://schemas.openxmlformats.org/officeDocument/2006/relationships/image" Target="../media/image76.svg"/><Relationship Id="rId9" Type="http://schemas.openxmlformats.org/officeDocument/2006/relationships/hyperlink" Target="https://www.onecommune.com/blog?tag=podcast"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w3.org/TR/WCAG22/#pause-stop-hide" TargetMode="External"/><Relationship Id="rId1" Type="http://schemas.openxmlformats.org/officeDocument/2006/relationships/slideLayout" Target="../slideLayouts/slideLayout20.xml"/><Relationship Id="rId5" Type="http://schemas.openxmlformats.org/officeDocument/2006/relationships/hyperlink" Target="https://pixabay.com/?utm_source=link-attribution&amp;utm_medium=referral&amp;utm_campaign=image&amp;utm_content=2749271" TargetMode="External"/><Relationship Id="rId4" Type="http://schemas.openxmlformats.org/officeDocument/2006/relationships/hyperlink" Target="https://pixabay.com/users/schmidsi-104144/?utm_source=link-attribution&amp;utm_medium=referral&amp;utm_campaign=image&amp;utm_content=2749271"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s://www.w3.org/TR/WCAG22/" TargetMode="Externa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https://fabioformato.com/portfolio/"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hyperlink" Target="https://atlas.hks.harvard.edu/" TargetMode="External"/><Relationship Id="rId5" Type="http://schemas.openxmlformats.org/officeDocument/2006/relationships/hyperlink" Target="https://www.functionhealth.com/" TargetMode="External"/><Relationship Id="rId4" Type="http://schemas.openxmlformats.org/officeDocument/2006/relationships/hyperlink" Target="https://www.shopbop.com/"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912302A7-4464-C048-BFCF-C02E2716A113}"/>
              </a:ext>
            </a:extLst>
          </p:cNvPr>
          <p:cNvSpPr>
            <a:spLocks noGrp="1"/>
          </p:cNvSpPr>
          <p:nvPr>
            <p:ph type="ctrTitle"/>
          </p:nvPr>
        </p:nvSpPr>
        <p:spPr>
          <a:xfrm>
            <a:off x="796679" y="2215166"/>
            <a:ext cx="5410937" cy="1930853"/>
          </a:xfrm>
        </p:spPr>
        <p:txBody>
          <a:bodyPr lIns="0" tIns="0" rIns="0" bIns="0" anchor="t"/>
          <a:lstStyle/>
          <a:p>
            <a:r>
              <a:rPr lang="en-US"/>
              <a:t>Accessibility testing for everyone -</a:t>
            </a:r>
            <a:br>
              <a:rPr lang="en-US"/>
            </a:br>
            <a:r>
              <a:rPr lang="en-US"/>
              <a:t>Getting started</a:t>
            </a:r>
            <a:br>
              <a:rPr lang="en-US"/>
            </a:br>
            <a:endParaRPr lang="en-US"/>
          </a:p>
        </p:txBody>
      </p:sp>
      <p:sp>
        <p:nvSpPr>
          <p:cNvPr id="5" name="Text Placeholder 4">
            <a:extLst>
              <a:ext uri="{FF2B5EF4-FFF2-40B4-BE49-F238E27FC236}">
                <a16:creationId xmlns:a16="http://schemas.microsoft.com/office/drawing/2014/main" id="{7518D622-1F55-086F-FAF4-BE8FB7E467A1}"/>
              </a:ext>
            </a:extLst>
          </p:cNvPr>
          <p:cNvSpPr>
            <a:spLocks noGrp="1"/>
          </p:cNvSpPr>
          <p:nvPr>
            <p:ph type="body" sz="half" idx="2"/>
          </p:nvPr>
        </p:nvSpPr>
        <p:spPr/>
        <p:txBody>
          <a:bodyPr/>
          <a:lstStyle/>
          <a:p>
            <a:r>
              <a:rPr lang="en-US"/>
              <a:t>November 18, 2025</a:t>
            </a:r>
          </a:p>
        </p:txBody>
      </p:sp>
      <p:sp>
        <p:nvSpPr>
          <p:cNvPr id="2" name="Subtitle 1">
            <a:extLst>
              <a:ext uri="{FF2B5EF4-FFF2-40B4-BE49-F238E27FC236}">
                <a16:creationId xmlns:a16="http://schemas.microsoft.com/office/drawing/2014/main" id="{D803D6C0-FF7E-35FC-CE72-5AD908781C4E}"/>
              </a:ext>
            </a:extLst>
          </p:cNvPr>
          <p:cNvSpPr>
            <a:spLocks noGrp="1"/>
          </p:cNvSpPr>
          <p:nvPr>
            <p:ph type="subTitle" idx="1"/>
          </p:nvPr>
        </p:nvSpPr>
        <p:spPr>
          <a:xfrm>
            <a:off x="796680" y="5144408"/>
            <a:ext cx="5146920" cy="532563"/>
          </a:xfrm>
        </p:spPr>
        <p:txBody>
          <a:bodyPr/>
          <a:lstStyle/>
          <a:p>
            <a:r>
              <a:rPr lang="en-US"/>
              <a:t>Becky Gibson &amp; Bruno Torquato</a:t>
            </a:r>
          </a:p>
        </p:txBody>
      </p:sp>
    </p:spTree>
    <p:extLst>
      <p:ext uri="{BB962C8B-B14F-4D97-AF65-F5344CB8AC3E}">
        <p14:creationId xmlns:p14="http://schemas.microsoft.com/office/powerpoint/2010/main" val="910466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56D854-A9B1-EC54-4289-B28FC43AC50D}"/>
              </a:ext>
            </a:extLst>
          </p:cNvPr>
          <p:cNvSpPr>
            <a:spLocks noGrp="1"/>
          </p:cNvSpPr>
          <p:nvPr>
            <p:ph type="title"/>
          </p:nvPr>
        </p:nvSpPr>
        <p:spPr/>
        <p:txBody>
          <a:bodyPr/>
          <a:lstStyle/>
          <a:p>
            <a:r>
              <a:rPr lang="en-US">
                <a:solidFill>
                  <a:schemeClr val="bg1"/>
                </a:solidFill>
              </a:rPr>
              <a:t>WCAG 2.2 Structure</a:t>
            </a:r>
          </a:p>
        </p:txBody>
      </p:sp>
      <p:sp>
        <p:nvSpPr>
          <p:cNvPr id="3" name="Content Placeholder 2">
            <a:extLst>
              <a:ext uri="{FF2B5EF4-FFF2-40B4-BE49-F238E27FC236}">
                <a16:creationId xmlns:a16="http://schemas.microsoft.com/office/drawing/2014/main" id="{A193BB52-0C10-70F5-F22C-C3AA018DE683}"/>
              </a:ext>
            </a:extLst>
          </p:cNvPr>
          <p:cNvSpPr>
            <a:spLocks noGrp="1"/>
          </p:cNvSpPr>
          <p:nvPr>
            <p:ph idx="1"/>
          </p:nvPr>
        </p:nvSpPr>
        <p:spPr>
          <a:xfrm>
            <a:off x="359108" y="1454599"/>
            <a:ext cx="4294464" cy="4149970"/>
          </a:xfrm>
        </p:spPr>
        <p:txBody>
          <a:bodyPr/>
          <a:lstStyle/>
          <a:p>
            <a:r>
              <a:rPr lang="en-US"/>
              <a:t>4 Principles</a:t>
            </a:r>
          </a:p>
          <a:p>
            <a:r>
              <a:rPr lang="en-US"/>
              <a:t>13 Guidelines</a:t>
            </a:r>
          </a:p>
          <a:p>
            <a:r>
              <a:rPr lang="en-US"/>
              <a:t>86 Success Criteria</a:t>
            </a:r>
          </a:p>
        </p:txBody>
      </p:sp>
      <p:grpSp>
        <p:nvGrpSpPr>
          <p:cNvPr id="12" name="Group 11">
            <a:extLst>
              <a:ext uri="{FF2B5EF4-FFF2-40B4-BE49-F238E27FC236}">
                <a16:creationId xmlns:a16="http://schemas.microsoft.com/office/drawing/2014/main" id="{D1170E23-5B4E-CBD0-04C9-99CB11E11210}"/>
              </a:ext>
              <a:ext uri="{C183D7F6-B498-43B3-948B-1728B52AA6E4}">
                <adec:decorative xmlns:adec="http://schemas.microsoft.com/office/drawing/2017/decorative" val="1"/>
              </a:ext>
            </a:extLst>
          </p:cNvPr>
          <p:cNvGrpSpPr>
            <a:grpSpLocks noChangeAspect="1"/>
          </p:cNvGrpSpPr>
          <p:nvPr/>
        </p:nvGrpSpPr>
        <p:grpSpPr>
          <a:xfrm>
            <a:off x="5031866" y="670007"/>
            <a:ext cx="5582111" cy="5471515"/>
            <a:chOff x="1883318" y="5486399"/>
            <a:chExt cx="3731531" cy="3657600"/>
          </a:xfrm>
        </p:grpSpPr>
        <p:sp>
          <p:nvSpPr>
            <p:cNvPr id="14" name="Oval 13">
              <a:extLst>
                <a:ext uri="{FF2B5EF4-FFF2-40B4-BE49-F238E27FC236}">
                  <a16:creationId xmlns:a16="http://schemas.microsoft.com/office/drawing/2014/main" id="{8481B113-71A7-F8BA-0F44-A81C3557A2D0}"/>
                </a:ext>
              </a:extLst>
            </p:cNvPr>
            <p:cNvSpPr>
              <a:spLocks noChangeAspect="1"/>
            </p:cNvSpPr>
            <p:nvPr/>
          </p:nvSpPr>
          <p:spPr>
            <a:xfrm>
              <a:off x="2808267" y="6544457"/>
              <a:ext cx="1630848" cy="163369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D1C0F91-59A9-A9B4-2509-4CD4979AB51B}"/>
                </a:ext>
              </a:extLst>
            </p:cNvPr>
            <p:cNvGrpSpPr>
              <a:grpSpLocks noChangeAspect="1"/>
            </p:cNvGrpSpPr>
            <p:nvPr/>
          </p:nvGrpSpPr>
          <p:grpSpPr>
            <a:xfrm>
              <a:off x="1883318" y="5486399"/>
              <a:ext cx="3731531" cy="3657600"/>
              <a:chOff x="-1289539" y="-614083"/>
              <a:chExt cx="6781947" cy="6647575"/>
            </a:xfrm>
          </p:grpSpPr>
          <p:sp>
            <p:nvSpPr>
              <p:cNvPr id="17" name="Freeform 16">
                <a:extLst>
                  <a:ext uri="{FF2B5EF4-FFF2-40B4-BE49-F238E27FC236}">
                    <a16:creationId xmlns:a16="http://schemas.microsoft.com/office/drawing/2014/main" id="{C0E50D65-94CF-232E-55B1-2AD534195D26}"/>
                  </a:ext>
                </a:extLst>
              </p:cNvPr>
              <p:cNvSpPr/>
              <p:nvPr/>
            </p:nvSpPr>
            <p:spPr>
              <a:xfrm>
                <a:off x="2034686" y="-613205"/>
                <a:ext cx="3324225" cy="5521131"/>
              </a:xfrm>
              <a:custGeom>
                <a:avLst/>
                <a:gdLst>
                  <a:gd name="connsiteX0" fmla="*/ 1812140 w 1812618"/>
                  <a:gd name="connsiteY0" fmla="*/ 1812619 h 3010537"/>
                  <a:gd name="connsiteX1" fmla="*/ 0 w 1812618"/>
                  <a:gd name="connsiteY1" fmla="*/ 0 h 3010537"/>
                  <a:gd name="connsiteX2" fmla="*/ 583481 w 1812618"/>
                  <a:gd name="connsiteY2" fmla="*/ 583481 h 3010537"/>
                  <a:gd name="connsiteX3" fmla="*/ 58348 w 1812618"/>
                  <a:gd name="connsiteY3" fmla="*/ 1164093 h 3010537"/>
                  <a:gd name="connsiteX4" fmla="*/ 651873 w 1812618"/>
                  <a:gd name="connsiteY4" fmla="*/ 1812619 h 3010537"/>
                  <a:gd name="connsiteX5" fmla="*/ 589699 w 1812618"/>
                  <a:gd name="connsiteY5" fmla="*/ 2088576 h 3010537"/>
                  <a:gd name="connsiteX6" fmla="*/ 559568 w 1812618"/>
                  <a:gd name="connsiteY6" fmla="*/ 2135446 h 3010537"/>
                  <a:gd name="connsiteX7" fmla="*/ 772874 w 1812618"/>
                  <a:gd name="connsiteY7" fmla="*/ 2932233 h 3010537"/>
                  <a:gd name="connsiteX8" fmla="*/ 1569661 w 1812618"/>
                  <a:gd name="connsiteY8" fmla="*/ 2718928 h 3010537"/>
                  <a:gd name="connsiteX9" fmla="*/ 1574922 w 1812618"/>
                  <a:gd name="connsiteY9" fmla="*/ 2708406 h 3010537"/>
                  <a:gd name="connsiteX10" fmla="*/ 1812619 w 1812618"/>
                  <a:gd name="connsiteY10" fmla="*/ 1812619 h 30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2618" h="3010537">
                    <a:moveTo>
                      <a:pt x="1812140" y="1812619"/>
                    </a:moveTo>
                    <a:cubicBezTo>
                      <a:pt x="1812140" y="811613"/>
                      <a:pt x="1001005" y="0"/>
                      <a:pt x="0" y="0"/>
                    </a:cubicBezTo>
                    <a:cubicBezTo>
                      <a:pt x="322349" y="0"/>
                      <a:pt x="583481" y="261132"/>
                      <a:pt x="583481" y="583481"/>
                    </a:cubicBezTo>
                    <a:cubicBezTo>
                      <a:pt x="583481" y="885744"/>
                      <a:pt x="353437" y="1134441"/>
                      <a:pt x="58348" y="1164093"/>
                    </a:cubicBezTo>
                    <a:cubicBezTo>
                      <a:pt x="390741" y="1193746"/>
                      <a:pt x="651873" y="1472573"/>
                      <a:pt x="651873" y="1812619"/>
                    </a:cubicBezTo>
                    <a:cubicBezTo>
                      <a:pt x="651873" y="1911619"/>
                      <a:pt x="629395" y="2004880"/>
                      <a:pt x="589699" y="2088576"/>
                    </a:cubicBezTo>
                    <a:cubicBezTo>
                      <a:pt x="579177" y="2103403"/>
                      <a:pt x="568655" y="2119185"/>
                      <a:pt x="559568" y="2135446"/>
                    </a:cubicBezTo>
                    <a:cubicBezTo>
                      <a:pt x="398393" y="2414274"/>
                      <a:pt x="494046" y="2771058"/>
                      <a:pt x="772874" y="2932233"/>
                    </a:cubicBezTo>
                    <a:cubicBezTo>
                      <a:pt x="1051701" y="3093408"/>
                      <a:pt x="1408486" y="2997755"/>
                      <a:pt x="1569661" y="2718928"/>
                    </a:cubicBezTo>
                    <a:cubicBezTo>
                      <a:pt x="1571574" y="2715580"/>
                      <a:pt x="1573008" y="2712232"/>
                      <a:pt x="1574922" y="2708406"/>
                    </a:cubicBezTo>
                    <a:cubicBezTo>
                      <a:pt x="1725575" y="2443926"/>
                      <a:pt x="1812619" y="2138794"/>
                      <a:pt x="1812619" y="1812619"/>
                    </a:cubicBezTo>
                    <a:close/>
                  </a:path>
                </a:pathLst>
              </a:custGeom>
              <a:solidFill>
                <a:schemeClr val="accent4"/>
              </a:solidFill>
              <a:ln w="4775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456EA26-E066-D72D-1521-9399FCFC22D6}"/>
                  </a:ext>
                </a:extLst>
              </p:cNvPr>
              <p:cNvSpPr/>
              <p:nvPr/>
            </p:nvSpPr>
            <p:spPr>
              <a:xfrm>
                <a:off x="-1289539" y="-614083"/>
                <a:ext cx="4394292" cy="4968795"/>
              </a:xfrm>
              <a:custGeom>
                <a:avLst/>
                <a:gdLst>
                  <a:gd name="connsiteX0" fmla="*/ 1160745 w 2396099"/>
                  <a:gd name="connsiteY0" fmla="*/ 1813097 h 2709362"/>
                  <a:gd name="connsiteX1" fmla="*/ 1812619 w 2396099"/>
                  <a:gd name="connsiteY1" fmla="*/ 1161224 h 2709362"/>
                  <a:gd name="connsiteX2" fmla="*/ 1870967 w 2396099"/>
                  <a:gd name="connsiteY2" fmla="*/ 1164093 h 2709362"/>
                  <a:gd name="connsiteX3" fmla="*/ 2396100 w 2396099"/>
                  <a:gd name="connsiteY3" fmla="*/ 583481 h 2709362"/>
                  <a:gd name="connsiteX4" fmla="*/ 1812619 w 2396099"/>
                  <a:gd name="connsiteY4" fmla="*/ 0 h 2709362"/>
                  <a:gd name="connsiteX5" fmla="*/ 0 w 2396099"/>
                  <a:gd name="connsiteY5" fmla="*/ 1813097 h 2709362"/>
                  <a:gd name="connsiteX6" fmla="*/ 237697 w 2396099"/>
                  <a:gd name="connsiteY6" fmla="*/ 2709362 h 2709362"/>
                  <a:gd name="connsiteX7" fmla="*/ 456263 w 2396099"/>
                  <a:gd name="connsiteY7" fmla="*/ 1922619 h 2709362"/>
                  <a:gd name="connsiteX8" fmla="*/ 1222441 w 2396099"/>
                  <a:gd name="connsiteY8" fmla="*/ 2088576 h 2709362"/>
                  <a:gd name="connsiteX9" fmla="*/ 1160745 w 2396099"/>
                  <a:gd name="connsiteY9" fmla="*/ 1813097 h 27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099" h="2709362">
                    <a:moveTo>
                      <a:pt x="1160745" y="1813097"/>
                    </a:moveTo>
                    <a:cubicBezTo>
                      <a:pt x="1160745" y="1452964"/>
                      <a:pt x="1452486" y="1161224"/>
                      <a:pt x="1812619" y="1161224"/>
                    </a:cubicBezTo>
                    <a:cubicBezTo>
                      <a:pt x="1832227" y="1161224"/>
                      <a:pt x="1851836" y="1162658"/>
                      <a:pt x="1870967" y="1164093"/>
                    </a:cubicBezTo>
                    <a:cubicBezTo>
                      <a:pt x="2165577" y="1134919"/>
                      <a:pt x="2396100" y="886222"/>
                      <a:pt x="2396100" y="583481"/>
                    </a:cubicBezTo>
                    <a:cubicBezTo>
                      <a:pt x="2396100" y="261132"/>
                      <a:pt x="2134968" y="0"/>
                      <a:pt x="1812619" y="0"/>
                    </a:cubicBezTo>
                    <a:cubicBezTo>
                      <a:pt x="811613" y="478"/>
                      <a:pt x="0" y="812091"/>
                      <a:pt x="0" y="1813097"/>
                    </a:cubicBezTo>
                    <a:cubicBezTo>
                      <a:pt x="0" y="2139272"/>
                      <a:pt x="87044" y="2444883"/>
                      <a:pt x="237697" y="2709362"/>
                    </a:cubicBezTo>
                    <a:cubicBezTo>
                      <a:pt x="84653" y="2431970"/>
                      <a:pt x="180784" y="2081881"/>
                      <a:pt x="456263" y="1922619"/>
                    </a:cubicBezTo>
                    <a:cubicBezTo>
                      <a:pt x="718830" y="1771010"/>
                      <a:pt x="1049788" y="1846575"/>
                      <a:pt x="1222441" y="2088576"/>
                    </a:cubicBezTo>
                    <a:cubicBezTo>
                      <a:pt x="1183224" y="2004880"/>
                      <a:pt x="1160745" y="1911619"/>
                      <a:pt x="1160745" y="1813097"/>
                    </a:cubicBezTo>
                    <a:close/>
                  </a:path>
                </a:pathLst>
              </a:custGeom>
              <a:solidFill>
                <a:schemeClr val="accent5"/>
              </a:solidFill>
              <a:ln w="4775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48BDF6-8843-676D-02B2-4FA4F2589AFE}"/>
                  </a:ext>
                </a:extLst>
              </p:cNvPr>
              <p:cNvSpPr/>
              <p:nvPr/>
            </p:nvSpPr>
            <p:spPr>
              <a:xfrm>
                <a:off x="-987578" y="2767390"/>
                <a:ext cx="5886884" cy="3266102"/>
              </a:xfrm>
              <a:custGeom>
                <a:avLst/>
                <a:gdLst>
                  <a:gd name="connsiteX0" fmla="*/ 2420361 w 3209973"/>
                  <a:gd name="connsiteY0" fmla="*/ 1088878 h 1780925"/>
                  <a:gd name="connsiteX1" fmla="*/ 2180751 w 3209973"/>
                  <a:gd name="connsiteY1" fmla="*/ 343265 h 1780925"/>
                  <a:gd name="connsiteX2" fmla="*/ 1647965 w 3209973"/>
                  <a:gd name="connsiteY2" fmla="*/ 620658 h 1780925"/>
                  <a:gd name="connsiteX3" fmla="*/ 1057788 w 3209973"/>
                  <a:gd name="connsiteY3" fmla="*/ 244265 h 1780925"/>
                  <a:gd name="connsiteX4" fmla="*/ 291610 w 3209973"/>
                  <a:gd name="connsiteY4" fmla="*/ 78307 h 1780925"/>
                  <a:gd name="connsiteX5" fmla="*/ 78305 w 3209973"/>
                  <a:gd name="connsiteY5" fmla="*/ 875094 h 1780925"/>
                  <a:gd name="connsiteX6" fmla="*/ 85000 w 3209973"/>
                  <a:gd name="connsiteY6" fmla="*/ 885616 h 1780925"/>
                  <a:gd name="connsiteX7" fmla="*/ 1647487 w 3209973"/>
                  <a:gd name="connsiteY7" fmla="*/ 1780925 h 1780925"/>
                  <a:gd name="connsiteX8" fmla="*/ 3209974 w 3209973"/>
                  <a:gd name="connsiteY8" fmla="*/ 885616 h 1780925"/>
                  <a:gd name="connsiteX9" fmla="*/ 2420361 w 3209973"/>
                  <a:gd name="connsiteY9" fmla="*/ 1087922 h 178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73" h="1780925">
                    <a:moveTo>
                      <a:pt x="2420361" y="1088878"/>
                    </a:moveTo>
                    <a:cubicBezTo>
                      <a:pt x="2158272" y="937747"/>
                      <a:pt x="2057837" y="613484"/>
                      <a:pt x="2180751" y="343265"/>
                    </a:cubicBezTo>
                    <a:cubicBezTo>
                      <a:pt x="2062620" y="510658"/>
                      <a:pt x="1868445" y="620658"/>
                      <a:pt x="1647965" y="620658"/>
                    </a:cubicBezTo>
                    <a:cubicBezTo>
                      <a:pt x="1386355" y="620658"/>
                      <a:pt x="1161571" y="466179"/>
                      <a:pt x="1057788" y="244265"/>
                    </a:cubicBezTo>
                    <a:cubicBezTo>
                      <a:pt x="885135" y="2263"/>
                      <a:pt x="554177" y="-73302"/>
                      <a:pt x="291610" y="78307"/>
                    </a:cubicBezTo>
                    <a:cubicBezTo>
                      <a:pt x="12783" y="239482"/>
                      <a:pt x="-82870" y="596267"/>
                      <a:pt x="78305" y="875094"/>
                    </a:cubicBezTo>
                    <a:cubicBezTo>
                      <a:pt x="80218" y="878920"/>
                      <a:pt x="83087" y="882268"/>
                      <a:pt x="85000" y="885616"/>
                    </a:cubicBezTo>
                    <a:cubicBezTo>
                      <a:pt x="399698" y="1421271"/>
                      <a:pt x="981266" y="1780925"/>
                      <a:pt x="1647487" y="1780925"/>
                    </a:cubicBezTo>
                    <a:cubicBezTo>
                      <a:pt x="2313708" y="1780925"/>
                      <a:pt x="2894798" y="1421271"/>
                      <a:pt x="3209974" y="885616"/>
                    </a:cubicBezTo>
                    <a:cubicBezTo>
                      <a:pt x="3045929" y="1155835"/>
                      <a:pt x="2695362" y="1247183"/>
                      <a:pt x="2420361" y="1087922"/>
                    </a:cubicBezTo>
                    <a:close/>
                  </a:path>
                </a:pathLst>
              </a:custGeom>
              <a:solidFill>
                <a:schemeClr val="accent6"/>
              </a:solidFill>
              <a:ln w="47750" cap="flat">
                <a:noFill/>
                <a:prstDash val="solid"/>
                <a:miter/>
              </a:ln>
            </p:spPr>
            <p:txBody>
              <a:bodyPr rtlCol="0" anchor="ctr"/>
              <a:lstStyle/>
              <a:p>
                <a:endParaRPr lang="en-US"/>
              </a:p>
            </p:txBody>
          </p:sp>
          <p:sp>
            <p:nvSpPr>
              <p:cNvPr id="20" name="TextBox 19">
                <a:extLst>
                  <a:ext uri="{FF2B5EF4-FFF2-40B4-BE49-F238E27FC236}">
                    <a16:creationId xmlns:a16="http://schemas.microsoft.com/office/drawing/2014/main" id="{BEEF6755-F45F-3C59-EEB8-DD64F92597AB}"/>
                  </a:ext>
                </a:extLst>
              </p:cNvPr>
              <p:cNvSpPr txBox="1"/>
              <p:nvPr/>
            </p:nvSpPr>
            <p:spPr>
              <a:xfrm>
                <a:off x="-915831" y="564359"/>
                <a:ext cx="2817020" cy="496939"/>
              </a:xfrm>
              <a:prstGeom prst="rect">
                <a:avLst/>
              </a:prstGeom>
              <a:noFill/>
            </p:spPr>
            <p:txBody>
              <a:bodyPr wrap="square" lIns="91440" tIns="45720" rIns="91440" bIns="45720" rtlCol="0" anchor="t">
                <a:spAutoFit/>
              </a:bodyPr>
              <a:lstStyle/>
              <a:p>
                <a:pPr algn="ctr">
                  <a:lnSpc>
                    <a:spcPct val="85000"/>
                  </a:lnSpc>
                </a:pPr>
                <a:r>
                  <a:rPr lang="en-US" sz="2400" b="1">
                    <a:solidFill>
                      <a:schemeClr val="tx2"/>
                    </a:solidFill>
                  </a:rPr>
                  <a:t>4 Principles</a:t>
                </a:r>
                <a:endParaRPr lang="en-US" sz="2400" b="1">
                  <a:solidFill>
                    <a:schemeClr val="tx2"/>
                  </a:solidFill>
                  <a:cs typeface="Arial"/>
                </a:endParaRPr>
              </a:p>
            </p:txBody>
          </p:sp>
          <p:sp>
            <p:nvSpPr>
              <p:cNvPr id="21" name="TextBox 20">
                <a:extLst>
                  <a:ext uri="{FF2B5EF4-FFF2-40B4-BE49-F238E27FC236}">
                    <a16:creationId xmlns:a16="http://schemas.microsoft.com/office/drawing/2014/main" id="{5771204C-5B31-DB51-8111-DDDB2D6783B8}"/>
                  </a:ext>
                </a:extLst>
              </p:cNvPr>
              <p:cNvSpPr txBox="1"/>
              <p:nvPr/>
            </p:nvSpPr>
            <p:spPr>
              <a:xfrm>
                <a:off x="3306428" y="2017081"/>
                <a:ext cx="2185980" cy="878349"/>
              </a:xfrm>
              <a:prstGeom prst="rect">
                <a:avLst/>
              </a:prstGeom>
              <a:noFill/>
            </p:spPr>
            <p:txBody>
              <a:bodyPr wrap="square" rtlCol="0">
                <a:spAutoFit/>
              </a:bodyPr>
              <a:lstStyle/>
              <a:p>
                <a:pPr algn="ctr">
                  <a:lnSpc>
                    <a:spcPct val="85000"/>
                  </a:lnSpc>
                </a:pPr>
                <a:r>
                  <a:rPr lang="en-US" sz="2400" b="1"/>
                  <a:t>13 Guidelines</a:t>
                </a:r>
              </a:p>
            </p:txBody>
          </p:sp>
          <p:sp>
            <p:nvSpPr>
              <p:cNvPr id="22" name="TextBox 21">
                <a:extLst>
                  <a:ext uri="{FF2B5EF4-FFF2-40B4-BE49-F238E27FC236}">
                    <a16:creationId xmlns:a16="http://schemas.microsoft.com/office/drawing/2014/main" id="{E37A988F-C3B8-0B5B-E35A-CC1BE6BC917B}"/>
                  </a:ext>
                </a:extLst>
              </p:cNvPr>
              <p:cNvSpPr txBox="1"/>
              <p:nvPr/>
            </p:nvSpPr>
            <p:spPr>
              <a:xfrm>
                <a:off x="26320" y="4517683"/>
                <a:ext cx="2817019" cy="878349"/>
              </a:xfrm>
              <a:prstGeom prst="rect">
                <a:avLst/>
              </a:prstGeom>
              <a:noFill/>
            </p:spPr>
            <p:txBody>
              <a:bodyPr wrap="square" rtlCol="0">
                <a:spAutoFit/>
              </a:bodyPr>
              <a:lstStyle/>
              <a:p>
                <a:pPr algn="ctr">
                  <a:lnSpc>
                    <a:spcPct val="85000"/>
                  </a:lnSpc>
                </a:pPr>
                <a:r>
                  <a:rPr lang="en-US" sz="2400" b="1">
                    <a:solidFill>
                      <a:schemeClr val="bg1"/>
                    </a:solidFill>
                  </a:rPr>
                  <a:t>86 Success Criteria</a:t>
                </a:r>
              </a:p>
            </p:txBody>
          </p:sp>
        </p:grpSp>
      </p:grpSp>
      <p:pic>
        <p:nvPicPr>
          <p:cNvPr id="27" name="Graphic 26">
            <a:extLst>
              <a:ext uri="{FF2B5EF4-FFF2-40B4-BE49-F238E27FC236}">
                <a16:creationId xmlns:a16="http://schemas.microsoft.com/office/drawing/2014/main" id="{497BA664-0698-EB5E-0D8A-2D13C7DFFF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69123" y="2237978"/>
            <a:ext cx="2393641" cy="2393641"/>
          </a:xfrm>
          <a:prstGeom prst="rect">
            <a:avLst/>
          </a:prstGeom>
        </p:spPr>
      </p:pic>
      <p:sp>
        <p:nvSpPr>
          <p:cNvPr id="30" name="TextBox 29">
            <a:extLst>
              <a:ext uri="{FF2B5EF4-FFF2-40B4-BE49-F238E27FC236}">
                <a16:creationId xmlns:a16="http://schemas.microsoft.com/office/drawing/2014/main" id="{1F14EDE8-310F-0670-5CB5-D15EFEDDE452}"/>
              </a:ext>
              <a:ext uri="{C183D7F6-B498-43B3-948B-1728B52AA6E4}">
                <adec:decorative xmlns:adec="http://schemas.microsoft.com/office/drawing/2017/decorative" val="1"/>
              </a:ext>
            </a:extLst>
          </p:cNvPr>
          <p:cNvSpPr txBox="1"/>
          <p:nvPr/>
        </p:nvSpPr>
        <p:spPr>
          <a:xfrm>
            <a:off x="6824696" y="3253190"/>
            <a:ext cx="2279003" cy="400110"/>
          </a:xfrm>
          <a:prstGeom prst="rect">
            <a:avLst/>
          </a:prstGeom>
          <a:noFill/>
        </p:spPr>
        <p:txBody>
          <a:bodyPr wrap="square" lIns="91440" tIns="45720" rIns="91440" bIns="45720" rtlCol="0" anchor="t">
            <a:spAutoFit/>
          </a:bodyPr>
          <a:lstStyle/>
          <a:p>
            <a:pPr algn="ctr"/>
            <a:r>
              <a:rPr lang="en-US" sz="2000" b="1">
                <a:solidFill>
                  <a:schemeClr val="bg1"/>
                </a:solidFill>
              </a:rPr>
              <a:t>WCAG    2.2</a:t>
            </a:r>
            <a:endParaRPr lang="en-US" sz="2000" b="1">
              <a:solidFill>
                <a:schemeClr val="bg1"/>
              </a:solidFill>
              <a:cs typeface="Arial"/>
            </a:endParaRPr>
          </a:p>
        </p:txBody>
      </p:sp>
      <p:pic>
        <p:nvPicPr>
          <p:cNvPr id="11" name="UKG Logo">
            <a:extLst>
              <a:ext uri="{FF2B5EF4-FFF2-40B4-BE49-F238E27FC236}">
                <a16:creationId xmlns:a16="http://schemas.microsoft.com/office/drawing/2014/main" id="{4E01FF59-31AE-3DCC-983F-2782BF2C2E8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05903" y="6939944"/>
            <a:ext cx="618126" cy="197012"/>
          </a:xfrm>
          <a:prstGeom prst="rect">
            <a:avLst/>
          </a:prstGeom>
        </p:spPr>
      </p:pic>
    </p:spTree>
    <p:extLst>
      <p:ext uri="{BB962C8B-B14F-4D97-AF65-F5344CB8AC3E}">
        <p14:creationId xmlns:p14="http://schemas.microsoft.com/office/powerpoint/2010/main" val="3838274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925F8-E600-25DB-8039-F32625E18B7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5D00705-1936-3838-B79F-0A87B0B9E309}"/>
              </a:ext>
            </a:extLst>
          </p:cNvPr>
          <p:cNvSpPr txBox="1">
            <a:spLocks noGrp="1"/>
          </p:cNvSpPr>
          <p:nvPr>
            <p:ph type="title"/>
          </p:nvPr>
        </p:nvSpPr>
        <p:spPr>
          <a:xfrm>
            <a:off x="128440" y="0"/>
            <a:ext cx="10515600" cy="1325563"/>
          </a:xfr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t>Questions?</a:t>
            </a:r>
            <a:endParaRPr lang="en-US" noProof="0"/>
          </a:p>
        </p:txBody>
      </p:sp>
    </p:spTree>
    <p:extLst>
      <p:ext uri="{BB962C8B-B14F-4D97-AF65-F5344CB8AC3E}">
        <p14:creationId xmlns:p14="http://schemas.microsoft.com/office/powerpoint/2010/main" val="2531036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97DB3-8717-0E41-72F7-CA6F14128D4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0E9DDE4-3FB3-6352-1286-11612D04E631}"/>
              </a:ext>
            </a:extLst>
          </p:cNvPr>
          <p:cNvSpPr>
            <a:spLocks noGrp="1"/>
          </p:cNvSpPr>
          <p:nvPr>
            <p:ph type="title"/>
          </p:nvPr>
        </p:nvSpPr>
        <p:spPr>
          <a:xfrm>
            <a:off x="358345" y="440391"/>
            <a:ext cx="2464818" cy="133884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WCAG 2.2 Structure </a:t>
            </a:r>
            <a:r>
              <a:rPr lang="en-US"/>
              <a:t>Diagram</a:t>
            </a:r>
            <a:endParaRPr lang="en-US" noProof="0"/>
          </a:p>
        </p:txBody>
      </p:sp>
      <p:grpSp>
        <p:nvGrpSpPr>
          <p:cNvPr id="104" name="Group 103" descr="Diagram showing 4 principles, 13 guidelines, and 85 success criteria in WCAG.">
            <a:extLst>
              <a:ext uri="{FF2B5EF4-FFF2-40B4-BE49-F238E27FC236}">
                <a16:creationId xmlns:a16="http://schemas.microsoft.com/office/drawing/2014/main" id="{3DB9D303-082A-8DFC-BFC7-ECAE72157EDB}"/>
              </a:ext>
            </a:extLst>
          </p:cNvPr>
          <p:cNvGrpSpPr/>
          <p:nvPr/>
        </p:nvGrpSpPr>
        <p:grpSpPr>
          <a:xfrm>
            <a:off x="247799" y="2025164"/>
            <a:ext cx="11251312" cy="4208581"/>
            <a:chOff x="247799" y="1836007"/>
            <a:chExt cx="11251312" cy="4208581"/>
          </a:xfrm>
        </p:grpSpPr>
        <p:graphicFrame>
          <p:nvGraphicFramePr>
            <p:cNvPr id="65" name="Diagram 64">
              <a:extLst>
                <a:ext uri="{FF2B5EF4-FFF2-40B4-BE49-F238E27FC236}">
                  <a16:creationId xmlns:a16="http://schemas.microsoft.com/office/drawing/2014/main" id="{B56896EB-21DE-262A-1C2D-9E62159FAA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257006"/>
                </p:ext>
              </p:extLst>
            </p:nvPr>
          </p:nvGraphicFramePr>
          <p:xfrm>
            <a:off x="247799" y="1836007"/>
            <a:ext cx="11251312" cy="4208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F9A1E57F-D59C-2EE7-E36A-5639846FF224}"/>
                </a:ext>
              </a:extLst>
            </p:cNvPr>
            <p:cNvSpPr/>
            <p:nvPr/>
          </p:nvSpPr>
          <p:spPr>
            <a:xfrm>
              <a:off x="9577581"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449A94-AE74-84CB-E606-5FC2CF4D4CA6}"/>
                </a:ext>
              </a:extLst>
            </p:cNvPr>
            <p:cNvSpPr/>
            <p:nvPr/>
          </p:nvSpPr>
          <p:spPr>
            <a:xfrm>
              <a:off x="9672647"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9C413E-571D-1F88-E209-B59BF63EF7B3}"/>
                </a:ext>
              </a:extLst>
            </p:cNvPr>
            <p:cNvSpPr/>
            <p:nvPr/>
          </p:nvSpPr>
          <p:spPr>
            <a:xfrm>
              <a:off x="9763765"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6B70A9-7B03-A972-1C47-FC2EDD6E78B9}"/>
                </a:ext>
              </a:extLst>
            </p:cNvPr>
            <p:cNvSpPr/>
            <p:nvPr/>
          </p:nvSpPr>
          <p:spPr>
            <a:xfrm>
              <a:off x="9858831"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01BD8D-3E25-E936-BD09-C6B2A1C885C7}"/>
                </a:ext>
              </a:extLst>
            </p:cNvPr>
            <p:cNvSpPr/>
            <p:nvPr/>
          </p:nvSpPr>
          <p:spPr>
            <a:xfrm>
              <a:off x="9951921"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5E18C1-9886-1AD7-10DE-F71187291CC9}"/>
                </a:ext>
              </a:extLst>
            </p:cNvPr>
            <p:cNvSpPr/>
            <p:nvPr/>
          </p:nvSpPr>
          <p:spPr>
            <a:xfrm>
              <a:off x="9582753" y="2298793"/>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4FE43C-5AA8-EE0B-C4F4-F3A746EC572D}"/>
                </a:ext>
              </a:extLst>
            </p:cNvPr>
            <p:cNvSpPr/>
            <p:nvPr/>
          </p:nvSpPr>
          <p:spPr>
            <a:xfrm>
              <a:off x="9677818" y="2298793"/>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38F323-2090-F039-80DC-C90CB262DAC3}"/>
                </a:ext>
              </a:extLst>
            </p:cNvPr>
            <p:cNvSpPr/>
            <p:nvPr/>
          </p:nvSpPr>
          <p:spPr>
            <a:xfrm>
              <a:off x="10051124"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036295-1EED-4009-703C-4C77C68786BA}"/>
                </a:ext>
              </a:extLst>
            </p:cNvPr>
            <p:cNvSpPr/>
            <p:nvPr/>
          </p:nvSpPr>
          <p:spPr>
            <a:xfrm>
              <a:off x="10146189"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E0EDEBA-85D4-9D9B-F438-76DAD0E1E55A}"/>
                </a:ext>
              </a:extLst>
            </p:cNvPr>
            <p:cNvSpPr/>
            <p:nvPr/>
          </p:nvSpPr>
          <p:spPr>
            <a:xfrm>
              <a:off x="10239281" y="2056108"/>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9DCD3-A812-7926-89BA-71F25CA0B91D}"/>
                </a:ext>
              </a:extLst>
            </p:cNvPr>
            <p:cNvSpPr/>
            <p:nvPr/>
          </p:nvSpPr>
          <p:spPr>
            <a:xfrm>
              <a:off x="9763765" y="2298793"/>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7F02E-577E-AFD3-6644-1CB76853D436}"/>
                </a:ext>
              </a:extLst>
            </p:cNvPr>
            <p:cNvSpPr/>
            <p:nvPr/>
          </p:nvSpPr>
          <p:spPr>
            <a:xfrm>
              <a:off x="9858831" y="2298793"/>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6017F6F-420F-39A4-A6A9-E95157C82DFA}"/>
                </a:ext>
              </a:extLst>
            </p:cNvPr>
            <p:cNvSpPr/>
            <p:nvPr/>
          </p:nvSpPr>
          <p:spPr>
            <a:xfrm>
              <a:off x="9951922" y="2298793"/>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6DFAF7-AC7D-5F2F-4F14-454546851548}"/>
                </a:ext>
              </a:extLst>
            </p:cNvPr>
            <p:cNvSpPr/>
            <p:nvPr/>
          </p:nvSpPr>
          <p:spPr>
            <a:xfrm>
              <a:off x="9572255"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A0F8D4-001B-927F-92E5-0733A6F29B14}"/>
                </a:ext>
              </a:extLst>
            </p:cNvPr>
            <p:cNvSpPr/>
            <p:nvPr/>
          </p:nvSpPr>
          <p:spPr>
            <a:xfrm>
              <a:off x="9667321"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577BBC-76A0-972A-ABFB-F9015565AED1}"/>
                </a:ext>
              </a:extLst>
            </p:cNvPr>
            <p:cNvSpPr/>
            <p:nvPr/>
          </p:nvSpPr>
          <p:spPr>
            <a:xfrm>
              <a:off x="9758439"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4546D5-B10C-9CD0-E266-2B88B57A9554}"/>
                </a:ext>
              </a:extLst>
            </p:cNvPr>
            <p:cNvSpPr/>
            <p:nvPr/>
          </p:nvSpPr>
          <p:spPr>
            <a:xfrm>
              <a:off x="9853504"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0065AA-0349-1E5B-B06A-68A1BCBE1DB5}"/>
                </a:ext>
              </a:extLst>
            </p:cNvPr>
            <p:cNvSpPr/>
            <p:nvPr/>
          </p:nvSpPr>
          <p:spPr>
            <a:xfrm>
              <a:off x="9946595"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1DD2F61-E4C6-BD17-023D-37607831F388}"/>
                </a:ext>
              </a:extLst>
            </p:cNvPr>
            <p:cNvSpPr/>
            <p:nvPr/>
          </p:nvSpPr>
          <p:spPr>
            <a:xfrm>
              <a:off x="10045797"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43D7238-C886-AEAF-6AB0-F388D0762332}"/>
                </a:ext>
              </a:extLst>
            </p:cNvPr>
            <p:cNvSpPr/>
            <p:nvPr/>
          </p:nvSpPr>
          <p:spPr>
            <a:xfrm>
              <a:off x="10140863"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3741F3-BAEE-31C1-86B6-70ECA5460CEE}"/>
                </a:ext>
              </a:extLst>
            </p:cNvPr>
            <p:cNvSpPr/>
            <p:nvPr/>
          </p:nvSpPr>
          <p:spPr>
            <a:xfrm>
              <a:off x="10233955"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7BEEA7B-D39F-A04A-7918-A4756CA6CD24}"/>
                </a:ext>
              </a:extLst>
            </p:cNvPr>
            <p:cNvSpPr/>
            <p:nvPr/>
          </p:nvSpPr>
          <p:spPr>
            <a:xfrm>
              <a:off x="10324135"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FDBB31E-39BF-3077-9A45-34C165224633}"/>
                </a:ext>
              </a:extLst>
            </p:cNvPr>
            <p:cNvSpPr/>
            <p:nvPr/>
          </p:nvSpPr>
          <p:spPr>
            <a:xfrm>
              <a:off x="10423337"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625A1EE-60DE-FA5D-1F13-0041F3AEA193}"/>
                </a:ext>
              </a:extLst>
            </p:cNvPr>
            <p:cNvSpPr/>
            <p:nvPr/>
          </p:nvSpPr>
          <p:spPr>
            <a:xfrm>
              <a:off x="10518403"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F7A3DC6-33EC-CF54-CD8B-03D74243142E}"/>
                </a:ext>
              </a:extLst>
            </p:cNvPr>
            <p:cNvSpPr/>
            <p:nvPr/>
          </p:nvSpPr>
          <p:spPr>
            <a:xfrm>
              <a:off x="10611495" y="2559429"/>
              <a:ext cx="177909" cy="177909"/>
            </a:xfrm>
            <a:prstGeom prst="ellipse">
              <a:avLst/>
            </a:prstGeom>
            <a:solidFill>
              <a:schemeClr val="accent4">
                <a:lumMod val="9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C5FD78-27C3-05B2-9C5A-A6DD76E80690}"/>
                </a:ext>
              </a:extLst>
            </p:cNvPr>
            <p:cNvSpPr/>
            <p:nvPr/>
          </p:nvSpPr>
          <p:spPr>
            <a:xfrm>
              <a:off x="9572255"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4D6744F-68E8-0395-E6DB-E0D1AE96B17A}"/>
                </a:ext>
              </a:extLst>
            </p:cNvPr>
            <p:cNvSpPr/>
            <p:nvPr/>
          </p:nvSpPr>
          <p:spPr>
            <a:xfrm>
              <a:off x="9667321"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8151A6A-24E6-1747-A042-820A6AE23662}"/>
                </a:ext>
              </a:extLst>
            </p:cNvPr>
            <p:cNvSpPr/>
            <p:nvPr/>
          </p:nvSpPr>
          <p:spPr>
            <a:xfrm>
              <a:off x="9758439"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744C2AD-08FB-BD80-86CF-D18EEC7D6CF4}"/>
                </a:ext>
              </a:extLst>
            </p:cNvPr>
            <p:cNvSpPr/>
            <p:nvPr/>
          </p:nvSpPr>
          <p:spPr>
            <a:xfrm>
              <a:off x="9853504"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C4565C9-222D-C443-C7A6-A5EB5B557E0D}"/>
                </a:ext>
              </a:extLst>
            </p:cNvPr>
            <p:cNvSpPr/>
            <p:nvPr/>
          </p:nvSpPr>
          <p:spPr>
            <a:xfrm>
              <a:off x="9946595"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4F187B3-00C3-8489-DFBC-9FE6F2DF1F54}"/>
                </a:ext>
              </a:extLst>
            </p:cNvPr>
            <p:cNvSpPr/>
            <p:nvPr/>
          </p:nvSpPr>
          <p:spPr>
            <a:xfrm>
              <a:off x="10045797"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E372C85-AF0F-4B3C-7673-1A600255B935}"/>
                </a:ext>
              </a:extLst>
            </p:cNvPr>
            <p:cNvSpPr/>
            <p:nvPr/>
          </p:nvSpPr>
          <p:spPr>
            <a:xfrm>
              <a:off x="10140863"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E301F8C-DCD0-0E3D-93AF-2B748381EC1A}"/>
                </a:ext>
              </a:extLst>
            </p:cNvPr>
            <p:cNvSpPr/>
            <p:nvPr/>
          </p:nvSpPr>
          <p:spPr>
            <a:xfrm>
              <a:off x="10233955"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7A30116-A324-28EE-86E1-71F087B8CCB1}"/>
                </a:ext>
              </a:extLst>
            </p:cNvPr>
            <p:cNvSpPr/>
            <p:nvPr/>
          </p:nvSpPr>
          <p:spPr>
            <a:xfrm>
              <a:off x="10324135"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C23C038-CAA1-A722-3465-E1288CF3B83A}"/>
                </a:ext>
              </a:extLst>
            </p:cNvPr>
            <p:cNvSpPr/>
            <p:nvPr/>
          </p:nvSpPr>
          <p:spPr>
            <a:xfrm>
              <a:off x="10423337"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900E518-7632-B865-EB51-F4B26D73C154}"/>
                </a:ext>
              </a:extLst>
            </p:cNvPr>
            <p:cNvSpPr/>
            <p:nvPr/>
          </p:nvSpPr>
          <p:spPr>
            <a:xfrm>
              <a:off x="10518403"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F5C0D3A-BC3A-85BC-F422-F463AACF9796}"/>
                </a:ext>
              </a:extLst>
            </p:cNvPr>
            <p:cNvSpPr/>
            <p:nvPr/>
          </p:nvSpPr>
          <p:spPr>
            <a:xfrm>
              <a:off x="10611495" y="3840405"/>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51F14C3-3769-751C-F84D-FF2311F5E474}"/>
                </a:ext>
              </a:extLst>
            </p:cNvPr>
            <p:cNvSpPr/>
            <p:nvPr/>
          </p:nvSpPr>
          <p:spPr>
            <a:xfrm>
              <a:off x="9572255"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E7B6D1D-BC95-71B4-0055-BD149CC33CFC}"/>
                </a:ext>
              </a:extLst>
            </p:cNvPr>
            <p:cNvSpPr/>
            <p:nvPr/>
          </p:nvSpPr>
          <p:spPr>
            <a:xfrm>
              <a:off x="9667321"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349A89F-BEA3-D89A-5E38-D1585A968E1E}"/>
                </a:ext>
              </a:extLst>
            </p:cNvPr>
            <p:cNvSpPr/>
            <p:nvPr/>
          </p:nvSpPr>
          <p:spPr>
            <a:xfrm>
              <a:off x="9758439"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B6A433C-612C-8309-EC26-F2B92276CCB8}"/>
                </a:ext>
              </a:extLst>
            </p:cNvPr>
            <p:cNvSpPr/>
            <p:nvPr/>
          </p:nvSpPr>
          <p:spPr>
            <a:xfrm>
              <a:off x="9853504"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2A6CA4A-3525-6021-E711-73DA715F620F}"/>
                </a:ext>
              </a:extLst>
            </p:cNvPr>
            <p:cNvSpPr/>
            <p:nvPr/>
          </p:nvSpPr>
          <p:spPr>
            <a:xfrm>
              <a:off x="9946595"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A87AFDC-9BCC-A39A-07E1-DD341488F085}"/>
                </a:ext>
              </a:extLst>
            </p:cNvPr>
            <p:cNvSpPr/>
            <p:nvPr/>
          </p:nvSpPr>
          <p:spPr>
            <a:xfrm>
              <a:off x="10045797"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C0F2FB8-3F94-3F2A-AFBB-D5CC5985C9F7}"/>
                </a:ext>
              </a:extLst>
            </p:cNvPr>
            <p:cNvSpPr/>
            <p:nvPr/>
          </p:nvSpPr>
          <p:spPr>
            <a:xfrm>
              <a:off x="10140863" y="4112231"/>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7E4506A-66F4-2215-DDA4-6BCAAA8A7E34}"/>
                </a:ext>
              </a:extLst>
            </p:cNvPr>
            <p:cNvSpPr/>
            <p:nvPr/>
          </p:nvSpPr>
          <p:spPr>
            <a:xfrm>
              <a:off x="9582753" y="3340563"/>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D9B80E4-B46F-0FB8-B33D-1EF4CA5DF434}"/>
                </a:ext>
              </a:extLst>
            </p:cNvPr>
            <p:cNvSpPr/>
            <p:nvPr/>
          </p:nvSpPr>
          <p:spPr>
            <a:xfrm>
              <a:off x="9677818" y="3340563"/>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7BE9AF1-BB57-34EC-EB69-64440A1DD064}"/>
                </a:ext>
              </a:extLst>
            </p:cNvPr>
            <p:cNvSpPr/>
            <p:nvPr/>
          </p:nvSpPr>
          <p:spPr>
            <a:xfrm>
              <a:off x="9763765" y="3340563"/>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D3BD9E-8C84-E91F-38F7-243857A1A997}"/>
                </a:ext>
              </a:extLst>
            </p:cNvPr>
            <p:cNvSpPr/>
            <p:nvPr/>
          </p:nvSpPr>
          <p:spPr>
            <a:xfrm>
              <a:off x="9858831" y="3340563"/>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9C53E5C-A9A6-B31E-4667-E2D3CF4F61AA}"/>
                </a:ext>
              </a:extLst>
            </p:cNvPr>
            <p:cNvSpPr/>
            <p:nvPr/>
          </p:nvSpPr>
          <p:spPr>
            <a:xfrm>
              <a:off x="9951922" y="3340563"/>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1EE281F-C2B2-D96F-AD74-0A6E6BCBB25C}"/>
                </a:ext>
              </a:extLst>
            </p:cNvPr>
            <p:cNvSpPr/>
            <p:nvPr/>
          </p:nvSpPr>
          <p:spPr>
            <a:xfrm>
              <a:off x="9582753" y="3587527"/>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355506E-3ABA-E87B-D0CA-A88885F0B847}"/>
                </a:ext>
              </a:extLst>
            </p:cNvPr>
            <p:cNvSpPr/>
            <p:nvPr/>
          </p:nvSpPr>
          <p:spPr>
            <a:xfrm>
              <a:off x="9677818" y="3587527"/>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46BDB37-7E25-470D-1619-E5B995055D7F}"/>
                </a:ext>
              </a:extLst>
            </p:cNvPr>
            <p:cNvSpPr/>
            <p:nvPr/>
          </p:nvSpPr>
          <p:spPr>
            <a:xfrm>
              <a:off x="9582753" y="3112272"/>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3E73343-6270-2490-5186-0FD7AFE2B3B0}"/>
                </a:ext>
              </a:extLst>
            </p:cNvPr>
            <p:cNvSpPr/>
            <p:nvPr/>
          </p:nvSpPr>
          <p:spPr>
            <a:xfrm>
              <a:off x="9677818" y="3112272"/>
              <a:ext cx="177909" cy="177909"/>
            </a:xfrm>
            <a:prstGeom prst="ellipse">
              <a:avLst/>
            </a:prstGeom>
            <a:solidFill>
              <a:schemeClr val="bg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29436A9-C516-3361-99A9-E5E9EFC67ED6}"/>
                </a:ext>
              </a:extLst>
            </p:cNvPr>
            <p:cNvSpPr/>
            <p:nvPr/>
          </p:nvSpPr>
          <p:spPr>
            <a:xfrm>
              <a:off x="9582753" y="4672259"/>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AF9E89A-7EB0-A888-1BAD-D5902E3AEEA2}"/>
                </a:ext>
              </a:extLst>
            </p:cNvPr>
            <p:cNvSpPr/>
            <p:nvPr/>
          </p:nvSpPr>
          <p:spPr>
            <a:xfrm>
              <a:off x="9677818" y="4672259"/>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36B24F8-8DD7-11DD-3748-F9B60F16370A}"/>
                </a:ext>
              </a:extLst>
            </p:cNvPr>
            <p:cNvSpPr/>
            <p:nvPr/>
          </p:nvSpPr>
          <p:spPr>
            <a:xfrm>
              <a:off x="9763765" y="4672259"/>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E78B266-F07E-F6A3-8A7A-542258753B44}"/>
                </a:ext>
              </a:extLst>
            </p:cNvPr>
            <p:cNvSpPr/>
            <p:nvPr/>
          </p:nvSpPr>
          <p:spPr>
            <a:xfrm>
              <a:off x="9858831" y="4672259"/>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5DD19A3-2579-22FA-8BE3-6CD252267385}"/>
                </a:ext>
              </a:extLst>
            </p:cNvPr>
            <p:cNvSpPr/>
            <p:nvPr/>
          </p:nvSpPr>
          <p:spPr>
            <a:xfrm>
              <a:off x="9951922" y="4672259"/>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F5F0DF3-70C3-CDD8-6E68-627508B7290C}"/>
                </a:ext>
              </a:extLst>
            </p:cNvPr>
            <p:cNvSpPr/>
            <p:nvPr/>
          </p:nvSpPr>
          <p:spPr>
            <a:xfrm>
              <a:off x="9577581"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EBAE665-9F86-6F77-E4E9-CC2F5EA0B779}"/>
                </a:ext>
              </a:extLst>
            </p:cNvPr>
            <p:cNvSpPr/>
            <p:nvPr/>
          </p:nvSpPr>
          <p:spPr>
            <a:xfrm>
              <a:off x="9672647"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AEDA799-2BE7-C6C3-5916-E9521C158E09}"/>
                </a:ext>
              </a:extLst>
            </p:cNvPr>
            <p:cNvSpPr/>
            <p:nvPr/>
          </p:nvSpPr>
          <p:spPr>
            <a:xfrm>
              <a:off x="9763765"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916A457-0374-DE3D-5655-9FF3F8144678}"/>
                </a:ext>
              </a:extLst>
            </p:cNvPr>
            <p:cNvSpPr/>
            <p:nvPr/>
          </p:nvSpPr>
          <p:spPr>
            <a:xfrm>
              <a:off x="9858831"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44A93CD-185E-089A-0C0B-70FF561A66B9}"/>
                </a:ext>
              </a:extLst>
            </p:cNvPr>
            <p:cNvSpPr/>
            <p:nvPr/>
          </p:nvSpPr>
          <p:spPr>
            <a:xfrm>
              <a:off x="9951921"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0A66605-FFFE-079E-42A2-0FF0290D5779}"/>
                </a:ext>
              </a:extLst>
            </p:cNvPr>
            <p:cNvSpPr/>
            <p:nvPr/>
          </p:nvSpPr>
          <p:spPr>
            <a:xfrm>
              <a:off x="10051124"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5519023-B6B7-6310-1F9B-CAE8209267BA}"/>
                </a:ext>
              </a:extLst>
            </p:cNvPr>
            <p:cNvSpPr/>
            <p:nvPr/>
          </p:nvSpPr>
          <p:spPr>
            <a:xfrm>
              <a:off x="10146189"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B1178F3-1836-2E99-FECF-8CEB2D04565D}"/>
                </a:ext>
              </a:extLst>
            </p:cNvPr>
            <p:cNvSpPr/>
            <p:nvPr/>
          </p:nvSpPr>
          <p:spPr>
            <a:xfrm>
              <a:off x="10239281" y="5178365"/>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22011CA-C3F4-739E-4E01-26F2E9A7F37E}"/>
                </a:ext>
              </a:extLst>
            </p:cNvPr>
            <p:cNvSpPr/>
            <p:nvPr/>
          </p:nvSpPr>
          <p:spPr>
            <a:xfrm>
              <a:off x="9582753" y="4928753"/>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6EE0FC8-9E45-790F-20A7-BF71B7D87298}"/>
                </a:ext>
              </a:extLst>
            </p:cNvPr>
            <p:cNvSpPr/>
            <p:nvPr/>
          </p:nvSpPr>
          <p:spPr>
            <a:xfrm>
              <a:off x="9677818" y="4928753"/>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3695CAA-2BF8-9CC1-761B-05804625BEBF}"/>
                </a:ext>
              </a:extLst>
            </p:cNvPr>
            <p:cNvSpPr/>
            <p:nvPr/>
          </p:nvSpPr>
          <p:spPr>
            <a:xfrm>
              <a:off x="9763765" y="4928753"/>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A291A0F0-5109-A0E8-7076-2AC2F4099E29}"/>
                </a:ext>
              </a:extLst>
            </p:cNvPr>
            <p:cNvSpPr/>
            <p:nvPr/>
          </p:nvSpPr>
          <p:spPr>
            <a:xfrm>
              <a:off x="9858831" y="4928753"/>
              <a:ext cx="177909" cy="177909"/>
            </a:xfrm>
            <a:prstGeom prst="ellipse">
              <a:avLst/>
            </a:prstGeom>
            <a:solidFill>
              <a:schemeClr val="accent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725C0CD-1A26-7737-90DF-F7C06EA9E0F9}"/>
                </a:ext>
              </a:extLst>
            </p:cNvPr>
            <p:cNvSpPr/>
            <p:nvPr/>
          </p:nvSpPr>
          <p:spPr>
            <a:xfrm>
              <a:off x="9582753" y="5749238"/>
              <a:ext cx="177909" cy="177909"/>
            </a:xfrm>
            <a:prstGeom prst="ellipse">
              <a:avLst/>
            </a:prstGeom>
            <a:solidFill>
              <a:schemeClr val="accent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193D229-091A-A5B9-229B-9A5BD9E9924C}"/>
                </a:ext>
              </a:extLst>
            </p:cNvPr>
            <p:cNvSpPr/>
            <p:nvPr/>
          </p:nvSpPr>
          <p:spPr>
            <a:xfrm>
              <a:off x="9677818" y="5749238"/>
              <a:ext cx="177909" cy="177909"/>
            </a:xfrm>
            <a:prstGeom prst="ellipse">
              <a:avLst/>
            </a:prstGeom>
            <a:solidFill>
              <a:schemeClr val="accent2"/>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4DEC733A-9D92-DB4A-BF0D-CE521575491A}"/>
              </a:ext>
            </a:extLst>
          </p:cNvPr>
          <p:cNvSpPr txBox="1"/>
          <p:nvPr/>
        </p:nvSpPr>
        <p:spPr>
          <a:xfrm>
            <a:off x="3702996" y="820706"/>
            <a:ext cx="2192232" cy="1077218"/>
          </a:xfrm>
          <a:prstGeom prst="rect">
            <a:avLst/>
          </a:prstGeom>
          <a:noFill/>
        </p:spPr>
        <p:txBody>
          <a:bodyPr wrap="square" rtlCol="0">
            <a:spAutoFit/>
          </a:bodyPr>
          <a:lstStyle/>
          <a:p>
            <a:r>
              <a:rPr lang="en-US" sz="4000" b="1">
                <a:solidFill>
                  <a:schemeClr val="bg1"/>
                </a:solidFill>
              </a:rPr>
              <a:t>4 </a:t>
            </a:r>
          </a:p>
          <a:p>
            <a:r>
              <a:rPr lang="en-US" sz="2400">
                <a:solidFill>
                  <a:schemeClr val="bg1"/>
                </a:solidFill>
              </a:rPr>
              <a:t>Principles</a:t>
            </a:r>
          </a:p>
        </p:txBody>
      </p:sp>
      <p:sp>
        <p:nvSpPr>
          <p:cNvPr id="99" name="TextBox 98">
            <a:extLst>
              <a:ext uri="{FF2B5EF4-FFF2-40B4-BE49-F238E27FC236}">
                <a16:creationId xmlns:a16="http://schemas.microsoft.com/office/drawing/2014/main" id="{A436CA0F-F8F2-B703-4601-FA489C53E9E9}"/>
              </a:ext>
            </a:extLst>
          </p:cNvPr>
          <p:cNvSpPr txBox="1"/>
          <p:nvPr/>
        </p:nvSpPr>
        <p:spPr>
          <a:xfrm>
            <a:off x="6574850" y="789929"/>
            <a:ext cx="1914154" cy="1077218"/>
          </a:xfrm>
          <a:prstGeom prst="rect">
            <a:avLst/>
          </a:prstGeom>
          <a:noFill/>
        </p:spPr>
        <p:txBody>
          <a:bodyPr wrap="square" rtlCol="0">
            <a:spAutoFit/>
          </a:bodyPr>
          <a:lstStyle/>
          <a:p>
            <a:r>
              <a:rPr lang="en-US" sz="4000" b="1">
                <a:solidFill>
                  <a:schemeClr val="bg1"/>
                </a:solidFill>
              </a:rPr>
              <a:t>13 </a:t>
            </a:r>
          </a:p>
          <a:p>
            <a:r>
              <a:rPr lang="en-US" sz="2400">
                <a:solidFill>
                  <a:schemeClr val="bg1"/>
                </a:solidFill>
              </a:rPr>
              <a:t>Guidelines</a:t>
            </a:r>
          </a:p>
        </p:txBody>
      </p:sp>
      <p:sp>
        <p:nvSpPr>
          <p:cNvPr id="100" name="TextBox 99">
            <a:extLst>
              <a:ext uri="{FF2B5EF4-FFF2-40B4-BE49-F238E27FC236}">
                <a16:creationId xmlns:a16="http://schemas.microsoft.com/office/drawing/2014/main" id="{4470D8A0-0637-D49D-E76B-B869D006F7C3}"/>
              </a:ext>
            </a:extLst>
          </p:cNvPr>
          <p:cNvSpPr txBox="1"/>
          <p:nvPr/>
        </p:nvSpPr>
        <p:spPr>
          <a:xfrm>
            <a:off x="9368837" y="789929"/>
            <a:ext cx="2464818" cy="1138773"/>
          </a:xfrm>
          <a:prstGeom prst="rect">
            <a:avLst/>
          </a:prstGeom>
          <a:noFill/>
        </p:spPr>
        <p:txBody>
          <a:bodyPr wrap="square" rtlCol="0">
            <a:spAutoFit/>
          </a:bodyPr>
          <a:lstStyle/>
          <a:p>
            <a:r>
              <a:rPr lang="en-US" sz="4000" b="1">
                <a:solidFill>
                  <a:schemeClr val="bg1"/>
                </a:solidFill>
              </a:rPr>
              <a:t>85</a:t>
            </a:r>
            <a:r>
              <a:rPr lang="en-US" sz="4400" b="1">
                <a:solidFill>
                  <a:schemeClr val="bg1"/>
                </a:solidFill>
              </a:rPr>
              <a:t> </a:t>
            </a:r>
          </a:p>
          <a:p>
            <a:r>
              <a:rPr lang="en-US" sz="2400">
                <a:solidFill>
                  <a:schemeClr val="bg1"/>
                </a:solidFill>
              </a:rPr>
              <a:t>Success Criteria</a:t>
            </a:r>
          </a:p>
        </p:txBody>
      </p:sp>
      <p:sp>
        <p:nvSpPr>
          <p:cNvPr id="13" name="Slide Number Placeholder 6">
            <a:extLst>
              <a:ext uri="{FF2B5EF4-FFF2-40B4-BE49-F238E27FC236}">
                <a16:creationId xmlns:a16="http://schemas.microsoft.com/office/drawing/2014/main" id="{720C30E9-AD86-3189-D1D8-C7B84AB2C572}"/>
              </a:ext>
            </a:extLst>
          </p:cNvPr>
          <p:cNvSpPr>
            <a:spLocks noGrp="1"/>
          </p:cNvSpPr>
          <p:nvPr>
            <p:ph type="sldNum" sz="quarter" idx="13"/>
          </p:nvPr>
        </p:nvSpPr>
        <p:spPr>
          <a:xfrm>
            <a:off x="344709" y="6456672"/>
            <a:ext cx="274140" cy="169423"/>
          </a:xfrm>
        </p:spPr>
        <p:txBody>
          <a:bodyPr/>
          <a:lstStyle/>
          <a:p>
            <a:fld id="{523A240F-EAFE-E84F-B44C-6D7A08E0E409}" type="slidenum">
              <a:rPr lang="en-US" noProof="0" smtClean="0"/>
              <a:pPr/>
              <a:t>11</a:t>
            </a:fld>
            <a:endParaRPr lang="en-US" noProof="0"/>
          </a:p>
        </p:txBody>
      </p:sp>
    </p:spTree>
    <p:extLst>
      <p:ext uri="{BB962C8B-B14F-4D97-AF65-F5344CB8AC3E}">
        <p14:creationId xmlns:p14="http://schemas.microsoft.com/office/powerpoint/2010/main" val="1519465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7E9EFB-EC1A-EF1F-B9B8-4749CEFE967A}"/>
              </a:ext>
            </a:extLst>
          </p:cNvPr>
          <p:cNvSpPr>
            <a:spLocks noGrp="1"/>
          </p:cNvSpPr>
          <p:nvPr>
            <p:ph type="title"/>
          </p:nvPr>
        </p:nvSpPr>
        <p:spPr/>
        <p:txBody>
          <a:bodyPr/>
          <a:lstStyle/>
          <a:p>
            <a:r>
              <a:rPr lang="en-US">
                <a:solidFill>
                  <a:schemeClr val="bg1"/>
                </a:solidFill>
              </a:rPr>
              <a:t>Four Principles of Accessibility - POUR</a:t>
            </a:r>
          </a:p>
        </p:txBody>
      </p:sp>
      <p:pic>
        <p:nvPicPr>
          <p:cNvPr id="12" name="Picture 9" descr="Icons representing the POUR principles of Perceivable, Operable, Understandable, and Robust">
            <a:extLst>
              <a:ext uri="{FF2B5EF4-FFF2-40B4-BE49-F238E27FC236}">
                <a16:creationId xmlns:a16="http://schemas.microsoft.com/office/drawing/2014/main" id="{07534E9F-8877-2375-7104-9637A09147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789" y="1703558"/>
            <a:ext cx="11146499" cy="2424652"/>
          </a:xfrm>
          <a:prstGeom prst="rect">
            <a:avLst/>
          </a:prstGeom>
          <a:solidFill>
            <a:schemeClr val="tx2"/>
          </a:solidFill>
          <a:ln w="28575">
            <a:noFill/>
          </a:ln>
        </p:spPr>
      </p:pic>
      <p:sp>
        <p:nvSpPr>
          <p:cNvPr id="13" name="Rectangle 12">
            <a:extLst>
              <a:ext uri="{FF2B5EF4-FFF2-40B4-BE49-F238E27FC236}">
                <a16:creationId xmlns:a16="http://schemas.microsoft.com/office/drawing/2014/main" id="{48ECA254-5CF3-B211-B6B8-C2B9628A5B9A}"/>
              </a:ext>
              <a:ext uri="{C183D7F6-B498-43B3-948B-1728B52AA6E4}">
                <adec:decorative xmlns:adec="http://schemas.microsoft.com/office/drawing/2017/decorative" val="1"/>
              </a:ext>
            </a:extLst>
          </p:cNvPr>
          <p:cNvSpPr/>
          <p:nvPr/>
        </p:nvSpPr>
        <p:spPr>
          <a:xfrm>
            <a:off x="516789" y="4128210"/>
            <a:ext cx="11146499" cy="779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D8BEE88-6A65-0F8B-5716-74F05A5E7DC3}"/>
              </a:ext>
            </a:extLst>
          </p:cNvPr>
          <p:cNvSpPr>
            <a:spLocks noGrp="1"/>
          </p:cNvSpPr>
          <p:nvPr>
            <p:ph type="body" sz="quarter" idx="15"/>
          </p:nvPr>
        </p:nvSpPr>
        <p:spPr>
          <a:xfrm>
            <a:off x="666651" y="4237438"/>
            <a:ext cx="2220913" cy="347664"/>
          </a:xfrm>
        </p:spPr>
        <p:txBody>
          <a:bodyPr/>
          <a:lstStyle/>
          <a:p>
            <a:pPr marL="0" indent="0" algn="ctr">
              <a:buNone/>
            </a:pPr>
            <a:r>
              <a:rPr lang="en-US" sz="2400" b="1"/>
              <a:t>Perceivable</a:t>
            </a:r>
          </a:p>
        </p:txBody>
      </p:sp>
      <p:sp>
        <p:nvSpPr>
          <p:cNvPr id="8" name="Text Placeholder 7">
            <a:extLst>
              <a:ext uri="{FF2B5EF4-FFF2-40B4-BE49-F238E27FC236}">
                <a16:creationId xmlns:a16="http://schemas.microsoft.com/office/drawing/2014/main" id="{B9D168BB-5F1E-8E52-B94F-11E41480D39E}"/>
              </a:ext>
            </a:extLst>
          </p:cNvPr>
          <p:cNvSpPr>
            <a:spLocks noGrp="1"/>
          </p:cNvSpPr>
          <p:nvPr>
            <p:ph type="body" sz="quarter" idx="16"/>
          </p:nvPr>
        </p:nvSpPr>
        <p:spPr>
          <a:xfrm>
            <a:off x="3274040" y="4215737"/>
            <a:ext cx="2220913" cy="347663"/>
          </a:xfrm>
        </p:spPr>
        <p:txBody>
          <a:bodyPr/>
          <a:lstStyle/>
          <a:p>
            <a:pPr marL="0" indent="0" algn="ctr">
              <a:buNone/>
            </a:pPr>
            <a:r>
              <a:rPr lang="en-US" sz="2400" b="1"/>
              <a:t>Operable</a:t>
            </a:r>
          </a:p>
        </p:txBody>
      </p:sp>
      <p:sp>
        <p:nvSpPr>
          <p:cNvPr id="9" name="Text Placeholder 8">
            <a:extLst>
              <a:ext uri="{FF2B5EF4-FFF2-40B4-BE49-F238E27FC236}">
                <a16:creationId xmlns:a16="http://schemas.microsoft.com/office/drawing/2014/main" id="{93B35D16-27FE-145A-8785-C2787C757740}"/>
              </a:ext>
            </a:extLst>
          </p:cNvPr>
          <p:cNvSpPr>
            <a:spLocks noGrp="1"/>
          </p:cNvSpPr>
          <p:nvPr>
            <p:ph type="body" sz="quarter" idx="17"/>
          </p:nvPr>
        </p:nvSpPr>
        <p:spPr>
          <a:xfrm>
            <a:off x="6090038" y="4237437"/>
            <a:ext cx="2838925" cy="347664"/>
          </a:xfrm>
        </p:spPr>
        <p:txBody>
          <a:bodyPr/>
          <a:lstStyle/>
          <a:p>
            <a:pPr marL="0" indent="0" algn="ctr">
              <a:buNone/>
            </a:pPr>
            <a:r>
              <a:rPr lang="en-US" sz="2400" b="1"/>
              <a:t>Understandable</a:t>
            </a:r>
          </a:p>
        </p:txBody>
      </p:sp>
      <p:sp>
        <p:nvSpPr>
          <p:cNvPr id="10" name="Text Placeholder 9">
            <a:extLst>
              <a:ext uri="{FF2B5EF4-FFF2-40B4-BE49-F238E27FC236}">
                <a16:creationId xmlns:a16="http://schemas.microsoft.com/office/drawing/2014/main" id="{5B6C0394-A340-B6FD-43D0-FB1E14971144}"/>
              </a:ext>
            </a:extLst>
          </p:cNvPr>
          <p:cNvSpPr>
            <a:spLocks noGrp="1"/>
          </p:cNvSpPr>
          <p:nvPr>
            <p:ph type="body" sz="quarter" idx="18"/>
          </p:nvPr>
        </p:nvSpPr>
        <p:spPr>
          <a:xfrm>
            <a:off x="9442374" y="4237437"/>
            <a:ext cx="2220913" cy="347664"/>
          </a:xfrm>
        </p:spPr>
        <p:txBody>
          <a:bodyPr/>
          <a:lstStyle/>
          <a:p>
            <a:pPr marL="0" indent="0" algn="ctr">
              <a:buNone/>
            </a:pPr>
            <a:r>
              <a:rPr lang="en-US" sz="2400" b="1"/>
              <a:t>Robust</a:t>
            </a:r>
          </a:p>
        </p:txBody>
      </p:sp>
    </p:spTree>
    <p:extLst>
      <p:ext uri="{BB962C8B-B14F-4D97-AF65-F5344CB8AC3E}">
        <p14:creationId xmlns:p14="http://schemas.microsoft.com/office/powerpoint/2010/main" val="3125269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39C7F-3DF6-3DDF-9244-154BB8B3CD2D}"/>
              </a:ext>
            </a:extLst>
          </p:cNvPr>
          <p:cNvSpPr>
            <a:spLocks noGrp="1"/>
          </p:cNvSpPr>
          <p:nvPr>
            <p:ph type="title"/>
          </p:nvPr>
        </p:nvSpPr>
        <p:spPr/>
        <p:txBody>
          <a:bodyPr/>
          <a:lstStyle/>
          <a:p>
            <a:r>
              <a:rPr lang="en-US" sz="3600"/>
              <a:t>1. Perceivable</a:t>
            </a:r>
          </a:p>
        </p:txBody>
      </p:sp>
      <p:sp>
        <p:nvSpPr>
          <p:cNvPr id="8" name="Round Diagonal Corner Rectangle 7" descr="Users must be able to percieve the site in some way using one of more senses. ">
            <a:extLst>
              <a:ext uri="{FF2B5EF4-FFF2-40B4-BE49-F238E27FC236}">
                <a16:creationId xmlns:a16="http://schemas.microsoft.com/office/drawing/2014/main" id="{DCC983F7-4C28-8CE6-C46B-5166E81FDE74}"/>
              </a:ext>
              <a:ext uri="{C183D7F6-B498-43B3-948B-1728B52AA6E4}">
                <adec:decorative xmlns:adec="http://schemas.microsoft.com/office/drawing/2017/decorative" val="0"/>
              </a:ext>
            </a:extLst>
          </p:cNvPr>
          <p:cNvSpPr/>
          <p:nvPr/>
        </p:nvSpPr>
        <p:spPr>
          <a:xfrm>
            <a:off x="344706" y="1349015"/>
            <a:ext cx="4908612" cy="1185120"/>
          </a:xfrm>
          <a:prstGeom prst="round2Diag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tx2"/>
                </a:solidFill>
              </a:rPr>
              <a:t>Users must be able to perceive the site in some way using one or more senses. 4 Guidelines:</a:t>
            </a:r>
          </a:p>
        </p:txBody>
      </p:sp>
      <p:sp>
        <p:nvSpPr>
          <p:cNvPr id="7" name="Text Placeholder 6">
            <a:extLst>
              <a:ext uri="{FF2B5EF4-FFF2-40B4-BE49-F238E27FC236}">
                <a16:creationId xmlns:a16="http://schemas.microsoft.com/office/drawing/2014/main" id="{56C9B287-CFFE-453B-7643-13E4FF4EFE6B}"/>
              </a:ext>
            </a:extLst>
          </p:cNvPr>
          <p:cNvSpPr>
            <a:spLocks noGrp="1"/>
          </p:cNvSpPr>
          <p:nvPr>
            <p:ph type="body" sz="quarter" idx="14"/>
          </p:nvPr>
        </p:nvSpPr>
        <p:spPr>
          <a:xfrm>
            <a:off x="344706" y="3030071"/>
            <a:ext cx="11534556" cy="3319970"/>
          </a:xfrm>
        </p:spPr>
        <p:txBody>
          <a:bodyPr/>
          <a:lstStyle/>
          <a:p>
            <a:r>
              <a:rPr lang="en-US" sz="2400" b="1"/>
              <a:t>Text Alternatives</a:t>
            </a:r>
            <a:br>
              <a:rPr lang="en-US" sz="2800"/>
            </a:br>
            <a:r>
              <a:rPr lang="en-US" sz="2400"/>
              <a:t>1 success criterion</a:t>
            </a:r>
            <a:endParaRPr lang="en-US" sz="2800"/>
          </a:p>
          <a:p>
            <a:r>
              <a:rPr lang="en-US" sz="2400" b="1"/>
              <a:t>Time-based Media</a:t>
            </a:r>
            <a:br>
              <a:rPr lang="en-US" sz="2400"/>
            </a:br>
            <a:r>
              <a:rPr lang="en-US" sz="2400"/>
              <a:t>9 success criteria</a:t>
            </a:r>
          </a:p>
          <a:p>
            <a:r>
              <a:rPr lang="en-US" sz="2400" b="1"/>
              <a:t>Adaptable </a:t>
            </a:r>
            <a:br>
              <a:rPr lang="en-US" sz="2400"/>
            </a:br>
            <a:r>
              <a:rPr lang="en-US" sz="2400"/>
              <a:t>6 success criteria</a:t>
            </a:r>
          </a:p>
          <a:p>
            <a:r>
              <a:rPr lang="en-US" sz="2400" b="1"/>
              <a:t>Distinguishable</a:t>
            </a:r>
            <a:br>
              <a:rPr lang="en-US" sz="2400"/>
            </a:br>
            <a:r>
              <a:rPr lang="en-US" sz="2400"/>
              <a:t>13 success criteria</a:t>
            </a:r>
          </a:p>
          <a:p>
            <a:endParaRPr lang="en-US"/>
          </a:p>
        </p:txBody>
      </p:sp>
      <p:sp>
        <p:nvSpPr>
          <p:cNvPr id="9" name="Oval 8">
            <a:extLst>
              <a:ext uri="{FF2B5EF4-FFF2-40B4-BE49-F238E27FC236}">
                <a16:creationId xmlns:a16="http://schemas.microsoft.com/office/drawing/2014/main" id="{6DC76453-C02C-0A96-3309-D21DBF76DF59}"/>
              </a:ext>
              <a:ext uri="{C183D7F6-B498-43B3-948B-1728B52AA6E4}">
                <adec:decorative xmlns:adec="http://schemas.microsoft.com/office/drawing/2017/decorative" val="1"/>
              </a:ext>
            </a:extLst>
          </p:cNvPr>
          <p:cNvSpPr/>
          <p:nvPr/>
        </p:nvSpPr>
        <p:spPr>
          <a:xfrm>
            <a:off x="5848543" y="478137"/>
            <a:ext cx="5775767" cy="5436433"/>
          </a:xfrm>
          <a:prstGeom prst="ellipse">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8A6EA7C-4545-912C-33DA-1D10E3FBA438}"/>
              </a:ext>
            </a:extLst>
          </p:cNvPr>
          <p:cNvSpPr>
            <a:spLocks noGrp="1"/>
          </p:cNvSpPr>
          <p:nvPr>
            <p:ph type="sldNum" sz="quarter" idx="13"/>
          </p:nvPr>
        </p:nvSpPr>
        <p:spPr/>
        <p:txBody>
          <a:bodyPr/>
          <a:lstStyle/>
          <a:p>
            <a:fld id="{523A240F-EAFE-E84F-B44C-6D7A08E0E409}" type="slidenum">
              <a:rPr lang="en-US" smtClean="0"/>
              <a:pPr/>
              <a:t>13</a:t>
            </a:fld>
            <a:endParaRPr lang="en-US"/>
          </a:p>
        </p:txBody>
      </p:sp>
    </p:spTree>
    <p:extLst>
      <p:ext uri="{BB962C8B-B14F-4D97-AF65-F5344CB8AC3E}">
        <p14:creationId xmlns:p14="http://schemas.microsoft.com/office/powerpoint/2010/main" val="2499244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0E8A-6CEC-9AA6-5E5E-12F79750560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EB9538-2E7B-848B-BC19-9EABB62C897C}"/>
              </a:ext>
            </a:extLst>
          </p:cNvPr>
          <p:cNvSpPr>
            <a:spLocks noGrp="1"/>
          </p:cNvSpPr>
          <p:nvPr>
            <p:ph type="title"/>
          </p:nvPr>
        </p:nvSpPr>
        <p:spPr/>
        <p:txBody>
          <a:bodyPr/>
          <a:lstStyle/>
          <a:p>
            <a:r>
              <a:rPr lang="en-US" sz="3600"/>
              <a:t>2. Operable</a:t>
            </a:r>
          </a:p>
        </p:txBody>
      </p:sp>
      <p:sp>
        <p:nvSpPr>
          <p:cNvPr id="8" name="Round Diagonal Corner Rectangle 7" descr="Users must be able to control and navigate interactive elements. &#10;">
            <a:extLst>
              <a:ext uri="{FF2B5EF4-FFF2-40B4-BE49-F238E27FC236}">
                <a16:creationId xmlns:a16="http://schemas.microsoft.com/office/drawing/2014/main" id="{3688A1FB-7664-84EC-C391-B9CBFF4078F0}"/>
              </a:ext>
              <a:ext uri="{C183D7F6-B498-43B3-948B-1728B52AA6E4}">
                <adec:decorative xmlns:adec="http://schemas.microsoft.com/office/drawing/2017/decorative" val="0"/>
              </a:ext>
            </a:extLst>
          </p:cNvPr>
          <p:cNvSpPr/>
          <p:nvPr/>
        </p:nvSpPr>
        <p:spPr>
          <a:xfrm>
            <a:off x="344705" y="1349015"/>
            <a:ext cx="5607859" cy="981809"/>
          </a:xfrm>
          <a:prstGeom prst="round2Diag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tx2"/>
                </a:solidFill>
              </a:rPr>
              <a:t>Users must be able to control and navigate interactive elements. 5 Guidelines:</a:t>
            </a:r>
          </a:p>
        </p:txBody>
      </p:sp>
      <p:sp>
        <p:nvSpPr>
          <p:cNvPr id="7" name="Text Placeholder 6">
            <a:extLst>
              <a:ext uri="{FF2B5EF4-FFF2-40B4-BE49-F238E27FC236}">
                <a16:creationId xmlns:a16="http://schemas.microsoft.com/office/drawing/2014/main" id="{C40904B0-BBB9-9B12-EF96-80B78C84661D}"/>
              </a:ext>
            </a:extLst>
          </p:cNvPr>
          <p:cNvSpPr>
            <a:spLocks noGrp="1"/>
          </p:cNvSpPr>
          <p:nvPr>
            <p:ph type="body" sz="quarter" idx="14"/>
          </p:nvPr>
        </p:nvSpPr>
        <p:spPr>
          <a:xfrm>
            <a:off x="344706" y="2617695"/>
            <a:ext cx="11534556" cy="3786134"/>
          </a:xfrm>
        </p:spPr>
        <p:txBody>
          <a:bodyPr/>
          <a:lstStyle/>
          <a:p>
            <a:r>
              <a:rPr lang="en-US" sz="2400" b="1"/>
              <a:t>Keyboard accessible</a:t>
            </a:r>
            <a:br>
              <a:rPr lang="en-US" sz="2400"/>
            </a:br>
            <a:r>
              <a:rPr lang="en-US" sz="2000"/>
              <a:t>4 success criteria</a:t>
            </a:r>
          </a:p>
          <a:p>
            <a:r>
              <a:rPr lang="en-US" sz="2400" b="1"/>
              <a:t>Enough Time</a:t>
            </a:r>
            <a:br>
              <a:rPr lang="en-US" sz="2400"/>
            </a:br>
            <a:r>
              <a:rPr lang="en-US" sz="2000"/>
              <a:t>6 success criteria</a:t>
            </a:r>
          </a:p>
          <a:p>
            <a:r>
              <a:rPr lang="en-US" sz="2400" b="1"/>
              <a:t>Seizures &amp; Physical Reactions</a:t>
            </a:r>
            <a:br>
              <a:rPr lang="en-US" sz="2400"/>
            </a:br>
            <a:r>
              <a:rPr lang="en-US" sz="2000"/>
              <a:t>3 success criteria</a:t>
            </a:r>
          </a:p>
          <a:p>
            <a:r>
              <a:rPr lang="en-US" sz="2400" b="1"/>
              <a:t>Navigable</a:t>
            </a:r>
            <a:br>
              <a:rPr lang="en-US" sz="2400" b="1"/>
            </a:br>
            <a:r>
              <a:rPr lang="en-US" sz="2000"/>
              <a:t>13 success criteria</a:t>
            </a:r>
          </a:p>
          <a:p>
            <a:r>
              <a:rPr lang="en-US" sz="2400" b="1"/>
              <a:t>Input Modalities</a:t>
            </a:r>
            <a:br>
              <a:rPr lang="en-US" sz="2400" b="1"/>
            </a:br>
            <a:r>
              <a:rPr lang="en-US" sz="2000"/>
              <a:t>8</a:t>
            </a:r>
            <a:r>
              <a:rPr lang="en-US" sz="2400"/>
              <a:t> success criteria</a:t>
            </a:r>
            <a:endParaRPr lang="en-US" sz="2400" b="1"/>
          </a:p>
          <a:p>
            <a:endParaRPr lang="en-US" sz="1200"/>
          </a:p>
        </p:txBody>
      </p:sp>
      <p:sp>
        <p:nvSpPr>
          <p:cNvPr id="2" name="Slide Number Placeholder 1">
            <a:extLst>
              <a:ext uri="{FF2B5EF4-FFF2-40B4-BE49-F238E27FC236}">
                <a16:creationId xmlns:a16="http://schemas.microsoft.com/office/drawing/2014/main" id="{B9B49593-E709-AD36-0CBE-C0D92B76EF44}"/>
              </a:ext>
            </a:extLst>
          </p:cNvPr>
          <p:cNvSpPr>
            <a:spLocks noGrp="1"/>
          </p:cNvSpPr>
          <p:nvPr>
            <p:ph type="sldNum" sz="quarter" idx="13"/>
          </p:nvPr>
        </p:nvSpPr>
        <p:spPr/>
        <p:txBody>
          <a:bodyPr/>
          <a:lstStyle/>
          <a:p>
            <a:fld id="{523A240F-EAFE-E84F-B44C-6D7A08E0E409}" type="slidenum">
              <a:rPr lang="en-US" smtClean="0"/>
              <a:pPr/>
              <a:t>14</a:t>
            </a:fld>
            <a:endParaRPr lang="en-US"/>
          </a:p>
        </p:txBody>
      </p:sp>
      <p:sp>
        <p:nvSpPr>
          <p:cNvPr id="3" name="Rounded Rectangle 2">
            <a:extLst>
              <a:ext uri="{FF2B5EF4-FFF2-40B4-BE49-F238E27FC236}">
                <a16:creationId xmlns:a16="http://schemas.microsoft.com/office/drawing/2014/main" id="{CD4889AB-CE9A-7950-D10F-381241AF6574}"/>
              </a:ext>
              <a:ext uri="{C183D7F6-B498-43B3-948B-1728B52AA6E4}">
                <adec:decorative xmlns:adec="http://schemas.microsoft.com/office/drawing/2017/decorative" val="1"/>
              </a:ext>
            </a:extLst>
          </p:cNvPr>
          <p:cNvSpPr/>
          <p:nvPr/>
        </p:nvSpPr>
        <p:spPr>
          <a:xfrm>
            <a:off x="6855834" y="891180"/>
            <a:ext cx="2947923" cy="5278126"/>
          </a:xfrm>
          <a:prstGeom prst="roundRect">
            <a:avLst/>
          </a:prstGeom>
          <a:blipFill>
            <a:blip r:embed="rId3" cstate="screen">
              <a:extLst>
                <a:ext uri="{28A0092B-C50C-407E-A947-70E740481C1C}">
                  <a14:useLocalDpi xmlns:a14="http://schemas.microsoft.com/office/drawing/2010/main"/>
                </a:ext>
              </a:extLst>
            </a:blip>
            <a:stretch>
              <a:fillRect/>
            </a:stretch>
          </a:blip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5227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87822-5B7D-03AD-9ED4-59E6563510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AAF9CB3-B725-752C-23C1-7C5DA2DE8D91}"/>
              </a:ext>
            </a:extLst>
          </p:cNvPr>
          <p:cNvSpPr>
            <a:spLocks noGrp="1"/>
          </p:cNvSpPr>
          <p:nvPr>
            <p:ph type="title"/>
          </p:nvPr>
        </p:nvSpPr>
        <p:spPr/>
        <p:txBody>
          <a:bodyPr/>
          <a:lstStyle/>
          <a:p>
            <a:r>
              <a:rPr lang="en-US" sz="3600"/>
              <a:t>3. Understandable</a:t>
            </a:r>
          </a:p>
        </p:txBody>
      </p:sp>
      <p:sp>
        <p:nvSpPr>
          <p:cNvPr id="8" name="Round Diagonal Corner Rectangle 7" descr="Users must be able to control and navigate interactive elements. &#10;">
            <a:extLst>
              <a:ext uri="{FF2B5EF4-FFF2-40B4-BE49-F238E27FC236}">
                <a16:creationId xmlns:a16="http://schemas.microsoft.com/office/drawing/2014/main" id="{DD739C8D-5D7C-DCA6-5B69-79096BE048A9}"/>
              </a:ext>
              <a:ext uri="{C183D7F6-B498-43B3-948B-1728B52AA6E4}">
                <adec:decorative xmlns:adec="http://schemas.microsoft.com/office/drawing/2017/decorative" val="0"/>
              </a:ext>
            </a:extLst>
          </p:cNvPr>
          <p:cNvSpPr/>
          <p:nvPr/>
        </p:nvSpPr>
        <p:spPr>
          <a:xfrm>
            <a:off x="344706" y="1349015"/>
            <a:ext cx="4392758" cy="1185120"/>
          </a:xfrm>
          <a:prstGeom prst="round2Diag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tx2"/>
                </a:solidFill>
              </a:rPr>
              <a:t>Users must be able to control and navigate interactive elements. </a:t>
            </a:r>
            <a:br>
              <a:rPr lang="en-US" sz="2000">
                <a:solidFill>
                  <a:schemeClr val="tx2"/>
                </a:solidFill>
              </a:rPr>
            </a:br>
            <a:r>
              <a:rPr lang="en-US" sz="2000">
                <a:solidFill>
                  <a:schemeClr val="tx2"/>
                </a:solidFill>
              </a:rPr>
              <a:t>3 Guidelines:</a:t>
            </a:r>
          </a:p>
        </p:txBody>
      </p:sp>
      <p:sp>
        <p:nvSpPr>
          <p:cNvPr id="7" name="Text Placeholder 6">
            <a:extLst>
              <a:ext uri="{FF2B5EF4-FFF2-40B4-BE49-F238E27FC236}">
                <a16:creationId xmlns:a16="http://schemas.microsoft.com/office/drawing/2014/main" id="{047D7512-B58B-26BF-635A-756655C0CD20}"/>
              </a:ext>
            </a:extLst>
          </p:cNvPr>
          <p:cNvSpPr>
            <a:spLocks noGrp="1"/>
          </p:cNvSpPr>
          <p:nvPr>
            <p:ph type="body" sz="quarter" idx="14"/>
          </p:nvPr>
        </p:nvSpPr>
        <p:spPr>
          <a:xfrm>
            <a:off x="344706" y="2848103"/>
            <a:ext cx="11534556" cy="3501938"/>
          </a:xfrm>
        </p:spPr>
        <p:txBody>
          <a:bodyPr/>
          <a:lstStyle/>
          <a:p>
            <a:r>
              <a:rPr lang="en-US" sz="2400" b="1"/>
              <a:t>Readable</a:t>
            </a:r>
            <a:br>
              <a:rPr lang="en-US" sz="2400" b="1"/>
            </a:br>
            <a:r>
              <a:rPr lang="en-US" sz="2400"/>
              <a:t>6 success criteria</a:t>
            </a:r>
          </a:p>
          <a:p>
            <a:r>
              <a:rPr lang="en-US" sz="2400" b="1"/>
              <a:t>Predictable</a:t>
            </a:r>
            <a:br>
              <a:rPr lang="en-US" sz="2400" b="1"/>
            </a:br>
            <a:r>
              <a:rPr lang="en-US" sz="2400"/>
              <a:t>6 success criteria</a:t>
            </a:r>
          </a:p>
          <a:p>
            <a:r>
              <a:rPr lang="en-US" sz="2400" b="1"/>
              <a:t>Input Assistance</a:t>
            </a:r>
            <a:br>
              <a:rPr lang="en-US" sz="2400" b="1"/>
            </a:br>
            <a:r>
              <a:rPr lang="en-US" sz="2400"/>
              <a:t>9 success criteria</a:t>
            </a:r>
          </a:p>
          <a:p>
            <a:endParaRPr lang="en-US" sz="2400" b="1"/>
          </a:p>
          <a:p>
            <a:endParaRPr lang="en-US"/>
          </a:p>
        </p:txBody>
      </p:sp>
      <p:grpSp>
        <p:nvGrpSpPr>
          <p:cNvPr id="3" name="Group 2">
            <a:extLst>
              <a:ext uri="{FF2B5EF4-FFF2-40B4-BE49-F238E27FC236}">
                <a16:creationId xmlns:a16="http://schemas.microsoft.com/office/drawing/2014/main" id="{1315CBD2-EAA2-818A-A0CA-08927F5C2013}"/>
              </a:ext>
              <a:ext uri="{C183D7F6-B498-43B3-948B-1728B52AA6E4}">
                <adec:decorative xmlns:adec="http://schemas.microsoft.com/office/drawing/2017/decorative" val="1"/>
              </a:ext>
            </a:extLst>
          </p:cNvPr>
          <p:cNvGrpSpPr/>
          <p:nvPr/>
        </p:nvGrpSpPr>
        <p:grpSpPr>
          <a:xfrm>
            <a:off x="5953871" y="895982"/>
            <a:ext cx="6513129" cy="8432379"/>
            <a:chOff x="5953871" y="895982"/>
            <a:chExt cx="6513129" cy="8432379"/>
          </a:xfrm>
        </p:grpSpPr>
        <p:sp>
          <p:nvSpPr>
            <p:cNvPr id="4" name="Oval 3">
              <a:extLst>
                <a:ext uri="{FF2B5EF4-FFF2-40B4-BE49-F238E27FC236}">
                  <a16:creationId xmlns:a16="http://schemas.microsoft.com/office/drawing/2014/main" id="{3989FB2E-5883-7843-07EB-B211F446A68E}"/>
                </a:ext>
                <a:ext uri="{C183D7F6-B498-43B3-948B-1728B52AA6E4}">
                  <adec:decorative xmlns:adec="http://schemas.microsoft.com/office/drawing/2017/decorative" val="1"/>
                </a:ext>
              </a:extLst>
            </p:cNvPr>
            <p:cNvSpPr/>
            <p:nvPr/>
          </p:nvSpPr>
          <p:spPr>
            <a:xfrm>
              <a:off x="6551271" y="895982"/>
              <a:ext cx="4699322" cy="494923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558B7C1-9802-E5F4-1A57-F96C0D9D827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3871" y="1605623"/>
              <a:ext cx="6513129" cy="7722738"/>
            </a:xfrm>
            <a:prstGeom prst="rect">
              <a:avLst/>
            </a:prstGeom>
          </p:spPr>
        </p:pic>
      </p:grpSp>
      <p:sp>
        <p:nvSpPr>
          <p:cNvPr id="2" name="Slide Number Placeholder 1">
            <a:extLst>
              <a:ext uri="{FF2B5EF4-FFF2-40B4-BE49-F238E27FC236}">
                <a16:creationId xmlns:a16="http://schemas.microsoft.com/office/drawing/2014/main" id="{F5F2B08C-406F-F53D-06F9-6DD9367E13C2}"/>
              </a:ext>
            </a:extLst>
          </p:cNvPr>
          <p:cNvSpPr>
            <a:spLocks noGrp="1"/>
          </p:cNvSpPr>
          <p:nvPr>
            <p:ph type="sldNum" sz="quarter" idx="13"/>
          </p:nvPr>
        </p:nvSpPr>
        <p:spPr/>
        <p:txBody>
          <a:bodyPr/>
          <a:lstStyle/>
          <a:p>
            <a:fld id="{523A240F-EAFE-E84F-B44C-6D7A08E0E409}" type="slidenum">
              <a:rPr lang="en-US" smtClean="0"/>
              <a:pPr/>
              <a:t>15</a:t>
            </a:fld>
            <a:endParaRPr lang="en-US"/>
          </a:p>
        </p:txBody>
      </p:sp>
    </p:spTree>
    <p:extLst>
      <p:ext uri="{BB962C8B-B14F-4D97-AF65-F5344CB8AC3E}">
        <p14:creationId xmlns:p14="http://schemas.microsoft.com/office/powerpoint/2010/main" val="3256223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E7E3-9BB0-CF42-CC17-B6AF7860A4F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0FF0991-980A-36EC-C07A-0593C00EC115}"/>
              </a:ext>
            </a:extLst>
          </p:cNvPr>
          <p:cNvSpPr>
            <a:spLocks noGrp="1"/>
          </p:cNvSpPr>
          <p:nvPr>
            <p:ph type="title"/>
          </p:nvPr>
        </p:nvSpPr>
        <p:spPr/>
        <p:txBody>
          <a:bodyPr/>
          <a:lstStyle/>
          <a:p>
            <a:r>
              <a:rPr lang="en-US" sz="3600"/>
              <a:t>4. Robust</a:t>
            </a:r>
          </a:p>
        </p:txBody>
      </p:sp>
      <p:sp>
        <p:nvSpPr>
          <p:cNvPr id="8" name="Round Diagonal Corner Rectangle 7" descr="Content must be robust enough that it can be interpreted by a wide variety of browsers and assistive technologies now and into the future.">
            <a:extLst>
              <a:ext uri="{FF2B5EF4-FFF2-40B4-BE49-F238E27FC236}">
                <a16:creationId xmlns:a16="http://schemas.microsoft.com/office/drawing/2014/main" id="{6C01CF5E-64AE-0C49-3FEE-663564C35184}"/>
              </a:ext>
              <a:ext uri="{C183D7F6-B498-43B3-948B-1728B52AA6E4}">
                <adec:decorative xmlns:adec="http://schemas.microsoft.com/office/drawing/2017/decorative" val="0"/>
              </a:ext>
            </a:extLst>
          </p:cNvPr>
          <p:cNvSpPr/>
          <p:nvPr/>
        </p:nvSpPr>
        <p:spPr>
          <a:xfrm>
            <a:off x="344706" y="1382817"/>
            <a:ext cx="5370294" cy="1615656"/>
          </a:xfrm>
          <a:prstGeom prst="round2Diag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000">
              <a:solidFill>
                <a:schemeClr val="tx2"/>
              </a:solidFill>
            </a:endParaRPr>
          </a:p>
          <a:p>
            <a:r>
              <a:rPr lang="en-US" sz="2000">
                <a:solidFill>
                  <a:schemeClr val="tx2"/>
                </a:solidFill>
              </a:rPr>
              <a:t>Content must be robust enough that it can be interpreted by a wide variety of browsers and assistive technologies now and into the future. 1 Guideline:</a:t>
            </a:r>
          </a:p>
          <a:p>
            <a:endParaRPr lang="en-US" sz="2000">
              <a:solidFill>
                <a:schemeClr val="tx2"/>
              </a:solidFill>
            </a:endParaRPr>
          </a:p>
        </p:txBody>
      </p:sp>
      <p:sp>
        <p:nvSpPr>
          <p:cNvPr id="7" name="Text Placeholder 6">
            <a:extLst>
              <a:ext uri="{FF2B5EF4-FFF2-40B4-BE49-F238E27FC236}">
                <a16:creationId xmlns:a16="http://schemas.microsoft.com/office/drawing/2014/main" id="{B80BC5A6-6A54-5670-1BF8-5DB6CDC08777}"/>
              </a:ext>
            </a:extLst>
          </p:cNvPr>
          <p:cNvSpPr>
            <a:spLocks noGrp="1"/>
          </p:cNvSpPr>
          <p:nvPr>
            <p:ph type="body" sz="quarter" idx="14"/>
          </p:nvPr>
        </p:nvSpPr>
        <p:spPr>
          <a:xfrm>
            <a:off x="344706" y="3176820"/>
            <a:ext cx="5370294" cy="3173221"/>
          </a:xfrm>
        </p:spPr>
        <p:txBody>
          <a:bodyPr/>
          <a:lstStyle/>
          <a:p>
            <a:r>
              <a:rPr lang="en-US" sz="2400" b="1"/>
              <a:t>Compatible</a:t>
            </a:r>
            <a:br>
              <a:rPr lang="en-US" sz="2400"/>
            </a:br>
            <a:r>
              <a:rPr lang="en-US" sz="2400"/>
              <a:t>3 success criteria</a:t>
            </a:r>
          </a:p>
          <a:p>
            <a:endParaRPr lang="en-US"/>
          </a:p>
        </p:txBody>
      </p:sp>
      <p:sp>
        <p:nvSpPr>
          <p:cNvPr id="3" name="Rounded Rectangle 1">
            <a:extLst>
              <a:ext uri="{FF2B5EF4-FFF2-40B4-BE49-F238E27FC236}">
                <a16:creationId xmlns:a16="http://schemas.microsoft.com/office/drawing/2014/main" id="{4164DA1D-D588-6D28-73F2-E52DEEB684B4}"/>
              </a:ext>
              <a:ext uri="{C183D7F6-B498-43B3-948B-1728B52AA6E4}">
                <adec:decorative xmlns:adec="http://schemas.microsoft.com/office/drawing/2017/decorative" val="1"/>
              </a:ext>
            </a:extLst>
          </p:cNvPr>
          <p:cNvSpPr/>
          <p:nvPr/>
        </p:nvSpPr>
        <p:spPr>
          <a:xfrm>
            <a:off x="6282285" y="767224"/>
            <a:ext cx="5565009" cy="5323551"/>
          </a:xfrm>
          <a:prstGeom prst="round2DiagRect">
            <a:avLst/>
          </a:prstGeom>
          <a:blipFill>
            <a:blip r:embed="rId3"/>
            <a:stretch>
              <a:fillRect/>
            </a:stretch>
          </a:blip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0FFFB3E-0FD0-F380-3FCC-F42A93AE8F7D}"/>
              </a:ext>
            </a:extLst>
          </p:cNvPr>
          <p:cNvSpPr>
            <a:spLocks noGrp="1"/>
          </p:cNvSpPr>
          <p:nvPr>
            <p:ph type="sldNum" sz="quarter" idx="13"/>
          </p:nvPr>
        </p:nvSpPr>
        <p:spPr/>
        <p:txBody>
          <a:bodyPr/>
          <a:lstStyle/>
          <a:p>
            <a:fld id="{523A240F-EAFE-E84F-B44C-6D7A08E0E409}" type="slidenum">
              <a:rPr lang="en-US" smtClean="0"/>
              <a:pPr/>
              <a:t>16</a:t>
            </a:fld>
            <a:endParaRPr lang="en-US"/>
          </a:p>
        </p:txBody>
      </p:sp>
    </p:spTree>
    <p:extLst>
      <p:ext uri="{BB962C8B-B14F-4D97-AF65-F5344CB8AC3E}">
        <p14:creationId xmlns:p14="http://schemas.microsoft.com/office/powerpoint/2010/main" val="2420215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832C7-7F4F-A0EE-502D-826949262662}"/>
              </a:ext>
            </a:extLst>
          </p:cNvPr>
          <p:cNvSpPr>
            <a:spLocks noGrp="1"/>
          </p:cNvSpPr>
          <p:nvPr>
            <p:ph type="title"/>
          </p:nvPr>
        </p:nvSpPr>
        <p:spPr/>
        <p:txBody>
          <a:bodyPr/>
          <a:lstStyle/>
          <a:p>
            <a:r>
              <a:rPr lang="en-US">
                <a:solidFill>
                  <a:schemeClr val="bg1"/>
                </a:solidFill>
              </a:rPr>
              <a:t>Success Criteria</a:t>
            </a:r>
          </a:p>
        </p:txBody>
      </p:sp>
      <p:sp>
        <p:nvSpPr>
          <p:cNvPr id="3" name="Content Placeholder 2">
            <a:extLst>
              <a:ext uri="{FF2B5EF4-FFF2-40B4-BE49-F238E27FC236}">
                <a16:creationId xmlns:a16="http://schemas.microsoft.com/office/drawing/2014/main" id="{C2BA67CD-3CC8-0D84-11D7-F6C101BF47B5}"/>
              </a:ext>
            </a:extLst>
          </p:cNvPr>
          <p:cNvSpPr>
            <a:spLocks noGrp="1"/>
          </p:cNvSpPr>
          <p:nvPr>
            <p:ph idx="1"/>
          </p:nvPr>
        </p:nvSpPr>
        <p:spPr>
          <a:xfrm>
            <a:off x="560069" y="1582616"/>
            <a:ext cx="11071862" cy="4434362"/>
          </a:xfrm>
        </p:spPr>
        <p:txBody>
          <a:bodyPr/>
          <a:lstStyle/>
          <a:p>
            <a:pPr marL="342900" indent="-342900"/>
            <a:r>
              <a:rPr lang="en-US"/>
              <a:t>Are testable statements</a:t>
            </a:r>
          </a:p>
          <a:p>
            <a:pPr marL="342900" indent="-342900">
              <a:buFont typeface="Arial" panose="020B0604020202020204" pitchFamily="34" charset="0"/>
              <a:buChar char="•"/>
            </a:pPr>
            <a:r>
              <a:rPr lang="en-US"/>
              <a:t>Address various accessibility needs</a:t>
            </a:r>
          </a:p>
          <a:p>
            <a:pPr marL="576263" lvl="1" indent="-342900"/>
            <a:r>
              <a:rPr lang="en-US"/>
              <a:t>Vision / Color</a:t>
            </a:r>
          </a:p>
          <a:p>
            <a:pPr marL="576263" lvl="1" indent="-342900"/>
            <a:r>
              <a:rPr lang="en-US"/>
              <a:t>Auditory</a:t>
            </a:r>
          </a:p>
          <a:p>
            <a:pPr marL="576263" lvl="1" indent="-342900"/>
            <a:r>
              <a:rPr lang="en-US"/>
              <a:t>Mobility </a:t>
            </a:r>
          </a:p>
          <a:p>
            <a:pPr marL="576263" lvl="1" indent="-342900"/>
            <a:r>
              <a:rPr lang="en-US"/>
              <a:t>Cognitive</a:t>
            </a:r>
          </a:p>
          <a:p>
            <a:pPr marL="342900" indent="-342900">
              <a:buFont typeface="Arial" panose="020B0604020202020204" pitchFamily="34" charset="0"/>
              <a:buChar char="•"/>
            </a:pPr>
            <a:r>
              <a:rPr lang="en-US"/>
              <a:t>Specification provides documentation for each</a:t>
            </a:r>
          </a:p>
          <a:p>
            <a:pPr marL="576263" lvl="1" indent="-342900"/>
            <a:r>
              <a:rPr lang="en-US"/>
              <a:t>Understanding </a:t>
            </a:r>
          </a:p>
          <a:p>
            <a:pPr marL="576263" lvl="1" indent="-342900"/>
            <a:r>
              <a:rPr lang="en-US"/>
              <a:t>How to Meet</a:t>
            </a:r>
          </a:p>
        </p:txBody>
      </p:sp>
      <p:pic>
        <p:nvPicPr>
          <p:cNvPr id="5" name="Graphic 4">
            <a:extLst>
              <a:ext uri="{FF2B5EF4-FFF2-40B4-BE49-F238E27FC236}">
                <a16:creationId xmlns:a16="http://schemas.microsoft.com/office/drawing/2014/main" id="{9D6B275D-A7A8-6436-D62E-C1DE215B0F3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5021" y="1414355"/>
            <a:ext cx="4029290" cy="4029290"/>
          </a:xfrm>
          <a:prstGeom prst="rect">
            <a:avLst/>
          </a:prstGeom>
        </p:spPr>
      </p:pic>
    </p:spTree>
    <p:extLst>
      <p:ext uri="{BB962C8B-B14F-4D97-AF65-F5344CB8AC3E}">
        <p14:creationId xmlns:p14="http://schemas.microsoft.com/office/powerpoint/2010/main" val="3842819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6A16937-EC97-AC5D-962D-FC04103163B2}"/>
              </a:ext>
            </a:extLst>
          </p:cNvPr>
          <p:cNvSpPr>
            <a:spLocks noGrp="1"/>
          </p:cNvSpPr>
          <p:nvPr>
            <p:ph type="title"/>
          </p:nvPr>
        </p:nvSpPr>
        <p:spPr/>
        <p:txBody>
          <a:bodyPr lIns="0" tIns="0" rIns="0" bIns="0" anchor="t"/>
          <a:lstStyle/>
          <a:p>
            <a:r>
              <a:rPr lang="en-US">
                <a:solidFill>
                  <a:schemeClr val="bg1"/>
                </a:solidFill>
              </a:rPr>
              <a:t>3 Levels of Accessibility Support &amp;</a:t>
            </a:r>
            <a:br>
              <a:rPr lang="en-US">
                <a:solidFill>
                  <a:schemeClr val="bg1"/>
                </a:solidFill>
              </a:rPr>
            </a:br>
            <a:r>
              <a:rPr lang="en-US">
                <a:solidFill>
                  <a:schemeClr val="bg1"/>
                </a:solidFill>
              </a:rPr>
              <a:t># of Success Criteria</a:t>
            </a:r>
            <a:endParaRPr lang="en-US">
              <a:cs typeface="Arial" panose="020B0604020202020204"/>
            </a:endParaRPr>
          </a:p>
        </p:txBody>
      </p:sp>
      <p:sp>
        <p:nvSpPr>
          <p:cNvPr id="10" name="Rectangle 9">
            <a:extLst>
              <a:ext uri="{FF2B5EF4-FFF2-40B4-BE49-F238E27FC236}">
                <a16:creationId xmlns:a16="http://schemas.microsoft.com/office/drawing/2014/main" id="{2C6D2FB7-CB52-8396-0C03-5B99AE50F6CE}"/>
              </a:ext>
              <a:ext uri="{C183D7F6-B498-43B3-948B-1728B52AA6E4}">
                <adec:decorative xmlns:adec="http://schemas.microsoft.com/office/drawing/2017/decorative" val="1"/>
              </a:ext>
            </a:extLst>
          </p:cNvPr>
          <p:cNvSpPr/>
          <p:nvPr/>
        </p:nvSpPr>
        <p:spPr>
          <a:xfrm flipH="1">
            <a:off x="1899478" y="3817756"/>
            <a:ext cx="2714523" cy="1866706"/>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Arial" panose="020B0604020202020204"/>
            </a:endParaRPr>
          </a:p>
        </p:txBody>
      </p:sp>
      <p:sp>
        <p:nvSpPr>
          <p:cNvPr id="23" name="Text Placeholder 22">
            <a:extLst>
              <a:ext uri="{FF2B5EF4-FFF2-40B4-BE49-F238E27FC236}">
                <a16:creationId xmlns:a16="http://schemas.microsoft.com/office/drawing/2014/main" id="{87A4785D-06E6-D7DC-75B1-6995FE59C00B}"/>
              </a:ext>
            </a:extLst>
          </p:cNvPr>
          <p:cNvSpPr>
            <a:spLocks noGrp="1"/>
          </p:cNvSpPr>
          <p:nvPr>
            <p:ph type="body" sz="quarter" idx="15"/>
          </p:nvPr>
        </p:nvSpPr>
        <p:spPr>
          <a:xfrm>
            <a:off x="1899477" y="3234308"/>
            <a:ext cx="2714523" cy="2450936"/>
          </a:xfrm>
          <a:noFill/>
        </p:spPr>
        <p:txBody>
          <a:bodyPr lIns="91440" tIns="45720" rIns="91440" bIns="45720" anchor="ctr"/>
          <a:lstStyle/>
          <a:p>
            <a:pPr marL="0" indent="0" algn="ctr">
              <a:buNone/>
            </a:pPr>
            <a:r>
              <a:rPr lang="en-US" sz="4000">
                <a:solidFill>
                  <a:schemeClr val="bg1"/>
                </a:solidFill>
              </a:rPr>
              <a:t>A</a:t>
            </a:r>
            <a:r>
              <a:rPr lang="en-US" sz="3200">
                <a:solidFill>
                  <a:schemeClr val="bg1"/>
                </a:solidFill>
              </a:rPr>
              <a:t> </a:t>
            </a:r>
            <a:endParaRPr lang="en-US"/>
          </a:p>
          <a:p>
            <a:pPr marL="0" indent="0" algn="ctr">
              <a:buNone/>
            </a:pPr>
            <a:r>
              <a:rPr lang="en-US" sz="2800"/>
              <a:t>(minimum)</a:t>
            </a:r>
            <a:endParaRPr lang="en-US" sz="2800">
              <a:cs typeface="Arial"/>
            </a:endParaRPr>
          </a:p>
          <a:p>
            <a:pPr marL="0" indent="0" algn="ctr">
              <a:buNone/>
            </a:pPr>
            <a:endParaRPr lang="en-US" sz="2800">
              <a:cs typeface="Arial"/>
            </a:endParaRPr>
          </a:p>
          <a:p>
            <a:pPr marL="0" indent="0" algn="ctr">
              <a:buNone/>
            </a:pPr>
            <a:r>
              <a:rPr lang="en-US" sz="5400"/>
              <a:t>31</a:t>
            </a:r>
            <a:endParaRPr lang="en-US" sz="5400">
              <a:cs typeface="Arial" panose="020B0604020202020204"/>
            </a:endParaRPr>
          </a:p>
        </p:txBody>
      </p:sp>
      <p:sp>
        <p:nvSpPr>
          <p:cNvPr id="28" name="Rectangle 27">
            <a:extLst>
              <a:ext uri="{FF2B5EF4-FFF2-40B4-BE49-F238E27FC236}">
                <a16:creationId xmlns:a16="http://schemas.microsoft.com/office/drawing/2014/main" id="{89C2061F-7FF9-9058-1668-5F3CAB5A9110}"/>
              </a:ext>
              <a:ext uri="{C183D7F6-B498-43B3-948B-1728B52AA6E4}">
                <adec:decorative xmlns:adec="http://schemas.microsoft.com/office/drawing/2017/decorative" val="1"/>
              </a:ext>
            </a:extLst>
          </p:cNvPr>
          <p:cNvSpPr/>
          <p:nvPr/>
        </p:nvSpPr>
        <p:spPr>
          <a:xfrm flipH="1">
            <a:off x="4965450" y="2739464"/>
            <a:ext cx="2714523" cy="2982434"/>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5400">
                <a:solidFill>
                  <a:srgbClr val="005151"/>
                </a:solidFill>
                <a:cs typeface="Arial" panose="020B0604020202020204"/>
              </a:rPr>
              <a:t>24</a:t>
            </a:r>
            <a:endParaRPr lang="en-US" sz="5400">
              <a:cs typeface="Arial" panose="020B0604020202020204"/>
            </a:endParaRPr>
          </a:p>
        </p:txBody>
      </p:sp>
      <p:sp>
        <p:nvSpPr>
          <p:cNvPr id="34" name="Text Placeholder 33">
            <a:extLst>
              <a:ext uri="{FF2B5EF4-FFF2-40B4-BE49-F238E27FC236}">
                <a16:creationId xmlns:a16="http://schemas.microsoft.com/office/drawing/2014/main" id="{8D695EB1-EF7E-BC1F-1DB9-1E79F0985FFA}"/>
              </a:ext>
            </a:extLst>
          </p:cNvPr>
          <p:cNvSpPr>
            <a:spLocks noGrp="1"/>
          </p:cNvSpPr>
          <p:nvPr>
            <p:ph type="body" sz="quarter" idx="16"/>
          </p:nvPr>
        </p:nvSpPr>
        <p:spPr>
          <a:xfrm>
            <a:off x="4965450" y="2104287"/>
            <a:ext cx="2714523" cy="1130022"/>
          </a:xfrm>
          <a:noFill/>
        </p:spPr>
        <p:txBody>
          <a:bodyPr lIns="91440" tIns="45720" rIns="91440" bIns="45720" anchor="t"/>
          <a:lstStyle/>
          <a:p>
            <a:pPr marL="0" indent="0" algn="ctr">
              <a:buNone/>
            </a:pPr>
            <a:r>
              <a:rPr lang="en-US" sz="4000">
                <a:solidFill>
                  <a:schemeClr val="bg1"/>
                </a:solidFill>
              </a:rPr>
              <a:t>AA</a:t>
            </a:r>
            <a:endParaRPr lang="en-US"/>
          </a:p>
          <a:p>
            <a:pPr marL="0" indent="0" algn="ctr">
              <a:buNone/>
            </a:pPr>
            <a:r>
              <a:rPr lang="en-US" sz="2800"/>
              <a:t>(must have)</a:t>
            </a:r>
            <a:endParaRPr lang="en-US" sz="5400">
              <a:cs typeface="Arial" panose="020B0604020202020204"/>
            </a:endParaRPr>
          </a:p>
        </p:txBody>
      </p:sp>
      <p:sp>
        <p:nvSpPr>
          <p:cNvPr id="29" name="Rectangle 28">
            <a:extLst>
              <a:ext uri="{FF2B5EF4-FFF2-40B4-BE49-F238E27FC236}">
                <a16:creationId xmlns:a16="http://schemas.microsoft.com/office/drawing/2014/main" id="{1CBB3365-2DE2-48D9-96B3-AB7B66D59685}"/>
              </a:ext>
              <a:ext uri="{C183D7F6-B498-43B3-948B-1728B52AA6E4}">
                <adec:decorative xmlns:adec="http://schemas.microsoft.com/office/drawing/2017/decorative" val="1"/>
              </a:ext>
            </a:extLst>
          </p:cNvPr>
          <p:cNvSpPr/>
          <p:nvPr/>
        </p:nvSpPr>
        <p:spPr>
          <a:xfrm flipH="1">
            <a:off x="7972849" y="1928616"/>
            <a:ext cx="2714523" cy="3793282"/>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5400" baseline="0">
                <a:solidFill>
                  <a:srgbClr val="005151"/>
                </a:solidFill>
                <a:latin typeface="Arial"/>
              </a:rPr>
              <a:t>31</a:t>
            </a:r>
            <a:r>
              <a:rPr lang="en-US" sz="5400">
                <a:latin typeface="Arial"/>
                <a:ea typeface="Arial"/>
                <a:cs typeface="Arial"/>
              </a:rPr>
              <a:t>​</a:t>
            </a:r>
            <a:endParaRPr lang="en-US">
              <a:cs typeface="Arial" panose="020B0604020202020204"/>
            </a:endParaRPr>
          </a:p>
        </p:txBody>
      </p:sp>
      <p:sp>
        <p:nvSpPr>
          <p:cNvPr id="37" name="Text Placeholder 36">
            <a:extLst>
              <a:ext uri="{FF2B5EF4-FFF2-40B4-BE49-F238E27FC236}">
                <a16:creationId xmlns:a16="http://schemas.microsoft.com/office/drawing/2014/main" id="{9C8181E7-DB1C-A08B-DC86-8AB021082B24}"/>
              </a:ext>
            </a:extLst>
          </p:cNvPr>
          <p:cNvSpPr>
            <a:spLocks noGrp="1"/>
          </p:cNvSpPr>
          <p:nvPr>
            <p:ph type="body" sz="quarter" idx="17"/>
          </p:nvPr>
        </p:nvSpPr>
        <p:spPr>
          <a:xfrm>
            <a:off x="7972848" y="1220583"/>
            <a:ext cx="2714523" cy="2599974"/>
          </a:xfrm>
          <a:noFill/>
        </p:spPr>
        <p:txBody>
          <a:bodyPr lIns="91440" tIns="45720" rIns="91440" bIns="45720" anchor="ctr"/>
          <a:lstStyle/>
          <a:p>
            <a:pPr marL="0" indent="0" algn="ctr">
              <a:buNone/>
            </a:pPr>
            <a:r>
              <a:rPr lang="en-US" sz="4000">
                <a:solidFill>
                  <a:schemeClr val="bg1"/>
                </a:solidFill>
              </a:rPr>
              <a:t>AAA</a:t>
            </a:r>
            <a:endParaRPr lang="en-US"/>
          </a:p>
          <a:p>
            <a:pPr marL="0" indent="0" algn="ctr">
              <a:buNone/>
            </a:pPr>
            <a:r>
              <a:rPr lang="en-US" sz="2800"/>
              <a:t>(good to have)</a:t>
            </a:r>
            <a:endParaRPr lang="en-US" sz="2800">
              <a:cs typeface="Arial" panose="020B0604020202020204"/>
            </a:endParaRPr>
          </a:p>
          <a:p>
            <a:pPr marL="0" indent="0" algn="ctr">
              <a:buNone/>
            </a:pPr>
            <a:endParaRPr lang="en-US" sz="2800">
              <a:cs typeface="Arial" panose="020B0604020202020204"/>
            </a:endParaRPr>
          </a:p>
          <a:p>
            <a:pPr marL="0" indent="0" algn="ctr">
              <a:buNone/>
            </a:pPr>
            <a:endParaRPr lang="en-US" sz="5400">
              <a:cs typeface="Arial" panose="020B0604020202020204"/>
            </a:endParaRPr>
          </a:p>
        </p:txBody>
      </p:sp>
      <p:sp>
        <p:nvSpPr>
          <p:cNvPr id="22" name="Content Placeholder 21">
            <a:extLst>
              <a:ext uri="{FF2B5EF4-FFF2-40B4-BE49-F238E27FC236}">
                <a16:creationId xmlns:a16="http://schemas.microsoft.com/office/drawing/2014/main" id="{2277797D-92D8-6A92-87E2-59CE92C683B4}"/>
              </a:ext>
            </a:extLst>
          </p:cNvPr>
          <p:cNvSpPr>
            <a:spLocks noGrp="1"/>
          </p:cNvSpPr>
          <p:nvPr>
            <p:ph idx="1"/>
          </p:nvPr>
        </p:nvSpPr>
        <p:spPr>
          <a:xfrm>
            <a:off x="615369" y="5769729"/>
            <a:ext cx="11071862" cy="799744"/>
          </a:xfrm>
        </p:spPr>
        <p:txBody>
          <a:bodyPr anchor="ctr"/>
          <a:lstStyle/>
          <a:p>
            <a:pPr marL="0" indent="0" algn="ctr">
              <a:buNone/>
            </a:pPr>
            <a:r>
              <a:rPr lang="en-US" sz="4000"/>
              <a:t>Most software vendors target Level AA </a:t>
            </a:r>
            <a:endParaRPr lang="en-US"/>
          </a:p>
        </p:txBody>
      </p:sp>
    </p:spTree>
    <p:extLst>
      <p:ext uri="{BB962C8B-B14F-4D97-AF65-F5344CB8AC3E}">
        <p14:creationId xmlns:p14="http://schemas.microsoft.com/office/powerpoint/2010/main" val="410730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6A16937-EC97-AC5D-962D-FC04103163B2}"/>
              </a:ext>
            </a:extLst>
          </p:cNvPr>
          <p:cNvSpPr>
            <a:spLocks noGrp="1"/>
          </p:cNvSpPr>
          <p:nvPr>
            <p:ph type="title"/>
          </p:nvPr>
        </p:nvSpPr>
        <p:spPr>
          <a:xfrm>
            <a:off x="560069" y="345224"/>
            <a:ext cx="11064242" cy="1555293"/>
          </a:xfrm>
        </p:spPr>
        <p:txBody>
          <a:bodyPr lIns="0" tIns="0" rIns="0" bIns="0" anchor="t"/>
          <a:lstStyle/>
          <a:p>
            <a:r>
              <a:rPr lang="en-US">
                <a:solidFill>
                  <a:schemeClr val="bg1"/>
                </a:solidFill>
              </a:rPr>
              <a:t>Targeting level AA means supporting both levels A and AA</a:t>
            </a:r>
            <a:endParaRPr lang="en-US">
              <a:cs typeface="Arial" panose="020B0604020202020204"/>
            </a:endParaRPr>
          </a:p>
        </p:txBody>
      </p:sp>
      <p:sp>
        <p:nvSpPr>
          <p:cNvPr id="10" name="Rectangle 9">
            <a:extLst>
              <a:ext uri="{FF2B5EF4-FFF2-40B4-BE49-F238E27FC236}">
                <a16:creationId xmlns:a16="http://schemas.microsoft.com/office/drawing/2014/main" id="{2C6D2FB7-CB52-8396-0C03-5B99AE50F6CE}"/>
              </a:ext>
              <a:ext uri="{C183D7F6-B498-43B3-948B-1728B52AA6E4}">
                <adec:decorative xmlns:adec="http://schemas.microsoft.com/office/drawing/2017/decorative" val="1"/>
              </a:ext>
            </a:extLst>
          </p:cNvPr>
          <p:cNvSpPr/>
          <p:nvPr/>
        </p:nvSpPr>
        <p:spPr>
          <a:xfrm flipH="1">
            <a:off x="643338" y="4012448"/>
            <a:ext cx="2467748" cy="1866706"/>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cs typeface="Arial" panose="020B0604020202020204"/>
            </a:endParaRPr>
          </a:p>
        </p:txBody>
      </p:sp>
      <p:sp>
        <p:nvSpPr>
          <p:cNvPr id="23" name="Text Placeholder 22">
            <a:extLst>
              <a:ext uri="{FF2B5EF4-FFF2-40B4-BE49-F238E27FC236}">
                <a16:creationId xmlns:a16="http://schemas.microsoft.com/office/drawing/2014/main" id="{87A4785D-06E6-D7DC-75B1-6995FE59C00B}"/>
              </a:ext>
            </a:extLst>
          </p:cNvPr>
          <p:cNvSpPr>
            <a:spLocks noGrp="1"/>
          </p:cNvSpPr>
          <p:nvPr>
            <p:ph type="body" sz="quarter" idx="15"/>
          </p:nvPr>
        </p:nvSpPr>
        <p:spPr>
          <a:xfrm>
            <a:off x="643337" y="3429000"/>
            <a:ext cx="2467748" cy="2450936"/>
          </a:xfrm>
          <a:noFill/>
        </p:spPr>
        <p:txBody>
          <a:bodyPr lIns="91440" tIns="45720" rIns="91440" bIns="45720" anchor="ctr"/>
          <a:lstStyle/>
          <a:p>
            <a:pPr marL="0" indent="0" algn="ctr">
              <a:buNone/>
            </a:pPr>
            <a:r>
              <a:rPr lang="en-US" sz="4000">
                <a:solidFill>
                  <a:schemeClr val="bg1"/>
                </a:solidFill>
              </a:rPr>
              <a:t>A</a:t>
            </a:r>
            <a:r>
              <a:rPr lang="en-US" sz="3200">
                <a:solidFill>
                  <a:schemeClr val="bg1"/>
                </a:solidFill>
              </a:rPr>
              <a:t> </a:t>
            </a:r>
            <a:endParaRPr lang="en-US"/>
          </a:p>
          <a:p>
            <a:pPr marL="0" indent="0" algn="ctr">
              <a:buNone/>
            </a:pPr>
            <a:r>
              <a:rPr lang="en-US" sz="2800"/>
              <a:t>(minimum)</a:t>
            </a:r>
            <a:endParaRPr lang="en-US" sz="2800">
              <a:cs typeface="Arial"/>
            </a:endParaRPr>
          </a:p>
          <a:p>
            <a:pPr marL="0" indent="0" algn="ctr">
              <a:buNone/>
            </a:pPr>
            <a:endParaRPr lang="en-US" sz="2800">
              <a:cs typeface="Arial"/>
            </a:endParaRPr>
          </a:p>
          <a:p>
            <a:pPr marL="0" indent="0" algn="ctr">
              <a:buNone/>
            </a:pPr>
            <a:r>
              <a:rPr lang="en-US" sz="5400"/>
              <a:t>31</a:t>
            </a:r>
            <a:endParaRPr lang="en-US" sz="5400">
              <a:cs typeface="Arial" panose="020B0604020202020204"/>
            </a:endParaRPr>
          </a:p>
        </p:txBody>
      </p:sp>
      <p:sp>
        <p:nvSpPr>
          <p:cNvPr id="28" name="Rectangle 27">
            <a:extLst>
              <a:ext uri="{FF2B5EF4-FFF2-40B4-BE49-F238E27FC236}">
                <a16:creationId xmlns:a16="http://schemas.microsoft.com/office/drawing/2014/main" id="{89C2061F-7FF9-9058-1668-5F3CAB5A9110}"/>
              </a:ext>
              <a:ext uri="{C183D7F6-B498-43B3-948B-1728B52AA6E4}">
                <adec:decorative xmlns:adec="http://schemas.microsoft.com/office/drawing/2017/decorative" val="1"/>
              </a:ext>
            </a:extLst>
          </p:cNvPr>
          <p:cNvSpPr/>
          <p:nvPr/>
        </p:nvSpPr>
        <p:spPr>
          <a:xfrm flipH="1">
            <a:off x="3827593" y="2896719"/>
            <a:ext cx="2467748" cy="2982434"/>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5400">
                <a:solidFill>
                  <a:srgbClr val="005151"/>
                </a:solidFill>
                <a:cs typeface="Arial" panose="020B0604020202020204"/>
              </a:rPr>
              <a:t>24</a:t>
            </a:r>
            <a:endParaRPr lang="en-US" sz="5400">
              <a:cs typeface="Arial" panose="020B0604020202020204"/>
            </a:endParaRPr>
          </a:p>
        </p:txBody>
      </p:sp>
      <p:sp>
        <p:nvSpPr>
          <p:cNvPr id="34" name="Text Placeholder 33">
            <a:extLst>
              <a:ext uri="{FF2B5EF4-FFF2-40B4-BE49-F238E27FC236}">
                <a16:creationId xmlns:a16="http://schemas.microsoft.com/office/drawing/2014/main" id="{8D695EB1-EF7E-BC1F-1DB9-1E79F0985FFA}"/>
              </a:ext>
            </a:extLst>
          </p:cNvPr>
          <p:cNvSpPr>
            <a:spLocks noGrp="1"/>
          </p:cNvSpPr>
          <p:nvPr>
            <p:ph type="body" sz="quarter" idx="16"/>
          </p:nvPr>
        </p:nvSpPr>
        <p:spPr>
          <a:xfrm>
            <a:off x="3827593" y="2298978"/>
            <a:ext cx="2467748" cy="1130022"/>
          </a:xfrm>
          <a:noFill/>
        </p:spPr>
        <p:txBody>
          <a:bodyPr lIns="91440" tIns="45720" rIns="91440" bIns="45720" anchor="t"/>
          <a:lstStyle/>
          <a:p>
            <a:pPr marL="0" indent="0" algn="ctr">
              <a:buNone/>
            </a:pPr>
            <a:r>
              <a:rPr lang="en-US" sz="4000">
                <a:solidFill>
                  <a:schemeClr val="bg1"/>
                </a:solidFill>
              </a:rPr>
              <a:t>AA</a:t>
            </a:r>
            <a:endParaRPr lang="en-US"/>
          </a:p>
          <a:p>
            <a:pPr marL="0" indent="0" algn="ctr">
              <a:buNone/>
            </a:pPr>
            <a:r>
              <a:rPr lang="en-US" sz="2800"/>
              <a:t>(must have)</a:t>
            </a:r>
            <a:endParaRPr lang="en-US" sz="5400">
              <a:cs typeface="Arial" panose="020B0604020202020204"/>
            </a:endParaRPr>
          </a:p>
        </p:txBody>
      </p:sp>
      <p:sp>
        <p:nvSpPr>
          <p:cNvPr id="6" name="Rectangle 5">
            <a:extLst>
              <a:ext uri="{FF2B5EF4-FFF2-40B4-BE49-F238E27FC236}">
                <a16:creationId xmlns:a16="http://schemas.microsoft.com/office/drawing/2014/main" id="{25639D1B-7F57-8B76-6754-DA5862B55E09}"/>
              </a:ext>
              <a:ext uri="{C183D7F6-B498-43B3-948B-1728B52AA6E4}">
                <adec:decorative xmlns:adec="http://schemas.microsoft.com/office/drawing/2017/decorative" val="1"/>
              </a:ext>
            </a:extLst>
          </p:cNvPr>
          <p:cNvSpPr/>
          <p:nvPr/>
        </p:nvSpPr>
        <p:spPr>
          <a:xfrm flipH="1">
            <a:off x="6391505" y="2896719"/>
            <a:ext cx="5378822" cy="29824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r>
              <a:rPr lang="en-US" sz="5400">
                <a:solidFill>
                  <a:schemeClr val="accent4"/>
                </a:solidFill>
                <a:cs typeface="Arial" panose="020B0604020202020204"/>
              </a:rPr>
              <a:t>= </a:t>
            </a:r>
            <a:r>
              <a:rPr lang="en-US" sz="5400" b="1">
                <a:solidFill>
                  <a:schemeClr val="accent1"/>
                </a:solidFill>
                <a:cs typeface="Arial" panose="020B0604020202020204"/>
              </a:rPr>
              <a:t>55</a:t>
            </a:r>
            <a:r>
              <a:rPr lang="en-US" sz="5400">
                <a:solidFill>
                  <a:schemeClr val="accent1"/>
                </a:solidFill>
                <a:cs typeface="Arial" panose="020B0604020202020204"/>
              </a:rPr>
              <a:t> total criteria</a:t>
            </a:r>
          </a:p>
        </p:txBody>
      </p:sp>
      <p:sp>
        <p:nvSpPr>
          <p:cNvPr id="7" name="Rectangle 6">
            <a:extLst>
              <a:ext uri="{FF2B5EF4-FFF2-40B4-BE49-F238E27FC236}">
                <a16:creationId xmlns:a16="http://schemas.microsoft.com/office/drawing/2014/main" id="{6F5B23A4-E214-6B22-9E6C-911F4BBF45E2}"/>
              </a:ext>
              <a:ext uri="{C183D7F6-B498-43B3-948B-1728B52AA6E4}">
                <adec:decorative xmlns:adec="http://schemas.microsoft.com/office/drawing/2017/decorative" val="1"/>
              </a:ext>
            </a:extLst>
          </p:cNvPr>
          <p:cNvSpPr/>
          <p:nvPr/>
        </p:nvSpPr>
        <p:spPr>
          <a:xfrm flipH="1">
            <a:off x="3174329" y="2898297"/>
            <a:ext cx="590020" cy="298243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5400">
                <a:solidFill>
                  <a:schemeClr val="accent4"/>
                </a:solidFill>
                <a:cs typeface="Arial" panose="020B0604020202020204"/>
              </a:rPr>
              <a:t>+</a:t>
            </a:r>
          </a:p>
        </p:txBody>
      </p:sp>
    </p:spTree>
    <p:extLst>
      <p:ext uri="{BB962C8B-B14F-4D97-AF65-F5344CB8AC3E}">
        <p14:creationId xmlns:p14="http://schemas.microsoft.com/office/powerpoint/2010/main" val="315772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C75C2-3B54-F23D-5E1C-BA1CFAAC37D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E8C7319-EDEA-42BC-4655-1FB0D4BBAFE4}"/>
              </a:ext>
            </a:extLst>
          </p:cNvPr>
          <p:cNvSpPr>
            <a:spLocks noGrp="1"/>
          </p:cNvSpPr>
          <p:nvPr>
            <p:ph type="title"/>
          </p:nvPr>
        </p:nvSpPr>
        <p:spPr>
          <a:xfrm>
            <a:off x="344706" y="418239"/>
            <a:ext cx="2989267" cy="384185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Who we are</a:t>
            </a:r>
          </a:p>
        </p:txBody>
      </p:sp>
      <p:sp>
        <p:nvSpPr>
          <p:cNvPr id="24" name="Text Placeholder 23">
            <a:extLst>
              <a:ext uri="{FF2B5EF4-FFF2-40B4-BE49-F238E27FC236}">
                <a16:creationId xmlns:a16="http://schemas.microsoft.com/office/drawing/2014/main" id="{8FDE2C6B-605B-5275-F8A7-0CBBDB06FFE5}"/>
              </a:ext>
            </a:extLst>
          </p:cNvPr>
          <p:cNvSpPr>
            <a:spLocks noGrp="1"/>
          </p:cNvSpPr>
          <p:nvPr>
            <p:ph type="body" sz="quarter" idx="11"/>
          </p:nvPr>
        </p:nvSpPr>
        <p:spPr>
          <a:xfrm>
            <a:off x="3664817" y="4544145"/>
            <a:ext cx="4048821" cy="502971"/>
          </a:xfrm>
        </p:spPr>
        <p:txBody>
          <a:bodyPr/>
          <a:lstStyle/>
          <a:p>
            <a:r>
              <a:rPr lang="en-US" noProof="0"/>
              <a:t>Becky Gibson</a:t>
            </a:r>
          </a:p>
        </p:txBody>
      </p:sp>
      <p:sp>
        <p:nvSpPr>
          <p:cNvPr id="3" name="Text Placeholder 2">
            <a:extLst>
              <a:ext uri="{FF2B5EF4-FFF2-40B4-BE49-F238E27FC236}">
                <a16:creationId xmlns:a16="http://schemas.microsoft.com/office/drawing/2014/main" id="{A6469F8F-8A56-0A82-2661-CE30A00E6EAD}"/>
              </a:ext>
            </a:extLst>
          </p:cNvPr>
          <p:cNvSpPr>
            <a:spLocks noGrp="1"/>
          </p:cNvSpPr>
          <p:nvPr>
            <p:ph type="body" sz="quarter" idx="18"/>
          </p:nvPr>
        </p:nvSpPr>
        <p:spPr>
          <a:xfrm>
            <a:off x="3658657" y="5076835"/>
            <a:ext cx="4048824" cy="1064115"/>
          </a:xfrm>
        </p:spPr>
        <p:txBody>
          <a:bodyPr/>
          <a:lstStyle/>
          <a:p>
            <a:r>
              <a:rPr lang="en-US" noProof="0"/>
              <a:t>Lead Accessibility Specialist</a:t>
            </a:r>
          </a:p>
          <a:p>
            <a:r>
              <a:rPr lang="en-US">
                <a:hlinkClick r:id="rId2"/>
              </a:rPr>
              <a:t>Becky.Gibson@ukg.com</a:t>
            </a:r>
            <a:endParaRPr lang="en-US"/>
          </a:p>
          <a:p>
            <a:r>
              <a:rPr lang="en-US" noProof="0">
                <a:hlinkClick r:id="rId3"/>
              </a:rPr>
              <a:t>becky@weba11y.com</a:t>
            </a:r>
            <a:endParaRPr lang="en-US" noProof="0"/>
          </a:p>
        </p:txBody>
      </p:sp>
      <p:pic>
        <p:nvPicPr>
          <p:cNvPr id="83" name="Picture Placeholder 82">
            <a:extLst>
              <a:ext uri="{FF2B5EF4-FFF2-40B4-BE49-F238E27FC236}">
                <a16:creationId xmlns:a16="http://schemas.microsoft.com/office/drawing/2014/main" id="{FD2219D7-6C10-FA68-381E-C0084CD1F76A}"/>
              </a:ext>
              <a:ext uri="{C183D7F6-B498-43B3-948B-1728B52AA6E4}">
                <adec:decorative xmlns:adec="http://schemas.microsoft.com/office/drawing/2017/decorative" val="1"/>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p:blipFill>
        <p:spPr>
          <a:xfrm>
            <a:off x="3664809" y="417513"/>
            <a:ext cx="4050000" cy="3843337"/>
          </a:xfrm>
        </p:spPr>
      </p:pic>
      <p:sp>
        <p:nvSpPr>
          <p:cNvPr id="2" name="Text Placeholder 1">
            <a:extLst>
              <a:ext uri="{FF2B5EF4-FFF2-40B4-BE49-F238E27FC236}">
                <a16:creationId xmlns:a16="http://schemas.microsoft.com/office/drawing/2014/main" id="{425846F4-C674-6BF8-8156-5C82FF5BD242}"/>
              </a:ext>
            </a:extLst>
          </p:cNvPr>
          <p:cNvSpPr>
            <a:spLocks noGrp="1"/>
          </p:cNvSpPr>
          <p:nvPr>
            <p:ph type="body" sz="quarter" idx="14"/>
          </p:nvPr>
        </p:nvSpPr>
        <p:spPr>
          <a:xfrm>
            <a:off x="7817324" y="4544145"/>
            <a:ext cx="4048821" cy="502971"/>
          </a:xfrm>
        </p:spPr>
        <p:txBody>
          <a:bodyPr/>
          <a:lstStyle/>
          <a:p>
            <a:r>
              <a:rPr lang="en-US" noProof="0"/>
              <a:t>Bruno Torquato</a:t>
            </a:r>
          </a:p>
        </p:txBody>
      </p:sp>
      <p:sp>
        <p:nvSpPr>
          <p:cNvPr id="148" name="Text Placeholder 147">
            <a:extLst>
              <a:ext uri="{FF2B5EF4-FFF2-40B4-BE49-F238E27FC236}">
                <a16:creationId xmlns:a16="http://schemas.microsoft.com/office/drawing/2014/main" id="{CB2CDE65-C6A5-34CF-8D50-7BB04BA5BC27}"/>
              </a:ext>
            </a:extLst>
          </p:cNvPr>
          <p:cNvSpPr>
            <a:spLocks noGrp="1"/>
          </p:cNvSpPr>
          <p:nvPr>
            <p:ph type="body" sz="quarter" idx="19"/>
          </p:nvPr>
        </p:nvSpPr>
        <p:spPr>
          <a:xfrm>
            <a:off x="7811164" y="5076835"/>
            <a:ext cx="4048824" cy="1064115"/>
          </a:xfrm>
        </p:spPr>
        <p:txBody>
          <a:bodyPr/>
          <a:lstStyle/>
          <a:p>
            <a:r>
              <a:rPr lang="en-US" noProof="0"/>
              <a:t>Senior Accessibility Specialist</a:t>
            </a:r>
          </a:p>
          <a:p>
            <a:r>
              <a:rPr lang="en-US">
                <a:hlinkClick r:id="rId5"/>
              </a:rPr>
              <a:t>Bruno.Torquato@ukg.com</a:t>
            </a:r>
            <a:endParaRPr lang="en-US"/>
          </a:p>
          <a:p>
            <a:r>
              <a:rPr lang="en-US" noProof="0">
                <a:hlinkClick r:id="rId6"/>
              </a:rPr>
              <a:t>BrunoLovesAccessibility@gmail.com</a:t>
            </a:r>
            <a:endParaRPr lang="en-US" noProof="0"/>
          </a:p>
        </p:txBody>
      </p:sp>
      <p:sp>
        <p:nvSpPr>
          <p:cNvPr id="7" name="Slide Number Placeholder 6">
            <a:extLst>
              <a:ext uri="{FF2B5EF4-FFF2-40B4-BE49-F238E27FC236}">
                <a16:creationId xmlns:a16="http://schemas.microsoft.com/office/drawing/2014/main" id="{700C9C1F-652A-7DB1-886E-B1AD19E73670}"/>
              </a:ext>
            </a:extLst>
          </p:cNvPr>
          <p:cNvSpPr>
            <a:spLocks noGrp="1"/>
          </p:cNvSpPr>
          <p:nvPr>
            <p:ph type="sldNum" sz="quarter" idx="13"/>
          </p:nvPr>
        </p:nvSpPr>
        <p:spPr>
          <a:xfrm>
            <a:off x="344709" y="6528388"/>
            <a:ext cx="274140" cy="169423"/>
          </a:xfrm>
        </p:spPr>
        <p:txBody>
          <a:bodyPr/>
          <a:lstStyle/>
          <a:p>
            <a:fld id="{523A240F-EAFE-E84F-B44C-6D7A08E0E409}" type="slidenum">
              <a:rPr lang="en-US" noProof="0" smtClean="0"/>
              <a:pPr/>
              <a:t>2</a:t>
            </a:fld>
            <a:endParaRPr lang="en-US" noProof="0"/>
          </a:p>
        </p:txBody>
      </p:sp>
      <p:pic>
        <p:nvPicPr>
          <p:cNvPr id="6" name="Picture Placeholder 5">
            <a:extLst>
              <a:ext uri="{FF2B5EF4-FFF2-40B4-BE49-F238E27FC236}">
                <a16:creationId xmlns:a16="http://schemas.microsoft.com/office/drawing/2014/main" id="{F60DD8B6-DFC3-7A72-1FAC-B111137CDE32}"/>
              </a:ext>
              <a:ext uri="{C183D7F6-B498-43B3-948B-1728B52AA6E4}">
                <adec:decorative xmlns:adec="http://schemas.microsoft.com/office/drawing/2017/decorative" val="1"/>
              </a:ext>
            </a:extLst>
          </p:cNvPr>
          <p:cNvPicPr>
            <a:picLocks noGrp="1" noChangeAspect="1"/>
          </p:cNvPicPr>
          <p:nvPr>
            <p:ph type="pic" sz="quarter" idx="22"/>
          </p:nvPr>
        </p:nvPicPr>
        <p:blipFill>
          <a:blip r:embed="rId7"/>
          <a:srcRect t="10349" b="10349"/>
          <a:stretch>
            <a:fillRect/>
          </a:stretch>
        </p:blipFill>
        <p:spPr/>
      </p:pic>
    </p:spTree>
    <p:extLst>
      <p:ext uri="{BB962C8B-B14F-4D97-AF65-F5344CB8AC3E}">
        <p14:creationId xmlns:p14="http://schemas.microsoft.com/office/powerpoint/2010/main" val="1370530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0040-35FE-8E4F-8F25-89C3F6984C57}"/>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9B019E2-DE8E-51D1-589E-8BC681D3550E}"/>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EE10B751-DB66-32AD-CE76-41C4018C353F}"/>
              </a:ext>
            </a:extLst>
          </p:cNvPr>
          <p:cNvSpPr>
            <a:spLocks noGrp="1"/>
          </p:cNvSpPr>
          <p:nvPr>
            <p:ph type="title"/>
          </p:nvPr>
        </p:nvSpPr>
        <p:spPr>
          <a:xfrm>
            <a:off x="587022" y="465394"/>
            <a:ext cx="11017956" cy="5615695"/>
          </a:xfrm>
        </p:spPr>
        <p:txBody>
          <a:bodyPr/>
          <a:lstStyle/>
          <a:p>
            <a:r>
              <a:rPr lang="en-US"/>
              <a:t>Automated Testing</a:t>
            </a:r>
          </a:p>
        </p:txBody>
      </p:sp>
      <p:sp>
        <p:nvSpPr>
          <p:cNvPr id="3" name="Slide Number ">
            <a:extLst>
              <a:ext uri="{FF2B5EF4-FFF2-40B4-BE49-F238E27FC236}">
                <a16:creationId xmlns:a16="http://schemas.microsoft.com/office/drawing/2014/main" id="{B5A874DD-3BD2-B541-C0E0-69F8EA8CE9D2}"/>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20</a:t>
            </a:fld>
            <a:endParaRPr lang="en-US"/>
          </a:p>
        </p:txBody>
      </p:sp>
    </p:spTree>
    <p:extLst>
      <p:ext uri="{BB962C8B-B14F-4D97-AF65-F5344CB8AC3E}">
        <p14:creationId xmlns:p14="http://schemas.microsoft.com/office/powerpoint/2010/main" val="95115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3" y="257630"/>
            <a:ext cx="11514711" cy="910002"/>
          </a:xfrm>
        </p:spPr>
        <p:txBody>
          <a:bodyPr lIns="0" tIns="0" rIns="0" bIns="0" anchor="t"/>
          <a:lstStyle/>
          <a:p>
            <a:r>
              <a:rPr lang="en-US" sz="4800"/>
              <a:t>Automated testing, at a glance</a:t>
            </a:r>
            <a:endParaRPr lang="en-US" sz="4800">
              <a:cs typeface="Arial"/>
            </a:endParaRPr>
          </a:p>
        </p:txBody>
      </p:sp>
      <p:sp>
        <p:nvSpPr>
          <p:cNvPr id="6" name="TextBox 5">
            <a:extLst>
              <a:ext uri="{FF2B5EF4-FFF2-40B4-BE49-F238E27FC236}">
                <a16:creationId xmlns:a16="http://schemas.microsoft.com/office/drawing/2014/main" id="{ED1A1043-F964-B434-3D79-7D588B117F93}"/>
              </a:ext>
            </a:extLst>
          </p:cNvPr>
          <p:cNvSpPr txBox="1"/>
          <p:nvPr/>
        </p:nvSpPr>
        <p:spPr>
          <a:xfrm>
            <a:off x="340241" y="990304"/>
            <a:ext cx="10641895" cy="1138773"/>
          </a:xfrm>
          <a:prstGeom prst="rect">
            <a:avLst/>
          </a:prstGeom>
          <a:noFill/>
        </p:spPr>
        <p:txBody>
          <a:bodyPr wrap="square" lIns="91440" tIns="45720" rIns="91440" bIns="45720" rtlCol="0" anchor="t">
            <a:spAutoFit/>
          </a:bodyPr>
          <a:lstStyle/>
          <a:p>
            <a:r>
              <a:rPr lang="en-US" sz="2400">
                <a:solidFill>
                  <a:schemeClr val="bg2">
                    <a:lumMod val="10000"/>
                  </a:schemeClr>
                </a:solidFill>
              </a:rPr>
              <a:t>Uses </a:t>
            </a:r>
            <a:r>
              <a:rPr lang="en-US" sz="2400" b="1">
                <a:solidFill>
                  <a:schemeClr val="bg2">
                    <a:lumMod val="10000"/>
                  </a:schemeClr>
                </a:solidFill>
              </a:rPr>
              <a:t>software tools</a:t>
            </a:r>
            <a:r>
              <a:rPr lang="en-US" sz="2400">
                <a:solidFill>
                  <a:schemeClr val="bg2">
                    <a:lumMod val="10000"/>
                  </a:schemeClr>
                </a:solidFill>
              </a:rPr>
              <a:t> to detect issues in UI, rather than manually using the UI to find those issues</a:t>
            </a:r>
          </a:p>
          <a:p>
            <a:pPr marL="800100" lvl="1" indent="-342900">
              <a:buFont typeface="Arial" panose="020B0604020202020204" pitchFamily="34" charset="0"/>
              <a:buChar char="•"/>
            </a:pPr>
            <a:endParaRPr lang="en-US" sz="2000" b="1">
              <a:solidFill>
                <a:schemeClr val="bg2">
                  <a:lumMod val="10000"/>
                </a:schemeClr>
              </a:solidFill>
            </a:endParaRPr>
          </a:p>
        </p:txBody>
      </p:sp>
      <p:sp>
        <p:nvSpPr>
          <p:cNvPr id="3" name="TextBox 2">
            <a:extLst>
              <a:ext uri="{FF2B5EF4-FFF2-40B4-BE49-F238E27FC236}">
                <a16:creationId xmlns:a16="http://schemas.microsoft.com/office/drawing/2014/main" id="{BC379602-E7D1-FE63-4020-325FBCC82F0F}"/>
              </a:ext>
            </a:extLst>
          </p:cNvPr>
          <p:cNvSpPr txBox="1"/>
          <p:nvPr/>
        </p:nvSpPr>
        <p:spPr>
          <a:xfrm>
            <a:off x="340241" y="2025569"/>
            <a:ext cx="6897747" cy="4193456"/>
          </a:xfrm>
          <a:prstGeom prst="rect">
            <a:avLst/>
          </a:prstGeom>
          <a:noFill/>
        </p:spPr>
        <p:txBody>
          <a:bodyPr wrap="square" lIns="91440" tIns="45720" rIns="91440" bIns="45720" rtlCol="0" anchor="t">
            <a:spAutoFit/>
          </a:bodyPr>
          <a:lstStyle/>
          <a:p>
            <a:r>
              <a:rPr lang="en-US" sz="2400" b="1">
                <a:solidFill>
                  <a:schemeClr val="bg2">
                    <a:lumMod val="10000"/>
                  </a:schemeClr>
                </a:solidFill>
              </a:rPr>
              <a:t>Why use it?</a:t>
            </a:r>
            <a:endParaRPr lang="en-US" sz="2400" b="1">
              <a:solidFill>
                <a:schemeClr val="bg2">
                  <a:lumMod val="10000"/>
                </a:schemeClr>
              </a:solidFill>
              <a:cs typeface="Arial"/>
            </a:endParaRPr>
          </a:p>
          <a:p>
            <a:endParaRPr lang="en-US" sz="1200" b="1">
              <a:solidFill>
                <a:schemeClr val="bg2">
                  <a:lumMod val="10000"/>
                </a:schemeClr>
              </a:solidFill>
            </a:endParaRPr>
          </a:p>
          <a:p>
            <a:pPr marL="457200" indent="-457200">
              <a:buFont typeface="+mj-lt"/>
              <a:buAutoNum type="arabicPeriod"/>
            </a:pPr>
            <a:r>
              <a:rPr lang="en-US" sz="2000" b="1">
                <a:solidFill>
                  <a:schemeClr val="bg2">
                    <a:lumMod val="10000"/>
                  </a:schemeClr>
                </a:solidFill>
              </a:rPr>
              <a:t>Detects issues early:</a:t>
            </a:r>
            <a:br>
              <a:rPr lang="en-US" sz="2000" b="1"/>
            </a:br>
            <a:r>
              <a:rPr lang="en-US" sz="2000">
                <a:solidFill>
                  <a:schemeClr val="bg2">
                    <a:lumMod val="10000"/>
                  </a:schemeClr>
                </a:solidFill>
              </a:rPr>
              <a:t>They're easier and cheaper to fix than if they're discovered later (e.g. during customer escalations)</a:t>
            </a:r>
            <a:br>
              <a:rPr lang="en-US" sz="2000"/>
            </a:br>
            <a:endParaRPr lang="en-US" sz="1000">
              <a:solidFill>
                <a:schemeClr val="bg2">
                  <a:lumMod val="10000"/>
                </a:schemeClr>
              </a:solidFill>
            </a:endParaRPr>
          </a:p>
          <a:p>
            <a:pPr marL="457200" indent="-457200">
              <a:buFont typeface="+mj-lt"/>
              <a:buAutoNum type="arabicPeriod"/>
            </a:pPr>
            <a:r>
              <a:rPr lang="en-US" sz="2000" b="1">
                <a:solidFill>
                  <a:schemeClr val="bg2">
                    <a:lumMod val="10000"/>
                  </a:schemeClr>
                </a:solidFill>
              </a:rPr>
              <a:t>Very fast:</a:t>
            </a:r>
            <a:br>
              <a:rPr lang="en-US" sz="2000"/>
            </a:br>
            <a:r>
              <a:rPr lang="en-US" sz="2000">
                <a:solidFill>
                  <a:schemeClr val="bg2">
                    <a:lumMod val="10000"/>
                  </a:schemeClr>
                </a:solidFill>
              </a:rPr>
              <a:t>Tests can be run quickly across a lot of code</a:t>
            </a:r>
            <a:br>
              <a:rPr lang="en-US" sz="2000"/>
            </a:br>
            <a:endParaRPr lang="en-US" sz="1000">
              <a:solidFill>
                <a:schemeClr val="bg2">
                  <a:lumMod val="10000"/>
                </a:schemeClr>
              </a:solidFill>
            </a:endParaRPr>
          </a:p>
          <a:p>
            <a:pPr marL="457200" indent="-457200">
              <a:buFont typeface="+mj-lt"/>
              <a:buAutoNum type="arabicPeriod"/>
            </a:pPr>
            <a:r>
              <a:rPr lang="en-US" sz="2000" b="1">
                <a:solidFill>
                  <a:schemeClr val="bg2">
                    <a:lumMod val="10000"/>
                  </a:schemeClr>
                </a:solidFill>
              </a:rPr>
              <a:t>Eliminate some of the most common issues:</a:t>
            </a:r>
            <a:br>
              <a:rPr lang="en-US" sz="2000" b="1"/>
            </a:br>
            <a:r>
              <a:rPr lang="en-US" sz="2000">
                <a:solidFill>
                  <a:schemeClr val="bg2">
                    <a:lumMod val="10000"/>
                  </a:schemeClr>
                </a:solidFill>
              </a:rPr>
              <a:t>Low-hanging fruit like missing alt attributes are reliably found</a:t>
            </a:r>
            <a:br>
              <a:rPr lang="en-US" sz="2000"/>
            </a:br>
            <a:endParaRPr lang="en-US" sz="1050">
              <a:solidFill>
                <a:schemeClr val="bg2">
                  <a:lumMod val="10000"/>
                </a:schemeClr>
              </a:solidFill>
            </a:endParaRPr>
          </a:p>
          <a:p>
            <a:pPr marL="457200" indent="-457200">
              <a:buFont typeface="+mj-lt"/>
              <a:buAutoNum type="arabicPeriod"/>
            </a:pPr>
            <a:r>
              <a:rPr lang="en-US" sz="2000" b="1">
                <a:solidFill>
                  <a:schemeClr val="bg2">
                    <a:lumMod val="10000"/>
                  </a:schemeClr>
                </a:solidFill>
              </a:rPr>
              <a:t>Empowers engineers:</a:t>
            </a:r>
            <a:r>
              <a:rPr lang="en-US" sz="2000">
                <a:solidFill>
                  <a:schemeClr val="bg2">
                    <a:lumMod val="10000"/>
                  </a:schemeClr>
                </a:solidFill>
              </a:rPr>
              <a:t> </a:t>
            </a:r>
            <a:br>
              <a:rPr lang="en-US" sz="2000"/>
            </a:br>
            <a:r>
              <a:rPr lang="en-US" sz="2000">
                <a:solidFill>
                  <a:schemeClr val="bg2">
                    <a:lumMod val="10000"/>
                  </a:schemeClr>
                </a:solidFill>
              </a:rPr>
              <a:t>Frees up engineers to focus on more nuanced issues</a:t>
            </a:r>
            <a:endParaRPr lang="en-US" sz="2000" b="1">
              <a:solidFill>
                <a:schemeClr val="bg2">
                  <a:lumMod val="10000"/>
                </a:schemeClr>
              </a:solidFill>
            </a:endParaRPr>
          </a:p>
        </p:txBody>
      </p:sp>
      <p:pic>
        <p:nvPicPr>
          <p:cNvPr id="3074" name="Picture 2">
            <a:extLst>
              <a:ext uri="{FF2B5EF4-FFF2-40B4-BE49-F238E27FC236}">
                <a16:creationId xmlns:a16="http://schemas.microsoft.com/office/drawing/2014/main" id="{CC29A573-4409-C1B5-FDEA-65F811F00922}"/>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468" r="12998"/>
          <a:stretch/>
        </p:blipFill>
        <p:spPr bwMode="auto">
          <a:xfrm>
            <a:off x="7591880" y="2333230"/>
            <a:ext cx="4600120" cy="27559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21</a:t>
            </a:fld>
            <a:endParaRPr lang="en-US"/>
          </a:p>
        </p:txBody>
      </p:sp>
    </p:spTree>
    <p:extLst>
      <p:ext uri="{BB962C8B-B14F-4D97-AF65-F5344CB8AC3E}">
        <p14:creationId xmlns:p14="http://schemas.microsoft.com/office/powerpoint/2010/main" val="2345478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38843" y="257629"/>
            <a:ext cx="11320252" cy="1465923"/>
          </a:xfrm>
        </p:spPr>
        <p:txBody>
          <a:bodyPr/>
          <a:lstStyle/>
          <a:p>
            <a:r>
              <a:rPr lang="en-US" sz="4800"/>
              <a:t>Recommended automated testing tools: </a:t>
            </a:r>
            <a:br>
              <a:rPr lang="en-US" sz="4800"/>
            </a:br>
            <a:r>
              <a:rPr lang="en-US" sz="4800"/>
              <a:t>axe-core &amp; axe </a:t>
            </a:r>
            <a:r>
              <a:rPr lang="en-US" sz="4800" err="1"/>
              <a:t>DevTools</a:t>
            </a:r>
            <a:endParaRPr lang="en-US" sz="4800"/>
          </a:p>
        </p:txBody>
      </p:sp>
      <p:sp>
        <p:nvSpPr>
          <p:cNvPr id="6" name="TextBox 5">
            <a:extLst>
              <a:ext uri="{FF2B5EF4-FFF2-40B4-BE49-F238E27FC236}">
                <a16:creationId xmlns:a16="http://schemas.microsoft.com/office/drawing/2014/main" id="{ED1A1043-F964-B434-3D79-7D588B117F93}"/>
              </a:ext>
            </a:extLst>
          </p:cNvPr>
          <p:cNvSpPr txBox="1"/>
          <p:nvPr/>
        </p:nvSpPr>
        <p:spPr>
          <a:xfrm>
            <a:off x="585880" y="1918748"/>
            <a:ext cx="11282314" cy="4262705"/>
          </a:xfrm>
          <a:prstGeom prst="rect">
            <a:avLst/>
          </a:prstGeom>
          <a:noFill/>
        </p:spPr>
        <p:txBody>
          <a:bodyPr wrap="square" lIns="91440" tIns="45720" rIns="91440" bIns="45720" rtlCol="0" anchor="t">
            <a:spAutoFit/>
          </a:bodyPr>
          <a:lstStyle/>
          <a:p>
            <a:r>
              <a:rPr lang="en-US" sz="2400">
                <a:solidFill>
                  <a:schemeClr val="bg2">
                    <a:lumMod val="10000"/>
                  </a:schemeClr>
                </a:solidFill>
              </a:rPr>
              <a:t>Deque’s axe is the industry standard. Both versions are free</a:t>
            </a:r>
          </a:p>
          <a:p>
            <a:endParaRPr lang="en-US" sz="1100">
              <a:solidFill>
                <a:schemeClr val="bg2">
                  <a:lumMod val="10000"/>
                </a:schemeClr>
              </a:solidFill>
            </a:endParaRPr>
          </a:p>
          <a:p>
            <a:endParaRPr lang="en-US" sz="1400">
              <a:solidFill>
                <a:schemeClr val="bg2">
                  <a:lumMod val="10000"/>
                </a:schemeClr>
              </a:solidFill>
            </a:endParaRPr>
          </a:p>
          <a:p>
            <a:r>
              <a:rPr lang="en-US" sz="2400" b="1">
                <a:solidFill>
                  <a:schemeClr val="bg2">
                    <a:lumMod val="10000"/>
                  </a:schemeClr>
                </a:solidFill>
              </a:rPr>
              <a:t>axe-core </a:t>
            </a:r>
            <a:endParaRPr lang="en-US" sz="2400" b="1">
              <a:solidFill>
                <a:schemeClr val="bg2">
                  <a:lumMod val="10000"/>
                </a:schemeClr>
              </a:solidFill>
              <a:cs typeface="Arial"/>
            </a:endParaRPr>
          </a:p>
          <a:p>
            <a:pPr marL="800100" lvl="1" indent="-342900">
              <a:buFont typeface="Arial" panose="020B0604020202020204" pitchFamily="34" charset="0"/>
              <a:buChar char="•"/>
            </a:pPr>
            <a:r>
              <a:rPr lang="en-US" sz="2000">
                <a:solidFill>
                  <a:schemeClr val="bg2">
                    <a:lumMod val="10000"/>
                  </a:schemeClr>
                </a:solidFill>
              </a:rPr>
              <a:t>Open source testing API for engineers</a:t>
            </a:r>
            <a:endParaRPr lang="en-US" sz="2000">
              <a:solidFill>
                <a:schemeClr val="bg2">
                  <a:lumMod val="10000"/>
                </a:schemeClr>
              </a:solidFill>
              <a:cs typeface="Arial"/>
            </a:endParaRPr>
          </a:p>
          <a:p>
            <a:pPr marL="800100" lvl="1" indent="-342900">
              <a:buFont typeface="Arial" panose="020B0604020202020204" pitchFamily="34" charset="0"/>
              <a:buChar char="•"/>
            </a:pPr>
            <a:r>
              <a:rPr lang="en-US" sz="2000">
                <a:solidFill>
                  <a:schemeClr val="bg2">
                    <a:lumMod val="10000"/>
                  </a:schemeClr>
                </a:solidFill>
              </a:rPr>
              <a:t>Available as </a:t>
            </a:r>
            <a:r>
              <a:rPr lang="en-US" sz="2000">
                <a:solidFill>
                  <a:schemeClr val="bg2">
                    <a:lumMod val="10000"/>
                  </a:schemeClr>
                </a:solidFill>
                <a:hlinkClick r:id="rId3">
                  <a:extLst>
                    <a:ext uri="{A12FA001-AC4F-418D-AE19-62706E023703}">
                      <ahyp:hlinkClr xmlns:ahyp="http://schemas.microsoft.com/office/drawing/2018/hyperlinkcolor" val="tx"/>
                    </a:ext>
                  </a:extLst>
                </a:hlinkClick>
              </a:rPr>
              <a:t>Github project: axe-core</a:t>
            </a:r>
            <a:r>
              <a:rPr lang="en-US" sz="2000">
                <a:solidFill>
                  <a:schemeClr val="bg2">
                    <a:lumMod val="10000"/>
                  </a:schemeClr>
                </a:solidFill>
              </a:rPr>
              <a:t> </a:t>
            </a:r>
            <a:endParaRPr lang="en-US" sz="2000">
              <a:solidFill>
                <a:schemeClr val="bg2">
                  <a:lumMod val="10000"/>
                </a:schemeClr>
              </a:solidFill>
              <a:cs typeface="Arial"/>
            </a:endParaRPr>
          </a:p>
          <a:p>
            <a:pPr marL="800100" lvl="1" indent="-342900">
              <a:buFont typeface="Arial" panose="020B0604020202020204" pitchFamily="34" charset="0"/>
              <a:buChar char="•"/>
            </a:pPr>
            <a:r>
              <a:rPr lang="en-US" sz="2000">
                <a:solidFill>
                  <a:schemeClr val="bg2">
                    <a:lumMod val="10000"/>
                  </a:schemeClr>
                </a:solidFill>
              </a:rPr>
              <a:t>Set up as a part of the build process</a:t>
            </a:r>
            <a:endParaRPr lang="en-US" sz="2000">
              <a:solidFill>
                <a:schemeClr val="bg2">
                  <a:lumMod val="10000"/>
                </a:schemeClr>
              </a:solidFill>
              <a:cs typeface="Arial"/>
            </a:endParaRPr>
          </a:p>
          <a:p>
            <a:pPr marL="800100" lvl="1" indent="-342900">
              <a:buFont typeface="Arial" panose="020B0604020202020204" pitchFamily="34" charset="0"/>
              <a:buChar char="•"/>
            </a:pPr>
            <a:endParaRPr lang="en-US" sz="2400">
              <a:solidFill>
                <a:schemeClr val="bg2">
                  <a:lumMod val="10000"/>
                </a:schemeClr>
              </a:solidFill>
            </a:endParaRPr>
          </a:p>
          <a:p>
            <a:r>
              <a:rPr lang="en-US" sz="2400" b="1">
                <a:solidFill>
                  <a:schemeClr val="bg2">
                    <a:lumMod val="10000"/>
                  </a:schemeClr>
                </a:solidFill>
              </a:rPr>
              <a:t>axe </a:t>
            </a:r>
            <a:r>
              <a:rPr lang="en-US" sz="2400" b="1" err="1">
                <a:solidFill>
                  <a:schemeClr val="bg2">
                    <a:lumMod val="10000"/>
                  </a:schemeClr>
                </a:solidFill>
              </a:rPr>
              <a:t>DevTools</a:t>
            </a:r>
            <a:endParaRPr lang="en-US" sz="2400" b="1">
              <a:solidFill>
                <a:schemeClr val="bg2">
                  <a:lumMod val="10000"/>
                </a:schemeClr>
              </a:solidFill>
            </a:endParaRPr>
          </a:p>
          <a:p>
            <a:pPr marL="800100" lvl="1" indent="-342900">
              <a:buFont typeface="Arial" panose="020B0604020202020204" pitchFamily="34" charset="0"/>
              <a:buChar char="•"/>
            </a:pPr>
            <a:r>
              <a:rPr lang="en-US" sz="2000">
                <a:solidFill>
                  <a:schemeClr val="bg2">
                    <a:lumMod val="10000"/>
                  </a:schemeClr>
                </a:solidFill>
              </a:rPr>
              <a:t>Free browser extension for anyone</a:t>
            </a:r>
            <a:endParaRPr lang="en-US" sz="2000">
              <a:solidFill>
                <a:schemeClr val="bg2">
                  <a:lumMod val="10000"/>
                </a:schemeClr>
              </a:solidFill>
              <a:cs typeface="Arial"/>
            </a:endParaRPr>
          </a:p>
          <a:p>
            <a:pPr marL="1257300" lvl="2" indent="-342900">
              <a:buFont typeface="Arial" panose="020B0604020202020204" pitchFamily="34" charset="0"/>
              <a:buChar char="•"/>
            </a:pPr>
            <a:r>
              <a:rPr lang="en-US" sz="2000">
                <a:solidFill>
                  <a:schemeClr val="bg2">
                    <a:lumMod val="10000"/>
                  </a:schemeClr>
                </a:solidFill>
              </a:rPr>
              <a:t>Has paid features that you don't have to use</a:t>
            </a:r>
            <a:endParaRPr lang="en-US" sz="2000">
              <a:solidFill>
                <a:schemeClr val="bg2">
                  <a:lumMod val="10000"/>
                </a:schemeClr>
              </a:solidFill>
              <a:cs typeface="Arial"/>
            </a:endParaRPr>
          </a:p>
          <a:p>
            <a:pPr marL="800100" lvl="1" indent="-342900">
              <a:buFont typeface="Arial" panose="020B0604020202020204" pitchFamily="34" charset="0"/>
              <a:buChar char="•"/>
            </a:pPr>
            <a:r>
              <a:rPr lang="en-US" sz="2000">
                <a:solidFill>
                  <a:schemeClr val="bg2">
                    <a:lumMod val="10000"/>
                  </a:schemeClr>
                </a:solidFill>
              </a:rPr>
              <a:t>Available in Chrome, Firefox, &amp; Edge</a:t>
            </a:r>
            <a:endParaRPr lang="en-US" sz="2000">
              <a:solidFill>
                <a:schemeClr val="bg2">
                  <a:lumMod val="10000"/>
                </a:schemeClr>
              </a:solidFill>
              <a:cs typeface="Arial"/>
            </a:endParaRPr>
          </a:p>
          <a:p>
            <a:pPr marL="800100" lvl="1" indent="-342900">
              <a:buFont typeface="Arial" panose="020B0604020202020204" pitchFamily="34" charset="0"/>
              <a:buChar char="•"/>
            </a:pPr>
            <a:r>
              <a:rPr lang="en-US" sz="2000">
                <a:solidFill>
                  <a:schemeClr val="bg2">
                    <a:lumMod val="10000"/>
                  </a:schemeClr>
                </a:solidFill>
              </a:rPr>
              <a:t>Runs from the browser inspector</a:t>
            </a:r>
            <a:endParaRPr lang="en-US" sz="2000">
              <a:solidFill>
                <a:schemeClr val="bg2">
                  <a:lumMod val="10000"/>
                </a:schemeClr>
              </a:solidFill>
              <a:cs typeface="Arial"/>
            </a:endParaRPr>
          </a:p>
        </p:txBody>
      </p:sp>
      <p:pic>
        <p:nvPicPr>
          <p:cNvPr id="10" name="Graphic 9" descr="Deque logo">
            <a:extLst>
              <a:ext uri="{FF2B5EF4-FFF2-40B4-BE49-F238E27FC236}">
                <a16:creationId xmlns:a16="http://schemas.microsoft.com/office/drawing/2014/main" id="{EC7D5B2A-931C-8C39-0AC4-906E2981A5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7821" y="3611287"/>
            <a:ext cx="3681822" cy="1292729"/>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22</a:t>
            </a:fld>
            <a:endParaRPr lang="en-US"/>
          </a:p>
        </p:txBody>
      </p:sp>
    </p:spTree>
    <p:extLst>
      <p:ext uri="{BB962C8B-B14F-4D97-AF65-F5344CB8AC3E}">
        <p14:creationId xmlns:p14="http://schemas.microsoft.com/office/powerpoint/2010/main" val="3099483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3" y="474881"/>
            <a:ext cx="11526191" cy="964553"/>
          </a:xfrm>
        </p:spPr>
        <p:txBody>
          <a:bodyPr/>
          <a:lstStyle/>
          <a:p>
            <a:r>
              <a:rPr lang="en-US" sz="4800"/>
              <a:t>Benefits of axe-core automated testing</a:t>
            </a:r>
          </a:p>
        </p:txBody>
      </p:sp>
      <p:sp>
        <p:nvSpPr>
          <p:cNvPr id="6" name="TextBox 5">
            <a:extLst>
              <a:ext uri="{FF2B5EF4-FFF2-40B4-BE49-F238E27FC236}">
                <a16:creationId xmlns:a16="http://schemas.microsoft.com/office/drawing/2014/main" id="{ED1A1043-F964-B434-3D79-7D588B117F93}"/>
              </a:ext>
            </a:extLst>
          </p:cNvPr>
          <p:cNvSpPr txBox="1"/>
          <p:nvPr/>
        </p:nvSpPr>
        <p:spPr>
          <a:xfrm>
            <a:off x="344382" y="1421974"/>
            <a:ext cx="10473872" cy="70788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schemeClr val="bg2">
                    <a:lumMod val="10000"/>
                  </a:schemeClr>
                </a:solidFill>
              </a:rPr>
              <a:t>Can run automatically every time engineers build, no extra steps once it’s set up </a:t>
            </a:r>
          </a:p>
          <a:p>
            <a:pPr marL="342900" indent="-342900">
              <a:buFont typeface="Arial" panose="020B0604020202020204" pitchFamily="34" charset="0"/>
              <a:buChar char="•"/>
            </a:pPr>
            <a:r>
              <a:rPr lang="en-US" sz="2000">
                <a:solidFill>
                  <a:schemeClr val="bg2">
                    <a:lumMod val="10000"/>
                  </a:schemeClr>
                </a:solidFill>
              </a:rPr>
              <a:t>Can feed into a Dashboard and generate reports for monitoring and tracking over time</a:t>
            </a:r>
            <a:endParaRPr lang="en-US" sz="2000">
              <a:solidFill>
                <a:schemeClr val="bg2">
                  <a:lumMod val="10000"/>
                </a:schemeClr>
              </a:solidFill>
              <a:ea typeface="Calibri"/>
              <a:cs typeface="Calibri"/>
            </a:endParaRPr>
          </a:p>
        </p:txBody>
      </p:sp>
      <p:pic>
        <p:nvPicPr>
          <p:cNvPr id="8" name="Picture 7" descr="Screenshot of a possible Axe dashboard to show automated testing results. ">
            <a:extLst>
              <a:ext uri="{FF2B5EF4-FFF2-40B4-BE49-F238E27FC236}">
                <a16:creationId xmlns:a16="http://schemas.microsoft.com/office/drawing/2014/main" id="{BC552AF0-8721-8665-C534-B6956E8762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945" y="2430991"/>
            <a:ext cx="11081065" cy="3995672"/>
          </a:xfrm>
          <a:prstGeom prst="rect">
            <a:avLst/>
          </a:prstGeom>
          <a:ln>
            <a:solidFill>
              <a:schemeClr val="bg1">
                <a:lumMod val="85000"/>
              </a:schemeClr>
            </a:solidFill>
          </a:ln>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23</a:t>
            </a:fld>
            <a:endParaRPr lang="en-US"/>
          </a:p>
        </p:txBody>
      </p:sp>
    </p:spTree>
    <p:extLst>
      <p:ext uri="{BB962C8B-B14F-4D97-AF65-F5344CB8AC3E}">
        <p14:creationId xmlns:p14="http://schemas.microsoft.com/office/powerpoint/2010/main" val="1548807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4" y="476999"/>
            <a:ext cx="11526191" cy="964553"/>
          </a:xfrm>
        </p:spPr>
        <p:txBody>
          <a:bodyPr/>
          <a:lstStyle/>
          <a:p>
            <a:r>
              <a:rPr lang="en-US" sz="4800"/>
              <a:t>axe </a:t>
            </a:r>
            <a:r>
              <a:rPr lang="en-US" sz="4800" err="1"/>
              <a:t>DevTools</a:t>
            </a:r>
            <a:r>
              <a:rPr lang="en-US" sz="4800"/>
              <a:t>: How to install and use</a:t>
            </a:r>
          </a:p>
        </p:txBody>
      </p:sp>
      <p:sp>
        <p:nvSpPr>
          <p:cNvPr id="5" name="TextBox 4">
            <a:extLst>
              <a:ext uri="{FF2B5EF4-FFF2-40B4-BE49-F238E27FC236}">
                <a16:creationId xmlns:a16="http://schemas.microsoft.com/office/drawing/2014/main" id="{1CF3C8C5-BDCC-FF93-1970-ACF39269FFCC}"/>
              </a:ext>
            </a:extLst>
          </p:cNvPr>
          <p:cNvSpPr txBox="1"/>
          <p:nvPr/>
        </p:nvSpPr>
        <p:spPr>
          <a:xfrm>
            <a:off x="344384" y="1636868"/>
            <a:ext cx="6625285" cy="4801314"/>
          </a:xfrm>
          <a:prstGeom prst="rect">
            <a:avLst/>
          </a:prstGeom>
          <a:noFill/>
        </p:spPr>
        <p:txBody>
          <a:bodyPr wrap="square" rtlCol="0">
            <a:spAutoFit/>
          </a:bodyPr>
          <a:lstStyle/>
          <a:p>
            <a:r>
              <a:rPr lang="en-US" sz="2400" b="1">
                <a:solidFill>
                  <a:schemeClr val="bg2">
                    <a:lumMod val="10000"/>
                  </a:schemeClr>
                </a:solidFill>
              </a:rPr>
              <a:t>To install:</a:t>
            </a:r>
          </a:p>
          <a:p>
            <a:pPr marL="342900" indent="-342900">
              <a:buFont typeface="Arial" panose="020B0604020202020204" pitchFamily="34" charset="0"/>
              <a:buChar char="•"/>
            </a:pPr>
            <a:r>
              <a:rPr lang="en-US" sz="2400">
                <a:solidFill>
                  <a:schemeClr val="bg2">
                    <a:lumMod val="10000"/>
                  </a:schemeClr>
                </a:solidFill>
              </a:rPr>
              <a:t>See the </a:t>
            </a:r>
            <a:r>
              <a:rPr lang="en-US" sz="2400">
                <a:solidFill>
                  <a:schemeClr val="bg2">
                    <a:lumMod val="10000"/>
                  </a:schemeClr>
                </a:solidFill>
                <a:hlinkClick r:id="rId3"/>
              </a:rPr>
              <a:t>axe web page </a:t>
            </a:r>
            <a:r>
              <a:rPr lang="en-US" sz="2400">
                <a:solidFill>
                  <a:schemeClr val="bg2">
                    <a:lumMod val="10000"/>
                  </a:schemeClr>
                </a:solidFill>
              </a:rPr>
              <a:t>for installation links to each browser’s extension</a:t>
            </a:r>
          </a:p>
          <a:p>
            <a:endParaRPr lang="en-US" sz="1000" b="1">
              <a:solidFill>
                <a:schemeClr val="bg2">
                  <a:lumMod val="10000"/>
                </a:schemeClr>
              </a:solidFill>
            </a:endParaRPr>
          </a:p>
          <a:p>
            <a:endParaRPr lang="en-US" sz="2400" b="1">
              <a:solidFill>
                <a:schemeClr val="bg2">
                  <a:lumMod val="10000"/>
                </a:schemeClr>
              </a:solidFill>
            </a:endParaRPr>
          </a:p>
          <a:p>
            <a:r>
              <a:rPr lang="en-US" sz="2400" b="1">
                <a:solidFill>
                  <a:schemeClr val="bg2">
                    <a:lumMod val="10000"/>
                  </a:schemeClr>
                </a:solidFill>
              </a:rPr>
              <a:t>To use:</a:t>
            </a:r>
          </a:p>
          <a:p>
            <a:pPr marL="514350" indent="-514350">
              <a:buFont typeface="+mj-lt"/>
              <a:buAutoNum type="arabicPeriod"/>
            </a:pPr>
            <a:r>
              <a:rPr lang="en-US" sz="2400">
                <a:solidFill>
                  <a:schemeClr val="bg2">
                    <a:lumMod val="10000"/>
                  </a:schemeClr>
                </a:solidFill>
              </a:rPr>
              <a:t>Inspect your web page (Developer mode)</a:t>
            </a:r>
          </a:p>
          <a:p>
            <a:pPr marL="514350" indent="-514350">
              <a:buFont typeface="+mj-lt"/>
              <a:buAutoNum type="arabicPeriod"/>
            </a:pPr>
            <a:r>
              <a:rPr lang="en-US" sz="2400">
                <a:solidFill>
                  <a:schemeClr val="bg2">
                    <a:lumMod val="10000"/>
                  </a:schemeClr>
                </a:solidFill>
              </a:rPr>
              <a:t>Navigate to the axe </a:t>
            </a:r>
            <a:r>
              <a:rPr lang="en-US" sz="2400" err="1">
                <a:solidFill>
                  <a:schemeClr val="bg2">
                    <a:lumMod val="10000"/>
                  </a:schemeClr>
                </a:solidFill>
              </a:rPr>
              <a:t>DevTools</a:t>
            </a:r>
            <a:r>
              <a:rPr lang="en-US" sz="2400">
                <a:solidFill>
                  <a:schemeClr val="bg2">
                    <a:lumMod val="10000"/>
                  </a:schemeClr>
                </a:solidFill>
              </a:rPr>
              <a:t> Tab</a:t>
            </a:r>
          </a:p>
          <a:p>
            <a:pPr marL="514350" indent="-514350">
              <a:buFont typeface="+mj-lt"/>
              <a:buAutoNum type="arabicPeriod"/>
            </a:pPr>
            <a:r>
              <a:rPr lang="en-US" sz="2400">
                <a:solidFill>
                  <a:schemeClr val="bg2">
                    <a:lumMod val="10000"/>
                  </a:schemeClr>
                </a:solidFill>
              </a:rPr>
              <a:t>Click on “Full Page Scan”</a:t>
            </a:r>
          </a:p>
          <a:p>
            <a:pPr marL="800100" lvl="1" indent="-342900">
              <a:buFont typeface="Arial" panose="020B0604020202020204" pitchFamily="34" charset="0"/>
              <a:buChar char="•"/>
            </a:pPr>
            <a:r>
              <a:rPr lang="en-US" sz="2400">
                <a:solidFill>
                  <a:schemeClr val="bg2">
                    <a:lumMod val="10000"/>
                  </a:schemeClr>
                </a:solidFill>
              </a:rPr>
              <a:t>Make sure to use this option!</a:t>
            </a:r>
          </a:p>
          <a:p>
            <a:pPr marL="800100" lvl="1" indent="-342900">
              <a:buFont typeface="Arial" panose="020B0604020202020204" pitchFamily="34" charset="0"/>
              <a:buChar char="•"/>
            </a:pPr>
            <a:r>
              <a:rPr lang="en-US" sz="2400">
                <a:solidFill>
                  <a:schemeClr val="bg2">
                    <a:lumMod val="10000"/>
                  </a:schemeClr>
                </a:solidFill>
              </a:rPr>
              <a:t>Other options require a subscription</a:t>
            </a:r>
          </a:p>
          <a:p>
            <a:endParaRPr lang="en-US" sz="2800">
              <a:solidFill>
                <a:schemeClr val="bg2">
                  <a:lumMod val="10000"/>
                </a:schemeClr>
              </a:solidFill>
            </a:endParaRPr>
          </a:p>
          <a:p>
            <a:pPr marL="800100" lvl="1" indent="-342900">
              <a:buFont typeface="Arial" panose="020B0604020202020204" pitchFamily="34" charset="0"/>
              <a:buChar char="•"/>
            </a:pPr>
            <a:endParaRPr lang="en-US" sz="2800">
              <a:solidFill>
                <a:schemeClr val="bg2">
                  <a:lumMod val="10000"/>
                </a:schemeClr>
              </a:solidFill>
            </a:endParaRPr>
          </a:p>
        </p:txBody>
      </p:sp>
      <p:pic>
        <p:nvPicPr>
          <p:cNvPr id="3" name="Picture 2">
            <a:extLst>
              <a:ext uri="{FF2B5EF4-FFF2-40B4-BE49-F238E27FC236}">
                <a16:creationId xmlns:a16="http://schemas.microsoft.com/office/drawing/2014/main" id="{1DAF5DAC-D48B-7FAB-EA2D-69670326F66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0123" y="1636868"/>
            <a:ext cx="2440641" cy="1276252"/>
          </a:xfrm>
          <a:prstGeom prst="rect">
            <a:avLst/>
          </a:prstGeom>
        </p:spPr>
      </p:pic>
      <p:pic>
        <p:nvPicPr>
          <p:cNvPr id="6" name="Picture 5" descr="Chrome inspect toolbar with axe DevTools highlighted">
            <a:extLst>
              <a:ext uri="{FF2B5EF4-FFF2-40B4-BE49-F238E27FC236}">
                <a16:creationId xmlns:a16="http://schemas.microsoft.com/office/drawing/2014/main" id="{FC9A5DF7-C526-93F0-74DB-98F6DA6A7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0496" y="4232408"/>
            <a:ext cx="5404895" cy="217939"/>
          </a:xfrm>
          <a:prstGeom prst="rect">
            <a:avLst/>
          </a:prstGeom>
        </p:spPr>
      </p:pic>
      <p:pic>
        <p:nvPicPr>
          <p:cNvPr id="7" name="Picture 6" descr="Full page scan icon from axe devTools">
            <a:extLst>
              <a:ext uri="{FF2B5EF4-FFF2-40B4-BE49-F238E27FC236}">
                <a16:creationId xmlns:a16="http://schemas.microsoft.com/office/drawing/2014/main" id="{D0BDD8B2-1328-3743-6127-7423FEA39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79296" y="4656974"/>
            <a:ext cx="2087297" cy="1466283"/>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24</a:t>
            </a:fld>
            <a:endParaRPr lang="en-US"/>
          </a:p>
        </p:txBody>
      </p:sp>
    </p:spTree>
    <p:extLst>
      <p:ext uri="{BB962C8B-B14F-4D97-AF65-F5344CB8AC3E}">
        <p14:creationId xmlns:p14="http://schemas.microsoft.com/office/powerpoint/2010/main" val="1846298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4" y="476999"/>
            <a:ext cx="11526191" cy="964553"/>
          </a:xfrm>
        </p:spPr>
        <p:txBody>
          <a:bodyPr/>
          <a:lstStyle/>
          <a:p>
            <a:r>
              <a:rPr lang="en-US" sz="4800"/>
              <a:t>axe </a:t>
            </a:r>
            <a:r>
              <a:rPr lang="en-US" sz="4800" err="1"/>
              <a:t>DevTools</a:t>
            </a:r>
            <a:r>
              <a:rPr lang="en-US" sz="4800"/>
              <a:t>: Understanding Results</a:t>
            </a:r>
          </a:p>
        </p:txBody>
      </p:sp>
      <p:pic>
        <p:nvPicPr>
          <p:cNvPr id="11" name="Picture 10" descr="Screenshot of axe DevTools results.">
            <a:extLst>
              <a:ext uri="{FF2B5EF4-FFF2-40B4-BE49-F238E27FC236}">
                <a16:creationId xmlns:a16="http://schemas.microsoft.com/office/drawing/2014/main" id="{9EFEB2D5-8528-F257-AEB4-DBE9D672AE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292" y="1796143"/>
            <a:ext cx="11215966" cy="3755571"/>
          </a:xfrm>
          <a:prstGeom prst="rect">
            <a:avLst/>
          </a:prstGeom>
          <a:ln>
            <a:solidFill>
              <a:schemeClr val="bg1">
                <a:lumMod val="85000"/>
              </a:schemeClr>
            </a:solidFill>
          </a:ln>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25</a:t>
            </a:fld>
            <a:endParaRPr lang="en-US"/>
          </a:p>
        </p:txBody>
      </p:sp>
    </p:spTree>
    <p:extLst>
      <p:ext uri="{BB962C8B-B14F-4D97-AF65-F5344CB8AC3E}">
        <p14:creationId xmlns:p14="http://schemas.microsoft.com/office/powerpoint/2010/main" val="1137447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3" y="474881"/>
            <a:ext cx="11526191" cy="964553"/>
          </a:xfrm>
        </p:spPr>
        <p:txBody>
          <a:bodyPr/>
          <a:lstStyle/>
          <a:p>
            <a:r>
              <a:rPr lang="en-US" sz="4800"/>
              <a:t>axe </a:t>
            </a:r>
            <a:r>
              <a:rPr lang="en-US" sz="4800" err="1"/>
              <a:t>DevTools</a:t>
            </a:r>
            <a:r>
              <a:rPr lang="en-US" sz="4800"/>
              <a:t>: Understanding Results 2</a:t>
            </a:r>
          </a:p>
        </p:txBody>
      </p:sp>
      <p:pic>
        <p:nvPicPr>
          <p:cNvPr id="5" name="Picture 4" descr="Screenshot of axe DevTools issue detail. ">
            <a:extLst>
              <a:ext uri="{FF2B5EF4-FFF2-40B4-BE49-F238E27FC236}">
                <a16:creationId xmlns:a16="http://schemas.microsoft.com/office/drawing/2014/main" id="{A5928A6B-1279-3441-7BF2-5AA1C9D0C864}"/>
              </a:ext>
            </a:extLst>
          </p:cNvPr>
          <p:cNvPicPr>
            <a:picLocks noChangeAspect="1"/>
          </p:cNvPicPr>
          <p:nvPr/>
        </p:nvPicPr>
        <p:blipFill>
          <a:blip r:embed="rId3"/>
          <a:stretch>
            <a:fillRect/>
          </a:stretch>
        </p:blipFill>
        <p:spPr>
          <a:xfrm>
            <a:off x="1415619" y="1439434"/>
            <a:ext cx="9383717" cy="4452080"/>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26</a:t>
            </a:fld>
            <a:endParaRPr lang="en-US"/>
          </a:p>
        </p:txBody>
      </p:sp>
    </p:spTree>
    <p:extLst>
      <p:ext uri="{BB962C8B-B14F-4D97-AF65-F5344CB8AC3E}">
        <p14:creationId xmlns:p14="http://schemas.microsoft.com/office/powerpoint/2010/main" val="3478513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3" y="474881"/>
            <a:ext cx="11526191" cy="964553"/>
          </a:xfrm>
        </p:spPr>
        <p:txBody>
          <a:bodyPr/>
          <a:lstStyle/>
          <a:p>
            <a:r>
              <a:rPr lang="en-US" sz="4800"/>
              <a:t>axe </a:t>
            </a:r>
            <a:r>
              <a:rPr lang="en-US" sz="4800" err="1"/>
              <a:t>DevTools</a:t>
            </a:r>
            <a:r>
              <a:rPr lang="en-US" sz="4800"/>
              <a:t>: Color contrast “Potential issue”</a:t>
            </a:r>
          </a:p>
        </p:txBody>
      </p:sp>
      <p:pic>
        <p:nvPicPr>
          <p:cNvPr id="5" name="Content Placeholder 11" descr="Screenshot of axe DevTools potential color contrast issue.">
            <a:extLst>
              <a:ext uri="{FF2B5EF4-FFF2-40B4-BE49-F238E27FC236}">
                <a16:creationId xmlns:a16="http://schemas.microsoft.com/office/drawing/2014/main" id="{72A63562-3383-FEAA-C6B2-6EED42587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073730" y="1779004"/>
            <a:ext cx="10067496" cy="441239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27</a:t>
            </a:fld>
            <a:endParaRPr lang="en-US"/>
          </a:p>
        </p:txBody>
      </p:sp>
    </p:spTree>
    <p:extLst>
      <p:ext uri="{BB962C8B-B14F-4D97-AF65-F5344CB8AC3E}">
        <p14:creationId xmlns:p14="http://schemas.microsoft.com/office/powerpoint/2010/main" val="3409367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344383" y="474881"/>
            <a:ext cx="11526191" cy="964553"/>
          </a:xfrm>
        </p:spPr>
        <p:txBody>
          <a:bodyPr/>
          <a:lstStyle/>
          <a:p>
            <a:r>
              <a:rPr lang="en-US" sz="4800"/>
              <a:t>Deque University Resources</a:t>
            </a:r>
          </a:p>
        </p:txBody>
      </p:sp>
      <p:sp>
        <p:nvSpPr>
          <p:cNvPr id="6" name="TextBox 5">
            <a:extLst>
              <a:ext uri="{FF2B5EF4-FFF2-40B4-BE49-F238E27FC236}">
                <a16:creationId xmlns:a16="http://schemas.microsoft.com/office/drawing/2014/main" id="{0F3A7807-B64F-1DB9-C35B-D6C9A882580A}"/>
              </a:ext>
            </a:extLst>
          </p:cNvPr>
          <p:cNvSpPr txBox="1"/>
          <p:nvPr/>
        </p:nvSpPr>
        <p:spPr>
          <a:xfrm>
            <a:off x="344383" y="1727791"/>
            <a:ext cx="4551906" cy="2246769"/>
          </a:xfrm>
          <a:prstGeom prst="rect">
            <a:avLst/>
          </a:prstGeom>
          <a:noFill/>
        </p:spPr>
        <p:txBody>
          <a:bodyPr wrap="square" rtlCol="0">
            <a:spAutoFit/>
          </a:bodyPr>
          <a:lstStyle/>
          <a:p>
            <a:r>
              <a:rPr lang="en-US" sz="2800">
                <a:solidFill>
                  <a:schemeClr val="bg2">
                    <a:lumMod val="10000"/>
                  </a:schemeClr>
                </a:solidFill>
              </a:rPr>
              <a:t>Axe </a:t>
            </a:r>
            <a:r>
              <a:rPr lang="en-US" sz="2800" err="1">
                <a:solidFill>
                  <a:schemeClr val="bg2">
                    <a:lumMod val="10000"/>
                  </a:schemeClr>
                </a:solidFill>
              </a:rPr>
              <a:t>DevTools</a:t>
            </a:r>
            <a:r>
              <a:rPr lang="en-US" sz="2800">
                <a:solidFill>
                  <a:schemeClr val="bg2">
                    <a:lumMod val="10000"/>
                  </a:schemeClr>
                </a:solidFill>
              </a:rPr>
              <a:t> provides links to Deque University, where you can learn more about each specific issue it found.</a:t>
            </a:r>
          </a:p>
          <a:p>
            <a:endParaRPr lang="en-US" sz="2800">
              <a:solidFill>
                <a:schemeClr val="bg2">
                  <a:lumMod val="10000"/>
                </a:schemeClr>
              </a:solidFill>
            </a:endParaRPr>
          </a:p>
        </p:txBody>
      </p:sp>
      <p:pic>
        <p:nvPicPr>
          <p:cNvPr id="5" name="Picture 4" descr="Page from Deque University">
            <a:extLst>
              <a:ext uri="{FF2B5EF4-FFF2-40B4-BE49-F238E27FC236}">
                <a16:creationId xmlns:a16="http://schemas.microsoft.com/office/drawing/2014/main" id="{3B223D98-53DC-5C04-01E1-FCD9EE8E2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6289" y="1727791"/>
            <a:ext cx="7295711" cy="3970317"/>
          </a:xfrm>
          <a:prstGeom prst="rect">
            <a:avLst/>
          </a:prstGeom>
          <a:ln>
            <a:solidFill>
              <a:schemeClr val="bg1">
                <a:lumMod val="85000"/>
              </a:schemeClr>
            </a:solidFill>
          </a:ln>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28</a:t>
            </a:fld>
            <a:endParaRPr lang="en-US"/>
          </a:p>
        </p:txBody>
      </p:sp>
    </p:spTree>
    <p:extLst>
      <p:ext uri="{BB962C8B-B14F-4D97-AF65-F5344CB8AC3E}">
        <p14:creationId xmlns:p14="http://schemas.microsoft.com/office/powerpoint/2010/main" val="133859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480186" y="310436"/>
            <a:ext cx="11535803" cy="964553"/>
          </a:xfrm>
        </p:spPr>
        <p:txBody>
          <a:bodyPr/>
          <a:lstStyle/>
          <a:p>
            <a:r>
              <a:rPr lang="en-US" sz="4800"/>
              <a:t>Automated Testing is a double-edged sword</a:t>
            </a:r>
          </a:p>
        </p:txBody>
      </p:sp>
      <p:sp>
        <p:nvSpPr>
          <p:cNvPr id="6" name="TextBox 5">
            <a:extLst>
              <a:ext uri="{FF2B5EF4-FFF2-40B4-BE49-F238E27FC236}">
                <a16:creationId xmlns:a16="http://schemas.microsoft.com/office/drawing/2014/main" id="{ED1A1043-F964-B434-3D79-7D588B117F93}"/>
              </a:ext>
            </a:extLst>
          </p:cNvPr>
          <p:cNvSpPr txBox="1"/>
          <p:nvPr/>
        </p:nvSpPr>
        <p:spPr>
          <a:xfrm>
            <a:off x="480186" y="2234142"/>
            <a:ext cx="4659087" cy="3662541"/>
          </a:xfrm>
          <a:prstGeom prst="rect">
            <a:avLst/>
          </a:prstGeom>
          <a:noFill/>
        </p:spPr>
        <p:txBody>
          <a:bodyPr wrap="square" lIns="91440" tIns="45720" rIns="91440" bIns="45720" rtlCol="0" anchor="t">
            <a:spAutoFit/>
          </a:bodyPr>
          <a:lstStyle/>
          <a:p>
            <a:r>
              <a:rPr lang="en-US" sz="3600" b="1">
                <a:solidFill>
                  <a:schemeClr val="bg2">
                    <a:lumMod val="10000"/>
                  </a:schemeClr>
                </a:solidFill>
              </a:rPr>
              <a:t>Pros</a:t>
            </a:r>
          </a:p>
          <a:p>
            <a:pPr marL="342900" indent="-342900">
              <a:buFont typeface="Arial" panose="020B0604020202020204" pitchFamily="34" charset="0"/>
              <a:buChar char="•"/>
            </a:pPr>
            <a:r>
              <a:rPr lang="en-US" sz="2800">
                <a:solidFill>
                  <a:schemeClr val="bg2">
                    <a:lumMod val="10000"/>
                  </a:schemeClr>
                </a:solidFill>
              </a:rPr>
              <a:t>Low effort</a:t>
            </a:r>
            <a:endParaRPr lang="en-US" sz="2800">
              <a:solidFill>
                <a:schemeClr val="bg2">
                  <a:lumMod val="10000"/>
                </a:schemeClr>
              </a:solidFill>
              <a:cs typeface="Arial"/>
            </a:endParaRPr>
          </a:p>
          <a:p>
            <a:pPr marL="342900" indent="-342900">
              <a:buFont typeface="Arial" panose="020B0604020202020204" pitchFamily="34" charset="0"/>
              <a:buChar char="•"/>
            </a:pPr>
            <a:r>
              <a:rPr lang="en-US" sz="2800">
                <a:solidFill>
                  <a:schemeClr val="bg2">
                    <a:lumMod val="10000"/>
                  </a:schemeClr>
                </a:solidFill>
              </a:rPr>
              <a:t>High speed</a:t>
            </a:r>
            <a:endParaRPr lang="en-US" sz="2800">
              <a:solidFill>
                <a:schemeClr val="bg2">
                  <a:lumMod val="10000"/>
                </a:schemeClr>
              </a:solidFill>
              <a:cs typeface="Arial"/>
            </a:endParaRPr>
          </a:p>
          <a:p>
            <a:pPr marL="342900" indent="-342900">
              <a:buFont typeface="Arial" panose="020B0604020202020204" pitchFamily="34" charset="0"/>
              <a:buChar char="•"/>
            </a:pPr>
            <a:r>
              <a:rPr lang="en-US" sz="2800">
                <a:solidFill>
                  <a:schemeClr val="bg2">
                    <a:lumMod val="10000"/>
                  </a:schemeClr>
                </a:solidFill>
              </a:rPr>
              <a:t>Low cost (free)</a:t>
            </a:r>
            <a:endParaRPr lang="en-US" sz="2800">
              <a:solidFill>
                <a:schemeClr val="bg2">
                  <a:lumMod val="10000"/>
                </a:schemeClr>
              </a:solidFill>
              <a:cs typeface="Arial"/>
            </a:endParaRPr>
          </a:p>
          <a:p>
            <a:pPr marL="342900" indent="-342900">
              <a:buFont typeface="Arial" panose="020B0604020202020204" pitchFamily="34" charset="0"/>
              <a:buChar char="•"/>
            </a:pPr>
            <a:r>
              <a:rPr lang="en-US" sz="2800">
                <a:solidFill>
                  <a:schemeClr val="bg2">
                    <a:lumMod val="10000"/>
                  </a:schemeClr>
                </a:solidFill>
              </a:rPr>
              <a:t>Can find </a:t>
            </a:r>
            <a:r>
              <a:rPr lang="en-US" sz="2800" b="1" i="1">
                <a:solidFill>
                  <a:schemeClr val="bg2">
                    <a:lumMod val="10000"/>
                  </a:schemeClr>
                </a:solidFill>
              </a:rPr>
              <a:t>up to</a:t>
            </a:r>
            <a:r>
              <a:rPr lang="en-US" sz="2800" i="1">
                <a:solidFill>
                  <a:schemeClr val="bg2">
                    <a:lumMod val="10000"/>
                  </a:schemeClr>
                </a:solidFill>
              </a:rPr>
              <a:t> </a:t>
            </a:r>
            <a:r>
              <a:rPr lang="en-US" sz="2800">
                <a:solidFill>
                  <a:schemeClr val="bg2">
                    <a:lumMod val="10000"/>
                  </a:schemeClr>
                </a:solidFill>
              </a:rPr>
              <a:t>40% of issues</a:t>
            </a:r>
            <a:endParaRPr lang="en-US" sz="2800">
              <a:solidFill>
                <a:schemeClr val="bg2">
                  <a:lumMod val="10000"/>
                </a:schemeClr>
              </a:solidFill>
              <a:cs typeface="Arial"/>
            </a:endParaRPr>
          </a:p>
          <a:p>
            <a:pPr marL="342900" indent="-342900">
              <a:buFont typeface="Arial" panose="020B0604020202020204" pitchFamily="34" charset="0"/>
              <a:buChar char="•"/>
            </a:pPr>
            <a:endParaRPr lang="en-US" sz="2800">
              <a:solidFill>
                <a:schemeClr val="bg2">
                  <a:lumMod val="10000"/>
                </a:schemeClr>
              </a:solidFill>
            </a:endParaRPr>
          </a:p>
          <a:p>
            <a:pPr marL="800100" lvl="1" indent="-342900">
              <a:buFont typeface="Arial" panose="020B0604020202020204" pitchFamily="34" charset="0"/>
              <a:buChar char="•"/>
            </a:pPr>
            <a:endParaRPr lang="en-US" sz="2800">
              <a:solidFill>
                <a:schemeClr val="bg2">
                  <a:lumMod val="10000"/>
                </a:schemeClr>
              </a:solidFill>
            </a:endParaRPr>
          </a:p>
        </p:txBody>
      </p:sp>
      <p:pic>
        <p:nvPicPr>
          <p:cNvPr id="1026" name="Picture 2">
            <a:extLst>
              <a:ext uri="{FF2B5EF4-FFF2-40B4-BE49-F238E27FC236}">
                <a16:creationId xmlns:a16="http://schemas.microsoft.com/office/drawing/2014/main" id="{D2EEDE3A-97E0-080D-CE95-FCC1221C6D6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9650563">
            <a:off x="5310063" y="1244598"/>
            <a:ext cx="1114674" cy="4859119"/>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C2B220-21F2-057B-0733-1659103705E6}"/>
              </a:ext>
            </a:extLst>
          </p:cNvPr>
          <p:cNvSpPr txBox="1"/>
          <p:nvPr/>
        </p:nvSpPr>
        <p:spPr>
          <a:xfrm>
            <a:off x="7052727" y="2234142"/>
            <a:ext cx="4659087" cy="2369880"/>
          </a:xfrm>
          <a:prstGeom prst="rect">
            <a:avLst/>
          </a:prstGeom>
          <a:noFill/>
        </p:spPr>
        <p:txBody>
          <a:bodyPr wrap="square" rtlCol="0">
            <a:spAutoFit/>
          </a:bodyPr>
          <a:lstStyle/>
          <a:p>
            <a:r>
              <a:rPr lang="en-US" sz="3600" b="1">
                <a:solidFill>
                  <a:schemeClr val="bg2">
                    <a:lumMod val="10000"/>
                  </a:schemeClr>
                </a:solidFill>
              </a:rPr>
              <a:t>Cons</a:t>
            </a:r>
          </a:p>
          <a:p>
            <a:pPr marL="342900" indent="-342900">
              <a:buFont typeface="Arial" panose="020B0604020202020204" pitchFamily="34" charset="0"/>
              <a:buChar char="•"/>
            </a:pPr>
            <a:r>
              <a:rPr lang="en-US" sz="2800">
                <a:solidFill>
                  <a:schemeClr val="bg2">
                    <a:lumMod val="10000"/>
                  </a:schemeClr>
                </a:solidFill>
              </a:rPr>
              <a:t>Not very smart (yet)</a:t>
            </a:r>
          </a:p>
          <a:p>
            <a:pPr marL="342900" indent="-342900">
              <a:buFont typeface="Arial" panose="020B0604020202020204" pitchFamily="34" charset="0"/>
              <a:buChar char="•"/>
            </a:pPr>
            <a:r>
              <a:rPr lang="en-US" sz="2800">
                <a:solidFill>
                  <a:schemeClr val="bg2">
                    <a:lumMod val="10000"/>
                  </a:schemeClr>
                </a:solidFill>
              </a:rPr>
              <a:t>Not context-aware</a:t>
            </a:r>
          </a:p>
          <a:p>
            <a:pPr marL="342900" indent="-342900">
              <a:buFont typeface="Arial" panose="020B0604020202020204" pitchFamily="34" charset="0"/>
              <a:buChar char="•"/>
            </a:pPr>
            <a:r>
              <a:rPr lang="en-US" sz="2800">
                <a:solidFill>
                  <a:schemeClr val="bg2">
                    <a:lumMod val="10000"/>
                  </a:schemeClr>
                </a:solidFill>
              </a:rPr>
              <a:t>Occasional “false positives”</a:t>
            </a:r>
          </a:p>
          <a:p>
            <a:pPr marL="342900" indent="-342900">
              <a:buFont typeface="Arial" panose="020B0604020202020204" pitchFamily="34" charset="0"/>
              <a:buChar char="•"/>
            </a:pPr>
            <a:r>
              <a:rPr lang="en-US" sz="2800">
                <a:solidFill>
                  <a:schemeClr val="bg2">
                    <a:lumMod val="10000"/>
                  </a:schemeClr>
                </a:solidFill>
              </a:rPr>
              <a:t>Misses at least 60% of issues</a:t>
            </a:r>
          </a:p>
        </p:txBody>
      </p:sp>
      <p:sp>
        <p:nvSpPr>
          <p:cNvPr id="8" name="TextBox 7">
            <a:extLst>
              <a:ext uri="{FF2B5EF4-FFF2-40B4-BE49-F238E27FC236}">
                <a16:creationId xmlns:a16="http://schemas.microsoft.com/office/drawing/2014/main" id="{18B47DBE-8BAB-6E3E-5933-F99B736536DA}"/>
              </a:ext>
            </a:extLst>
          </p:cNvPr>
          <p:cNvSpPr txBox="1"/>
          <p:nvPr/>
        </p:nvSpPr>
        <p:spPr>
          <a:xfrm>
            <a:off x="642257" y="5983009"/>
            <a:ext cx="10972800" cy="400110"/>
          </a:xfrm>
          <a:prstGeom prst="rect">
            <a:avLst/>
          </a:prstGeom>
          <a:noFill/>
        </p:spPr>
        <p:txBody>
          <a:bodyPr wrap="square" rtlCol="0">
            <a:spAutoFit/>
          </a:bodyPr>
          <a:lstStyle/>
          <a:p>
            <a:pPr algn="ctr"/>
            <a:r>
              <a:rPr lang="en-US" sz="2000">
                <a:solidFill>
                  <a:schemeClr val="bg2">
                    <a:lumMod val="10000"/>
                  </a:schemeClr>
                </a:solidFill>
              </a:rPr>
              <a:t>Make sure to supplement it with manual testing</a:t>
            </a:r>
          </a:p>
        </p:txBody>
      </p:sp>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29</a:t>
            </a:fld>
            <a:endParaRPr lang="en-US"/>
          </a:p>
        </p:txBody>
      </p:sp>
    </p:spTree>
    <p:extLst>
      <p:ext uri="{BB962C8B-B14F-4D97-AF65-F5344CB8AC3E}">
        <p14:creationId xmlns:p14="http://schemas.microsoft.com/office/powerpoint/2010/main" val="3535797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D5F744-13CA-2117-CCBF-EEF953AAC223}"/>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B1221E5E-6499-F758-68FD-534726457E0A}"/>
              </a:ext>
              <a:ext uri="{C183D7F6-B498-43B3-948B-1728B52AA6E4}">
                <adec:decorative xmlns:adec="http://schemas.microsoft.com/office/drawing/2017/decorative" val="1"/>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b="-496"/>
          <a:stretch>
            <a:fillRect/>
          </a:stretch>
        </p:blipFill>
        <p:spPr>
          <a:xfrm>
            <a:off x="4605596" y="0"/>
            <a:ext cx="7586404" cy="6926416"/>
          </a:xfrm>
        </p:spPr>
      </p:pic>
      <p:sp>
        <p:nvSpPr>
          <p:cNvPr id="3" name="Text Placeholder 2">
            <a:extLst>
              <a:ext uri="{FF2B5EF4-FFF2-40B4-BE49-F238E27FC236}">
                <a16:creationId xmlns:a16="http://schemas.microsoft.com/office/drawing/2014/main" id="{F7E4E186-E332-DBB9-E035-F73E63CA68BC}"/>
              </a:ext>
            </a:extLst>
          </p:cNvPr>
          <p:cNvSpPr>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Agenda</a:t>
            </a:r>
          </a:p>
        </p:txBody>
      </p:sp>
      <p:sp>
        <p:nvSpPr>
          <p:cNvPr id="6" name="Text Placeholder 5">
            <a:extLst>
              <a:ext uri="{FF2B5EF4-FFF2-40B4-BE49-F238E27FC236}">
                <a16:creationId xmlns:a16="http://schemas.microsoft.com/office/drawing/2014/main" id="{3B956E5A-8139-AA1D-5652-BEBBEB6AEDB3}"/>
              </a:ext>
            </a:extLst>
          </p:cNvPr>
          <p:cNvSpPr>
            <a:spLocks noGrp="1"/>
          </p:cNvSpPr>
          <p:nvPr>
            <p:ph type="body" sz="quarter" idx="14"/>
          </p:nvPr>
        </p:nvSpPr>
        <p:spPr>
          <a:xfrm>
            <a:off x="415613" y="1033153"/>
            <a:ext cx="3864130" cy="5713903"/>
          </a:xfrm>
        </p:spPr>
        <p:txBody>
          <a:bodyPr/>
          <a:lstStyle/>
          <a:p>
            <a:pPr marL="285750" indent="-285750">
              <a:buFont typeface="Arial" panose="020B0604020202020204" pitchFamily="34" charset="0"/>
              <a:buChar char="•"/>
            </a:pPr>
            <a:r>
              <a:rPr lang="en-US" sz="2000"/>
              <a:t>Why should I test?</a:t>
            </a:r>
          </a:p>
          <a:p>
            <a:pPr marL="285750" indent="-285750">
              <a:buFont typeface="Arial" panose="020B0604020202020204" pitchFamily="34" charset="0"/>
              <a:buChar char="•"/>
            </a:pPr>
            <a:r>
              <a:rPr lang="en-US" sz="2000"/>
              <a:t>WCAG brief overview</a:t>
            </a:r>
          </a:p>
          <a:p>
            <a:pPr marL="285750" indent="-285750">
              <a:buFont typeface="Arial" panose="020B0604020202020204" pitchFamily="34" charset="0"/>
              <a:buChar char="•"/>
            </a:pPr>
            <a:r>
              <a:rPr lang="en-US" sz="2000"/>
              <a:t>Automated testing</a:t>
            </a:r>
          </a:p>
          <a:p>
            <a:pPr marL="285750" indent="-285750">
              <a:buFont typeface="Arial" panose="020B0604020202020204" pitchFamily="34" charset="0"/>
              <a:buChar char="•"/>
            </a:pPr>
            <a:r>
              <a:rPr lang="en-US" sz="2000"/>
              <a:t>Manual testing</a:t>
            </a:r>
          </a:p>
          <a:p>
            <a:pPr marL="971550" lvl="1" indent="-285750"/>
            <a:r>
              <a:rPr lang="en-US" sz="2000"/>
              <a:t>Alternative text</a:t>
            </a:r>
          </a:p>
          <a:p>
            <a:pPr marL="971550" lvl="1" indent="-285750"/>
            <a:r>
              <a:rPr lang="en-US" sz="2000"/>
              <a:t>Keyboard &amp; focus</a:t>
            </a:r>
          </a:p>
          <a:p>
            <a:pPr marL="971550" lvl="1" indent="-285750"/>
            <a:r>
              <a:rPr lang="en-US" sz="2000"/>
              <a:t>Zoom, reflow, &amp; text spacing</a:t>
            </a:r>
          </a:p>
          <a:p>
            <a:pPr marL="971550" lvl="1" indent="-285750"/>
            <a:r>
              <a:rPr lang="en-US" sz="2000"/>
              <a:t>Heading structure</a:t>
            </a:r>
          </a:p>
          <a:p>
            <a:pPr marL="971550" lvl="1" indent="-285750"/>
            <a:r>
              <a:rPr lang="en-US" sz="2000"/>
              <a:t>Color vision</a:t>
            </a:r>
          </a:p>
          <a:p>
            <a:pPr marL="971550" lvl="1" indent="-285750"/>
            <a:r>
              <a:rPr lang="en-US" sz="2000"/>
              <a:t>Media &amp; moving content</a:t>
            </a:r>
          </a:p>
          <a:p>
            <a:pPr marL="285750" indent="-285750">
              <a:buFont typeface="Arial" panose="020B0604020202020204" pitchFamily="34" charset="0"/>
              <a:buChar char="•"/>
            </a:pPr>
            <a:r>
              <a:rPr lang="en-US" sz="2000"/>
              <a:t>Recording your findings</a:t>
            </a:r>
          </a:p>
          <a:p>
            <a:pPr marL="285750" indent="-285750">
              <a:buFont typeface="Arial" panose="020B0604020202020204" pitchFamily="34" charset="0"/>
              <a:buChar char="•"/>
            </a:pPr>
            <a:r>
              <a:rPr lang="en-US" sz="2000"/>
              <a:t>Screen readers</a:t>
            </a:r>
          </a:p>
          <a:p>
            <a:endParaRPr lang="en-US" sz="1400"/>
          </a:p>
        </p:txBody>
      </p:sp>
      <p:grpSp>
        <p:nvGrpSpPr>
          <p:cNvPr id="11" name="Graphic 4">
            <a:extLst>
              <a:ext uri="{FF2B5EF4-FFF2-40B4-BE49-F238E27FC236}">
                <a16:creationId xmlns:a16="http://schemas.microsoft.com/office/drawing/2014/main" id="{0CEDC88E-8852-A040-E58F-CD9907754528}"/>
              </a:ext>
              <a:ext uri="{C183D7F6-B498-43B3-948B-1728B52AA6E4}">
                <adec:decorative xmlns:adec="http://schemas.microsoft.com/office/drawing/2017/decorative" val="1"/>
              </a:ext>
            </a:extLst>
          </p:cNvPr>
          <p:cNvGrpSpPr>
            <a:grpSpLocks noChangeAspect="1"/>
          </p:cNvGrpSpPr>
          <p:nvPr/>
        </p:nvGrpSpPr>
        <p:grpSpPr>
          <a:xfrm>
            <a:off x="11428809" y="6521346"/>
            <a:ext cx="437338" cy="172466"/>
            <a:chOff x="1847850" y="5010150"/>
            <a:chExt cx="2714372" cy="1070431"/>
          </a:xfrm>
          <a:solidFill>
            <a:schemeClr val="bg1"/>
          </a:solidFill>
        </p:grpSpPr>
        <p:sp>
          <p:nvSpPr>
            <p:cNvPr id="12" name="Freeform 11">
              <a:extLst>
                <a:ext uri="{FF2B5EF4-FFF2-40B4-BE49-F238E27FC236}">
                  <a16:creationId xmlns:a16="http://schemas.microsoft.com/office/drawing/2014/main" id="{36CCA2D3-A2CF-D566-2196-807F9655E052}"/>
                </a:ext>
              </a:extLst>
            </p:cNvPr>
            <p:cNvSpPr/>
            <p:nvPr/>
          </p:nvSpPr>
          <p:spPr>
            <a:xfrm>
              <a:off x="1847850" y="5028933"/>
              <a:ext cx="895875" cy="1051576"/>
            </a:xfrm>
            <a:custGeom>
              <a:avLst/>
              <a:gdLst>
                <a:gd name="connsiteX0" fmla="*/ 670684 w 895875"/>
                <a:gd name="connsiteY0" fmla="*/ 600922 h 1051576"/>
                <a:gd name="connsiteX1" fmla="*/ 447866 w 895875"/>
                <a:gd name="connsiteY1" fmla="*/ 845032 h 1051576"/>
                <a:gd name="connsiteX2" fmla="*/ 225047 w 895875"/>
                <a:gd name="connsiteY2" fmla="*/ 600922 h 1051576"/>
                <a:gd name="connsiteX3" fmla="*/ 225047 w 895875"/>
                <a:gd name="connsiteY3" fmla="*/ 0 h 1051576"/>
                <a:gd name="connsiteX4" fmla="*/ 0 w 895875"/>
                <a:gd name="connsiteY4" fmla="*/ 0 h 1051576"/>
                <a:gd name="connsiteX5" fmla="*/ 0 w 895875"/>
                <a:gd name="connsiteY5" fmla="*/ 600922 h 1051576"/>
                <a:gd name="connsiteX6" fmla="*/ 447938 w 895875"/>
                <a:gd name="connsiteY6" fmla="*/ 1051577 h 1051576"/>
                <a:gd name="connsiteX7" fmla="*/ 895875 w 895875"/>
                <a:gd name="connsiteY7" fmla="*/ 600922 h 1051576"/>
                <a:gd name="connsiteX8" fmla="*/ 895875 w 895875"/>
                <a:gd name="connsiteY8" fmla="*/ 0 h 1051576"/>
                <a:gd name="connsiteX9" fmla="*/ 670756 w 895875"/>
                <a:gd name="connsiteY9" fmla="*/ 0 h 1051576"/>
                <a:gd name="connsiteX10" fmla="*/ 670756 w 895875"/>
                <a:gd name="connsiteY10" fmla="*/ 600922 h 10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875" h="1051576">
                  <a:moveTo>
                    <a:pt x="670684" y="600922"/>
                  </a:moveTo>
                  <a:cubicBezTo>
                    <a:pt x="670684" y="775441"/>
                    <a:pt x="572253" y="845032"/>
                    <a:pt x="447866" y="845032"/>
                  </a:cubicBezTo>
                  <a:cubicBezTo>
                    <a:pt x="323479" y="845032"/>
                    <a:pt x="225047" y="775441"/>
                    <a:pt x="225047" y="600922"/>
                  </a:cubicBezTo>
                  <a:lnTo>
                    <a:pt x="225047" y="0"/>
                  </a:lnTo>
                  <a:lnTo>
                    <a:pt x="0" y="0"/>
                  </a:lnTo>
                  <a:lnTo>
                    <a:pt x="0" y="600922"/>
                  </a:lnTo>
                  <a:cubicBezTo>
                    <a:pt x="0" y="874899"/>
                    <a:pt x="199235" y="1051577"/>
                    <a:pt x="447938" y="1051577"/>
                  </a:cubicBezTo>
                  <a:cubicBezTo>
                    <a:pt x="696640" y="1051577"/>
                    <a:pt x="895875" y="874827"/>
                    <a:pt x="895875" y="600922"/>
                  </a:cubicBezTo>
                  <a:lnTo>
                    <a:pt x="895875" y="0"/>
                  </a:lnTo>
                  <a:lnTo>
                    <a:pt x="670756" y="0"/>
                  </a:lnTo>
                  <a:lnTo>
                    <a:pt x="670756" y="600922"/>
                  </a:lnTo>
                  <a:close/>
                </a:path>
              </a:pathLst>
            </a:custGeom>
            <a:grpFill/>
            <a:ln w="7190"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9188D1A6-200E-42FB-BE57-A110A6980D6A}"/>
                </a:ext>
              </a:extLst>
            </p:cNvPr>
            <p:cNvSpPr/>
            <p:nvPr/>
          </p:nvSpPr>
          <p:spPr>
            <a:xfrm>
              <a:off x="2903271" y="5028933"/>
              <a:ext cx="823831" cy="509658"/>
            </a:xfrm>
            <a:custGeom>
              <a:avLst/>
              <a:gdLst>
                <a:gd name="connsiteX0" fmla="*/ 380352 w 823831"/>
                <a:gd name="connsiteY0" fmla="*/ 443890 h 509658"/>
                <a:gd name="connsiteX1" fmla="*/ 823831 w 823831"/>
                <a:gd name="connsiteY1" fmla="*/ 0 h 509658"/>
                <a:gd name="connsiteX2" fmla="*/ 531989 w 823831"/>
                <a:gd name="connsiteY2" fmla="*/ 0 h 509658"/>
                <a:gd name="connsiteX3" fmla="*/ 225119 w 823831"/>
                <a:gd name="connsiteY3" fmla="*/ 307154 h 509658"/>
                <a:gd name="connsiteX4" fmla="*/ 225119 w 823831"/>
                <a:gd name="connsiteY4" fmla="*/ 0 h 509658"/>
                <a:gd name="connsiteX5" fmla="*/ 0 w 823831"/>
                <a:gd name="connsiteY5" fmla="*/ 0 h 509658"/>
                <a:gd name="connsiteX6" fmla="*/ 0 w 823831"/>
                <a:gd name="connsiteY6" fmla="*/ 286211 h 509658"/>
                <a:gd name="connsiteX7" fmla="*/ 380352 w 823831"/>
                <a:gd name="connsiteY7" fmla="*/ 443890 h 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658">
                  <a:moveTo>
                    <a:pt x="380352" y="443890"/>
                  </a:moveTo>
                  <a:lnTo>
                    <a:pt x="823831" y="0"/>
                  </a:lnTo>
                  <a:lnTo>
                    <a:pt x="531989" y="0"/>
                  </a:lnTo>
                  <a:lnTo>
                    <a:pt x="225119" y="307154"/>
                  </a:lnTo>
                  <a:lnTo>
                    <a:pt x="225119" y="0"/>
                  </a:lnTo>
                  <a:lnTo>
                    <a:pt x="0" y="0"/>
                  </a:lnTo>
                  <a:lnTo>
                    <a:pt x="0" y="286211"/>
                  </a:lnTo>
                  <a:cubicBezTo>
                    <a:pt x="0" y="484911"/>
                    <a:pt x="240003" y="584369"/>
                    <a:pt x="380352" y="443890"/>
                  </a:cubicBezTo>
                </a:path>
              </a:pathLst>
            </a:custGeom>
            <a:grpFill/>
            <a:ln w="7190"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12865EA7-8430-928F-FE76-47D880E45950}"/>
                </a:ext>
              </a:extLst>
            </p:cNvPr>
            <p:cNvSpPr/>
            <p:nvPr/>
          </p:nvSpPr>
          <p:spPr>
            <a:xfrm>
              <a:off x="2903271" y="5552068"/>
              <a:ext cx="823831" cy="509730"/>
            </a:xfrm>
            <a:custGeom>
              <a:avLst/>
              <a:gdLst>
                <a:gd name="connsiteX0" fmla="*/ 0 w 823831"/>
                <a:gd name="connsiteY0" fmla="*/ 223519 h 509730"/>
                <a:gd name="connsiteX1" fmla="*/ 0 w 823831"/>
                <a:gd name="connsiteY1" fmla="*/ 509731 h 509730"/>
                <a:gd name="connsiteX2" fmla="*/ 225119 w 823831"/>
                <a:gd name="connsiteY2" fmla="*/ 509731 h 509730"/>
                <a:gd name="connsiteX3" fmla="*/ 225119 w 823831"/>
                <a:gd name="connsiteY3" fmla="*/ 202577 h 509730"/>
                <a:gd name="connsiteX4" fmla="*/ 531989 w 823831"/>
                <a:gd name="connsiteY4" fmla="*/ 509731 h 509730"/>
                <a:gd name="connsiteX5" fmla="*/ 823831 w 823831"/>
                <a:gd name="connsiteY5" fmla="*/ 509731 h 509730"/>
                <a:gd name="connsiteX6" fmla="*/ 380352 w 823831"/>
                <a:gd name="connsiteY6" fmla="*/ 65768 h 509730"/>
                <a:gd name="connsiteX7" fmla="*/ 0 w 823831"/>
                <a:gd name="connsiteY7" fmla="*/ 223447 h 5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31" h="509730">
                  <a:moveTo>
                    <a:pt x="0" y="223519"/>
                  </a:moveTo>
                  <a:lnTo>
                    <a:pt x="0" y="509731"/>
                  </a:lnTo>
                  <a:lnTo>
                    <a:pt x="225119" y="509731"/>
                  </a:lnTo>
                  <a:lnTo>
                    <a:pt x="225119" y="202577"/>
                  </a:lnTo>
                  <a:lnTo>
                    <a:pt x="531989" y="509731"/>
                  </a:lnTo>
                  <a:lnTo>
                    <a:pt x="823831" y="509731"/>
                  </a:lnTo>
                  <a:lnTo>
                    <a:pt x="380352" y="65768"/>
                  </a:lnTo>
                  <a:cubicBezTo>
                    <a:pt x="240003" y="-74711"/>
                    <a:pt x="0" y="24747"/>
                    <a:pt x="0" y="223447"/>
                  </a:cubicBezTo>
                </a:path>
              </a:pathLst>
            </a:custGeom>
            <a:grpFill/>
            <a:ln w="7190"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FC0074D1-44C0-E19A-EF99-4672EC2012E4}"/>
                </a:ext>
              </a:extLst>
            </p:cNvPr>
            <p:cNvSpPr/>
            <p:nvPr/>
          </p:nvSpPr>
          <p:spPr>
            <a:xfrm>
              <a:off x="3637371" y="5010150"/>
              <a:ext cx="924850" cy="1070431"/>
            </a:xfrm>
            <a:custGeom>
              <a:avLst/>
              <a:gdLst>
                <a:gd name="connsiteX0" fmla="*/ 699444 w 924850"/>
                <a:gd name="connsiteY0" fmla="*/ 833590 h 1070431"/>
                <a:gd name="connsiteX1" fmla="*/ 533642 w 924850"/>
                <a:gd name="connsiteY1" fmla="*/ 863816 h 1070431"/>
                <a:gd name="connsiteX2" fmla="*/ 224760 w 924850"/>
                <a:gd name="connsiteY2" fmla="*/ 535144 h 1070431"/>
                <a:gd name="connsiteX3" fmla="*/ 533283 w 924850"/>
                <a:gd name="connsiteY3" fmla="*/ 206544 h 1070431"/>
                <a:gd name="connsiteX4" fmla="*/ 776665 w 924850"/>
                <a:gd name="connsiteY4" fmla="*/ 300533 h 1070431"/>
                <a:gd name="connsiteX5" fmla="*/ 919530 w 924850"/>
                <a:gd name="connsiteY5" fmla="*/ 154656 h 1070431"/>
                <a:gd name="connsiteX6" fmla="*/ 525446 w 924850"/>
                <a:gd name="connsiteY6" fmla="*/ 0 h 1070431"/>
                <a:gd name="connsiteX7" fmla="*/ 0 w 924850"/>
                <a:gd name="connsiteY7" fmla="*/ 535216 h 1070431"/>
                <a:gd name="connsiteX8" fmla="*/ 521348 w 924850"/>
                <a:gd name="connsiteY8" fmla="*/ 1070432 h 1070431"/>
                <a:gd name="connsiteX9" fmla="*/ 924851 w 924850"/>
                <a:gd name="connsiteY9" fmla="*/ 966224 h 1070431"/>
                <a:gd name="connsiteX10" fmla="*/ 924851 w 924850"/>
                <a:gd name="connsiteY10" fmla="*/ 535216 h 1070431"/>
                <a:gd name="connsiteX11" fmla="*/ 699516 w 924850"/>
                <a:gd name="connsiteY11" fmla="*/ 535216 h 1070431"/>
                <a:gd name="connsiteX12" fmla="*/ 699516 w 924850"/>
                <a:gd name="connsiteY12" fmla="*/ 833590 h 107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850" h="1070431">
                  <a:moveTo>
                    <a:pt x="699444" y="833590"/>
                  </a:moveTo>
                  <a:cubicBezTo>
                    <a:pt x="643362" y="852517"/>
                    <a:pt x="598784" y="863816"/>
                    <a:pt x="533642" y="863816"/>
                  </a:cubicBezTo>
                  <a:cubicBezTo>
                    <a:pt x="349938" y="863816"/>
                    <a:pt x="224760" y="728878"/>
                    <a:pt x="224760" y="535144"/>
                  </a:cubicBezTo>
                  <a:cubicBezTo>
                    <a:pt x="224760" y="341410"/>
                    <a:pt x="341022" y="206544"/>
                    <a:pt x="533283" y="206544"/>
                  </a:cubicBezTo>
                  <a:cubicBezTo>
                    <a:pt x="622080" y="206544"/>
                    <a:pt x="701817" y="238569"/>
                    <a:pt x="776665" y="300533"/>
                  </a:cubicBezTo>
                  <a:lnTo>
                    <a:pt x="919530" y="154656"/>
                  </a:lnTo>
                  <a:cubicBezTo>
                    <a:pt x="821602" y="55990"/>
                    <a:pt x="683770" y="0"/>
                    <a:pt x="525446" y="0"/>
                  </a:cubicBezTo>
                  <a:cubicBezTo>
                    <a:pt x="219727" y="0"/>
                    <a:pt x="0" y="223241"/>
                    <a:pt x="0" y="535216"/>
                  </a:cubicBezTo>
                  <a:cubicBezTo>
                    <a:pt x="0" y="847191"/>
                    <a:pt x="219727" y="1070432"/>
                    <a:pt x="521348" y="1070432"/>
                  </a:cubicBezTo>
                  <a:cubicBezTo>
                    <a:pt x="626969" y="1070432"/>
                    <a:pt x="831021" y="1032506"/>
                    <a:pt x="924851" y="966224"/>
                  </a:cubicBezTo>
                  <a:lnTo>
                    <a:pt x="924851" y="535216"/>
                  </a:lnTo>
                  <a:lnTo>
                    <a:pt x="699516" y="535216"/>
                  </a:lnTo>
                  <a:lnTo>
                    <a:pt x="699516" y="833590"/>
                  </a:lnTo>
                  <a:close/>
                </a:path>
              </a:pathLst>
            </a:custGeom>
            <a:grpFill/>
            <a:ln w="7190" cap="flat">
              <a:noFill/>
              <a:prstDash val="solid"/>
              <a:miter/>
            </a:ln>
          </p:spPr>
          <p:txBody>
            <a:bodyPr rtlCol="0" anchor="ctr"/>
            <a:lstStyle/>
            <a:p>
              <a:endParaRPr lang="en-US" noProof="0"/>
            </a:p>
          </p:txBody>
        </p:sp>
      </p:grpSp>
      <p:sp>
        <p:nvSpPr>
          <p:cNvPr id="7" name="Slide Number Placeholder 6">
            <a:extLst>
              <a:ext uri="{FF2B5EF4-FFF2-40B4-BE49-F238E27FC236}">
                <a16:creationId xmlns:a16="http://schemas.microsoft.com/office/drawing/2014/main" id="{C8FC8BA9-9358-85F0-05DD-BD5F5C70A5EA}"/>
              </a:ext>
            </a:extLst>
          </p:cNvPr>
          <p:cNvSpPr>
            <a:spLocks noGrp="1"/>
          </p:cNvSpPr>
          <p:nvPr>
            <p:ph type="sldNum" sz="quarter" idx="13"/>
          </p:nvPr>
        </p:nvSpPr>
        <p:spPr>
          <a:xfrm>
            <a:off x="344709" y="6528388"/>
            <a:ext cx="274140" cy="169423"/>
          </a:xfrm>
        </p:spPr>
        <p:txBody>
          <a:bodyPr/>
          <a:lstStyle/>
          <a:p>
            <a:fld id="{523A240F-EAFE-E84F-B44C-6D7A08E0E409}" type="slidenum">
              <a:rPr lang="en-US" noProof="0" smtClean="0"/>
              <a:pPr/>
              <a:t>3</a:t>
            </a:fld>
            <a:endParaRPr lang="en-US" noProof="0"/>
          </a:p>
        </p:txBody>
      </p:sp>
    </p:spTree>
    <p:extLst>
      <p:ext uri="{BB962C8B-B14F-4D97-AF65-F5344CB8AC3E}">
        <p14:creationId xmlns:p14="http://schemas.microsoft.com/office/powerpoint/2010/main" val="1803083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F2F0-5D80-6190-B254-35BD264C5F70}"/>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82CBFD9F-2958-4984-168B-5B4F8CFDC3B1}"/>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6DA02EF9-1F88-FB3A-17D8-45DE22CB063F}"/>
              </a:ext>
            </a:extLst>
          </p:cNvPr>
          <p:cNvSpPr>
            <a:spLocks noGrp="1"/>
          </p:cNvSpPr>
          <p:nvPr>
            <p:ph type="title"/>
          </p:nvPr>
        </p:nvSpPr>
        <p:spPr>
          <a:xfrm>
            <a:off x="587022" y="465394"/>
            <a:ext cx="11017956" cy="5615695"/>
          </a:xfrm>
        </p:spPr>
        <p:txBody>
          <a:bodyPr/>
          <a:lstStyle/>
          <a:p>
            <a:r>
              <a:rPr lang="en-US"/>
              <a:t>Try it yourself</a:t>
            </a:r>
          </a:p>
        </p:txBody>
      </p:sp>
      <p:sp>
        <p:nvSpPr>
          <p:cNvPr id="3" name="Slide Number ">
            <a:extLst>
              <a:ext uri="{FF2B5EF4-FFF2-40B4-BE49-F238E27FC236}">
                <a16:creationId xmlns:a16="http://schemas.microsoft.com/office/drawing/2014/main" id="{C165CDF5-4F2B-469F-4DC0-3B295092B805}"/>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30</a:t>
            </a:fld>
            <a:endParaRPr lang="en-US"/>
          </a:p>
        </p:txBody>
      </p:sp>
    </p:spTree>
    <p:extLst>
      <p:ext uri="{BB962C8B-B14F-4D97-AF65-F5344CB8AC3E}">
        <p14:creationId xmlns:p14="http://schemas.microsoft.com/office/powerpoint/2010/main" val="134551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258469-3185-7714-11C1-A8AEF49A8E65}"/>
              </a:ext>
            </a:extLst>
          </p:cNvPr>
          <p:cNvSpPr>
            <a:spLocks noGrp="1"/>
          </p:cNvSpPr>
          <p:nvPr>
            <p:ph type="title"/>
          </p:nvPr>
        </p:nvSpPr>
        <p:spPr/>
        <p:txBody>
          <a:bodyPr/>
          <a:lstStyle/>
          <a:p>
            <a:r>
              <a:rPr lang="en-US"/>
              <a:t>Install the Axe extension</a:t>
            </a:r>
          </a:p>
        </p:txBody>
      </p:sp>
      <p:sp>
        <p:nvSpPr>
          <p:cNvPr id="3" name="Text Placeholder 2">
            <a:extLst>
              <a:ext uri="{FF2B5EF4-FFF2-40B4-BE49-F238E27FC236}">
                <a16:creationId xmlns:a16="http://schemas.microsoft.com/office/drawing/2014/main" id="{AE5B55BA-25D9-7438-A1A8-D82332B29D5D}"/>
              </a:ext>
            </a:extLst>
          </p:cNvPr>
          <p:cNvSpPr>
            <a:spLocks noGrp="1"/>
          </p:cNvSpPr>
          <p:nvPr>
            <p:ph type="body" sz="quarter" idx="14"/>
          </p:nvPr>
        </p:nvSpPr>
        <p:spPr>
          <a:xfrm>
            <a:off x="1533814" y="1334418"/>
            <a:ext cx="11064241" cy="266441"/>
          </a:xfrm>
        </p:spPr>
        <p:txBody>
          <a:bodyPr/>
          <a:lstStyle/>
          <a:p>
            <a:pPr marL="0" indent="0">
              <a:buNone/>
            </a:pPr>
            <a:r>
              <a:rPr lang="en-US" sz="3200"/>
              <a:t>https://</a:t>
            </a:r>
            <a:r>
              <a:rPr lang="en-US" sz="3200" err="1"/>
              <a:t>www.deque.com</a:t>
            </a:r>
            <a:r>
              <a:rPr lang="en-US" sz="3200"/>
              <a:t>/axe/browser-extensions/</a:t>
            </a:r>
          </a:p>
        </p:txBody>
      </p:sp>
      <p:pic>
        <p:nvPicPr>
          <p:cNvPr id="7" name="Content Placeholder 6">
            <a:extLst>
              <a:ext uri="{FF2B5EF4-FFF2-40B4-BE49-F238E27FC236}">
                <a16:creationId xmlns:a16="http://schemas.microsoft.com/office/drawing/2014/main" id="{AA5BF425-3BCD-21CF-1123-CFBC38E17CB3}"/>
              </a:ext>
              <a:ext uri="{C183D7F6-B498-43B3-948B-1728B52AA6E4}">
                <adec:decorative xmlns:adec="http://schemas.microsoft.com/office/drawing/2017/decorative" val="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57019" y="2071902"/>
            <a:ext cx="8467384" cy="4440873"/>
          </a:xfrm>
        </p:spPr>
      </p:pic>
      <p:sp>
        <p:nvSpPr>
          <p:cNvPr id="2" name="Slide Number Placeholder 1">
            <a:extLst>
              <a:ext uri="{FF2B5EF4-FFF2-40B4-BE49-F238E27FC236}">
                <a16:creationId xmlns:a16="http://schemas.microsoft.com/office/drawing/2014/main" id="{FE03DC22-01EC-8573-0B84-B5E07B8CA5B6}"/>
              </a:ext>
            </a:extLst>
          </p:cNvPr>
          <p:cNvSpPr>
            <a:spLocks noGrp="1"/>
          </p:cNvSpPr>
          <p:nvPr>
            <p:ph type="sldNum" sz="quarter" idx="12"/>
          </p:nvPr>
        </p:nvSpPr>
        <p:spPr/>
        <p:txBody>
          <a:bodyPr/>
          <a:lstStyle/>
          <a:p>
            <a:fld id="{523A240F-EAFE-E84F-B44C-6D7A08E0E409}" type="slidenum">
              <a:rPr lang="en-US" smtClean="0"/>
              <a:pPr/>
              <a:t>31</a:t>
            </a:fld>
            <a:endParaRPr lang="en-US"/>
          </a:p>
        </p:txBody>
      </p:sp>
    </p:spTree>
    <p:extLst>
      <p:ext uri="{BB962C8B-B14F-4D97-AF65-F5344CB8AC3E}">
        <p14:creationId xmlns:p14="http://schemas.microsoft.com/office/powerpoint/2010/main" val="3478672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BFA123-41FB-4964-FE1F-127200683DEC}"/>
              </a:ext>
            </a:extLst>
          </p:cNvPr>
          <p:cNvSpPr>
            <a:spLocks noGrp="1"/>
          </p:cNvSpPr>
          <p:nvPr>
            <p:ph type="title"/>
          </p:nvPr>
        </p:nvSpPr>
        <p:spPr/>
        <p:txBody>
          <a:bodyPr/>
          <a:lstStyle/>
          <a:p>
            <a:r>
              <a:rPr lang="en-US"/>
              <a:t>Navigate to </a:t>
            </a:r>
            <a:r>
              <a:rPr lang="en-US" err="1"/>
              <a:t>espn.com</a:t>
            </a:r>
            <a:endParaRPr lang="en-US"/>
          </a:p>
        </p:txBody>
      </p:sp>
      <p:sp>
        <p:nvSpPr>
          <p:cNvPr id="4" name="Content Placeholder 3">
            <a:extLst>
              <a:ext uri="{FF2B5EF4-FFF2-40B4-BE49-F238E27FC236}">
                <a16:creationId xmlns:a16="http://schemas.microsoft.com/office/drawing/2014/main" id="{1CDCD21C-30BF-B7CE-9F23-194BBE147D8E}"/>
              </a:ext>
            </a:extLst>
          </p:cNvPr>
          <p:cNvSpPr>
            <a:spLocks noGrp="1"/>
          </p:cNvSpPr>
          <p:nvPr>
            <p:ph idx="1"/>
          </p:nvPr>
        </p:nvSpPr>
        <p:spPr>
          <a:xfrm>
            <a:off x="560069" y="1569655"/>
            <a:ext cx="2989405" cy="4171388"/>
          </a:xfrm>
        </p:spPr>
        <p:txBody>
          <a:bodyPr/>
          <a:lstStyle/>
          <a:p>
            <a:r>
              <a:rPr lang="en-US"/>
              <a:t>Select three dot menu in upper right</a:t>
            </a:r>
          </a:p>
          <a:p>
            <a:pPr lvl="1"/>
            <a:r>
              <a:rPr lang="en-US"/>
              <a:t>More tools &gt; developer tools</a:t>
            </a:r>
          </a:p>
          <a:p>
            <a:r>
              <a:rPr lang="en-US"/>
              <a:t>OR right click on page and select inspect</a:t>
            </a:r>
          </a:p>
        </p:txBody>
      </p:sp>
      <p:pic>
        <p:nvPicPr>
          <p:cNvPr id="7" name="Picture 6" descr="screenshot highlighting axe dev tools option in Chrome inspect. ">
            <a:extLst>
              <a:ext uri="{FF2B5EF4-FFF2-40B4-BE49-F238E27FC236}">
                <a16:creationId xmlns:a16="http://schemas.microsoft.com/office/drawing/2014/main" id="{E825EB27-CB69-42C3-E74F-93E89F2269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5216" y="1409824"/>
            <a:ext cx="7772400" cy="5345167"/>
          </a:xfrm>
          <a:prstGeom prst="rect">
            <a:avLst/>
          </a:prstGeom>
        </p:spPr>
      </p:pic>
      <p:sp>
        <p:nvSpPr>
          <p:cNvPr id="2" name="Slide Number Placeholder 1">
            <a:extLst>
              <a:ext uri="{FF2B5EF4-FFF2-40B4-BE49-F238E27FC236}">
                <a16:creationId xmlns:a16="http://schemas.microsoft.com/office/drawing/2014/main" id="{17E9DAF8-15E4-B059-09FC-6428FA27F5D7}"/>
              </a:ext>
            </a:extLst>
          </p:cNvPr>
          <p:cNvSpPr>
            <a:spLocks noGrp="1"/>
          </p:cNvSpPr>
          <p:nvPr>
            <p:ph type="sldNum" sz="quarter" idx="12"/>
          </p:nvPr>
        </p:nvSpPr>
        <p:spPr/>
        <p:txBody>
          <a:bodyPr/>
          <a:lstStyle/>
          <a:p>
            <a:fld id="{523A240F-EAFE-E84F-B44C-6D7A08E0E409}" type="slidenum">
              <a:rPr lang="en-US" smtClean="0"/>
              <a:pPr/>
              <a:t>32</a:t>
            </a:fld>
            <a:endParaRPr lang="en-US"/>
          </a:p>
        </p:txBody>
      </p:sp>
    </p:spTree>
    <p:extLst>
      <p:ext uri="{BB962C8B-B14F-4D97-AF65-F5344CB8AC3E}">
        <p14:creationId xmlns:p14="http://schemas.microsoft.com/office/powerpoint/2010/main" val="3352307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068A1F-5494-EE72-5724-BC823F384F03}"/>
              </a:ext>
            </a:extLst>
          </p:cNvPr>
          <p:cNvSpPr>
            <a:spLocks noGrp="1"/>
          </p:cNvSpPr>
          <p:nvPr>
            <p:ph type="title"/>
          </p:nvPr>
        </p:nvSpPr>
        <p:spPr/>
        <p:txBody>
          <a:bodyPr/>
          <a:lstStyle/>
          <a:p>
            <a:r>
              <a:rPr lang="en-US"/>
              <a:t>Start full page scan</a:t>
            </a:r>
          </a:p>
        </p:txBody>
      </p:sp>
      <p:sp>
        <p:nvSpPr>
          <p:cNvPr id="4" name="Content Placeholder 3">
            <a:extLst>
              <a:ext uri="{FF2B5EF4-FFF2-40B4-BE49-F238E27FC236}">
                <a16:creationId xmlns:a16="http://schemas.microsoft.com/office/drawing/2014/main" id="{DEEAF5EE-8D7B-E223-FA42-837C42DF2878}"/>
              </a:ext>
            </a:extLst>
          </p:cNvPr>
          <p:cNvSpPr>
            <a:spLocks noGrp="1"/>
          </p:cNvSpPr>
          <p:nvPr>
            <p:ph idx="1"/>
          </p:nvPr>
        </p:nvSpPr>
        <p:spPr>
          <a:xfrm>
            <a:off x="560069" y="1582616"/>
            <a:ext cx="2970209" cy="3822761"/>
          </a:xfrm>
        </p:spPr>
        <p:txBody>
          <a:bodyPr/>
          <a:lstStyle/>
          <a:p>
            <a:pPr marL="0" indent="0">
              <a:buNone/>
            </a:pPr>
            <a:r>
              <a:rPr lang="en-US"/>
              <a:t>You may have to scroll down to see that option</a:t>
            </a:r>
          </a:p>
        </p:txBody>
      </p:sp>
      <p:pic>
        <p:nvPicPr>
          <p:cNvPr id="9" name="Picture 8" descr="Screenshot highlighting full page scan option in axe dev tools.">
            <a:extLst>
              <a:ext uri="{FF2B5EF4-FFF2-40B4-BE49-F238E27FC236}">
                <a16:creationId xmlns:a16="http://schemas.microsoft.com/office/drawing/2014/main" id="{AD748DF6-B221-7FA9-FEA5-D8AD3A30E6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5216" y="1335874"/>
            <a:ext cx="7772400" cy="5345167"/>
          </a:xfrm>
          <a:prstGeom prst="rect">
            <a:avLst/>
          </a:prstGeom>
        </p:spPr>
      </p:pic>
      <p:sp>
        <p:nvSpPr>
          <p:cNvPr id="2" name="Slide Number Placeholder 1">
            <a:extLst>
              <a:ext uri="{FF2B5EF4-FFF2-40B4-BE49-F238E27FC236}">
                <a16:creationId xmlns:a16="http://schemas.microsoft.com/office/drawing/2014/main" id="{D20A9E9C-8433-EB48-C73D-5D14E4213A78}"/>
              </a:ext>
            </a:extLst>
          </p:cNvPr>
          <p:cNvSpPr>
            <a:spLocks noGrp="1"/>
          </p:cNvSpPr>
          <p:nvPr>
            <p:ph type="sldNum" sz="quarter" idx="12"/>
          </p:nvPr>
        </p:nvSpPr>
        <p:spPr/>
        <p:txBody>
          <a:bodyPr/>
          <a:lstStyle/>
          <a:p>
            <a:fld id="{523A240F-EAFE-E84F-B44C-6D7A08E0E409}" type="slidenum">
              <a:rPr lang="en-US" smtClean="0"/>
              <a:pPr/>
              <a:t>33</a:t>
            </a:fld>
            <a:endParaRPr lang="en-US"/>
          </a:p>
        </p:txBody>
      </p:sp>
    </p:spTree>
    <p:extLst>
      <p:ext uri="{BB962C8B-B14F-4D97-AF65-F5344CB8AC3E}">
        <p14:creationId xmlns:p14="http://schemas.microsoft.com/office/powerpoint/2010/main" val="1517489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AC24-1FE0-1499-E0E7-530EDF4A628C}"/>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770A5142-AD9D-FBEE-0F29-36C8DFC81A8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C91248FB-962C-B8CD-857B-255596663FAB}"/>
              </a:ext>
            </a:extLst>
          </p:cNvPr>
          <p:cNvSpPr>
            <a:spLocks noGrp="1"/>
          </p:cNvSpPr>
          <p:nvPr>
            <p:ph type="title"/>
          </p:nvPr>
        </p:nvSpPr>
        <p:spPr>
          <a:xfrm>
            <a:off x="587022" y="465394"/>
            <a:ext cx="11017956" cy="5615695"/>
          </a:xfrm>
        </p:spPr>
        <p:txBody>
          <a:bodyPr/>
          <a:lstStyle/>
          <a:p>
            <a:r>
              <a:rPr lang="en-US"/>
              <a:t>Live demo</a:t>
            </a:r>
          </a:p>
        </p:txBody>
      </p:sp>
      <p:sp>
        <p:nvSpPr>
          <p:cNvPr id="3" name="Slide Number ">
            <a:extLst>
              <a:ext uri="{FF2B5EF4-FFF2-40B4-BE49-F238E27FC236}">
                <a16:creationId xmlns:a16="http://schemas.microsoft.com/office/drawing/2014/main" id="{AB74640D-5812-73E3-8275-337E5D0E7342}"/>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34</a:t>
            </a:fld>
            <a:endParaRPr lang="en-US"/>
          </a:p>
        </p:txBody>
      </p:sp>
    </p:spTree>
    <p:extLst>
      <p:ext uri="{BB962C8B-B14F-4D97-AF65-F5344CB8AC3E}">
        <p14:creationId xmlns:p14="http://schemas.microsoft.com/office/powerpoint/2010/main" val="4150598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630B9-7FF1-D46F-3E6A-68F64EAB5ADD}"/>
              </a:ext>
            </a:extLst>
          </p:cNvPr>
          <p:cNvSpPr>
            <a:spLocks noGrp="1"/>
          </p:cNvSpPr>
          <p:nvPr>
            <p:ph type="title"/>
          </p:nvPr>
        </p:nvSpPr>
        <p:spPr/>
        <p:txBody>
          <a:bodyPr/>
          <a:lstStyle/>
          <a:p>
            <a:r>
              <a:rPr lang="en-US" sz="11000">
                <a:solidFill>
                  <a:srgbClr val="82E1D6"/>
                </a:solidFill>
                <a:ea typeface="Calibri"/>
                <a:cs typeface="Calibri"/>
              </a:rPr>
              <a:t>Manual Testing </a:t>
            </a:r>
            <a:endParaRPr lang="en-US" sz="11000">
              <a:solidFill>
                <a:srgbClr val="82E1D6"/>
              </a:solidFill>
            </a:endParaRPr>
          </a:p>
        </p:txBody>
      </p:sp>
      <p:sp>
        <p:nvSpPr>
          <p:cNvPr id="2" name="Slide Number Placeholder 1">
            <a:extLst>
              <a:ext uri="{FF2B5EF4-FFF2-40B4-BE49-F238E27FC236}">
                <a16:creationId xmlns:a16="http://schemas.microsoft.com/office/drawing/2014/main" id="{CBF2DA91-F657-F3F2-2EE9-3EB4C9EC9803}"/>
              </a:ext>
            </a:extLst>
          </p:cNvPr>
          <p:cNvSpPr>
            <a:spLocks noGrp="1"/>
          </p:cNvSpPr>
          <p:nvPr>
            <p:ph type="sldNum" sz="quarter" idx="12"/>
          </p:nvPr>
        </p:nvSpPr>
        <p:spPr/>
        <p:txBody>
          <a:bodyPr/>
          <a:lstStyle/>
          <a:p>
            <a:fld id="{523A240F-EAFE-E84F-B44C-6D7A08E0E409}" type="slidenum">
              <a:rPr lang="en-US" smtClean="0"/>
              <a:pPr/>
              <a:t>35</a:t>
            </a:fld>
            <a:endParaRPr lang="en-US"/>
          </a:p>
        </p:txBody>
      </p:sp>
    </p:spTree>
    <p:extLst>
      <p:ext uri="{BB962C8B-B14F-4D97-AF65-F5344CB8AC3E}">
        <p14:creationId xmlns:p14="http://schemas.microsoft.com/office/powerpoint/2010/main" val="3297090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7860558-68DF-8946-93A0-08943838ABF6}"/>
              </a:ext>
            </a:extLst>
          </p:cNvPr>
          <p:cNvSpPr>
            <a:spLocks noGrp="1"/>
          </p:cNvSpPr>
          <p:nvPr>
            <p:ph type="title"/>
          </p:nvPr>
        </p:nvSpPr>
        <p:spPr>
          <a:xfrm>
            <a:off x="642257" y="496062"/>
            <a:ext cx="11078776" cy="964553"/>
          </a:xfrm>
        </p:spPr>
        <p:txBody>
          <a:bodyPr/>
          <a:lstStyle/>
          <a:p>
            <a:r>
              <a:rPr lang="en-US" sz="4800"/>
              <a:t>Manual Testing</a:t>
            </a:r>
          </a:p>
        </p:txBody>
      </p:sp>
      <p:sp>
        <p:nvSpPr>
          <p:cNvPr id="3" name="TextBox 2">
            <a:extLst>
              <a:ext uri="{FF2B5EF4-FFF2-40B4-BE49-F238E27FC236}">
                <a16:creationId xmlns:a16="http://schemas.microsoft.com/office/drawing/2014/main" id="{6E600648-AB88-3941-4F2E-FBDF9A7BC300}"/>
              </a:ext>
            </a:extLst>
          </p:cNvPr>
          <p:cNvSpPr txBox="1"/>
          <p:nvPr/>
        </p:nvSpPr>
        <p:spPr>
          <a:xfrm>
            <a:off x="553160" y="1529864"/>
            <a:ext cx="10744200" cy="1200329"/>
          </a:xfrm>
          <a:prstGeom prst="rect">
            <a:avLst/>
          </a:prstGeom>
          <a:noFill/>
        </p:spPr>
        <p:txBody>
          <a:bodyPr wrap="square" rtlCol="0">
            <a:spAutoFit/>
          </a:bodyPr>
          <a:lstStyle/>
          <a:p>
            <a:r>
              <a:rPr lang="en-US" sz="3600">
                <a:solidFill>
                  <a:schemeClr val="tx1">
                    <a:lumMod val="50000"/>
                  </a:schemeClr>
                </a:solidFill>
              </a:rPr>
              <a:t>Manual testing validates the WCAG criteria that cannot be tested by automation.</a:t>
            </a:r>
          </a:p>
        </p:txBody>
      </p:sp>
      <p:sp>
        <p:nvSpPr>
          <p:cNvPr id="8" name="Content Placeholder 7">
            <a:extLst>
              <a:ext uri="{FF2B5EF4-FFF2-40B4-BE49-F238E27FC236}">
                <a16:creationId xmlns:a16="http://schemas.microsoft.com/office/drawing/2014/main" id="{F90CFD44-57D9-6133-2515-B6573A897A05}"/>
              </a:ext>
            </a:extLst>
          </p:cNvPr>
          <p:cNvSpPr>
            <a:spLocks noGrp="1"/>
          </p:cNvSpPr>
          <p:nvPr>
            <p:ph idx="15"/>
          </p:nvPr>
        </p:nvSpPr>
        <p:spPr>
          <a:xfrm>
            <a:off x="642257" y="3177521"/>
            <a:ext cx="8089368" cy="2577820"/>
          </a:xfrm>
        </p:spPr>
        <p:txBody>
          <a:bodyPr numCol="2"/>
          <a:lstStyle/>
          <a:p>
            <a:pPr marL="457200" indent="-457200">
              <a:buFont typeface="+mj-lt"/>
              <a:buAutoNum type="arabicPeriod"/>
            </a:pPr>
            <a:r>
              <a:rPr lang="en-US" sz="2800"/>
              <a:t>Alternative Text</a:t>
            </a:r>
          </a:p>
          <a:p>
            <a:pPr marL="457200" indent="-457200">
              <a:buFont typeface="+mj-lt"/>
              <a:buAutoNum type="arabicPeriod"/>
            </a:pPr>
            <a:r>
              <a:rPr lang="en-US" sz="2800"/>
              <a:t>Keyboard</a:t>
            </a:r>
          </a:p>
          <a:p>
            <a:pPr marL="457200" indent="-457200">
              <a:buFont typeface="+mj-lt"/>
              <a:buAutoNum type="arabicPeriod"/>
            </a:pPr>
            <a:r>
              <a:rPr lang="en-US" sz="2800"/>
              <a:t>Browser Zoom &amp; Reflow</a:t>
            </a:r>
          </a:p>
          <a:p>
            <a:pPr marL="457200" indent="-457200">
              <a:buFont typeface="+mj-lt"/>
              <a:buAutoNum type="arabicPeriod"/>
            </a:pPr>
            <a:r>
              <a:rPr lang="en-US" sz="2800"/>
              <a:t>Text Spacing</a:t>
            </a:r>
          </a:p>
          <a:p>
            <a:pPr marL="457200" indent="-457200">
              <a:buFont typeface="+mj-lt"/>
              <a:buAutoNum type="arabicPeriod"/>
            </a:pPr>
            <a:r>
              <a:rPr lang="en-US" sz="2800"/>
              <a:t>Color Contrast</a:t>
            </a:r>
          </a:p>
          <a:p>
            <a:pPr marL="457200" indent="-457200">
              <a:buFont typeface="+mj-lt"/>
              <a:buAutoNum type="arabicPeriod"/>
            </a:pPr>
            <a:r>
              <a:rPr lang="en-US" sz="2800"/>
              <a:t>Color Alone </a:t>
            </a:r>
          </a:p>
          <a:p>
            <a:pPr marL="457200" indent="-457200">
              <a:buFont typeface="+mj-lt"/>
              <a:buAutoNum type="arabicPeriod"/>
            </a:pPr>
            <a:r>
              <a:rPr lang="en-US" sz="2800"/>
              <a:t>Media</a:t>
            </a:r>
          </a:p>
        </p:txBody>
      </p:sp>
      <p:pic>
        <p:nvPicPr>
          <p:cNvPr id="5" name="Picture 4">
            <a:extLst>
              <a:ext uri="{FF2B5EF4-FFF2-40B4-BE49-F238E27FC236}">
                <a16:creationId xmlns:a16="http://schemas.microsoft.com/office/drawing/2014/main" id="{2141B2DA-7869-1424-C97C-2BF1683939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86950" y="3552378"/>
            <a:ext cx="2562793" cy="2361226"/>
          </a:xfrm>
          <a:prstGeom prst="rect">
            <a:avLst/>
          </a:prstGeom>
        </p:spPr>
      </p:pic>
      <p:sp>
        <p:nvSpPr>
          <p:cNvPr id="6" name="Slide Number">
            <a:extLst>
              <a:ext uri="{FF2B5EF4-FFF2-40B4-BE49-F238E27FC236}">
                <a16:creationId xmlns:a16="http://schemas.microsoft.com/office/drawing/2014/main" id="{962FC49A-65D4-874F-AD49-4335E5325AD8}"/>
              </a:ext>
            </a:extLst>
          </p:cNvPr>
          <p:cNvSpPr>
            <a:spLocks noGrp="1"/>
          </p:cNvSpPr>
          <p:nvPr>
            <p:ph type="sldNum" sz="quarter" idx="12"/>
          </p:nvPr>
        </p:nvSpPr>
        <p:spPr/>
        <p:txBody>
          <a:bodyPr/>
          <a:lstStyle/>
          <a:p>
            <a:fld id="{523A240F-EAFE-E84F-B44C-6D7A08E0E409}" type="slidenum">
              <a:rPr lang="en-US" smtClean="0"/>
              <a:pPr/>
              <a:t>36</a:t>
            </a:fld>
            <a:endParaRPr lang="en-US"/>
          </a:p>
        </p:txBody>
      </p:sp>
    </p:spTree>
    <p:extLst>
      <p:ext uri="{BB962C8B-B14F-4D97-AF65-F5344CB8AC3E}">
        <p14:creationId xmlns:p14="http://schemas.microsoft.com/office/powerpoint/2010/main" val="3728698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A7C89-BEC7-5911-D0F6-B3E226036222}"/>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4D599EB-6224-B297-F2C5-38756A12422A}"/>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9CD3FCEF-98AA-1CDF-7954-E919981FF0DC}"/>
              </a:ext>
            </a:extLst>
          </p:cNvPr>
          <p:cNvSpPr>
            <a:spLocks noGrp="1"/>
          </p:cNvSpPr>
          <p:nvPr>
            <p:ph type="title"/>
          </p:nvPr>
        </p:nvSpPr>
        <p:spPr>
          <a:xfrm>
            <a:off x="587022" y="986707"/>
            <a:ext cx="11017956" cy="3270500"/>
          </a:xfrm>
        </p:spPr>
        <p:txBody>
          <a:bodyPr/>
          <a:lstStyle/>
          <a:p>
            <a:r>
              <a:rPr lang="en-US"/>
              <a:t>Alternative Text</a:t>
            </a:r>
          </a:p>
        </p:txBody>
      </p:sp>
      <p:sp>
        <p:nvSpPr>
          <p:cNvPr id="3" name="Slide Number ">
            <a:extLst>
              <a:ext uri="{FF2B5EF4-FFF2-40B4-BE49-F238E27FC236}">
                <a16:creationId xmlns:a16="http://schemas.microsoft.com/office/drawing/2014/main" id="{2A03036C-0C50-06BC-5222-894A5D241D40}"/>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37</a:t>
            </a:fld>
            <a:endParaRPr lang="en-US"/>
          </a:p>
        </p:txBody>
      </p:sp>
    </p:spTree>
    <p:extLst>
      <p:ext uri="{BB962C8B-B14F-4D97-AF65-F5344CB8AC3E}">
        <p14:creationId xmlns:p14="http://schemas.microsoft.com/office/powerpoint/2010/main" val="180495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2022DC-4B33-EBFE-BC8B-2D13B6FFB36B}"/>
              </a:ext>
            </a:extLst>
          </p:cNvPr>
          <p:cNvSpPr>
            <a:spLocks noGrp="1"/>
          </p:cNvSpPr>
          <p:nvPr>
            <p:ph type="title"/>
          </p:nvPr>
        </p:nvSpPr>
        <p:spPr/>
        <p:txBody>
          <a:bodyPr/>
          <a:lstStyle/>
          <a:p>
            <a:r>
              <a:rPr lang="en-US"/>
              <a:t>Images may need alternative text</a:t>
            </a:r>
          </a:p>
        </p:txBody>
      </p:sp>
      <p:sp>
        <p:nvSpPr>
          <p:cNvPr id="4" name="Content Placeholder 3">
            <a:extLst>
              <a:ext uri="{FF2B5EF4-FFF2-40B4-BE49-F238E27FC236}">
                <a16:creationId xmlns:a16="http://schemas.microsoft.com/office/drawing/2014/main" id="{2D9BF74C-F908-D2F6-AD33-5645EB29CA07}"/>
              </a:ext>
            </a:extLst>
          </p:cNvPr>
          <p:cNvSpPr>
            <a:spLocks noGrp="1"/>
          </p:cNvSpPr>
          <p:nvPr>
            <p:ph idx="1"/>
          </p:nvPr>
        </p:nvSpPr>
        <p:spPr/>
        <p:txBody>
          <a:bodyPr/>
          <a:lstStyle/>
          <a:p>
            <a:r>
              <a:rPr lang="en-US"/>
              <a:t>Alternative text is important for</a:t>
            </a:r>
          </a:p>
          <a:p>
            <a:pPr lvl="1"/>
            <a:r>
              <a:rPr lang="en-US"/>
              <a:t>Screen readers</a:t>
            </a:r>
          </a:p>
          <a:p>
            <a:pPr lvl="1"/>
            <a:r>
              <a:rPr lang="en-US"/>
              <a:t>Images turned off / low band width</a:t>
            </a:r>
          </a:p>
          <a:p>
            <a:r>
              <a:rPr lang="en-US"/>
              <a:t>Automated tests check for the presence of alternative text, but can’t verify it is correct</a:t>
            </a:r>
          </a:p>
          <a:p>
            <a:r>
              <a:rPr lang="en-US"/>
              <a:t>Images that convey meaning need alternative text</a:t>
            </a:r>
          </a:p>
          <a:p>
            <a:r>
              <a:rPr lang="en-US"/>
              <a:t>Images that are just decorative, must be ignored</a:t>
            </a:r>
          </a:p>
        </p:txBody>
      </p:sp>
      <p:sp>
        <p:nvSpPr>
          <p:cNvPr id="2" name="Slide Number Placeholder 1">
            <a:extLst>
              <a:ext uri="{FF2B5EF4-FFF2-40B4-BE49-F238E27FC236}">
                <a16:creationId xmlns:a16="http://schemas.microsoft.com/office/drawing/2014/main" id="{2B2B1595-1C1E-F52F-32DD-271F9F7FCE6D}"/>
              </a:ext>
            </a:extLst>
          </p:cNvPr>
          <p:cNvSpPr>
            <a:spLocks noGrp="1"/>
          </p:cNvSpPr>
          <p:nvPr>
            <p:ph type="sldNum" sz="quarter" idx="12"/>
          </p:nvPr>
        </p:nvSpPr>
        <p:spPr/>
        <p:txBody>
          <a:bodyPr/>
          <a:lstStyle/>
          <a:p>
            <a:fld id="{523A240F-EAFE-E84F-B44C-6D7A08E0E409}" type="slidenum">
              <a:rPr lang="en-US" smtClean="0"/>
              <a:pPr/>
              <a:t>38</a:t>
            </a:fld>
            <a:endParaRPr lang="en-US"/>
          </a:p>
        </p:txBody>
      </p:sp>
    </p:spTree>
    <p:extLst>
      <p:ext uri="{BB962C8B-B14F-4D97-AF65-F5344CB8AC3E}">
        <p14:creationId xmlns:p14="http://schemas.microsoft.com/office/powerpoint/2010/main" val="306757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BF237-34C3-BC41-9441-83E9169A6D3D}"/>
              </a:ext>
            </a:extLst>
          </p:cNvPr>
          <p:cNvSpPr>
            <a:spLocks noGrp="1"/>
          </p:cNvSpPr>
          <p:nvPr>
            <p:ph type="title"/>
          </p:nvPr>
        </p:nvSpPr>
        <p:spPr/>
        <p:txBody>
          <a:bodyPr/>
          <a:lstStyle/>
          <a:p>
            <a:r>
              <a:rPr lang="en-US"/>
              <a:t>Images and alt attribute</a:t>
            </a:r>
          </a:p>
        </p:txBody>
      </p:sp>
      <p:sp>
        <p:nvSpPr>
          <p:cNvPr id="18" name="Text Placeholder 17">
            <a:extLst>
              <a:ext uri="{FF2B5EF4-FFF2-40B4-BE49-F238E27FC236}">
                <a16:creationId xmlns:a16="http://schemas.microsoft.com/office/drawing/2014/main" id="{E5318D41-CE74-804B-A6D4-2347CC8445E0}"/>
              </a:ext>
            </a:extLst>
          </p:cNvPr>
          <p:cNvSpPr>
            <a:spLocks noGrp="1"/>
          </p:cNvSpPr>
          <p:nvPr>
            <p:ph type="body" sz="quarter" idx="25"/>
          </p:nvPr>
        </p:nvSpPr>
        <p:spPr>
          <a:xfrm>
            <a:off x="618989" y="2041446"/>
            <a:ext cx="4684002" cy="2123658"/>
          </a:xfrm>
        </p:spPr>
        <p:txBody>
          <a:bodyPr/>
          <a:lstStyle/>
          <a:p>
            <a:r>
              <a:rPr lang="en-US" sz="3200"/>
              <a:t>If an image conveys meaning, the alt attribute must exist and have a descriptive value. </a:t>
            </a:r>
          </a:p>
        </p:txBody>
      </p:sp>
      <p:sp>
        <p:nvSpPr>
          <p:cNvPr id="14" name="TextBox 13">
            <a:extLst>
              <a:ext uri="{FF2B5EF4-FFF2-40B4-BE49-F238E27FC236}">
                <a16:creationId xmlns:a16="http://schemas.microsoft.com/office/drawing/2014/main" id="{15C5902A-D98F-B04C-B213-AB82E1F0971A}"/>
              </a:ext>
            </a:extLst>
          </p:cNvPr>
          <p:cNvSpPr txBox="1"/>
          <p:nvPr/>
        </p:nvSpPr>
        <p:spPr>
          <a:xfrm>
            <a:off x="7575313" y="1275839"/>
            <a:ext cx="315285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a:ln>
                  <a:noFill/>
                </a:ln>
                <a:solidFill>
                  <a:srgbClr val="337373"/>
                </a:solidFill>
                <a:effectLst/>
                <a:uFillTx/>
                <a:ea typeface="Ayuthaya" pitchFamily="2" charset="-34"/>
                <a:cs typeface="Courier New" panose="02070309020205020404" pitchFamily="49" charset="0"/>
                <a:sym typeface="Helvetica Neue"/>
              </a:rPr>
              <a:t>Today’s weather:</a:t>
            </a:r>
          </a:p>
        </p:txBody>
      </p:sp>
      <p:pic>
        <p:nvPicPr>
          <p:cNvPr id="20" name="Picture Placeholder 19" descr="sunny - used as an example of where alt text is needed because it provides information and finishes the statement, Today's weather:">
            <a:extLst>
              <a:ext uri="{FF2B5EF4-FFF2-40B4-BE49-F238E27FC236}">
                <a16:creationId xmlns:a16="http://schemas.microsoft.com/office/drawing/2014/main" id="{D8B79794-8186-BB46-A770-9D310DA99EEB}"/>
              </a:ext>
            </a:extLst>
          </p:cNvPr>
          <p:cNvPicPr preferRelativeResize="0">
            <a:picLocks noGrp="1"/>
          </p:cNvPicPr>
          <p:nvPr>
            <p:ph type="pic" sz="quarter" idx="16"/>
          </p:nvPr>
        </p:nvPicPr>
        <p:blipFill>
          <a:blip r:embed="rId2" cstate="screen">
            <a:extLst>
              <a:ext uri="{28A0092B-C50C-407E-A947-70E740481C1C}">
                <a14:useLocalDpi xmlns:a14="http://schemas.microsoft.com/office/drawing/2010/main"/>
              </a:ext>
            </a:extLst>
          </a:blip>
          <a:stretch>
            <a:fillRect/>
          </a:stretch>
        </p:blipFill>
        <p:spPr>
          <a:xfrm>
            <a:off x="7937301" y="1952299"/>
            <a:ext cx="2428875" cy="2584369"/>
          </a:xfrm>
          <a:prstGeom prst="rect">
            <a:avLst/>
          </a:prstGeom>
        </p:spPr>
      </p:pic>
      <p:sp>
        <p:nvSpPr>
          <p:cNvPr id="12" name="Rectangle 11">
            <a:extLst>
              <a:ext uri="{FF2B5EF4-FFF2-40B4-BE49-F238E27FC236}">
                <a16:creationId xmlns:a16="http://schemas.microsoft.com/office/drawing/2014/main" id="{02841883-3FAE-1A40-8E40-E2382EC1889D}"/>
              </a:ext>
            </a:extLst>
          </p:cNvPr>
          <p:cNvSpPr/>
          <p:nvPr/>
        </p:nvSpPr>
        <p:spPr>
          <a:xfrm>
            <a:off x="344385" y="5166662"/>
            <a:ext cx="7023368" cy="830997"/>
          </a:xfrm>
          <a:prstGeom prst="rect">
            <a:avLst/>
          </a:prstGeom>
        </p:spPr>
        <p:txBody>
          <a:bodyPr wrap="square">
            <a:spAutoFit/>
          </a:bodyPr>
          <a:lstStyle/>
          <a:p>
            <a:r>
              <a:rPr lang="en-US" sz="2400" b="1">
                <a:latin typeface="Courier New" pitchFamily="49" charset="0"/>
                <a:cs typeface="Courier New" pitchFamily="49" charset="0"/>
              </a:rPr>
              <a:t>&lt;p&gt;Today’s weather: &lt;</a:t>
            </a:r>
            <a:r>
              <a:rPr lang="en-US" sz="2400" b="1" err="1">
                <a:latin typeface="Courier New" pitchFamily="49" charset="0"/>
                <a:cs typeface="Courier New" pitchFamily="49" charset="0"/>
              </a:rPr>
              <a:t>img</a:t>
            </a:r>
            <a:r>
              <a:rPr lang="en-US" sz="2400" b="1">
                <a:latin typeface="Courier New" pitchFamily="49" charset="0"/>
                <a:cs typeface="Courier New" pitchFamily="49" charset="0"/>
              </a:rPr>
              <a:t> </a:t>
            </a:r>
            <a:r>
              <a:rPr lang="en-US" sz="2400" b="1" err="1">
                <a:latin typeface="Courier New" pitchFamily="49" charset="0"/>
                <a:cs typeface="Courier New" pitchFamily="49" charset="0"/>
              </a:rPr>
              <a:t>src</a:t>
            </a:r>
            <a:r>
              <a:rPr lang="en-US" sz="2400" b="1">
                <a:latin typeface="Courier New" pitchFamily="49" charset="0"/>
                <a:cs typeface="Courier New" pitchFamily="49" charset="0"/>
              </a:rPr>
              <a:t>=”</a:t>
            </a:r>
            <a:r>
              <a:rPr lang="en-US" sz="2400" b="1" err="1">
                <a:latin typeface="Courier New" pitchFamily="49" charset="0"/>
                <a:cs typeface="Courier New" pitchFamily="49" charset="0"/>
              </a:rPr>
              <a:t>sun.png</a:t>
            </a:r>
            <a:r>
              <a:rPr lang="en-US" sz="2400" b="1">
                <a:latin typeface="Courier New" pitchFamily="49" charset="0"/>
                <a:cs typeface="Courier New" pitchFamily="49" charset="0"/>
              </a:rPr>
              <a:t>” alt=“sunny”&gt;&lt;/p&gt;</a:t>
            </a:r>
          </a:p>
        </p:txBody>
      </p:sp>
      <p:sp>
        <p:nvSpPr>
          <p:cNvPr id="19" name="Rectangle 18">
            <a:extLst>
              <a:ext uri="{FF2B5EF4-FFF2-40B4-BE49-F238E27FC236}">
                <a16:creationId xmlns:a16="http://schemas.microsoft.com/office/drawing/2014/main" id="{DB11854B-8492-624F-AD61-69F4FAA84F53}"/>
              </a:ext>
            </a:extLst>
          </p:cNvPr>
          <p:cNvSpPr/>
          <p:nvPr/>
        </p:nvSpPr>
        <p:spPr>
          <a:xfrm>
            <a:off x="1689100" y="9848387"/>
            <a:ext cx="21787126" cy="769441"/>
          </a:xfrm>
          <a:prstGeom prst="rect">
            <a:avLst/>
          </a:prstGeom>
        </p:spPr>
        <p:txBody>
          <a:bodyPr wrap="square">
            <a:spAutoFit/>
          </a:bodyPr>
          <a:lstStyle/>
          <a:p>
            <a:r>
              <a:rPr lang="en-US" sz="4400">
                <a:latin typeface="Courier New" pitchFamily="49" charset="0"/>
                <a:cs typeface="Courier New" pitchFamily="49" charset="0"/>
              </a:rPr>
              <a:t>&lt;p&gt;Today’s weather: &lt;</a:t>
            </a:r>
            <a:r>
              <a:rPr lang="en-US" sz="4400" err="1">
                <a:latin typeface="Courier New" pitchFamily="49" charset="0"/>
                <a:cs typeface="Courier New" pitchFamily="49" charset="0"/>
              </a:rPr>
              <a:t>img</a:t>
            </a:r>
            <a:r>
              <a:rPr lang="en-US" sz="4400">
                <a:latin typeface="Courier New" pitchFamily="49" charset="0"/>
                <a:cs typeface="Courier New" pitchFamily="49" charset="0"/>
              </a:rPr>
              <a:t> </a:t>
            </a:r>
            <a:r>
              <a:rPr lang="en-US" sz="4400" err="1">
                <a:latin typeface="Courier New" pitchFamily="49" charset="0"/>
                <a:cs typeface="Courier New" pitchFamily="49" charset="0"/>
              </a:rPr>
              <a:t>src</a:t>
            </a:r>
            <a:r>
              <a:rPr lang="en-US" sz="4400">
                <a:latin typeface="Courier New" pitchFamily="49" charset="0"/>
                <a:cs typeface="Courier New" pitchFamily="49" charset="0"/>
              </a:rPr>
              <a:t>=”</a:t>
            </a:r>
            <a:r>
              <a:rPr lang="en-US" sz="4400" err="1">
                <a:latin typeface="Courier New" pitchFamily="49" charset="0"/>
                <a:cs typeface="Courier New" pitchFamily="49" charset="0"/>
              </a:rPr>
              <a:t>sun.png</a:t>
            </a:r>
            <a:r>
              <a:rPr lang="en-US" sz="4400">
                <a:latin typeface="Courier New" pitchFamily="49" charset="0"/>
                <a:cs typeface="Courier New" pitchFamily="49" charset="0"/>
              </a:rPr>
              <a:t>” alt=“sunny”&gt;&lt;/p&gt;</a:t>
            </a:r>
          </a:p>
        </p:txBody>
      </p:sp>
      <p:sp>
        <p:nvSpPr>
          <p:cNvPr id="2" name="Slide Number Placeholder 1">
            <a:extLst>
              <a:ext uri="{FF2B5EF4-FFF2-40B4-BE49-F238E27FC236}">
                <a16:creationId xmlns:a16="http://schemas.microsoft.com/office/drawing/2014/main" id="{F5E12723-778C-3544-B5E3-9D85B6BE169E}"/>
              </a:ext>
            </a:extLst>
          </p:cNvPr>
          <p:cNvSpPr>
            <a:spLocks noGrp="1"/>
          </p:cNvSpPr>
          <p:nvPr>
            <p:ph type="sldNum" sz="quarter" idx="12"/>
          </p:nvPr>
        </p:nvSpPr>
        <p:spPr/>
        <p:txBody>
          <a:bodyPr/>
          <a:lstStyle/>
          <a:p>
            <a:fld id="{523A240F-EAFE-E84F-B44C-6D7A08E0E409}" type="slidenum">
              <a:rPr lang="en-US" smtClean="0"/>
              <a:pPr/>
              <a:t>39</a:t>
            </a:fld>
            <a:endParaRPr lang="en-US"/>
          </a:p>
        </p:txBody>
      </p:sp>
    </p:spTree>
    <p:extLst>
      <p:ext uri="{BB962C8B-B14F-4D97-AF65-F5344CB8AC3E}">
        <p14:creationId xmlns:p14="http://schemas.microsoft.com/office/powerpoint/2010/main" val="3500980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465394"/>
            <a:ext cx="11017956" cy="5615695"/>
          </a:xfrm>
        </p:spPr>
        <p:txBody>
          <a:bodyPr/>
          <a:lstStyle/>
          <a:p>
            <a:r>
              <a:rPr lang="en-US"/>
              <a:t>Why should </a:t>
            </a:r>
            <a:r>
              <a:rPr lang="en-US" u="sng"/>
              <a:t>I</a:t>
            </a:r>
            <a:r>
              <a:rPr lang="en-US"/>
              <a:t> test?</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4</a:t>
            </a:fld>
            <a:endParaRPr lang="en-US"/>
          </a:p>
        </p:txBody>
      </p:sp>
    </p:spTree>
    <p:extLst>
      <p:ext uri="{BB962C8B-B14F-4D97-AF65-F5344CB8AC3E}">
        <p14:creationId xmlns:p14="http://schemas.microsoft.com/office/powerpoint/2010/main" val="895021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BF237-34C3-BC41-9441-83E9169A6D3D}"/>
              </a:ext>
            </a:extLst>
          </p:cNvPr>
          <p:cNvSpPr>
            <a:spLocks noGrp="1"/>
          </p:cNvSpPr>
          <p:nvPr>
            <p:ph type="title"/>
          </p:nvPr>
        </p:nvSpPr>
        <p:spPr/>
        <p:txBody>
          <a:bodyPr/>
          <a:lstStyle/>
          <a:p>
            <a:r>
              <a:rPr lang="en-US"/>
              <a:t>Decorative Images and alt attribute</a:t>
            </a:r>
          </a:p>
        </p:txBody>
      </p:sp>
      <p:sp>
        <p:nvSpPr>
          <p:cNvPr id="18" name="Text Placeholder 17">
            <a:extLst>
              <a:ext uri="{FF2B5EF4-FFF2-40B4-BE49-F238E27FC236}">
                <a16:creationId xmlns:a16="http://schemas.microsoft.com/office/drawing/2014/main" id="{E5318D41-CE74-804B-A6D4-2347CC8445E0}"/>
              </a:ext>
            </a:extLst>
          </p:cNvPr>
          <p:cNvSpPr>
            <a:spLocks noGrp="1"/>
          </p:cNvSpPr>
          <p:nvPr>
            <p:ph type="body" sz="quarter" idx="25"/>
          </p:nvPr>
        </p:nvSpPr>
        <p:spPr>
          <a:xfrm>
            <a:off x="618989" y="2041446"/>
            <a:ext cx="4684002" cy="2123658"/>
          </a:xfrm>
        </p:spPr>
        <p:txBody>
          <a:bodyPr/>
          <a:lstStyle/>
          <a:p>
            <a:r>
              <a:rPr lang="en-US" sz="3200"/>
              <a:t>If an image is decorative the alt attribute must exist and be empty.</a:t>
            </a:r>
          </a:p>
        </p:txBody>
      </p:sp>
      <p:sp>
        <p:nvSpPr>
          <p:cNvPr id="14" name="TextBox 13">
            <a:extLst>
              <a:ext uri="{FF2B5EF4-FFF2-40B4-BE49-F238E27FC236}">
                <a16:creationId xmlns:a16="http://schemas.microsoft.com/office/drawing/2014/main" id="{15C5902A-D98F-B04C-B213-AB82E1F0971A}"/>
              </a:ext>
            </a:extLst>
          </p:cNvPr>
          <p:cNvSpPr txBox="1"/>
          <p:nvPr/>
        </p:nvSpPr>
        <p:spPr>
          <a:xfrm>
            <a:off x="7575313" y="1060395"/>
            <a:ext cx="315285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a:ln>
                  <a:noFill/>
                </a:ln>
                <a:solidFill>
                  <a:srgbClr val="337373"/>
                </a:solidFill>
                <a:effectLst/>
                <a:uFillTx/>
                <a:ea typeface="Ayuthaya" pitchFamily="2" charset="-34"/>
                <a:cs typeface="Courier New" panose="02070309020205020404" pitchFamily="49" charset="0"/>
                <a:sym typeface="Helvetica Neue"/>
              </a:rPr>
              <a:t>Today’s weather:</a:t>
            </a:r>
          </a:p>
          <a:p>
            <a:pPr marL="0" marR="0" indent="0" algn="ctr" defTabSz="825500" rtl="0" fontAlgn="auto" latinLnBrk="0" hangingPunct="0">
              <a:lnSpc>
                <a:spcPct val="100000"/>
              </a:lnSpc>
              <a:spcBef>
                <a:spcPts val="0"/>
              </a:spcBef>
              <a:spcAft>
                <a:spcPts val="0"/>
              </a:spcAft>
              <a:buClrTx/>
              <a:buSzTx/>
              <a:buFontTx/>
              <a:buNone/>
              <a:tabLst/>
            </a:pPr>
            <a:r>
              <a:rPr lang="en-US" sz="2800" b="1">
                <a:solidFill>
                  <a:srgbClr val="337373"/>
                </a:solidFill>
                <a:ea typeface="Ayuthaya" pitchFamily="2" charset="-34"/>
                <a:cs typeface="Courier New" panose="02070309020205020404" pitchFamily="49" charset="0"/>
                <a:sym typeface="Helvetica Neue"/>
              </a:rPr>
              <a:t>SUNNY!</a:t>
            </a:r>
            <a:endParaRPr kumimoji="0" lang="en-US" sz="2800" b="1" i="0" u="none" strike="noStrike" cap="none" spc="0" normalizeH="0" baseline="0">
              <a:ln>
                <a:noFill/>
              </a:ln>
              <a:solidFill>
                <a:srgbClr val="337373"/>
              </a:solidFill>
              <a:effectLst/>
              <a:uFillTx/>
              <a:ea typeface="Ayuthaya" pitchFamily="2" charset="-34"/>
              <a:cs typeface="Courier New" panose="02070309020205020404" pitchFamily="49" charset="0"/>
              <a:sym typeface="Helvetica Neue"/>
            </a:endParaRPr>
          </a:p>
        </p:txBody>
      </p:sp>
      <p:pic>
        <p:nvPicPr>
          <p:cNvPr id="20" name="Picture Placeholder 19" descr="sunny - used as an example of where alt text is not needed because it provides no information beyond the statement, Today's weather: Sunny!">
            <a:extLst>
              <a:ext uri="{FF2B5EF4-FFF2-40B4-BE49-F238E27FC236}">
                <a16:creationId xmlns:a16="http://schemas.microsoft.com/office/drawing/2014/main" id="{D8B79794-8186-BB46-A770-9D310DA99EEB}"/>
              </a:ext>
            </a:extLst>
          </p:cNvPr>
          <p:cNvPicPr preferRelativeResize="0">
            <a:picLocks noGrp="1"/>
          </p:cNvPicPr>
          <p:nvPr>
            <p:ph type="pic" sz="quarter" idx="16"/>
          </p:nvPr>
        </p:nvPicPr>
        <p:blipFill>
          <a:blip r:embed="rId2" cstate="screen">
            <a:extLst>
              <a:ext uri="{28A0092B-C50C-407E-A947-70E740481C1C}">
                <a14:useLocalDpi xmlns:a14="http://schemas.microsoft.com/office/drawing/2010/main"/>
              </a:ext>
            </a:extLst>
          </a:blip>
          <a:stretch>
            <a:fillRect/>
          </a:stretch>
        </p:blipFill>
        <p:spPr>
          <a:xfrm>
            <a:off x="7937301" y="2136815"/>
            <a:ext cx="2428875" cy="2584369"/>
          </a:xfrm>
          <a:prstGeom prst="rect">
            <a:avLst/>
          </a:prstGeom>
        </p:spPr>
      </p:pic>
      <p:sp>
        <p:nvSpPr>
          <p:cNvPr id="12" name="Rectangle 11">
            <a:extLst>
              <a:ext uri="{FF2B5EF4-FFF2-40B4-BE49-F238E27FC236}">
                <a16:creationId xmlns:a16="http://schemas.microsoft.com/office/drawing/2014/main" id="{02841883-3FAE-1A40-8E40-E2382EC1889D}"/>
              </a:ext>
            </a:extLst>
          </p:cNvPr>
          <p:cNvSpPr/>
          <p:nvPr/>
        </p:nvSpPr>
        <p:spPr>
          <a:xfrm>
            <a:off x="344384" y="4837720"/>
            <a:ext cx="7023368" cy="1569660"/>
          </a:xfrm>
          <a:prstGeom prst="rect">
            <a:avLst/>
          </a:prstGeom>
        </p:spPr>
        <p:txBody>
          <a:bodyPr wrap="square">
            <a:spAutoFit/>
          </a:bodyPr>
          <a:lstStyle/>
          <a:p>
            <a:r>
              <a:rPr lang="en-US" sz="2400" b="1">
                <a:latin typeface="Courier New" pitchFamily="49" charset="0"/>
                <a:cs typeface="Courier New" pitchFamily="49" charset="0"/>
              </a:rPr>
              <a:t>&lt;p&gt;Today’s weather: SUNNY! &lt;</a:t>
            </a:r>
            <a:r>
              <a:rPr lang="en-US" sz="2400" b="1" err="1">
                <a:latin typeface="Courier New" pitchFamily="49" charset="0"/>
                <a:cs typeface="Courier New" pitchFamily="49" charset="0"/>
              </a:rPr>
              <a:t>img</a:t>
            </a:r>
            <a:r>
              <a:rPr lang="en-US" sz="2400" b="1">
                <a:latin typeface="Courier New" pitchFamily="49" charset="0"/>
                <a:cs typeface="Courier New" pitchFamily="49" charset="0"/>
              </a:rPr>
              <a:t> </a:t>
            </a:r>
            <a:r>
              <a:rPr lang="en-US" sz="2400" b="1" err="1">
                <a:latin typeface="Courier New" pitchFamily="49" charset="0"/>
                <a:cs typeface="Courier New" pitchFamily="49" charset="0"/>
              </a:rPr>
              <a:t>src</a:t>
            </a:r>
            <a:r>
              <a:rPr lang="en-US" sz="2400" b="1">
                <a:latin typeface="Courier New" pitchFamily="49" charset="0"/>
                <a:cs typeface="Courier New" pitchFamily="49" charset="0"/>
              </a:rPr>
              <a:t>=”</a:t>
            </a:r>
            <a:r>
              <a:rPr lang="en-US" sz="2400" b="1" err="1">
                <a:latin typeface="Courier New" pitchFamily="49" charset="0"/>
                <a:cs typeface="Courier New" pitchFamily="49" charset="0"/>
              </a:rPr>
              <a:t>sun.png</a:t>
            </a:r>
            <a:r>
              <a:rPr lang="en-US" sz="2400" b="1">
                <a:latin typeface="Courier New" pitchFamily="49" charset="0"/>
                <a:cs typeface="Courier New" pitchFamily="49" charset="0"/>
              </a:rPr>
              <a:t>” alt&gt;&lt;/p&gt;</a:t>
            </a:r>
          </a:p>
          <a:p>
            <a:endParaRPr lang="en-US" sz="2400" b="1">
              <a:latin typeface="Courier New" pitchFamily="49" charset="0"/>
              <a:cs typeface="Courier New" pitchFamily="49" charset="0"/>
            </a:endParaRPr>
          </a:p>
          <a:p>
            <a:r>
              <a:rPr lang="en-US" sz="2400" b="1">
                <a:latin typeface="Courier New" pitchFamily="49" charset="0"/>
                <a:cs typeface="Courier New" pitchFamily="49" charset="0"/>
              </a:rPr>
              <a:t>Can also us alt=“” </a:t>
            </a:r>
          </a:p>
        </p:txBody>
      </p:sp>
      <p:sp>
        <p:nvSpPr>
          <p:cNvPr id="19" name="Rectangle 18">
            <a:extLst>
              <a:ext uri="{FF2B5EF4-FFF2-40B4-BE49-F238E27FC236}">
                <a16:creationId xmlns:a16="http://schemas.microsoft.com/office/drawing/2014/main" id="{DB11854B-8492-624F-AD61-69F4FAA84F53}"/>
              </a:ext>
            </a:extLst>
          </p:cNvPr>
          <p:cNvSpPr/>
          <p:nvPr/>
        </p:nvSpPr>
        <p:spPr>
          <a:xfrm>
            <a:off x="1689100" y="9848387"/>
            <a:ext cx="21787126" cy="769441"/>
          </a:xfrm>
          <a:prstGeom prst="rect">
            <a:avLst/>
          </a:prstGeom>
        </p:spPr>
        <p:txBody>
          <a:bodyPr wrap="square">
            <a:spAutoFit/>
          </a:bodyPr>
          <a:lstStyle/>
          <a:p>
            <a:r>
              <a:rPr lang="en-US" sz="4400">
                <a:latin typeface="Courier New" pitchFamily="49" charset="0"/>
                <a:cs typeface="Courier New" pitchFamily="49" charset="0"/>
              </a:rPr>
              <a:t>&lt;p&gt;Today’s weather: &lt;</a:t>
            </a:r>
            <a:r>
              <a:rPr lang="en-US" sz="4400" err="1">
                <a:latin typeface="Courier New" pitchFamily="49" charset="0"/>
                <a:cs typeface="Courier New" pitchFamily="49" charset="0"/>
              </a:rPr>
              <a:t>img</a:t>
            </a:r>
            <a:r>
              <a:rPr lang="en-US" sz="4400">
                <a:latin typeface="Courier New" pitchFamily="49" charset="0"/>
                <a:cs typeface="Courier New" pitchFamily="49" charset="0"/>
              </a:rPr>
              <a:t> </a:t>
            </a:r>
            <a:r>
              <a:rPr lang="en-US" sz="4400" err="1">
                <a:latin typeface="Courier New" pitchFamily="49" charset="0"/>
                <a:cs typeface="Courier New" pitchFamily="49" charset="0"/>
              </a:rPr>
              <a:t>src</a:t>
            </a:r>
            <a:r>
              <a:rPr lang="en-US" sz="4400">
                <a:latin typeface="Courier New" pitchFamily="49" charset="0"/>
                <a:cs typeface="Courier New" pitchFamily="49" charset="0"/>
              </a:rPr>
              <a:t>=”</a:t>
            </a:r>
            <a:r>
              <a:rPr lang="en-US" sz="4400" err="1">
                <a:latin typeface="Courier New" pitchFamily="49" charset="0"/>
                <a:cs typeface="Courier New" pitchFamily="49" charset="0"/>
              </a:rPr>
              <a:t>sun.png</a:t>
            </a:r>
            <a:r>
              <a:rPr lang="en-US" sz="4400">
                <a:latin typeface="Courier New" pitchFamily="49" charset="0"/>
                <a:cs typeface="Courier New" pitchFamily="49" charset="0"/>
              </a:rPr>
              <a:t>” alt=“sunny”&gt;&lt;/p&gt;</a:t>
            </a:r>
          </a:p>
        </p:txBody>
      </p:sp>
      <p:sp>
        <p:nvSpPr>
          <p:cNvPr id="2" name="Slide Number Placeholder 1">
            <a:extLst>
              <a:ext uri="{FF2B5EF4-FFF2-40B4-BE49-F238E27FC236}">
                <a16:creationId xmlns:a16="http://schemas.microsoft.com/office/drawing/2014/main" id="{F5E12723-778C-3544-B5E3-9D85B6BE169E}"/>
              </a:ext>
            </a:extLst>
          </p:cNvPr>
          <p:cNvSpPr>
            <a:spLocks noGrp="1"/>
          </p:cNvSpPr>
          <p:nvPr>
            <p:ph type="sldNum" sz="quarter" idx="12"/>
          </p:nvPr>
        </p:nvSpPr>
        <p:spPr/>
        <p:txBody>
          <a:bodyPr/>
          <a:lstStyle/>
          <a:p>
            <a:fld id="{523A240F-EAFE-E84F-B44C-6D7A08E0E409}" type="slidenum">
              <a:rPr lang="en-US" smtClean="0"/>
              <a:pPr/>
              <a:t>40</a:t>
            </a:fld>
            <a:endParaRPr lang="en-US"/>
          </a:p>
        </p:txBody>
      </p:sp>
    </p:spTree>
    <p:extLst>
      <p:ext uri="{BB962C8B-B14F-4D97-AF65-F5344CB8AC3E}">
        <p14:creationId xmlns:p14="http://schemas.microsoft.com/office/powerpoint/2010/main" val="381411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12FAAC-347B-CDE6-5D2C-D218B757EE18}"/>
              </a:ext>
            </a:extLst>
          </p:cNvPr>
          <p:cNvSpPr>
            <a:spLocks noGrp="1"/>
          </p:cNvSpPr>
          <p:nvPr>
            <p:ph type="title"/>
          </p:nvPr>
        </p:nvSpPr>
        <p:spPr/>
        <p:txBody>
          <a:bodyPr/>
          <a:lstStyle/>
          <a:p>
            <a:r>
              <a:rPr lang="en-US"/>
              <a:t>Checking alt text for image elements</a:t>
            </a:r>
          </a:p>
        </p:txBody>
      </p:sp>
      <p:sp>
        <p:nvSpPr>
          <p:cNvPr id="4" name="Content Placeholder 3">
            <a:extLst>
              <a:ext uri="{FF2B5EF4-FFF2-40B4-BE49-F238E27FC236}">
                <a16:creationId xmlns:a16="http://schemas.microsoft.com/office/drawing/2014/main" id="{8BAA5223-0DC4-E12A-FDC8-4836E2B49AB9}"/>
              </a:ext>
            </a:extLst>
          </p:cNvPr>
          <p:cNvSpPr>
            <a:spLocks noGrp="1"/>
          </p:cNvSpPr>
          <p:nvPr>
            <p:ph idx="1"/>
          </p:nvPr>
        </p:nvSpPr>
        <p:spPr>
          <a:xfrm>
            <a:off x="560069" y="1582616"/>
            <a:ext cx="5306341" cy="3903784"/>
          </a:xfrm>
        </p:spPr>
        <p:txBody>
          <a:bodyPr/>
          <a:lstStyle/>
          <a:p>
            <a:r>
              <a:rPr lang="en-US"/>
              <a:t>Use axe </a:t>
            </a:r>
          </a:p>
          <a:p>
            <a:pPr lvl="1"/>
            <a:r>
              <a:rPr lang="en-US"/>
              <a:t>Identifies </a:t>
            </a:r>
            <a:r>
              <a:rPr lang="en-US" err="1"/>
              <a:t>img</a:t>
            </a:r>
            <a:r>
              <a:rPr lang="en-US"/>
              <a:t> elements with no alt attribute</a:t>
            </a:r>
          </a:p>
          <a:p>
            <a:r>
              <a:rPr lang="en-US"/>
              <a:t>Use inspect</a:t>
            </a:r>
          </a:p>
          <a:p>
            <a:pPr lvl="1"/>
            <a:r>
              <a:rPr lang="en-US"/>
              <a:t>Select and element to inspect (upper left corner)</a:t>
            </a:r>
          </a:p>
          <a:p>
            <a:pPr lvl="1"/>
            <a:r>
              <a:rPr lang="en-US"/>
              <a:t>Hover over an image and view information</a:t>
            </a:r>
          </a:p>
          <a:p>
            <a:r>
              <a:rPr lang="en-US"/>
              <a:t>Use a </a:t>
            </a:r>
            <a:r>
              <a:rPr lang="en-US">
                <a:hlinkClick r:id="rId2"/>
              </a:rPr>
              <a:t>bookmarklet</a:t>
            </a:r>
            <a:endParaRPr lang="en-US"/>
          </a:p>
        </p:txBody>
      </p:sp>
      <p:sp>
        <p:nvSpPr>
          <p:cNvPr id="3" name="Text Placeholder 2">
            <a:extLst>
              <a:ext uri="{FF2B5EF4-FFF2-40B4-BE49-F238E27FC236}">
                <a16:creationId xmlns:a16="http://schemas.microsoft.com/office/drawing/2014/main" id="{1AE1FB12-94FA-04E5-0FAC-3AB2325877F1}"/>
              </a:ext>
            </a:extLst>
          </p:cNvPr>
          <p:cNvSpPr>
            <a:spLocks noGrp="1"/>
          </p:cNvSpPr>
          <p:nvPr>
            <p:ph type="body" sz="quarter" idx="14"/>
          </p:nvPr>
        </p:nvSpPr>
        <p:spPr>
          <a:xfrm>
            <a:off x="560069" y="6052164"/>
            <a:ext cx="11064241" cy="266441"/>
          </a:xfrm>
        </p:spPr>
        <p:txBody>
          <a:bodyPr/>
          <a:lstStyle/>
          <a:p>
            <a:pPr marL="0" indent="0">
              <a:buNone/>
            </a:pPr>
            <a:r>
              <a:rPr lang="en-US"/>
              <a:t>SVGs will be encountered and tested during screen reader testing</a:t>
            </a:r>
          </a:p>
          <a:p>
            <a:endParaRPr lang="en-US"/>
          </a:p>
        </p:txBody>
      </p:sp>
      <p:pic>
        <p:nvPicPr>
          <p:cNvPr id="9" name="Picture 8" descr="A close-up of a starbucks apron&#10;screenshot showing inspect accessibility information of an image of a green apron.">
            <a:extLst>
              <a:ext uri="{FF2B5EF4-FFF2-40B4-BE49-F238E27FC236}">
                <a16:creationId xmlns:a16="http://schemas.microsoft.com/office/drawing/2014/main" id="{9C8D18A3-AFC1-D791-1D6E-EA52FB0759E7}"/>
              </a:ext>
            </a:extLst>
          </p:cNvPr>
          <p:cNvPicPr>
            <a:picLocks noChangeAspect="1"/>
          </p:cNvPicPr>
          <p:nvPr/>
        </p:nvPicPr>
        <p:blipFill>
          <a:blip r:embed="rId3"/>
          <a:stretch>
            <a:fillRect/>
          </a:stretch>
        </p:blipFill>
        <p:spPr>
          <a:xfrm>
            <a:off x="5866410" y="1535428"/>
            <a:ext cx="5966199" cy="3738610"/>
          </a:xfrm>
          <a:prstGeom prst="rect">
            <a:avLst/>
          </a:prstGeom>
        </p:spPr>
      </p:pic>
      <p:sp>
        <p:nvSpPr>
          <p:cNvPr id="2" name="Slide Number Placeholder 1">
            <a:extLst>
              <a:ext uri="{FF2B5EF4-FFF2-40B4-BE49-F238E27FC236}">
                <a16:creationId xmlns:a16="http://schemas.microsoft.com/office/drawing/2014/main" id="{1700DD65-A1C3-7DA5-670B-AC4A09A02F57}"/>
              </a:ext>
            </a:extLst>
          </p:cNvPr>
          <p:cNvSpPr>
            <a:spLocks noGrp="1"/>
          </p:cNvSpPr>
          <p:nvPr>
            <p:ph type="sldNum" sz="quarter" idx="12"/>
          </p:nvPr>
        </p:nvSpPr>
        <p:spPr/>
        <p:txBody>
          <a:bodyPr/>
          <a:lstStyle/>
          <a:p>
            <a:fld id="{523A240F-EAFE-E84F-B44C-6D7A08E0E409}" type="slidenum">
              <a:rPr lang="en-US" smtClean="0"/>
              <a:pPr/>
              <a:t>41</a:t>
            </a:fld>
            <a:endParaRPr lang="en-US"/>
          </a:p>
        </p:txBody>
      </p:sp>
    </p:spTree>
    <p:extLst>
      <p:ext uri="{BB962C8B-B14F-4D97-AF65-F5344CB8AC3E}">
        <p14:creationId xmlns:p14="http://schemas.microsoft.com/office/powerpoint/2010/main" val="22129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A7CDA-09E3-42D4-5E9A-43DB3DACF4EB}"/>
              </a:ext>
            </a:extLst>
          </p:cNvPr>
          <p:cNvSpPr>
            <a:spLocks noGrp="1"/>
          </p:cNvSpPr>
          <p:nvPr>
            <p:ph type="title"/>
          </p:nvPr>
        </p:nvSpPr>
        <p:spPr/>
        <p:txBody>
          <a:bodyPr/>
          <a:lstStyle/>
          <a:p>
            <a:r>
              <a:rPr lang="en-US"/>
              <a:t>Bookmarklet example</a:t>
            </a:r>
          </a:p>
        </p:txBody>
      </p:sp>
      <p:pic>
        <p:nvPicPr>
          <p:cNvPr id="11" name="Picture 10" descr="Screenshot of espn.com home page.">
            <a:extLst>
              <a:ext uri="{FF2B5EF4-FFF2-40B4-BE49-F238E27FC236}">
                <a16:creationId xmlns:a16="http://schemas.microsoft.com/office/drawing/2014/main" id="{B66AAB7D-31C2-A480-9234-095A90C1CA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4384" y="1104484"/>
            <a:ext cx="4381995" cy="5047013"/>
          </a:xfrm>
          <a:prstGeom prst="rect">
            <a:avLst/>
          </a:prstGeom>
        </p:spPr>
      </p:pic>
      <p:pic>
        <p:nvPicPr>
          <p:cNvPr id="13" name="Picture 12" descr="Screenshot of espn.com home page with image bookmarklet applied, visually identifying the images and alt text. ">
            <a:extLst>
              <a:ext uri="{FF2B5EF4-FFF2-40B4-BE49-F238E27FC236}">
                <a16:creationId xmlns:a16="http://schemas.microsoft.com/office/drawing/2014/main" id="{9D8369F9-FEEF-AE5B-B17A-D5CFA4153AF8}"/>
              </a:ext>
            </a:extLst>
          </p:cNvPr>
          <p:cNvPicPr>
            <a:picLocks noChangeAspect="1"/>
          </p:cNvPicPr>
          <p:nvPr/>
        </p:nvPicPr>
        <p:blipFill>
          <a:blip r:embed="rId3" cstate="screen">
            <a:extLst>
              <a:ext uri="{28A0092B-C50C-407E-A947-70E740481C1C}">
                <a14:useLocalDpi xmlns:a14="http://schemas.microsoft.com/office/drawing/2010/main"/>
              </a:ext>
            </a:extLst>
          </a:blip>
          <a:srcRect r="17045"/>
          <a:stretch>
            <a:fillRect/>
          </a:stretch>
        </p:blipFill>
        <p:spPr>
          <a:xfrm>
            <a:off x="5289412" y="1104484"/>
            <a:ext cx="6441777" cy="4816069"/>
          </a:xfrm>
          <a:prstGeom prst="rect">
            <a:avLst/>
          </a:prstGeom>
        </p:spPr>
      </p:pic>
      <p:sp>
        <p:nvSpPr>
          <p:cNvPr id="2" name="Slide Number Placeholder 1">
            <a:extLst>
              <a:ext uri="{FF2B5EF4-FFF2-40B4-BE49-F238E27FC236}">
                <a16:creationId xmlns:a16="http://schemas.microsoft.com/office/drawing/2014/main" id="{F084DF8D-1061-7086-EA64-10CE57CD53A3}"/>
              </a:ext>
            </a:extLst>
          </p:cNvPr>
          <p:cNvSpPr>
            <a:spLocks noGrp="1"/>
          </p:cNvSpPr>
          <p:nvPr>
            <p:ph type="sldNum" sz="quarter" idx="12"/>
          </p:nvPr>
        </p:nvSpPr>
        <p:spPr/>
        <p:txBody>
          <a:bodyPr/>
          <a:lstStyle/>
          <a:p>
            <a:fld id="{523A240F-EAFE-E84F-B44C-6D7A08E0E409}" type="slidenum">
              <a:rPr lang="en-US" smtClean="0"/>
              <a:pPr/>
              <a:t>42</a:t>
            </a:fld>
            <a:endParaRPr lang="en-US"/>
          </a:p>
        </p:txBody>
      </p:sp>
    </p:spTree>
    <p:extLst>
      <p:ext uri="{BB962C8B-B14F-4D97-AF65-F5344CB8AC3E}">
        <p14:creationId xmlns:p14="http://schemas.microsoft.com/office/powerpoint/2010/main" val="4244657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Keyboard Testing</a:t>
            </a:r>
            <a:br>
              <a:rPr kumimoji="0" lang="en-US" sz="8000" b="0" i="0" u="none" strike="noStrike" kern="1200" cap="none" spc="0" normalizeH="0" baseline="0" noProof="0">
                <a:ln>
                  <a:noFill/>
                </a:ln>
                <a:solidFill>
                  <a:schemeClr val="bg1"/>
                </a:solidFill>
                <a:effectLst/>
                <a:uLnTx/>
                <a:uFillTx/>
                <a:latin typeface="+mj-lt"/>
                <a:ea typeface="+mj-ea"/>
                <a:cs typeface="+mj-cs"/>
              </a:rPr>
            </a:br>
            <a:r>
              <a:rPr kumimoji="0" lang="en-US" sz="2400" b="0" i="0" u="none" strike="noStrike" kern="1200" cap="none" spc="0" normalizeH="0" baseline="0" noProof="0">
                <a:ln>
                  <a:noFill/>
                </a:ln>
                <a:solidFill>
                  <a:schemeClr val="bg1"/>
                </a:solidFill>
                <a:effectLst/>
                <a:uLnTx/>
                <a:uFillTx/>
                <a:latin typeface="+mj-lt"/>
                <a:ea typeface="+mj-ea"/>
                <a:cs typeface="+mj-cs"/>
              </a:rPr>
              <a:t>(No special tools needed)</a:t>
            </a:r>
          </a:p>
        </p:txBody>
      </p:sp>
    </p:spTree>
    <p:extLst>
      <p:ext uri="{BB962C8B-B14F-4D97-AF65-F5344CB8AC3E}">
        <p14:creationId xmlns:p14="http://schemas.microsoft.com/office/powerpoint/2010/main" val="1610206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36930-6BDE-3A6F-EEED-FEAB2DA97E67}"/>
              </a:ext>
            </a:extLst>
          </p:cNvPr>
          <p:cNvSpPr>
            <a:spLocks noGrp="1"/>
          </p:cNvSpPr>
          <p:nvPr>
            <p:ph type="title"/>
          </p:nvPr>
        </p:nvSpPr>
        <p:spPr>
          <a:xfrm>
            <a:off x="484094" y="1326108"/>
            <a:ext cx="2934020" cy="3753891"/>
          </a:xfrm>
        </p:spPr>
        <p:txBody>
          <a:bodyPr/>
          <a:lstStyle/>
          <a:p>
            <a:r>
              <a:rPr lang="en-US"/>
              <a:t>Not everyone uses a mouse</a:t>
            </a:r>
          </a:p>
        </p:txBody>
      </p:sp>
      <p:sp>
        <p:nvSpPr>
          <p:cNvPr id="3" name="Text Placeholder 2">
            <a:extLst>
              <a:ext uri="{FF2B5EF4-FFF2-40B4-BE49-F238E27FC236}">
                <a16:creationId xmlns:a16="http://schemas.microsoft.com/office/drawing/2014/main" id="{05C0165D-A19C-59D1-CEE4-6419D1693756}"/>
              </a:ext>
            </a:extLst>
          </p:cNvPr>
          <p:cNvSpPr>
            <a:spLocks noGrp="1"/>
          </p:cNvSpPr>
          <p:nvPr>
            <p:ph type="body" sz="quarter" idx="14"/>
          </p:nvPr>
        </p:nvSpPr>
        <p:spPr>
          <a:xfrm>
            <a:off x="484094" y="4382085"/>
            <a:ext cx="2829874" cy="697914"/>
          </a:xfrm>
        </p:spPr>
        <p:txBody>
          <a:bodyPr/>
          <a:lstStyle/>
          <a:p>
            <a:pPr marL="0" indent="0">
              <a:buNone/>
            </a:pPr>
            <a:r>
              <a:rPr lang="en-US">
                <a:hlinkClick r:id="rId3"/>
              </a:rPr>
              <a:t>Apple Switch Control Video</a:t>
            </a:r>
          </a:p>
        </p:txBody>
      </p:sp>
      <p:pic>
        <p:nvPicPr>
          <p:cNvPr id="8" name="Content Placeholder 7" descr="Screenshot of Apple switch control demo with iOS screen and headshot of presenter">
            <a:extLst>
              <a:ext uri="{FF2B5EF4-FFF2-40B4-BE49-F238E27FC236}">
                <a16:creationId xmlns:a16="http://schemas.microsoft.com/office/drawing/2014/main" id="{8B8B7D42-5643-61BC-EB5B-34D28D492E1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800510" y="556998"/>
            <a:ext cx="8391490" cy="5744004"/>
          </a:xfrm>
        </p:spPr>
      </p:pic>
      <p:sp>
        <p:nvSpPr>
          <p:cNvPr id="2" name="Slide Number Placeholder 1">
            <a:extLst>
              <a:ext uri="{FF2B5EF4-FFF2-40B4-BE49-F238E27FC236}">
                <a16:creationId xmlns:a16="http://schemas.microsoft.com/office/drawing/2014/main" id="{FAE16C86-2073-29FC-33AD-3A1A3F717590}"/>
              </a:ext>
            </a:extLst>
          </p:cNvPr>
          <p:cNvSpPr>
            <a:spLocks noGrp="1"/>
          </p:cNvSpPr>
          <p:nvPr>
            <p:ph type="sldNum" sz="quarter" idx="12"/>
          </p:nvPr>
        </p:nvSpPr>
        <p:spPr/>
        <p:txBody>
          <a:bodyPr/>
          <a:lstStyle/>
          <a:p>
            <a:fld id="{523A240F-EAFE-E84F-B44C-6D7A08E0E409}" type="slidenum">
              <a:rPr lang="en-US" smtClean="0"/>
              <a:pPr/>
              <a:t>44</a:t>
            </a:fld>
            <a:endParaRPr lang="en-US"/>
          </a:p>
        </p:txBody>
      </p:sp>
    </p:spTree>
    <p:extLst>
      <p:ext uri="{BB962C8B-B14F-4D97-AF65-F5344CB8AC3E}">
        <p14:creationId xmlns:p14="http://schemas.microsoft.com/office/powerpoint/2010/main" val="165287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60068" y="357535"/>
            <a:ext cx="11434264" cy="964553"/>
          </a:xfrm>
        </p:spPr>
        <p:txBody>
          <a:bodyPr/>
          <a:lstStyle/>
          <a:p>
            <a:r>
              <a:rPr lang="en-US"/>
              <a:t>WCAG criteria you can test with a keyboard </a:t>
            </a:r>
          </a:p>
        </p:txBody>
      </p:sp>
      <p:sp>
        <p:nvSpPr>
          <p:cNvPr id="5" name="Content">
            <a:extLst>
              <a:ext uri="{FF2B5EF4-FFF2-40B4-BE49-F238E27FC236}">
                <a16:creationId xmlns:a16="http://schemas.microsoft.com/office/drawing/2014/main" id="{D375036B-35F2-A444-9921-65238B1B5FD0}"/>
              </a:ext>
            </a:extLst>
          </p:cNvPr>
          <p:cNvSpPr>
            <a:spLocks noGrp="1"/>
          </p:cNvSpPr>
          <p:nvPr>
            <p:ph type="body" sz="quarter" idx="22"/>
          </p:nvPr>
        </p:nvSpPr>
        <p:spPr>
          <a:xfrm>
            <a:off x="560068" y="1518210"/>
            <a:ext cx="6439368" cy="4411124"/>
          </a:xfrm>
        </p:spPr>
        <p:txBody>
          <a:bodyPr/>
          <a:lstStyle/>
          <a:p>
            <a:pPr marL="342900" indent="-342900">
              <a:buFont typeface="Arial" panose="020B0604020202020204" pitchFamily="34" charset="0"/>
              <a:buChar char="•"/>
            </a:pPr>
            <a:r>
              <a:rPr lang="en-US" i="0">
                <a:solidFill>
                  <a:srgbClr val="333333"/>
                </a:solidFill>
                <a:effectLst/>
                <a:highlight>
                  <a:srgbClr val="FFFFFF"/>
                </a:highlight>
                <a:latin typeface="Open Sans" panose="020B0606030504020204" pitchFamily="34" charset="0"/>
                <a:hlinkClick r:id="rId2"/>
              </a:rPr>
              <a:t>2.1.1 Keyboard</a:t>
            </a:r>
            <a:endParaRPr lang="en-US" i="0">
              <a:solidFill>
                <a:srgbClr val="333333"/>
              </a:solidFill>
              <a:effectLst/>
              <a:highlight>
                <a:srgbClr val="FFFFFF"/>
              </a:highlight>
              <a:latin typeface="Open Sans" panose="020B0606030504020204" pitchFamily="34" charset="0"/>
            </a:endParaRPr>
          </a:p>
          <a:p>
            <a:pPr marL="576263" lvl="1" indent="-342900"/>
            <a:r>
              <a:rPr lang="en-US">
                <a:solidFill>
                  <a:srgbClr val="333333"/>
                </a:solidFill>
                <a:highlight>
                  <a:srgbClr val="FFFFFF"/>
                </a:highlight>
                <a:latin typeface="Open Sans" panose="020B0606030504020204" pitchFamily="34" charset="0"/>
              </a:rPr>
              <a:t>Standard keyboard commands</a:t>
            </a:r>
            <a:endParaRPr lang="en-US" i="0">
              <a:solidFill>
                <a:srgbClr val="333333"/>
              </a:solidFill>
              <a:effectLst/>
              <a:highlight>
                <a:srgbClr val="FFFFFF"/>
              </a:highlight>
              <a:latin typeface="Open Sans" panose="020B0606030504020204" pitchFamily="34" charset="0"/>
            </a:endParaRPr>
          </a:p>
          <a:p>
            <a:pPr marL="576263" lvl="1" indent="-342900"/>
            <a:r>
              <a:rPr lang="en-US" b="0" i="0">
                <a:solidFill>
                  <a:srgbClr val="333333"/>
                </a:solidFill>
                <a:effectLst/>
                <a:highlight>
                  <a:srgbClr val="FFFFFF"/>
                </a:highlight>
                <a:latin typeface="Open Sans" panose="020B0606030504020204" pitchFamily="34" charset="0"/>
              </a:rPr>
              <a:t>Dialog focus trap</a:t>
            </a:r>
          </a:p>
          <a:p>
            <a:pPr marL="576263" lvl="1" indent="-342900"/>
            <a:r>
              <a:rPr lang="en-US">
                <a:solidFill>
                  <a:srgbClr val="333333"/>
                </a:solidFill>
                <a:highlight>
                  <a:srgbClr val="FFFFFF"/>
                </a:highlight>
                <a:latin typeface="Open Sans" panose="020B0606030504020204" pitchFamily="34" charset="0"/>
              </a:rPr>
              <a:t>Popup dismissal</a:t>
            </a:r>
            <a:endParaRPr lang="en-US" i="0">
              <a:solidFill>
                <a:srgbClr val="333333"/>
              </a:solidFill>
              <a:effectLst/>
              <a:highlight>
                <a:srgbClr val="FFFFFF"/>
              </a:highlight>
              <a:latin typeface="Open Sans" panose="020B0606030504020204" pitchFamily="34" charset="0"/>
            </a:endParaRPr>
          </a:p>
          <a:p>
            <a:pPr marL="342900" indent="-342900">
              <a:buFont typeface="Arial" panose="020B0604020202020204" pitchFamily="34" charset="0"/>
              <a:buChar char="•"/>
            </a:pPr>
            <a:r>
              <a:rPr lang="en-US">
                <a:solidFill>
                  <a:srgbClr val="333333"/>
                </a:solidFill>
                <a:highlight>
                  <a:srgbClr val="FFFFFF"/>
                </a:highlight>
                <a:latin typeface="Open Sans" panose="020B0606030504020204" pitchFamily="34" charset="0"/>
                <a:hlinkClick r:id="rId3"/>
              </a:rPr>
              <a:t>2.1.1 No Keyboard Trap</a:t>
            </a:r>
            <a:endParaRPr lang="en-US">
              <a:solidFill>
                <a:srgbClr val="333333"/>
              </a:solidFill>
              <a:highlight>
                <a:srgbClr val="FFFFFF"/>
              </a:highlight>
              <a:latin typeface="Open Sans" panose="020B0606030504020204" pitchFamily="34" charset="0"/>
            </a:endParaRPr>
          </a:p>
          <a:p>
            <a:pPr marL="342900" indent="-342900">
              <a:buFont typeface="Arial" panose="020B0604020202020204" pitchFamily="34" charset="0"/>
              <a:buChar char="•"/>
            </a:pPr>
            <a:r>
              <a:rPr lang="en-US" i="0">
                <a:solidFill>
                  <a:srgbClr val="333333"/>
                </a:solidFill>
                <a:effectLst/>
                <a:highlight>
                  <a:srgbClr val="FFFFFF"/>
                </a:highlight>
                <a:latin typeface="Open Sans" panose="020B0606030504020204" pitchFamily="34" charset="0"/>
                <a:hlinkClick r:id="rId4"/>
              </a:rPr>
              <a:t>2.4.1 Bypass Blocks</a:t>
            </a:r>
            <a:r>
              <a:rPr lang="en-US" i="0">
                <a:solidFill>
                  <a:srgbClr val="333333"/>
                </a:solidFill>
                <a:effectLst/>
                <a:highlight>
                  <a:srgbClr val="FFFFFF"/>
                </a:highlight>
                <a:latin typeface="Open Sans" panose="020B0606030504020204" pitchFamily="34" charset="0"/>
              </a:rPr>
              <a:t> (skip link)</a:t>
            </a:r>
          </a:p>
          <a:p>
            <a:pPr marL="342900" indent="-342900">
              <a:buFont typeface="Arial" panose="020B0604020202020204" pitchFamily="34" charset="0"/>
              <a:buChar char="•"/>
            </a:pPr>
            <a:r>
              <a:rPr lang="en-US" b="0" i="0">
                <a:solidFill>
                  <a:srgbClr val="333333"/>
                </a:solidFill>
                <a:effectLst/>
                <a:highlight>
                  <a:srgbClr val="FFFFFF"/>
                </a:highlight>
                <a:latin typeface="Open Sans" panose="020B0606030504020204" pitchFamily="34" charset="0"/>
                <a:hlinkClick r:id="rId5"/>
              </a:rPr>
              <a:t>2.4.3 Focus Order</a:t>
            </a:r>
            <a:endParaRPr lang="en-US" b="0" i="0">
              <a:solidFill>
                <a:srgbClr val="333333"/>
              </a:solidFill>
              <a:effectLst/>
              <a:highlight>
                <a:srgbClr val="FFFFFF"/>
              </a:highlight>
              <a:latin typeface="Open Sans" panose="020B0606030504020204" pitchFamily="34" charset="0"/>
            </a:endParaRPr>
          </a:p>
          <a:p>
            <a:pPr marL="342900" indent="-342900">
              <a:buFont typeface="Arial" panose="020B0604020202020204" pitchFamily="34" charset="0"/>
              <a:buChar char="•"/>
            </a:pPr>
            <a:r>
              <a:rPr lang="en-US">
                <a:solidFill>
                  <a:srgbClr val="333333"/>
                </a:solidFill>
                <a:highlight>
                  <a:srgbClr val="FFFFFF"/>
                </a:highlight>
                <a:latin typeface="Open Sans" panose="020B0606030504020204" pitchFamily="34" charset="0"/>
                <a:hlinkClick r:id="rId6"/>
              </a:rPr>
              <a:t>2.4.7 Focus Visible</a:t>
            </a:r>
            <a:endParaRPr lang="en-US">
              <a:solidFill>
                <a:srgbClr val="333333"/>
              </a:solidFill>
              <a:highlight>
                <a:srgbClr val="FFFFFF"/>
              </a:highlight>
              <a:latin typeface="Open Sans" panose="020B0606030504020204" pitchFamily="34" charset="0"/>
            </a:endParaRPr>
          </a:p>
          <a:p>
            <a:pPr marL="342900" indent="-342900">
              <a:buFont typeface="Arial" panose="020B0604020202020204" pitchFamily="34" charset="0"/>
              <a:buChar char="•"/>
            </a:pPr>
            <a:r>
              <a:rPr lang="en-US">
                <a:solidFill>
                  <a:srgbClr val="333333"/>
                </a:solidFill>
                <a:highlight>
                  <a:srgbClr val="FFFFFF"/>
                </a:highlight>
                <a:latin typeface="Open Sans" panose="020B0606030504020204" pitchFamily="34" charset="0"/>
                <a:hlinkClick r:id="rId7"/>
              </a:rPr>
              <a:t>2.4.11 Focus Not Obscured (minimum)</a:t>
            </a:r>
            <a:endParaRPr lang="en-US">
              <a:solidFill>
                <a:srgbClr val="333333"/>
              </a:solidFill>
              <a:highlight>
                <a:srgbClr val="FFFFFF"/>
              </a:highlight>
              <a:latin typeface="Open Sans" panose="020B0606030504020204" pitchFamily="34" charset="0"/>
            </a:endParaRPr>
          </a:p>
        </p:txBody>
      </p:sp>
      <p:pic>
        <p:nvPicPr>
          <p:cNvPr id="8" name="Picture 5" descr="Man in a wheelchair interactive with a computer via a mouth stick ">
            <a:extLst>
              <a:ext uri="{FF2B5EF4-FFF2-40B4-BE49-F238E27FC236}">
                <a16:creationId xmlns:a16="http://schemas.microsoft.com/office/drawing/2014/main" id="{F7477C4B-0A53-CEA1-BAB2-DE5BB4E1E07C}"/>
              </a:ext>
              <a:ext uri="{C183D7F6-B498-43B3-948B-1728B52AA6E4}">
                <adec:decorative xmlns:adec="http://schemas.microsoft.com/office/drawing/2017/decorative" val="0"/>
              </a:ext>
            </a:extLst>
          </p:cNvPr>
          <p:cNvPicPr>
            <a:picLocks noGrp="1" noChangeAspect="1"/>
          </p:cNvPicPr>
          <p:nvPr>
            <p:ph type="pic" sz="quarter" idx="23"/>
          </p:nvPr>
        </p:nvPicPr>
        <p:blipFill>
          <a:blip r:embed="rId8" cstate="screen">
            <a:extLst>
              <a:ext uri="{28A0092B-C50C-407E-A947-70E740481C1C}">
                <a14:useLocalDpi xmlns:a14="http://schemas.microsoft.com/office/drawing/2010/main"/>
              </a:ext>
            </a:extLst>
          </a:blip>
          <a:srcRect/>
          <a:stretch>
            <a:fillRect/>
          </a:stretch>
        </p:blipFill>
        <p:spPr>
          <a:xfrm>
            <a:off x="6999436" y="1322088"/>
            <a:ext cx="5192564" cy="5010133"/>
          </a:xfrm>
          <a:prstGeom prst="rect">
            <a:avLst/>
          </a:prstGeom>
          <a:ln w="12700">
            <a:miter lim="400000"/>
          </a:ln>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45</a:t>
            </a:fld>
            <a:endParaRPr lang="en-US"/>
          </a:p>
        </p:txBody>
      </p:sp>
    </p:spTree>
    <p:extLst>
      <p:ext uri="{BB962C8B-B14F-4D97-AF65-F5344CB8AC3E}">
        <p14:creationId xmlns:p14="http://schemas.microsoft.com/office/powerpoint/2010/main" val="2331884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ADA55A-A6D5-908E-2E12-3C495AB55C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7728857" cy="6901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417791" y="397558"/>
            <a:ext cx="6468261" cy="1333479"/>
          </a:xfrm>
        </p:spPr>
        <p:txBody>
          <a:bodyPr/>
          <a:lstStyle/>
          <a:p>
            <a:r>
              <a:rPr lang="en-US" sz="4800"/>
              <a:t>Manual Testing: Keyboard Checks 1</a:t>
            </a:r>
          </a:p>
        </p:txBody>
      </p:sp>
      <p:sp>
        <p:nvSpPr>
          <p:cNvPr id="5" name="Content">
            <a:extLst>
              <a:ext uri="{FF2B5EF4-FFF2-40B4-BE49-F238E27FC236}">
                <a16:creationId xmlns:a16="http://schemas.microsoft.com/office/drawing/2014/main" id="{D375036B-35F2-A444-9921-65238B1B5FD0}"/>
              </a:ext>
            </a:extLst>
          </p:cNvPr>
          <p:cNvSpPr>
            <a:spLocks noGrp="1"/>
          </p:cNvSpPr>
          <p:nvPr>
            <p:ph type="body" sz="quarter" idx="22"/>
          </p:nvPr>
        </p:nvSpPr>
        <p:spPr>
          <a:xfrm>
            <a:off x="5089407" y="1978123"/>
            <a:ext cx="6796645" cy="4256116"/>
          </a:xfrm>
        </p:spPr>
        <p:txBody>
          <a:bodyPr/>
          <a:lstStyle/>
          <a:p>
            <a:r>
              <a:rPr lang="en-US" sz="2400"/>
              <a:t>Ensure all content is operable using </a:t>
            </a:r>
            <a:r>
              <a:rPr lang="en-US" sz="2400" u="sng"/>
              <a:t>only</a:t>
            </a:r>
            <a:r>
              <a:rPr lang="en-US" sz="2400"/>
              <a:t> the keyboard, no cheating with the mouse or touch:</a:t>
            </a:r>
            <a:endParaRPr lang="en-US"/>
          </a:p>
          <a:p>
            <a:pPr marL="800100" lvl="1" indent="-342900"/>
            <a:r>
              <a:rPr lang="en-US" sz="2400"/>
              <a:t>Navigate to all </a:t>
            </a:r>
            <a:r>
              <a:rPr lang="en-US" sz="2400" b="1"/>
              <a:t>actionable</a:t>
            </a:r>
            <a:r>
              <a:rPr lang="en-US" sz="2400"/>
              <a:t> elements</a:t>
            </a:r>
          </a:p>
          <a:p>
            <a:pPr marL="800100" lvl="1" indent="-342900"/>
            <a:r>
              <a:rPr lang="en-US" sz="2400"/>
              <a:t>Non-actionable elements are not navigable by keyboard </a:t>
            </a:r>
          </a:p>
          <a:p>
            <a:pPr marL="800100" lvl="1" indent="-342900"/>
            <a:r>
              <a:rPr lang="en-US" sz="2400"/>
              <a:t>Navigation order is logical, meaning it follows natural reading order: Left to right, top to bottom</a:t>
            </a:r>
          </a:p>
          <a:p>
            <a:pPr marL="800100" lvl="1" indent="-342900"/>
            <a:r>
              <a:rPr lang="en-US" sz="2400"/>
              <a:t>Top level navigation elements can be skipped from the top of the screen</a:t>
            </a:r>
          </a:p>
          <a:p>
            <a:pPr marL="0" indent="0">
              <a:buNone/>
            </a:pPr>
            <a:endParaRPr lang="en-US"/>
          </a:p>
        </p:txBody>
      </p:sp>
      <p:pic>
        <p:nvPicPr>
          <p:cNvPr id="3" name="Picture 2">
            <a:extLst>
              <a:ext uri="{FF2B5EF4-FFF2-40B4-BE49-F238E27FC236}">
                <a16:creationId xmlns:a16="http://schemas.microsoft.com/office/drawing/2014/main" id="{C4AAE7A2-EA51-36C0-324E-6C5C8871B27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710" y="0"/>
            <a:ext cx="4463143" cy="6441846"/>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46</a:t>
            </a:fld>
            <a:endParaRPr lang="en-US"/>
          </a:p>
        </p:txBody>
      </p:sp>
    </p:spTree>
    <p:extLst>
      <p:ext uri="{BB962C8B-B14F-4D97-AF65-F5344CB8AC3E}">
        <p14:creationId xmlns:p14="http://schemas.microsoft.com/office/powerpoint/2010/main" val="2372077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172841" y="326206"/>
            <a:ext cx="6468261" cy="1333479"/>
          </a:xfrm>
        </p:spPr>
        <p:txBody>
          <a:bodyPr/>
          <a:lstStyle/>
          <a:p>
            <a:r>
              <a:rPr lang="en-US" sz="4800"/>
              <a:t>Manual Testing: Keyboard Checks 2</a:t>
            </a:r>
          </a:p>
        </p:txBody>
      </p:sp>
      <p:sp>
        <p:nvSpPr>
          <p:cNvPr id="5" name="Content">
            <a:extLst>
              <a:ext uri="{FF2B5EF4-FFF2-40B4-BE49-F238E27FC236}">
                <a16:creationId xmlns:a16="http://schemas.microsoft.com/office/drawing/2014/main" id="{D375036B-35F2-A444-9921-65238B1B5FD0}"/>
              </a:ext>
            </a:extLst>
          </p:cNvPr>
          <p:cNvSpPr>
            <a:spLocks noGrp="1"/>
          </p:cNvSpPr>
          <p:nvPr>
            <p:ph type="body" sz="quarter" idx="22"/>
          </p:nvPr>
        </p:nvSpPr>
        <p:spPr>
          <a:xfrm>
            <a:off x="5172841" y="2185730"/>
            <a:ext cx="6827090" cy="4256116"/>
          </a:xfrm>
        </p:spPr>
        <p:txBody>
          <a:bodyPr/>
          <a:lstStyle/>
          <a:p>
            <a:r>
              <a:rPr lang="en-US"/>
              <a:t>Interactive elements have visible focus indicators with good contrast</a:t>
            </a:r>
          </a:p>
          <a:p>
            <a:r>
              <a:rPr lang="en-US"/>
              <a:t>All scrolling areas can be scrolled by a keyboard</a:t>
            </a:r>
          </a:p>
          <a:p>
            <a:r>
              <a:rPr lang="en-US"/>
              <a:t>All interactive elements can be interacted with</a:t>
            </a:r>
          </a:p>
          <a:p>
            <a:r>
              <a:rPr lang="en-US"/>
              <a:t>Components use standard keyboard commands (see </a:t>
            </a:r>
            <a:r>
              <a:rPr lang="en-US">
                <a:hlinkClick r:id="rId3"/>
              </a:rPr>
              <a:t>W3C Patterns </a:t>
            </a:r>
            <a:r>
              <a:rPr lang="en-US"/>
              <a:t>for expected commands)</a:t>
            </a:r>
          </a:p>
          <a:p>
            <a:endParaRPr lang="en-US"/>
          </a:p>
        </p:txBody>
      </p:sp>
      <p:pic>
        <p:nvPicPr>
          <p:cNvPr id="3" name="Picture 2">
            <a:extLst>
              <a:ext uri="{FF2B5EF4-FFF2-40B4-BE49-F238E27FC236}">
                <a16:creationId xmlns:a16="http://schemas.microsoft.com/office/drawing/2014/main" id="{987592F8-DA45-6A03-C3DB-CAF48E4EBE7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4772628" cy="6441846"/>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47</a:t>
            </a:fld>
            <a:endParaRPr lang="en-US"/>
          </a:p>
        </p:txBody>
      </p:sp>
    </p:spTree>
    <p:extLst>
      <p:ext uri="{BB962C8B-B14F-4D97-AF65-F5344CB8AC3E}">
        <p14:creationId xmlns:p14="http://schemas.microsoft.com/office/powerpoint/2010/main" val="2982064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717736" y="408643"/>
            <a:ext cx="10921108" cy="717509"/>
          </a:xfrm>
        </p:spPr>
        <p:txBody>
          <a:bodyPr>
            <a:normAutofit fontScale="90000"/>
          </a:bodyPr>
          <a:lstStyle/>
          <a:p>
            <a:r>
              <a:rPr lang="en-US" sz="4800"/>
              <a:t>Manual Testing: Keyboard</a:t>
            </a:r>
          </a:p>
        </p:txBody>
      </p:sp>
      <p:sp>
        <p:nvSpPr>
          <p:cNvPr id="5" name="Content">
            <a:extLst>
              <a:ext uri="{FF2B5EF4-FFF2-40B4-BE49-F238E27FC236}">
                <a16:creationId xmlns:a16="http://schemas.microsoft.com/office/drawing/2014/main" id="{D375036B-35F2-A444-9921-65238B1B5FD0}"/>
              </a:ext>
            </a:extLst>
          </p:cNvPr>
          <p:cNvSpPr>
            <a:spLocks noGrp="1"/>
          </p:cNvSpPr>
          <p:nvPr>
            <p:ph type="body" sz="quarter" idx="14"/>
          </p:nvPr>
        </p:nvSpPr>
        <p:spPr>
          <a:xfrm>
            <a:off x="717736" y="1624155"/>
            <a:ext cx="9950263" cy="494087"/>
          </a:xfrm>
        </p:spPr>
        <p:txBody>
          <a:bodyPr anchor="t">
            <a:normAutofit fontScale="77500" lnSpcReduction="20000"/>
          </a:bodyPr>
          <a:lstStyle/>
          <a:p>
            <a:pPr>
              <a:spcAft>
                <a:spcPts val="600"/>
              </a:spcAft>
            </a:pPr>
            <a:r>
              <a:rPr lang="en-US" sz="2800" b="1"/>
              <a:t>Components must be operable using standard keyboard commands</a:t>
            </a:r>
            <a:endParaRPr lang="en-US" sz="1600" b="1"/>
          </a:p>
        </p:txBody>
      </p:sp>
      <p:graphicFrame>
        <p:nvGraphicFramePr>
          <p:cNvPr id="9" name="Table 8">
            <a:extLst>
              <a:ext uri="{FF2B5EF4-FFF2-40B4-BE49-F238E27FC236}">
                <a16:creationId xmlns:a16="http://schemas.microsoft.com/office/drawing/2014/main" id="{AC50313D-2FCB-0CB6-4818-4478BC33F1F8}"/>
              </a:ext>
            </a:extLst>
          </p:cNvPr>
          <p:cNvGraphicFramePr>
            <a:graphicFrameLocks noGrp="1"/>
          </p:cNvGraphicFramePr>
          <p:nvPr>
            <p:extLst>
              <p:ext uri="{D42A27DB-BD31-4B8C-83A1-F6EECF244321}">
                <p14:modId xmlns:p14="http://schemas.microsoft.com/office/powerpoint/2010/main" val="204916287"/>
              </p:ext>
            </p:extLst>
          </p:nvPr>
        </p:nvGraphicFramePr>
        <p:xfrm>
          <a:off x="717736" y="2239353"/>
          <a:ext cx="10756528" cy="3754535"/>
        </p:xfrm>
        <a:graphic>
          <a:graphicData uri="http://schemas.openxmlformats.org/drawingml/2006/table">
            <a:tbl>
              <a:tblPr firstRow="1" bandRow="1">
                <a:tableStyleId>{5C22544A-7EE6-4342-B048-85BDC9FD1C3A}</a:tableStyleId>
              </a:tblPr>
              <a:tblGrid>
                <a:gridCol w="2724711">
                  <a:extLst>
                    <a:ext uri="{9D8B030D-6E8A-4147-A177-3AD203B41FA5}">
                      <a16:colId xmlns:a16="http://schemas.microsoft.com/office/drawing/2014/main" val="2939212144"/>
                    </a:ext>
                  </a:extLst>
                </a:gridCol>
                <a:gridCol w="8031817">
                  <a:extLst>
                    <a:ext uri="{9D8B030D-6E8A-4147-A177-3AD203B41FA5}">
                      <a16:colId xmlns:a16="http://schemas.microsoft.com/office/drawing/2014/main" val="92520942"/>
                    </a:ext>
                  </a:extLst>
                </a:gridCol>
              </a:tblGrid>
              <a:tr h="292108">
                <a:tc>
                  <a:txBody>
                    <a:bodyPr/>
                    <a:lstStyle/>
                    <a:p>
                      <a:r>
                        <a:rPr lang="en-US" sz="1900" b="1">
                          <a:solidFill>
                            <a:srgbClr val="FFFFFF"/>
                          </a:solidFill>
                          <a:effectLst/>
                        </a:rPr>
                        <a:t>Keyboard Command</a:t>
                      </a:r>
                    </a:p>
                  </a:txBody>
                  <a:tcPr marL="81708" marR="163416" marT="81708" marB="81708" anchor="ctr">
                    <a:solidFill>
                      <a:schemeClr val="tx2"/>
                    </a:solidFill>
                  </a:tcPr>
                </a:tc>
                <a:tc>
                  <a:txBody>
                    <a:bodyPr/>
                    <a:lstStyle/>
                    <a:p>
                      <a:r>
                        <a:rPr lang="en-US" sz="1900" b="1">
                          <a:solidFill>
                            <a:srgbClr val="FFFFFF"/>
                          </a:solidFill>
                          <a:effectLst/>
                        </a:rPr>
                        <a:t>Action</a:t>
                      </a:r>
                    </a:p>
                  </a:txBody>
                  <a:tcPr marL="81708" marR="163416" marT="81708" marB="81708" anchor="ctr">
                    <a:solidFill>
                      <a:schemeClr val="tx2"/>
                    </a:solidFill>
                  </a:tcPr>
                </a:tc>
                <a:extLst>
                  <a:ext uri="{0D108BD9-81ED-4DB2-BD59-A6C34878D82A}">
                    <a16:rowId xmlns:a16="http://schemas.microsoft.com/office/drawing/2014/main" val="2503830729"/>
                  </a:ext>
                </a:extLst>
              </a:tr>
              <a:tr h="500962">
                <a:tc>
                  <a:txBody>
                    <a:bodyPr/>
                    <a:lstStyle/>
                    <a:p>
                      <a:r>
                        <a:rPr lang="en-US" sz="1900" b="0">
                          <a:solidFill>
                            <a:srgbClr val="323130"/>
                          </a:solidFill>
                          <a:effectLst/>
                        </a:rPr>
                        <a:t>Tab</a:t>
                      </a:r>
                    </a:p>
                  </a:txBody>
                  <a:tcPr marL="81708" marR="163416" marT="81708" marB="81708" anchor="ctr"/>
                </a:tc>
                <a:tc>
                  <a:txBody>
                    <a:bodyPr/>
                    <a:lstStyle/>
                    <a:p>
                      <a:r>
                        <a:rPr lang="en-US" sz="1900" b="0">
                          <a:solidFill>
                            <a:srgbClr val="323130"/>
                          </a:solidFill>
                          <a:effectLst/>
                        </a:rPr>
                        <a:t>Navigates to next focusable element</a:t>
                      </a:r>
                    </a:p>
                  </a:txBody>
                  <a:tcPr marL="81708" marR="163416" marT="81708" marB="81708" anchor="ctr"/>
                </a:tc>
                <a:extLst>
                  <a:ext uri="{0D108BD9-81ED-4DB2-BD59-A6C34878D82A}">
                    <a16:rowId xmlns:a16="http://schemas.microsoft.com/office/drawing/2014/main" val="1986416167"/>
                  </a:ext>
                </a:extLst>
              </a:tr>
              <a:tr h="500962">
                <a:tc>
                  <a:txBody>
                    <a:bodyPr/>
                    <a:lstStyle/>
                    <a:p>
                      <a:r>
                        <a:rPr lang="en-US" sz="1900" b="0">
                          <a:solidFill>
                            <a:srgbClr val="323130"/>
                          </a:solidFill>
                          <a:effectLst/>
                        </a:rPr>
                        <a:t>Shift + Tab</a:t>
                      </a:r>
                    </a:p>
                  </a:txBody>
                  <a:tcPr marL="81708" marR="163416" marT="81708" marB="81708" anchor="ctr"/>
                </a:tc>
                <a:tc>
                  <a:txBody>
                    <a:bodyPr/>
                    <a:lstStyle/>
                    <a:p>
                      <a:r>
                        <a:rPr lang="en-US" sz="1900" b="0">
                          <a:solidFill>
                            <a:srgbClr val="323130"/>
                          </a:solidFill>
                          <a:effectLst/>
                        </a:rPr>
                        <a:t>Navigates to prior focusable element</a:t>
                      </a:r>
                    </a:p>
                  </a:txBody>
                  <a:tcPr marL="81708" marR="163416" marT="81708" marB="81708" anchor="ctr"/>
                </a:tc>
                <a:extLst>
                  <a:ext uri="{0D108BD9-81ED-4DB2-BD59-A6C34878D82A}">
                    <a16:rowId xmlns:a16="http://schemas.microsoft.com/office/drawing/2014/main" val="590766083"/>
                  </a:ext>
                </a:extLst>
              </a:tr>
              <a:tr h="500962">
                <a:tc>
                  <a:txBody>
                    <a:bodyPr/>
                    <a:lstStyle/>
                    <a:p>
                      <a:r>
                        <a:rPr lang="en-US" sz="1900" b="0">
                          <a:solidFill>
                            <a:srgbClr val="323130"/>
                          </a:solidFill>
                          <a:effectLst/>
                        </a:rPr>
                        <a:t>Enter</a:t>
                      </a:r>
                    </a:p>
                  </a:txBody>
                  <a:tcPr marL="81708" marR="163416" marT="81708" marB="81708" anchor="ctr"/>
                </a:tc>
                <a:tc>
                  <a:txBody>
                    <a:bodyPr/>
                    <a:lstStyle/>
                    <a:p>
                      <a:r>
                        <a:rPr lang="en-US" sz="1900" b="0">
                          <a:solidFill>
                            <a:srgbClr val="323130"/>
                          </a:solidFill>
                          <a:effectLst/>
                        </a:rPr>
                        <a:t>Activates element in focus (link, button, dropdown menu option)</a:t>
                      </a:r>
                    </a:p>
                  </a:txBody>
                  <a:tcPr marL="81708" marR="163416" marT="81708" marB="81708" anchor="ctr"/>
                </a:tc>
                <a:extLst>
                  <a:ext uri="{0D108BD9-81ED-4DB2-BD59-A6C34878D82A}">
                    <a16:rowId xmlns:a16="http://schemas.microsoft.com/office/drawing/2014/main" val="1293062273"/>
                  </a:ext>
                </a:extLst>
              </a:tr>
              <a:tr h="500962">
                <a:tc>
                  <a:txBody>
                    <a:bodyPr/>
                    <a:lstStyle/>
                    <a:p>
                      <a:r>
                        <a:rPr lang="en-US" sz="1900" b="0">
                          <a:solidFill>
                            <a:srgbClr val="323130"/>
                          </a:solidFill>
                          <a:effectLst/>
                        </a:rPr>
                        <a:t>Spacebar</a:t>
                      </a:r>
                    </a:p>
                  </a:txBody>
                  <a:tcPr marL="81708" marR="163416" marT="81708" marB="81708" anchor="ctr"/>
                </a:tc>
                <a:tc>
                  <a:txBody>
                    <a:bodyPr/>
                    <a:lstStyle/>
                    <a:p>
                      <a:r>
                        <a:rPr lang="en-US" sz="1900" b="0">
                          <a:solidFill>
                            <a:srgbClr val="323130"/>
                          </a:solidFill>
                          <a:effectLst/>
                        </a:rPr>
                        <a:t>Activates element in focus (button, checkbox)</a:t>
                      </a:r>
                    </a:p>
                  </a:txBody>
                  <a:tcPr marL="81708" marR="163416" marT="81708" marB="81708" anchor="ctr"/>
                </a:tc>
                <a:extLst>
                  <a:ext uri="{0D108BD9-81ED-4DB2-BD59-A6C34878D82A}">
                    <a16:rowId xmlns:a16="http://schemas.microsoft.com/office/drawing/2014/main" val="2845409267"/>
                  </a:ext>
                </a:extLst>
              </a:tr>
              <a:tr h="500962">
                <a:tc>
                  <a:txBody>
                    <a:bodyPr/>
                    <a:lstStyle/>
                    <a:p>
                      <a:r>
                        <a:rPr lang="en-US" sz="1900" b="0">
                          <a:solidFill>
                            <a:srgbClr val="323130"/>
                          </a:solidFill>
                          <a:effectLst/>
                        </a:rPr>
                        <a:t>Escape</a:t>
                      </a:r>
                    </a:p>
                  </a:txBody>
                  <a:tcPr marL="81708" marR="163416" marT="81708" marB="81708" anchor="ctr"/>
                </a:tc>
                <a:tc>
                  <a:txBody>
                    <a:bodyPr/>
                    <a:lstStyle/>
                    <a:p>
                      <a:r>
                        <a:rPr lang="en-US" sz="1900" b="0">
                          <a:solidFill>
                            <a:srgbClr val="323130"/>
                          </a:solidFill>
                          <a:effectLst/>
                        </a:rPr>
                        <a:t>Closes/collapses dialogs, menus, dropdowns</a:t>
                      </a:r>
                    </a:p>
                  </a:txBody>
                  <a:tcPr marL="81708" marR="163416" marT="81708" marB="81708" anchor="ctr"/>
                </a:tc>
                <a:extLst>
                  <a:ext uri="{0D108BD9-81ED-4DB2-BD59-A6C34878D82A}">
                    <a16:rowId xmlns:a16="http://schemas.microsoft.com/office/drawing/2014/main" val="3416590291"/>
                  </a:ext>
                </a:extLst>
              </a:tr>
              <a:tr h="796749">
                <a:tc>
                  <a:txBody>
                    <a:bodyPr/>
                    <a:lstStyle/>
                    <a:p>
                      <a:r>
                        <a:rPr lang="en-US" sz="1900" b="0">
                          <a:solidFill>
                            <a:srgbClr val="323130"/>
                          </a:solidFill>
                          <a:effectLst/>
                        </a:rPr>
                        <a:t>Arrow Keys</a:t>
                      </a:r>
                    </a:p>
                  </a:txBody>
                  <a:tcPr marL="81708" marR="163416" marT="81708" marB="81708" anchor="ctr"/>
                </a:tc>
                <a:tc>
                  <a:txBody>
                    <a:bodyPr/>
                    <a:lstStyle/>
                    <a:p>
                      <a:r>
                        <a:rPr lang="en-US" sz="1900" b="0">
                          <a:solidFill>
                            <a:srgbClr val="323130"/>
                          </a:solidFill>
                          <a:effectLst/>
                        </a:rPr>
                        <a:t>Navigates specific element options (radio buttons, dropdown menus, menu bars, tab panels)</a:t>
                      </a:r>
                    </a:p>
                  </a:txBody>
                  <a:tcPr marL="81708" marR="163416" marT="81708" marB="81708" anchor="ctr"/>
                </a:tc>
                <a:extLst>
                  <a:ext uri="{0D108BD9-81ED-4DB2-BD59-A6C34878D82A}">
                    <a16:rowId xmlns:a16="http://schemas.microsoft.com/office/drawing/2014/main" val="191696066"/>
                  </a:ext>
                </a:extLst>
              </a:tr>
            </a:tbl>
          </a:graphicData>
        </a:graphic>
      </p:graphicFrame>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nchor="ctr">
            <a:normAutofit/>
          </a:bodyPr>
          <a:lstStyle/>
          <a:p>
            <a:pPr>
              <a:lnSpc>
                <a:spcPct val="90000"/>
              </a:lnSpc>
              <a:spcAft>
                <a:spcPts val="600"/>
              </a:spcAft>
            </a:pPr>
            <a:fld id="{523A240F-EAFE-E84F-B44C-6D7A08E0E409}" type="slidenum">
              <a:rPr lang="en-US" sz="1500" smtClean="0"/>
              <a:pPr>
                <a:lnSpc>
                  <a:spcPct val="90000"/>
                </a:lnSpc>
                <a:spcAft>
                  <a:spcPts val="600"/>
                </a:spcAft>
              </a:pPr>
              <a:t>48</a:t>
            </a:fld>
            <a:endParaRPr lang="en-US" sz="1500"/>
          </a:p>
        </p:txBody>
      </p:sp>
    </p:spTree>
    <p:extLst>
      <p:ext uri="{BB962C8B-B14F-4D97-AF65-F5344CB8AC3E}">
        <p14:creationId xmlns:p14="http://schemas.microsoft.com/office/powerpoint/2010/main" val="2109898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Keyboard &amp; Focus</a:t>
            </a:r>
            <a:br>
              <a:rPr lang="en-US"/>
            </a:br>
            <a:r>
              <a:rPr lang="en-US"/>
              <a:t>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49</a:t>
            </a:fld>
            <a:endParaRPr lang="en-US"/>
          </a:p>
        </p:txBody>
      </p:sp>
    </p:spTree>
    <p:extLst>
      <p:ext uri="{BB962C8B-B14F-4D97-AF65-F5344CB8AC3E}">
        <p14:creationId xmlns:p14="http://schemas.microsoft.com/office/powerpoint/2010/main" val="59969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36930-6BDE-3A6F-EEED-FEAB2DA97E67}"/>
              </a:ext>
            </a:extLst>
          </p:cNvPr>
          <p:cNvSpPr>
            <a:spLocks noGrp="1"/>
          </p:cNvSpPr>
          <p:nvPr>
            <p:ph type="title"/>
          </p:nvPr>
        </p:nvSpPr>
        <p:spPr>
          <a:xfrm>
            <a:off x="782807" y="3154909"/>
            <a:ext cx="3953316" cy="784592"/>
          </a:xfrm>
        </p:spPr>
        <p:txBody>
          <a:bodyPr/>
          <a:lstStyle/>
          <a:p>
            <a:r>
              <a:rPr lang="en-US"/>
              <a:t>Raise Awareness</a:t>
            </a:r>
            <a:br>
              <a:rPr lang="en-US"/>
            </a:br>
            <a:endParaRPr lang="en-US"/>
          </a:p>
        </p:txBody>
      </p:sp>
      <p:pic>
        <p:nvPicPr>
          <p:cNvPr id="7" name="Content Placeholder 6" descr="Butterfly made up of various color &quot;awareness&quot; ribbons. &#10;">
            <a:extLst>
              <a:ext uri="{FF2B5EF4-FFF2-40B4-BE49-F238E27FC236}">
                <a16:creationId xmlns:a16="http://schemas.microsoft.com/office/drawing/2014/main" id="{4C2AF100-3A69-B01A-0101-FF5DAC557001}"/>
              </a:ext>
            </a:extLst>
          </p:cNvPr>
          <p:cNvPicPr>
            <a:picLocks noGrp="1" noChangeAspect="1"/>
          </p:cNvPicPr>
          <p:nvPr>
            <p:ph idx="1"/>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52092" y="384777"/>
            <a:ext cx="7948246" cy="5540264"/>
          </a:xfrm>
        </p:spPr>
      </p:pic>
      <p:sp>
        <p:nvSpPr>
          <p:cNvPr id="3" name="Text Placeholder 2">
            <a:extLst>
              <a:ext uri="{FF2B5EF4-FFF2-40B4-BE49-F238E27FC236}">
                <a16:creationId xmlns:a16="http://schemas.microsoft.com/office/drawing/2014/main" id="{05C0165D-A19C-59D1-CEE4-6419D1693756}"/>
              </a:ext>
            </a:extLst>
          </p:cNvPr>
          <p:cNvSpPr>
            <a:spLocks noGrp="1"/>
          </p:cNvSpPr>
          <p:nvPr>
            <p:ph type="body" sz="quarter" idx="14"/>
          </p:nvPr>
        </p:nvSpPr>
        <p:spPr/>
        <p:txBody>
          <a:bodyPr/>
          <a:lstStyle/>
          <a:p>
            <a:r>
              <a:rPr lang="en-US"/>
              <a:t>Image by </a:t>
            </a:r>
            <a:r>
              <a:rPr lang="en-US">
                <a:hlinkClick r:id="rId4"/>
              </a:rPr>
              <a:t>Gordon Johnson</a:t>
            </a:r>
            <a:r>
              <a:rPr lang="en-US"/>
              <a:t> from </a:t>
            </a:r>
            <a:r>
              <a:rPr lang="en-US" err="1">
                <a:hlinkClick r:id="rId5"/>
              </a:rPr>
              <a:t>Pixabay</a:t>
            </a:r>
            <a:endParaRPr lang="en-US"/>
          </a:p>
        </p:txBody>
      </p:sp>
      <p:sp>
        <p:nvSpPr>
          <p:cNvPr id="2" name="Slide Number Placeholder 1">
            <a:extLst>
              <a:ext uri="{FF2B5EF4-FFF2-40B4-BE49-F238E27FC236}">
                <a16:creationId xmlns:a16="http://schemas.microsoft.com/office/drawing/2014/main" id="{FAE16C86-2073-29FC-33AD-3A1A3F717590}"/>
              </a:ext>
            </a:extLst>
          </p:cNvPr>
          <p:cNvSpPr>
            <a:spLocks noGrp="1"/>
          </p:cNvSpPr>
          <p:nvPr>
            <p:ph type="sldNum" sz="quarter" idx="12"/>
          </p:nvPr>
        </p:nvSpPr>
        <p:spPr/>
        <p:txBody>
          <a:bodyPr/>
          <a:lstStyle/>
          <a:p>
            <a:fld id="{523A240F-EAFE-E84F-B44C-6D7A08E0E409}" type="slidenum">
              <a:rPr lang="en-US" smtClean="0"/>
              <a:pPr/>
              <a:t>5</a:t>
            </a:fld>
            <a:endParaRPr lang="en-US"/>
          </a:p>
        </p:txBody>
      </p:sp>
    </p:spTree>
    <p:extLst>
      <p:ext uri="{BB962C8B-B14F-4D97-AF65-F5344CB8AC3E}">
        <p14:creationId xmlns:p14="http://schemas.microsoft.com/office/powerpoint/2010/main" val="653834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Keyboard &amp; Focus</a:t>
            </a:r>
            <a:br>
              <a:rPr lang="en-US"/>
            </a:br>
            <a:r>
              <a:rPr lang="en-US"/>
              <a:t> Examples</a:t>
            </a:r>
          </a:p>
        </p:txBody>
      </p:sp>
      <p:sp>
        <p:nvSpPr>
          <p:cNvPr id="2" name="TextBox 1">
            <a:extLst>
              <a:ext uri="{FF2B5EF4-FFF2-40B4-BE49-F238E27FC236}">
                <a16:creationId xmlns:a16="http://schemas.microsoft.com/office/drawing/2014/main" id="{E5CF9645-BBE9-93DB-7AFE-046E765FA482}"/>
              </a:ext>
            </a:extLst>
          </p:cNvPr>
          <p:cNvSpPr txBox="1"/>
          <p:nvPr/>
        </p:nvSpPr>
        <p:spPr>
          <a:xfrm>
            <a:off x="1861278" y="4670964"/>
            <a:ext cx="8469442" cy="1200329"/>
          </a:xfrm>
          <a:prstGeom prst="rect">
            <a:avLst/>
          </a:prstGeom>
          <a:noFill/>
        </p:spPr>
        <p:txBody>
          <a:bodyPr wrap="square" rtlCol="0">
            <a:spAutoFit/>
          </a:bodyPr>
          <a:lstStyle/>
          <a:p>
            <a:r>
              <a:rPr lang="en-US" sz="2400"/>
              <a:t>Disclaimer: These examples are not meant to shame these companies. They are offered as examples of common accessibility problems you can find and report.</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50</a:t>
            </a:fld>
            <a:endParaRPr lang="en-US"/>
          </a:p>
        </p:txBody>
      </p:sp>
    </p:spTree>
    <p:extLst>
      <p:ext uri="{BB962C8B-B14F-4D97-AF65-F5344CB8AC3E}">
        <p14:creationId xmlns:p14="http://schemas.microsoft.com/office/powerpoint/2010/main" val="88550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0307E-6579-E21A-9E3D-46AEB27A84CD}"/>
              </a:ext>
            </a:extLst>
          </p:cNvPr>
          <p:cNvSpPr>
            <a:spLocks noGrp="1"/>
          </p:cNvSpPr>
          <p:nvPr>
            <p:ph type="title"/>
          </p:nvPr>
        </p:nvSpPr>
        <p:spPr>
          <a:xfrm>
            <a:off x="734518" y="357535"/>
            <a:ext cx="10977274" cy="964553"/>
          </a:xfrm>
        </p:spPr>
        <p:txBody>
          <a:bodyPr/>
          <a:lstStyle/>
          <a:p>
            <a:r>
              <a:rPr lang="en-US"/>
              <a:t>Missing Visible Focus</a:t>
            </a:r>
          </a:p>
        </p:txBody>
      </p:sp>
      <p:sp>
        <p:nvSpPr>
          <p:cNvPr id="5" name="Content Placeholder 4">
            <a:extLst>
              <a:ext uri="{FF2B5EF4-FFF2-40B4-BE49-F238E27FC236}">
                <a16:creationId xmlns:a16="http://schemas.microsoft.com/office/drawing/2014/main" id="{558A9207-AC60-A8F8-369A-36B6CE816898}"/>
              </a:ext>
            </a:extLst>
          </p:cNvPr>
          <p:cNvSpPr>
            <a:spLocks noGrp="1"/>
          </p:cNvSpPr>
          <p:nvPr>
            <p:ph idx="1"/>
          </p:nvPr>
        </p:nvSpPr>
        <p:spPr>
          <a:xfrm>
            <a:off x="6420679" y="2623653"/>
            <a:ext cx="5267319" cy="2502983"/>
          </a:xfrm>
        </p:spPr>
        <p:txBody>
          <a:bodyPr/>
          <a:lstStyle/>
          <a:p>
            <a:pPr marL="342900" indent="-342900">
              <a:buFont typeface="Arial" panose="020B0604020202020204" pitchFamily="34" charset="0"/>
              <a:buChar char="•"/>
            </a:pPr>
            <a:r>
              <a:rPr lang="en-US" b="0" i="0" u="sng" strike="noStrike">
                <a:solidFill>
                  <a:srgbClr val="467886"/>
                </a:solidFill>
                <a:effectLst/>
                <a:highlight>
                  <a:srgbClr val="FFFFFF"/>
                </a:highlight>
                <a:latin typeface="Aptos" panose="020B0004020202020204" pitchFamily="34" charset="0"/>
                <a:hlinkClick r:id="rId3"/>
              </a:rPr>
              <a:t>Article.com</a:t>
            </a:r>
            <a:endParaRPr lang="en-US" b="0" i="0" u="sng" strike="noStrike">
              <a:solidFill>
                <a:srgbClr val="467886"/>
              </a:solidFill>
              <a:effectLst/>
              <a:highlight>
                <a:srgbClr val="FFFFFF"/>
              </a:highlight>
              <a:latin typeface="Aptos" panose="020B0004020202020204" pitchFamily="34" charset="0"/>
            </a:endParaRPr>
          </a:p>
          <a:p>
            <a:pPr marL="342900" indent="-342900">
              <a:buFont typeface="Arial" panose="020B0604020202020204" pitchFamily="34" charset="0"/>
              <a:buChar char="•"/>
            </a:pPr>
            <a:r>
              <a:rPr lang="en-US" b="0" i="0" u="sng" strike="noStrike">
                <a:solidFill>
                  <a:srgbClr val="467886"/>
                </a:solidFill>
                <a:effectLst/>
                <a:highlight>
                  <a:srgbClr val="FFFFFF"/>
                </a:highlight>
                <a:latin typeface="Aptos" panose="020B0004020202020204" pitchFamily="34" charset="0"/>
                <a:hlinkClick r:id="rId4"/>
              </a:rPr>
              <a:t>Polyandbark.com</a:t>
            </a:r>
            <a:r>
              <a:rPr lang="en-US" b="0" i="0">
                <a:solidFill>
                  <a:srgbClr val="000000"/>
                </a:solidFill>
                <a:effectLst/>
                <a:highlight>
                  <a:srgbClr val="FFFFFF"/>
                </a:highlight>
                <a:latin typeface="Aptos" panose="020B0004020202020204" pitchFamily="34" charset="0"/>
              </a:rPr>
              <a:t> </a:t>
            </a:r>
          </a:p>
          <a:p>
            <a:pPr marL="342900" indent="-342900">
              <a:buFont typeface="Arial" panose="020B0604020202020204" pitchFamily="34" charset="0"/>
              <a:buChar char="•"/>
            </a:pPr>
            <a:r>
              <a:rPr lang="en-US">
                <a:solidFill>
                  <a:srgbClr val="000000"/>
                </a:solidFill>
                <a:highlight>
                  <a:srgbClr val="FFFFFF"/>
                </a:highlight>
                <a:latin typeface="Aptos" panose="020B0004020202020204" pitchFamily="34" charset="0"/>
                <a:hlinkClick r:id="rId5"/>
              </a:rPr>
              <a:t>MaryKay</a:t>
            </a:r>
            <a:endParaRPr lang="en-US"/>
          </a:p>
        </p:txBody>
      </p:sp>
      <p:pic>
        <p:nvPicPr>
          <p:cNvPr id="8" name="Graphic 7" descr="People approaching a maze holding a map">
            <a:extLst>
              <a:ext uri="{FF2B5EF4-FFF2-40B4-BE49-F238E27FC236}">
                <a16:creationId xmlns:a16="http://schemas.microsoft.com/office/drawing/2014/main" id="{A0856FBB-7DD7-9271-FEFE-C5D61F97176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4518" y="1456417"/>
            <a:ext cx="5267318" cy="3537858"/>
          </a:xfrm>
          <a:prstGeom prst="rect">
            <a:avLst/>
          </a:prstGeom>
        </p:spPr>
      </p:pic>
      <p:sp>
        <p:nvSpPr>
          <p:cNvPr id="4" name="Text Placeholder 3">
            <a:extLst>
              <a:ext uri="{FF2B5EF4-FFF2-40B4-BE49-F238E27FC236}">
                <a16:creationId xmlns:a16="http://schemas.microsoft.com/office/drawing/2014/main" id="{C7011A3D-ECA0-3A1E-DE45-394F5E6B7D29}"/>
              </a:ext>
            </a:extLst>
          </p:cNvPr>
          <p:cNvSpPr>
            <a:spLocks noGrp="1"/>
          </p:cNvSpPr>
          <p:nvPr>
            <p:ph type="body" sz="quarter" idx="14"/>
          </p:nvPr>
        </p:nvSpPr>
        <p:spPr>
          <a:xfrm>
            <a:off x="734518" y="5755104"/>
            <a:ext cx="5314905" cy="382670"/>
          </a:xfrm>
        </p:spPr>
        <p:txBody>
          <a:bodyPr/>
          <a:lstStyle/>
          <a:p>
            <a:r>
              <a:rPr lang="en-US"/>
              <a:t>Image by </a:t>
            </a:r>
            <a:r>
              <a:rPr lang="en-US">
                <a:hlinkClick r:id="rId8"/>
              </a:rPr>
              <a:t>Z RAINEY</a:t>
            </a:r>
            <a:r>
              <a:rPr lang="en-US"/>
              <a:t> from </a:t>
            </a:r>
            <a:r>
              <a:rPr lang="en-US" err="1">
                <a:hlinkClick r:id="rId9"/>
              </a:rPr>
              <a:t>Pixabay</a:t>
            </a:r>
            <a:r>
              <a:rPr lang="en-US"/>
              <a:t>.</a:t>
            </a:r>
          </a:p>
        </p:txBody>
      </p:sp>
      <p:sp>
        <p:nvSpPr>
          <p:cNvPr id="2" name="Slide Number Placeholder 1">
            <a:extLst>
              <a:ext uri="{FF2B5EF4-FFF2-40B4-BE49-F238E27FC236}">
                <a16:creationId xmlns:a16="http://schemas.microsoft.com/office/drawing/2014/main" id="{E95C6F44-C7CF-0AE5-A201-76D945068D0A}"/>
              </a:ext>
            </a:extLst>
          </p:cNvPr>
          <p:cNvSpPr>
            <a:spLocks noGrp="1"/>
          </p:cNvSpPr>
          <p:nvPr>
            <p:ph type="sldNum" sz="quarter" idx="12"/>
          </p:nvPr>
        </p:nvSpPr>
        <p:spPr/>
        <p:txBody>
          <a:bodyPr/>
          <a:lstStyle/>
          <a:p>
            <a:fld id="{523A240F-EAFE-E84F-B44C-6D7A08E0E409}" type="slidenum">
              <a:rPr lang="en-US" smtClean="0"/>
              <a:pPr/>
              <a:t>51</a:t>
            </a:fld>
            <a:endParaRPr lang="en-US"/>
          </a:p>
        </p:txBody>
      </p:sp>
    </p:spTree>
    <p:extLst>
      <p:ext uri="{BB962C8B-B14F-4D97-AF65-F5344CB8AC3E}">
        <p14:creationId xmlns:p14="http://schemas.microsoft.com/office/powerpoint/2010/main" val="224899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0307E-6579-E21A-9E3D-46AEB27A84CD}"/>
              </a:ext>
            </a:extLst>
          </p:cNvPr>
          <p:cNvSpPr>
            <a:spLocks noGrp="1"/>
          </p:cNvSpPr>
          <p:nvPr>
            <p:ph type="title"/>
          </p:nvPr>
        </p:nvSpPr>
        <p:spPr>
          <a:xfrm>
            <a:off x="734518" y="357535"/>
            <a:ext cx="10977274" cy="964553"/>
          </a:xfrm>
        </p:spPr>
        <p:txBody>
          <a:bodyPr/>
          <a:lstStyle/>
          <a:p>
            <a:r>
              <a:rPr lang="en-US"/>
              <a:t>Missing or Broken Skip Link</a:t>
            </a:r>
          </a:p>
        </p:txBody>
      </p:sp>
      <p:pic>
        <p:nvPicPr>
          <p:cNvPr id="8" name="Graphic 7" descr="Screenshot of REI website with a correct skip to link visible.">
            <a:extLst>
              <a:ext uri="{FF2B5EF4-FFF2-40B4-BE49-F238E27FC236}">
                <a16:creationId xmlns:a16="http://schemas.microsoft.com/office/drawing/2014/main" id="{A0856FBB-7DD7-9271-FEFE-C5D61F97176E}"/>
              </a:ext>
            </a:extLst>
          </p:cNvPr>
          <p:cNvPicPr>
            <a:picLocks noChangeAspect="1"/>
          </p:cNvPicPr>
          <p:nvPr/>
        </p:nvPicPr>
        <p:blipFill>
          <a:blip r:embed="rId3"/>
          <a:srcRect/>
          <a:stretch/>
        </p:blipFill>
        <p:spPr>
          <a:xfrm>
            <a:off x="1649574" y="1299493"/>
            <a:ext cx="8892851" cy="2502983"/>
          </a:xfrm>
          <a:prstGeom prst="rect">
            <a:avLst/>
          </a:prstGeom>
        </p:spPr>
      </p:pic>
      <p:sp>
        <p:nvSpPr>
          <p:cNvPr id="5" name="Content Placeholder 4">
            <a:extLst>
              <a:ext uri="{FF2B5EF4-FFF2-40B4-BE49-F238E27FC236}">
                <a16:creationId xmlns:a16="http://schemas.microsoft.com/office/drawing/2014/main" id="{558A9207-AC60-A8F8-369A-36B6CE816898}"/>
              </a:ext>
            </a:extLst>
          </p:cNvPr>
          <p:cNvSpPr>
            <a:spLocks noGrp="1"/>
          </p:cNvSpPr>
          <p:nvPr>
            <p:ph idx="1"/>
          </p:nvPr>
        </p:nvSpPr>
        <p:spPr>
          <a:xfrm>
            <a:off x="3589495" y="4282311"/>
            <a:ext cx="5267319" cy="1559434"/>
          </a:xfrm>
        </p:spPr>
        <p:txBody>
          <a:bodyPr lIns="0" tIns="0" rIns="0" bIns="0" anchor="t"/>
          <a:lstStyle/>
          <a:p>
            <a:pPr algn="ctr"/>
            <a:r>
              <a:rPr lang="en-US">
                <a:hlinkClick r:id="rId4"/>
              </a:rPr>
              <a:t>King Arthur Baking</a:t>
            </a:r>
            <a:endParaRPr lang="en-US"/>
          </a:p>
          <a:p>
            <a:pPr algn="ctr"/>
            <a:r>
              <a:rPr lang="en-US">
                <a:hlinkClick r:id="rId5"/>
              </a:rPr>
              <a:t>Sephora</a:t>
            </a:r>
          </a:p>
          <a:p>
            <a:pPr algn="ctr"/>
            <a:r>
              <a:rPr lang="en-US">
                <a:ea typeface="Calibri"/>
                <a:cs typeface="Calibri"/>
                <a:hlinkClick r:id="rId6"/>
              </a:rPr>
              <a:t>ESPN</a:t>
            </a:r>
            <a:endParaRPr lang="en-US">
              <a:ea typeface="Calibri"/>
              <a:cs typeface="Calibri"/>
            </a:endParaRPr>
          </a:p>
        </p:txBody>
      </p:sp>
      <p:sp>
        <p:nvSpPr>
          <p:cNvPr id="2" name="Slide Number Placeholder 1">
            <a:extLst>
              <a:ext uri="{FF2B5EF4-FFF2-40B4-BE49-F238E27FC236}">
                <a16:creationId xmlns:a16="http://schemas.microsoft.com/office/drawing/2014/main" id="{E95C6F44-C7CF-0AE5-A201-76D945068D0A}"/>
              </a:ext>
            </a:extLst>
          </p:cNvPr>
          <p:cNvSpPr>
            <a:spLocks noGrp="1"/>
          </p:cNvSpPr>
          <p:nvPr>
            <p:ph type="sldNum" sz="quarter" idx="12"/>
          </p:nvPr>
        </p:nvSpPr>
        <p:spPr/>
        <p:txBody>
          <a:bodyPr/>
          <a:lstStyle/>
          <a:p>
            <a:fld id="{523A240F-EAFE-E84F-B44C-6D7A08E0E409}" type="slidenum">
              <a:rPr lang="en-US" smtClean="0"/>
              <a:pPr/>
              <a:t>52</a:t>
            </a:fld>
            <a:endParaRPr lang="en-US"/>
          </a:p>
        </p:txBody>
      </p:sp>
    </p:spTree>
    <p:extLst>
      <p:ext uri="{BB962C8B-B14F-4D97-AF65-F5344CB8AC3E}">
        <p14:creationId xmlns:p14="http://schemas.microsoft.com/office/powerpoint/2010/main" val="3403856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30D286-FD1F-B27B-C4A0-DEC430BF74A0}"/>
              </a:ext>
            </a:extLst>
          </p:cNvPr>
          <p:cNvSpPr>
            <a:spLocks noGrp="1"/>
          </p:cNvSpPr>
          <p:nvPr>
            <p:ph type="sldNum" sz="quarter" idx="12"/>
          </p:nvPr>
        </p:nvSpPr>
        <p:spPr/>
        <p:txBody>
          <a:bodyPr/>
          <a:lstStyle/>
          <a:p>
            <a:fld id="{523A240F-EAFE-E84F-B44C-6D7A08E0E409}" type="slidenum">
              <a:rPr lang="en-US" smtClean="0"/>
              <a:pPr/>
              <a:t>53</a:t>
            </a:fld>
            <a:endParaRPr lang="en-US"/>
          </a:p>
        </p:txBody>
      </p:sp>
      <p:sp>
        <p:nvSpPr>
          <p:cNvPr id="6" name="Content Placeholder 5">
            <a:extLst>
              <a:ext uri="{FF2B5EF4-FFF2-40B4-BE49-F238E27FC236}">
                <a16:creationId xmlns:a16="http://schemas.microsoft.com/office/drawing/2014/main" id="{7378A806-6C43-2185-D06B-4025652BE7E1}"/>
              </a:ext>
            </a:extLst>
          </p:cNvPr>
          <p:cNvSpPr>
            <a:spLocks noGrp="1"/>
          </p:cNvSpPr>
          <p:nvPr>
            <p:ph idx="1"/>
          </p:nvPr>
        </p:nvSpPr>
        <p:spPr>
          <a:xfrm>
            <a:off x="7225260" y="2128604"/>
            <a:ext cx="4486531" cy="2533337"/>
          </a:xfrm>
        </p:spPr>
        <p:txBody>
          <a:bodyPr/>
          <a:lstStyle/>
          <a:p>
            <a:pPr marL="342900" indent="-342900">
              <a:buFont typeface="Arial" panose="020B0604020202020204" pitchFamily="34" charset="0"/>
              <a:buChar char="•"/>
            </a:pPr>
            <a:r>
              <a:rPr lang="en-US">
                <a:hlinkClick r:id="rId3"/>
              </a:rPr>
              <a:t>Tiki Pets</a:t>
            </a:r>
            <a:endParaRPr lang="en-US"/>
          </a:p>
          <a:p>
            <a:pPr marL="0" indent="0">
              <a:buNone/>
            </a:pPr>
            <a:endParaRPr lang="en-US"/>
          </a:p>
        </p:txBody>
      </p:sp>
      <p:pic>
        <p:nvPicPr>
          <p:cNvPr id="14" name="Picture 13" descr="Screen shot of page overlaid with lines showing the tab order through active elements. ">
            <a:extLst>
              <a:ext uri="{FF2B5EF4-FFF2-40B4-BE49-F238E27FC236}">
                <a16:creationId xmlns:a16="http://schemas.microsoft.com/office/drawing/2014/main" id="{5DE7BA3C-85B1-CBEE-06FB-0C875C3CCA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268" y="1373033"/>
            <a:ext cx="6218159" cy="4585958"/>
          </a:xfrm>
          <a:prstGeom prst="rect">
            <a:avLst/>
          </a:prstGeom>
        </p:spPr>
      </p:pic>
      <p:sp>
        <p:nvSpPr>
          <p:cNvPr id="7" name="Text Placeholder 3">
            <a:extLst>
              <a:ext uri="{FF2B5EF4-FFF2-40B4-BE49-F238E27FC236}">
                <a16:creationId xmlns:a16="http://schemas.microsoft.com/office/drawing/2014/main" id="{3FF9332B-E6E9-FD2A-7199-043C5C7D7B24}"/>
              </a:ext>
            </a:extLst>
          </p:cNvPr>
          <p:cNvSpPr>
            <a:spLocks noGrp="1"/>
          </p:cNvSpPr>
          <p:nvPr>
            <p:ph type="body" sz="quarter" idx="14"/>
          </p:nvPr>
        </p:nvSpPr>
        <p:spPr>
          <a:xfrm>
            <a:off x="560069" y="6126164"/>
            <a:ext cx="11064241" cy="266441"/>
          </a:xfrm>
        </p:spPr>
        <p:txBody>
          <a:bodyPr/>
          <a:lstStyle/>
          <a:p>
            <a:pPr marL="0" indent="0">
              <a:buNone/>
            </a:pPr>
            <a:r>
              <a:rPr lang="en-US"/>
              <a:t>Can use </a:t>
            </a:r>
            <a:r>
              <a:rPr lang="en-US">
                <a:hlinkClick r:id="rId5"/>
              </a:rPr>
              <a:t>MS Accessibility Insights </a:t>
            </a:r>
            <a:r>
              <a:rPr lang="en-US"/>
              <a:t>Tab order to record focus order.</a:t>
            </a:r>
          </a:p>
        </p:txBody>
      </p:sp>
      <p:sp>
        <p:nvSpPr>
          <p:cNvPr id="5" name="Title 4">
            <a:extLst>
              <a:ext uri="{FF2B5EF4-FFF2-40B4-BE49-F238E27FC236}">
                <a16:creationId xmlns:a16="http://schemas.microsoft.com/office/drawing/2014/main" id="{ABE13ECB-B0F6-270A-3051-2BF94DBF3CAF}"/>
              </a:ext>
            </a:extLst>
          </p:cNvPr>
          <p:cNvSpPr>
            <a:spLocks noGrp="1"/>
          </p:cNvSpPr>
          <p:nvPr>
            <p:ph type="title"/>
          </p:nvPr>
        </p:nvSpPr>
        <p:spPr>
          <a:xfrm>
            <a:off x="629586" y="357535"/>
            <a:ext cx="11082205" cy="964553"/>
          </a:xfrm>
        </p:spPr>
        <p:txBody>
          <a:bodyPr/>
          <a:lstStyle/>
          <a:p>
            <a:r>
              <a:rPr lang="en-US"/>
              <a:t>Focus Order</a:t>
            </a:r>
          </a:p>
        </p:txBody>
      </p:sp>
    </p:spTree>
    <p:extLst>
      <p:ext uri="{BB962C8B-B14F-4D97-AF65-F5344CB8AC3E}">
        <p14:creationId xmlns:p14="http://schemas.microsoft.com/office/powerpoint/2010/main" val="901400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0307E-6579-E21A-9E3D-46AEB27A84CD}"/>
              </a:ext>
            </a:extLst>
          </p:cNvPr>
          <p:cNvSpPr>
            <a:spLocks noGrp="1"/>
          </p:cNvSpPr>
          <p:nvPr>
            <p:ph type="title"/>
          </p:nvPr>
        </p:nvSpPr>
        <p:spPr>
          <a:xfrm>
            <a:off x="734518" y="357535"/>
            <a:ext cx="10977274" cy="964553"/>
          </a:xfrm>
        </p:spPr>
        <p:txBody>
          <a:bodyPr/>
          <a:lstStyle/>
          <a:p>
            <a:r>
              <a:rPr lang="en-US"/>
              <a:t>Missing Keyboard Support</a:t>
            </a:r>
          </a:p>
        </p:txBody>
      </p:sp>
      <p:pic>
        <p:nvPicPr>
          <p:cNvPr id="7" name="Picture 6" descr="A cup of coffee spilled on a keyboard&#10;">
            <a:extLst>
              <a:ext uri="{FF2B5EF4-FFF2-40B4-BE49-F238E27FC236}">
                <a16:creationId xmlns:a16="http://schemas.microsoft.com/office/drawing/2014/main" id="{C6FA4D84-CB8E-A368-FC9F-0157BD50A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1652" y="1322088"/>
            <a:ext cx="4804348" cy="4804348"/>
          </a:xfrm>
          <a:prstGeom prst="rect">
            <a:avLst/>
          </a:prstGeom>
        </p:spPr>
      </p:pic>
      <p:sp>
        <p:nvSpPr>
          <p:cNvPr id="5" name="Content Placeholder 4">
            <a:extLst>
              <a:ext uri="{FF2B5EF4-FFF2-40B4-BE49-F238E27FC236}">
                <a16:creationId xmlns:a16="http://schemas.microsoft.com/office/drawing/2014/main" id="{558A9207-AC60-A8F8-369A-36B6CE816898}"/>
              </a:ext>
            </a:extLst>
          </p:cNvPr>
          <p:cNvSpPr>
            <a:spLocks noGrp="1"/>
          </p:cNvSpPr>
          <p:nvPr>
            <p:ph idx="1"/>
          </p:nvPr>
        </p:nvSpPr>
        <p:spPr>
          <a:xfrm>
            <a:off x="6420679" y="2623653"/>
            <a:ext cx="5267319" cy="2502983"/>
          </a:xfrm>
        </p:spPr>
        <p:txBody>
          <a:bodyPr/>
          <a:lstStyle/>
          <a:p>
            <a:pPr marL="342900" indent="-342900">
              <a:buFont typeface="Arial" panose="020B0604020202020204" pitchFamily="34" charset="0"/>
              <a:buChar char="•"/>
            </a:pPr>
            <a:r>
              <a:rPr lang="en-US">
                <a:hlinkClick r:id="rId4"/>
              </a:rPr>
              <a:t>See’s Candies</a:t>
            </a:r>
            <a:endParaRPr lang="en-US"/>
          </a:p>
        </p:txBody>
      </p:sp>
      <p:sp>
        <p:nvSpPr>
          <p:cNvPr id="2" name="Slide Number Placeholder 1">
            <a:extLst>
              <a:ext uri="{FF2B5EF4-FFF2-40B4-BE49-F238E27FC236}">
                <a16:creationId xmlns:a16="http://schemas.microsoft.com/office/drawing/2014/main" id="{E95C6F44-C7CF-0AE5-A201-76D945068D0A}"/>
              </a:ext>
            </a:extLst>
          </p:cNvPr>
          <p:cNvSpPr>
            <a:spLocks noGrp="1"/>
          </p:cNvSpPr>
          <p:nvPr>
            <p:ph type="sldNum" sz="quarter" idx="12"/>
          </p:nvPr>
        </p:nvSpPr>
        <p:spPr/>
        <p:txBody>
          <a:bodyPr/>
          <a:lstStyle/>
          <a:p>
            <a:fld id="{523A240F-EAFE-E84F-B44C-6D7A08E0E409}" type="slidenum">
              <a:rPr lang="en-US" smtClean="0"/>
              <a:pPr/>
              <a:t>54</a:t>
            </a:fld>
            <a:endParaRPr lang="en-US"/>
          </a:p>
        </p:txBody>
      </p:sp>
    </p:spTree>
    <p:extLst>
      <p:ext uri="{BB962C8B-B14F-4D97-AF65-F5344CB8AC3E}">
        <p14:creationId xmlns:p14="http://schemas.microsoft.com/office/powerpoint/2010/main" val="2843162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B78D0-CE05-48B1-5016-5062B1E3C95E}"/>
              </a:ext>
            </a:extLst>
          </p:cNvPr>
          <p:cNvSpPr>
            <a:spLocks noGrp="1"/>
          </p:cNvSpPr>
          <p:nvPr>
            <p:ph type="title"/>
          </p:nvPr>
        </p:nvSpPr>
        <p:spPr>
          <a:xfrm>
            <a:off x="642257" y="374381"/>
            <a:ext cx="5267318" cy="964553"/>
          </a:xfrm>
        </p:spPr>
        <p:txBody>
          <a:bodyPr/>
          <a:lstStyle/>
          <a:p>
            <a:r>
              <a:rPr lang="en-US"/>
              <a:t>Focus Obscured</a:t>
            </a:r>
          </a:p>
        </p:txBody>
      </p:sp>
      <p:sp>
        <p:nvSpPr>
          <p:cNvPr id="6" name="Content Placeholder 5">
            <a:extLst>
              <a:ext uri="{FF2B5EF4-FFF2-40B4-BE49-F238E27FC236}">
                <a16:creationId xmlns:a16="http://schemas.microsoft.com/office/drawing/2014/main" id="{20C39C86-15B8-465F-55E4-46DF4319EA22}"/>
              </a:ext>
            </a:extLst>
          </p:cNvPr>
          <p:cNvSpPr>
            <a:spLocks noGrp="1"/>
          </p:cNvSpPr>
          <p:nvPr>
            <p:ph idx="1"/>
          </p:nvPr>
        </p:nvSpPr>
        <p:spPr>
          <a:xfrm>
            <a:off x="6444474" y="1600343"/>
            <a:ext cx="5267319" cy="2556878"/>
          </a:xfrm>
        </p:spPr>
        <p:txBody>
          <a:bodyPr anchor="ctr"/>
          <a:lstStyle/>
          <a:p>
            <a:pPr marL="342900" indent="-342900">
              <a:buFont typeface="Arial" panose="020B0604020202020204" pitchFamily="34" charset="0"/>
              <a:buChar char="•"/>
            </a:pPr>
            <a:r>
              <a:rPr lang="en-US"/>
              <a:t>Food52</a:t>
            </a:r>
          </a:p>
        </p:txBody>
      </p:sp>
      <p:pic>
        <p:nvPicPr>
          <p:cNvPr id="3" name="Picture Placeholder 7" descr="Examining a map with a magnifying glass">
            <a:extLst>
              <a:ext uri="{FF2B5EF4-FFF2-40B4-BE49-F238E27FC236}">
                <a16:creationId xmlns:a16="http://schemas.microsoft.com/office/drawing/2014/main" id="{93B733A1-4CA5-0E53-3E60-4C16EF051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384" y="1859966"/>
            <a:ext cx="7033848" cy="4149970"/>
          </a:xfrm>
          <a:prstGeom prst="rect">
            <a:avLst/>
          </a:prstGeom>
          <a:noFill/>
        </p:spPr>
      </p:pic>
      <p:sp>
        <p:nvSpPr>
          <p:cNvPr id="7" name="Text Placeholder 6">
            <a:extLst>
              <a:ext uri="{FF2B5EF4-FFF2-40B4-BE49-F238E27FC236}">
                <a16:creationId xmlns:a16="http://schemas.microsoft.com/office/drawing/2014/main" id="{72B87CD8-00F4-E987-23A0-49468AD27B62}"/>
              </a:ext>
            </a:extLst>
          </p:cNvPr>
          <p:cNvSpPr>
            <a:spLocks noGrp="1"/>
          </p:cNvSpPr>
          <p:nvPr>
            <p:ph type="body" sz="quarter" idx="14"/>
          </p:nvPr>
        </p:nvSpPr>
        <p:spPr>
          <a:xfrm>
            <a:off x="2607313" y="6148298"/>
            <a:ext cx="3048770" cy="382670"/>
          </a:xfrm>
        </p:spPr>
        <p:txBody>
          <a:bodyPr/>
          <a:lstStyle/>
          <a:p>
            <a:r>
              <a:rPr lang="en-US" b="0" i="0">
                <a:solidFill>
                  <a:srgbClr val="191B26"/>
                </a:solidFill>
                <a:effectLst/>
                <a:highlight>
                  <a:srgbClr val="FFFFFF"/>
                </a:highlight>
                <a:latin typeface="Open Sans" panose="020B0606030504020204" pitchFamily="34" charset="0"/>
              </a:rPr>
              <a:t>Image by </a:t>
            </a:r>
            <a:r>
              <a:rPr lang="en-US" b="0" i="0">
                <a:solidFill>
                  <a:srgbClr val="191B26"/>
                </a:solidFill>
                <a:effectLst/>
                <a:highlight>
                  <a:srgbClr val="FFFFFF"/>
                </a:highlight>
                <a:latin typeface="Open Sans" panose="020B0606030504020204" pitchFamily="34" charset="0"/>
                <a:hlinkClick r:id="rId4"/>
              </a:rPr>
              <a:t>Alex</a:t>
            </a:r>
            <a:r>
              <a:rPr lang="en-US" b="0" i="0">
                <a:solidFill>
                  <a:srgbClr val="191B26"/>
                </a:solidFill>
                <a:effectLst/>
                <a:highlight>
                  <a:srgbClr val="FFFFFF"/>
                </a:highlight>
                <a:latin typeface="Open Sans" panose="020B0606030504020204" pitchFamily="34" charset="0"/>
              </a:rPr>
              <a:t> from </a:t>
            </a:r>
            <a:r>
              <a:rPr lang="en-US" b="0" i="0" err="1">
                <a:solidFill>
                  <a:srgbClr val="191B26"/>
                </a:solidFill>
                <a:effectLst/>
                <a:highlight>
                  <a:srgbClr val="FFFFFF"/>
                </a:highlight>
                <a:latin typeface="Open Sans" panose="020B0606030504020204" pitchFamily="34" charset="0"/>
                <a:hlinkClick r:id="rId5"/>
              </a:rPr>
              <a:t>Pixabay</a:t>
            </a:r>
            <a:endParaRPr lang="en-US"/>
          </a:p>
        </p:txBody>
      </p:sp>
      <p:sp>
        <p:nvSpPr>
          <p:cNvPr id="2" name="Slide Number Placeholder 1">
            <a:extLst>
              <a:ext uri="{FF2B5EF4-FFF2-40B4-BE49-F238E27FC236}">
                <a16:creationId xmlns:a16="http://schemas.microsoft.com/office/drawing/2014/main" id="{08965603-5909-4865-8CE1-AD9677008A57}"/>
              </a:ext>
            </a:extLst>
          </p:cNvPr>
          <p:cNvSpPr>
            <a:spLocks noGrp="1"/>
          </p:cNvSpPr>
          <p:nvPr>
            <p:ph type="sldNum" sz="quarter" idx="12"/>
          </p:nvPr>
        </p:nvSpPr>
        <p:spPr/>
        <p:txBody>
          <a:bodyPr/>
          <a:lstStyle/>
          <a:p>
            <a:fld id="{523A240F-EAFE-E84F-B44C-6D7A08E0E409}" type="slidenum">
              <a:rPr lang="en-US" smtClean="0"/>
              <a:pPr/>
              <a:t>55</a:t>
            </a:fld>
            <a:endParaRPr lang="en-US"/>
          </a:p>
        </p:txBody>
      </p:sp>
    </p:spTree>
    <p:extLst>
      <p:ext uri="{BB962C8B-B14F-4D97-AF65-F5344CB8AC3E}">
        <p14:creationId xmlns:p14="http://schemas.microsoft.com/office/powerpoint/2010/main" val="279070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4C4037-0C71-BE08-DE40-F4584888158D}"/>
              </a:ext>
            </a:extLst>
          </p:cNvPr>
          <p:cNvSpPr>
            <a:spLocks noGrp="1"/>
          </p:cNvSpPr>
          <p:nvPr>
            <p:ph type="title"/>
          </p:nvPr>
        </p:nvSpPr>
        <p:spPr/>
        <p:txBody>
          <a:bodyPr/>
          <a:lstStyle/>
          <a:p>
            <a:r>
              <a:rPr lang="en-US"/>
              <a:t>Popups &amp; Dialogs</a:t>
            </a:r>
          </a:p>
        </p:txBody>
      </p:sp>
      <p:sp>
        <p:nvSpPr>
          <p:cNvPr id="5" name="Content Placeholder 4">
            <a:extLst>
              <a:ext uri="{FF2B5EF4-FFF2-40B4-BE49-F238E27FC236}">
                <a16:creationId xmlns:a16="http://schemas.microsoft.com/office/drawing/2014/main" id="{2BA526B3-B193-5373-5E62-A348E0B47B92}"/>
              </a:ext>
            </a:extLst>
          </p:cNvPr>
          <p:cNvSpPr>
            <a:spLocks noGrp="1"/>
          </p:cNvSpPr>
          <p:nvPr>
            <p:ph idx="1"/>
          </p:nvPr>
        </p:nvSpPr>
        <p:spPr>
          <a:xfrm>
            <a:off x="6444472" y="2705493"/>
            <a:ext cx="5267319" cy="3026188"/>
          </a:xfrm>
        </p:spPr>
        <p:txBody>
          <a:bodyPr/>
          <a:lstStyle/>
          <a:p>
            <a:pPr marL="342900" indent="-342900">
              <a:buFont typeface="Arial" panose="020B0604020202020204" pitchFamily="34" charset="0"/>
              <a:buChar char="•"/>
            </a:pPr>
            <a:r>
              <a:rPr lang="en-US">
                <a:hlinkClick r:id="rId3"/>
              </a:rPr>
              <a:t>Drgabriellelyon</a:t>
            </a:r>
            <a:endParaRPr lang="en-US"/>
          </a:p>
          <a:p>
            <a:pPr marL="342900" indent="-342900">
              <a:buFont typeface="Arial" panose="020B0604020202020204" pitchFamily="34" charset="0"/>
              <a:buChar char="•"/>
            </a:pPr>
            <a:r>
              <a:rPr lang="en-US"/>
              <a:t>Cookie acceptance popups</a:t>
            </a:r>
          </a:p>
        </p:txBody>
      </p:sp>
      <p:pic>
        <p:nvPicPr>
          <p:cNvPr id="8" name="Picture Placeholder 7" descr="A red box with ribbons and streamers popping out">
            <a:extLst>
              <a:ext uri="{FF2B5EF4-FFF2-40B4-BE49-F238E27FC236}">
                <a16:creationId xmlns:a16="http://schemas.microsoft.com/office/drawing/2014/main" id="{A29B6A6C-52FE-4989-E36C-C8C1CA028BF0}"/>
              </a:ext>
              <a:ext uri="{C183D7F6-B498-43B3-948B-1728B52AA6E4}">
                <adec:decorative xmlns:adec="http://schemas.microsoft.com/office/drawing/2017/decorative" val="0"/>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0" y="6882"/>
            <a:ext cx="5795115" cy="6844236"/>
          </a:xfrm>
        </p:spPr>
      </p:pic>
      <p:sp>
        <p:nvSpPr>
          <p:cNvPr id="4" name="Text Placeholder 3">
            <a:extLst>
              <a:ext uri="{FF2B5EF4-FFF2-40B4-BE49-F238E27FC236}">
                <a16:creationId xmlns:a16="http://schemas.microsoft.com/office/drawing/2014/main" id="{3836A7DB-ED6B-E540-688B-C0033706DDB5}"/>
              </a:ext>
            </a:extLst>
          </p:cNvPr>
          <p:cNvSpPr>
            <a:spLocks noGrp="1"/>
          </p:cNvSpPr>
          <p:nvPr>
            <p:ph type="body" sz="quarter" idx="14"/>
          </p:nvPr>
        </p:nvSpPr>
        <p:spPr/>
        <p:txBody>
          <a:bodyPr/>
          <a:lstStyle/>
          <a:p>
            <a:r>
              <a:rPr lang="en-US"/>
              <a:t>Image by </a:t>
            </a:r>
            <a:r>
              <a:rPr lang="en-US">
                <a:hlinkClick r:id="rId5"/>
              </a:rPr>
              <a:t>digital designer</a:t>
            </a:r>
            <a:r>
              <a:rPr lang="en-US"/>
              <a:t> from </a:t>
            </a:r>
            <a:r>
              <a:rPr lang="en-US" err="1">
                <a:hlinkClick r:id="rId6"/>
              </a:rPr>
              <a:t>Pixabay</a:t>
            </a:r>
            <a:endParaRPr lang="en-US"/>
          </a:p>
        </p:txBody>
      </p:sp>
      <p:sp>
        <p:nvSpPr>
          <p:cNvPr id="2" name="Slide Number Placeholder 1">
            <a:extLst>
              <a:ext uri="{FF2B5EF4-FFF2-40B4-BE49-F238E27FC236}">
                <a16:creationId xmlns:a16="http://schemas.microsoft.com/office/drawing/2014/main" id="{BE0693C6-ACA0-09E2-AE19-906E2FEFFBAA}"/>
              </a:ext>
            </a:extLst>
          </p:cNvPr>
          <p:cNvSpPr>
            <a:spLocks noGrp="1"/>
          </p:cNvSpPr>
          <p:nvPr>
            <p:ph type="sldNum" sz="quarter" idx="12"/>
          </p:nvPr>
        </p:nvSpPr>
        <p:spPr/>
        <p:txBody>
          <a:bodyPr/>
          <a:lstStyle/>
          <a:p>
            <a:fld id="{523A240F-EAFE-E84F-B44C-6D7A08E0E409}" type="slidenum">
              <a:rPr lang="en-US" smtClean="0"/>
              <a:pPr/>
              <a:t>56</a:t>
            </a:fld>
            <a:endParaRPr lang="en-US"/>
          </a:p>
        </p:txBody>
      </p:sp>
    </p:spTree>
    <p:extLst>
      <p:ext uri="{BB962C8B-B14F-4D97-AF65-F5344CB8AC3E}">
        <p14:creationId xmlns:p14="http://schemas.microsoft.com/office/powerpoint/2010/main" val="121940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Zoom and Reflow Testing</a:t>
            </a:r>
            <a:br>
              <a:rPr kumimoji="0" lang="en-US" sz="8000" b="0" i="0" u="none" strike="noStrike" kern="1200" cap="none" spc="0" normalizeH="0" baseline="0" noProof="0">
                <a:ln>
                  <a:noFill/>
                </a:ln>
                <a:solidFill>
                  <a:schemeClr val="bg1"/>
                </a:solidFill>
                <a:effectLst/>
                <a:uLnTx/>
                <a:uFillTx/>
                <a:latin typeface="+mj-lt"/>
                <a:ea typeface="+mj-ea"/>
                <a:cs typeface="+mj-cs"/>
              </a:rPr>
            </a:br>
            <a:r>
              <a:rPr kumimoji="0" lang="en-US" sz="2400" b="0" i="0" u="none" strike="noStrike" kern="1200" cap="none" spc="0" normalizeH="0" baseline="0" noProof="0">
                <a:ln>
                  <a:noFill/>
                </a:ln>
                <a:solidFill>
                  <a:schemeClr val="bg1"/>
                </a:solidFill>
                <a:effectLst/>
                <a:uLnTx/>
                <a:uFillTx/>
                <a:latin typeface="+mj-lt"/>
                <a:ea typeface="+mj-ea"/>
                <a:cs typeface="+mj-cs"/>
              </a:rPr>
              <a:t>(No special tools needed)</a:t>
            </a:r>
          </a:p>
        </p:txBody>
      </p:sp>
    </p:spTree>
    <p:extLst>
      <p:ext uri="{BB962C8B-B14F-4D97-AF65-F5344CB8AC3E}">
        <p14:creationId xmlns:p14="http://schemas.microsoft.com/office/powerpoint/2010/main" val="4011943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62559CB-E0AA-E94E-B48B-1266C2DFF88D}"/>
              </a:ext>
            </a:extLst>
          </p:cNvPr>
          <p:cNvSpPr>
            <a:spLocks noGrp="1"/>
          </p:cNvSpPr>
          <p:nvPr>
            <p:ph type="title"/>
          </p:nvPr>
        </p:nvSpPr>
        <p:spPr>
          <a:xfrm>
            <a:off x="553156" y="239919"/>
            <a:ext cx="11078776" cy="964553"/>
          </a:xfrm>
        </p:spPr>
        <p:txBody>
          <a:bodyPr/>
          <a:lstStyle/>
          <a:p>
            <a:r>
              <a:rPr lang="en-US" sz="4800"/>
              <a:t>Manual Testing: Zoom &amp; Reflow</a:t>
            </a:r>
          </a:p>
        </p:txBody>
      </p:sp>
      <p:sp>
        <p:nvSpPr>
          <p:cNvPr id="4" name="TextBox 3">
            <a:extLst>
              <a:ext uri="{FF2B5EF4-FFF2-40B4-BE49-F238E27FC236}">
                <a16:creationId xmlns:a16="http://schemas.microsoft.com/office/drawing/2014/main" id="{A0CC8458-EAC6-8783-C923-FD193716E86C}"/>
              </a:ext>
            </a:extLst>
          </p:cNvPr>
          <p:cNvSpPr txBox="1"/>
          <p:nvPr/>
        </p:nvSpPr>
        <p:spPr>
          <a:xfrm>
            <a:off x="560068" y="1203388"/>
            <a:ext cx="11071864" cy="461665"/>
          </a:xfrm>
          <a:prstGeom prst="rect">
            <a:avLst/>
          </a:prstGeom>
          <a:noFill/>
        </p:spPr>
        <p:txBody>
          <a:bodyPr wrap="square" rtlCol="0">
            <a:spAutoFit/>
          </a:bodyPr>
          <a:lstStyle/>
          <a:p>
            <a:r>
              <a:rPr lang="en-US" sz="2400">
                <a:solidFill>
                  <a:schemeClr val="tx1">
                    <a:lumMod val="50000"/>
                  </a:schemeClr>
                </a:solidFill>
              </a:rPr>
              <a:t>Test zoom and reflow to confirm product meets WCAG 1.4.4 (AA) and 1.4.10 (AA).</a:t>
            </a:r>
          </a:p>
        </p:txBody>
      </p:sp>
      <p:sp>
        <p:nvSpPr>
          <p:cNvPr id="2" name="Content">
            <a:extLst>
              <a:ext uri="{FF2B5EF4-FFF2-40B4-BE49-F238E27FC236}">
                <a16:creationId xmlns:a16="http://schemas.microsoft.com/office/drawing/2014/main" id="{22D5630D-357C-7AD1-754E-E4863EA7D226}"/>
              </a:ext>
            </a:extLst>
          </p:cNvPr>
          <p:cNvSpPr txBox="1">
            <a:spLocks/>
          </p:cNvSpPr>
          <p:nvPr/>
        </p:nvSpPr>
        <p:spPr>
          <a:xfrm>
            <a:off x="642257" y="1922079"/>
            <a:ext cx="5780217" cy="3732533"/>
          </a:xfrm>
          <a:prstGeom prst="rect">
            <a:avLst/>
          </a:prstGeom>
        </p:spPr>
        <p:txBody>
          <a:bodyPr lIns="0" tIns="0" rIns="0" bIns="0"/>
          <a:lstStyle>
            <a:lvl1pPr marL="0" marR="0" indent="0" algn="l" defTabSz="457200" rtl="0" eaLnBrk="1" fontAlgn="auto" latinLnBrk="0" hangingPunct="1">
              <a:lnSpc>
                <a:spcPct val="100000"/>
              </a:lnSpc>
              <a:spcBef>
                <a:spcPts val="1200"/>
              </a:spcBef>
              <a:spcAft>
                <a:spcPts val="0"/>
              </a:spcAft>
              <a:buClrTx/>
              <a:buSzTx/>
              <a:buFont typeface="Arial"/>
              <a:buNone/>
              <a:tabLst/>
              <a:defRPr sz="2400" kern="1200">
                <a:solidFill>
                  <a:schemeClr val="tx1">
                    <a:lumMod val="50000"/>
                  </a:schemeClr>
                </a:solidFill>
                <a:latin typeface="+mn-lt"/>
                <a:ea typeface="+mn-ea"/>
                <a:cs typeface="+mn-cs"/>
              </a:defRPr>
            </a:lvl1pPr>
            <a:lvl2pPr marL="233363" indent="-228600" algn="l" defTabSz="457200" rtl="0" eaLnBrk="1" latinLnBrk="0" hangingPunct="1">
              <a:lnSpc>
                <a:spcPct val="100000"/>
              </a:lnSpc>
              <a:spcBef>
                <a:spcPts val="1200"/>
              </a:spcBef>
              <a:spcAft>
                <a:spcPts val="0"/>
              </a:spcAft>
              <a:buFont typeface="Arial" panose="020B0604020202020204" pitchFamily="34" charset="0"/>
              <a:buChar char="•"/>
              <a:tabLst/>
              <a:defRPr sz="2200" kern="1200">
                <a:solidFill>
                  <a:schemeClr val="tx1">
                    <a:lumMod val="50000"/>
                  </a:schemeClr>
                </a:solidFill>
                <a:latin typeface="+mn-lt"/>
                <a:ea typeface="+mn-ea"/>
                <a:cs typeface="+mn-cs"/>
              </a:defRPr>
            </a:lvl2pPr>
            <a:lvl3pPr marL="461963" indent="-222250" algn="l" defTabSz="457200" rtl="0" eaLnBrk="1" latinLnBrk="0" hangingPunct="1">
              <a:lnSpc>
                <a:spcPct val="100000"/>
              </a:lnSpc>
              <a:spcBef>
                <a:spcPts val="1200"/>
              </a:spcBef>
              <a:spcAft>
                <a:spcPts val="0"/>
              </a:spcAft>
              <a:buFont typeface="Arial"/>
              <a:buChar char="•"/>
              <a:tabLst/>
              <a:defRPr sz="2000" kern="1200">
                <a:solidFill>
                  <a:schemeClr val="tx1">
                    <a:lumMod val="50000"/>
                  </a:schemeClr>
                </a:solidFill>
                <a:latin typeface="+mn-lt"/>
                <a:ea typeface="+mn-ea"/>
                <a:cs typeface="+mn-cs"/>
              </a:defRPr>
            </a:lvl3pPr>
            <a:lvl4pPr marL="688975" indent="-220663" algn="l" defTabSz="457200" rtl="0" eaLnBrk="1" latinLnBrk="0" hangingPunct="1">
              <a:lnSpc>
                <a:spcPct val="100000"/>
              </a:lnSpc>
              <a:spcBef>
                <a:spcPts val="1200"/>
              </a:spcBef>
              <a:spcAft>
                <a:spcPts val="0"/>
              </a:spcAft>
              <a:buFont typeface="Arial" panose="020B0604020202020204" pitchFamily="34" charset="0"/>
              <a:buChar char="•"/>
              <a:tabLst/>
              <a:defRPr sz="1800" kern="1200">
                <a:solidFill>
                  <a:schemeClr val="tx1">
                    <a:lumMod val="50000"/>
                  </a:schemeClr>
                </a:solidFill>
                <a:latin typeface="+mn-lt"/>
                <a:ea typeface="+mn-ea"/>
                <a:cs typeface="+mn-cs"/>
              </a:defRPr>
            </a:lvl4pPr>
            <a:lvl5pPr marL="917575" indent="-222250" algn="l" defTabSz="457200" rtl="0" eaLnBrk="1" latinLnBrk="0" hangingPunct="1">
              <a:lnSpc>
                <a:spcPct val="100000"/>
              </a:lnSpc>
              <a:spcBef>
                <a:spcPts val="1200"/>
              </a:spcBef>
              <a:buFont typeface="Arial" panose="020B0604020202020204" pitchFamily="34" charset="0"/>
              <a:buChar char="•"/>
              <a:tabLst/>
              <a:defRPr sz="20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These are not just the “mobile” versions!</a:t>
            </a:r>
            <a:br>
              <a:rPr lang="en-US"/>
            </a:br>
            <a:endParaRPr lang="en-US" sz="1000"/>
          </a:p>
          <a:p>
            <a:r>
              <a:rPr lang="en-US" b="1"/>
              <a:t>At 200% zoom (640 x 512 </a:t>
            </a:r>
            <a:r>
              <a:rPr lang="en-US" b="1" err="1"/>
              <a:t>px</a:t>
            </a:r>
            <a:r>
              <a:rPr lang="en-US" b="1"/>
              <a:t>) and</a:t>
            </a:r>
          </a:p>
          <a:p>
            <a:r>
              <a:rPr lang="en-US" b="1"/>
              <a:t>at 400% zoom (320 x 256 </a:t>
            </a:r>
            <a:r>
              <a:rPr lang="en-US" b="1" err="1"/>
              <a:t>px</a:t>
            </a:r>
            <a:r>
              <a:rPr lang="en-US" b="1"/>
              <a:t>), confirm that:</a:t>
            </a:r>
          </a:p>
          <a:p>
            <a:pPr marL="342900" indent="-342900">
              <a:buFont typeface="Arial" panose="020B0604020202020204" pitchFamily="34" charset="0"/>
              <a:buChar char="•"/>
            </a:pPr>
            <a:r>
              <a:rPr lang="en-US"/>
              <a:t>Text is larger</a:t>
            </a:r>
          </a:p>
          <a:p>
            <a:pPr marL="342900" indent="-342900">
              <a:buFont typeface="Arial" panose="020B0604020202020204" pitchFamily="34" charset="0"/>
              <a:buChar char="•"/>
            </a:pPr>
            <a:r>
              <a:rPr lang="en-US"/>
              <a:t>No content or functionality is missing</a:t>
            </a:r>
          </a:p>
          <a:p>
            <a:pPr marL="342900" indent="-342900">
              <a:buFont typeface="Arial" panose="020B0604020202020204" pitchFamily="34" charset="0"/>
              <a:buChar char="•"/>
            </a:pPr>
            <a:r>
              <a:rPr lang="en-US"/>
              <a:t>Wide, or multi column layouts collapse into one column</a:t>
            </a:r>
          </a:p>
          <a:p>
            <a:pPr marL="342900" indent="-342900">
              <a:buFont typeface="Arial" panose="020B0604020202020204" pitchFamily="34" charset="0"/>
              <a:buChar char="•"/>
            </a:pPr>
            <a:r>
              <a:rPr lang="en-US"/>
              <a:t>Horizontal scrolling is not required*</a:t>
            </a:r>
          </a:p>
          <a:p>
            <a:pPr marL="342900" indent="-342900">
              <a:buFont typeface="Arial" panose="020B0604020202020204" pitchFamily="34" charset="0"/>
              <a:buChar char="•"/>
            </a:pPr>
            <a:endParaRPr lang="en-US"/>
          </a:p>
        </p:txBody>
      </p:sp>
      <p:sp>
        <p:nvSpPr>
          <p:cNvPr id="8" name="Rectangle 7">
            <a:extLst>
              <a:ext uri="{FF2B5EF4-FFF2-40B4-BE49-F238E27FC236}">
                <a16:creationId xmlns:a16="http://schemas.microsoft.com/office/drawing/2014/main" id="{34B99F46-EE34-2B0F-3AA1-FBBA6D0914FB}"/>
              </a:ext>
            </a:extLst>
          </p:cNvPr>
          <p:cNvSpPr/>
          <p:nvPr/>
        </p:nvSpPr>
        <p:spPr>
          <a:xfrm>
            <a:off x="7051964" y="2310755"/>
            <a:ext cx="3964379" cy="29551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rPr>
              <a:t>	Starting Viewport: </a:t>
            </a:r>
          </a:p>
          <a:p>
            <a:pPr marL="804863" lvl="2" indent="-342900">
              <a:buFont typeface="Arial" panose="020B0604020202020204" pitchFamily="34" charset="0"/>
              <a:buChar char="•"/>
            </a:pPr>
            <a:r>
              <a:rPr lang="en-US" sz="1800">
                <a:solidFill>
                  <a:schemeClr val="bg1"/>
                </a:solidFill>
              </a:rPr>
              <a:t>1280px wide</a:t>
            </a:r>
          </a:p>
          <a:p>
            <a:pPr marL="804863" lvl="2" indent="-342900">
              <a:buFont typeface="Arial" panose="020B0604020202020204" pitchFamily="34" charset="0"/>
              <a:buChar char="•"/>
            </a:pPr>
            <a:r>
              <a:rPr lang="en-US" sz="1800">
                <a:solidFill>
                  <a:schemeClr val="bg1"/>
                </a:solidFill>
              </a:rPr>
              <a:t>1024px high</a:t>
            </a:r>
          </a:p>
          <a:p>
            <a:r>
              <a:rPr lang="en-US" sz="2000">
                <a:solidFill>
                  <a:schemeClr val="bg1"/>
                </a:solidFill>
              </a:rPr>
              <a:t>	</a:t>
            </a:r>
            <a:br>
              <a:rPr lang="en-US" sz="2000">
                <a:solidFill>
                  <a:schemeClr val="bg1"/>
                </a:solidFill>
              </a:rPr>
            </a:br>
            <a:r>
              <a:rPr lang="en-US" sz="2000">
                <a:solidFill>
                  <a:schemeClr val="bg1"/>
                </a:solidFill>
              </a:rPr>
              <a:t>	Browser zoom controls:</a:t>
            </a:r>
          </a:p>
          <a:p>
            <a:pPr marL="804863" lvl="2" indent="-342900">
              <a:buFont typeface="Arial" panose="020B0604020202020204" pitchFamily="34" charset="0"/>
              <a:buChar char="•"/>
            </a:pPr>
            <a:r>
              <a:rPr lang="en-US" sz="1800">
                <a:solidFill>
                  <a:schemeClr val="bg1"/>
                </a:solidFill>
              </a:rPr>
              <a:t>Mac: Command +/-</a:t>
            </a:r>
          </a:p>
          <a:p>
            <a:pPr marL="804863" lvl="2" indent="-342900">
              <a:buFont typeface="Arial" panose="020B0604020202020204" pitchFamily="34" charset="0"/>
              <a:buChar char="•"/>
            </a:pPr>
            <a:r>
              <a:rPr lang="en-US" sz="1800">
                <a:solidFill>
                  <a:schemeClr val="bg1"/>
                </a:solidFill>
              </a:rPr>
              <a:t>PC: Control +/-</a:t>
            </a:r>
          </a:p>
        </p:txBody>
      </p:sp>
      <p:sp>
        <p:nvSpPr>
          <p:cNvPr id="5" name="Footnote">
            <a:extLst>
              <a:ext uri="{FF2B5EF4-FFF2-40B4-BE49-F238E27FC236}">
                <a16:creationId xmlns:a16="http://schemas.microsoft.com/office/drawing/2014/main" id="{3841C0E0-02F5-BD40-B470-AF5D3126A543}"/>
              </a:ext>
            </a:extLst>
          </p:cNvPr>
          <p:cNvSpPr>
            <a:spLocks noGrp="1"/>
          </p:cNvSpPr>
          <p:nvPr>
            <p:ph type="body" sz="quarter" idx="14"/>
          </p:nvPr>
        </p:nvSpPr>
        <p:spPr>
          <a:xfrm>
            <a:off x="7051964" y="5555063"/>
            <a:ext cx="4909456" cy="580741"/>
          </a:xfrm>
        </p:spPr>
        <p:txBody>
          <a:bodyPr/>
          <a:lstStyle/>
          <a:p>
            <a:r>
              <a:rPr lang="en-US"/>
              <a:t>*There are some exceptions to the scrolling requirement, such as tables and diagrams </a:t>
            </a:r>
          </a:p>
        </p:txBody>
      </p:sp>
      <p:sp>
        <p:nvSpPr>
          <p:cNvPr id="3" name="Slide Number ">
            <a:extLst>
              <a:ext uri="{FF2B5EF4-FFF2-40B4-BE49-F238E27FC236}">
                <a16:creationId xmlns:a16="http://schemas.microsoft.com/office/drawing/2014/main" id="{A659B928-788E-3D43-8368-960CA8F85C96}"/>
              </a:ext>
            </a:extLst>
          </p:cNvPr>
          <p:cNvSpPr>
            <a:spLocks noGrp="1"/>
          </p:cNvSpPr>
          <p:nvPr>
            <p:ph type="sldNum" sz="quarter" idx="12"/>
          </p:nvPr>
        </p:nvSpPr>
        <p:spPr/>
        <p:txBody>
          <a:bodyPr/>
          <a:lstStyle/>
          <a:p>
            <a:fld id="{523A240F-EAFE-E84F-B44C-6D7A08E0E409}" type="slidenum">
              <a:rPr lang="en-US" smtClean="0"/>
              <a:pPr/>
              <a:t>58</a:t>
            </a:fld>
            <a:endParaRPr lang="en-US"/>
          </a:p>
        </p:txBody>
      </p:sp>
    </p:spTree>
    <p:extLst>
      <p:ext uri="{BB962C8B-B14F-4D97-AF65-F5344CB8AC3E}">
        <p14:creationId xmlns:p14="http://schemas.microsoft.com/office/powerpoint/2010/main" val="51722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5BF895-170A-0C3F-A9AE-C193A8603B77}"/>
              </a:ext>
            </a:extLst>
          </p:cNvPr>
          <p:cNvSpPr>
            <a:spLocks noGrp="1"/>
          </p:cNvSpPr>
          <p:nvPr>
            <p:ph type="sldNum" sz="quarter" idx="12"/>
          </p:nvPr>
        </p:nvSpPr>
        <p:spPr/>
        <p:txBody>
          <a:bodyPr/>
          <a:lstStyle/>
          <a:p>
            <a:fld id="{523A240F-EAFE-E84F-B44C-6D7A08E0E409}" type="slidenum">
              <a:rPr lang="en-US" smtClean="0"/>
              <a:pPr/>
              <a:t>59</a:t>
            </a:fld>
            <a:endParaRPr lang="en-US"/>
          </a:p>
        </p:txBody>
      </p:sp>
      <p:pic>
        <p:nvPicPr>
          <p:cNvPr id="8" name="Picture 7" descr="Screenshot showing chrome window resize information in the upper right hand corner. ">
            <a:extLst>
              <a:ext uri="{FF2B5EF4-FFF2-40B4-BE49-F238E27FC236}">
                <a16:creationId xmlns:a16="http://schemas.microsoft.com/office/drawing/2014/main" id="{BB14359A-B406-317C-5BC3-DF073B0584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7576" y="513216"/>
            <a:ext cx="6500039" cy="4132240"/>
          </a:xfrm>
          <a:prstGeom prst="rect">
            <a:avLst/>
          </a:prstGeom>
        </p:spPr>
      </p:pic>
      <p:sp>
        <p:nvSpPr>
          <p:cNvPr id="4" name="Content Placeholder 3">
            <a:extLst>
              <a:ext uri="{FF2B5EF4-FFF2-40B4-BE49-F238E27FC236}">
                <a16:creationId xmlns:a16="http://schemas.microsoft.com/office/drawing/2014/main" id="{04D86A87-2A3B-4BE3-140E-036AB8D73F0D}"/>
              </a:ext>
            </a:extLst>
          </p:cNvPr>
          <p:cNvSpPr>
            <a:spLocks noGrp="1"/>
          </p:cNvSpPr>
          <p:nvPr>
            <p:ph idx="15"/>
          </p:nvPr>
        </p:nvSpPr>
        <p:spPr>
          <a:xfrm>
            <a:off x="344384" y="1322088"/>
            <a:ext cx="4336026" cy="4132240"/>
          </a:xfrm>
        </p:spPr>
        <p:txBody>
          <a:bodyPr/>
          <a:lstStyle/>
          <a:p>
            <a:pPr marL="342900" indent="-342900">
              <a:buFont typeface="Arial" panose="020B0604020202020204" pitchFamily="34" charset="0"/>
              <a:buChar char="•"/>
            </a:pPr>
            <a:r>
              <a:rPr lang="en-US"/>
              <a:t>Open Chrome/Firefox inspect</a:t>
            </a:r>
          </a:p>
          <a:p>
            <a:pPr marL="342900" indent="-342900">
              <a:buFont typeface="Arial" panose="020B0604020202020204" pitchFamily="34" charset="0"/>
              <a:buChar char="•"/>
            </a:pPr>
            <a:r>
              <a:rPr lang="en-US"/>
              <a:t>Set the inspect tools into a separate window </a:t>
            </a:r>
          </a:p>
          <a:p>
            <a:pPr marL="342900" indent="-342900">
              <a:buFont typeface="Arial" panose="020B0604020202020204" pitchFamily="34" charset="0"/>
              <a:buChar char="•"/>
            </a:pPr>
            <a:r>
              <a:rPr lang="en-US"/>
              <a:t>Resize the main window and note size in upper right</a:t>
            </a:r>
          </a:p>
        </p:txBody>
      </p:sp>
      <p:sp>
        <p:nvSpPr>
          <p:cNvPr id="5" name="Title 4">
            <a:extLst>
              <a:ext uri="{FF2B5EF4-FFF2-40B4-BE49-F238E27FC236}">
                <a16:creationId xmlns:a16="http://schemas.microsoft.com/office/drawing/2014/main" id="{C2CE2AE1-F4EE-69A8-9C94-E7775EE5B5B0}"/>
              </a:ext>
            </a:extLst>
          </p:cNvPr>
          <p:cNvSpPr>
            <a:spLocks noGrp="1"/>
          </p:cNvSpPr>
          <p:nvPr>
            <p:ph type="title"/>
          </p:nvPr>
        </p:nvSpPr>
        <p:spPr/>
        <p:txBody>
          <a:bodyPr/>
          <a:lstStyle/>
          <a:p>
            <a:r>
              <a:rPr lang="en-US"/>
              <a:t>Testing Zoom</a:t>
            </a:r>
          </a:p>
        </p:txBody>
      </p:sp>
      <p:sp>
        <p:nvSpPr>
          <p:cNvPr id="11" name="Rectangle 10">
            <a:extLst>
              <a:ext uri="{FF2B5EF4-FFF2-40B4-BE49-F238E27FC236}">
                <a16:creationId xmlns:a16="http://schemas.microsoft.com/office/drawing/2014/main" id="{F8FB18CB-67F7-9061-52B6-A9D467A73667}"/>
              </a:ext>
            </a:extLst>
          </p:cNvPr>
          <p:cNvSpPr/>
          <p:nvPr/>
        </p:nvSpPr>
        <p:spPr>
          <a:xfrm>
            <a:off x="4113810" y="3167866"/>
            <a:ext cx="3964379" cy="29551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chemeClr val="bg1"/>
                </a:solidFill>
              </a:rPr>
              <a:t>	Starting Viewport: </a:t>
            </a:r>
          </a:p>
          <a:p>
            <a:pPr marL="804863" lvl="2" indent="-342900">
              <a:buFont typeface="Arial" panose="020B0604020202020204" pitchFamily="34" charset="0"/>
              <a:buChar char="•"/>
            </a:pPr>
            <a:r>
              <a:rPr lang="en-US" sz="1800">
                <a:solidFill>
                  <a:schemeClr val="bg1"/>
                </a:solidFill>
              </a:rPr>
              <a:t>1280px wide</a:t>
            </a:r>
          </a:p>
          <a:p>
            <a:pPr marL="804863" lvl="2" indent="-342900">
              <a:buFont typeface="Arial" panose="020B0604020202020204" pitchFamily="34" charset="0"/>
              <a:buChar char="•"/>
            </a:pPr>
            <a:r>
              <a:rPr lang="en-US" sz="1800">
                <a:solidFill>
                  <a:schemeClr val="bg1"/>
                </a:solidFill>
              </a:rPr>
              <a:t>1024px high</a:t>
            </a:r>
          </a:p>
          <a:p>
            <a:r>
              <a:rPr lang="en-US" sz="2000">
                <a:solidFill>
                  <a:schemeClr val="bg1"/>
                </a:solidFill>
              </a:rPr>
              <a:t>	</a:t>
            </a:r>
            <a:br>
              <a:rPr lang="en-US" sz="2000">
                <a:solidFill>
                  <a:schemeClr val="bg1"/>
                </a:solidFill>
              </a:rPr>
            </a:br>
            <a:r>
              <a:rPr lang="en-US" sz="2000">
                <a:solidFill>
                  <a:schemeClr val="bg1"/>
                </a:solidFill>
              </a:rPr>
              <a:t>	Browser zoom controls:</a:t>
            </a:r>
          </a:p>
          <a:p>
            <a:pPr marL="804863" lvl="2" indent="-342900">
              <a:buFont typeface="Arial" panose="020B0604020202020204" pitchFamily="34" charset="0"/>
              <a:buChar char="•"/>
            </a:pPr>
            <a:r>
              <a:rPr lang="en-US" sz="1800">
                <a:solidFill>
                  <a:schemeClr val="bg1"/>
                </a:solidFill>
              </a:rPr>
              <a:t>Mac: Command +/-</a:t>
            </a:r>
          </a:p>
          <a:p>
            <a:pPr marL="804863" lvl="2" indent="-342900">
              <a:buFont typeface="Arial" panose="020B0604020202020204" pitchFamily="34" charset="0"/>
              <a:buChar char="•"/>
            </a:pPr>
            <a:r>
              <a:rPr lang="en-US" sz="1800">
                <a:solidFill>
                  <a:schemeClr val="bg1"/>
                </a:solidFill>
              </a:rPr>
              <a:t>PC: Control +/-</a:t>
            </a:r>
          </a:p>
          <a:p>
            <a:pPr marL="804863" lvl="2" indent="-342900">
              <a:buFont typeface="Arial" panose="020B0604020202020204" pitchFamily="34" charset="0"/>
              <a:buChar char="•"/>
            </a:pPr>
            <a:r>
              <a:rPr lang="en-US">
                <a:solidFill>
                  <a:schemeClr val="bg1"/>
                </a:solidFill>
              </a:rPr>
              <a:t>Reset: control/command + 0</a:t>
            </a:r>
            <a:endParaRPr lang="en-US" sz="1800">
              <a:solidFill>
                <a:schemeClr val="bg1"/>
              </a:solidFill>
            </a:endParaRPr>
          </a:p>
        </p:txBody>
      </p:sp>
    </p:spTree>
    <p:extLst>
      <p:ext uri="{BB962C8B-B14F-4D97-AF65-F5344CB8AC3E}">
        <p14:creationId xmlns:p14="http://schemas.microsoft.com/office/powerpoint/2010/main" val="4179674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p:txBody>
          <a:bodyPr/>
          <a:lstStyle/>
          <a:p>
            <a:r>
              <a:rPr lang="en-US"/>
              <a:t>The </a:t>
            </a:r>
            <a:r>
              <a:rPr lang="en-US" err="1"/>
              <a:t>WebAIM</a:t>
            </a:r>
            <a:r>
              <a:rPr lang="en-US"/>
              <a:t> Million 2025</a:t>
            </a:r>
          </a:p>
        </p:txBody>
      </p:sp>
      <p:sp>
        <p:nvSpPr>
          <p:cNvPr id="5" name="Content">
            <a:extLst>
              <a:ext uri="{FF2B5EF4-FFF2-40B4-BE49-F238E27FC236}">
                <a16:creationId xmlns:a16="http://schemas.microsoft.com/office/drawing/2014/main" id="{D375036B-35F2-A444-9921-65238B1B5FD0}"/>
              </a:ext>
            </a:extLst>
          </p:cNvPr>
          <p:cNvSpPr>
            <a:spLocks noGrp="1"/>
          </p:cNvSpPr>
          <p:nvPr>
            <p:ph type="body" sz="quarter" idx="22"/>
          </p:nvPr>
        </p:nvSpPr>
        <p:spPr/>
        <p:txBody>
          <a:bodyPr/>
          <a:lstStyle/>
          <a:p>
            <a:pPr marL="342900" indent="-342900">
              <a:buFont typeface="Arial" panose="020B0604020202020204" pitchFamily="34" charset="0"/>
              <a:buChar char="•"/>
            </a:pPr>
            <a:r>
              <a:rPr lang="en-US" b="1" i="0">
                <a:solidFill>
                  <a:srgbClr val="333333"/>
                </a:solidFill>
                <a:effectLst/>
                <a:highlight>
                  <a:srgbClr val="FFFFFF"/>
                </a:highlight>
                <a:latin typeface="Open Sans" panose="020B0606030504020204" pitchFamily="34" charset="0"/>
              </a:rPr>
              <a:t>“Across the one million home pages, 50,960,288 distinct accessibility errors were detected—an average of 51 errors per page</a:t>
            </a:r>
            <a:r>
              <a:rPr lang="en-US" b="0" i="0">
                <a:solidFill>
                  <a:srgbClr val="333333"/>
                </a:solidFill>
                <a:effectLst/>
                <a:highlight>
                  <a:srgbClr val="FFFFFF"/>
                </a:highlight>
                <a:latin typeface="Open Sans" panose="020B0606030504020204" pitchFamily="34" charset="0"/>
              </a:rPr>
              <a:t>.”</a:t>
            </a:r>
          </a:p>
          <a:p>
            <a:pPr marL="342900" indent="-342900">
              <a:buFont typeface="Arial" panose="020B0604020202020204" pitchFamily="34" charset="0"/>
              <a:buChar char="•"/>
            </a:pPr>
            <a:r>
              <a:rPr lang="en-US" b="0" i="0">
                <a:solidFill>
                  <a:srgbClr val="333333"/>
                </a:solidFill>
                <a:effectLst/>
                <a:highlight>
                  <a:srgbClr val="FFFFFF"/>
                </a:highlight>
                <a:latin typeface="Open Sans" panose="020B0606030504020204" pitchFamily="34" charset="0"/>
              </a:rPr>
              <a:t>The number of detected errors decreased 10.3% since the 2024 analysis which found 56.8 errors/page.</a:t>
            </a:r>
          </a:p>
          <a:p>
            <a:pPr marL="342900" indent="-342900">
              <a:buFont typeface="Arial" panose="020B0604020202020204" pitchFamily="34" charset="0"/>
              <a:buChar char="•"/>
            </a:pPr>
            <a:r>
              <a:rPr lang="en-US" b="0" i="0">
                <a:solidFill>
                  <a:srgbClr val="333333"/>
                </a:solidFill>
                <a:effectLst/>
                <a:highlight>
                  <a:srgbClr val="FFFFFF"/>
                </a:highlight>
                <a:latin typeface="Open Sans" panose="020B0606030504020204" pitchFamily="34" charset="0"/>
              </a:rPr>
              <a:t>Detected via </a:t>
            </a:r>
            <a:r>
              <a:rPr lang="en-US" b="0" i="0" err="1">
                <a:solidFill>
                  <a:srgbClr val="333333"/>
                </a:solidFill>
                <a:effectLst/>
                <a:highlight>
                  <a:srgbClr val="FFFFFF"/>
                </a:highlight>
                <a:latin typeface="Open Sans" panose="020B0606030504020204" pitchFamily="34" charset="0"/>
              </a:rPr>
              <a:t>WebAIM</a:t>
            </a:r>
            <a:r>
              <a:rPr lang="en-US" b="0" i="0">
                <a:solidFill>
                  <a:srgbClr val="333333"/>
                </a:solidFill>
                <a:effectLst/>
                <a:highlight>
                  <a:srgbClr val="FFFFFF"/>
                </a:highlight>
                <a:latin typeface="Open Sans" panose="020B0606030504020204" pitchFamily="34" charset="0"/>
              </a:rPr>
              <a:t> WAVE tool (</a:t>
            </a:r>
            <a:r>
              <a:rPr lang="en-US" b="0" i="0">
                <a:solidFill>
                  <a:srgbClr val="333333"/>
                </a:solidFill>
                <a:effectLst/>
                <a:highlight>
                  <a:srgbClr val="FFFFFF"/>
                </a:highlight>
                <a:latin typeface="Open Sans" panose="020B0606030504020204" pitchFamily="34" charset="0"/>
                <a:hlinkClick r:id="rId2"/>
              </a:rPr>
              <a:t>web </a:t>
            </a:r>
            <a:r>
              <a:rPr lang="en-US">
                <a:solidFill>
                  <a:srgbClr val="333333"/>
                </a:solidFill>
                <a:highlight>
                  <a:srgbClr val="FFFFFF"/>
                </a:highlight>
                <a:latin typeface="Open Sans" panose="020B0606030504020204" pitchFamily="34" charset="0"/>
                <a:hlinkClick r:id="rId2"/>
              </a:rPr>
              <a:t>a</a:t>
            </a:r>
            <a:r>
              <a:rPr lang="en-US" b="0" i="0">
                <a:solidFill>
                  <a:srgbClr val="333333"/>
                </a:solidFill>
                <a:effectLst/>
                <a:highlight>
                  <a:srgbClr val="FFFFFF"/>
                </a:highlight>
                <a:latin typeface="Open Sans" panose="020B0606030504020204" pitchFamily="34" charset="0"/>
                <a:hlinkClick r:id="rId2"/>
              </a:rPr>
              <a:t>ccessibility  evaluation tool</a:t>
            </a:r>
            <a:r>
              <a:rPr lang="en-US" b="0" i="0">
                <a:solidFill>
                  <a:srgbClr val="333333"/>
                </a:solidFill>
                <a:effectLst/>
                <a:highlight>
                  <a:srgbClr val="FFFFFF"/>
                </a:highlight>
                <a:latin typeface="Open Sans" panose="020B0606030504020204" pitchFamily="34" charset="0"/>
              </a:rPr>
              <a:t>)</a:t>
            </a:r>
          </a:p>
          <a:p>
            <a:pPr marL="342900" indent="-342900">
              <a:buFont typeface="Arial" panose="020B0604020202020204" pitchFamily="34" charset="0"/>
              <a:buChar char="•"/>
            </a:pPr>
            <a:r>
              <a:rPr lang="en-US">
                <a:solidFill>
                  <a:srgbClr val="333333"/>
                </a:solidFill>
                <a:highlight>
                  <a:srgbClr val="FFFFFF"/>
                </a:highlight>
                <a:latin typeface="Open Sans" panose="020B0606030504020204" pitchFamily="34" charset="0"/>
                <a:hlinkClick r:id="rId3"/>
              </a:rPr>
              <a:t>WebAIM Million results</a:t>
            </a:r>
            <a:endParaRPr lang="en-US" b="0" i="0">
              <a:solidFill>
                <a:srgbClr val="333333"/>
              </a:solidFill>
              <a:effectLst/>
              <a:highlight>
                <a:srgbClr val="FFFFFF"/>
              </a:highlight>
              <a:latin typeface="Open Sans" panose="020B0606030504020204" pitchFamily="34" charset="0"/>
            </a:endParaRPr>
          </a:p>
        </p:txBody>
      </p:sp>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lstStyle/>
          <a:p>
            <a:fld id="{523A240F-EAFE-E84F-B44C-6D7A08E0E409}" type="slidenum">
              <a:rPr lang="en-US" smtClean="0"/>
              <a:pPr/>
              <a:t>6</a:t>
            </a:fld>
            <a:endParaRPr lang="en-US"/>
          </a:p>
        </p:txBody>
      </p:sp>
    </p:spTree>
    <p:extLst>
      <p:ext uri="{BB962C8B-B14F-4D97-AF65-F5344CB8AC3E}">
        <p14:creationId xmlns:p14="http://schemas.microsoft.com/office/powerpoint/2010/main" val="478546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Zoom and Reflow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60</a:t>
            </a:fld>
            <a:endParaRPr lang="en-US"/>
          </a:p>
        </p:txBody>
      </p:sp>
    </p:spTree>
    <p:extLst>
      <p:ext uri="{BB962C8B-B14F-4D97-AF65-F5344CB8AC3E}">
        <p14:creationId xmlns:p14="http://schemas.microsoft.com/office/powerpoint/2010/main" val="2468020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3285EC-37D8-DBDA-69B6-1671B2677D2B}"/>
              </a:ext>
            </a:extLst>
          </p:cNvPr>
          <p:cNvSpPr>
            <a:spLocks noGrp="1"/>
          </p:cNvSpPr>
          <p:nvPr>
            <p:ph type="title"/>
          </p:nvPr>
        </p:nvSpPr>
        <p:spPr>
          <a:xfrm>
            <a:off x="6444474" y="357535"/>
            <a:ext cx="5267318" cy="964553"/>
          </a:xfrm>
        </p:spPr>
        <p:txBody>
          <a:bodyPr>
            <a:normAutofit/>
          </a:bodyPr>
          <a:lstStyle/>
          <a:p>
            <a:r>
              <a:rPr lang="en-US"/>
              <a:t>Text Sizing &amp; Reflow</a:t>
            </a:r>
          </a:p>
        </p:txBody>
      </p:sp>
      <p:sp>
        <p:nvSpPr>
          <p:cNvPr id="5" name="Content Placeholder 4">
            <a:extLst>
              <a:ext uri="{FF2B5EF4-FFF2-40B4-BE49-F238E27FC236}">
                <a16:creationId xmlns:a16="http://schemas.microsoft.com/office/drawing/2014/main" id="{D65B6FFB-AF60-C2F2-AA06-556A98D85677}"/>
              </a:ext>
            </a:extLst>
          </p:cNvPr>
          <p:cNvSpPr>
            <a:spLocks noGrp="1"/>
          </p:cNvSpPr>
          <p:nvPr>
            <p:ph idx="1"/>
          </p:nvPr>
        </p:nvSpPr>
        <p:spPr>
          <a:xfrm>
            <a:off x="6444472" y="1600343"/>
            <a:ext cx="5267319" cy="4131338"/>
          </a:xfrm>
        </p:spPr>
        <p:txBody>
          <a:bodyPr>
            <a:normAutofit/>
          </a:bodyPr>
          <a:lstStyle/>
          <a:p>
            <a:pPr marL="342900" indent="-342900">
              <a:buFont typeface="Arial" panose="020B0604020202020204" pitchFamily="34" charset="0"/>
              <a:buChar char="•"/>
            </a:pPr>
            <a:r>
              <a:rPr lang="en-US" err="1">
                <a:hlinkClick r:id="rId3"/>
              </a:rPr>
              <a:t>Partylite</a:t>
            </a:r>
            <a:endParaRPr lang="en-US"/>
          </a:p>
        </p:txBody>
      </p:sp>
      <p:pic>
        <p:nvPicPr>
          <p:cNvPr id="8" name="Picture Placeholder 7" descr="An oddly shaped bubble with a reflection within it.&#10;">
            <a:extLst>
              <a:ext uri="{FF2B5EF4-FFF2-40B4-BE49-F238E27FC236}">
                <a16:creationId xmlns:a16="http://schemas.microsoft.com/office/drawing/2014/main" id="{B2D0EEB2-E059-59DE-2646-9034AE8DBA2D}"/>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r="-1"/>
          <a:stretch/>
        </p:blipFill>
        <p:spPr>
          <a:xfrm>
            <a:off x="474758" y="165279"/>
            <a:ext cx="5272769" cy="6227327"/>
          </a:xfrm>
          <a:noFill/>
        </p:spPr>
      </p:pic>
      <p:sp>
        <p:nvSpPr>
          <p:cNvPr id="13" name="Text Placeholder 3">
            <a:extLst>
              <a:ext uri="{FF2B5EF4-FFF2-40B4-BE49-F238E27FC236}">
                <a16:creationId xmlns:a16="http://schemas.microsoft.com/office/drawing/2014/main" id="{7A535A5F-5B7A-FD3B-34C9-ADFA15576FBC}"/>
              </a:ext>
            </a:extLst>
          </p:cNvPr>
          <p:cNvSpPr>
            <a:spLocks noGrp="1"/>
          </p:cNvSpPr>
          <p:nvPr>
            <p:ph type="body" sz="quarter" idx="14"/>
          </p:nvPr>
        </p:nvSpPr>
        <p:spPr>
          <a:xfrm>
            <a:off x="6396887" y="6009936"/>
            <a:ext cx="5314905" cy="382670"/>
          </a:xfrm>
        </p:spPr>
        <p:txBody>
          <a:bodyPr/>
          <a:lstStyle/>
          <a:p>
            <a:r>
              <a:rPr lang="en-US"/>
              <a:t>Image by </a:t>
            </a:r>
            <a:r>
              <a:rPr lang="en-US">
                <a:hlinkClick r:id="rId5"/>
              </a:rPr>
              <a:t>Adina </a:t>
            </a:r>
            <a:r>
              <a:rPr lang="en-US" err="1">
                <a:hlinkClick r:id="rId5"/>
              </a:rPr>
              <a:t>Voicu</a:t>
            </a:r>
            <a:r>
              <a:rPr lang="en-US"/>
              <a:t> from </a:t>
            </a:r>
            <a:r>
              <a:rPr lang="en-US" err="1">
                <a:hlinkClick r:id="rId6"/>
              </a:rPr>
              <a:t>Pixabay</a:t>
            </a:r>
            <a:endParaRPr lang="en-US"/>
          </a:p>
        </p:txBody>
      </p:sp>
      <p:sp>
        <p:nvSpPr>
          <p:cNvPr id="2" name="Slide Number Placeholder 1">
            <a:extLst>
              <a:ext uri="{FF2B5EF4-FFF2-40B4-BE49-F238E27FC236}">
                <a16:creationId xmlns:a16="http://schemas.microsoft.com/office/drawing/2014/main" id="{6C83F80A-F137-AAD7-0ADC-B8718840DB68}"/>
              </a:ext>
            </a:extLst>
          </p:cNvPr>
          <p:cNvSpPr>
            <a:spLocks noGrp="1"/>
          </p:cNvSpPr>
          <p:nvPr>
            <p:ph type="sldNum" sz="quarter" idx="12"/>
          </p:nvPr>
        </p:nvSpPr>
        <p:spPr>
          <a:xfrm>
            <a:off x="344384" y="6530968"/>
            <a:ext cx="595746" cy="224023"/>
          </a:xfrm>
        </p:spPr>
        <p:txBody>
          <a:bodyPr anchor="ctr">
            <a:normAutofit/>
          </a:bodyPr>
          <a:lstStyle/>
          <a:p>
            <a:pPr>
              <a:lnSpc>
                <a:spcPct val="90000"/>
              </a:lnSpc>
              <a:spcAft>
                <a:spcPts val="600"/>
              </a:spcAft>
            </a:pPr>
            <a:fld id="{523A240F-EAFE-E84F-B44C-6D7A08E0E409}" type="slidenum">
              <a:rPr lang="en-US" sz="1500" smtClean="0"/>
              <a:pPr>
                <a:lnSpc>
                  <a:spcPct val="90000"/>
                </a:lnSpc>
                <a:spcAft>
                  <a:spcPts val="600"/>
                </a:spcAft>
              </a:pPr>
              <a:t>61</a:t>
            </a:fld>
            <a:endParaRPr lang="en-US" sz="1500"/>
          </a:p>
        </p:txBody>
      </p:sp>
    </p:spTree>
    <p:extLst>
      <p:ext uri="{BB962C8B-B14F-4D97-AF65-F5344CB8AC3E}">
        <p14:creationId xmlns:p14="http://schemas.microsoft.com/office/powerpoint/2010/main" val="2918721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Text Spacing Testing</a:t>
            </a:r>
            <a:endParaRPr kumimoji="0" lang="en-US" sz="2400" b="0"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242194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62559CB-E0AA-E94E-B48B-1266C2DFF88D}"/>
              </a:ext>
            </a:extLst>
          </p:cNvPr>
          <p:cNvSpPr>
            <a:spLocks noGrp="1"/>
          </p:cNvSpPr>
          <p:nvPr>
            <p:ph type="title"/>
          </p:nvPr>
        </p:nvSpPr>
        <p:spPr>
          <a:xfrm>
            <a:off x="560068" y="460601"/>
            <a:ext cx="11078776" cy="964553"/>
          </a:xfrm>
        </p:spPr>
        <p:txBody>
          <a:bodyPr/>
          <a:lstStyle/>
          <a:p>
            <a:r>
              <a:rPr lang="en-US" sz="4800"/>
              <a:t>Manual Testing: Text Spacing</a:t>
            </a:r>
          </a:p>
        </p:txBody>
      </p:sp>
      <p:sp>
        <p:nvSpPr>
          <p:cNvPr id="2" name="TextBox 1">
            <a:extLst>
              <a:ext uri="{FF2B5EF4-FFF2-40B4-BE49-F238E27FC236}">
                <a16:creationId xmlns:a16="http://schemas.microsoft.com/office/drawing/2014/main" id="{946258D9-8A53-622A-4218-0F60EC1C7E30}"/>
              </a:ext>
            </a:extLst>
          </p:cNvPr>
          <p:cNvSpPr txBox="1"/>
          <p:nvPr/>
        </p:nvSpPr>
        <p:spPr>
          <a:xfrm>
            <a:off x="466068" y="1300396"/>
            <a:ext cx="11432562" cy="584775"/>
          </a:xfrm>
          <a:prstGeom prst="rect">
            <a:avLst/>
          </a:prstGeom>
          <a:noFill/>
        </p:spPr>
        <p:txBody>
          <a:bodyPr wrap="square" rtlCol="0">
            <a:spAutoFit/>
          </a:bodyPr>
          <a:lstStyle/>
          <a:p>
            <a:r>
              <a:rPr lang="en-US" sz="3200">
                <a:solidFill>
                  <a:schemeClr val="tx1">
                    <a:lumMod val="50000"/>
                  </a:schemeClr>
                </a:solidFill>
              </a:rPr>
              <a:t>Test text spacing to confirm product meets WCAG 1.4.12 (AA)</a:t>
            </a:r>
          </a:p>
        </p:txBody>
      </p:sp>
      <p:sp>
        <p:nvSpPr>
          <p:cNvPr id="6" name="Content">
            <a:extLst>
              <a:ext uri="{FF2B5EF4-FFF2-40B4-BE49-F238E27FC236}">
                <a16:creationId xmlns:a16="http://schemas.microsoft.com/office/drawing/2014/main" id="{42459435-AA9E-634A-A875-F5799D9A7972}"/>
              </a:ext>
            </a:extLst>
          </p:cNvPr>
          <p:cNvSpPr>
            <a:spLocks noGrp="1"/>
          </p:cNvSpPr>
          <p:nvPr>
            <p:ph idx="15"/>
          </p:nvPr>
        </p:nvSpPr>
        <p:spPr>
          <a:xfrm>
            <a:off x="553156" y="2059394"/>
            <a:ext cx="4715530" cy="4011557"/>
          </a:xfrm>
        </p:spPr>
        <p:txBody>
          <a:bodyPr/>
          <a:lstStyle/>
          <a:p>
            <a:r>
              <a:rPr lang="en-US" sz="2800"/>
              <a:t>Change text styles:</a:t>
            </a:r>
          </a:p>
          <a:p>
            <a:pPr marL="342900" indent="-342900">
              <a:spcBef>
                <a:spcPts val="0"/>
              </a:spcBef>
              <a:buFont typeface="Arial" panose="020B0604020202020204" pitchFamily="34" charset="0"/>
              <a:buChar char="•"/>
            </a:pPr>
            <a:r>
              <a:rPr lang="en-US" sz="2000"/>
              <a:t>Line height (line spacing) to at least 1.5 times the font size</a:t>
            </a:r>
          </a:p>
          <a:p>
            <a:pPr marL="342900" indent="-342900">
              <a:spcBef>
                <a:spcPts val="0"/>
              </a:spcBef>
              <a:buFont typeface="Arial" panose="020B0604020202020204" pitchFamily="34" charset="0"/>
              <a:buChar char="•"/>
            </a:pPr>
            <a:r>
              <a:rPr lang="en-US" sz="2000"/>
              <a:t>Spacing following paragraphs to at least 2 times the font size</a:t>
            </a:r>
          </a:p>
          <a:p>
            <a:pPr marL="342900" indent="-342900">
              <a:spcBef>
                <a:spcPts val="0"/>
              </a:spcBef>
              <a:buFont typeface="Arial" panose="020B0604020202020204" pitchFamily="34" charset="0"/>
              <a:buChar char="•"/>
            </a:pPr>
            <a:r>
              <a:rPr lang="en-US" sz="2000"/>
              <a:t>Letter spacing (tracking) to at least 0.12 times the font size</a:t>
            </a:r>
          </a:p>
          <a:p>
            <a:pPr marL="342900" indent="-342900">
              <a:spcBef>
                <a:spcPts val="0"/>
              </a:spcBef>
              <a:buFont typeface="Arial" panose="020B0604020202020204" pitchFamily="34" charset="0"/>
              <a:buChar char="•"/>
            </a:pPr>
            <a:r>
              <a:rPr lang="en-US" sz="2000"/>
              <a:t>Word spacing to at least 0.16 times the font size</a:t>
            </a:r>
            <a:br>
              <a:rPr lang="en-US" sz="2000"/>
            </a:br>
            <a:endParaRPr lang="en-US" sz="2000"/>
          </a:p>
          <a:p>
            <a:pPr>
              <a:spcBef>
                <a:spcPts val="0"/>
              </a:spcBef>
            </a:pPr>
            <a:r>
              <a:rPr lang="en-US" sz="2400">
                <a:solidFill>
                  <a:schemeClr val="bg2">
                    <a:lumMod val="10000"/>
                  </a:schemeClr>
                </a:solidFill>
                <a:hlinkClick r:id="rId3"/>
              </a:rPr>
              <a:t>UK Dept. of Education Bookmarklet </a:t>
            </a:r>
            <a:r>
              <a:rPr lang="en-US" sz="2400">
                <a:solidFill>
                  <a:schemeClr val="bg2">
                    <a:lumMod val="10000"/>
                  </a:schemeClr>
                </a:solidFill>
              </a:rPr>
              <a:t>sets these all for you, thankfully!</a:t>
            </a:r>
            <a:endParaRPr lang="en-US"/>
          </a:p>
          <a:p>
            <a:endParaRPr lang="en-US"/>
          </a:p>
          <a:p>
            <a:endParaRPr lang="en-US"/>
          </a:p>
          <a:p>
            <a:endParaRPr lang="en-US"/>
          </a:p>
        </p:txBody>
      </p:sp>
      <p:sp>
        <p:nvSpPr>
          <p:cNvPr id="8" name="TextBox 7">
            <a:extLst>
              <a:ext uri="{FF2B5EF4-FFF2-40B4-BE49-F238E27FC236}">
                <a16:creationId xmlns:a16="http://schemas.microsoft.com/office/drawing/2014/main" id="{325CDAC4-444F-D23C-47E8-CCC39F92310C}"/>
              </a:ext>
            </a:extLst>
          </p:cNvPr>
          <p:cNvSpPr txBox="1"/>
          <p:nvPr/>
        </p:nvSpPr>
        <p:spPr>
          <a:xfrm>
            <a:off x="6438909" y="2059394"/>
            <a:ext cx="5306777" cy="1815882"/>
          </a:xfrm>
          <a:prstGeom prst="rect">
            <a:avLst/>
          </a:prstGeom>
          <a:noFill/>
        </p:spPr>
        <p:txBody>
          <a:bodyPr wrap="square">
            <a:spAutoFit/>
          </a:bodyPr>
          <a:lstStyle/>
          <a:p>
            <a:r>
              <a:rPr lang="en-US" sz="2800">
                <a:solidFill>
                  <a:schemeClr val="bg2">
                    <a:lumMod val="10000"/>
                  </a:schemeClr>
                </a:solidFill>
              </a:rPr>
              <a:t>Confirm the following:</a:t>
            </a:r>
          </a:p>
          <a:p>
            <a:pPr marL="342900" indent="-342900">
              <a:buFont typeface="Arial" panose="020B0604020202020204" pitchFamily="34" charset="0"/>
              <a:buChar char="•"/>
            </a:pPr>
            <a:r>
              <a:rPr lang="en-US" sz="2000">
                <a:solidFill>
                  <a:schemeClr val="bg2">
                    <a:lumMod val="10000"/>
                  </a:schemeClr>
                </a:solidFill>
              </a:rPr>
              <a:t>All content and functionality remain the same</a:t>
            </a:r>
          </a:p>
          <a:p>
            <a:pPr marL="342900" indent="-342900">
              <a:buFont typeface="Arial" panose="020B0604020202020204" pitchFamily="34" charset="0"/>
              <a:buChar char="•"/>
            </a:pPr>
            <a:r>
              <a:rPr lang="en-US" sz="2000">
                <a:solidFill>
                  <a:schemeClr val="bg2">
                    <a:lumMod val="10000"/>
                  </a:schemeClr>
                </a:solidFill>
              </a:rPr>
              <a:t>No instances of overlapping text</a:t>
            </a:r>
          </a:p>
          <a:p>
            <a:pPr marL="342900" indent="-342900">
              <a:buFont typeface="Arial" panose="020B0604020202020204" pitchFamily="34" charset="0"/>
              <a:buChar char="•"/>
            </a:pPr>
            <a:r>
              <a:rPr lang="en-US" sz="2000">
                <a:solidFill>
                  <a:schemeClr val="bg2">
                    <a:lumMod val="10000"/>
                  </a:schemeClr>
                </a:solidFill>
              </a:rPr>
              <a:t>Vertical and horizontal texts are not cut off</a:t>
            </a:r>
          </a:p>
          <a:p>
            <a:pPr marL="342900" indent="-342900">
              <a:buFont typeface="Arial" panose="020B0604020202020204" pitchFamily="34" charset="0"/>
              <a:buChar char="•"/>
            </a:pPr>
            <a:endParaRPr lang="en-US" sz="2400">
              <a:solidFill>
                <a:schemeClr val="bg2">
                  <a:lumMod val="10000"/>
                </a:schemeClr>
              </a:solidFill>
            </a:endParaRPr>
          </a:p>
        </p:txBody>
      </p:sp>
      <p:pic>
        <p:nvPicPr>
          <p:cNvPr id="4" name="Picture 3">
            <a:extLst>
              <a:ext uri="{FF2B5EF4-FFF2-40B4-BE49-F238E27FC236}">
                <a16:creationId xmlns:a16="http://schemas.microsoft.com/office/drawing/2014/main" id="{9AC8F548-542B-FB5D-6E66-D92F8CCEF6E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93528" y="4049499"/>
            <a:ext cx="1877787" cy="484731"/>
          </a:xfrm>
          <a:prstGeom prst="rect">
            <a:avLst/>
          </a:prstGeom>
        </p:spPr>
      </p:pic>
      <p:pic>
        <p:nvPicPr>
          <p:cNvPr id="9" name="Picture 8">
            <a:extLst>
              <a:ext uri="{FF2B5EF4-FFF2-40B4-BE49-F238E27FC236}">
                <a16:creationId xmlns:a16="http://schemas.microsoft.com/office/drawing/2014/main" id="{1E82790A-9D2A-4C8C-DDC2-209D9C6ED24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4928" y="5233877"/>
            <a:ext cx="2334986" cy="526111"/>
          </a:xfrm>
          <a:prstGeom prst="rect">
            <a:avLst/>
          </a:prstGeom>
        </p:spPr>
      </p:pic>
      <p:sp>
        <p:nvSpPr>
          <p:cNvPr id="10" name="Down Arrow 9">
            <a:extLst>
              <a:ext uri="{FF2B5EF4-FFF2-40B4-BE49-F238E27FC236}">
                <a16:creationId xmlns:a16="http://schemas.microsoft.com/office/drawing/2014/main" id="{A4227E15-407E-0DCF-4BDB-9C274A66268B}"/>
              </a:ext>
              <a:ext uri="{C183D7F6-B498-43B3-948B-1728B52AA6E4}">
                <adec:decorative xmlns:adec="http://schemas.microsoft.com/office/drawing/2017/decorative" val="1"/>
              </a:ext>
            </a:extLst>
          </p:cNvPr>
          <p:cNvSpPr/>
          <p:nvPr/>
        </p:nvSpPr>
        <p:spPr>
          <a:xfrm>
            <a:off x="8866993" y="4651173"/>
            <a:ext cx="353207" cy="484731"/>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
            <a:extLst>
              <a:ext uri="{FF2B5EF4-FFF2-40B4-BE49-F238E27FC236}">
                <a16:creationId xmlns:a16="http://schemas.microsoft.com/office/drawing/2014/main" id="{A659B928-788E-3D43-8368-960CA8F85C96}"/>
              </a:ext>
            </a:extLst>
          </p:cNvPr>
          <p:cNvSpPr>
            <a:spLocks noGrp="1"/>
          </p:cNvSpPr>
          <p:nvPr>
            <p:ph type="sldNum" sz="quarter" idx="12"/>
          </p:nvPr>
        </p:nvSpPr>
        <p:spPr/>
        <p:txBody>
          <a:bodyPr/>
          <a:lstStyle/>
          <a:p>
            <a:fld id="{523A240F-EAFE-E84F-B44C-6D7A08E0E409}" type="slidenum">
              <a:rPr lang="en-US" smtClean="0"/>
              <a:pPr/>
              <a:t>63</a:t>
            </a:fld>
            <a:endParaRPr lang="en-US"/>
          </a:p>
        </p:txBody>
      </p:sp>
    </p:spTree>
    <p:extLst>
      <p:ext uri="{BB962C8B-B14F-4D97-AF65-F5344CB8AC3E}">
        <p14:creationId xmlns:p14="http://schemas.microsoft.com/office/powerpoint/2010/main" val="226858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62559CB-E0AA-E94E-B48B-1266C2DFF88D}"/>
              </a:ext>
            </a:extLst>
          </p:cNvPr>
          <p:cNvSpPr>
            <a:spLocks noGrp="1"/>
          </p:cNvSpPr>
          <p:nvPr>
            <p:ph type="title"/>
          </p:nvPr>
        </p:nvSpPr>
        <p:spPr>
          <a:xfrm>
            <a:off x="556612" y="487169"/>
            <a:ext cx="11078776" cy="964553"/>
          </a:xfrm>
        </p:spPr>
        <p:txBody>
          <a:bodyPr/>
          <a:lstStyle/>
          <a:p>
            <a:r>
              <a:rPr lang="en-US" sz="4800"/>
              <a:t>Manual Testing: Text Spacing Example</a:t>
            </a:r>
          </a:p>
        </p:txBody>
      </p:sp>
      <p:sp>
        <p:nvSpPr>
          <p:cNvPr id="19" name="TextBox 18">
            <a:extLst>
              <a:ext uri="{FF2B5EF4-FFF2-40B4-BE49-F238E27FC236}">
                <a16:creationId xmlns:a16="http://schemas.microsoft.com/office/drawing/2014/main" id="{5DB7EAFD-DDCD-3031-4001-CAF3EFA769BD}"/>
              </a:ext>
            </a:extLst>
          </p:cNvPr>
          <p:cNvSpPr txBox="1"/>
          <p:nvPr/>
        </p:nvSpPr>
        <p:spPr>
          <a:xfrm>
            <a:off x="471598" y="2636577"/>
            <a:ext cx="1140031" cy="400110"/>
          </a:xfrm>
          <a:prstGeom prst="rect">
            <a:avLst/>
          </a:prstGeom>
          <a:noFill/>
        </p:spPr>
        <p:txBody>
          <a:bodyPr wrap="square" rtlCol="0">
            <a:spAutoFit/>
          </a:bodyPr>
          <a:lstStyle/>
          <a:p>
            <a:r>
              <a:rPr lang="en-US" sz="2000" b="1">
                <a:solidFill>
                  <a:schemeClr val="bg2">
                    <a:lumMod val="10000"/>
                  </a:schemeClr>
                </a:solidFill>
              </a:rPr>
              <a:t>Before:</a:t>
            </a:r>
          </a:p>
        </p:txBody>
      </p:sp>
      <p:pic>
        <p:nvPicPr>
          <p:cNvPr id="18" name="Content Placeholder 17" descr="Screenshot of Success criterion 1.4.12 Text spacing before text spacing bookmarklet applied. ">
            <a:extLst>
              <a:ext uri="{FF2B5EF4-FFF2-40B4-BE49-F238E27FC236}">
                <a16:creationId xmlns:a16="http://schemas.microsoft.com/office/drawing/2014/main" id="{83DE37BB-0693-A35F-77EC-B4F46687E62D}"/>
              </a:ext>
            </a:extLst>
          </p:cNvPr>
          <p:cNvPicPr>
            <a:picLocks noGrp="1" noChangeAspect="1"/>
          </p:cNvPicPr>
          <p:nvPr>
            <p:ph idx="15"/>
          </p:nvPr>
        </p:nvPicPr>
        <p:blipFill>
          <a:blip r:embed="rId3" cstate="screen">
            <a:extLst>
              <a:ext uri="{28A0092B-C50C-407E-A947-70E740481C1C}">
                <a14:useLocalDpi xmlns:a14="http://schemas.microsoft.com/office/drawing/2010/main"/>
              </a:ext>
            </a:extLst>
          </a:blip>
          <a:stretch>
            <a:fillRect/>
          </a:stretch>
        </p:blipFill>
        <p:spPr>
          <a:xfrm>
            <a:off x="13607" y="3070147"/>
            <a:ext cx="6360493" cy="2658727"/>
          </a:xfrm>
        </p:spPr>
      </p:pic>
      <p:sp>
        <p:nvSpPr>
          <p:cNvPr id="20" name="TextBox 19">
            <a:extLst>
              <a:ext uri="{FF2B5EF4-FFF2-40B4-BE49-F238E27FC236}">
                <a16:creationId xmlns:a16="http://schemas.microsoft.com/office/drawing/2014/main" id="{8A74FA12-5DEA-9796-6CE6-856CF830735D}"/>
              </a:ext>
            </a:extLst>
          </p:cNvPr>
          <p:cNvSpPr txBox="1"/>
          <p:nvPr/>
        </p:nvSpPr>
        <p:spPr>
          <a:xfrm>
            <a:off x="6583433" y="2636577"/>
            <a:ext cx="845127" cy="400110"/>
          </a:xfrm>
          <a:prstGeom prst="rect">
            <a:avLst/>
          </a:prstGeom>
          <a:noFill/>
        </p:spPr>
        <p:txBody>
          <a:bodyPr wrap="square" rtlCol="0">
            <a:spAutoFit/>
          </a:bodyPr>
          <a:lstStyle/>
          <a:p>
            <a:r>
              <a:rPr lang="en-US" sz="2000" b="1">
                <a:solidFill>
                  <a:schemeClr val="bg2">
                    <a:lumMod val="10000"/>
                  </a:schemeClr>
                </a:solidFill>
              </a:rPr>
              <a:t>After:</a:t>
            </a:r>
          </a:p>
        </p:txBody>
      </p:sp>
      <p:pic>
        <p:nvPicPr>
          <p:cNvPr id="10" name="Picture 9" descr="Screenshot of Success criterion 1.4.12 Text spacing after text spacing bookmarklet applied. ">
            <a:extLst>
              <a:ext uri="{FF2B5EF4-FFF2-40B4-BE49-F238E27FC236}">
                <a16:creationId xmlns:a16="http://schemas.microsoft.com/office/drawing/2014/main" id="{3ECBD31F-CEDF-BB4E-B235-7C5D047231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607" y="3070147"/>
            <a:ext cx="6096000" cy="2907631"/>
          </a:xfrm>
          <a:prstGeom prst="rect">
            <a:avLst/>
          </a:prstGeom>
          <a:effectLst>
            <a:outerShdw blurRad="50800" dist="50800" dir="2674016" algn="ctr" rotWithShape="0">
              <a:schemeClr val="bg1"/>
            </a:outerShdw>
          </a:effectLst>
        </p:spPr>
      </p:pic>
      <p:sp>
        <p:nvSpPr>
          <p:cNvPr id="3" name="Slide Number ">
            <a:extLst>
              <a:ext uri="{FF2B5EF4-FFF2-40B4-BE49-F238E27FC236}">
                <a16:creationId xmlns:a16="http://schemas.microsoft.com/office/drawing/2014/main" id="{A659B928-788E-3D43-8368-960CA8F85C96}"/>
              </a:ext>
            </a:extLst>
          </p:cNvPr>
          <p:cNvSpPr>
            <a:spLocks noGrp="1"/>
          </p:cNvSpPr>
          <p:nvPr>
            <p:ph type="sldNum" sz="quarter" idx="12"/>
          </p:nvPr>
        </p:nvSpPr>
        <p:spPr/>
        <p:txBody>
          <a:bodyPr/>
          <a:lstStyle/>
          <a:p>
            <a:fld id="{523A240F-EAFE-E84F-B44C-6D7A08E0E409}" type="slidenum">
              <a:rPr lang="en-US" smtClean="0"/>
              <a:pPr/>
              <a:t>64</a:t>
            </a:fld>
            <a:endParaRPr lang="en-US"/>
          </a:p>
        </p:txBody>
      </p:sp>
    </p:spTree>
    <p:extLst>
      <p:ext uri="{BB962C8B-B14F-4D97-AF65-F5344CB8AC3E}">
        <p14:creationId xmlns:p14="http://schemas.microsoft.com/office/powerpoint/2010/main" val="2099809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Text Spacing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65</a:t>
            </a:fld>
            <a:endParaRPr lang="en-US"/>
          </a:p>
        </p:txBody>
      </p:sp>
    </p:spTree>
    <p:extLst>
      <p:ext uri="{BB962C8B-B14F-4D97-AF65-F5344CB8AC3E}">
        <p14:creationId xmlns:p14="http://schemas.microsoft.com/office/powerpoint/2010/main" val="3253430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Heading Structure Testing</a:t>
            </a:r>
            <a:endParaRPr kumimoji="0" lang="en-US" sz="2400" b="0"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33939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A5FF1-B0C1-07DE-9DAC-A637D0AB7BC3}"/>
              </a:ext>
            </a:extLst>
          </p:cNvPr>
          <p:cNvSpPr>
            <a:spLocks noGrp="1"/>
          </p:cNvSpPr>
          <p:nvPr>
            <p:ph type="title"/>
          </p:nvPr>
        </p:nvSpPr>
        <p:spPr/>
        <p:txBody>
          <a:bodyPr lIns="0" tIns="0" rIns="0" bIns="0" anchor="t"/>
          <a:lstStyle/>
          <a:p>
            <a:r>
              <a:rPr lang="en-US">
                <a:ea typeface="Calibri"/>
                <a:cs typeface="Calibri"/>
              </a:rPr>
              <a:t>Manual Testing: Heading Structure</a:t>
            </a:r>
            <a:endParaRPr lang="en-US"/>
          </a:p>
        </p:txBody>
      </p:sp>
      <p:sp>
        <p:nvSpPr>
          <p:cNvPr id="8" name="Rectangle 7">
            <a:extLst>
              <a:ext uri="{FF2B5EF4-FFF2-40B4-BE49-F238E27FC236}">
                <a16:creationId xmlns:a16="http://schemas.microsoft.com/office/drawing/2014/main" id="{985EFB49-6847-102D-C946-D47EF715736D}"/>
              </a:ext>
              <a:ext uri="{C183D7F6-B498-43B3-948B-1728B52AA6E4}">
                <adec:decorative xmlns:adec="http://schemas.microsoft.com/office/drawing/2017/decorative" val="1"/>
              </a:ext>
            </a:extLst>
          </p:cNvPr>
          <p:cNvSpPr/>
          <p:nvPr/>
        </p:nvSpPr>
        <p:spPr>
          <a:xfrm>
            <a:off x="7210425" y="1468211"/>
            <a:ext cx="4601935" cy="36358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9AC198-6E21-F288-2065-51B3F07237AA}"/>
              </a:ext>
            </a:extLst>
          </p:cNvPr>
          <p:cNvSpPr txBox="1"/>
          <p:nvPr/>
        </p:nvSpPr>
        <p:spPr>
          <a:xfrm>
            <a:off x="560068" y="1468211"/>
            <a:ext cx="647012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lumMod val="10000"/>
                  </a:schemeClr>
                </a:solidFill>
                <a:ea typeface="Calibri"/>
                <a:cs typeface="Calibri"/>
              </a:rPr>
              <a:t>Headings should be nested to show the hierarchy of the information on the page.</a:t>
            </a:r>
          </a:p>
          <a:p>
            <a:endParaRPr lang="en-US" sz="2400">
              <a:solidFill>
                <a:schemeClr val="bg2">
                  <a:lumMod val="10000"/>
                </a:schemeClr>
              </a:solidFill>
              <a:ea typeface="Calibri"/>
              <a:cs typeface="Calibri"/>
            </a:endParaRPr>
          </a:p>
          <a:p>
            <a:r>
              <a:rPr lang="en-US" sz="2400">
                <a:solidFill>
                  <a:schemeClr val="bg2">
                    <a:lumMod val="10000"/>
                  </a:schemeClr>
                </a:solidFill>
                <a:ea typeface="Calibri"/>
                <a:cs typeface="Calibri"/>
              </a:rPr>
              <a:t>The styling of the headings does not always correspond to their hierarchy – the heading level can be separated from the styling so that the nesting is correct.</a:t>
            </a:r>
          </a:p>
          <a:p>
            <a:endParaRPr lang="en-US" sz="2400">
              <a:solidFill>
                <a:schemeClr val="bg2">
                  <a:lumMod val="10000"/>
                </a:schemeClr>
              </a:solidFill>
              <a:ea typeface="Calibri"/>
              <a:cs typeface="Calibri"/>
            </a:endParaRPr>
          </a:p>
          <a:p>
            <a:r>
              <a:rPr lang="en-US" sz="2800" b="1">
                <a:solidFill>
                  <a:schemeClr val="bg2">
                    <a:lumMod val="10000"/>
                  </a:schemeClr>
                </a:solidFill>
                <a:ea typeface="Calibri"/>
                <a:cs typeface="Calibri"/>
              </a:rPr>
              <a:t>Tools: </a:t>
            </a:r>
          </a:p>
          <a:p>
            <a:pPr marL="342900" indent="-342900">
              <a:buFont typeface="Arial" panose="020B0604020202020204" pitchFamily="34" charset="0"/>
              <a:buChar char="•"/>
            </a:pPr>
            <a:r>
              <a:rPr lang="en-US" sz="2800">
                <a:ea typeface="Calibri"/>
                <a:cs typeface="Calibri"/>
                <a:hlinkClick r:id="rId3"/>
              </a:rPr>
              <a:t>Headings Bookmarklet</a:t>
            </a:r>
            <a:r>
              <a:rPr lang="en-US" sz="2800">
                <a:ea typeface="Calibri"/>
                <a:cs typeface="Calibri"/>
              </a:rPr>
              <a:t> (Paul J Adam)</a:t>
            </a:r>
          </a:p>
          <a:p>
            <a:pPr marL="342900" indent="-342900">
              <a:buFont typeface="Arial" panose="020B0604020202020204" pitchFamily="34" charset="0"/>
              <a:buChar char="•"/>
            </a:pPr>
            <a:r>
              <a:rPr lang="en-US" sz="2800">
                <a:hlinkClick r:id="rId4"/>
              </a:rPr>
              <a:t>h123</a:t>
            </a:r>
            <a:endParaRPr lang="en-US" sz="2800"/>
          </a:p>
          <a:p>
            <a:endParaRPr lang="en-US" sz="2400">
              <a:solidFill>
                <a:schemeClr val="bg2">
                  <a:lumMod val="10000"/>
                </a:schemeClr>
              </a:solidFill>
              <a:ea typeface="Calibri"/>
              <a:cs typeface="Calibri"/>
            </a:endParaRPr>
          </a:p>
        </p:txBody>
      </p:sp>
      <p:sp>
        <p:nvSpPr>
          <p:cNvPr id="7" name="TextBox 6">
            <a:extLst>
              <a:ext uri="{FF2B5EF4-FFF2-40B4-BE49-F238E27FC236}">
                <a16:creationId xmlns:a16="http://schemas.microsoft.com/office/drawing/2014/main" id="{7C593BBB-061F-5B4C-B172-34C6428B9767}"/>
              </a:ext>
            </a:extLst>
          </p:cNvPr>
          <p:cNvSpPr txBox="1"/>
          <p:nvPr/>
        </p:nvSpPr>
        <p:spPr>
          <a:xfrm>
            <a:off x="7618299" y="1767227"/>
            <a:ext cx="379809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Calibri"/>
                <a:cs typeface="Calibri"/>
              </a:rPr>
              <a:t>H1 – Pay Details</a:t>
            </a:r>
            <a:endParaRPr lang="en-US" sz="1600">
              <a:solidFill>
                <a:schemeClr val="bg1"/>
              </a:solidFill>
              <a:ea typeface="Calibri"/>
              <a:cs typeface="Calibri"/>
            </a:endParaRPr>
          </a:p>
          <a:p>
            <a:pPr lvl="1"/>
            <a:r>
              <a:rPr lang="en-US" sz="2400">
                <a:solidFill>
                  <a:schemeClr val="bg1"/>
                </a:solidFill>
                <a:ea typeface="Calibri"/>
                <a:cs typeface="Calibri"/>
              </a:rPr>
              <a:t>H2 – Pay Summary</a:t>
            </a:r>
          </a:p>
          <a:p>
            <a:pPr lvl="1"/>
            <a:r>
              <a:rPr lang="en-US" sz="2400">
                <a:solidFill>
                  <a:schemeClr val="bg1"/>
                </a:solidFill>
                <a:ea typeface="Calibri"/>
                <a:cs typeface="Calibri"/>
              </a:rPr>
              <a:t>H2 – Pay Breakdown</a:t>
            </a:r>
          </a:p>
          <a:p>
            <a:pPr lvl="2"/>
            <a:r>
              <a:rPr lang="en-US" sz="2400">
                <a:solidFill>
                  <a:schemeClr val="bg1"/>
                </a:solidFill>
                <a:ea typeface="Calibri"/>
                <a:cs typeface="Calibri"/>
              </a:rPr>
              <a:t>H3 – Earnings</a:t>
            </a:r>
          </a:p>
          <a:p>
            <a:pPr lvl="2"/>
            <a:r>
              <a:rPr lang="en-US" sz="2400">
                <a:solidFill>
                  <a:schemeClr val="bg1"/>
                </a:solidFill>
                <a:ea typeface="Calibri"/>
                <a:cs typeface="Calibri"/>
              </a:rPr>
              <a:t>H3 – Deductions</a:t>
            </a:r>
          </a:p>
          <a:p>
            <a:pPr lvl="2"/>
            <a:r>
              <a:rPr lang="en-US" sz="2400">
                <a:solidFill>
                  <a:schemeClr val="bg1"/>
                </a:solidFill>
                <a:ea typeface="Calibri"/>
                <a:cs typeface="Calibri"/>
              </a:rPr>
              <a:t>H3 – Taxes</a:t>
            </a:r>
          </a:p>
          <a:p>
            <a:pPr lvl="3"/>
            <a:r>
              <a:rPr lang="en-US" sz="2400">
                <a:solidFill>
                  <a:schemeClr val="bg1"/>
                </a:solidFill>
                <a:ea typeface="Calibri"/>
                <a:cs typeface="Calibri"/>
              </a:rPr>
              <a:t>H4 – State</a:t>
            </a:r>
          </a:p>
          <a:p>
            <a:pPr lvl="3"/>
            <a:r>
              <a:rPr lang="en-US" sz="2400">
                <a:solidFill>
                  <a:schemeClr val="bg1"/>
                </a:solidFill>
                <a:ea typeface="Calibri"/>
                <a:cs typeface="Calibri"/>
              </a:rPr>
              <a:t>H4 - Federal</a:t>
            </a:r>
          </a:p>
          <a:p>
            <a:pPr lvl="2"/>
            <a:endParaRPr lang="en-US">
              <a:ea typeface="Calibri"/>
              <a:cs typeface="Calibri"/>
            </a:endParaRPr>
          </a:p>
        </p:txBody>
      </p:sp>
      <p:sp>
        <p:nvSpPr>
          <p:cNvPr id="2" name="Slide Number Placeholder 1">
            <a:extLst>
              <a:ext uri="{FF2B5EF4-FFF2-40B4-BE49-F238E27FC236}">
                <a16:creationId xmlns:a16="http://schemas.microsoft.com/office/drawing/2014/main" id="{77BE3DC6-902A-6031-EB2A-6C4DBBE1AA31}"/>
              </a:ext>
            </a:extLst>
          </p:cNvPr>
          <p:cNvSpPr>
            <a:spLocks noGrp="1"/>
          </p:cNvSpPr>
          <p:nvPr>
            <p:ph type="sldNum" sz="quarter" idx="12"/>
          </p:nvPr>
        </p:nvSpPr>
        <p:spPr/>
        <p:txBody>
          <a:bodyPr/>
          <a:lstStyle/>
          <a:p>
            <a:fld id="{523A240F-EAFE-E84F-B44C-6D7A08E0E409}" type="slidenum">
              <a:rPr lang="en-US" smtClean="0"/>
              <a:pPr/>
              <a:t>67</a:t>
            </a:fld>
            <a:endParaRPr lang="en-US"/>
          </a:p>
        </p:txBody>
      </p:sp>
    </p:spTree>
    <p:extLst>
      <p:ext uri="{BB962C8B-B14F-4D97-AF65-F5344CB8AC3E}">
        <p14:creationId xmlns:p14="http://schemas.microsoft.com/office/powerpoint/2010/main" val="354508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Heading Structure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68</a:t>
            </a:fld>
            <a:endParaRPr lang="en-US"/>
          </a:p>
        </p:txBody>
      </p:sp>
    </p:spTree>
    <p:extLst>
      <p:ext uri="{BB962C8B-B14F-4D97-AF65-F5344CB8AC3E}">
        <p14:creationId xmlns:p14="http://schemas.microsoft.com/office/powerpoint/2010/main" val="3543927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0F282-1814-7A9E-9C3C-8AEA81BA695C}"/>
              </a:ext>
            </a:extLst>
          </p:cNvPr>
          <p:cNvSpPr>
            <a:spLocks noGrp="1"/>
          </p:cNvSpPr>
          <p:nvPr>
            <p:ph type="title"/>
          </p:nvPr>
        </p:nvSpPr>
        <p:spPr/>
        <p:txBody>
          <a:bodyPr/>
          <a:lstStyle/>
          <a:p>
            <a:r>
              <a:rPr lang="en-US"/>
              <a:t>H123 Example</a:t>
            </a:r>
          </a:p>
        </p:txBody>
      </p:sp>
      <p:pic>
        <p:nvPicPr>
          <p:cNvPr id="7" name="Content Placeholder 6" descr="screenshot demonstrating H123 extention output to list headings on a page. ">
            <a:extLst>
              <a:ext uri="{FF2B5EF4-FFF2-40B4-BE49-F238E27FC236}">
                <a16:creationId xmlns:a16="http://schemas.microsoft.com/office/drawing/2014/main" id="{6EE7AD57-7520-9DF4-CACA-FF0B39A81285}"/>
              </a:ext>
            </a:extLst>
          </p:cNvPr>
          <p:cNvPicPr>
            <a:picLocks noGrp="1" noChangeAspect="1"/>
          </p:cNvPicPr>
          <p:nvPr>
            <p:ph idx="15"/>
          </p:nvPr>
        </p:nvPicPr>
        <p:blipFill>
          <a:blip r:embed="rId3" cstate="screen">
            <a:extLst>
              <a:ext uri="{28A0092B-C50C-407E-A947-70E740481C1C}">
                <a14:useLocalDpi xmlns:a14="http://schemas.microsoft.com/office/drawing/2010/main"/>
              </a:ext>
            </a:extLst>
          </a:blip>
          <a:stretch>
            <a:fillRect/>
          </a:stretch>
        </p:blipFill>
        <p:spPr>
          <a:xfrm>
            <a:off x="1974670" y="1235033"/>
            <a:ext cx="9664174" cy="4849937"/>
          </a:xfrm>
        </p:spPr>
      </p:pic>
      <p:sp>
        <p:nvSpPr>
          <p:cNvPr id="2" name="Slide Number Placeholder 1">
            <a:extLst>
              <a:ext uri="{FF2B5EF4-FFF2-40B4-BE49-F238E27FC236}">
                <a16:creationId xmlns:a16="http://schemas.microsoft.com/office/drawing/2014/main" id="{76DA41F5-402B-C345-1353-881C8D837D1D}"/>
              </a:ext>
            </a:extLst>
          </p:cNvPr>
          <p:cNvSpPr>
            <a:spLocks noGrp="1"/>
          </p:cNvSpPr>
          <p:nvPr>
            <p:ph type="sldNum" sz="quarter" idx="12"/>
          </p:nvPr>
        </p:nvSpPr>
        <p:spPr/>
        <p:txBody>
          <a:bodyPr/>
          <a:lstStyle/>
          <a:p>
            <a:fld id="{523A240F-EAFE-E84F-B44C-6D7A08E0E409}" type="slidenum">
              <a:rPr lang="en-US" smtClean="0"/>
              <a:pPr/>
              <a:t>69</a:t>
            </a:fld>
            <a:endParaRPr lang="en-US"/>
          </a:p>
        </p:txBody>
      </p:sp>
    </p:spTree>
    <p:extLst>
      <p:ext uri="{BB962C8B-B14F-4D97-AF65-F5344CB8AC3E}">
        <p14:creationId xmlns:p14="http://schemas.microsoft.com/office/powerpoint/2010/main" val="218031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B78D0-CE05-48B1-5016-5062B1E3C95E}"/>
              </a:ext>
            </a:extLst>
          </p:cNvPr>
          <p:cNvSpPr>
            <a:spLocks noGrp="1"/>
          </p:cNvSpPr>
          <p:nvPr>
            <p:ph type="title"/>
          </p:nvPr>
        </p:nvSpPr>
        <p:spPr/>
        <p:txBody>
          <a:bodyPr/>
          <a:lstStyle/>
          <a:p>
            <a:r>
              <a:rPr lang="en-US"/>
              <a:t>Create Understanding</a:t>
            </a:r>
          </a:p>
        </p:txBody>
      </p:sp>
      <p:sp>
        <p:nvSpPr>
          <p:cNvPr id="6" name="Content Placeholder 5">
            <a:extLst>
              <a:ext uri="{FF2B5EF4-FFF2-40B4-BE49-F238E27FC236}">
                <a16:creationId xmlns:a16="http://schemas.microsoft.com/office/drawing/2014/main" id="{20C39C86-15B8-465F-55E4-46DF4319EA22}"/>
              </a:ext>
            </a:extLst>
          </p:cNvPr>
          <p:cNvSpPr>
            <a:spLocks noGrp="1"/>
          </p:cNvSpPr>
          <p:nvPr>
            <p:ph idx="1"/>
          </p:nvPr>
        </p:nvSpPr>
        <p:spPr>
          <a:xfrm>
            <a:off x="6444474" y="1600343"/>
            <a:ext cx="5267319" cy="4131338"/>
          </a:xfrm>
        </p:spPr>
        <p:txBody>
          <a:bodyPr/>
          <a:lstStyle/>
          <a:p>
            <a:pPr marL="342900" indent="-342900">
              <a:buFont typeface="Arial" panose="020B0604020202020204" pitchFamily="34" charset="0"/>
              <a:buChar char="•"/>
            </a:pPr>
            <a:r>
              <a:rPr lang="en-US"/>
              <a:t>You don’t know what you don’t know</a:t>
            </a:r>
          </a:p>
          <a:p>
            <a:pPr marL="342900" indent="-342900">
              <a:buFont typeface="Arial" panose="020B0604020202020204" pitchFamily="34" charset="0"/>
              <a:buChar char="•"/>
            </a:pPr>
            <a:r>
              <a:rPr lang="en-US"/>
              <a:t>Give people an ‘Aha’ moment</a:t>
            </a:r>
          </a:p>
          <a:p>
            <a:pPr marL="342900" indent="-342900">
              <a:buFont typeface="Arial" panose="020B0604020202020204" pitchFamily="34" charset="0"/>
              <a:buChar char="•"/>
            </a:pPr>
            <a:r>
              <a:rPr lang="en-US"/>
              <a:t>Enlist accessibility allies</a:t>
            </a:r>
          </a:p>
        </p:txBody>
      </p:sp>
      <p:pic>
        <p:nvPicPr>
          <p:cNvPr id="10" name="Picture Placeholder 9">
            <a:extLst>
              <a:ext uri="{FF2B5EF4-FFF2-40B4-BE49-F238E27FC236}">
                <a16:creationId xmlns:a16="http://schemas.microsoft.com/office/drawing/2014/main" id="{AFF1A8BE-1B24-497E-388A-7755A3FD1A68}"/>
              </a:ext>
              <a:ext uri="{C183D7F6-B498-43B3-948B-1728B52AA6E4}">
                <adec:decorative xmlns:adec="http://schemas.microsoft.com/office/drawing/2017/decorative" val="1"/>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l="7730" r="7730"/>
          <a:stretch/>
        </p:blipFill>
        <p:spPr/>
      </p:pic>
      <p:sp>
        <p:nvSpPr>
          <p:cNvPr id="7" name="Text Placeholder 6">
            <a:extLst>
              <a:ext uri="{FF2B5EF4-FFF2-40B4-BE49-F238E27FC236}">
                <a16:creationId xmlns:a16="http://schemas.microsoft.com/office/drawing/2014/main" id="{72B87CD8-00F4-E987-23A0-49468AD27B62}"/>
              </a:ext>
            </a:extLst>
          </p:cNvPr>
          <p:cNvSpPr>
            <a:spLocks noGrp="1"/>
          </p:cNvSpPr>
          <p:nvPr>
            <p:ph type="body" sz="quarter" idx="14"/>
          </p:nvPr>
        </p:nvSpPr>
        <p:spPr/>
        <p:txBody>
          <a:bodyPr/>
          <a:lstStyle/>
          <a:p>
            <a:r>
              <a:rPr lang="en-US" b="0" i="0">
                <a:solidFill>
                  <a:srgbClr val="191B26"/>
                </a:solidFill>
                <a:effectLst/>
                <a:highlight>
                  <a:srgbClr val="FFFFFF"/>
                </a:highlight>
                <a:latin typeface="Open Sans" panose="020B0606030504020204" pitchFamily="34" charset="0"/>
              </a:rPr>
              <a:t>Image by </a:t>
            </a:r>
            <a:r>
              <a:rPr lang="en-US" b="0" i="0" u="sng">
                <a:solidFill>
                  <a:srgbClr val="191B26"/>
                </a:solidFill>
                <a:effectLst/>
                <a:highlight>
                  <a:srgbClr val="FFFFFF"/>
                </a:highlight>
                <a:latin typeface="Open Sans" panose="020B0606030504020204" pitchFamily="34" charset="0"/>
                <a:hlinkClick r:id="rId3"/>
              </a:rPr>
              <a:t>Mohamed Hassan</a:t>
            </a:r>
            <a:r>
              <a:rPr lang="en-US" b="0" i="0">
                <a:solidFill>
                  <a:srgbClr val="191B26"/>
                </a:solidFill>
                <a:effectLst/>
                <a:highlight>
                  <a:srgbClr val="FFFFFF"/>
                </a:highlight>
                <a:latin typeface="Open Sans" panose="020B0606030504020204" pitchFamily="34" charset="0"/>
              </a:rPr>
              <a:t> from </a:t>
            </a:r>
            <a:r>
              <a:rPr lang="en-US" b="0" i="0" u="sng">
                <a:solidFill>
                  <a:srgbClr val="191B26"/>
                </a:solidFill>
                <a:effectLst/>
                <a:highlight>
                  <a:srgbClr val="FFFFFF"/>
                </a:highlight>
                <a:latin typeface="Open Sans" panose="020B0606030504020204" pitchFamily="34" charset="0"/>
                <a:hlinkClick r:id="rId4"/>
              </a:rPr>
              <a:t>Pixabay</a:t>
            </a:r>
            <a:endParaRPr lang="en-US"/>
          </a:p>
        </p:txBody>
      </p:sp>
      <p:sp>
        <p:nvSpPr>
          <p:cNvPr id="2" name="Slide Number Placeholder 1">
            <a:extLst>
              <a:ext uri="{FF2B5EF4-FFF2-40B4-BE49-F238E27FC236}">
                <a16:creationId xmlns:a16="http://schemas.microsoft.com/office/drawing/2014/main" id="{08965603-5909-4865-8CE1-AD9677008A57}"/>
              </a:ext>
            </a:extLst>
          </p:cNvPr>
          <p:cNvSpPr>
            <a:spLocks noGrp="1"/>
          </p:cNvSpPr>
          <p:nvPr>
            <p:ph type="sldNum" sz="quarter" idx="12"/>
          </p:nvPr>
        </p:nvSpPr>
        <p:spPr/>
        <p:txBody>
          <a:bodyPr/>
          <a:lstStyle/>
          <a:p>
            <a:fld id="{523A240F-EAFE-E84F-B44C-6D7A08E0E409}" type="slidenum">
              <a:rPr lang="en-US" smtClean="0"/>
              <a:pPr/>
              <a:t>7</a:t>
            </a:fld>
            <a:endParaRPr lang="en-US"/>
          </a:p>
        </p:txBody>
      </p:sp>
    </p:spTree>
    <p:extLst>
      <p:ext uri="{BB962C8B-B14F-4D97-AF65-F5344CB8AC3E}">
        <p14:creationId xmlns:p14="http://schemas.microsoft.com/office/powerpoint/2010/main" val="2963981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C6A21-1D9C-6892-8F0A-52FDD506604C}"/>
              </a:ext>
            </a:extLst>
          </p:cNvPr>
          <p:cNvSpPr>
            <a:spLocks noGrp="1"/>
          </p:cNvSpPr>
          <p:nvPr>
            <p:ph type="title"/>
          </p:nvPr>
        </p:nvSpPr>
        <p:spPr/>
        <p:txBody>
          <a:bodyPr/>
          <a:lstStyle/>
          <a:p>
            <a:r>
              <a:rPr lang="en-US"/>
              <a:t>Headings Bookmarklet Example</a:t>
            </a:r>
          </a:p>
        </p:txBody>
      </p:sp>
      <p:pic>
        <p:nvPicPr>
          <p:cNvPr id="7" name="Content Placeholder 6" descr="A screenshot showing result of bookmarklet for headings applied to a page. Heading levels are highlighted in yellow. ">
            <a:extLst>
              <a:ext uri="{FF2B5EF4-FFF2-40B4-BE49-F238E27FC236}">
                <a16:creationId xmlns:a16="http://schemas.microsoft.com/office/drawing/2014/main" id="{6A98A2BE-2A30-E56B-F9EC-B38728BEF529}"/>
              </a:ext>
            </a:extLst>
          </p:cNvPr>
          <p:cNvPicPr>
            <a:picLocks noGrp="1" noChangeAspect="1"/>
          </p:cNvPicPr>
          <p:nvPr>
            <p:ph idx="15"/>
          </p:nvPr>
        </p:nvPicPr>
        <p:blipFill>
          <a:blip r:embed="rId3" cstate="screen">
            <a:extLst>
              <a:ext uri="{28A0092B-C50C-407E-A947-70E740481C1C}">
                <a14:useLocalDpi xmlns:a14="http://schemas.microsoft.com/office/drawing/2010/main"/>
              </a:ext>
            </a:extLst>
          </a:blip>
          <a:stretch>
            <a:fillRect/>
          </a:stretch>
        </p:blipFill>
        <p:spPr>
          <a:xfrm>
            <a:off x="2761668" y="1099819"/>
            <a:ext cx="9006779" cy="5020778"/>
          </a:xfrm>
        </p:spPr>
      </p:pic>
      <p:sp>
        <p:nvSpPr>
          <p:cNvPr id="2" name="Slide Number Placeholder 1">
            <a:extLst>
              <a:ext uri="{FF2B5EF4-FFF2-40B4-BE49-F238E27FC236}">
                <a16:creationId xmlns:a16="http://schemas.microsoft.com/office/drawing/2014/main" id="{CC60E10E-3A14-B821-D794-1B99331295CD}"/>
              </a:ext>
            </a:extLst>
          </p:cNvPr>
          <p:cNvSpPr>
            <a:spLocks noGrp="1"/>
          </p:cNvSpPr>
          <p:nvPr>
            <p:ph type="sldNum" sz="quarter" idx="12"/>
          </p:nvPr>
        </p:nvSpPr>
        <p:spPr/>
        <p:txBody>
          <a:bodyPr/>
          <a:lstStyle/>
          <a:p>
            <a:fld id="{523A240F-EAFE-E84F-B44C-6D7A08E0E409}" type="slidenum">
              <a:rPr lang="en-US" smtClean="0"/>
              <a:pPr/>
              <a:t>70</a:t>
            </a:fld>
            <a:endParaRPr lang="en-US"/>
          </a:p>
        </p:txBody>
      </p:sp>
    </p:spTree>
    <p:extLst>
      <p:ext uri="{BB962C8B-B14F-4D97-AF65-F5344CB8AC3E}">
        <p14:creationId xmlns:p14="http://schemas.microsoft.com/office/powerpoint/2010/main" val="4256904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Contrast Testing</a:t>
            </a:r>
            <a:endParaRPr kumimoji="0" lang="en-US" sz="2400" b="0"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3010542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22006" y="474487"/>
            <a:ext cx="6793194" cy="755600"/>
          </a:xfrm>
        </p:spPr>
        <p:txBody>
          <a:bodyPr>
            <a:noAutofit/>
          </a:bodyPr>
          <a:lstStyle/>
          <a:p>
            <a:pPr>
              <a:lnSpc>
                <a:spcPct val="90000"/>
              </a:lnSpc>
            </a:pPr>
            <a:r>
              <a:rPr lang="en-US" sz="4800"/>
              <a:t>Manual Testing: Contrast</a:t>
            </a:r>
          </a:p>
        </p:txBody>
      </p:sp>
      <p:sp>
        <p:nvSpPr>
          <p:cNvPr id="14" name="Text Placeholder 3">
            <a:extLst>
              <a:ext uri="{FF2B5EF4-FFF2-40B4-BE49-F238E27FC236}">
                <a16:creationId xmlns:a16="http://schemas.microsoft.com/office/drawing/2014/main" id="{28D1CD13-2A39-71B2-7D99-F67ED3D16EBE}"/>
              </a:ext>
            </a:extLst>
          </p:cNvPr>
          <p:cNvSpPr>
            <a:spLocks noGrp="1"/>
          </p:cNvSpPr>
          <p:nvPr>
            <p:ph type="body" sz="quarter" idx="25"/>
          </p:nvPr>
        </p:nvSpPr>
        <p:spPr>
          <a:xfrm>
            <a:off x="522006" y="1360715"/>
            <a:ext cx="4659594" cy="4643782"/>
          </a:xfrm>
        </p:spPr>
        <p:txBody>
          <a:bodyPr/>
          <a:lstStyle/>
          <a:p>
            <a:r>
              <a:rPr lang="en-US" b="1"/>
              <a:t>Confirm that:</a:t>
            </a:r>
          </a:p>
          <a:p>
            <a:pPr marL="457200" indent="-457200">
              <a:buFont typeface="Arial" panose="020B0604020202020204" pitchFamily="34" charset="0"/>
              <a:buChar char="•"/>
            </a:pPr>
            <a:r>
              <a:rPr lang="en-US"/>
              <a:t>Text has contrast ratio of at least 4.5:1 (for WCAG 1.4.3)</a:t>
            </a:r>
          </a:p>
          <a:p>
            <a:pPr marL="457200" indent="-457200">
              <a:buFont typeface="Arial" panose="020B0604020202020204" pitchFamily="34" charset="0"/>
              <a:buChar char="•"/>
            </a:pPr>
            <a:r>
              <a:rPr lang="en-US"/>
              <a:t>Non-decorative graphics have a contrast ratio of at least 3:1 (for WCAG 1.4.11)</a:t>
            </a:r>
            <a:br>
              <a:rPr lang="en-US"/>
            </a:br>
            <a:endParaRPr lang="en-US" sz="1000"/>
          </a:p>
          <a:p>
            <a:r>
              <a:rPr lang="en-US" b="1"/>
              <a:t>Testing Tools:</a:t>
            </a:r>
          </a:p>
          <a:p>
            <a:pPr marL="342900" indent="-342900">
              <a:buFont typeface="Arial" panose="020B0604020202020204" pitchFamily="34" charset="0"/>
              <a:buChar char="•"/>
            </a:pPr>
            <a:r>
              <a:rPr lang="en-US" sz="2000"/>
              <a:t>axe (for text)</a:t>
            </a:r>
          </a:p>
          <a:p>
            <a:pPr marL="342900" indent="-342900">
              <a:buFont typeface="Arial" panose="020B0604020202020204" pitchFamily="34" charset="0"/>
              <a:buChar char="•"/>
            </a:pPr>
            <a:r>
              <a:rPr lang="en-US" sz="2000">
                <a:hlinkClick r:id="rId3"/>
              </a:rPr>
              <a:t>TPGi Color Contrast Analyzer </a:t>
            </a:r>
            <a:r>
              <a:rPr lang="en-US" sz="2000"/>
              <a:t>(Win, Mac)</a:t>
            </a:r>
          </a:p>
          <a:p>
            <a:pPr marL="342900" indent="-342900">
              <a:buFont typeface="Arial" panose="020B0604020202020204" pitchFamily="34" charset="0"/>
              <a:buChar char="•"/>
            </a:pPr>
            <a:r>
              <a:rPr lang="en-US" sz="2000">
                <a:hlinkClick r:id="rId4"/>
              </a:rPr>
              <a:t>WebAIM Contrast Checker</a:t>
            </a:r>
            <a:r>
              <a:rPr lang="en-US" sz="2000"/>
              <a:t> (Web)</a:t>
            </a:r>
          </a:p>
          <a:p>
            <a:endParaRPr lang="en-US"/>
          </a:p>
        </p:txBody>
      </p:sp>
      <p:pic>
        <p:nvPicPr>
          <p:cNvPr id="3" name="Picture 2" descr="Screenshot of WebAIM color contrast checker.">
            <a:extLst>
              <a:ext uri="{FF2B5EF4-FFF2-40B4-BE49-F238E27FC236}">
                <a16:creationId xmlns:a16="http://schemas.microsoft.com/office/drawing/2014/main" id="{E270FCE2-0343-F92A-7560-18789BFFD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3516" y="1583931"/>
            <a:ext cx="5655598" cy="3690137"/>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nchor="ctr">
            <a:normAutofit/>
          </a:bodyPr>
          <a:lstStyle/>
          <a:p>
            <a:pPr>
              <a:lnSpc>
                <a:spcPct val="90000"/>
              </a:lnSpc>
              <a:spcAft>
                <a:spcPts val="600"/>
              </a:spcAft>
            </a:pPr>
            <a:fld id="{523A240F-EAFE-E84F-B44C-6D7A08E0E409}" type="slidenum">
              <a:rPr lang="en-US" sz="1500" smtClean="0"/>
              <a:pPr>
                <a:lnSpc>
                  <a:spcPct val="90000"/>
                </a:lnSpc>
                <a:spcAft>
                  <a:spcPts val="600"/>
                </a:spcAft>
              </a:pPr>
              <a:t>72</a:t>
            </a:fld>
            <a:endParaRPr lang="en-US" sz="1500"/>
          </a:p>
        </p:txBody>
      </p:sp>
    </p:spTree>
    <p:extLst>
      <p:ext uri="{BB962C8B-B14F-4D97-AF65-F5344CB8AC3E}">
        <p14:creationId xmlns:p14="http://schemas.microsoft.com/office/powerpoint/2010/main" val="992268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Contrast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73</a:t>
            </a:fld>
            <a:endParaRPr lang="en-US"/>
          </a:p>
        </p:txBody>
      </p:sp>
    </p:spTree>
    <p:extLst>
      <p:ext uri="{BB962C8B-B14F-4D97-AF65-F5344CB8AC3E}">
        <p14:creationId xmlns:p14="http://schemas.microsoft.com/office/powerpoint/2010/main" val="3735007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13ECB-B0F6-270A-3051-2BF94DBF3CAF}"/>
              </a:ext>
            </a:extLst>
          </p:cNvPr>
          <p:cNvSpPr>
            <a:spLocks noGrp="1"/>
          </p:cNvSpPr>
          <p:nvPr>
            <p:ph type="title"/>
          </p:nvPr>
        </p:nvSpPr>
        <p:spPr/>
        <p:txBody>
          <a:bodyPr/>
          <a:lstStyle/>
          <a:p>
            <a:r>
              <a:rPr lang="en-US"/>
              <a:t>Contrast</a:t>
            </a:r>
          </a:p>
        </p:txBody>
      </p:sp>
      <p:sp>
        <p:nvSpPr>
          <p:cNvPr id="6" name="Content Placeholder 5">
            <a:extLst>
              <a:ext uri="{FF2B5EF4-FFF2-40B4-BE49-F238E27FC236}">
                <a16:creationId xmlns:a16="http://schemas.microsoft.com/office/drawing/2014/main" id="{7378A806-6C43-2185-D06B-4025652BE7E1}"/>
              </a:ext>
            </a:extLst>
          </p:cNvPr>
          <p:cNvSpPr>
            <a:spLocks noGrp="1"/>
          </p:cNvSpPr>
          <p:nvPr>
            <p:ph idx="1"/>
          </p:nvPr>
        </p:nvSpPr>
        <p:spPr>
          <a:xfrm>
            <a:off x="6312497" y="2511641"/>
            <a:ext cx="5267319" cy="2522272"/>
          </a:xfrm>
        </p:spPr>
        <p:txBody>
          <a:bodyPr/>
          <a:lstStyle/>
          <a:p>
            <a:pPr marL="342900" indent="-342900">
              <a:buFont typeface="Arial" panose="020B0604020202020204" pitchFamily="34" charset="0"/>
              <a:buChar char="•"/>
            </a:pPr>
            <a:r>
              <a:rPr lang="en-US">
                <a:hlinkClick r:id="rId3"/>
              </a:rPr>
              <a:t>Suzanne Collins</a:t>
            </a:r>
            <a:endParaRPr lang="en-US">
              <a:hlinkClick r:id="rId4"/>
            </a:endParaRPr>
          </a:p>
          <a:p>
            <a:pPr marL="342900" indent="-342900">
              <a:buFont typeface="Arial" panose="020B0604020202020204" pitchFamily="34" charset="0"/>
              <a:buChar char="•"/>
            </a:pPr>
            <a:r>
              <a:rPr lang="en-US">
                <a:hlinkClick r:id="rId4"/>
              </a:rPr>
              <a:t>Growth Lab</a:t>
            </a:r>
            <a:endParaRPr lang="en-US"/>
          </a:p>
          <a:p>
            <a:pPr marL="342900" indent="-342900">
              <a:buFont typeface="Arial" panose="020B0604020202020204" pitchFamily="34" charset="0"/>
              <a:buChar char="•"/>
            </a:pPr>
            <a:endParaRPr lang="en-US"/>
          </a:p>
        </p:txBody>
      </p:sp>
      <p:pic>
        <p:nvPicPr>
          <p:cNvPr id="7" name="Graphic 6" descr="Yin an yang symbol in high contrast black and white">
            <a:extLst>
              <a:ext uri="{FF2B5EF4-FFF2-40B4-BE49-F238E27FC236}">
                <a16:creationId xmlns:a16="http://schemas.microsoft.com/office/drawing/2014/main" id="{E3D62AA5-8980-56E3-D2AC-BA3EE5C7B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130" y="1480074"/>
            <a:ext cx="4406900" cy="4406900"/>
          </a:xfrm>
          <a:prstGeom prst="rect">
            <a:avLst/>
          </a:prstGeom>
        </p:spPr>
      </p:pic>
      <p:sp>
        <p:nvSpPr>
          <p:cNvPr id="3" name="Slide Number Placeholder 2">
            <a:extLst>
              <a:ext uri="{FF2B5EF4-FFF2-40B4-BE49-F238E27FC236}">
                <a16:creationId xmlns:a16="http://schemas.microsoft.com/office/drawing/2014/main" id="{3230D286-FD1F-B27B-C4A0-DEC430BF74A0}"/>
              </a:ext>
            </a:extLst>
          </p:cNvPr>
          <p:cNvSpPr>
            <a:spLocks noGrp="1"/>
          </p:cNvSpPr>
          <p:nvPr>
            <p:ph type="sldNum" sz="quarter" idx="12"/>
          </p:nvPr>
        </p:nvSpPr>
        <p:spPr/>
        <p:txBody>
          <a:bodyPr/>
          <a:lstStyle/>
          <a:p>
            <a:fld id="{523A240F-EAFE-E84F-B44C-6D7A08E0E409}" type="slidenum">
              <a:rPr lang="en-US" smtClean="0"/>
              <a:pPr/>
              <a:t>74</a:t>
            </a:fld>
            <a:endParaRPr lang="en-US"/>
          </a:p>
        </p:txBody>
      </p:sp>
    </p:spTree>
    <p:extLst>
      <p:ext uri="{BB962C8B-B14F-4D97-AF65-F5344CB8AC3E}">
        <p14:creationId xmlns:p14="http://schemas.microsoft.com/office/powerpoint/2010/main" val="821093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3365-46E7-2D45-8CD8-19B748AC1329}"/>
              </a:ext>
              <a:ext uri="{C183D7F6-B498-43B3-948B-1728B52AA6E4}">
                <adec:decorative xmlns:adec="http://schemas.microsoft.com/office/drawing/2017/decorative" val="1"/>
              </a:ext>
            </a:extLst>
          </p:cNvPr>
          <p:cNvSpPr/>
          <p:nvPr/>
        </p:nvSpPr>
        <p:spPr>
          <a:xfrm>
            <a:off x="152400" y="2064334"/>
            <a:ext cx="12039600"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80F4755F-6C14-6A95-411E-9ED14BBF33EB}"/>
              </a:ext>
            </a:extLst>
          </p:cNvPr>
          <p:cNvSpPr txBox="1">
            <a:spLocks noGrp="1"/>
          </p:cNvSpPr>
          <p:nvPr>
            <p:ph type="title" idx="4294967295"/>
          </p:nvPr>
        </p:nvSpPr>
        <p:spPr>
          <a:xfrm>
            <a:off x="560069" y="2064335"/>
            <a:ext cx="11071861" cy="241781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457200" rtl="0" eaLnBrk="1" latinLnBrk="0" hangingPunct="1">
              <a:lnSpc>
                <a:spcPct val="100000"/>
              </a:lnSpc>
              <a:spcBef>
                <a:spcPts val="0"/>
              </a:spcBef>
              <a:buNone/>
              <a:defRPr sz="8000" b="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bg1"/>
                </a:solidFill>
                <a:effectLst/>
                <a:uLnTx/>
                <a:uFillTx/>
                <a:latin typeface="+mj-lt"/>
                <a:ea typeface="+mj-ea"/>
                <a:cs typeface="+mj-cs"/>
              </a:rPr>
              <a:t>Use of Color Testing</a:t>
            </a:r>
            <a:endParaRPr kumimoji="0" lang="en-US" sz="2400" b="0"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039265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8F1030-3D07-9648-A245-E07E0BB72EC2}"/>
              </a:ext>
            </a:extLst>
          </p:cNvPr>
          <p:cNvSpPr>
            <a:spLocks noGrp="1"/>
          </p:cNvSpPr>
          <p:nvPr>
            <p:ph type="title"/>
          </p:nvPr>
        </p:nvSpPr>
        <p:spPr>
          <a:xfrm>
            <a:off x="522005" y="474487"/>
            <a:ext cx="8360737" cy="755600"/>
          </a:xfrm>
        </p:spPr>
        <p:txBody>
          <a:bodyPr>
            <a:noAutofit/>
          </a:bodyPr>
          <a:lstStyle/>
          <a:p>
            <a:pPr>
              <a:lnSpc>
                <a:spcPct val="90000"/>
              </a:lnSpc>
            </a:pPr>
            <a:r>
              <a:rPr lang="en-US" sz="4800"/>
              <a:t>Manual Testing: Color Alone</a:t>
            </a:r>
          </a:p>
        </p:txBody>
      </p:sp>
      <p:sp>
        <p:nvSpPr>
          <p:cNvPr id="14" name="Text Placeholder 3">
            <a:extLst>
              <a:ext uri="{FF2B5EF4-FFF2-40B4-BE49-F238E27FC236}">
                <a16:creationId xmlns:a16="http://schemas.microsoft.com/office/drawing/2014/main" id="{28D1CD13-2A39-71B2-7D99-F67ED3D16EBE}"/>
              </a:ext>
            </a:extLst>
          </p:cNvPr>
          <p:cNvSpPr>
            <a:spLocks noGrp="1"/>
          </p:cNvSpPr>
          <p:nvPr>
            <p:ph type="body" sz="quarter" idx="25"/>
          </p:nvPr>
        </p:nvSpPr>
        <p:spPr>
          <a:xfrm>
            <a:off x="522006" y="1360715"/>
            <a:ext cx="4659594" cy="4643782"/>
          </a:xfrm>
        </p:spPr>
        <p:txBody>
          <a:bodyPr/>
          <a:lstStyle/>
          <a:p>
            <a:r>
              <a:rPr lang="en-US" b="1"/>
              <a:t>To Satisfy WCAG 1.4.1 We need to make sure that:</a:t>
            </a:r>
          </a:p>
          <a:p>
            <a:pPr marL="457200" indent="-457200">
              <a:buFont typeface="Arial" panose="020B0604020202020204" pitchFamily="34" charset="0"/>
              <a:buChar char="•"/>
            </a:pPr>
            <a:r>
              <a:rPr lang="en-US"/>
              <a:t>Any colors that are used to convey an important meaning are reinforced by other means</a:t>
            </a:r>
          </a:p>
          <a:p>
            <a:pPr marL="457200" indent="-457200">
              <a:buFont typeface="Arial" panose="020B0604020202020204" pitchFamily="34" charset="0"/>
              <a:buChar char="•"/>
            </a:pPr>
            <a:r>
              <a:rPr lang="en-US"/>
              <a:t>E.g. red outline to show a field in error is reinforced by an icon</a:t>
            </a:r>
            <a:br>
              <a:rPr lang="en-US"/>
            </a:br>
            <a:endParaRPr lang="en-US" sz="1000"/>
          </a:p>
          <a:p>
            <a:r>
              <a:rPr lang="en-US" b="1"/>
              <a:t>Testing Tools:</a:t>
            </a:r>
          </a:p>
          <a:p>
            <a:pPr marL="342900" indent="-342900">
              <a:buFont typeface="Arial" panose="020B0604020202020204" pitchFamily="34" charset="0"/>
              <a:buChar char="•"/>
            </a:pPr>
            <a:r>
              <a:rPr lang="en-US">
                <a:hlinkClick r:id="rId3"/>
              </a:rPr>
              <a:t>Color Oracle </a:t>
            </a:r>
            <a:r>
              <a:rPr lang="en-US"/>
              <a:t>(Win, Mac, Linux)</a:t>
            </a:r>
          </a:p>
        </p:txBody>
      </p:sp>
      <p:pic>
        <p:nvPicPr>
          <p:cNvPr id="5" name="Picture 4" descr="Phone number field with error. It has red outline, icon and error message, “Numbers only, please”.">
            <a:extLst>
              <a:ext uri="{FF2B5EF4-FFF2-40B4-BE49-F238E27FC236}">
                <a16:creationId xmlns:a16="http://schemas.microsoft.com/office/drawing/2014/main" id="{398C2E52-7E73-B69C-C8CE-F6B7FD25B3D9}"/>
              </a:ext>
            </a:extLst>
          </p:cNvPr>
          <p:cNvPicPr>
            <a:picLocks noChangeAspect="1"/>
          </p:cNvPicPr>
          <p:nvPr/>
        </p:nvPicPr>
        <p:blipFill>
          <a:blip r:embed="rId4"/>
          <a:stretch>
            <a:fillRect/>
          </a:stretch>
        </p:blipFill>
        <p:spPr>
          <a:xfrm>
            <a:off x="6349933" y="1765969"/>
            <a:ext cx="4538879" cy="3326062"/>
          </a:xfrm>
          <a:prstGeom prst="rect">
            <a:avLst/>
          </a:prstGeom>
        </p:spPr>
      </p:pic>
      <p:sp>
        <p:nvSpPr>
          <p:cNvPr id="2" name="Slide Number">
            <a:extLst>
              <a:ext uri="{FF2B5EF4-FFF2-40B4-BE49-F238E27FC236}">
                <a16:creationId xmlns:a16="http://schemas.microsoft.com/office/drawing/2014/main" id="{79346CF6-59F2-094E-963D-1801908C2FCD}"/>
              </a:ext>
            </a:extLst>
          </p:cNvPr>
          <p:cNvSpPr>
            <a:spLocks noGrp="1"/>
          </p:cNvSpPr>
          <p:nvPr>
            <p:ph type="sldNum" sz="quarter" idx="12"/>
          </p:nvPr>
        </p:nvSpPr>
        <p:spPr/>
        <p:txBody>
          <a:bodyPr anchor="ctr">
            <a:normAutofit/>
          </a:bodyPr>
          <a:lstStyle/>
          <a:p>
            <a:pPr>
              <a:lnSpc>
                <a:spcPct val="90000"/>
              </a:lnSpc>
              <a:spcAft>
                <a:spcPts val="600"/>
              </a:spcAft>
            </a:pPr>
            <a:fld id="{523A240F-EAFE-E84F-B44C-6D7A08E0E409}" type="slidenum">
              <a:rPr lang="en-US" sz="1500" smtClean="0"/>
              <a:pPr>
                <a:lnSpc>
                  <a:spcPct val="90000"/>
                </a:lnSpc>
                <a:spcAft>
                  <a:spcPts val="600"/>
                </a:spcAft>
              </a:pPr>
              <a:t>76</a:t>
            </a:fld>
            <a:endParaRPr lang="en-US" sz="1500"/>
          </a:p>
        </p:txBody>
      </p:sp>
    </p:spTree>
    <p:extLst>
      <p:ext uri="{BB962C8B-B14F-4D97-AF65-F5344CB8AC3E}">
        <p14:creationId xmlns:p14="http://schemas.microsoft.com/office/powerpoint/2010/main" val="531770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465394"/>
            <a:ext cx="11017956" cy="5615695"/>
          </a:xfrm>
        </p:spPr>
        <p:txBody>
          <a:bodyPr/>
          <a:lstStyle/>
          <a:p>
            <a:r>
              <a:rPr lang="en-US"/>
              <a:t>Color &amp; Vision</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77</a:t>
            </a:fld>
            <a:endParaRPr lang="en-US"/>
          </a:p>
        </p:txBody>
      </p:sp>
    </p:spTree>
    <p:extLst>
      <p:ext uri="{BB962C8B-B14F-4D97-AF65-F5344CB8AC3E}">
        <p14:creationId xmlns:p14="http://schemas.microsoft.com/office/powerpoint/2010/main" val="465471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F8774C-6061-AE89-3060-4A134770C293}"/>
              </a:ext>
            </a:extLst>
          </p:cNvPr>
          <p:cNvSpPr>
            <a:spLocks noGrp="1"/>
          </p:cNvSpPr>
          <p:nvPr>
            <p:ph type="title"/>
          </p:nvPr>
        </p:nvSpPr>
        <p:spPr/>
        <p:txBody>
          <a:bodyPr/>
          <a:lstStyle/>
          <a:p>
            <a:r>
              <a:rPr lang="en-US"/>
              <a:t>Color &amp; Vision Items</a:t>
            </a:r>
          </a:p>
        </p:txBody>
      </p:sp>
      <p:sp>
        <p:nvSpPr>
          <p:cNvPr id="4" name="Content Placeholder 3">
            <a:extLst>
              <a:ext uri="{FF2B5EF4-FFF2-40B4-BE49-F238E27FC236}">
                <a16:creationId xmlns:a16="http://schemas.microsoft.com/office/drawing/2014/main" id="{DB55D2C8-C1F0-1DEE-A486-7380D33C554C}"/>
              </a:ext>
            </a:extLst>
          </p:cNvPr>
          <p:cNvSpPr>
            <a:spLocks noGrp="1"/>
          </p:cNvSpPr>
          <p:nvPr>
            <p:ph type="body" sz="quarter" idx="22"/>
          </p:nvPr>
        </p:nvSpPr>
        <p:spPr/>
        <p:txBody>
          <a:bodyPr/>
          <a:lstStyle/>
          <a:p>
            <a:pPr marL="342900" indent="-342900">
              <a:buFont typeface="Arial" panose="020B0604020202020204" pitchFamily="34" charset="0"/>
              <a:buChar char="•"/>
            </a:pPr>
            <a:r>
              <a:rPr lang="en-US">
                <a:hlinkClick r:id="rId2"/>
              </a:rPr>
              <a:t>1.3.3 Sensory Characteristics</a:t>
            </a:r>
            <a:endParaRPr lang="en-US"/>
          </a:p>
          <a:p>
            <a:pPr marL="342900" indent="-342900">
              <a:buFont typeface="Arial" panose="020B0604020202020204" pitchFamily="34" charset="0"/>
              <a:buChar char="•"/>
            </a:pPr>
            <a:r>
              <a:rPr lang="en-US">
                <a:hlinkClick r:id="rId3"/>
              </a:rPr>
              <a:t>1.4.1 Use of Color</a:t>
            </a:r>
            <a:endParaRPr lang="en-US"/>
          </a:p>
          <a:p>
            <a:pPr marL="342900" indent="-342900">
              <a:buFont typeface="Arial" panose="020B0604020202020204" pitchFamily="34" charset="0"/>
              <a:buChar char="•"/>
            </a:pPr>
            <a:r>
              <a:rPr lang="en-US">
                <a:hlinkClick r:id="rId4"/>
              </a:rPr>
              <a:t>1.4.4 Resize Text</a:t>
            </a:r>
            <a:endParaRPr lang="en-US"/>
          </a:p>
          <a:p>
            <a:pPr marL="342900" indent="-342900">
              <a:buFont typeface="Arial" panose="020B0604020202020204" pitchFamily="34" charset="0"/>
              <a:buChar char="•"/>
            </a:pPr>
            <a:r>
              <a:rPr lang="en-US">
                <a:hlinkClick r:id="rId5"/>
              </a:rPr>
              <a:t>1.4.5 Images of Text</a:t>
            </a:r>
            <a:endParaRPr lang="en-US"/>
          </a:p>
          <a:p>
            <a:pPr marL="342900" indent="-342900">
              <a:buFont typeface="Arial" panose="020B0604020202020204" pitchFamily="34" charset="0"/>
              <a:buChar char="•"/>
            </a:pPr>
            <a:r>
              <a:rPr lang="en-US">
                <a:hlinkClick r:id="rId6"/>
              </a:rPr>
              <a:t>1.4.10 Reflow</a:t>
            </a:r>
            <a:endParaRPr lang="en-US"/>
          </a:p>
          <a:p>
            <a:pPr marL="342900" indent="-342900">
              <a:buFont typeface="Arial" panose="020B0604020202020204" pitchFamily="34" charset="0"/>
              <a:buChar char="•"/>
            </a:pPr>
            <a:r>
              <a:rPr lang="en-US"/>
              <a:t>Text over images</a:t>
            </a:r>
          </a:p>
          <a:p>
            <a:pPr marL="342900" indent="-342900">
              <a:buFont typeface="Arial" panose="020B0604020202020204" pitchFamily="34" charset="0"/>
              <a:buChar char="•"/>
            </a:pPr>
            <a:r>
              <a:rPr lang="en-US"/>
              <a:t>These generally need a color test tool</a:t>
            </a:r>
          </a:p>
          <a:p>
            <a:pPr marL="576263" lvl="1" indent="-342900"/>
            <a:r>
              <a:rPr lang="en-US">
                <a:hlinkClick r:id="rId7"/>
              </a:rPr>
              <a:t>1.4.3 Contrast (minimum)</a:t>
            </a:r>
            <a:endParaRPr lang="en-US"/>
          </a:p>
          <a:p>
            <a:pPr marL="576263" lvl="1" indent="-342900"/>
            <a:r>
              <a:rPr lang="en-US">
                <a:hlinkClick r:id="rId8"/>
              </a:rPr>
              <a:t>1.4.11 Non-text contrast</a:t>
            </a:r>
            <a:endParaRPr lang="en-US"/>
          </a:p>
          <a:p>
            <a:pPr marL="342900" indent="-342900">
              <a:buFont typeface="Arial" panose="020B0604020202020204" pitchFamily="34" charset="0"/>
              <a:buChar char="•"/>
            </a:pPr>
            <a:endParaRPr lang="en-US"/>
          </a:p>
          <a:p>
            <a:pPr marL="576263" lvl="1" indent="-342900"/>
            <a:endParaRPr lang="en-US"/>
          </a:p>
        </p:txBody>
      </p:sp>
      <p:pic>
        <p:nvPicPr>
          <p:cNvPr id="7" name="Graphic 6" descr="A group of colored pencils">
            <a:extLst>
              <a:ext uri="{FF2B5EF4-FFF2-40B4-BE49-F238E27FC236}">
                <a16:creationId xmlns:a16="http://schemas.microsoft.com/office/drawing/2014/main" id="{0E0545D8-FC1D-3050-744D-427C0C9526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1898" y="1130753"/>
            <a:ext cx="5890034" cy="3915902"/>
          </a:xfrm>
          <a:prstGeom prst="rect">
            <a:avLst/>
          </a:prstGeom>
        </p:spPr>
      </p:pic>
      <p:sp>
        <p:nvSpPr>
          <p:cNvPr id="6" name="Text Placeholder 5" descr="A group of colored pencils">
            <a:extLst>
              <a:ext uri="{FF2B5EF4-FFF2-40B4-BE49-F238E27FC236}">
                <a16:creationId xmlns:a16="http://schemas.microsoft.com/office/drawing/2014/main" id="{9B9D3229-4E44-0696-8CD3-B3527CC3438F}"/>
              </a:ext>
            </a:extLst>
          </p:cNvPr>
          <p:cNvSpPr>
            <a:spLocks noGrp="1"/>
          </p:cNvSpPr>
          <p:nvPr>
            <p:ph type="body" sz="quarter" idx="14"/>
          </p:nvPr>
        </p:nvSpPr>
        <p:spPr>
          <a:xfrm>
            <a:off x="5012146" y="5818601"/>
            <a:ext cx="6468261" cy="382670"/>
          </a:xfrm>
        </p:spPr>
        <p:txBody>
          <a:bodyPr/>
          <a:lstStyle/>
          <a:p>
            <a:pPr algn="just"/>
            <a:r>
              <a:rPr lang="en-US" b="0" i="0">
                <a:solidFill>
                  <a:srgbClr val="191B26"/>
                </a:solidFill>
                <a:effectLst/>
                <a:highlight>
                  <a:srgbClr val="FFFFFF"/>
                </a:highlight>
                <a:latin typeface="Open Sans" panose="020B0606030504020204" pitchFamily="34" charset="0"/>
              </a:rPr>
              <a:t>Image by </a:t>
            </a:r>
            <a:r>
              <a:rPr lang="en-US" b="0" i="0" u="sng">
                <a:solidFill>
                  <a:srgbClr val="191B26"/>
                </a:solidFill>
                <a:effectLst/>
                <a:highlight>
                  <a:srgbClr val="FFFFFF"/>
                </a:highlight>
                <a:latin typeface="Open Sans" panose="020B0606030504020204" pitchFamily="34" charset="0"/>
                <a:hlinkClick r:id="rId11"/>
              </a:rPr>
              <a:t>Clker-Free-Vector-Images</a:t>
            </a:r>
            <a:r>
              <a:rPr lang="en-US" b="0" i="0">
                <a:solidFill>
                  <a:srgbClr val="191B26"/>
                </a:solidFill>
                <a:effectLst/>
                <a:highlight>
                  <a:srgbClr val="FFFFFF"/>
                </a:highlight>
                <a:latin typeface="Open Sans" panose="020B0606030504020204" pitchFamily="34" charset="0"/>
              </a:rPr>
              <a:t> from </a:t>
            </a:r>
            <a:r>
              <a:rPr lang="en-US" b="0" i="0" u="sng">
                <a:solidFill>
                  <a:srgbClr val="191B26"/>
                </a:solidFill>
                <a:effectLst/>
                <a:highlight>
                  <a:srgbClr val="FFFFFF"/>
                </a:highlight>
                <a:latin typeface="Open Sans" panose="020B0606030504020204" pitchFamily="34" charset="0"/>
                <a:hlinkClick r:id="rId12"/>
              </a:rPr>
              <a:t>Pixabay</a:t>
            </a:r>
            <a:endParaRPr lang="en-US"/>
          </a:p>
        </p:txBody>
      </p:sp>
      <p:sp>
        <p:nvSpPr>
          <p:cNvPr id="2" name="Slide Number Placeholder 1">
            <a:extLst>
              <a:ext uri="{FF2B5EF4-FFF2-40B4-BE49-F238E27FC236}">
                <a16:creationId xmlns:a16="http://schemas.microsoft.com/office/drawing/2014/main" id="{78340AAE-9325-A969-7652-22E57BD2DE9C}"/>
              </a:ext>
            </a:extLst>
          </p:cNvPr>
          <p:cNvSpPr>
            <a:spLocks noGrp="1"/>
          </p:cNvSpPr>
          <p:nvPr>
            <p:ph type="sldNum" sz="quarter" idx="12"/>
          </p:nvPr>
        </p:nvSpPr>
        <p:spPr/>
        <p:txBody>
          <a:bodyPr/>
          <a:lstStyle/>
          <a:p>
            <a:fld id="{523A240F-EAFE-E84F-B44C-6D7A08E0E409}" type="slidenum">
              <a:rPr lang="en-US" smtClean="0"/>
              <a:pPr/>
              <a:t>78</a:t>
            </a:fld>
            <a:endParaRPr lang="en-US"/>
          </a:p>
        </p:txBody>
      </p:sp>
    </p:spTree>
    <p:extLst>
      <p:ext uri="{BB962C8B-B14F-4D97-AF65-F5344CB8AC3E}">
        <p14:creationId xmlns:p14="http://schemas.microsoft.com/office/powerpoint/2010/main" val="2247200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Color &amp; Vision Examples</a:t>
            </a:r>
          </a:p>
        </p:txBody>
      </p:sp>
      <p:sp>
        <p:nvSpPr>
          <p:cNvPr id="2" name="TextBox 1">
            <a:extLst>
              <a:ext uri="{FF2B5EF4-FFF2-40B4-BE49-F238E27FC236}">
                <a16:creationId xmlns:a16="http://schemas.microsoft.com/office/drawing/2014/main" id="{E5CF9645-BBE9-93DB-7AFE-046E765FA482}"/>
              </a:ext>
            </a:extLst>
          </p:cNvPr>
          <p:cNvSpPr txBox="1"/>
          <p:nvPr/>
        </p:nvSpPr>
        <p:spPr>
          <a:xfrm>
            <a:off x="1861278" y="4670964"/>
            <a:ext cx="8469442" cy="1200329"/>
          </a:xfrm>
          <a:prstGeom prst="rect">
            <a:avLst/>
          </a:prstGeom>
          <a:noFill/>
        </p:spPr>
        <p:txBody>
          <a:bodyPr wrap="square" rtlCol="0">
            <a:spAutoFit/>
          </a:bodyPr>
          <a:lstStyle/>
          <a:p>
            <a:r>
              <a:rPr lang="en-US" sz="2400"/>
              <a:t>Disclaimer: These examples are not meant to shame these companies. They are offered as examples of common accessibility problems you can find and report.</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79</a:t>
            </a:fld>
            <a:endParaRPr lang="en-US"/>
          </a:p>
        </p:txBody>
      </p:sp>
    </p:spTree>
    <p:extLst>
      <p:ext uri="{BB962C8B-B14F-4D97-AF65-F5344CB8AC3E}">
        <p14:creationId xmlns:p14="http://schemas.microsoft.com/office/powerpoint/2010/main" val="2565267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465394"/>
            <a:ext cx="11017956" cy="5615695"/>
          </a:xfrm>
        </p:spPr>
        <p:txBody>
          <a:bodyPr/>
          <a:lstStyle/>
          <a:p>
            <a:r>
              <a:rPr lang="en-US"/>
              <a:t>WCAG Overview</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a:t>
            </a:fld>
            <a:endParaRPr lang="en-US"/>
          </a:p>
        </p:txBody>
      </p:sp>
    </p:spTree>
    <p:extLst>
      <p:ext uri="{BB962C8B-B14F-4D97-AF65-F5344CB8AC3E}">
        <p14:creationId xmlns:p14="http://schemas.microsoft.com/office/powerpoint/2010/main" val="49610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Color Alone Demo</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80</a:t>
            </a:fld>
            <a:endParaRPr lang="en-US"/>
          </a:p>
        </p:txBody>
      </p:sp>
    </p:spTree>
    <p:extLst>
      <p:ext uri="{BB962C8B-B14F-4D97-AF65-F5344CB8AC3E}">
        <p14:creationId xmlns:p14="http://schemas.microsoft.com/office/powerpoint/2010/main" val="3591029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7936CA14-7015-0340-8D8B-4813F0CFAF77}"/>
              </a:ext>
            </a:extLst>
          </p:cNvPr>
          <p:cNvSpPr>
            <a:spLocks noGrp="1"/>
          </p:cNvSpPr>
          <p:nvPr>
            <p:ph type="title"/>
          </p:nvPr>
        </p:nvSpPr>
        <p:spPr>
          <a:xfrm>
            <a:off x="618988" y="474486"/>
            <a:ext cx="6837614" cy="1969456"/>
          </a:xfrm>
        </p:spPr>
        <p:txBody>
          <a:bodyPr/>
          <a:lstStyle/>
          <a:p>
            <a:r>
              <a:rPr lang="en-US"/>
              <a:t>Use of Color Alone - charts</a:t>
            </a:r>
          </a:p>
        </p:txBody>
      </p:sp>
      <p:sp>
        <p:nvSpPr>
          <p:cNvPr id="7" name="Text Placeholder 6">
            <a:extLst>
              <a:ext uri="{FF2B5EF4-FFF2-40B4-BE49-F238E27FC236}">
                <a16:creationId xmlns:a16="http://schemas.microsoft.com/office/drawing/2014/main" id="{5C3BFE1E-D5E1-61D6-6F09-5F2983A1025E}"/>
              </a:ext>
            </a:extLst>
          </p:cNvPr>
          <p:cNvSpPr>
            <a:spLocks noGrp="1"/>
          </p:cNvSpPr>
          <p:nvPr>
            <p:ph type="body" sz="quarter" idx="25"/>
          </p:nvPr>
        </p:nvSpPr>
        <p:spPr>
          <a:xfrm>
            <a:off x="940130" y="1975393"/>
            <a:ext cx="4025202" cy="2858252"/>
          </a:xfrm>
        </p:spPr>
        <p:txBody>
          <a:bodyPr/>
          <a:lstStyle/>
          <a:p>
            <a:r>
              <a:rPr lang="en-US" sz="3200"/>
              <a:t>How to improve</a:t>
            </a:r>
          </a:p>
          <a:p>
            <a:pPr marL="342900" indent="-342900">
              <a:buFont typeface="Arial" panose="020B0604020202020204" pitchFamily="34" charset="0"/>
              <a:buChar char="•"/>
            </a:pPr>
            <a:r>
              <a:rPr lang="en-US"/>
              <a:t>Use different symbols for data points</a:t>
            </a:r>
          </a:p>
          <a:p>
            <a:pPr marL="342900" indent="-342900">
              <a:buFont typeface="Arial" panose="020B0604020202020204" pitchFamily="34" charset="0"/>
              <a:buChar char="•"/>
            </a:pPr>
            <a:r>
              <a:rPr lang="en-US"/>
              <a:t>Different line styles</a:t>
            </a:r>
          </a:p>
          <a:p>
            <a:pPr marL="342900" indent="-342900">
              <a:buFont typeface="Arial" panose="020B0604020202020204" pitchFamily="34" charset="0"/>
              <a:buChar char="•"/>
            </a:pPr>
            <a:r>
              <a:rPr lang="en-US"/>
              <a:t>More distinct colors</a:t>
            </a:r>
          </a:p>
          <a:p>
            <a:pPr marL="342900" indent="-342900">
              <a:buFont typeface="Arial" panose="020B0604020202020204" pitchFamily="34" charset="0"/>
              <a:buChar char="•"/>
            </a:pPr>
            <a:r>
              <a:rPr lang="en-US"/>
              <a:t>Keyboard navigation</a:t>
            </a:r>
          </a:p>
          <a:p>
            <a:endParaRPr lang="en-US"/>
          </a:p>
        </p:txBody>
      </p:sp>
      <p:pic>
        <p:nvPicPr>
          <p:cNvPr id="2" name="Picture Placeholder 1" descr="Example line chart that may be hard to read for people with low vision or color blindness.">
            <a:extLst>
              <a:ext uri="{FF2B5EF4-FFF2-40B4-BE49-F238E27FC236}">
                <a16:creationId xmlns:a16="http://schemas.microsoft.com/office/drawing/2014/main" id="{5132F8A8-6CC8-3701-E42A-D350CA223CC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prstGeom prst="rect">
            <a:avLst/>
          </a:prstGeom>
        </p:spPr>
      </p:pic>
      <p:sp>
        <p:nvSpPr>
          <p:cNvPr id="3" name="Slide Number ">
            <a:extLst>
              <a:ext uri="{FF2B5EF4-FFF2-40B4-BE49-F238E27FC236}">
                <a16:creationId xmlns:a16="http://schemas.microsoft.com/office/drawing/2014/main" id="{5109BB92-184A-D94E-A9DE-F6F000A1AC51}"/>
              </a:ext>
            </a:extLst>
          </p:cNvPr>
          <p:cNvSpPr>
            <a:spLocks noGrp="1"/>
          </p:cNvSpPr>
          <p:nvPr>
            <p:ph type="sldNum" sz="quarter" idx="12"/>
          </p:nvPr>
        </p:nvSpPr>
        <p:spPr/>
        <p:txBody>
          <a:bodyPr/>
          <a:lstStyle/>
          <a:p>
            <a:fld id="{523A240F-EAFE-E84F-B44C-6D7A08E0E409}" type="slidenum">
              <a:rPr lang="en-US" smtClean="0"/>
              <a:pPr/>
              <a:t>81</a:t>
            </a:fld>
            <a:endParaRPr lang="en-US"/>
          </a:p>
        </p:txBody>
      </p:sp>
    </p:spTree>
    <p:extLst>
      <p:ext uri="{BB962C8B-B14F-4D97-AF65-F5344CB8AC3E}">
        <p14:creationId xmlns:p14="http://schemas.microsoft.com/office/powerpoint/2010/main" val="691396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C1C4C8-D6D7-A4DF-59CF-71D87916C81C}"/>
              </a:ext>
            </a:extLst>
          </p:cNvPr>
          <p:cNvSpPr>
            <a:spLocks noGrp="1"/>
          </p:cNvSpPr>
          <p:nvPr>
            <p:ph type="title"/>
          </p:nvPr>
        </p:nvSpPr>
        <p:spPr/>
        <p:txBody>
          <a:bodyPr/>
          <a:lstStyle/>
          <a:p>
            <a:r>
              <a:rPr lang="en-US"/>
              <a:t>Use of Color Alone</a:t>
            </a:r>
          </a:p>
        </p:txBody>
      </p:sp>
      <p:sp>
        <p:nvSpPr>
          <p:cNvPr id="8" name="Text Placeholder 7">
            <a:extLst>
              <a:ext uri="{FF2B5EF4-FFF2-40B4-BE49-F238E27FC236}">
                <a16:creationId xmlns:a16="http://schemas.microsoft.com/office/drawing/2014/main" id="{4CB76C85-8F21-24B8-B03B-762AF7F3D89E}"/>
              </a:ext>
            </a:extLst>
          </p:cNvPr>
          <p:cNvSpPr>
            <a:spLocks noGrp="1"/>
          </p:cNvSpPr>
          <p:nvPr>
            <p:ph type="body" sz="quarter" idx="22"/>
          </p:nvPr>
        </p:nvSpPr>
        <p:spPr>
          <a:xfrm>
            <a:off x="588961" y="1460450"/>
            <a:ext cx="3370297" cy="2574222"/>
          </a:xfrm>
        </p:spPr>
        <p:txBody>
          <a:bodyPr anchor="ctr"/>
          <a:lstStyle/>
          <a:p>
            <a:pPr marL="342900" indent="-342900">
              <a:buFont typeface="Arial" panose="020B0604020202020204" pitchFamily="34" charset="0"/>
              <a:buChar char="•"/>
            </a:pPr>
            <a:r>
              <a:rPr lang="en-US">
                <a:hlinkClick r:id="rId3"/>
              </a:rPr>
              <a:t>Yale School of Art</a:t>
            </a:r>
            <a:endParaRPr lang="en-US"/>
          </a:p>
          <a:p>
            <a:pPr marL="342900" indent="-342900">
              <a:buFont typeface="Arial" panose="020B0604020202020204" pitchFamily="34" charset="0"/>
              <a:buChar char="•"/>
            </a:pPr>
            <a:endParaRPr lang="en-US"/>
          </a:p>
        </p:txBody>
      </p:sp>
      <p:pic>
        <p:nvPicPr>
          <p:cNvPr id="15" name="Picture 14" descr="A row of colored pencils displayed in black and white.">
            <a:extLst>
              <a:ext uri="{FF2B5EF4-FFF2-40B4-BE49-F238E27FC236}">
                <a16:creationId xmlns:a16="http://schemas.microsoft.com/office/drawing/2014/main" id="{F773700D-3AEB-4C81-BC24-755220227C8C}"/>
              </a:ext>
            </a:extLst>
          </p:cNvPr>
          <p:cNvPicPr>
            <a:picLocks noChangeAspect="1"/>
          </p:cNvPicPr>
          <p:nvPr/>
        </p:nvPicPr>
        <p:blipFill>
          <a:blip r:embed="rId4"/>
          <a:stretch>
            <a:fillRect/>
          </a:stretch>
        </p:blipFill>
        <p:spPr>
          <a:xfrm>
            <a:off x="5163671" y="480084"/>
            <a:ext cx="6468261" cy="5102528"/>
          </a:xfrm>
          <a:prstGeom prst="rect">
            <a:avLst/>
          </a:prstGeom>
        </p:spPr>
      </p:pic>
      <p:sp>
        <p:nvSpPr>
          <p:cNvPr id="2" name="Slide Number Placeholder 1">
            <a:extLst>
              <a:ext uri="{FF2B5EF4-FFF2-40B4-BE49-F238E27FC236}">
                <a16:creationId xmlns:a16="http://schemas.microsoft.com/office/drawing/2014/main" id="{CC1885ED-FA2E-ACE2-A48B-BF013BC6CC68}"/>
              </a:ext>
            </a:extLst>
          </p:cNvPr>
          <p:cNvSpPr>
            <a:spLocks noGrp="1"/>
          </p:cNvSpPr>
          <p:nvPr>
            <p:ph type="sldNum" sz="quarter" idx="12"/>
          </p:nvPr>
        </p:nvSpPr>
        <p:spPr/>
        <p:txBody>
          <a:bodyPr/>
          <a:lstStyle/>
          <a:p>
            <a:fld id="{523A240F-EAFE-E84F-B44C-6D7A08E0E409}" type="slidenum">
              <a:rPr lang="en-US" smtClean="0"/>
              <a:pPr/>
              <a:t>82</a:t>
            </a:fld>
            <a:endParaRPr lang="en-US"/>
          </a:p>
        </p:txBody>
      </p:sp>
    </p:spTree>
    <p:extLst>
      <p:ext uri="{BB962C8B-B14F-4D97-AF65-F5344CB8AC3E}">
        <p14:creationId xmlns:p14="http://schemas.microsoft.com/office/powerpoint/2010/main" val="2653103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465394"/>
            <a:ext cx="11017956" cy="5615695"/>
          </a:xfrm>
        </p:spPr>
        <p:txBody>
          <a:bodyPr/>
          <a:lstStyle/>
          <a:p>
            <a:r>
              <a:rPr lang="en-US"/>
              <a:t>Media</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83</a:t>
            </a:fld>
            <a:endParaRPr lang="en-US"/>
          </a:p>
        </p:txBody>
      </p:sp>
    </p:spTree>
    <p:extLst>
      <p:ext uri="{BB962C8B-B14F-4D97-AF65-F5344CB8AC3E}">
        <p14:creationId xmlns:p14="http://schemas.microsoft.com/office/powerpoint/2010/main" val="2802765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F8774C-6061-AE89-3060-4A134770C293}"/>
              </a:ext>
            </a:extLst>
          </p:cNvPr>
          <p:cNvSpPr>
            <a:spLocks noGrp="1"/>
          </p:cNvSpPr>
          <p:nvPr>
            <p:ph type="title"/>
          </p:nvPr>
        </p:nvSpPr>
        <p:spPr/>
        <p:txBody>
          <a:bodyPr/>
          <a:lstStyle/>
          <a:p>
            <a:r>
              <a:rPr lang="en-US"/>
              <a:t>Media Items</a:t>
            </a:r>
          </a:p>
        </p:txBody>
      </p:sp>
      <p:sp>
        <p:nvSpPr>
          <p:cNvPr id="4" name="Content Placeholder 3">
            <a:extLst>
              <a:ext uri="{FF2B5EF4-FFF2-40B4-BE49-F238E27FC236}">
                <a16:creationId xmlns:a16="http://schemas.microsoft.com/office/drawing/2014/main" id="{DB55D2C8-C1F0-1DEE-A486-7380D33C554C}"/>
              </a:ext>
            </a:extLst>
          </p:cNvPr>
          <p:cNvSpPr>
            <a:spLocks noGrp="1"/>
          </p:cNvSpPr>
          <p:nvPr>
            <p:ph type="body" sz="quarter" idx="22"/>
          </p:nvPr>
        </p:nvSpPr>
        <p:spPr/>
        <p:txBody>
          <a:bodyPr/>
          <a:lstStyle/>
          <a:p>
            <a:pPr marL="342900" indent="-342900">
              <a:buFont typeface="Arial" panose="020B0604020202020204" pitchFamily="34" charset="0"/>
              <a:buChar char="•"/>
            </a:pPr>
            <a:r>
              <a:rPr lang="en-US">
                <a:hlinkClick r:id="rId3"/>
              </a:rPr>
              <a:t>1.2.1 Audio-only and Video-only (Prerecorded)</a:t>
            </a:r>
            <a:endParaRPr lang="en-US"/>
          </a:p>
          <a:p>
            <a:pPr marL="342900" indent="-342900">
              <a:buFont typeface="Arial" panose="020B0604020202020204" pitchFamily="34" charset="0"/>
              <a:buChar char="•"/>
            </a:pPr>
            <a:r>
              <a:rPr lang="en-US">
                <a:hlinkClick r:id="rId4"/>
              </a:rPr>
              <a:t>1.2.2 Captions (prerecorded)</a:t>
            </a:r>
            <a:endParaRPr lang="en-US"/>
          </a:p>
          <a:p>
            <a:pPr marL="342900" indent="-342900">
              <a:buFont typeface="Arial" panose="020B0604020202020204" pitchFamily="34" charset="0"/>
              <a:buChar char="•"/>
            </a:pPr>
            <a:r>
              <a:rPr lang="en-US">
                <a:hlinkClick r:id="rId4"/>
              </a:rPr>
              <a:t>1.2.3 Audio Description or Media Alternative (Prerecorded)</a:t>
            </a:r>
            <a:endParaRPr lang="en-US"/>
          </a:p>
          <a:p>
            <a:pPr marL="342900" indent="-342900">
              <a:buFont typeface="Arial" panose="020B0604020202020204" pitchFamily="34" charset="0"/>
              <a:buChar char="•"/>
            </a:pPr>
            <a:r>
              <a:rPr lang="en-US">
                <a:hlinkClick r:id="rId5"/>
              </a:rPr>
              <a:t>1.2.4 Captions (Live)</a:t>
            </a:r>
            <a:endParaRPr lang="en-US"/>
          </a:p>
          <a:p>
            <a:pPr marL="342900" indent="-342900">
              <a:buFont typeface="Arial" panose="020B0604020202020204" pitchFamily="34" charset="0"/>
              <a:buChar char="•"/>
            </a:pPr>
            <a:r>
              <a:rPr lang="en-US">
                <a:hlinkClick r:id="rId6"/>
              </a:rPr>
              <a:t>1.2.5 Audio Description or Media Alternative (Live)</a:t>
            </a:r>
            <a:endParaRPr lang="en-US"/>
          </a:p>
          <a:p>
            <a:pPr marL="342900" indent="-342900">
              <a:buFont typeface="Arial" panose="020B0604020202020204" pitchFamily="34" charset="0"/>
              <a:buChar char="•"/>
            </a:pPr>
            <a:r>
              <a:rPr lang="en-US">
                <a:hlinkClick r:id="rId7"/>
              </a:rPr>
              <a:t>1.4.2 Audio Control</a:t>
            </a:r>
            <a:endParaRPr lang="en-US"/>
          </a:p>
        </p:txBody>
      </p:sp>
      <p:pic>
        <p:nvPicPr>
          <p:cNvPr id="19" name="Graphic 18" descr="A play button">
            <a:extLst>
              <a:ext uri="{FF2B5EF4-FFF2-40B4-BE49-F238E27FC236}">
                <a16:creationId xmlns:a16="http://schemas.microsoft.com/office/drawing/2014/main" id="{33055E74-1099-8CCE-98DB-B541D5192FB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18943" y="1415791"/>
            <a:ext cx="5442626" cy="3541486"/>
          </a:xfrm>
          <a:prstGeom prst="rect">
            <a:avLst/>
          </a:prstGeom>
        </p:spPr>
      </p:pic>
      <p:sp>
        <p:nvSpPr>
          <p:cNvPr id="6" name="Text Placeholder 5">
            <a:extLst>
              <a:ext uri="{FF2B5EF4-FFF2-40B4-BE49-F238E27FC236}">
                <a16:creationId xmlns:a16="http://schemas.microsoft.com/office/drawing/2014/main" id="{9B9D3229-4E44-0696-8CD3-B3527CC3438F}"/>
              </a:ext>
            </a:extLst>
          </p:cNvPr>
          <p:cNvSpPr>
            <a:spLocks noGrp="1"/>
          </p:cNvSpPr>
          <p:nvPr>
            <p:ph type="body" sz="quarter" idx="14"/>
          </p:nvPr>
        </p:nvSpPr>
        <p:spPr/>
        <p:txBody>
          <a:bodyPr/>
          <a:lstStyle/>
          <a:p>
            <a:r>
              <a:rPr lang="en-US" b="0" i="0">
                <a:solidFill>
                  <a:srgbClr val="191B26"/>
                </a:solidFill>
                <a:effectLst/>
                <a:highlight>
                  <a:srgbClr val="FFFFFF"/>
                </a:highlight>
                <a:latin typeface="Open Sans" panose="020B0606030504020204" pitchFamily="34" charset="0"/>
              </a:rPr>
              <a:t>Image by </a:t>
            </a:r>
            <a:r>
              <a:rPr lang="en-US" b="0" i="0" u="sng">
                <a:solidFill>
                  <a:srgbClr val="191B26"/>
                </a:solidFill>
                <a:effectLst/>
                <a:highlight>
                  <a:srgbClr val="FFFFFF"/>
                </a:highlight>
                <a:latin typeface="Open Sans" panose="020B0606030504020204" pitchFamily="34" charset="0"/>
                <a:hlinkClick r:id="rId10"/>
              </a:rPr>
              <a:t>Samuel1983</a:t>
            </a:r>
            <a:r>
              <a:rPr lang="en-US" b="0" i="0">
                <a:solidFill>
                  <a:srgbClr val="191B26"/>
                </a:solidFill>
                <a:effectLst/>
                <a:highlight>
                  <a:srgbClr val="FFFFFF"/>
                </a:highlight>
                <a:latin typeface="Open Sans" panose="020B0606030504020204" pitchFamily="34" charset="0"/>
              </a:rPr>
              <a:t> from </a:t>
            </a:r>
            <a:r>
              <a:rPr lang="en-US" b="0" i="0" u="sng">
                <a:solidFill>
                  <a:srgbClr val="191B26"/>
                </a:solidFill>
                <a:effectLst/>
                <a:highlight>
                  <a:srgbClr val="FFFFFF"/>
                </a:highlight>
                <a:latin typeface="Open Sans" panose="020B0606030504020204" pitchFamily="34" charset="0"/>
                <a:hlinkClick r:id="rId11"/>
              </a:rPr>
              <a:t>Pixabay</a:t>
            </a:r>
            <a:endParaRPr lang="en-US"/>
          </a:p>
        </p:txBody>
      </p:sp>
      <p:sp>
        <p:nvSpPr>
          <p:cNvPr id="2" name="Slide Number Placeholder 1">
            <a:extLst>
              <a:ext uri="{FF2B5EF4-FFF2-40B4-BE49-F238E27FC236}">
                <a16:creationId xmlns:a16="http://schemas.microsoft.com/office/drawing/2014/main" id="{78340AAE-9325-A969-7652-22E57BD2DE9C}"/>
              </a:ext>
            </a:extLst>
          </p:cNvPr>
          <p:cNvSpPr>
            <a:spLocks noGrp="1"/>
          </p:cNvSpPr>
          <p:nvPr>
            <p:ph type="sldNum" sz="quarter" idx="12"/>
          </p:nvPr>
        </p:nvSpPr>
        <p:spPr/>
        <p:txBody>
          <a:bodyPr/>
          <a:lstStyle/>
          <a:p>
            <a:fld id="{523A240F-EAFE-E84F-B44C-6D7A08E0E409}" type="slidenum">
              <a:rPr lang="en-US" smtClean="0"/>
              <a:pPr/>
              <a:t>84</a:t>
            </a:fld>
            <a:endParaRPr lang="en-US"/>
          </a:p>
        </p:txBody>
      </p:sp>
    </p:spTree>
    <p:extLst>
      <p:ext uri="{BB962C8B-B14F-4D97-AF65-F5344CB8AC3E}">
        <p14:creationId xmlns:p14="http://schemas.microsoft.com/office/powerpoint/2010/main" val="3213762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Media</a:t>
            </a:r>
            <a:br>
              <a:rPr lang="en-US"/>
            </a:br>
            <a:r>
              <a:rPr lang="en-US"/>
              <a:t> Examples</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85</a:t>
            </a:fld>
            <a:endParaRPr lang="en-US"/>
          </a:p>
        </p:txBody>
      </p:sp>
      <p:sp>
        <p:nvSpPr>
          <p:cNvPr id="2" name="TextBox 1">
            <a:extLst>
              <a:ext uri="{FF2B5EF4-FFF2-40B4-BE49-F238E27FC236}">
                <a16:creationId xmlns:a16="http://schemas.microsoft.com/office/drawing/2014/main" id="{E5CF9645-BBE9-93DB-7AFE-046E765FA482}"/>
              </a:ext>
            </a:extLst>
          </p:cNvPr>
          <p:cNvSpPr txBox="1"/>
          <p:nvPr/>
        </p:nvSpPr>
        <p:spPr>
          <a:xfrm>
            <a:off x="1861278" y="4670964"/>
            <a:ext cx="8469442" cy="1200329"/>
          </a:xfrm>
          <a:prstGeom prst="rect">
            <a:avLst/>
          </a:prstGeom>
          <a:noFill/>
        </p:spPr>
        <p:txBody>
          <a:bodyPr wrap="square" rtlCol="0">
            <a:spAutoFit/>
          </a:bodyPr>
          <a:lstStyle/>
          <a:p>
            <a:r>
              <a:rPr lang="en-US" sz="2400"/>
              <a:t>Disclaimer: These examples are not meant to shame these companies. They are offered as examples of common accessibility problems you can find and report.</a:t>
            </a:r>
          </a:p>
        </p:txBody>
      </p:sp>
    </p:spTree>
    <p:extLst>
      <p:ext uri="{BB962C8B-B14F-4D97-AF65-F5344CB8AC3E}">
        <p14:creationId xmlns:p14="http://schemas.microsoft.com/office/powerpoint/2010/main" val="3237062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13ECB-B0F6-270A-3051-2BF94DBF3CAF}"/>
              </a:ext>
            </a:extLst>
          </p:cNvPr>
          <p:cNvSpPr>
            <a:spLocks noGrp="1"/>
          </p:cNvSpPr>
          <p:nvPr>
            <p:ph type="title"/>
          </p:nvPr>
        </p:nvSpPr>
        <p:spPr>
          <a:xfrm>
            <a:off x="642257" y="357535"/>
            <a:ext cx="11069535" cy="964553"/>
          </a:xfrm>
        </p:spPr>
        <p:txBody>
          <a:bodyPr/>
          <a:lstStyle/>
          <a:p>
            <a:r>
              <a:rPr lang="en-US"/>
              <a:t>Missing Transcript or Captions</a:t>
            </a:r>
          </a:p>
        </p:txBody>
      </p:sp>
      <p:pic>
        <p:nvPicPr>
          <p:cNvPr id="7" name="Graphic 6" descr="3 people with thought bubbles above, a fourth person has a question bubble &#10;">
            <a:extLst>
              <a:ext uri="{FF2B5EF4-FFF2-40B4-BE49-F238E27FC236}">
                <a16:creationId xmlns:a16="http://schemas.microsoft.com/office/drawing/2014/main" id="{BF2541E0-9685-5232-5A7D-01D2DEB41CC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257" y="1546225"/>
            <a:ext cx="6011446" cy="4007631"/>
          </a:xfrm>
          <a:prstGeom prst="rect">
            <a:avLst/>
          </a:prstGeom>
        </p:spPr>
      </p:pic>
      <p:sp>
        <p:nvSpPr>
          <p:cNvPr id="10" name="Text Placeholder 9">
            <a:extLst>
              <a:ext uri="{FF2B5EF4-FFF2-40B4-BE49-F238E27FC236}">
                <a16:creationId xmlns:a16="http://schemas.microsoft.com/office/drawing/2014/main" id="{80288138-1310-B9AD-ADFE-DC309B499C50}"/>
              </a:ext>
            </a:extLst>
          </p:cNvPr>
          <p:cNvSpPr>
            <a:spLocks noGrp="1"/>
          </p:cNvSpPr>
          <p:nvPr>
            <p:ph type="body" sz="quarter" idx="14"/>
          </p:nvPr>
        </p:nvSpPr>
        <p:spPr>
          <a:xfrm>
            <a:off x="642257" y="5680557"/>
            <a:ext cx="5314905" cy="382670"/>
          </a:xfrm>
        </p:spPr>
        <p:txBody>
          <a:bodyPr/>
          <a:lstStyle/>
          <a:p>
            <a:r>
              <a:rPr lang="en-US" b="0" i="0">
                <a:solidFill>
                  <a:srgbClr val="191B26"/>
                </a:solidFill>
                <a:effectLst/>
                <a:highlight>
                  <a:srgbClr val="FFFFFF"/>
                </a:highlight>
                <a:latin typeface="Open Sans" panose="020B0606030504020204" pitchFamily="34" charset="0"/>
              </a:rPr>
              <a:t>Image by </a:t>
            </a:r>
            <a:r>
              <a:rPr lang="en-US" b="0" i="0" u="sng">
                <a:solidFill>
                  <a:srgbClr val="191B26"/>
                </a:solidFill>
                <a:effectLst/>
                <a:highlight>
                  <a:srgbClr val="FFFFFF"/>
                </a:highlight>
                <a:latin typeface="Open Sans" panose="020B0606030504020204" pitchFamily="34" charset="0"/>
                <a:hlinkClick r:id="rId5"/>
              </a:rPr>
              <a:t>Gerd Altmann</a:t>
            </a:r>
            <a:r>
              <a:rPr lang="en-US" b="0" i="0">
                <a:solidFill>
                  <a:srgbClr val="191B26"/>
                </a:solidFill>
                <a:effectLst/>
                <a:highlight>
                  <a:srgbClr val="FFFFFF"/>
                </a:highlight>
                <a:latin typeface="Open Sans" panose="020B0606030504020204" pitchFamily="34" charset="0"/>
              </a:rPr>
              <a:t> from </a:t>
            </a:r>
            <a:r>
              <a:rPr lang="en-US" b="0" i="0" u="sng">
                <a:solidFill>
                  <a:srgbClr val="191B26"/>
                </a:solidFill>
                <a:effectLst/>
                <a:highlight>
                  <a:srgbClr val="FFFFFF"/>
                </a:highlight>
                <a:latin typeface="Open Sans" panose="020B0606030504020204" pitchFamily="34" charset="0"/>
                <a:hlinkClick r:id="rId6"/>
              </a:rPr>
              <a:t>Pixabay</a:t>
            </a:r>
            <a:endParaRPr lang="en-US"/>
          </a:p>
        </p:txBody>
      </p:sp>
      <p:sp>
        <p:nvSpPr>
          <p:cNvPr id="6" name="Content Placeholder 5">
            <a:extLst>
              <a:ext uri="{FF2B5EF4-FFF2-40B4-BE49-F238E27FC236}">
                <a16:creationId xmlns:a16="http://schemas.microsoft.com/office/drawing/2014/main" id="{7378A806-6C43-2185-D06B-4025652BE7E1}"/>
              </a:ext>
            </a:extLst>
          </p:cNvPr>
          <p:cNvSpPr>
            <a:spLocks noGrp="1"/>
          </p:cNvSpPr>
          <p:nvPr>
            <p:ph idx="1"/>
          </p:nvPr>
        </p:nvSpPr>
        <p:spPr>
          <a:xfrm>
            <a:off x="6437372" y="2653949"/>
            <a:ext cx="5267319" cy="2202864"/>
          </a:xfrm>
        </p:spPr>
        <p:txBody>
          <a:bodyPr/>
          <a:lstStyle/>
          <a:p>
            <a:pPr marL="342900" indent="-342900">
              <a:buFont typeface="Arial" panose="020B0604020202020204" pitchFamily="34" charset="0"/>
              <a:buChar char="•"/>
            </a:pPr>
            <a:r>
              <a:rPr lang="en-US">
                <a:hlinkClick r:id="rId7"/>
              </a:rPr>
              <a:t>Global Parts Company</a:t>
            </a:r>
            <a:endParaRPr lang="en-US"/>
          </a:p>
          <a:p>
            <a:pPr marL="342900" indent="-342900">
              <a:buFont typeface="Arial" panose="020B0604020202020204" pitchFamily="34" charset="0"/>
              <a:buChar char="•"/>
            </a:pPr>
            <a:r>
              <a:rPr lang="en-US">
                <a:hlinkClick r:id="rId8"/>
              </a:rPr>
              <a:t>Citizens LinkedIn Post</a:t>
            </a:r>
            <a:endParaRPr lang="en-US"/>
          </a:p>
          <a:p>
            <a:pPr marL="342900" indent="-342900">
              <a:buFont typeface="Arial" panose="020B0604020202020204" pitchFamily="34" charset="0"/>
              <a:buChar char="•"/>
            </a:pPr>
            <a:r>
              <a:rPr lang="en-US">
                <a:hlinkClick r:id="rId9"/>
              </a:rPr>
              <a:t>Commune</a:t>
            </a:r>
            <a:endParaRPr lang="en-US"/>
          </a:p>
        </p:txBody>
      </p:sp>
      <p:sp>
        <p:nvSpPr>
          <p:cNvPr id="3" name="Slide Number Placeholder 2">
            <a:extLst>
              <a:ext uri="{FF2B5EF4-FFF2-40B4-BE49-F238E27FC236}">
                <a16:creationId xmlns:a16="http://schemas.microsoft.com/office/drawing/2014/main" id="{3230D286-FD1F-B27B-C4A0-DEC430BF74A0}"/>
              </a:ext>
            </a:extLst>
          </p:cNvPr>
          <p:cNvSpPr>
            <a:spLocks noGrp="1"/>
          </p:cNvSpPr>
          <p:nvPr>
            <p:ph type="sldNum" sz="quarter" idx="12"/>
          </p:nvPr>
        </p:nvSpPr>
        <p:spPr/>
        <p:txBody>
          <a:bodyPr/>
          <a:lstStyle/>
          <a:p>
            <a:fld id="{523A240F-EAFE-E84F-B44C-6D7A08E0E409}" type="slidenum">
              <a:rPr lang="en-US" smtClean="0"/>
              <a:pPr/>
              <a:t>86</a:t>
            </a:fld>
            <a:endParaRPr lang="en-US"/>
          </a:p>
        </p:txBody>
      </p:sp>
    </p:spTree>
    <p:extLst>
      <p:ext uri="{BB962C8B-B14F-4D97-AF65-F5344CB8AC3E}">
        <p14:creationId xmlns:p14="http://schemas.microsoft.com/office/powerpoint/2010/main" val="357793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465394"/>
            <a:ext cx="11017956" cy="5615695"/>
          </a:xfrm>
        </p:spPr>
        <p:txBody>
          <a:bodyPr/>
          <a:lstStyle/>
          <a:p>
            <a:r>
              <a:rPr lang="en-US"/>
              <a:t>Moving Content</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87</a:t>
            </a:fld>
            <a:endParaRPr lang="en-US"/>
          </a:p>
        </p:txBody>
      </p:sp>
    </p:spTree>
    <p:extLst>
      <p:ext uri="{BB962C8B-B14F-4D97-AF65-F5344CB8AC3E}">
        <p14:creationId xmlns:p14="http://schemas.microsoft.com/office/powerpoint/2010/main" val="23520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61996B-FDBA-57D0-7B06-4F6E923832B8}"/>
              </a:ext>
            </a:extLst>
          </p:cNvPr>
          <p:cNvSpPr>
            <a:spLocks noGrp="1"/>
          </p:cNvSpPr>
          <p:nvPr>
            <p:ph type="title"/>
          </p:nvPr>
        </p:nvSpPr>
        <p:spPr>
          <a:xfrm>
            <a:off x="560068" y="357535"/>
            <a:ext cx="10892417" cy="964553"/>
          </a:xfrm>
        </p:spPr>
        <p:txBody>
          <a:bodyPr/>
          <a:lstStyle/>
          <a:p>
            <a:r>
              <a:rPr lang="en-US"/>
              <a:t>Moving Content - </a:t>
            </a:r>
            <a:r>
              <a:rPr lang="en-US">
                <a:hlinkClick r:id="rId2"/>
              </a:rPr>
              <a:t>2.2.2 Pause, Stop, Hide</a:t>
            </a:r>
            <a:endParaRPr lang="en-US"/>
          </a:p>
        </p:txBody>
      </p:sp>
      <p:sp>
        <p:nvSpPr>
          <p:cNvPr id="5" name="Text Placeholder 4">
            <a:extLst>
              <a:ext uri="{FF2B5EF4-FFF2-40B4-BE49-F238E27FC236}">
                <a16:creationId xmlns:a16="http://schemas.microsoft.com/office/drawing/2014/main" id="{A6E70840-806C-E824-3EF9-8FE7AD28AF66}"/>
              </a:ext>
            </a:extLst>
          </p:cNvPr>
          <p:cNvSpPr>
            <a:spLocks noGrp="1"/>
          </p:cNvSpPr>
          <p:nvPr>
            <p:ph type="body" sz="quarter" idx="22"/>
          </p:nvPr>
        </p:nvSpPr>
        <p:spPr>
          <a:xfrm>
            <a:off x="560068" y="1790147"/>
            <a:ext cx="6439368" cy="4411124"/>
          </a:xfrm>
        </p:spPr>
        <p:txBody>
          <a:bodyPr/>
          <a:lstStyle/>
          <a:p>
            <a:r>
              <a:rPr lang="en-US"/>
              <a:t>Must be able to pause, stop, hide, or change the update frequency of: </a:t>
            </a:r>
          </a:p>
          <a:p>
            <a:pPr marL="576263" lvl="1" indent="-342900"/>
            <a:r>
              <a:rPr lang="en-US"/>
              <a:t>Moving, Blinking, Scrolling</a:t>
            </a:r>
          </a:p>
          <a:p>
            <a:pPr marL="804863" lvl="2" indent="-342900"/>
            <a:r>
              <a:rPr lang="en-US"/>
              <a:t>Starts automatically</a:t>
            </a:r>
          </a:p>
          <a:p>
            <a:pPr marL="804863" lvl="2" indent="-342900"/>
            <a:r>
              <a:rPr lang="en-US"/>
              <a:t>Lasts for more than 5 seconds</a:t>
            </a:r>
          </a:p>
          <a:p>
            <a:pPr marL="804863" lvl="2" indent="-342900"/>
            <a:r>
              <a:rPr lang="en-US"/>
              <a:t>Presented in parallel with other content</a:t>
            </a:r>
          </a:p>
          <a:p>
            <a:pPr marL="576263" lvl="1" indent="-342900"/>
            <a:r>
              <a:rPr lang="en-US"/>
              <a:t>Auto-updating content</a:t>
            </a:r>
          </a:p>
          <a:p>
            <a:pPr marL="804863" lvl="2" indent="-342900"/>
            <a:r>
              <a:rPr lang="en-US"/>
              <a:t>Starts Automatically</a:t>
            </a:r>
          </a:p>
          <a:p>
            <a:pPr marL="804863" lvl="2" indent="-342900"/>
            <a:r>
              <a:rPr lang="en-US"/>
              <a:t>Presented in parallel with other content</a:t>
            </a:r>
          </a:p>
        </p:txBody>
      </p:sp>
      <p:pic>
        <p:nvPicPr>
          <p:cNvPr id="10" name="Picture 9" descr="A pause button ">
            <a:extLst>
              <a:ext uri="{FF2B5EF4-FFF2-40B4-BE49-F238E27FC236}">
                <a16:creationId xmlns:a16="http://schemas.microsoft.com/office/drawing/2014/main" id="{24264A42-8224-01A1-1662-838FD42425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1"/>
          <a:stretch/>
        </p:blipFill>
        <p:spPr>
          <a:xfrm>
            <a:off x="7644984" y="1511350"/>
            <a:ext cx="3613462" cy="3886200"/>
          </a:xfrm>
          <a:prstGeom prst="rect">
            <a:avLst/>
          </a:prstGeom>
        </p:spPr>
      </p:pic>
      <p:sp>
        <p:nvSpPr>
          <p:cNvPr id="11" name="Text Placeholder 10">
            <a:extLst>
              <a:ext uri="{FF2B5EF4-FFF2-40B4-BE49-F238E27FC236}">
                <a16:creationId xmlns:a16="http://schemas.microsoft.com/office/drawing/2014/main" id="{DF1C4720-4DB7-A10F-DCB1-F472A40EA9C5}"/>
              </a:ext>
            </a:extLst>
          </p:cNvPr>
          <p:cNvSpPr>
            <a:spLocks noGrp="1"/>
          </p:cNvSpPr>
          <p:nvPr>
            <p:ph type="body" sz="quarter" idx="14"/>
          </p:nvPr>
        </p:nvSpPr>
        <p:spPr>
          <a:xfrm>
            <a:off x="5431872" y="5983450"/>
            <a:ext cx="6468261" cy="382670"/>
          </a:xfrm>
        </p:spPr>
        <p:txBody>
          <a:bodyPr/>
          <a:lstStyle/>
          <a:p>
            <a:pPr algn="r"/>
            <a:r>
              <a:rPr lang="en-US" b="0" i="0">
                <a:solidFill>
                  <a:srgbClr val="191B26"/>
                </a:solidFill>
                <a:effectLst/>
                <a:highlight>
                  <a:srgbClr val="FFFFFF"/>
                </a:highlight>
                <a:latin typeface="Open Sans" panose="020B0606030504020204" pitchFamily="34" charset="0"/>
              </a:rPr>
              <a:t>Image by </a:t>
            </a:r>
            <a:r>
              <a:rPr lang="en-US" b="0" i="0" u="sng">
                <a:solidFill>
                  <a:srgbClr val="191B26"/>
                </a:solidFill>
                <a:effectLst/>
                <a:highlight>
                  <a:srgbClr val="FFFFFF"/>
                </a:highlight>
                <a:latin typeface="Open Sans" panose="020B0606030504020204" pitchFamily="34" charset="0"/>
                <a:hlinkClick r:id="rId4"/>
              </a:rPr>
              <a:t>Eva Schmidseder</a:t>
            </a:r>
            <a:r>
              <a:rPr lang="en-US" b="0" i="0">
                <a:solidFill>
                  <a:srgbClr val="191B26"/>
                </a:solidFill>
                <a:effectLst/>
                <a:highlight>
                  <a:srgbClr val="FFFFFF"/>
                </a:highlight>
                <a:latin typeface="Open Sans" panose="020B0606030504020204" pitchFamily="34" charset="0"/>
              </a:rPr>
              <a:t> from </a:t>
            </a:r>
            <a:r>
              <a:rPr lang="en-US" b="0" i="0" u="sng">
                <a:solidFill>
                  <a:srgbClr val="191B26"/>
                </a:solidFill>
                <a:effectLst/>
                <a:highlight>
                  <a:srgbClr val="FFFFFF"/>
                </a:highlight>
                <a:latin typeface="Open Sans" panose="020B0606030504020204" pitchFamily="34" charset="0"/>
                <a:hlinkClick r:id="rId5"/>
              </a:rPr>
              <a:t>Pixabay</a:t>
            </a:r>
            <a:endParaRPr lang="en-US"/>
          </a:p>
        </p:txBody>
      </p:sp>
      <p:sp>
        <p:nvSpPr>
          <p:cNvPr id="2" name="Slide Number Placeholder 1">
            <a:extLst>
              <a:ext uri="{FF2B5EF4-FFF2-40B4-BE49-F238E27FC236}">
                <a16:creationId xmlns:a16="http://schemas.microsoft.com/office/drawing/2014/main" id="{91825E90-B325-78EB-8485-F7B73D63C6C6}"/>
              </a:ext>
            </a:extLst>
          </p:cNvPr>
          <p:cNvSpPr>
            <a:spLocks noGrp="1"/>
          </p:cNvSpPr>
          <p:nvPr>
            <p:ph type="sldNum" sz="quarter" idx="12"/>
          </p:nvPr>
        </p:nvSpPr>
        <p:spPr/>
        <p:txBody>
          <a:bodyPr/>
          <a:lstStyle/>
          <a:p>
            <a:fld id="{523A240F-EAFE-E84F-B44C-6D7A08E0E409}" type="slidenum">
              <a:rPr lang="en-US" smtClean="0"/>
              <a:pPr/>
              <a:t>88</a:t>
            </a:fld>
            <a:endParaRPr lang="en-US"/>
          </a:p>
        </p:txBody>
      </p:sp>
    </p:spTree>
    <p:extLst>
      <p:ext uri="{BB962C8B-B14F-4D97-AF65-F5344CB8AC3E}">
        <p14:creationId xmlns:p14="http://schemas.microsoft.com/office/powerpoint/2010/main" val="882899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9E32295-B1D3-5F40-A43D-C0F82B705279}"/>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B46B4A5-940A-F144-AE2A-62FFB0F3732B}"/>
              </a:ext>
            </a:extLst>
          </p:cNvPr>
          <p:cNvSpPr>
            <a:spLocks noGrp="1"/>
          </p:cNvSpPr>
          <p:nvPr>
            <p:ph type="title"/>
          </p:nvPr>
        </p:nvSpPr>
        <p:spPr>
          <a:xfrm>
            <a:off x="587022" y="986707"/>
            <a:ext cx="11017956" cy="3270500"/>
          </a:xfrm>
        </p:spPr>
        <p:txBody>
          <a:bodyPr/>
          <a:lstStyle/>
          <a:p>
            <a:r>
              <a:rPr lang="en-US"/>
              <a:t>Moving Content Examples</a:t>
            </a:r>
          </a:p>
        </p:txBody>
      </p:sp>
      <p:sp>
        <p:nvSpPr>
          <p:cNvPr id="3" name="Slide Number ">
            <a:extLst>
              <a:ext uri="{FF2B5EF4-FFF2-40B4-BE49-F238E27FC236}">
                <a16:creationId xmlns:a16="http://schemas.microsoft.com/office/drawing/2014/main" id="{5B45D274-8B75-CB45-99FD-32F31BDAA306}"/>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89</a:t>
            </a:fld>
            <a:endParaRPr lang="en-US"/>
          </a:p>
        </p:txBody>
      </p:sp>
      <p:sp>
        <p:nvSpPr>
          <p:cNvPr id="2" name="TextBox 1">
            <a:extLst>
              <a:ext uri="{FF2B5EF4-FFF2-40B4-BE49-F238E27FC236}">
                <a16:creationId xmlns:a16="http://schemas.microsoft.com/office/drawing/2014/main" id="{E5CF9645-BBE9-93DB-7AFE-046E765FA482}"/>
              </a:ext>
            </a:extLst>
          </p:cNvPr>
          <p:cNvSpPr txBox="1"/>
          <p:nvPr/>
        </p:nvSpPr>
        <p:spPr>
          <a:xfrm>
            <a:off x="1861278" y="4670964"/>
            <a:ext cx="8469442" cy="1200329"/>
          </a:xfrm>
          <a:prstGeom prst="rect">
            <a:avLst/>
          </a:prstGeom>
          <a:noFill/>
        </p:spPr>
        <p:txBody>
          <a:bodyPr wrap="square" rtlCol="0">
            <a:spAutoFit/>
          </a:bodyPr>
          <a:lstStyle/>
          <a:p>
            <a:r>
              <a:rPr lang="en-US" sz="2400"/>
              <a:t>Disclaimer: These examples are not meant to shame these companies. They are offered as examples of common accessibility problems you can find and report.</a:t>
            </a:r>
          </a:p>
        </p:txBody>
      </p:sp>
    </p:spTree>
    <p:extLst>
      <p:ext uri="{BB962C8B-B14F-4D97-AF65-F5344CB8AC3E}">
        <p14:creationId xmlns:p14="http://schemas.microsoft.com/office/powerpoint/2010/main" val="4118477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1C14D-86BA-4B34-797F-20168F5CA8ED}"/>
              </a:ext>
            </a:extLst>
          </p:cNvPr>
          <p:cNvSpPr>
            <a:spLocks noGrp="1"/>
          </p:cNvSpPr>
          <p:nvPr>
            <p:ph type="title"/>
          </p:nvPr>
        </p:nvSpPr>
        <p:spPr/>
        <p:txBody>
          <a:bodyPr/>
          <a:lstStyle/>
          <a:p>
            <a:r>
              <a:rPr lang="en-US">
                <a:solidFill>
                  <a:schemeClr val="bg1"/>
                </a:solidFill>
              </a:rPr>
              <a:t>W.C.A.G.</a:t>
            </a:r>
          </a:p>
        </p:txBody>
      </p:sp>
      <p:sp>
        <p:nvSpPr>
          <p:cNvPr id="3" name="Content Placeholder 2">
            <a:extLst>
              <a:ext uri="{FF2B5EF4-FFF2-40B4-BE49-F238E27FC236}">
                <a16:creationId xmlns:a16="http://schemas.microsoft.com/office/drawing/2014/main" id="{BB7246CD-349B-F4C3-446C-CC7FB450A0ED}"/>
              </a:ext>
            </a:extLst>
          </p:cNvPr>
          <p:cNvSpPr>
            <a:spLocks noGrp="1"/>
          </p:cNvSpPr>
          <p:nvPr>
            <p:ph idx="1"/>
          </p:nvPr>
        </p:nvSpPr>
        <p:spPr>
          <a:xfrm>
            <a:off x="560069" y="1129817"/>
            <a:ext cx="11064242" cy="4804818"/>
          </a:xfrm>
        </p:spPr>
        <p:txBody>
          <a:bodyPr/>
          <a:lstStyle/>
          <a:p>
            <a:pPr marL="0" indent="0">
              <a:buNone/>
            </a:pPr>
            <a:r>
              <a:rPr lang="en-US" sz="4000"/>
              <a:t>Web Content Accessibility Guidelines</a:t>
            </a:r>
          </a:p>
          <a:p>
            <a:pPr algn="ctr"/>
            <a:endParaRPr lang="en-US" sz="4000"/>
          </a:p>
          <a:p>
            <a:pPr marL="571500" indent="-571500">
              <a:buFont typeface="Arial" panose="020B0604020202020204" pitchFamily="34" charset="0"/>
              <a:buChar char="•"/>
            </a:pPr>
            <a:r>
              <a:rPr lang="en-US" sz="3200"/>
              <a:t>De-facto standard for digital accessibility throughout the world</a:t>
            </a:r>
          </a:p>
          <a:p>
            <a:pPr marL="571500" indent="-571500">
              <a:buFont typeface="Arial" panose="020B0604020202020204" pitchFamily="34" charset="0"/>
              <a:buChar char="•"/>
            </a:pPr>
            <a:r>
              <a:rPr lang="en-US" sz="3200"/>
              <a:t>Created by World Wide Web Consortium (W3C)</a:t>
            </a:r>
          </a:p>
          <a:p>
            <a:pPr marL="571500" indent="-571500">
              <a:buFont typeface="Arial" panose="020B0604020202020204" pitchFamily="34" charset="0"/>
              <a:buChar char="•"/>
            </a:pPr>
            <a:r>
              <a:rPr lang="en-US" sz="3200"/>
              <a:t>Current version is </a:t>
            </a:r>
            <a:r>
              <a:rPr lang="en-US" sz="3200">
                <a:solidFill>
                  <a:schemeClr val="accent4"/>
                </a:solidFill>
                <a:hlinkClick r:id="rId2">
                  <a:extLst>
                    <a:ext uri="{A12FA001-AC4F-418D-AE19-62706E023703}">
                      <ahyp:hlinkClr xmlns:ahyp="http://schemas.microsoft.com/office/drawing/2018/hyperlinkcolor" val="tx"/>
                    </a:ext>
                  </a:extLst>
                </a:hlinkClick>
              </a:rPr>
              <a:t>WCAG 2.2</a:t>
            </a:r>
            <a:r>
              <a:rPr lang="en-US" sz="3200">
                <a:solidFill>
                  <a:schemeClr val="accent4"/>
                </a:solidFill>
              </a:rPr>
              <a:t> </a:t>
            </a:r>
            <a:r>
              <a:rPr lang="en-US" sz="3200"/>
              <a:t>published in October 2023</a:t>
            </a:r>
          </a:p>
          <a:p>
            <a:pPr marL="571500" indent="-571500">
              <a:buFont typeface="Arial" panose="020B0604020202020204" pitchFamily="34" charset="0"/>
              <a:buChar char="•"/>
            </a:pPr>
            <a:r>
              <a:rPr lang="en-US" sz="3200"/>
              <a:t>Used by businesses, governments, and public entities</a:t>
            </a:r>
            <a:endParaRPr lang="en-US" sz="2800"/>
          </a:p>
        </p:txBody>
      </p:sp>
    </p:spTree>
    <p:extLst>
      <p:ext uri="{BB962C8B-B14F-4D97-AF65-F5344CB8AC3E}">
        <p14:creationId xmlns:p14="http://schemas.microsoft.com/office/powerpoint/2010/main" val="4039823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13ECB-B0F6-270A-3051-2BF94DBF3CAF}"/>
              </a:ext>
            </a:extLst>
          </p:cNvPr>
          <p:cNvSpPr>
            <a:spLocks noGrp="1"/>
          </p:cNvSpPr>
          <p:nvPr>
            <p:ph type="title"/>
          </p:nvPr>
        </p:nvSpPr>
        <p:spPr>
          <a:xfrm>
            <a:off x="629586" y="357535"/>
            <a:ext cx="11082205" cy="964553"/>
          </a:xfrm>
        </p:spPr>
        <p:txBody>
          <a:bodyPr/>
          <a:lstStyle/>
          <a:p>
            <a:r>
              <a:rPr lang="en-US"/>
              <a:t>Examples of Moving Content</a:t>
            </a:r>
          </a:p>
        </p:txBody>
      </p:sp>
      <p:pic>
        <p:nvPicPr>
          <p:cNvPr id="4" name="Picture 3" descr="A tree with colorful leaves blowing off in the wind&#10;&#10;">
            <a:extLst>
              <a:ext uri="{FF2B5EF4-FFF2-40B4-BE49-F238E27FC236}">
                <a16:creationId xmlns:a16="http://schemas.microsoft.com/office/drawing/2014/main" id="{2BD1B589-4A8E-7303-D792-C9C4164FCB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86" y="1322088"/>
            <a:ext cx="4834328" cy="4834328"/>
          </a:xfrm>
          <a:prstGeom prst="rect">
            <a:avLst/>
          </a:prstGeom>
        </p:spPr>
      </p:pic>
      <p:sp>
        <p:nvSpPr>
          <p:cNvPr id="6" name="Content Placeholder 5">
            <a:extLst>
              <a:ext uri="{FF2B5EF4-FFF2-40B4-BE49-F238E27FC236}">
                <a16:creationId xmlns:a16="http://schemas.microsoft.com/office/drawing/2014/main" id="{7378A806-6C43-2185-D06B-4025652BE7E1}"/>
              </a:ext>
            </a:extLst>
          </p:cNvPr>
          <p:cNvSpPr>
            <a:spLocks noGrp="1"/>
          </p:cNvSpPr>
          <p:nvPr>
            <p:ph idx="1"/>
          </p:nvPr>
        </p:nvSpPr>
        <p:spPr>
          <a:xfrm>
            <a:off x="6506968" y="2472583"/>
            <a:ext cx="4486531" cy="2533337"/>
          </a:xfrm>
        </p:spPr>
        <p:txBody>
          <a:bodyPr/>
          <a:lstStyle/>
          <a:p>
            <a:pPr marL="342900" indent="-342900">
              <a:buFont typeface="Arial" panose="020B0604020202020204" pitchFamily="34" charset="0"/>
              <a:buChar char="•"/>
            </a:pPr>
            <a:r>
              <a:rPr lang="en-US">
                <a:hlinkClick r:id="rId4"/>
              </a:rPr>
              <a:t>Shopbop</a:t>
            </a:r>
            <a:endParaRPr lang="en-US"/>
          </a:p>
          <a:p>
            <a:pPr marL="342900" indent="-342900">
              <a:buFont typeface="Arial" panose="020B0604020202020204" pitchFamily="34" charset="0"/>
              <a:buChar char="•"/>
            </a:pPr>
            <a:r>
              <a:rPr lang="en-US">
                <a:hlinkClick r:id="rId5"/>
              </a:rPr>
              <a:t>Function Health</a:t>
            </a:r>
            <a:endParaRPr lang="en-US"/>
          </a:p>
          <a:p>
            <a:pPr marL="342900" indent="-342900">
              <a:buFont typeface="Arial" panose="020B0604020202020204" pitchFamily="34" charset="0"/>
              <a:buChar char="•"/>
            </a:pPr>
            <a:r>
              <a:rPr lang="en-US">
                <a:hlinkClick r:id="rId6"/>
              </a:rPr>
              <a:t>Growth Lab</a:t>
            </a:r>
            <a:endParaRPr lang="en-US"/>
          </a:p>
          <a:p>
            <a:pPr marL="342900" indent="-342900">
              <a:buFont typeface="Arial" panose="020B0604020202020204" pitchFamily="34" charset="0"/>
              <a:buChar char="•"/>
            </a:pPr>
            <a:r>
              <a:rPr lang="en-US">
                <a:hlinkClick r:id="rId7"/>
              </a:rPr>
              <a:t>Fabio Formato </a:t>
            </a:r>
            <a:r>
              <a:rPr lang="en-US"/>
              <a:t>(warning excessive movement)</a:t>
            </a:r>
          </a:p>
          <a:p>
            <a:endParaRPr lang="en-US"/>
          </a:p>
        </p:txBody>
      </p:sp>
      <p:sp>
        <p:nvSpPr>
          <p:cNvPr id="3" name="Slide Number Placeholder 2">
            <a:extLst>
              <a:ext uri="{FF2B5EF4-FFF2-40B4-BE49-F238E27FC236}">
                <a16:creationId xmlns:a16="http://schemas.microsoft.com/office/drawing/2014/main" id="{3230D286-FD1F-B27B-C4A0-DEC430BF74A0}"/>
              </a:ext>
            </a:extLst>
          </p:cNvPr>
          <p:cNvSpPr>
            <a:spLocks noGrp="1"/>
          </p:cNvSpPr>
          <p:nvPr>
            <p:ph type="sldNum" sz="quarter" idx="12"/>
          </p:nvPr>
        </p:nvSpPr>
        <p:spPr/>
        <p:txBody>
          <a:bodyPr/>
          <a:lstStyle/>
          <a:p>
            <a:fld id="{523A240F-EAFE-E84F-B44C-6D7A08E0E409}" type="slidenum">
              <a:rPr lang="en-US" smtClean="0"/>
              <a:pPr/>
              <a:t>90</a:t>
            </a:fld>
            <a:endParaRPr lang="en-US"/>
          </a:p>
        </p:txBody>
      </p:sp>
    </p:spTree>
    <p:extLst>
      <p:ext uri="{BB962C8B-B14F-4D97-AF65-F5344CB8AC3E}">
        <p14:creationId xmlns:p14="http://schemas.microsoft.com/office/powerpoint/2010/main" val="1734164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64BF5-488E-16D9-7DD7-2FAB5BC9F870}"/>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299AA8E2-E24B-BBB2-0C80-BE86CF754453}"/>
              </a:ext>
              <a:ext uri="{C183D7F6-B498-43B3-948B-1728B52AA6E4}">
                <adec:decorative xmlns:adec="http://schemas.microsoft.com/office/drawing/2017/decorative" val="1"/>
              </a:ext>
            </a:extLst>
          </p:cNvPr>
          <p:cNvSpPr/>
          <p:nvPr/>
        </p:nvSpPr>
        <p:spPr>
          <a:xfrm>
            <a:off x="994424" y="2064334"/>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E6DCE16-7FEF-7B50-3EE1-8B601D2A8822}"/>
              </a:ext>
            </a:extLst>
          </p:cNvPr>
          <p:cNvSpPr>
            <a:spLocks noGrp="1"/>
          </p:cNvSpPr>
          <p:nvPr>
            <p:ph type="title"/>
          </p:nvPr>
        </p:nvSpPr>
        <p:spPr>
          <a:xfrm>
            <a:off x="587022" y="465394"/>
            <a:ext cx="11017956" cy="5615695"/>
          </a:xfrm>
        </p:spPr>
        <p:txBody>
          <a:bodyPr/>
          <a:lstStyle/>
          <a:p>
            <a:r>
              <a:rPr lang="en-US"/>
              <a:t>Error Handling</a:t>
            </a:r>
          </a:p>
        </p:txBody>
      </p:sp>
      <p:sp>
        <p:nvSpPr>
          <p:cNvPr id="3" name="Slide Number ">
            <a:extLst>
              <a:ext uri="{FF2B5EF4-FFF2-40B4-BE49-F238E27FC236}">
                <a16:creationId xmlns:a16="http://schemas.microsoft.com/office/drawing/2014/main" id="{30F43477-909D-9EE3-9E76-0A96856347BF}"/>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91</a:t>
            </a:fld>
            <a:endParaRPr lang="en-US"/>
          </a:p>
        </p:txBody>
      </p:sp>
    </p:spTree>
    <p:extLst>
      <p:ext uri="{BB962C8B-B14F-4D97-AF65-F5344CB8AC3E}">
        <p14:creationId xmlns:p14="http://schemas.microsoft.com/office/powerpoint/2010/main" val="2128487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1110F-333D-BD9A-4C91-8ADF09A2A547}"/>
              </a:ext>
            </a:extLst>
          </p:cNvPr>
          <p:cNvSpPr>
            <a:spLocks noGrp="1"/>
          </p:cNvSpPr>
          <p:nvPr>
            <p:ph type="title"/>
          </p:nvPr>
        </p:nvSpPr>
        <p:spPr/>
        <p:txBody>
          <a:bodyPr/>
          <a:lstStyle/>
          <a:p>
            <a:r>
              <a:rPr lang="en-US"/>
              <a:t>How are errors presented?</a:t>
            </a:r>
          </a:p>
        </p:txBody>
      </p:sp>
      <p:sp>
        <p:nvSpPr>
          <p:cNvPr id="4" name="Content Placeholder 3">
            <a:extLst>
              <a:ext uri="{FF2B5EF4-FFF2-40B4-BE49-F238E27FC236}">
                <a16:creationId xmlns:a16="http://schemas.microsoft.com/office/drawing/2014/main" id="{5C9E9FB3-0D8E-6D77-304B-DACC476C4500}"/>
              </a:ext>
            </a:extLst>
          </p:cNvPr>
          <p:cNvSpPr>
            <a:spLocks noGrp="1"/>
          </p:cNvSpPr>
          <p:nvPr>
            <p:ph idx="1"/>
          </p:nvPr>
        </p:nvSpPr>
        <p:spPr>
          <a:xfrm>
            <a:off x="560069" y="1582616"/>
            <a:ext cx="5116336" cy="4149970"/>
          </a:xfrm>
        </p:spPr>
        <p:txBody>
          <a:bodyPr/>
          <a:lstStyle/>
          <a:p>
            <a:r>
              <a:rPr lang="en-US"/>
              <a:t>Check for use of color alone</a:t>
            </a:r>
          </a:p>
          <a:p>
            <a:pPr lvl="1"/>
            <a:r>
              <a:rPr lang="en-US"/>
              <a:t>Add “Error” or icon</a:t>
            </a:r>
          </a:p>
          <a:p>
            <a:r>
              <a:rPr lang="en-US"/>
              <a:t>Describe the error</a:t>
            </a:r>
          </a:p>
          <a:p>
            <a:pPr lvl="1"/>
            <a:r>
              <a:rPr lang="en-US"/>
              <a:t>Invalid date – Not specific</a:t>
            </a:r>
          </a:p>
          <a:p>
            <a:pPr lvl="1"/>
            <a:r>
              <a:rPr lang="en-US"/>
              <a:t>Invalid start date – better</a:t>
            </a:r>
          </a:p>
          <a:p>
            <a:r>
              <a:rPr lang="en-US"/>
              <a:t>Provide instructions to fix</a:t>
            </a:r>
          </a:p>
          <a:p>
            <a:pPr lvl="1"/>
            <a:r>
              <a:rPr lang="en-US"/>
              <a:t>Invalid start date, use mm/dd/</a:t>
            </a:r>
            <a:r>
              <a:rPr lang="en-US" err="1"/>
              <a:t>yy</a:t>
            </a:r>
            <a:endParaRPr lang="en-US"/>
          </a:p>
        </p:txBody>
      </p:sp>
      <p:pic>
        <p:nvPicPr>
          <p:cNvPr id="7" name="Picture 6" descr="Screenshot of a Name and email text field with errors below in red. There is also an exclaimation icon visible. ">
            <a:extLst>
              <a:ext uri="{FF2B5EF4-FFF2-40B4-BE49-F238E27FC236}">
                <a16:creationId xmlns:a16="http://schemas.microsoft.com/office/drawing/2014/main" id="{7406BB82-9C18-16B8-B006-3F4DF65317D5}"/>
              </a:ext>
            </a:extLst>
          </p:cNvPr>
          <p:cNvPicPr>
            <a:picLocks noChangeAspect="1"/>
          </p:cNvPicPr>
          <p:nvPr/>
        </p:nvPicPr>
        <p:blipFill>
          <a:blip r:embed="rId3"/>
          <a:stretch>
            <a:fillRect/>
          </a:stretch>
        </p:blipFill>
        <p:spPr>
          <a:xfrm>
            <a:off x="5829086" y="2244436"/>
            <a:ext cx="5795223" cy="1917943"/>
          </a:xfrm>
          <a:prstGeom prst="rect">
            <a:avLst/>
          </a:prstGeom>
        </p:spPr>
      </p:pic>
      <p:sp>
        <p:nvSpPr>
          <p:cNvPr id="2" name="Slide Number Placeholder 1">
            <a:extLst>
              <a:ext uri="{FF2B5EF4-FFF2-40B4-BE49-F238E27FC236}">
                <a16:creationId xmlns:a16="http://schemas.microsoft.com/office/drawing/2014/main" id="{9C06B2B8-27AE-929E-CBD4-3CDE127E0DBC}"/>
              </a:ext>
            </a:extLst>
          </p:cNvPr>
          <p:cNvSpPr>
            <a:spLocks noGrp="1"/>
          </p:cNvSpPr>
          <p:nvPr>
            <p:ph type="sldNum" sz="quarter" idx="12"/>
          </p:nvPr>
        </p:nvSpPr>
        <p:spPr/>
        <p:txBody>
          <a:bodyPr/>
          <a:lstStyle/>
          <a:p>
            <a:fld id="{523A240F-EAFE-E84F-B44C-6D7A08E0E409}" type="slidenum">
              <a:rPr lang="en-US" smtClean="0"/>
              <a:pPr/>
              <a:t>92</a:t>
            </a:fld>
            <a:endParaRPr lang="en-US"/>
          </a:p>
        </p:txBody>
      </p:sp>
    </p:spTree>
    <p:extLst>
      <p:ext uri="{BB962C8B-B14F-4D97-AF65-F5344CB8AC3E}">
        <p14:creationId xmlns:p14="http://schemas.microsoft.com/office/powerpoint/2010/main" val="839718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837D-D32A-266B-83FF-66C918EB38EF}"/>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D7CA18EF-450A-12DE-3A82-16542007061A}"/>
              </a:ext>
              <a:ext uri="{C183D7F6-B498-43B3-948B-1728B52AA6E4}">
                <adec:decorative xmlns:adec="http://schemas.microsoft.com/office/drawing/2017/decorative" val="1"/>
              </a:ext>
            </a:extLst>
          </p:cNvPr>
          <p:cNvSpPr/>
          <p:nvPr/>
        </p:nvSpPr>
        <p:spPr>
          <a:xfrm>
            <a:off x="994423" y="1473165"/>
            <a:ext cx="10203151" cy="2396834"/>
          </a:xfrm>
          <a:prstGeom prst="roundRect">
            <a:avLst>
              <a:gd name="adj" fmla="val 8585"/>
            </a:avLst>
          </a:prstGeom>
          <a:solidFill>
            <a:schemeClr val="tx2">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23DFDFD9-49E7-DF10-93D1-B9D45C6CDB31}"/>
              </a:ext>
            </a:extLst>
          </p:cNvPr>
          <p:cNvSpPr>
            <a:spLocks noGrp="1"/>
          </p:cNvSpPr>
          <p:nvPr>
            <p:ph type="title"/>
          </p:nvPr>
        </p:nvSpPr>
        <p:spPr>
          <a:xfrm>
            <a:off x="587022" y="986707"/>
            <a:ext cx="11017956" cy="3270500"/>
          </a:xfrm>
        </p:spPr>
        <p:txBody>
          <a:bodyPr/>
          <a:lstStyle/>
          <a:p>
            <a:r>
              <a:rPr lang="en-US"/>
              <a:t>Recording your findings</a:t>
            </a:r>
          </a:p>
        </p:txBody>
      </p:sp>
      <p:sp>
        <p:nvSpPr>
          <p:cNvPr id="2" name="TextBox 1">
            <a:extLst>
              <a:ext uri="{FF2B5EF4-FFF2-40B4-BE49-F238E27FC236}">
                <a16:creationId xmlns:a16="http://schemas.microsoft.com/office/drawing/2014/main" id="{C41DF0D3-1ECD-BE37-E4F7-0B781156D1E0}"/>
              </a:ext>
            </a:extLst>
          </p:cNvPr>
          <p:cNvSpPr txBox="1"/>
          <p:nvPr/>
        </p:nvSpPr>
        <p:spPr>
          <a:xfrm>
            <a:off x="1861278" y="4670964"/>
            <a:ext cx="8469442" cy="461665"/>
          </a:xfrm>
          <a:prstGeom prst="rect">
            <a:avLst/>
          </a:prstGeom>
          <a:noFill/>
        </p:spPr>
        <p:txBody>
          <a:bodyPr wrap="square" rtlCol="0">
            <a:spAutoFit/>
          </a:bodyPr>
          <a:lstStyle/>
          <a:p>
            <a:pPr algn="ctr"/>
            <a:r>
              <a:rPr lang="en-US" sz="2400"/>
              <a:t>People can’t fix a problem they don’t know about</a:t>
            </a:r>
          </a:p>
        </p:txBody>
      </p:sp>
      <p:sp>
        <p:nvSpPr>
          <p:cNvPr id="3" name="Slide Number ">
            <a:extLst>
              <a:ext uri="{FF2B5EF4-FFF2-40B4-BE49-F238E27FC236}">
                <a16:creationId xmlns:a16="http://schemas.microsoft.com/office/drawing/2014/main" id="{8C15D03B-30B9-9427-DBA1-CEA70814B9F7}"/>
              </a:ext>
            </a:extLst>
          </p:cNvPr>
          <p:cNvSpPr>
            <a:spLocks noGrp="1"/>
          </p:cNvSpPr>
          <p:nvPr>
            <p:ph type="sldNum" sz="quarter" idx="12"/>
          </p:nvPr>
        </p:nvSpPr>
        <p:spPr>
          <a:xfrm>
            <a:off x="344384" y="6530968"/>
            <a:ext cx="595746" cy="224023"/>
          </a:xfrm>
        </p:spPr>
        <p:txBody>
          <a:bodyPr/>
          <a:lstStyle/>
          <a:p>
            <a:fld id="{523A240F-EAFE-E84F-B44C-6D7A08E0E409}" type="slidenum">
              <a:rPr lang="en-US" smtClean="0"/>
              <a:pPr/>
              <a:t>93</a:t>
            </a:fld>
            <a:endParaRPr lang="en-US"/>
          </a:p>
        </p:txBody>
      </p:sp>
    </p:spTree>
    <p:extLst>
      <p:ext uri="{BB962C8B-B14F-4D97-AF65-F5344CB8AC3E}">
        <p14:creationId xmlns:p14="http://schemas.microsoft.com/office/powerpoint/2010/main" val="3708433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1F97E-0007-D773-E5A6-FF6B45C277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CE3B24-9458-0870-D339-F5174FCF89C4}"/>
              </a:ext>
            </a:extLst>
          </p:cNvPr>
          <p:cNvSpPr>
            <a:spLocks noGrp="1"/>
          </p:cNvSpPr>
          <p:nvPr>
            <p:ph type="title"/>
          </p:nvPr>
        </p:nvSpPr>
        <p:spPr>
          <a:xfrm>
            <a:off x="560068" y="357535"/>
            <a:ext cx="10892417" cy="964553"/>
          </a:xfrm>
        </p:spPr>
        <p:txBody>
          <a:bodyPr/>
          <a:lstStyle/>
          <a:p>
            <a:r>
              <a:rPr lang="en-US"/>
              <a:t>Keep it simple</a:t>
            </a:r>
          </a:p>
        </p:txBody>
      </p:sp>
      <p:sp>
        <p:nvSpPr>
          <p:cNvPr id="5" name="Text Placeholder 4">
            <a:extLst>
              <a:ext uri="{FF2B5EF4-FFF2-40B4-BE49-F238E27FC236}">
                <a16:creationId xmlns:a16="http://schemas.microsoft.com/office/drawing/2014/main" id="{ABDDE515-17BE-9E44-E48C-A52E07192D22}"/>
              </a:ext>
            </a:extLst>
          </p:cNvPr>
          <p:cNvSpPr>
            <a:spLocks noGrp="1"/>
          </p:cNvSpPr>
          <p:nvPr>
            <p:ph type="body" sz="quarter" idx="22"/>
          </p:nvPr>
        </p:nvSpPr>
        <p:spPr>
          <a:xfrm>
            <a:off x="833201" y="1460450"/>
            <a:ext cx="6439368" cy="4411124"/>
          </a:xfrm>
        </p:spPr>
        <p:txBody>
          <a:bodyPr/>
          <a:lstStyle/>
          <a:p>
            <a:pPr marL="119063" indent="-342900"/>
            <a:r>
              <a:rPr lang="en-US"/>
              <a:t>Start with High level categorization - POUR</a:t>
            </a:r>
          </a:p>
          <a:p>
            <a:pPr marL="576263" lvl="1" indent="-342900"/>
            <a:r>
              <a:rPr lang="en-US"/>
              <a:t>Non-text content – alt text</a:t>
            </a:r>
          </a:p>
          <a:p>
            <a:pPr marL="576263" lvl="1" indent="-342900"/>
            <a:r>
              <a:rPr lang="en-US"/>
              <a:t>Color &amp; Vision</a:t>
            </a:r>
          </a:p>
          <a:p>
            <a:pPr marL="1033463" lvl="2" indent="-342900"/>
            <a:r>
              <a:rPr lang="en-US"/>
              <a:t>Contrast, color alone, Moving, Blinking, Scrolling</a:t>
            </a:r>
          </a:p>
          <a:p>
            <a:pPr marL="1033463" lvl="2" indent="-342900"/>
            <a:r>
              <a:rPr lang="en-US"/>
              <a:t>Text sizing, text spacing, reflow/zoom</a:t>
            </a:r>
          </a:p>
          <a:p>
            <a:pPr marL="576263" lvl="1" indent="-342900"/>
            <a:r>
              <a:rPr lang="en-US"/>
              <a:t>Multimedia captions &amp; transcripts</a:t>
            </a:r>
          </a:p>
          <a:p>
            <a:pPr marL="576263" lvl="1" indent="-342900"/>
            <a:r>
              <a:rPr lang="en-US"/>
              <a:t>Keyboard, visible focus, focus order</a:t>
            </a:r>
          </a:p>
          <a:p>
            <a:pPr marL="576263" lvl="1" indent="-342900"/>
            <a:r>
              <a:rPr lang="en-US"/>
              <a:t>Moving content</a:t>
            </a:r>
          </a:p>
        </p:txBody>
      </p:sp>
      <p:sp>
        <p:nvSpPr>
          <p:cNvPr id="2" name="Slide Number Placeholder 1">
            <a:extLst>
              <a:ext uri="{FF2B5EF4-FFF2-40B4-BE49-F238E27FC236}">
                <a16:creationId xmlns:a16="http://schemas.microsoft.com/office/drawing/2014/main" id="{0A98AD43-9F2C-605F-F093-2EBAF0899E88}"/>
              </a:ext>
            </a:extLst>
          </p:cNvPr>
          <p:cNvSpPr>
            <a:spLocks noGrp="1"/>
          </p:cNvSpPr>
          <p:nvPr>
            <p:ph type="sldNum" sz="quarter" idx="12"/>
          </p:nvPr>
        </p:nvSpPr>
        <p:spPr/>
        <p:txBody>
          <a:bodyPr/>
          <a:lstStyle/>
          <a:p>
            <a:fld id="{523A240F-EAFE-E84F-B44C-6D7A08E0E409}" type="slidenum">
              <a:rPr lang="en-US" smtClean="0"/>
              <a:pPr/>
              <a:t>94</a:t>
            </a:fld>
            <a:endParaRPr lang="en-US"/>
          </a:p>
        </p:txBody>
      </p:sp>
    </p:spTree>
    <p:extLst>
      <p:ext uri="{BB962C8B-B14F-4D97-AF65-F5344CB8AC3E}">
        <p14:creationId xmlns:p14="http://schemas.microsoft.com/office/powerpoint/2010/main" val="968273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99484-13AC-C8FB-02A6-4A596AF7393D}"/>
              </a:ext>
            </a:extLst>
          </p:cNvPr>
          <p:cNvSpPr>
            <a:spLocks noGrp="1"/>
          </p:cNvSpPr>
          <p:nvPr>
            <p:ph type="title"/>
          </p:nvPr>
        </p:nvSpPr>
        <p:spPr/>
        <p:txBody>
          <a:bodyPr/>
          <a:lstStyle/>
          <a:p>
            <a:r>
              <a:rPr lang="en-US"/>
              <a:t>Info to provide</a:t>
            </a:r>
          </a:p>
        </p:txBody>
      </p:sp>
      <p:sp>
        <p:nvSpPr>
          <p:cNvPr id="5" name="Text Placeholder 4">
            <a:extLst>
              <a:ext uri="{FF2B5EF4-FFF2-40B4-BE49-F238E27FC236}">
                <a16:creationId xmlns:a16="http://schemas.microsoft.com/office/drawing/2014/main" id="{2676C541-96A0-01C3-55F9-A720C38C73E6}"/>
              </a:ext>
            </a:extLst>
          </p:cNvPr>
          <p:cNvSpPr>
            <a:spLocks noGrp="1"/>
          </p:cNvSpPr>
          <p:nvPr>
            <p:ph type="body" sz="quarter" idx="22"/>
          </p:nvPr>
        </p:nvSpPr>
        <p:spPr>
          <a:xfrm>
            <a:off x="680461" y="1223438"/>
            <a:ext cx="5197826" cy="4411124"/>
          </a:xfrm>
        </p:spPr>
        <p:txBody>
          <a:bodyPr/>
          <a:lstStyle/>
          <a:p>
            <a:r>
              <a:rPr lang="en-US"/>
              <a:t>Brief description</a:t>
            </a:r>
          </a:p>
          <a:p>
            <a:pPr lvl="1"/>
            <a:r>
              <a:rPr lang="en-US"/>
              <a:t>Can’t activate the submit button</a:t>
            </a:r>
          </a:p>
          <a:p>
            <a:r>
              <a:rPr lang="en-US"/>
              <a:t>Priority</a:t>
            </a:r>
          </a:p>
          <a:p>
            <a:pPr lvl="1"/>
            <a:r>
              <a:rPr lang="en-US"/>
              <a:t>P1 (see next page)</a:t>
            </a:r>
          </a:p>
          <a:p>
            <a:r>
              <a:rPr lang="en-US"/>
              <a:t>Where it occurs</a:t>
            </a:r>
          </a:p>
          <a:p>
            <a:pPr lvl="1"/>
            <a:r>
              <a:rPr lang="en-US"/>
              <a:t>Page name and/or </a:t>
            </a:r>
            <a:r>
              <a:rPr lang="en-US" err="1"/>
              <a:t>url</a:t>
            </a:r>
            <a:endParaRPr lang="en-US"/>
          </a:p>
          <a:p>
            <a:pPr lvl="1"/>
            <a:r>
              <a:rPr lang="en-US"/>
              <a:t>Sign up for newsletter</a:t>
            </a:r>
          </a:p>
          <a:p>
            <a:r>
              <a:rPr lang="en-US"/>
              <a:t>Steps to reproduce</a:t>
            </a:r>
          </a:p>
          <a:p>
            <a:pPr lvl="1"/>
            <a:r>
              <a:rPr lang="en-US"/>
              <a:t>Enter email, tab to submit button, press enter – nothing happens</a:t>
            </a:r>
          </a:p>
        </p:txBody>
      </p:sp>
      <p:sp>
        <p:nvSpPr>
          <p:cNvPr id="17" name="Text Placeholder 4">
            <a:extLst>
              <a:ext uri="{FF2B5EF4-FFF2-40B4-BE49-F238E27FC236}">
                <a16:creationId xmlns:a16="http://schemas.microsoft.com/office/drawing/2014/main" id="{D4254077-231D-63E8-752F-31CA7F967184}"/>
              </a:ext>
            </a:extLst>
          </p:cNvPr>
          <p:cNvSpPr txBox="1">
            <a:spLocks/>
          </p:cNvSpPr>
          <p:nvPr/>
        </p:nvSpPr>
        <p:spPr>
          <a:xfrm>
            <a:off x="6096000" y="1179864"/>
            <a:ext cx="5197826" cy="4411124"/>
          </a:xfrm>
          <a:prstGeom prst="rect">
            <a:avLst/>
          </a:prstGeom>
        </p:spPr>
        <p:txBody>
          <a:bodyPr lIns="0" tIns="0" rIns="0" bIns="0"/>
          <a:lstStyle>
            <a:lvl1pPr marL="228600" indent="-228600" algn="l" defTabSz="914400" rtl="0" eaLnBrk="1" latinLnBrk="0" hangingPunct="1">
              <a:lnSpc>
                <a:spcPct val="100000"/>
              </a:lnSpc>
              <a:spcBef>
                <a:spcPts val="1200"/>
              </a:spcBef>
              <a:buFont typeface="Arial" panose="020B0604020202020204" pitchFamily="34" charset="0"/>
              <a:buChar char="•"/>
              <a:defRPr sz="2400" b="0" kern="1200">
                <a:solidFill>
                  <a:schemeClr val="tx1">
                    <a:lumMod val="50000"/>
                  </a:schemeClr>
                </a:solidFill>
                <a:latin typeface="+mn-lt"/>
                <a:ea typeface="+mn-ea"/>
                <a:cs typeface="+mn-cs"/>
              </a:defRPr>
            </a:lvl1pPr>
            <a:lvl2pPr marL="685800" indent="-228600" algn="l" defTabSz="914400" rtl="0" eaLnBrk="1" latinLnBrk="0" hangingPunct="1">
              <a:lnSpc>
                <a:spcPct val="100000"/>
              </a:lnSpc>
              <a:spcBef>
                <a:spcPts val="1200"/>
              </a:spcBef>
              <a:buFont typeface="Arial" panose="020B0604020202020204" pitchFamily="34" charset="0"/>
              <a:buChar char="•"/>
              <a:defRPr sz="2200" kern="1200">
                <a:solidFill>
                  <a:schemeClr val="tx1">
                    <a:lumMod val="50000"/>
                  </a:schemeClr>
                </a:solidFill>
                <a:latin typeface="+mn-lt"/>
                <a:ea typeface="+mn-ea"/>
                <a:cs typeface="+mn-cs"/>
              </a:defRPr>
            </a:lvl2pPr>
            <a:lvl3pPr marL="1143000" indent="-228600" algn="l" defTabSz="914400" rtl="0" eaLnBrk="1" latinLnBrk="0" hangingPunct="1">
              <a:lnSpc>
                <a:spcPct val="100000"/>
              </a:lnSpc>
              <a:spcBef>
                <a:spcPts val="1200"/>
              </a:spcBef>
              <a:buFont typeface="Arial" panose="020B0604020202020204" pitchFamily="34" charset="0"/>
              <a:buChar char="•"/>
              <a:defRPr sz="2000" kern="1200">
                <a:solidFill>
                  <a:schemeClr val="tx1">
                    <a:lumMod val="50000"/>
                  </a:schemeClr>
                </a:solidFill>
                <a:latin typeface="+mn-lt"/>
                <a:ea typeface="+mn-ea"/>
                <a:cs typeface="+mn-cs"/>
              </a:defRPr>
            </a:lvl3pPr>
            <a:lvl4pPr marL="16002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Environment &amp; tools used</a:t>
            </a:r>
          </a:p>
          <a:p>
            <a:pPr lvl="1"/>
            <a:r>
              <a:rPr lang="en-US"/>
              <a:t>Keyboard / Chrome</a:t>
            </a:r>
          </a:p>
          <a:p>
            <a:r>
              <a:rPr lang="en-US"/>
              <a:t>Why it is a problem</a:t>
            </a:r>
          </a:p>
          <a:p>
            <a:pPr lvl="1"/>
            <a:r>
              <a:rPr lang="en-US"/>
              <a:t>User can’t submit form</a:t>
            </a:r>
          </a:p>
          <a:p>
            <a:r>
              <a:rPr lang="en-US"/>
              <a:t>Screen capture if appropriate</a:t>
            </a:r>
          </a:p>
          <a:p>
            <a:r>
              <a:rPr lang="en-US"/>
              <a:t>WCAG violation if known</a:t>
            </a:r>
          </a:p>
          <a:p>
            <a:pPr lvl="1"/>
            <a:r>
              <a:rPr lang="en-US"/>
              <a:t>2.1.1 Keyboard</a:t>
            </a:r>
          </a:p>
          <a:p>
            <a:endParaRPr lang="en-US"/>
          </a:p>
        </p:txBody>
      </p:sp>
      <p:sp>
        <p:nvSpPr>
          <p:cNvPr id="2" name="Slide Number Placeholder 1">
            <a:extLst>
              <a:ext uri="{FF2B5EF4-FFF2-40B4-BE49-F238E27FC236}">
                <a16:creationId xmlns:a16="http://schemas.microsoft.com/office/drawing/2014/main" id="{7742EEDB-B67F-1374-651C-66BCFD037617}"/>
              </a:ext>
            </a:extLst>
          </p:cNvPr>
          <p:cNvSpPr>
            <a:spLocks noGrp="1"/>
          </p:cNvSpPr>
          <p:nvPr>
            <p:ph type="sldNum" sz="quarter" idx="12"/>
          </p:nvPr>
        </p:nvSpPr>
        <p:spPr/>
        <p:txBody>
          <a:bodyPr/>
          <a:lstStyle/>
          <a:p>
            <a:fld id="{523A240F-EAFE-E84F-B44C-6D7A08E0E409}" type="slidenum">
              <a:rPr lang="en-US" smtClean="0"/>
              <a:pPr/>
              <a:t>95</a:t>
            </a:fld>
            <a:endParaRPr lang="en-US"/>
          </a:p>
        </p:txBody>
      </p:sp>
    </p:spTree>
    <p:extLst>
      <p:ext uri="{BB962C8B-B14F-4D97-AF65-F5344CB8AC3E}">
        <p14:creationId xmlns:p14="http://schemas.microsoft.com/office/powerpoint/2010/main" val="2607861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7F7A1-15EC-3D39-CBDB-53DCC0336231}"/>
              </a:ext>
            </a:extLst>
          </p:cNvPr>
          <p:cNvSpPr>
            <a:spLocks noGrp="1"/>
          </p:cNvSpPr>
          <p:nvPr>
            <p:ph type="title"/>
          </p:nvPr>
        </p:nvSpPr>
        <p:spPr/>
        <p:txBody>
          <a:bodyPr/>
          <a:lstStyle/>
          <a:p>
            <a:r>
              <a:rPr lang="en-US"/>
              <a:t>Priority suggestions</a:t>
            </a:r>
          </a:p>
        </p:txBody>
      </p:sp>
      <p:sp>
        <p:nvSpPr>
          <p:cNvPr id="5" name="Text Placeholder 4">
            <a:extLst>
              <a:ext uri="{FF2B5EF4-FFF2-40B4-BE49-F238E27FC236}">
                <a16:creationId xmlns:a16="http://schemas.microsoft.com/office/drawing/2014/main" id="{C6B1958B-585B-7BB2-73BB-5BC23085C0B8}"/>
              </a:ext>
            </a:extLst>
          </p:cNvPr>
          <p:cNvSpPr>
            <a:spLocks noGrp="1"/>
          </p:cNvSpPr>
          <p:nvPr>
            <p:ph type="body" sz="quarter" idx="22"/>
          </p:nvPr>
        </p:nvSpPr>
        <p:spPr>
          <a:xfrm>
            <a:off x="642257" y="1223438"/>
            <a:ext cx="8899423" cy="4411124"/>
          </a:xfrm>
        </p:spPr>
        <p:txBody>
          <a:bodyPr/>
          <a:lstStyle/>
          <a:p>
            <a:r>
              <a:rPr lang="en-US"/>
              <a:t>P1 – prevents the user from completing a task</a:t>
            </a:r>
          </a:p>
          <a:p>
            <a:pPr lvl="1"/>
            <a:r>
              <a:rPr lang="en-US"/>
              <a:t>Interactive element doesn’t work with the keyboard</a:t>
            </a:r>
          </a:p>
          <a:p>
            <a:pPr lvl="1"/>
            <a:r>
              <a:rPr lang="en-US"/>
              <a:t>No visible focus</a:t>
            </a:r>
          </a:p>
          <a:p>
            <a:pPr lvl="1"/>
            <a:r>
              <a:rPr lang="en-US"/>
              <a:t>Text truncated when reflow or change text size</a:t>
            </a:r>
          </a:p>
          <a:p>
            <a:r>
              <a:rPr lang="en-US"/>
              <a:t>P2 – an issue but there is a work around</a:t>
            </a:r>
          </a:p>
          <a:p>
            <a:pPr lvl="1"/>
            <a:r>
              <a:rPr lang="en-US"/>
              <a:t>Focus not trapped within a dialog</a:t>
            </a:r>
          </a:p>
          <a:p>
            <a:pPr lvl="1"/>
            <a:r>
              <a:rPr lang="en-US"/>
              <a:t>Incorrect heading level</a:t>
            </a:r>
          </a:p>
          <a:p>
            <a:r>
              <a:rPr lang="en-US"/>
              <a:t>P3 – inconvenience</a:t>
            </a:r>
          </a:p>
          <a:p>
            <a:pPr lvl="1"/>
            <a:r>
              <a:rPr lang="en-US"/>
              <a:t>Keyboard focus on non-interactive element</a:t>
            </a:r>
          </a:p>
          <a:p>
            <a:pPr lvl="1"/>
            <a:r>
              <a:rPr lang="en-US"/>
              <a:t>Decorative images have alt text</a:t>
            </a:r>
          </a:p>
        </p:txBody>
      </p:sp>
      <p:sp>
        <p:nvSpPr>
          <p:cNvPr id="2" name="Slide Number Placeholder 1">
            <a:extLst>
              <a:ext uri="{FF2B5EF4-FFF2-40B4-BE49-F238E27FC236}">
                <a16:creationId xmlns:a16="http://schemas.microsoft.com/office/drawing/2014/main" id="{AC975EC0-6FB7-D031-D8AC-8CDF3504BF89}"/>
              </a:ext>
            </a:extLst>
          </p:cNvPr>
          <p:cNvSpPr>
            <a:spLocks noGrp="1"/>
          </p:cNvSpPr>
          <p:nvPr>
            <p:ph type="sldNum" sz="quarter" idx="12"/>
          </p:nvPr>
        </p:nvSpPr>
        <p:spPr/>
        <p:txBody>
          <a:bodyPr/>
          <a:lstStyle/>
          <a:p>
            <a:fld id="{523A240F-EAFE-E84F-B44C-6D7A08E0E409}" type="slidenum">
              <a:rPr lang="en-US" smtClean="0"/>
              <a:pPr/>
              <a:t>96</a:t>
            </a:fld>
            <a:endParaRPr lang="en-US"/>
          </a:p>
        </p:txBody>
      </p:sp>
    </p:spTree>
    <p:extLst>
      <p:ext uri="{BB962C8B-B14F-4D97-AF65-F5344CB8AC3E}">
        <p14:creationId xmlns:p14="http://schemas.microsoft.com/office/powerpoint/2010/main" val="1799755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11783B-BA12-16D6-1F1E-F4FC49D8F4D9}"/>
              </a:ext>
            </a:extLst>
          </p:cNvPr>
          <p:cNvSpPr>
            <a:spLocks noGrp="1"/>
          </p:cNvSpPr>
          <p:nvPr>
            <p:ph type="title"/>
          </p:nvPr>
        </p:nvSpPr>
        <p:spPr/>
        <p:txBody>
          <a:bodyPr/>
          <a:lstStyle/>
          <a:p>
            <a:r>
              <a:rPr lang="en-US"/>
              <a:t>How to record</a:t>
            </a:r>
          </a:p>
        </p:txBody>
      </p:sp>
      <p:sp>
        <p:nvSpPr>
          <p:cNvPr id="4" name="Content Placeholder 3">
            <a:extLst>
              <a:ext uri="{FF2B5EF4-FFF2-40B4-BE49-F238E27FC236}">
                <a16:creationId xmlns:a16="http://schemas.microsoft.com/office/drawing/2014/main" id="{7D63F84D-7A97-1608-A885-BEF588309546}"/>
              </a:ext>
            </a:extLst>
          </p:cNvPr>
          <p:cNvSpPr>
            <a:spLocks noGrp="1"/>
          </p:cNvSpPr>
          <p:nvPr>
            <p:ph idx="1"/>
          </p:nvPr>
        </p:nvSpPr>
        <p:spPr>
          <a:xfrm>
            <a:off x="560069" y="1582616"/>
            <a:ext cx="5535931" cy="4149970"/>
          </a:xfrm>
        </p:spPr>
        <p:txBody>
          <a:bodyPr/>
          <a:lstStyle/>
          <a:p>
            <a:r>
              <a:rPr lang="en-US"/>
              <a:t>Established bug / issue tracker</a:t>
            </a:r>
          </a:p>
          <a:p>
            <a:pPr lvl="1"/>
            <a:r>
              <a:rPr lang="en-US"/>
              <a:t>Will likely dictate the information provided</a:t>
            </a:r>
          </a:p>
          <a:p>
            <a:r>
              <a:rPr lang="en-US"/>
              <a:t>Spreadsheet</a:t>
            </a:r>
          </a:p>
          <a:p>
            <a:pPr lvl="1"/>
            <a:r>
              <a:rPr lang="en-US"/>
              <a:t>Sortable</a:t>
            </a:r>
          </a:p>
          <a:p>
            <a:pPr lvl="1"/>
            <a:r>
              <a:rPr lang="en-US"/>
              <a:t>Can be tedious to work with</a:t>
            </a:r>
          </a:p>
          <a:p>
            <a:r>
              <a:rPr lang="en-US"/>
              <a:t>Word document</a:t>
            </a:r>
          </a:p>
          <a:p>
            <a:pPr lvl="1"/>
            <a:r>
              <a:rPr lang="en-US"/>
              <a:t>Not sortable</a:t>
            </a:r>
          </a:p>
        </p:txBody>
      </p:sp>
      <p:pic>
        <p:nvPicPr>
          <p:cNvPr id="7" name="Picture 6" descr="Screenshot of a Create issue form in Jira.">
            <a:extLst>
              <a:ext uri="{FF2B5EF4-FFF2-40B4-BE49-F238E27FC236}">
                <a16:creationId xmlns:a16="http://schemas.microsoft.com/office/drawing/2014/main" id="{5B2F29D9-91B5-6455-906B-F65FD72B0135}"/>
              </a:ext>
            </a:extLst>
          </p:cNvPr>
          <p:cNvPicPr>
            <a:picLocks noChangeAspect="1"/>
          </p:cNvPicPr>
          <p:nvPr/>
        </p:nvPicPr>
        <p:blipFill>
          <a:blip r:embed="rId2"/>
          <a:stretch>
            <a:fillRect/>
          </a:stretch>
        </p:blipFill>
        <p:spPr>
          <a:xfrm>
            <a:off x="6709560" y="345225"/>
            <a:ext cx="4267734" cy="6160155"/>
          </a:xfrm>
          <a:prstGeom prst="rect">
            <a:avLst/>
          </a:prstGeom>
        </p:spPr>
      </p:pic>
      <p:sp>
        <p:nvSpPr>
          <p:cNvPr id="2" name="Slide Number Placeholder 1">
            <a:extLst>
              <a:ext uri="{FF2B5EF4-FFF2-40B4-BE49-F238E27FC236}">
                <a16:creationId xmlns:a16="http://schemas.microsoft.com/office/drawing/2014/main" id="{00CE4782-5668-285D-ED82-B1276750B908}"/>
              </a:ext>
            </a:extLst>
          </p:cNvPr>
          <p:cNvSpPr>
            <a:spLocks noGrp="1"/>
          </p:cNvSpPr>
          <p:nvPr>
            <p:ph type="sldNum" sz="quarter" idx="12"/>
          </p:nvPr>
        </p:nvSpPr>
        <p:spPr/>
        <p:txBody>
          <a:bodyPr/>
          <a:lstStyle/>
          <a:p>
            <a:fld id="{523A240F-EAFE-E84F-B44C-6D7A08E0E409}" type="slidenum">
              <a:rPr lang="en-US" smtClean="0"/>
              <a:pPr/>
              <a:t>97</a:t>
            </a:fld>
            <a:endParaRPr lang="en-US"/>
          </a:p>
        </p:txBody>
      </p:sp>
    </p:spTree>
    <p:extLst>
      <p:ext uri="{BB962C8B-B14F-4D97-AF65-F5344CB8AC3E}">
        <p14:creationId xmlns:p14="http://schemas.microsoft.com/office/powerpoint/2010/main" val="218257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69EE9D-9F13-5952-E3B3-9F07B66DCB70}"/>
              </a:ext>
            </a:extLst>
          </p:cNvPr>
          <p:cNvSpPr>
            <a:spLocks noGrp="1"/>
          </p:cNvSpPr>
          <p:nvPr>
            <p:ph type="title"/>
          </p:nvPr>
        </p:nvSpPr>
        <p:spPr/>
        <p:txBody>
          <a:bodyPr/>
          <a:lstStyle/>
          <a:p>
            <a:r>
              <a:rPr lang="en-US"/>
              <a:t>Spreadsheet example</a:t>
            </a:r>
          </a:p>
        </p:txBody>
      </p:sp>
      <p:pic>
        <p:nvPicPr>
          <p:cNvPr id="11" name="Picture 10" descr="Example spreadsheet of accessibility issue listing. ">
            <a:extLst>
              <a:ext uri="{FF2B5EF4-FFF2-40B4-BE49-F238E27FC236}">
                <a16:creationId xmlns:a16="http://schemas.microsoft.com/office/drawing/2014/main" id="{9011AB04-1657-04EE-E2BF-A9C1FDD70A39}"/>
              </a:ext>
            </a:extLst>
          </p:cNvPr>
          <p:cNvPicPr>
            <a:picLocks noChangeAspect="1"/>
          </p:cNvPicPr>
          <p:nvPr/>
        </p:nvPicPr>
        <p:blipFill>
          <a:blip r:embed="rId2"/>
          <a:stretch>
            <a:fillRect/>
          </a:stretch>
        </p:blipFill>
        <p:spPr>
          <a:xfrm>
            <a:off x="714499" y="1567544"/>
            <a:ext cx="11033473" cy="3129748"/>
          </a:xfrm>
          <a:prstGeom prst="rect">
            <a:avLst/>
          </a:prstGeom>
        </p:spPr>
      </p:pic>
      <p:sp>
        <p:nvSpPr>
          <p:cNvPr id="2" name="Slide Number Placeholder 1">
            <a:extLst>
              <a:ext uri="{FF2B5EF4-FFF2-40B4-BE49-F238E27FC236}">
                <a16:creationId xmlns:a16="http://schemas.microsoft.com/office/drawing/2014/main" id="{1CB6059A-13B7-F228-2C1A-D9FDCEE9064F}"/>
              </a:ext>
            </a:extLst>
          </p:cNvPr>
          <p:cNvSpPr>
            <a:spLocks noGrp="1"/>
          </p:cNvSpPr>
          <p:nvPr>
            <p:ph type="sldNum" sz="quarter" idx="12"/>
          </p:nvPr>
        </p:nvSpPr>
        <p:spPr/>
        <p:txBody>
          <a:bodyPr/>
          <a:lstStyle/>
          <a:p>
            <a:fld id="{523A240F-EAFE-E84F-B44C-6D7A08E0E409}" type="slidenum">
              <a:rPr lang="en-US" smtClean="0"/>
              <a:pPr/>
              <a:t>98</a:t>
            </a:fld>
            <a:endParaRPr lang="en-US"/>
          </a:p>
        </p:txBody>
      </p:sp>
    </p:spTree>
    <p:extLst>
      <p:ext uri="{BB962C8B-B14F-4D97-AF65-F5344CB8AC3E}">
        <p14:creationId xmlns:p14="http://schemas.microsoft.com/office/powerpoint/2010/main" val="3166511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D862-E91F-065F-BFD0-B1B0E5C60D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0A4412-8749-2C94-0636-2FC6F931EC31}"/>
              </a:ext>
            </a:extLst>
          </p:cNvPr>
          <p:cNvSpPr>
            <a:spLocks noGrp="1"/>
          </p:cNvSpPr>
          <p:nvPr>
            <p:ph type="title"/>
          </p:nvPr>
        </p:nvSpPr>
        <p:spPr>
          <a:xfrm>
            <a:off x="618849" y="729376"/>
            <a:ext cx="4600860" cy="786231"/>
          </a:xfr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r>
              <a:rPr lang="en-US" sz="8000"/>
              <a:t>Summary</a:t>
            </a:r>
            <a:endParaRPr lang="en-US" sz="8000" b="0" noProof="0"/>
          </a:p>
        </p:txBody>
      </p:sp>
      <p:sp>
        <p:nvSpPr>
          <p:cNvPr id="12" name="Text Placeholder 11">
            <a:extLst>
              <a:ext uri="{FF2B5EF4-FFF2-40B4-BE49-F238E27FC236}">
                <a16:creationId xmlns:a16="http://schemas.microsoft.com/office/drawing/2014/main" id="{6B6568C5-9260-4AC4-78B2-EC51034E04B8}"/>
              </a:ext>
            </a:extLst>
          </p:cNvPr>
          <p:cNvSpPr>
            <a:spLocks noGrp="1"/>
          </p:cNvSpPr>
          <p:nvPr>
            <p:ph type="body" sz="quarter" idx="14"/>
          </p:nvPr>
        </p:nvSpPr>
        <p:spPr>
          <a:xfrm>
            <a:off x="6620442" y="356677"/>
            <a:ext cx="5245705" cy="5787970"/>
          </a:xfrm>
        </p:spPr>
        <p:txBody>
          <a:bodyPr/>
          <a:lstStyle/>
          <a:p>
            <a:pPr marL="285750" indent="-285750">
              <a:buFont typeface="Arial" panose="020B0604020202020204" pitchFamily="34" charset="0"/>
              <a:buChar char="•"/>
            </a:pPr>
            <a:r>
              <a:rPr lang="en-US" sz="2000"/>
              <a:t>Why should I test?</a:t>
            </a:r>
          </a:p>
          <a:p>
            <a:pPr marL="285750" indent="-285750">
              <a:buFont typeface="Arial" panose="020B0604020202020204" pitchFamily="34" charset="0"/>
              <a:buChar char="•"/>
            </a:pPr>
            <a:r>
              <a:rPr lang="en-US" sz="2000"/>
              <a:t>WCAG brief overview</a:t>
            </a:r>
          </a:p>
          <a:p>
            <a:pPr marL="285750" indent="-285750">
              <a:buFont typeface="Arial" panose="020B0604020202020204" pitchFamily="34" charset="0"/>
              <a:buChar char="•"/>
            </a:pPr>
            <a:r>
              <a:rPr lang="en-US" sz="2000"/>
              <a:t>Automated testing</a:t>
            </a:r>
          </a:p>
          <a:p>
            <a:pPr marL="285750" indent="-285750">
              <a:buFont typeface="Arial" panose="020B0604020202020204" pitchFamily="34" charset="0"/>
              <a:buChar char="•"/>
            </a:pPr>
            <a:r>
              <a:rPr lang="en-US" sz="2000"/>
              <a:t>Manual testing</a:t>
            </a:r>
          </a:p>
          <a:p>
            <a:pPr marL="971550" lvl="1" indent="-285750"/>
            <a:r>
              <a:rPr lang="en-US" sz="2000"/>
              <a:t>Alternative text</a:t>
            </a:r>
          </a:p>
          <a:p>
            <a:pPr marL="971550" lvl="1" indent="-285750"/>
            <a:r>
              <a:rPr lang="en-US" sz="2000"/>
              <a:t>Keyboard &amp; focus</a:t>
            </a:r>
          </a:p>
          <a:p>
            <a:pPr marL="971550" lvl="1" indent="-285750"/>
            <a:r>
              <a:rPr lang="en-US" sz="2000"/>
              <a:t>Zoom, reflow, &amp; text spacing</a:t>
            </a:r>
          </a:p>
          <a:p>
            <a:pPr marL="971550" lvl="1" indent="-285750"/>
            <a:r>
              <a:rPr lang="en-US" sz="2000"/>
              <a:t>Heading structure</a:t>
            </a:r>
          </a:p>
          <a:p>
            <a:pPr marL="971550" lvl="1" indent="-285750"/>
            <a:r>
              <a:rPr lang="en-US" sz="2000"/>
              <a:t>Color vision</a:t>
            </a:r>
          </a:p>
          <a:p>
            <a:pPr marL="971550" lvl="1" indent="-285750"/>
            <a:r>
              <a:rPr lang="en-US" sz="2000"/>
              <a:t>Media &amp; moving content</a:t>
            </a:r>
          </a:p>
          <a:p>
            <a:pPr marL="285750" indent="-285750">
              <a:buFont typeface="Arial" panose="020B0604020202020204" pitchFamily="34" charset="0"/>
              <a:buChar char="•"/>
            </a:pPr>
            <a:r>
              <a:rPr lang="en-US" sz="2000"/>
              <a:t>Recording your findings</a:t>
            </a:r>
          </a:p>
          <a:p>
            <a:pPr marL="285750" indent="-285750">
              <a:buFont typeface="Arial" panose="020B0604020202020204" pitchFamily="34" charset="0"/>
              <a:buChar char="•"/>
            </a:pPr>
            <a:r>
              <a:rPr lang="en-US" sz="2000"/>
              <a:t>More to come … screen readers!</a:t>
            </a:r>
          </a:p>
          <a:p>
            <a:endParaRPr lang="en-US" noProof="0"/>
          </a:p>
        </p:txBody>
      </p:sp>
      <p:sp>
        <p:nvSpPr>
          <p:cNvPr id="6" name="Slide Number Placeholder 5">
            <a:extLst>
              <a:ext uri="{FF2B5EF4-FFF2-40B4-BE49-F238E27FC236}">
                <a16:creationId xmlns:a16="http://schemas.microsoft.com/office/drawing/2014/main" id="{AF040DEB-CA76-ED81-A3EC-79F93546446B}"/>
              </a:ext>
            </a:extLst>
          </p:cNvPr>
          <p:cNvSpPr>
            <a:spLocks noGrp="1"/>
          </p:cNvSpPr>
          <p:nvPr>
            <p:ph type="sldNum" sz="quarter" idx="13"/>
          </p:nvPr>
        </p:nvSpPr>
        <p:spPr>
          <a:xfrm>
            <a:off x="344709" y="6528388"/>
            <a:ext cx="274140" cy="169423"/>
          </a:xfrm>
        </p:spPr>
        <p:txBody>
          <a:bodyPr/>
          <a:lstStyle/>
          <a:p>
            <a:fld id="{523A240F-EAFE-E84F-B44C-6D7A08E0E409}" type="slidenum">
              <a:rPr lang="en-US" noProof="0" smtClean="0"/>
              <a:pPr/>
              <a:t>99</a:t>
            </a:fld>
            <a:endParaRPr lang="en-US" noProof="0"/>
          </a:p>
        </p:txBody>
      </p:sp>
    </p:spTree>
    <p:extLst>
      <p:ext uri="{BB962C8B-B14F-4D97-AF65-F5344CB8AC3E}">
        <p14:creationId xmlns:p14="http://schemas.microsoft.com/office/powerpoint/2010/main" val="1202012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2026 Core PPT Template">
  <a:themeElements>
    <a:clrScheme name="Custom 4">
      <a:dk1>
        <a:srgbClr val="000000"/>
      </a:dk1>
      <a:lt1>
        <a:srgbClr val="FFFFFF"/>
      </a:lt1>
      <a:dk2>
        <a:srgbClr val="005151"/>
      </a:dk2>
      <a:lt2>
        <a:srgbClr val="3AD6C5"/>
      </a:lt2>
      <a:accent1>
        <a:srgbClr val="E5FF1F"/>
      </a:accent1>
      <a:accent2>
        <a:srgbClr val="F5F5F5"/>
      </a:accent2>
      <a:accent3>
        <a:srgbClr val="D4D6D2"/>
      </a:accent3>
      <a:accent4>
        <a:srgbClr val="F4EBDB"/>
      </a:accent4>
      <a:accent5>
        <a:srgbClr val="E2E828"/>
      </a:accent5>
      <a:accent6>
        <a:srgbClr val="13342C"/>
      </a:accent6>
      <a:hlink>
        <a:srgbClr val="12352B"/>
      </a:hlink>
      <a:folHlink>
        <a:srgbClr val="FF2F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G_PPT_Template-Arial" id="{CA211169-9F3C-FF4A-9BE3-93FEF9BB9222}" vid="{28D7B20C-73E4-C448-ADAD-F33AD24747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59a19b-2639-4f53-b107-6b4909ec5618" xsi:nil="true"/>
    <lcf76f155ced4ddcb4097134ff3c332f xmlns="c80a33bf-5c7c-4152-b1a4-1cf6a65743e1">
      <Terms xmlns="http://schemas.microsoft.com/office/infopath/2007/PartnerControls"/>
    </lcf76f155ced4ddcb4097134ff3c332f>
    <DateAdded xmlns="c80a33bf-5c7c-4152-b1a4-1cf6a65743e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F6B37FBE23E14D9A57A6B97E606F73" ma:contentTypeVersion="20" ma:contentTypeDescription="Create a new document." ma:contentTypeScope="" ma:versionID="33fb0234de8e6e6633ad0141fd6dc9af">
  <xsd:schema xmlns:xsd="http://www.w3.org/2001/XMLSchema" xmlns:xs="http://www.w3.org/2001/XMLSchema" xmlns:p="http://schemas.microsoft.com/office/2006/metadata/properties" xmlns:ns2="c80a33bf-5c7c-4152-b1a4-1cf6a65743e1" xmlns:ns3="0f59a19b-2639-4f53-b107-6b4909ec5618" targetNamespace="http://schemas.microsoft.com/office/2006/metadata/properties" ma:root="true" ma:fieldsID="9d2b80fca57750bc4c00fd201c9d09e3" ns2:_="" ns3:_="">
    <xsd:import namespace="c80a33bf-5c7c-4152-b1a4-1cf6a65743e1"/>
    <xsd:import namespace="0f59a19b-2639-4f53-b107-6b4909ec56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Location" minOccurs="0"/>
                <xsd:element ref="ns2:DateAdd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0a33bf-5c7c-4152-b1a4-1cf6a65743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8fdc660-233e-459b-89cc-75520a91d2e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DateAdded" ma:index="24" nillable="true" ma:displayName="Date Added" ma:format="DateTime" ma:internalName="DateAdded">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59a19b-2639-4f53-b107-6b4909ec561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785a22-a5da-4866-a4f2-a8a4cc52c5e4}" ma:internalName="TaxCatchAll" ma:showField="CatchAllData" ma:web="0f59a19b-2639-4f53-b107-6b4909ec56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C04484-B1DD-4C56-9644-4F293CEF6211}">
  <ds:schemaRefs>
    <ds:schemaRef ds:uri="0f59a19b-2639-4f53-b107-6b4909ec5618"/>
    <ds:schemaRef ds:uri="c80a33bf-5c7c-4152-b1a4-1cf6a65743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34AA33-2320-4A9E-82E5-3BAAF31A7766}">
  <ds:schemaRefs>
    <ds:schemaRef ds:uri="0f59a19b-2639-4f53-b107-6b4909ec5618"/>
    <ds:schemaRef ds:uri="c80a33bf-5c7c-4152-b1a4-1cf6a65743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35C41B-F136-42FF-A8E8-94BE4E22D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2026 Core PPT Template</Template>
  <Application>Microsoft Office PowerPoint</Application>
  <PresentationFormat>Widescreen</PresentationFormat>
  <Slides>100</Slides>
  <Notes>65</Notes>
  <HiddenSlides>0</HiddenSlide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2026 Core PPT Template</vt:lpstr>
      <vt:lpstr>Accessibility testing for everyone - Getting started </vt:lpstr>
      <vt:lpstr>Who we are</vt:lpstr>
      <vt:lpstr>Agenda</vt:lpstr>
      <vt:lpstr>Why should I test?</vt:lpstr>
      <vt:lpstr>Raise Awareness </vt:lpstr>
      <vt:lpstr>The WebAIM Million 2025</vt:lpstr>
      <vt:lpstr>Create Understanding</vt:lpstr>
      <vt:lpstr>WCAG Overview</vt:lpstr>
      <vt:lpstr>W.C.A.G.</vt:lpstr>
      <vt:lpstr>WCAG 2.2 Structure</vt:lpstr>
      <vt:lpstr>WCAG 2.2 Structure Diagram</vt:lpstr>
      <vt:lpstr>Four Principles of Accessibility - POUR</vt:lpstr>
      <vt:lpstr>1. Perceivable</vt:lpstr>
      <vt:lpstr>2. Operable</vt:lpstr>
      <vt:lpstr>3. Understandable</vt:lpstr>
      <vt:lpstr>4. Robust</vt:lpstr>
      <vt:lpstr>Success Criteria</vt:lpstr>
      <vt:lpstr>3 Levels of Accessibility Support &amp; # of Success Criteria</vt:lpstr>
      <vt:lpstr>Targeting level AA means supporting both levels A and AA</vt:lpstr>
      <vt:lpstr>Automated Testing</vt:lpstr>
      <vt:lpstr>Automated testing, at a glance</vt:lpstr>
      <vt:lpstr>Recommended automated testing tools:  axe-core &amp; axe DevTools</vt:lpstr>
      <vt:lpstr>Benefits of axe-core automated testing</vt:lpstr>
      <vt:lpstr>axe DevTools: How to install and use</vt:lpstr>
      <vt:lpstr>axe DevTools: Understanding Results</vt:lpstr>
      <vt:lpstr>axe DevTools: Understanding Results 2</vt:lpstr>
      <vt:lpstr>axe DevTools: Color contrast “Potential issue”</vt:lpstr>
      <vt:lpstr>Deque University Resources</vt:lpstr>
      <vt:lpstr>Automated Testing is a double-edged sword</vt:lpstr>
      <vt:lpstr>Try it yourself</vt:lpstr>
      <vt:lpstr>Install the Axe extension</vt:lpstr>
      <vt:lpstr>Navigate to espn.com</vt:lpstr>
      <vt:lpstr>Start full page scan</vt:lpstr>
      <vt:lpstr>Live demo</vt:lpstr>
      <vt:lpstr>Manual Testing </vt:lpstr>
      <vt:lpstr>Manual Testing</vt:lpstr>
      <vt:lpstr>Alternative Text</vt:lpstr>
      <vt:lpstr>Images may need alternative text</vt:lpstr>
      <vt:lpstr>Images and alt attribute</vt:lpstr>
      <vt:lpstr>Decorative Images and alt attribute</vt:lpstr>
      <vt:lpstr>Checking alt text for image elements</vt:lpstr>
      <vt:lpstr>Bookmarklet example</vt:lpstr>
      <vt:lpstr>Keyboard Testing (No special tools needed)</vt:lpstr>
      <vt:lpstr>Not everyone uses a mouse</vt:lpstr>
      <vt:lpstr>WCAG criteria you can test with a keyboard </vt:lpstr>
      <vt:lpstr>Manual Testing: Keyboard Checks 1</vt:lpstr>
      <vt:lpstr>Manual Testing: Keyboard Checks 2</vt:lpstr>
      <vt:lpstr>Manual Testing: Keyboard</vt:lpstr>
      <vt:lpstr>Keyboard &amp; Focus  Demo</vt:lpstr>
      <vt:lpstr>Keyboard &amp; Focus  Examples</vt:lpstr>
      <vt:lpstr>Missing Visible Focus</vt:lpstr>
      <vt:lpstr>Missing or Broken Skip Link</vt:lpstr>
      <vt:lpstr>Focus Order</vt:lpstr>
      <vt:lpstr>Missing Keyboard Support</vt:lpstr>
      <vt:lpstr>Focus Obscured</vt:lpstr>
      <vt:lpstr>Popups &amp; Dialogs</vt:lpstr>
      <vt:lpstr>Zoom and Reflow Testing (No special tools needed)</vt:lpstr>
      <vt:lpstr>Manual Testing: Zoom &amp; Reflow</vt:lpstr>
      <vt:lpstr>Testing Zoom</vt:lpstr>
      <vt:lpstr>Zoom and Reflow Demo</vt:lpstr>
      <vt:lpstr>Text Sizing &amp; Reflow</vt:lpstr>
      <vt:lpstr>Text Spacing Testing</vt:lpstr>
      <vt:lpstr>Manual Testing: Text Spacing</vt:lpstr>
      <vt:lpstr>Manual Testing: Text Spacing Example</vt:lpstr>
      <vt:lpstr>Text Spacing Demo</vt:lpstr>
      <vt:lpstr>Heading Structure Testing</vt:lpstr>
      <vt:lpstr>Manual Testing: Heading Structure</vt:lpstr>
      <vt:lpstr>Heading Structure Demo</vt:lpstr>
      <vt:lpstr>H123 Example</vt:lpstr>
      <vt:lpstr>Headings Bookmarklet Example</vt:lpstr>
      <vt:lpstr>Contrast Testing</vt:lpstr>
      <vt:lpstr>Manual Testing: Contrast</vt:lpstr>
      <vt:lpstr>Contrast Demo</vt:lpstr>
      <vt:lpstr>Contrast</vt:lpstr>
      <vt:lpstr>Use of Color Testing</vt:lpstr>
      <vt:lpstr>Manual Testing: Color Alone</vt:lpstr>
      <vt:lpstr>Color &amp; Vision</vt:lpstr>
      <vt:lpstr>Color &amp; Vision Items</vt:lpstr>
      <vt:lpstr>Color &amp; Vision Examples</vt:lpstr>
      <vt:lpstr>Color Alone Demo</vt:lpstr>
      <vt:lpstr>Use of Color Alone - charts</vt:lpstr>
      <vt:lpstr>Use of Color Alone</vt:lpstr>
      <vt:lpstr>Media</vt:lpstr>
      <vt:lpstr>Media Items</vt:lpstr>
      <vt:lpstr>Media  Examples</vt:lpstr>
      <vt:lpstr>Missing Transcript or Captions</vt:lpstr>
      <vt:lpstr>Moving Content</vt:lpstr>
      <vt:lpstr>Moving Content - 2.2.2 Pause, Stop, Hide</vt:lpstr>
      <vt:lpstr>Moving Content Examples</vt:lpstr>
      <vt:lpstr>Examples of Moving Content</vt:lpstr>
      <vt:lpstr>Error Handling</vt:lpstr>
      <vt:lpstr>How are errors presented?</vt:lpstr>
      <vt:lpstr>Recording your findings</vt:lpstr>
      <vt:lpstr>Keep it simple</vt:lpstr>
      <vt:lpstr>Info to provide</vt:lpstr>
      <vt:lpstr>Priority suggestions</vt:lpstr>
      <vt:lpstr>How to record</vt:lpstr>
      <vt:lpstr>Spreadsheet example</vt:lpstr>
      <vt:lpstr>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Becky Gibson</dc:creator>
  <cp:revision>1</cp:revision>
  <dcterms:created xsi:type="dcterms:W3CDTF">2025-10-20T19:04:19Z</dcterms:created>
  <dcterms:modified xsi:type="dcterms:W3CDTF">2025-11-17T23:14:09Z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0x0101005CF6B37FBE23E14D9A57A6B97E606F73</vt:lpwstr>
  </property>
  <property fmtid="{D5CDD505-2E9C-101B-9397-08002B2CF9AE}" pid="3" name="MediaServiceImageTags">
    <vt:lpwstr/>
  </property>
  <property fmtid="{D5CDD505-2E9C-101B-9397-08002B2CF9AE}" pid="4" name="MSIP_Label_3337e18a-9674-4424-a628-84d3fdefa055_Enabled">
    <vt:lpwstr>true</vt:lpwstr>
  </property>
  <property fmtid="{D5CDD505-2E9C-101B-9397-08002B2CF9AE}" pid="5" name="MSIP_Label_3337e18a-9674-4424-a628-84d3fdefa055_SetDate">
    <vt:lpwstr>2025-11-05T22:14:23Z</vt:lpwstr>
  </property>
  <property fmtid="{D5CDD505-2E9C-101B-9397-08002B2CF9AE}" pid="6" name="MSIP_Label_3337e18a-9674-4424-a628-84d3fdefa055_Method">
    <vt:lpwstr>Privileged</vt:lpwstr>
  </property>
  <property fmtid="{D5CDD505-2E9C-101B-9397-08002B2CF9AE}" pid="7" name="MSIP_Label_3337e18a-9674-4424-a628-84d3fdefa055_Name">
    <vt:lpwstr>UKG DLP Public</vt:lpwstr>
  </property>
  <property fmtid="{D5CDD505-2E9C-101B-9397-08002B2CF9AE}" pid="8" name="MSIP_Label_3337e18a-9674-4424-a628-84d3fdefa055_SiteId">
    <vt:lpwstr>7b6f35d2-1f98-4e5e-82eb-e78f6ea5a1de</vt:lpwstr>
  </property>
  <property fmtid="{D5CDD505-2E9C-101B-9397-08002B2CF9AE}" pid="9" name="MSIP_Label_3337e18a-9674-4424-a628-84d3fdefa055_ActionId">
    <vt:lpwstr>ddbb2f3e-6b12-4287-98d0-889085dd0aa7</vt:lpwstr>
  </property>
  <property fmtid="{D5CDD505-2E9C-101B-9397-08002B2CF9AE}" pid="10" name="MSIP_Label_3337e18a-9674-4424-a628-84d3fdefa055_ContentBits">
    <vt:lpwstr>0</vt:lpwstr>
  </property>
  <property fmtid="{D5CDD505-2E9C-101B-9397-08002B2CF9AE}" pid="11" name="MSIP_Label_3337e18a-9674-4424-a628-84d3fdefa055_Tag">
    <vt:lpwstr>50, 0, 1, 1</vt:lpwstr>
  </property>
</Properties>
</file>