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1"/>
  </p:notesMasterIdLst>
  <p:sldIdLst>
    <p:sldId id="2147376338" r:id="rId5"/>
    <p:sldId id="2147376451" r:id="rId6"/>
    <p:sldId id="2147376452" r:id="rId7"/>
    <p:sldId id="2147376453" r:id="rId8"/>
    <p:sldId id="2147376454" r:id="rId9"/>
    <p:sldId id="2147376455" r:id="rId10"/>
    <p:sldId id="2147376456" r:id="rId11"/>
    <p:sldId id="2147376457" r:id="rId12"/>
    <p:sldId id="2147376437" r:id="rId13"/>
    <p:sldId id="2147376458" r:id="rId14"/>
    <p:sldId id="2147376459" r:id="rId15"/>
    <p:sldId id="2147376460" r:id="rId16"/>
    <p:sldId id="2147376461" r:id="rId17"/>
    <p:sldId id="2147376462" r:id="rId18"/>
    <p:sldId id="2147376463" r:id="rId19"/>
    <p:sldId id="2147376464" r:id="rId20"/>
    <p:sldId id="2147376465" r:id="rId21"/>
    <p:sldId id="2147376466" r:id="rId22"/>
    <p:sldId id="2147376467" r:id="rId23"/>
    <p:sldId id="2147376468" r:id="rId24"/>
    <p:sldId id="2147376469" r:id="rId25"/>
    <p:sldId id="2147376470" r:id="rId26"/>
    <p:sldId id="2147376471" r:id="rId27"/>
    <p:sldId id="2147376472" r:id="rId28"/>
    <p:sldId id="2147376473" r:id="rId29"/>
    <p:sldId id="2147376474" r:id="rId30"/>
    <p:sldId id="2147376475" r:id="rId31"/>
    <p:sldId id="2147376476" r:id="rId32"/>
    <p:sldId id="2147376477" r:id="rId33"/>
    <p:sldId id="2147376478" r:id="rId34"/>
    <p:sldId id="2147376479" r:id="rId35"/>
    <p:sldId id="2147376480" r:id="rId36"/>
    <p:sldId id="2147376481" r:id="rId37"/>
    <p:sldId id="2147376482" r:id="rId38"/>
    <p:sldId id="2147376483" r:id="rId39"/>
    <p:sldId id="2147376484" r:id="rId40"/>
    <p:sldId id="2147376485" r:id="rId41"/>
    <p:sldId id="2147376486" r:id="rId42"/>
    <p:sldId id="2147376487" r:id="rId43"/>
    <p:sldId id="2147376488" r:id="rId44"/>
    <p:sldId id="2147376489" r:id="rId45"/>
    <p:sldId id="2147376490" r:id="rId46"/>
    <p:sldId id="2147376497" r:id="rId47"/>
    <p:sldId id="2147376498" r:id="rId48"/>
    <p:sldId id="2147376499" r:id="rId49"/>
    <p:sldId id="2147376500" r:id="rId50"/>
    <p:sldId id="2147376501" r:id="rId51"/>
    <p:sldId id="2147376502" r:id="rId52"/>
    <p:sldId id="2147376503" r:id="rId53"/>
    <p:sldId id="2147376504" r:id="rId54"/>
    <p:sldId id="2147376491" r:id="rId55"/>
    <p:sldId id="2147376492" r:id="rId56"/>
    <p:sldId id="2147376493" r:id="rId57"/>
    <p:sldId id="2147376494" r:id="rId58"/>
    <p:sldId id="2147376495" r:id="rId59"/>
    <p:sldId id="2147376496" r:id="rId60"/>
  </p:sldIdLst>
  <p:sldSz cx="12192000" cy="6858000"/>
  <p:notesSz cx="6858000" cy="9144000"/>
  <p:custDataLst>
    <p:tags r:id="rId6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B88A7D-238D-CC24-3D29-CCF8FCCFB2B8}" name="Autumn Klug" initials="AK" userId="S::autumn.klug@ukg.com::ed7ac58b-249a-4e57-9d0b-3b86d68c3f9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565A"/>
    <a:srgbClr val="82E1D6"/>
    <a:srgbClr val="ECECEC"/>
    <a:srgbClr val="8E33CC"/>
    <a:srgbClr val="D847D6"/>
    <a:srgbClr val="A9EA6C"/>
    <a:srgbClr val="FFD14F"/>
    <a:srgbClr val="59D7C8"/>
    <a:srgbClr val="337373"/>
    <a:srgbClr val="6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3FF16F-4612-8D4C-880B-15D6E078FAC1}" v="200" dt="2025-11-17T23:21:42.986"/>
    <p1510:client id="{6A1BD1AC-7398-C54C-89D9-742FD9BC19ED}" v="36" dt="2025-11-17T23:20:10.5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69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o Torquato" userId="7a49e5fb-ecaa-4630-a971-14f4ee92cf8c" providerId="ADAL" clId="{CC27EB8D-0F57-59A0-ADAE-45F69F60DE0F}"/>
    <pc:docChg chg="undo custSel addSld delSld modSld">
      <pc:chgData name="Bruno Torquato" userId="7a49e5fb-ecaa-4630-a971-14f4ee92cf8c" providerId="ADAL" clId="{CC27EB8D-0F57-59A0-ADAE-45F69F60DE0F}" dt="2025-11-17T23:21:42.986" v="304" actId="962"/>
      <pc:docMkLst>
        <pc:docMk/>
      </pc:docMkLst>
      <pc:sldChg chg="addSp modSp del">
        <pc:chgData name="Bruno Torquato" userId="7a49e5fb-ecaa-4630-a971-14f4ee92cf8c" providerId="ADAL" clId="{CC27EB8D-0F57-59A0-ADAE-45F69F60DE0F}" dt="2025-11-16T04:09:31.929" v="9" actId="2696"/>
        <pc:sldMkLst>
          <pc:docMk/>
          <pc:sldMk cId="375702585" sldId="3068"/>
        </pc:sldMkLst>
        <pc:picChg chg="add mod">
          <ac:chgData name="Bruno Torquato" userId="7a49e5fb-ecaa-4630-a971-14f4ee92cf8c" providerId="ADAL" clId="{CC27EB8D-0F57-59A0-ADAE-45F69F60DE0F}" dt="2025-11-16T04:08:45.164" v="7"/>
          <ac:picMkLst>
            <pc:docMk/>
            <pc:sldMk cId="375702585" sldId="3068"/>
            <ac:picMk id="3" creationId="{068641FA-98DA-C84B-6311-F37143F721D4}"/>
          </ac:picMkLst>
        </pc:picChg>
      </pc:sldChg>
      <pc:sldChg chg="del">
        <pc:chgData name="Bruno Torquato" userId="7a49e5fb-ecaa-4630-a971-14f4ee92cf8c" providerId="ADAL" clId="{CC27EB8D-0F57-59A0-ADAE-45F69F60DE0F}" dt="2025-11-16T04:09:31.987" v="44" actId="2696"/>
        <pc:sldMkLst>
          <pc:docMk/>
          <pc:sldMk cId="3519684456" sldId="3096"/>
        </pc:sldMkLst>
      </pc:sldChg>
      <pc:sldChg chg="del">
        <pc:chgData name="Bruno Torquato" userId="7a49e5fb-ecaa-4630-a971-14f4ee92cf8c" providerId="ADAL" clId="{CC27EB8D-0F57-59A0-ADAE-45F69F60DE0F}" dt="2025-11-16T04:09:31.968" v="32" actId="2696"/>
        <pc:sldMkLst>
          <pc:docMk/>
          <pc:sldMk cId="477777112" sldId="2147376305"/>
        </pc:sldMkLst>
      </pc:sldChg>
      <pc:sldChg chg="modSp mod">
        <pc:chgData name="Bruno Torquato" userId="7a49e5fb-ecaa-4630-a971-14f4ee92cf8c" providerId="ADAL" clId="{CC27EB8D-0F57-59A0-ADAE-45F69F60DE0F}" dt="2025-11-17T02:47:24.316" v="147" actId="14100"/>
        <pc:sldMkLst>
          <pc:docMk/>
          <pc:sldMk cId="910466183" sldId="2147376338"/>
        </pc:sldMkLst>
        <pc:spChg chg="mod">
          <ac:chgData name="Bruno Torquato" userId="7a49e5fb-ecaa-4630-a971-14f4ee92cf8c" providerId="ADAL" clId="{CC27EB8D-0F57-59A0-ADAE-45F69F60DE0F}" dt="2025-11-17T02:47:16.459" v="146" actId="14100"/>
          <ac:spMkLst>
            <pc:docMk/>
            <pc:sldMk cId="910466183" sldId="2147376338"/>
            <ac:spMk id="2" creationId="{D803D6C0-FF7E-35FC-CE72-5AD908781C4E}"/>
          </ac:spMkLst>
        </pc:spChg>
        <pc:spChg chg="mod">
          <ac:chgData name="Bruno Torquato" userId="7a49e5fb-ecaa-4630-a971-14f4ee92cf8c" providerId="ADAL" clId="{CC27EB8D-0F57-59A0-ADAE-45F69F60DE0F}" dt="2025-11-17T02:47:24.316" v="147" actId="14100"/>
          <ac:spMkLst>
            <pc:docMk/>
            <pc:sldMk cId="910466183" sldId="2147376338"/>
            <ac:spMk id="4" creationId="{912302A7-4464-C048-BFCF-C02E2716A113}"/>
          </ac:spMkLst>
        </pc:spChg>
      </pc:sldChg>
      <pc:sldChg chg="del">
        <pc:chgData name="Bruno Torquato" userId="7a49e5fb-ecaa-4630-a971-14f4ee92cf8c" providerId="ADAL" clId="{CC27EB8D-0F57-59A0-ADAE-45F69F60DE0F}" dt="2025-11-16T04:09:31.994" v="49" actId="2696"/>
        <pc:sldMkLst>
          <pc:docMk/>
          <pc:sldMk cId="3349576486" sldId="2147376368"/>
        </pc:sldMkLst>
      </pc:sldChg>
      <pc:sldChg chg="del">
        <pc:chgData name="Bruno Torquato" userId="7a49e5fb-ecaa-4630-a971-14f4ee92cf8c" providerId="ADAL" clId="{CC27EB8D-0F57-59A0-ADAE-45F69F60DE0F}" dt="2025-11-16T04:09:31.946" v="19" actId="2696"/>
        <pc:sldMkLst>
          <pc:docMk/>
          <pc:sldMk cId="4149502340" sldId="2147376371"/>
        </pc:sldMkLst>
      </pc:sldChg>
      <pc:sldChg chg="del">
        <pc:chgData name="Bruno Torquato" userId="7a49e5fb-ecaa-4630-a971-14f4ee92cf8c" providerId="ADAL" clId="{CC27EB8D-0F57-59A0-ADAE-45F69F60DE0F}" dt="2025-11-16T04:09:31.983" v="41" actId="2696"/>
        <pc:sldMkLst>
          <pc:docMk/>
          <pc:sldMk cId="3638868527" sldId="2147376372"/>
        </pc:sldMkLst>
      </pc:sldChg>
      <pc:sldChg chg="del">
        <pc:chgData name="Bruno Torquato" userId="7a49e5fb-ecaa-4630-a971-14f4ee92cf8c" providerId="ADAL" clId="{CC27EB8D-0F57-59A0-ADAE-45F69F60DE0F}" dt="2025-11-16T04:09:31.989" v="45" actId="2696"/>
        <pc:sldMkLst>
          <pc:docMk/>
          <pc:sldMk cId="1092272796" sldId="2147376373"/>
        </pc:sldMkLst>
      </pc:sldChg>
      <pc:sldChg chg="del">
        <pc:chgData name="Bruno Torquato" userId="7a49e5fb-ecaa-4630-a971-14f4ee92cf8c" providerId="ADAL" clId="{CC27EB8D-0F57-59A0-ADAE-45F69F60DE0F}" dt="2025-11-16T04:09:31.950" v="21" actId="2696"/>
        <pc:sldMkLst>
          <pc:docMk/>
          <pc:sldMk cId="3856525216" sldId="2147376376"/>
        </pc:sldMkLst>
      </pc:sldChg>
      <pc:sldChg chg="del">
        <pc:chgData name="Bruno Torquato" userId="7a49e5fb-ecaa-4630-a971-14f4ee92cf8c" providerId="ADAL" clId="{CC27EB8D-0F57-59A0-ADAE-45F69F60DE0F}" dt="2025-11-16T04:09:31.953" v="23" actId="2696"/>
        <pc:sldMkLst>
          <pc:docMk/>
          <pc:sldMk cId="183505625" sldId="2147376377"/>
        </pc:sldMkLst>
      </pc:sldChg>
      <pc:sldChg chg="del">
        <pc:chgData name="Bruno Torquato" userId="7a49e5fb-ecaa-4630-a971-14f4ee92cf8c" providerId="ADAL" clId="{CC27EB8D-0F57-59A0-ADAE-45F69F60DE0F}" dt="2025-11-16T04:09:31.985" v="42" actId="2696"/>
        <pc:sldMkLst>
          <pc:docMk/>
          <pc:sldMk cId="4237104546" sldId="2147376378"/>
        </pc:sldMkLst>
      </pc:sldChg>
      <pc:sldChg chg="del">
        <pc:chgData name="Bruno Torquato" userId="7a49e5fb-ecaa-4630-a971-14f4ee92cf8c" providerId="ADAL" clId="{CC27EB8D-0F57-59A0-ADAE-45F69F60DE0F}" dt="2025-11-16T04:09:31.982" v="40" actId="2696"/>
        <pc:sldMkLst>
          <pc:docMk/>
          <pc:sldMk cId="2134790596" sldId="2147376381"/>
        </pc:sldMkLst>
      </pc:sldChg>
      <pc:sldChg chg="del">
        <pc:chgData name="Bruno Torquato" userId="7a49e5fb-ecaa-4630-a971-14f4ee92cf8c" providerId="ADAL" clId="{CC27EB8D-0F57-59A0-ADAE-45F69F60DE0F}" dt="2025-11-16T04:09:31.932" v="10" actId="2696"/>
        <pc:sldMkLst>
          <pc:docMk/>
          <pc:sldMk cId="1469442341" sldId="2147376382"/>
        </pc:sldMkLst>
      </pc:sldChg>
      <pc:sldChg chg="del">
        <pc:chgData name="Bruno Torquato" userId="7a49e5fb-ecaa-4630-a971-14f4ee92cf8c" providerId="ADAL" clId="{CC27EB8D-0F57-59A0-ADAE-45F69F60DE0F}" dt="2025-11-16T04:09:31.996" v="50" actId="2696"/>
        <pc:sldMkLst>
          <pc:docMk/>
          <pc:sldMk cId="2819696507" sldId="2147376383"/>
        </pc:sldMkLst>
      </pc:sldChg>
      <pc:sldChg chg="del">
        <pc:chgData name="Bruno Torquato" userId="7a49e5fb-ecaa-4630-a971-14f4ee92cf8c" providerId="ADAL" clId="{CC27EB8D-0F57-59A0-ADAE-45F69F60DE0F}" dt="2025-11-16T04:09:31.991" v="46" actId="2696"/>
        <pc:sldMkLst>
          <pc:docMk/>
          <pc:sldMk cId="142344458" sldId="2147376384"/>
        </pc:sldMkLst>
      </pc:sldChg>
      <pc:sldChg chg="del">
        <pc:chgData name="Bruno Torquato" userId="7a49e5fb-ecaa-4630-a971-14f4ee92cf8c" providerId="ADAL" clId="{CC27EB8D-0F57-59A0-ADAE-45F69F60DE0F}" dt="2025-11-16T04:09:31.937" v="13" actId="2696"/>
        <pc:sldMkLst>
          <pc:docMk/>
          <pc:sldMk cId="2162693999" sldId="2147376385"/>
        </pc:sldMkLst>
      </pc:sldChg>
      <pc:sldChg chg="del">
        <pc:chgData name="Bruno Torquato" userId="7a49e5fb-ecaa-4630-a971-14f4ee92cf8c" providerId="ADAL" clId="{CC27EB8D-0F57-59A0-ADAE-45F69F60DE0F}" dt="2025-11-16T04:09:31.971" v="34" actId="2696"/>
        <pc:sldMkLst>
          <pc:docMk/>
          <pc:sldMk cId="3677848375" sldId="2147376393"/>
        </pc:sldMkLst>
      </pc:sldChg>
      <pc:sldChg chg="del">
        <pc:chgData name="Bruno Torquato" userId="7a49e5fb-ecaa-4630-a971-14f4ee92cf8c" providerId="ADAL" clId="{CC27EB8D-0F57-59A0-ADAE-45F69F60DE0F}" dt="2025-11-16T04:09:31.977" v="37" actId="2696"/>
        <pc:sldMkLst>
          <pc:docMk/>
          <pc:sldMk cId="4011935665" sldId="2147376415"/>
        </pc:sldMkLst>
      </pc:sldChg>
      <pc:sldChg chg="del">
        <pc:chgData name="Bruno Torquato" userId="7a49e5fb-ecaa-4630-a971-14f4ee92cf8c" providerId="ADAL" clId="{CC27EB8D-0F57-59A0-ADAE-45F69F60DE0F}" dt="2025-11-16T04:09:31.948" v="20" actId="2696"/>
        <pc:sldMkLst>
          <pc:docMk/>
          <pc:sldMk cId="1604966107" sldId="2147376416"/>
        </pc:sldMkLst>
      </pc:sldChg>
      <pc:sldChg chg="del">
        <pc:chgData name="Bruno Torquato" userId="7a49e5fb-ecaa-4630-a971-14f4ee92cf8c" providerId="ADAL" clId="{CC27EB8D-0F57-59A0-ADAE-45F69F60DE0F}" dt="2025-11-16T04:09:31.943" v="17" actId="2696"/>
        <pc:sldMkLst>
          <pc:docMk/>
          <pc:sldMk cId="1154326789" sldId="2147376417"/>
        </pc:sldMkLst>
      </pc:sldChg>
      <pc:sldChg chg="del">
        <pc:chgData name="Bruno Torquato" userId="7a49e5fb-ecaa-4630-a971-14f4ee92cf8c" providerId="ADAL" clId="{CC27EB8D-0F57-59A0-ADAE-45F69F60DE0F}" dt="2025-11-16T04:09:31.959" v="27" actId="2696"/>
        <pc:sldMkLst>
          <pc:docMk/>
          <pc:sldMk cId="3580989217" sldId="2147376418"/>
        </pc:sldMkLst>
      </pc:sldChg>
      <pc:sldChg chg="del">
        <pc:chgData name="Bruno Torquato" userId="7a49e5fb-ecaa-4630-a971-14f4ee92cf8c" providerId="ADAL" clId="{CC27EB8D-0F57-59A0-ADAE-45F69F60DE0F}" dt="2025-11-16T04:09:31.973" v="35" actId="2696"/>
        <pc:sldMkLst>
          <pc:docMk/>
          <pc:sldMk cId="3719778462" sldId="2147376419"/>
        </pc:sldMkLst>
      </pc:sldChg>
      <pc:sldChg chg="del">
        <pc:chgData name="Bruno Torquato" userId="7a49e5fb-ecaa-4630-a971-14f4ee92cf8c" providerId="ADAL" clId="{CC27EB8D-0F57-59A0-ADAE-45F69F60DE0F}" dt="2025-11-16T04:09:31.938" v="14" actId="2696"/>
        <pc:sldMkLst>
          <pc:docMk/>
          <pc:sldMk cId="1956920993" sldId="2147376421"/>
        </pc:sldMkLst>
      </pc:sldChg>
      <pc:sldChg chg="del">
        <pc:chgData name="Bruno Torquato" userId="7a49e5fb-ecaa-4630-a971-14f4ee92cf8c" providerId="ADAL" clId="{CC27EB8D-0F57-59A0-ADAE-45F69F60DE0F}" dt="2025-11-16T04:09:31.962" v="29" actId="2696"/>
        <pc:sldMkLst>
          <pc:docMk/>
          <pc:sldMk cId="4100807548" sldId="2147376422"/>
        </pc:sldMkLst>
      </pc:sldChg>
      <pc:sldChg chg="del">
        <pc:chgData name="Bruno Torquato" userId="7a49e5fb-ecaa-4630-a971-14f4ee92cf8c" providerId="ADAL" clId="{CC27EB8D-0F57-59A0-ADAE-45F69F60DE0F}" dt="2025-11-16T04:09:31.975" v="36" actId="2696"/>
        <pc:sldMkLst>
          <pc:docMk/>
          <pc:sldMk cId="4034149507" sldId="2147376423"/>
        </pc:sldMkLst>
      </pc:sldChg>
      <pc:sldChg chg="del">
        <pc:chgData name="Bruno Torquato" userId="7a49e5fb-ecaa-4630-a971-14f4ee92cf8c" providerId="ADAL" clId="{CC27EB8D-0F57-59A0-ADAE-45F69F60DE0F}" dt="2025-11-16T04:09:31.970" v="33" actId="2696"/>
        <pc:sldMkLst>
          <pc:docMk/>
          <pc:sldMk cId="3815941209" sldId="2147376424"/>
        </pc:sldMkLst>
      </pc:sldChg>
      <pc:sldChg chg="del">
        <pc:chgData name="Bruno Torquato" userId="7a49e5fb-ecaa-4630-a971-14f4ee92cf8c" providerId="ADAL" clId="{CC27EB8D-0F57-59A0-ADAE-45F69F60DE0F}" dt="2025-11-16T04:09:31.980" v="39" actId="2696"/>
        <pc:sldMkLst>
          <pc:docMk/>
          <pc:sldMk cId="1120647307" sldId="2147376425"/>
        </pc:sldMkLst>
      </pc:sldChg>
      <pc:sldChg chg="del">
        <pc:chgData name="Bruno Torquato" userId="7a49e5fb-ecaa-4630-a971-14f4ee92cf8c" providerId="ADAL" clId="{CC27EB8D-0F57-59A0-ADAE-45F69F60DE0F}" dt="2025-11-16T04:09:31.958" v="26" actId="2696"/>
        <pc:sldMkLst>
          <pc:docMk/>
          <pc:sldMk cId="1646162031" sldId="2147376426"/>
        </pc:sldMkLst>
      </pc:sldChg>
      <pc:sldChg chg="del">
        <pc:chgData name="Bruno Torquato" userId="7a49e5fb-ecaa-4630-a971-14f4ee92cf8c" providerId="ADAL" clId="{CC27EB8D-0F57-59A0-ADAE-45F69F60DE0F}" dt="2025-11-16T04:09:31.966" v="31" actId="2696"/>
        <pc:sldMkLst>
          <pc:docMk/>
          <pc:sldMk cId="714084751" sldId="2147376427"/>
        </pc:sldMkLst>
      </pc:sldChg>
      <pc:sldChg chg="del">
        <pc:chgData name="Bruno Torquato" userId="7a49e5fb-ecaa-4630-a971-14f4ee92cf8c" providerId="ADAL" clId="{CC27EB8D-0F57-59A0-ADAE-45F69F60DE0F}" dt="2025-11-16T04:09:31.944" v="18" actId="2696"/>
        <pc:sldMkLst>
          <pc:docMk/>
          <pc:sldMk cId="1672977370" sldId="2147376428"/>
        </pc:sldMkLst>
      </pc:sldChg>
      <pc:sldChg chg="del">
        <pc:chgData name="Bruno Torquato" userId="7a49e5fb-ecaa-4630-a971-14f4ee92cf8c" providerId="ADAL" clId="{CC27EB8D-0F57-59A0-ADAE-45F69F60DE0F}" dt="2025-11-16T04:09:31.955" v="24" actId="2696"/>
        <pc:sldMkLst>
          <pc:docMk/>
          <pc:sldMk cId="2667639475" sldId="2147376429"/>
        </pc:sldMkLst>
      </pc:sldChg>
      <pc:sldChg chg="del">
        <pc:chgData name="Bruno Torquato" userId="7a49e5fb-ecaa-4630-a971-14f4ee92cf8c" providerId="ADAL" clId="{CC27EB8D-0F57-59A0-ADAE-45F69F60DE0F}" dt="2025-11-16T04:09:31.941" v="16" actId="2696"/>
        <pc:sldMkLst>
          <pc:docMk/>
          <pc:sldMk cId="3705392264" sldId="2147376430"/>
        </pc:sldMkLst>
      </pc:sldChg>
      <pc:sldChg chg="del">
        <pc:chgData name="Bruno Torquato" userId="7a49e5fb-ecaa-4630-a971-14f4ee92cf8c" providerId="ADAL" clId="{CC27EB8D-0F57-59A0-ADAE-45F69F60DE0F}" dt="2025-11-16T04:09:31.998" v="52" actId="2696"/>
        <pc:sldMkLst>
          <pc:docMk/>
          <pc:sldMk cId="1319105728" sldId="2147376434"/>
        </pc:sldMkLst>
      </pc:sldChg>
      <pc:sldChg chg="del">
        <pc:chgData name="Bruno Torquato" userId="7a49e5fb-ecaa-4630-a971-14f4ee92cf8c" providerId="ADAL" clId="{CC27EB8D-0F57-59A0-ADAE-45F69F60DE0F}" dt="2025-11-16T04:09:31.993" v="48" actId="2696"/>
        <pc:sldMkLst>
          <pc:docMk/>
          <pc:sldMk cId="639665768" sldId="2147376435"/>
        </pc:sldMkLst>
      </pc:sldChg>
      <pc:sldChg chg="modSp add mod">
        <pc:chgData name="Bruno Torquato" userId="7a49e5fb-ecaa-4630-a971-14f4ee92cf8c" providerId="ADAL" clId="{CC27EB8D-0F57-59A0-ADAE-45F69F60DE0F}" dt="2025-11-17T21:36:43.631" v="158" actId="20577"/>
        <pc:sldMkLst>
          <pc:docMk/>
          <pc:sldMk cId="2828781177" sldId="2147376437"/>
        </pc:sldMkLst>
        <pc:spChg chg="mod">
          <ac:chgData name="Bruno Torquato" userId="7a49e5fb-ecaa-4630-a971-14f4ee92cf8c" providerId="ADAL" clId="{CC27EB8D-0F57-59A0-ADAE-45F69F60DE0F}" dt="2025-11-17T21:36:43.631" v="158" actId="20577"/>
          <ac:spMkLst>
            <pc:docMk/>
            <pc:sldMk cId="2828781177" sldId="2147376437"/>
            <ac:spMk id="4" creationId="{14545E28-BC64-20BB-C8E9-70423C0B2EAD}"/>
          </ac:spMkLst>
        </pc:spChg>
      </pc:sldChg>
      <pc:sldChg chg="del">
        <pc:chgData name="Bruno Torquato" userId="7a49e5fb-ecaa-4630-a971-14f4ee92cf8c" providerId="ADAL" clId="{CC27EB8D-0F57-59A0-ADAE-45F69F60DE0F}" dt="2025-11-16T04:09:31.933" v="11" actId="2696"/>
        <pc:sldMkLst>
          <pc:docMk/>
          <pc:sldMk cId="964365232" sldId="2147376438"/>
        </pc:sldMkLst>
      </pc:sldChg>
      <pc:sldChg chg="del">
        <pc:chgData name="Bruno Torquato" userId="7a49e5fb-ecaa-4630-a971-14f4ee92cf8c" providerId="ADAL" clId="{CC27EB8D-0F57-59A0-ADAE-45F69F60DE0F}" dt="2025-11-16T04:09:31.935" v="12" actId="2696"/>
        <pc:sldMkLst>
          <pc:docMk/>
          <pc:sldMk cId="404602535" sldId="2147376440"/>
        </pc:sldMkLst>
      </pc:sldChg>
      <pc:sldChg chg="del">
        <pc:chgData name="Bruno Torquato" userId="7a49e5fb-ecaa-4630-a971-14f4ee92cf8c" providerId="ADAL" clId="{CC27EB8D-0F57-59A0-ADAE-45F69F60DE0F}" dt="2025-11-16T04:09:31.961" v="28" actId="2696"/>
        <pc:sldMkLst>
          <pc:docMk/>
          <pc:sldMk cId="170596273" sldId="2147376441"/>
        </pc:sldMkLst>
      </pc:sldChg>
      <pc:sldChg chg="del">
        <pc:chgData name="Bruno Torquato" userId="7a49e5fb-ecaa-4630-a971-14f4ee92cf8c" providerId="ADAL" clId="{CC27EB8D-0F57-59A0-ADAE-45F69F60DE0F}" dt="2025-11-16T04:09:31.978" v="38" actId="2696"/>
        <pc:sldMkLst>
          <pc:docMk/>
          <pc:sldMk cId="3548605692" sldId="2147376443"/>
        </pc:sldMkLst>
      </pc:sldChg>
      <pc:sldChg chg="del">
        <pc:chgData name="Bruno Torquato" userId="7a49e5fb-ecaa-4630-a971-14f4ee92cf8c" providerId="ADAL" clId="{CC27EB8D-0F57-59A0-ADAE-45F69F60DE0F}" dt="2025-11-16T04:09:31.997" v="51" actId="2696"/>
        <pc:sldMkLst>
          <pc:docMk/>
          <pc:sldMk cId="1618920553" sldId="2147376444"/>
        </pc:sldMkLst>
      </pc:sldChg>
      <pc:sldChg chg="del">
        <pc:chgData name="Bruno Torquato" userId="7a49e5fb-ecaa-4630-a971-14f4ee92cf8c" providerId="ADAL" clId="{CC27EB8D-0F57-59A0-ADAE-45F69F60DE0F}" dt="2025-11-16T04:09:31.992" v="47" actId="2696"/>
        <pc:sldMkLst>
          <pc:docMk/>
          <pc:sldMk cId="532487731" sldId="2147376445"/>
        </pc:sldMkLst>
      </pc:sldChg>
      <pc:sldChg chg="del">
        <pc:chgData name="Bruno Torquato" userId="7a49e5fb-ecaa-4630-a971-14f4ee92cf8c" providerId="ADAL" clId="{CC27EB8D-0F57-59A0-ADAE-45F69F60DE0F}" dt="2025-11-16T04:09:31.940" v="15" actId="2696"/>
        <pc:sldMkLst>
          <pc:docMk/>
          <pc:sldMk cId="3579117893" sldId="2147376446"/>
        </pc:sldMkLst>
      </pc:sldChg>
      <pc:sldChg chg="del">
        <pc:chgData name="Bruno Torquato" userId="7a49e5fb-ecaa-4630-a971-14f4ee92cf8c" providerId="ADAL" clId="{CC27EB8D-0F57-59A0-ADAE-45F69F60DE0F}" dt="2025-11-16T04:09:31.951" v="22" actId="2696"/>
        <pc:sldMkLst>
          <pc:docMk/>
          <pc:sldMk cId="2309028759" sldId="2147376447"/>
        </pc:sldMkLst>
      </pc:sldChg>
      <pc:sldChg chg="del">
        <pc:chgData name="Bruno Torquato" userId="7a49e5fb-ecaa-4630-a971-14f4ee92cf8c" providerId="ADAL" clId="{CC27EB8D-0F57-59A0-ADAE-45F69F60DE0F}" dt="2025-11-16T04:09:31.956" v="25" actId="2696"/>
        <pc:sldMkLst>
          <pc:docMk/>
          <pc:sldMk cId="2393891049" sldId="2147376448"/>
        </pc:sldMkLst>
      </pc:sldChg>
      <pc:sldChg chg="del">
        <pc:chgData name="Bruno Torquato" userId="7a49e5fb-ecaa-4630-a971-14f4ee92cf8c" providerId="ADAL" clId="{CC27EB8D-0F57-59A0-ADAE-45F69F60DE0F}" dt="2025-11-16T04:09:31.964" v="30" actId="2696"/>
        <pc:sldMkLst>
          <pc:docMk/>
          <pc:sldMk cId="3455016827" sldId="2147376449"/>
        </pc:sldMkLst>
      </pc:sldChg>
      <pc:sldChg chg="del">
        <pc:chgData name="Bruno Torquato" userId="7a49e5fb-ecaa-4630-a971-14f4ee92cf8c" providerId="ADAL" clId="{CC27EB8D-0F57-59A0-ADAE-45F69F60DE0F}" dt="2025-11-16T04:09:31.986" v="43" actId="2696"/>
        <pc:sldMkLst>
          <pc:docMk/>
          <pc:sldMk cId="2332044611" sldId="2147376450"/>
        </pc:sldMkLst>
      </pc:sldChg>
      <pc:sldChg chg="modSp add mod">
        <pc:chgData name="Bruno Torquato" userId="7a49e5fb-ecaa-4630-a971-14f4ee92cf8c" providerId="ADAL" clId="{CC27EB8D-0F57-59A0-ADAE-45F69F60DE0F}" dt="2025-11-16T04:16:53.078" v="85" actId="20577"/>
        <pc:sldMkLst>
          <pc:docMk/>
          <pc:sldMk cId="3732496818" sldId="2147376451"/>
        </pc:sldMkLst>
        <pc:spChg chg="mod">
          <ac:chgData name="Bruno Torquato" userId="7a49e5fb-ecaa-4630-a971-14f4ee92cf8c" providerId="ADAL" clId="{CC27EB8D-0F57-59A0-ADAE-45F69F60DE0F}" dt="2025-11-16T04:16:53.078" v="85" actId="20577"/>
          <ac:spMkLst>
            <pc:docMk/>
            <pc:sldMk cId="3732496818" sldId="2147376451"/>
            <ac:spMk id="4" creationId="{49E04607-52EF-9EB1-D293-CCE54E48820E}"/>
          </ac:spMkLst>
        </pc:spChg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1787510054" sldId="2147376452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466088106" sldId="2147376453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2900018493" sldId="2147376454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906120516" sldId="2147376455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3583896953" sldId="2147376456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4246900461" sldId="2147376457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2126054025" sldId="2147376458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424871563" sldId="2147376459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4118325153" sldId="2147376460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3999736018" sldId="2147376461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3617290404" sldId="2147376462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934959328" sldId="2147376463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62083958" sldId="2147376464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4022044744" sldId="2147376465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4186527364" sldId="2147376466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3480006943" sldId="2147376467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2305173176" sldId="2147376468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3281052626" sldId="2147376469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645714854" sldId="2147376470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1627178342" sldId="2147376471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3730415245" sldId="2147376472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659584057" sldId="2147376473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2430087990" sldId="2147376474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2783959766" sldId="2147376475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181914036" sldId="2147376476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3728912009" sldId="2147376477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1120398299" sldId="2147376478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3070228043" sldId="2147376479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3436302945" sldId="2147376480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1847115208" sldId="2147376481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1256672743" sldId="2147376482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3081328146" sldId="2147376483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2440174183" sldId="2147376484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1001816748" sldId="2147376485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230338952" sldId="2147376486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3349727561" sldId="2147376487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2704275033" sldId="2147376488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1221448150" sldId="2147376489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904849511" sldId="2147376490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333773659" sldId="2147376491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2708486757" sldId="2147376492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628251478" sldId="2147376493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536649493" sldId="2147376494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4108336984" sldId="2147376495"/>
        </pc:sldMkLst>
      </pc:sldChg>
      <pc:sldChg chg="add">
        <pc:chgData name="Bruno Torquato" userId="7a49e5fb-ecaa-4630-a971-14f4ee92cf8c" providerId="ADAL" clId="{CC27EB8D-0F57-59A0-ADAE-45F69F60DE0F}" dt="2025-11-16T04:09:00.200" v="8"/>
        <pc:sldMkLst>
          <pc:docMk/>
          <pc:sldMk cId="28221890" sldId="2147376496"/>
        </pc:sldMkLst>
      </pc:sldChg>
      <pc:sldChg chg="add">
        <pc:chgData name="Bruno Torquato" userId="7a49e5fb-ecaa-4630-a971-14f4ee92cf8c" providerId="ADAL" clId="{CC27EB8D-0F57-59A0-ADAE-45F69F60DE0F}" dt="2025-11-17T02:31:31.148" v="86"/>
        <pc:sldMkLst>
          <pc:docMk/>
          <pc:sldMk cId="1083706893" sldId="2147376497"/>
        </pc:sldMkLst>
      </pc:sldChg>
      <pc:sldChg chg="add">
        <pc:chgData name="Bruno Torquato" userId="7a49e5fb-ecaa-4630-a971-14f4ee92cf8c" providerId="ADAL" clId="{CC27EB8D-0F57-59A0-ADAE-45F69F60DE0F}" dt="2025-11-17T02:31:31.148" v="86"/>
        <pc:sldMkLst>
          <pc:docMk/>
          <pc:sldMk cId="3831012600" sldId="2147376498"/>
        </pc:sldMkLst>
      </pc:sldChg>
      <pc:sldChg chg="modSp add mod">
        <pc:chgData name="Bruno Torquato" userId="7a49e5fb-ecaa-4630-a971-14f4ee92cf8c" providerId="ADAL" clId="{CC27EB8D-0F57-59A0-ADAE-45F69F60DE0F}" dt="2025-11-17T02:36:59.063" v="107" actId="1076"/>
        <pc:sldMkLst>
          <pc:docMk/>
          <pc:sldMk cId="3924513617" sldId="2147376499"/>
        </pc:sldMkLst>
        <pc:spChg chg="mod">
          <ac:chgData name="Bruno Torquato" userId="7a49e5fb-ecaa-4630-a971-14f4ee92cf8c" providerId="ADAL" clId="{CC27EB8D-0F57-59A0-ADAE-45F69F60DE0F}" dt="2025-11-17T02:36:59.063" v="107" actId="1076"/>
          <ac:spMkLst>
            <pc:docMk/>
            <pc:sldMk cId="3924513617" sldId="2147376499"/>
            <ac:spMk id="4" creationId="{35087F1C-9D7B-09F3-5CE3-2035E43D10DB}"/>
          </ac:spMkLst>
        </pc:spChg>
        <pc:spChg chg="mod">
          <ac:chgData name="Bruno Torquato" userId="7a49e5fb-ecaa-4630-a971-14f4ee92cf8c" providerId="ADAL" clId="{CC27EB8D-0F57-59A0-ADAE-45F69F60DE0F}" dt="2025-11-17T02:36:59.063" v="107" actId="1076"/>
          <ac:spMkLst>
            <pc:docMk/>
            <pc:sldMk cId="3924513617" sldId="2147376499"/>
            <ac:spMk id="10" creationId="{44FCC00A-6492-02F1-4BF6-0FA78F4A2CBC}"/>
          </ac:spMkLst>
        </pc:spChg>
        <pc:picChg chg="mod">
          <ac:chgData name="Bruno Torquato" userId="7a49e5fb-ecaa-4630-a971-14f4ee92cf8c" providerId="ADAL" clId="{CC27EB8D-0F57-59A0-ADAE-45F69F60DE0F}" dt="2025-11-17T02:36:41.260" v="105" actId="1076"/>
          <ac:picMkLst>
            <pc:docMk/>
            <pc:sldMk cId="3924513617" sldId="2147376499"/>
            <ac:picMk id="11" creationId="{285DB10C-A260-250B-3797-9DB44C125715}"/>
          </ac:picMkLst>
        </pc:picChg>
        <pc:picChg chg="mod">
          <ac:chgData name="Bruno Torquato" userId="7a49e5fb-ecaa-4630-a971-14f4ee92cf8c" providerId="ADAL" clId="{CC27EB8D-0F57-59A0-ADAE-45F69F60DE0F}" dt="2025-11-17T02:36:43.795" v="106" actId="1076"/>
          <ac:picMkLst>
            <pc:docMk/>
            <pc:sldMk cId="3924513617" sldId="2147376499"/>
            <ac:picMk id="12" creationId="{F4153CF9-E27B-4378-9CAD-BC4E5CD42741}"/>
          </ac:picMkLst>
        </pc:picChg>
      </pc:sldChg>
      <pc:sldChg chg="add">
        <pc:chgData name="Bruno Torquato" userId="7a49e5fb-ecaa-4630-a971-14f4ee92cf8c" providerId="ADAL" clId="{CC27EB8D-0F57-59A0-ADAE-45F69F60DE0F}" dt="2025-11-17T02:31:31.148" v="86"/>
        <pc:sldMkLst>
          <pc:docMk/>
          <pc:sldMk cId="1424986956" sldId="2147376500"/>
        </pc:sldMkLst>
      </pc:sldChg>
      <pc:sldChg chg="modSp add mod">
        <pc:chgData name="Bruno Torquato" userId="7a49e5fb-ecaa-4630-a971-14f4ee92cf8c" providerId="ADAL" clId="{CC27EB8D-0F57-59A0-ADAE-45F69F60DE0F}" dt="2025-11-17T02:36:24.148" v="104" actId="255"/>
        <pc:sldMkLst>
          <pc:docMk/>
          <pc:sldMk cId="2010537676" sldId="2147376501"/>
        </pc:sldMkLst>
        <pc:spChg chg="mod">
          <ac:chgData name="Bruno Torquato" userId="7a49e5fb-ecaa-4630-a971-14f4ee92cf8c" providerId="ADAL" clId="{CC27EB8D-0F57-59A0-ADAE-45F69F60DE0F}" dt="2025-11-17T02:35:21.921" v="95" actId="1076"/>
          <ac:spMkLst>
            <pc:docMk/>
            <pc:sldMk cId="2010537676" sldId="2147376501"/>
            <ac:spMk id="12" creationId="{5259FE5D-F2F7-D328-FE5F-266158920120}"/>
          </ac:spMkLst>
        </pc:spChg>
        <pc:spChg chg="mod">
          <ac:chgData name="Bruno Torquato" userId="7a49e5fb-ecaa-4630-a971-14f4ee92cf8c" providerId="ADAL" clId="{CC27EB8D-0F57-59A0-ADAE-45F69F60DE0F}" dt="2025-11-17T02:36:24.148" v="104" actId="255"/>
          <ac:spMkLst>
            <pc:docMk/>
            <pc:sldMk cId="2010537676" sldId="2147376501"/>
            <ac:spMk id="14" creationId="{CAF55C59-0D90-5B46-90C2-0091EF7A22ED}"/>
          </ac:spMkLst>
        </pc:spChg>
        <pc:spChg chg="mod">
          <ac:chgData name="Bruno Torquato" userId="7a49e5fb-ecaa-4630-a971-14f4ee92cf8c" providerId="ADAL" clId="{CC27EB8D-0F57-59A0-ADAE-45F69F60DE0F}" dt="2025-11-17T02:35:21.921" v="95" actId="1076"/>
          <ac:spMkLst>
            <pc:docMk/>
            <pc:sldMk cId="2010537676" sldId="2147376501"/>
            <ac:spMk id="23" creationId="{A349982A-3E35-BD3B-42E9-EBA51BADAAEF}"/>
          </ac:spMkLst>
        </pc:spChg>
        <pc:picChg chg="mod">
          <ac:chgData name="Bruno Torquato" userId="7a49e5fb-ecaa-4630-a971-14f4ee92cf8c" providerId="ADAL" clId="{CC27EB8D-0F57-59A0-ADAE-45F69F60DE0F}" dt="2025-11-17T02:35:21.921" v="95" actId="1076"/>
          <ac:picMkLst>
            <pc:docMk/>
            <pc:sldMk cId="2010537676" sldId="2147376501"/>
            <ac:picMk id="16" creationId="{A81D97EC-E5DE-65CF-9718-0A37A8F88834}"/>
          </ac:picMkLst>
        </pc:picChg>
        <pc:picChg chg="mod">
          <ac:chgData name="Bruno Torquato" userId="7a49e5fb-ecaa-4630-a971-14f4ee92cf8c" providerId="ADAL" clId="{CC27EB8D-0F57-59A0-ADAE-45F69F60DE0F}" dt="2025-11-17T02:35:21.921" v="95" actId="1076"/>
          <ac:picMkLst>
            <pc:docMk/>
            <pc:sldMk cId="2010537676" sldId="2147376501"/>
            <ac:picMk id="18" creationId="{E9F0112B-D943-15EA-BEA6-09F86CA07851}"/>
          </ac:picMkLst>
        </pc:picChg>
        <pc:picChg chg="mod">
          <ac:chgData name="Bruno Torquato" userId="7a49e5fb-ecaa-4630-a971-14f4ee92cf8c" providerId="ADAL" clId="{CC27EB8D-0F57-59A0-ADAE-45F69F60DE0F}" dt="2025-11-17T02:35:36.233" v="98" actId="1076"/>
          <ac:picMkLst>
            <pc:docMk/>
            <pc:sldMk cId="2010537676" sldId="2147376501"/>
            <ac:picMk id="1026" creationId="{B4AA9F11-7BB0-37D8-0F15-BE86ABFC9A79}"/>
          </ac:picMkLst>
        </pc:picChg>
      </pc:sldChg>
      <pc:sldChg chg="add">
        <pc:chgData name="Bruno Torquato" userId="7a49e5fb-ecaa-4630-a971-14f4ee92cf8c" providerId="ADAL" clId="{CC27EB8D-0F57-59A0-ADAE-45F69F60DE0F}" dt="2025-11-17T02:31:31.148" v="86"/>
        <pc:sldMkLst>
          <pc:docMk/>
          <pc:sldMk cId="1866861430" sldId="2147376502"/>
        </pc:sldMkLst>
      </pc:sldChg>
      <pc:sldChg chg="modSp add mod">
        <pc:chgData name="Bruno Torquato" userId="7a49e5fb-ecaa-4630-a971-14f4ee92cf8c" providerId="ADAL" clId="{CC27EB8D-0F57-59A0-ADAE-45F69F60DE0F}" dt="2025-11-17T23:21:42.986" v="304" actId="962"/>
        <pc:sldMkLst>
          <pc:docMk/>
          <pc:sldMk cId="940136987" sldId="2147376503"/>
        </pc:sldMkLst>
        <pc:picChg chg="mod">
          <ac:chgData name="Bruno Torquato" userId="7a49e5fb-ecaa-4630-a971-14f4ee92cf8c" providerId="ADAL" clId="{CC27EB8D-0F57-59A0-ADAE-45F69F60DE0F}" dt="2025-11-17T02:42:52.728" v="116" actId="1076"/>
          <ac:picMkLst>
            <pc:docMk/>
            <pc:sldMk cId="940136987" sldId="2147376503"/>
            <ac:picMk id="6" creationId="{B296B4C3-5C2E-E83C-1F60-4B815A53C54A}"/>
          </ac:picMkLst>
        </pc:picChg>
        <pc:picChg chg="mod">
          <ac:chgData name="Bruno Torquato" userId="7a49e5fb-ecaa-4630-a971-14f4ee92cf8c" providerId="ADAL" clId="{CC27EB8D-0F57-59A0-ADAE-45F69F60DE0F}" dt="2025-11-17T23:21:42.986" v="304" actId="962"/>
          <ac:picMkLst>
            <pc:docMk/>
            <pc:sldMk cId="940136987" sldId="2147376503"/>
            <ac:picMk id="2052" creationId="{AE9A57CD-0FEA-128A-FD08-1DFBAC938EB8}"/>
          </ac:picMkLst>
        </pc:picChg>
      </pc:sldChg>
      <pc:sldChg chg="add">
        <pc:chgData name="Bruno Torquato" userId="7a49e5fb-ecaa-4630-a971-14f4ee92cf8c" providerId="ADAL" clId="{CC27EB8D-0F57-59A0-ADAE-45F69F60DE0F}" dt="2025-11-17T02:31:31.148" v="86"/>
        <pc:sldMkLst>
          <pc:docMk/>
          <pc:sldMk cId="467396313" sldId="2147376504"/>
        </pc:sldMkLst>
      </pc:sldChg>
    </pc:docChg>
  </pc:docChgLst>
  <pc:docChgLst>
    <pc:chgData name="Becky Gibson" userId="S::becky.gibson@ukg.com::78b6f10f-8e3b-402f-80fe-51d86f58b018" providerId="AD" clId="Web-{F99E4C26-73FA-6A53-E1F5-EABC6AA153E6}"/>
    <pc:docChg chg="mod">
      <pc:chgData name="Becky Gibson" userId="S::becky.gibson@ukg.com::78b6f10f-8e3b-402f-80fe-51d86f58b018" providerId="AD" clId="Web-{F99E4C26-73FA-6A53-E1F5-EABC6AA153E6}" dt="2025-10-21T19:25:53.316" v="0" actId="33475"/>
      <pc:docMkLst>
        <pc:docMk/>
      </pc:docMkLst>
    </pc:docChg>
  </pc:docChgLst>
  <pc:docChgLst>
    <pc:chgData name="Becky Gibson" userId="78b6f10f-8e3b-402f-80fe-51d86f58b018" providerId="ADAL" clId="{6A1BD1AC-7398-C54C-89D9-742FD9BC19ED}"/>
    <pc:docChg chg="undo custSel mod addSld delSld modSld sldOrd modMainMaster">
      <pc:chgData name="Becky Gibson" userId="78b6f10f-8e3b-402f-80fe-51d86f58b018" providerId="ADAL" clId="{6A1BD1AC-7398-C54C-89D9-742FD9BC19ED}" dt="2025-11-17T23:20:10.519" v="1949" actId="962"/>
      <pc:docMkLst>
        <pc:docMk/>
      </pc:docMkLst>
      <pc:sldChg chg="modSp mod">
        <pc:chgData name="Becky Gibson" userId="78b6f10f-8e3b-402f-80fe-51d86f58b018" providerId="ADAL" clId="{6A1BD1AC-7398-C54C-89D9-742FD9BC19ED}" dt="2025-11-14T19:51:17.114" v="1678" actId="13244"/>
        <pc:sldMkLst>
          <pc:docMk/>
          <pc:sldMk cId="910466183" sldId="2147376338"/>
        </pc:sldMkLst>
        <pc:spChg chg="mod">
          <ac:chgData name="Becky Gibson" userId="78b6f10f-8e3b-402f-80fe-51d86f58b018" providerId="ADAL" clId="{6A1BD1AC-7398-C54C-89D9-742FD9BC19ED}" dt="2025-11-13T20:27:39.595" v="154" actId="20577"/>
          <ac:spMkLst>
            <pc:docMk/>
            <pc:sldMk cId="910466183" sldId="2147376338"/>
            <ac:spMk id="2" creationId="{D803D6C0-FF7E-35FC-CE72-5AD908781C4E}"/>
          </ac:spMkLst>
        </pc:spChg>
        <pc:spChg chg="mod ord">
          <ac:chgData name="Becky Gibson" userId="78b6f10f-8e3b-402f-80fe-51d86f58b018" providerId="ADAL" clId="{6A1BD1AC-7398-C54C-89D9-742FD9BC19ED}" dt="2025-11-14T19:51:17.114" v="1678" actId="13244"/>
          <ac:spMkLst>
            <pc:docMk/>
            <pc:sldMk cId="910466183" sldId="2147376338"/>
            <ac:spMk id="4" creationId="{912302A7-4464-C048-BFCF-C02E2716A113}"/>
          </ac:spMkLst>
        </pc:spChg>
        <pc:spChg chg="mod">
          <ac:chgData name="Becky Gibson" userId="78b6f10f-8e3b-402f-80fe-51d86f58b018" providerId="ADAL" clId="{6A1BD1AC-7398-C54C-89D9-742FD9BC19ED}" dt="2025-11-13T20:27:27.712" v="125" actId="20577"/>
          <ac:spMkLst>
            <pc:docMk/>
            <pc:sldMk cId="910466183" sldId="2147376338"/>
            <ac:spMk id="5" creationId="{7518D622-1F55-086F-FAF4-BE8FB7E467A1}"/>
          </ac:spMkLst>
        </pc:spChg>
      </pc:sldChg>
      <pc:sldChg chg="modSp mod">
        <pc:chgData name="Becky Gibson" userId="78b6f10f-8e3b-402f-80fe-51d86f58b018" providerId="ADAL" clId="{6A1BD1AC-7398-C54C-89D9-742FD9BC19ED}" dt="2025-11-17T16:31:29.545" v="1815" actId="13244"/>
        <pc:sldMkLst>
          <pc:docMk/>
          <pc:sldMk cId="2828781177" sldId="2147376437"/>
        </pc:sldMkLst>
        <pc:spChg chg="ord">
          <ac:chgData name="Becky Gibson" userId="78b6f10f-8e3b-402f-80fe-51d86f58b018" providerId="ADAL" clId="{6A1BD1AC-7398-C54C-89D9-742FD9BC19ED}" dt="2025-11-17T16:31:29.545" v="1815" actId="13244"/>
          <ac:spMkLst>
            <pc:docMk/>
            <pc:sldMk cId="2828781177" sldId="2147376437"/>
            <ac:spMk id="2" creationId="{17105202-F2A0-0356-975D-43950FACB4D0}"/>
          </ac:spMkLst>
        </pc:spChg>
        <pc:spChg chg="ord">
          <ac:chgData name="Becky Gibson" userId="78b6f10f-8e3b-402f-80fe-51d86f58b018" providerId="ADAL" clId="{6A1BD1AC-7398-C54C-89D9-742FD9BC19ED}" dt="2025-11-17T16:31:26.706" v="1814" actId="13244"/>
          <ac:spMkLst>
            <pc:docMk/>
            <pc:sldMk cId="2828781177" sldId="2147376437"/>
            <ac:spMk id="5" creationId="{F8347E86-7D4B-EC74-BF5B-EFF2088DC827}"/>
          </ac:spMkLst>
        </pc:spChg>
      </pc:sldChg>
      <pc:sldChg chg="modSp mod">
        <pc:chgData name="Becky Gibson" userId="78b6f10f-8e3b-402f-80fe-51d86f58b018" providerId="ADAL" clId="{6A1BD1AC-7398-C54C-89D9-742FD9BC19ED}" dt="2025-11-17T16:30:36.849" v="1808" actId="13244"/>
        <pc:sldMkLst>
          <pc:docMk/>
          <pc:sldMk cId="3732496818" sldId="2147376451"/>
        </pc:sldMkLst>
        <pc:spChg chg="ord">
          <ac:chgData name="Becky Gibson" userId="78b6f10f-8e3b-402f-80fe-51d86f58b018" providerId="ADAL" clId="{6A1BD1AC-7398-C54C-89D9-742FD9BC19ED}" dt="2025-11-17T16:30:36.849" v="1808" actId="13244"/>
          <ac:spMkLst>
            <pc:docMk/>
            <pc:sldMk cId="3732496818" sldId="2147376451"/>
            <ac:spMk id="2" creationId="{C496865F-5862-EAE4-C5F0-32457CC2B7CE}"/>
          </ac:spMkLst>
        </pc:spChg>
        <pc:spChg chg="ord">
          <ac:chgData name="Becky Gibson" userId="78b6f10f-8e3b-402f-80fe-51d86f58b018" providerId="ADAL" clId="{6A1BD1AC-7398-C54C-89D9-742FD9BC19ED}" dt="2025-11-17T16:30:34.906" v="1807" actId="13244"/>
          <ac:spMkLst>
            <pc:docMk/>
            <pc:sldMk cId="3732496818" sldId="2147376451"/>
            <ac:spMk id="5" creationId="{5F25B066-EAA1-EB68-B0C6-C28669895821}"/>
          </ac:spMkLst>
        </pc:spChg>
        <pc:picChg chg="ord">
          <ac:chgData name="Becky Gibson" userId="78b6f10f-8e3b-402f-80fe-51d86f58b018" providerId="ADAL" clId="{6A1BD1AC-7398-C54C-89D9-742FD9BC19ED}" dt="2025-11-17T16:30:31.713" v="1806" actId="13244"/>
          <ac:picMkLst>
            <pc:docMk/>
            <pc:sldMk cId="3732496818" sldId="2147376451"/>
            <ac:picMk id="6" creationId="{472A2C94-CF0A-1BFD-5756-18FCD75C8C2A}"/>
          </ac:picMkLst>
        </pc:picChg>
      </pc:sldChg>
      <pc:sldChg chg="modSp mod">
        <pc:chgData name="Becky Gibson" userId="78b6f10f-8e3b-402f-80fe-51d86f58b018" providerId="ADAL" clId="{6A1BD1AC-7398-C54C-89D9-742FD9BC19ED}" dt="2025-11-17T16:30:44.361" v="1809" actId="13244"/>
        <pc:sldMkLst>
          <pc:docMk/>
          <pc:sldMk cId="1787510054" sldId="2147376452"/>
        </pc:sldMkLst>
        <pc:spChg chg="ord">
          <ac:chgData name="Becky Gibson" userId="78b6f10f-8e3b-402f-80fe-51d86f58b018" providerId="ADAL" clId="{6A1BD1AC-7398-C54C-89D9-742FD9BC19ED}" dt="2025-11-17T16:30:44.361" v="1809" actId="13244"/>
          <ac:spMkLst>
            <pc:docMk/>
            <pc:sldMk cId="1787510054" sldId="2147376452"/>
            <ac:spMk id="2" creationId="{907B76E8-F1F4-86A5-0775-51791907FB63}"/>
          </ac:spMkLst>
        </pc:spChg>
      </pc:sldChg>
      <pc:sldChg chg="modSp mod">
        <pc:chgData name="Becky Gibson" userId="78b6f10f-8e3b-402f-80fe-51d86f58b018" providerId="ADAL" clId="{6A1BD1AC-7398-C54C-89D9-742FD9BC19ED}" dt="2025-11-17T16:30:56.908" v="1811" actId="13244"/>
        <pc:sldMkLst>
          <pc:docMk/>
          <pc:sldMk cId="466088106" sldId="2147376453"/>
        </pc:sldMkLst>
        <pc:spChg chg="ord">
          <ac:chgData name="Becky Gibson" userId="78b6f10f-8e3b-402f-80fe-51d86f58b018" providerId="ADAL" clId="{6A1BD1AC-7398-C54C-89D9-742FD9BC19ED}" dt="2025-11-17T16:30:51.598" v="1810" actId="13244"/>
          <ac:spMkLst>
            <pc:docMk/>
            <pc:sldMk cId="466088106" sldId="2147376453"/>
            <ac:spMk id="2" creationId="{18BC32A6-0DB8-1F4D-23B9-B2E82FF1DC69}"/>
          </ac:spMkLst>
        </pc:spChg>
        <pc:spChg chg="ord">
          <ac:chgData name="Becky Gibson" userId="78b6f10f-8e3b-402f-80fe-51d86f58b018" providerId="ADAL" clId="{6A1BD1AC-7398-C54C-89D9-742FD9BC19ED}" dt="2025-11-17T16:30:56.908" v="1811" actId="13244"/>
          <ac:spMkLst>
            <pc:docMk/>
            <pc:sldMk cId="466088106" sldId="2147376453"/>
            <ac:spMk id="5" creationId="{319B674E-DC9B-DCAF-E87A-A9ADC27279BA}"/>
          </ac:spMkLst>
        </pc:spChg>
      </pc:sldChg>
      <pc:sldChg chg="modSp mod">
        <pc:chgData name="Becky Gibson" userId="78b6f10f-8e3b-402f-80fe-51d86f58b018" providerId="ADAL" clId="{6A1BD1AC-7398-C54C-89D9-742FD9BC19ED}" dt="2025-11-17T16:31:16.259" v="1813" actId="13244"/>
        <pc:sldMkLst>
          <pc:docMk/>
          <pc:sldMk cId="3583896953" sldId="2147376456"/>
        </pc:sldMkLst>
        <pc:spChg chg="ord">
          <ac:chgData name="Becky Gibson" userId="78b6f10f-8e3b-402f-80fe-51d86f58b018" providerId="ADAL" clId="{6A1BD1AC-7398-C54C-89D9-742FD9BC19ED}" dt="2025-11-17T16:31:13.596" v="1812" actId="13244"/>
          <ac:spMkLst>
            <pc:docMk/>
            <pc:sldMk cId="3583896953" sldId="2147376456"/>
            <ac:spMk id="2" creationId="{D62E51FE-C06F-0BD8-26CA-360508C87720}"/>
          </ac:spMkLst>
        </pc:spChg>
        <pc:spChg chg="ord">
          <ac:chgData name="Becky Gibson" userId="78b6f10f-8e3b-402f-80fe-51d86f58b018" providerId="ADAL" clId="{6A1BD1AC-7398-C54C-89D9-742FD9BC19ED}" dt="2025-11-17T16:31:16.259" v="1813" actId="13244"/>
          <ac:spMkLst>
            <pc:docMk/>
            <pc:sldMk cId="3583896953" sldId="2147376456"/>
            <ac:spMk id="5" creationId="{5B7601FE-B195-729A-B225-48FA671CA578}"/>
          </ac:spMkLst>
        </pc:spChg>
      </pc:sldChg>
      <pc:sldChg chg="modSp mod">
        <pc:chgData name="Becky Gibson" userId="78b6f10f-8e3b-402f-80fe-51d86f58b018" providerId="ADAL" clId="{6A1BD1AC-7398-C54C-89D9-742FD9BC19ED}" dt="2025-11-17T16:31:36.746" v="1816" actId="13244"/>
        <pc:sldMkLst>
          <pc:docMk/>
          <pc:sldMk cId="2126054025" sldId="2147376458"/>
        </pc:sldMkLst>
        <pc:spChg chg="ord">
          <ac:chgData name="Becky Gibson" userId="78b6f10f-8e3b-402f-80fe-51d86f58b018" providerId="ADAL" clId="{6A1BD1AC-7398-C54C-89D9-742FD9BC19ED}" dt="2025-11-17T16:31:36.746" v="1816" actId="13244"/>
          <ac:spMkLst>
            <pc:docMk/>
            <pc:sldMk cId="2126054025" sldId="2147376458"/>
            <ac:spMk id="2" creationId="{DC8B7C08-3A12-7673-3C70-044FB7F5E141}"/>
          </ac:spMkLst>
        </pc:spChg>
      </pc:sldChg>
      <pc:sldChg chg="modSp mod">
        <pc:chgData name="Becky Gibson" userId="78b6f10f-8e3b-402f-80fe-51d86f58b018" providerId="ADAL" clId="{6A1BD1AC-7398-C54C-89D9-742FD9BC19ED}" dt="2025-11-17T16:32:02.893" v="1819" actId="13244"/>
        <pc:sldMkLst>
          <pc:docMk/>
          <pc:sldMk cId="4118325153" sldId="2147376460"/>
        </pc:sldMkLst>
        <pc:spChg chg="ord">
          <ac:chgData name="Becky Gibson" userId="78b6f10f-8e3b-402f-80fe-51d86f58b018" providerId="ADAL" clId="{6A1BD1AC-7398-C54C-89D9-742FD9BC19ED}" dt="2025-11-17T16:31:53.258" v="1817" actId="13244"/>
          <ac:spMkLst>
            <pc:docMk/>
            <pc:sldMk cId="4118325153" sldId="2147376460"/>
            <ac:spMk id="2" creationId="{18814A41-0687-DB9F-E162-0B78AD6217AA}"/>
          </ac:spMkLst>
        </pc:spChg>
        <pc:spChg chg="ord">
          <ac:chgData name="Becky Gibson" userId="78b6f10f-8e3b-402f-80fe-51d86f58b018" providerId="ADAL" clId="{6A1BD1AC-7398-C54C-89D9-742FD9BC19ED}" dt="2025-11-17T16:31:57.029" v="1818" actId="13244"/>
          <ac:spMkLst>
            <pc:docMk/>
            <pc:sldMk cId="4118325153" sldId="2147376460"/>
            <ac:spMk id="5" creationId="{9A586DF4-24B8-B347-319B-F05679C881F8}"/>
          </ac:spMkLst>
        </pc:spChg>
        <pc:spChg chg="ord">
          <ac:chgData name="Becky Gibson" userId="78b6f10f-8e3b-402f-80fe-51d86f58b018" providerId="ADAL" clId="{6A1BD1AC-7398-C54C-89D9-742FD9BC19ED}" dt="2025-11-17T16:32:02.893" v="1819" actId="13244"/>
          <ac:spMkLst>
            <pc:docMk/>
            <pc:sldMk cId="4118325153" sldId="2147376460"/>
            <ac:spMk id="8" creationId="{6464A8A4-194C-E1A0-9273-BD5849B3E742}"/>
          </ac:spMkLst>
        </pc:spChg>
      </pc:sldChg>
      <pc:sldChg chg="modSp mod">
        <pc:chgData name="Becky Gibson" userId="78b6f10f-8e3b-402f-80fe-51d86f58b018" providerId="ADAL" clId="{6A1BD1AC-7398-C54C-89D9-742FD9BC19ED}" dt="2025-11-17T16:32:13.448" v="1822" actId="13244"/>
        <pc:sldMkLst>
          <pc:docMk/>
          <pc:sldMk cId="3999736018" sldId="2147376461"/>
        </pc:sldMkLst>
        <pc:spChg chg="ord">
          <ac:chgData name="Becky Gibson" userId="78b6f10f-8e3b-402f-80fe-51d86f58b018" providerId="ADAL" clId="{6A1BD1AC-7398-C54C-89D9-742FD9BC19ED}" dt="2025-11-17T16:32:13.448" v="1822" actId="13244"/>
          <ac:spMkLst>
            <pc:docMk/>
            <pc:sldMk cId="3999736018" sldId="2147376461"/>
            <ac:spMk id="2" creationId="{16054D25-348B-5008-4202-440CF9BB017A}"/>
          </ac:spMkLst>
        </pc:spChg>
        <pc:spChg chg="ord">
          <ac:chgData name="Becky Gibson" userId="78b6f10f-8e3b-402f-80fe-51d86f58b018" providerId="ADAL" clId="{6A1BD1AC-7398-C54C-89D9-742FD9BC19ED}" dt="2025-11-17T16:32:11.690" v="1821" actId="13244"/>
          <ac:spMkLst>
            <pc:docMk/>
            <pc:sldMk cId="3999736018" sldId="2147376461"/>
            <ac:spMk id="5" creationId="{4F26ECFB-98A0-AD9D-9337-F02791FD942E}"/>
          </ac:spMkLst>
        </pc:spChg>
      </pc:sldChg>
      <pc:sldChg chg="modSp mod">
        <pc:chgData name="Becky Gibson" userId="78b6f10f-8e3b-402f-80fe-51d86f58b018" providerId="ADAL" clId="{6A1BD1AC-7398-C54C-89D9-742FD9BC19ED}" dt="2025-11-17T16:32:22.916" v="1824" actId="13244"/>
        <pc:sldMkLst>
          <pc:docMk/>
          <pc:sldMk cId="3617290404" sldId="2147376462"/>
        </pc:sldMkLst>
        <pc:spChg chg="ord">
          <ac:chgData name="Becky Gibson" userId="78b6f10f-8e3b-402f-80fe-51d86f58b018" providerId="ADAL" clId="{6A1BD1AC-7398-C54C-89D9-742FD9BC19ED}" dt="2025-11-17T16:32:19.630" v="1823" actId="13244"/>
          <ac:spMkLst>
            <pc:docMk/>
            <pc:sldMk cId="3617290404" sldId="2147376462"/>
            <ac:spMk id="2" creationId="{242B2755-7587-74BE-1E32-D45798C849C9}"/>
          </ac:spMkLst>
        </pc:spChg>
        <pc:spChg chg="ord">
          <ac:chgData name="Becky Gibson" userId="78b6f10f-8e3b-402f-80fe-51d86f58b018" providerId="ADAL" clId="{6A1BD1AC-7398-C54C-89D9-742FD9BC19ED}" dt="2025-11-17T16:32:22.916" v="1824" actId="13244"/>
          <ac:spMkLst>
            <pc:docMk/>
            <pc:sldMk cId="3617290404" sldId="2147376462"/>
            <ac:spMk id="5" creationId="{7B2C2913-A303-B2BE-80F6-925172619C65}"/>
          </ac:spMkLst>
        </pc:spChg>
      </pc:sldChg>
      <pc:sldChg chg="delSp modSp mod">
        <pc:chgData name="Becky Gibson" userId="78b6f10f-8e3b-402f-80fe-51d86f58b018" providerId="ADAL" clId="{6A1BD1AC-7398-C54C-89D9-742FD9BC19ED}" dt="2025-11-17T16:32:47.223" v="1828" actId="478"/>
        <pc:sldMkLst>
          <pc:docMk/>
          <pc:sldMk cId="934959328" sldId="2147376463"/>
        </pc:sldMkLst>
        <pc:spChg chg="ord">
          <ac:chgData name="Becky Gibson" userId="78b6f10f-8e3b-402f-80fe-51d86f58b018" providerId="ADAL" clId="{6A1BD1AC-7398-C54C-89D9-742FD9BC19ED}" dt="2025-11-17T16:32:34.281" v="1825" actId="13244"/>
          <ac:spMkLst>
            <pc:docMk/>
            <pc:sldMk cId="934959328" sldId="2147376463"/>
            <ac:spMk id="2" creationId="{0914CC33-3FE5-D1A8-A52B-991B63344DF5}"/>
          </ac:spMkLst>
        </pc:spChg>
        <pc:spChg chg="del">
          <ac:chgData name="Becky Gibson" userId="78b6f10f-8e3b-402f-80fe-51d86f58b018" providerId="ADAL" clId="{6A1BD1AC-7398-C54C-89D9-742FD9BC19ED}" dt="2025-11-17T16:32:47.223" v="1828" actId="478"/>
          <ac:spMkLst>
            <pc:docMk/>
            <pc:sldMk cId="934959328" sldId="2147376463"/>
            <ac:spMk id="3" creationId="{57663088-9BF0-2470-88C9-344D2A45E04F}"/>
          </ac:spMkLst>
        </pc:spChg>
        <pc:spChg chg="ord">
          <ac:chgData name="Becky Gibson" userId="78b6f10f-8e3b-402f-80fe-51d86f58b018" providerId="ADAL" clId="{6A1BD1AC-7398-C54C-89D9-742FD9BC19ED}" dt="2025-11-17T16:32:41.445" v="1827" actId="13244"/>
          <ac:spMkLst>
            <pc:docMk/>
            <pc:sldMk cId="934959328" sldId="2147376463"/>
            <ac:spMk id="5" creationId="{28D7A5D6-96DA-970C-3286-F407C8F96227}"/>
          </ac:spMkLst>
        </pc:spChg>
        <pc:picChg chg="ord">
          <ac:chgData name="Becky Gibson" userId="78b6f10f-8e3b-402f-80fe-51d86f58b018" providerId="ADAL" clId="{6A1BD1AC-7398-C54C-89D9-742FD9BC19ED}" dt="2025-11-17T16:32:37.643" v="1826" actId="13244"/>
          <ac:picMkLst>
            <pc:docMk/>
            <pc:sldMk cId="934959328" sldId="2147376463"/>
            <ac:picMk id="4" creationId="{369CA8C4-86B8-4EF4-6ED4-362B67A5C32B}"/>
          </ac:picMkLst>
        </pc:picChg>
      </pc:sldChg>
      <pc:sldChg chg="modSp mod">
        <pc:chgData name="Becky Gibson" userId="78b6f10f-8e3b-402f-80fe-51d86f58b018" providerId="ADAL" clId="{6A1BD1AC-7398-C54C-89D9-742FD9BC19ED}" dt="2025-11-17T16:33:02.065" v="1830" actId="13244"/>
        <pc:sldMkLst>
          <pc:docMk/>
          <pc:sldMk cId="62083958" sldId="2147376464"/>
        </pc:sldMkLst>
        <pc:spChg chg="ord">
          <ac:chgData name="Becky Gibson" userId="78b6f10f-8e3b-402f-80fe-51d86f58b018" providerId="ADAL" clId="{6A1BD1AC-7398-C54C-89D9-742FD9BC19ED}" dt="2025-11-17T16:33:02.065" v="1830" actId="13244"/>
          <ac:spMkLst>
            <pc:docMk/>
            <pc:sldMk cId="62083958" sldId="2147376464"/>
            <ac:spMk id="2" creationId="{74E04225-3CBC-C426-770F-ED044385726A}"/>
          </ac:spMkLst>
        </pc:spChg>
        <pc:spChg chg="ord">
          <ac:chgData name="Becky Gibson" userId="78b6f10f-8e3b-402f-80fe-51d86f58b018" providerId="ADAL" clId="{6A1BD1AC-7398-C54C-89D9-742FD9BC19ED}" dt="2025-11-17T16:32:59.779" v="1829" actId="13244"/>
          <ac:spMkLst>
            <pc:docMk/>
            <pc:sldMk cId="62083958" sldId="2147376464"/>
            <ac:spMk id="5" creationId="{82F99519-F72B-9534-1D62-A78CBEC67FF5}"/>
          </ac:spMkLst>
        </pc:spChg>
      </pc:sldChg>
      <pc:sldChg chg="modSp mod">
        <pc:chgData name="Becky Gibson" userId="78b6f10f-8e3b-402f-80fe-51d86f58b018" providerId="ADAL" clId="{6A1BD1AC-7398-C54C-89D9-742FD9BC19ED}" dt="2025-11-17T16:33:12.610" v="1831" actId="13244"/>
        <pc:sldMkLst>
          <pc:docMk/>
          <pc:sldMk cId="4186527364" sldId="2147376466"/>
        </pc:sldMkLst>
        <pc:spChg chg="ord">
          <ac:chgData name="Becky Gibson" userId="78b6f10f-8e3b-402f-80fe-51d86f58b018" providerId="ADAL" clId="{6A1BD1AC-7398-C54C-89D9-742FD9BC19ED}" dt="2025-11-17T16:33:12.610" v="1831" actId="13244"/>
          <ac:spMkLst>
            <pc:docMk/>
            <pc:sldMk cId="4186527364" sldId="2147376466"/>
            <ac:spMk id="3" creationId="{8EE38B96-6FCA-DF24-11AA-8A41EB9BD4D6}"/>
          </ac:spMkLst>
        </pc:spChg>
      </pc:sldChg>
      <pc:sldChg chg="modSp mod">
        <pc:chgData name="Becky Gibson" userId="78b6f10f-8e3b-402f-80fe-51d86f58b018" providerId="ADAL" clId="{6A1BD1AC-7398-C54C-89D9-742FD9BC19ED}" dt="2025-11-17T16:33:20.130" v="1832" actId="13244"/>
        <pc:sldMkLst>
          <pc:docMk/>
          <pc:sldMk cId="3480006943" sldId="2147376467"/>
        </pc:sldMkLst>
        <pc:spChg chg="ord">
          <ac:chgData name="Becky Gibson" userId="78b6f10f-8e3b-402f-80fe-51d86f58b018" providerId="ADAL" clId="{6A1BD1AC-7398-C54C-89D9-742FD9BC19ED}" dt="2025-11-17T16:33:20.130" v="1832" actId="13244"/>
          <ac:spMkLst>
            <pc:docMk/>
            <pc:sldMk cId="3480006943" sldId="2147376467"/>
            <ac:spMk id="3" creationId="{8F610ED8-2896-2588-F8D8-325463163355}"/>
          </ac:spMkLst>
        </pc:spChg>
      </pc:sldChg>
      <pc:sldChg chg="modSp mod">
        <pc:chgData name="Becky Gibson" userId="78b6f10f-8e3b-402f-80fe-51d86f58b018" providerId="ADAL" clId="{6A1BD1AC-7398-C54C-89D9-742FD9BC19ED}" dt="2025-11-17T16:33:37.446" v="1835" actId="13244"/>
        <pc:sldMkLst>
          <pc:docMk/>
          <pc:sldMk cId="3281052626" sldId="2147376469"/>
        </pc:sldMkLst>
        <pc:spChg chg="ord">
          <ac:chgData name="Becky Gibson" userId="78b6f10f-8e3b-402f-80fe-51d86f58b018" providerId="ADAL" clId="{6A1BD1AC-7398-C54C-89D9-742FD9BC19ED}" dt="2025-11-17T16:33:30.370" v="1833" actId="13244"/>
          <ac:spMkLst>
            <pc:docMk/>
            <pc:sldMk cId="3281052626" sldId="2147376469"/>
            <ac:spMk id="2" creationId="{CCC4D299-3E1B-E27C-C241-69DB908D6C9C}"/>
          </ac:spMkLst>
        </pc:spChg>
        <pc:spChg chg="ord">
          <ac:chgData name="Becky Gibson" userId="78b6f10f-8e3b-402f-80fe-51d86f58b018" providerId="ADAL" clId="{6A1BD1AC-7398-C54C-89D9-742FD9BC19ED}" dt="2025-11-17T16:33:34.198" v="1834" actId="13244"/>
          <ac:spMkLst>
            <pc:docMk/>
            <pc:sldMk cId="3281052626" sldId="2147376469"/>
            <ac:spMk id="5" creationId="{F16D5B7B-104A-46D0-6428-D18530ABF27A}"/>
          </ac:spMkLst>
        </pc:spChg>
        <pc:graphicFrameChg chg="ord">
          <ac:chgData name="Becky Gibson" userId="78b6f10f-8e3b-402f-80fe-51d86f58b018" providerId="ADAL" clId="{6A1BD1AC-7398-C54C-89D9-742FD9BC19ED}" dt="2025-11-17T16:33:37.446" v="1835" actId="13244"/>
          <ac:graphicFrameMkLst>
            <pc:docMk/>
            <pc:sldMk cId="3281052626" sldId="2147376469"/>
            <ac:graphicFrameMk id="9" creationId="{2CF2EC99-CD6A-2937-9B9F-FE8B00D36167}"/>
          </ac:graphicFrameMkLst>
        </pc:graphicFrameChg>
      </pc:sldChg>
      <pc:sldChg chg="delSp modSp mod">
        <pc:chgData name="Becky Gibson" userId="78b6f10f-8e3b-402f-80fe-51d86f58b018" providerId="ADAL" clId="{6A1BD1AC-7398-C54C-89D9-742FD9BC19ED}" dt="2025-11-17T16:34:02.570" v="1839" actId="13244"/>
        <pc:sldMkLst>
          <pc:docMk/>
          <pc:sldMk cId="645714854" sldId="2147376470"/>
        </pc:sldMkLst>
        <pc:spChg chg="ord">
          <ac:chgData name="Becky Gibson" userId="78b6f10f-8e3b-402f-80fe-51d86f58b018" providerId="ADAL" clId="{6A1BD1AC-7398-C54C-89D9-742FD9BC19ED}" dt="2025-11-17T16:33:50.639" v="1837" actId="13244"/>
          <ac:spMkLst>
            <pc:docMk/>
            <pc:sldMk cId="645714854" sldId="2147376470"/>
            <ac:spMk id="2" creationId="{0AC33E1F-48F7-6C89-4B12-F5E0AB8F0F1A}"/>
          </ac:spMkLst>
        </pc:spChg>
        <pc:spChg chg="del">
          <ac:chgData name="Becky Gibson" userId="78b6f10f-8e3b-402f-80fe-51d86f58b018" providerId="ADAL" clId="{6A1BD1AC-7398-C54C-89D9-742FD9BC19ED}" dt="2025-11-17T16:33:56.876" v="1838" actId="478"/>
          <ac:spMkLst>
            <pc:docMk/>
            <pc:sldMk cId="645714854" sldId="2147376470"/>
            <ac:spMk id="3" creationId="{D548ADE8-8689-8B02-9C6A-45F4118E5C29}"/>
          </ac:spMkLst>
        </pc:spChg>
        <pc:spChg chg="ord">
          <ac:chgData name="Becky Gibson" userId="78b6f10f-8e3b-402f-80fe-51d86f58b018" providerId="ADAL" clId="{6A1BD1AC-7398-C54C-89D9-742FD9BC19ED}" dt="2025-11-17T16:33:47.875" v="1836" actId="13244"/>
          <ac:spMkLst>
            <pc:docMk/>
            <pc:sldMk cId="645714854" sldId="2147376470"/>
            <ac:spMk id="5" creationId="{16F8FEFE-E7FB-FD49-CFA6-0F20E7510420}"/>
          </ac:spMkLst>
        </pc:spChg>
        <pc:spChg chg="ord">
          <ac:chgData name="Becky Gibson" userId="78b6f10f-8e3b-402f-80fe-51d86f58b018" providerId="ADAL" clId="{6A1BD1AC-7398-C54C-89D9-742FD9BC19ED}" dt="2025-11-17T16:34:02.570" v="1839" actId="13244"/>
          <ac:spMkLst>
            <pc:docMk/>
            <pc:sldMk cId="645714854" sldId="2147376470"/>
            <ac:spMk id="12" creationId="{D342C8C8-76B3-C2EE-E850-C30D8BA729EB}"/>
          </ac:spMkLst>
        </pc:spChg>
      </pc:sldChg>
      <pc:sldChg chg="delSp modSp mod">
        <pc:chgData name="Becky Gibson" userId="78b6f10f-8e3b-402f-80fe-51d86f58b018" providerId="ADAL" clId="{6A1BD1AC-7398-C54C-89D9-742FD9BC19ED}" dt="2025-11-17T16:34:17.993" v="1842" actId="478"/>
        <pc:sldMkLst>
          <pc:docMk/>
          <pc:sldMk cId="3730415245" sldId="2147376472"/>
        </pc:sldMkLst>
        <pc:spChg chg="ord">
          <ac:chgData name="Becky Gibson" userId="78b6f10f-8e3b-402f-80fe-51d86f58b018" providerId="ADAL" clId="{6A1BD1AC-7398-C54C-89D9-742FD9BC19ED}" dt="2025-11-17T16:34:09.884" v="1840" actId="13244"/>
          <ac:spMkLst>
            <pc:docMk/>
            <pc:sldMk cId="3730415245" sldId="2147376472"/>
            <ac:spMk id="2" creationId="{0481C8E8-9FAD-1130-F04E-8390DD689DE7}"/>
          </ac:spMkLst>
        </pc:spChg>
        <pc:spChg chg="del">
          <ac:chgData name="Becky Gibson" userId="78b6f10f-8e3b-402f-80fe-51d86f58b018" providerId="ADAL" clId="{6A1BD1AC-7398-C54C-89D9-742FD9BC19ED}" dt="2025-11-17T16:34:17.993" v="1842" actId="478"/>
          <ac:spMkLst>
            <pc:docMk/>
            <pc:sldMk cId="3730415245" sldId="2147376472"/>
            <ac:spMk id="3" creationId="{6E13B4E4-7FFF-FDC5-C465-2FAFEDAF1F4B}"/>
          </ac:spMkLst>
        </pc:spChg>
        <pc:spChg chg="ord">
          <ac:chgData name="Becky Gibson" userId="78b6f10f-8e3b-402f-80fe-51d86f58b018" providerId="ADAL" clId="{6A1BD1AC-7398-C54C-89D9-742FD9BC19ED}" dt="2025-11-17T16:34:13.183" v="1841" actId="13244"/>
          <ac:spMkLst>
            <pc:docMk/>
            <pc:sldMk cId="3730415245" sldId="2147376472"/>
            <ac:spMk id="5" creationId="{C7869518-03AD-28BD-9F73-A47F28DEB5C4}"/>
          </ac:spMkLst>
        </pc:spChg>
      </pc:sldChg>
      <pc:sldChg chg="modSp mod">
        <pc:chgData name="Becky Gibson" userId="78b6f10f-8e3b-402f-80fe-51d86f58b018" providerId="ADAL" clId="{6A1BD1AC-7398-C54C-89D9-742FD9BC19ED}" dt="2025-11-17T16:34:33.601" v="1844" actId="13244"/>
        <pc:sldMkLst>
          <pc:docMk/>
          <pc:sldMk cId="659584057" sldId="2147376473"/>
        </pc:sldMkLst>
        <pc:spChg chg="ord">
          <ac:chgData name="Becky Gibson" userId="78b6f10f-8e3b-402f-80fe-51d86f58b018" providerId="ADAL" clId="{6A1BD1AC-7398-C54C-89D9-742FD9BC19ED}" dt="2025-11-17T16:34:29.503" v="1843" actId="13244"/>
          <ac:spMkLst>
            <pc:docMk/>
            <pc:sldMk cId="659584057" sldId="2147376473"/>
            <ac:spMk id="2" creationId="{324D6EDD-66E6-5C0B-59CC-87B280F8F5F6}"/>
          </ac:spMkLst>
        </pc:spChg>
        <pc:spChg chg="ord">
          <ac:chgData name="Becky Gibson" userId="78b6f10f-8e3b-402f-80fe-51d86f58b018" providerId="ADAL" clId="{6A1BD1AC-7398-C54C-89D9-742FD9BC19ED}" dt="2025-11-17T16:34:33.601" v="1844" actId="13244"/>
          <ac:spMkLst>
            <pc:docMk/>
            <pc:sldMk cId="659584057" sldId="2147376473"/>
            <ac:spMk id="5" creationId="{654C1DC7-2458-58E2-CD7C-6A9DC1591F9F}"/>
          </ac:spMkLst>
        </pc:spChg>
      </pc:sldChg>
      <pc:sldChg chg="delSp modSp mod">
        <pc:chgData name="Becky Gibson" userId="78b6f10f-8e3b-402f-80fe-51d86f58b018" providerId="ADAL" clId="{6A1BD1AC-7398-C54C-89D9-742FD9BC19ED}" dt="2025-11-17T16:34:53.582" v="1848" actId="478"/>
        <pc:sldMkLst>
          <pc:docMk/>
          <pc:sldMk cId="2430087990" sldId="2147376474"/>
        </pc:sldMkLst>
        <pc:spChg chg="ord">
          <ac:chgData name="Becky Gibson" userId="78b6f10f-8e3b-402f-80fe-51d86f58b018" providerId="ADAL" clId="{6A1BD1AC-7398-C54C-89D9-742FD9BC19ED}" dt="2025-11-17T16:34:43.021" v="1845" actId="13244"/>
          <ac:spMkLst>
            <pc:docMk/>
            <pc:sldMk cId="2430087990" sldId="2147376474"/>
            <ac:spMk id="2" creationId="{324D6EDD-66E6-5C0B-59CC-87B280F8F5F6}"/>
          </ac:spMkLst>
        </pc:spChg>
        <pc:spChg chg="del">
          <ac:chgData name="Becky Gibson" userId="78b6f10f-8e3b-402f-80fe-51d86f58b018" providerId="ADAL" clId="{6A1BD1AC-7398-C54C-89D9-742FD9BC19ED}" dt="2025-11-17T16:34:53.582" v="1848" actId="478"/>
          <ac:spMkLst>
            <pc:docMk/>
            <pc:sldMk cId="2430087990" sldId="2147376474"/>
            <ac:spMk id="3" creationId="{C72E47D9-8211-99F9-F5C6-A68D2C5B66D0}"/>
          </ac:spMkLst>
        </pc:spChg>
        <pc:spChg chg="ord">
          <ac:chgData name="Becky Gibson" userId="78b6f10f-8e3b-402f-80fe-51d86f58b018" providerId="ADAL" clId="{6A1BD1AC-7398-C54C-89D9-742FD9BC19ED}" dt="2025-11-17T16:34:49.447" v="1847" actId="13244"/>
          <ac:spMkLst>
            <pc:docMk/>
            <pc:sldMk cId="2430087990" sldId="2147376474"/>
            <ac:spMk id="5" creationId="{654C1DC7-2458-58E2-CD7C-6A9DC1591F9F}"/>
          </ac:spMkLst>
        </pc:spChg>
      </pc:sldChg>
      <pc:sldChg chg="delSp modSp mod">
        <pc:chgData name="Becky Gibson" userId="78b6f10f-8e3b-402f-80fe-51d86f58b018" providerId="ADAL" clId="{6A1BD1AC-7398-C54C-89D9-742FD9BC19ED}" dt="2025-11-17T16:35:12.010" v="1851" actId="478"/>
        <pc:sldMkLst>
          <pc:docMk/>
          <pc:sldMk cId="2783959766" sldId="2147376475"/>
        </pc:sldMkLst>
        <pc:spChg chg="ord">
          <ac:chgData name="Becky Gibson" userId="78b6f10f-8e3b-402f-80fe-51d86f58b018" providerId="ADAL" clId="{6A1BD1AC-7398-C54C-89D9-742FD9BC19ED}" dt="2025-11-17T16:35:04.417" v="1849" actId="13244"/>
          <ac:spMkLst>
            <pc:docMk/>
            <pc:sldMk cId="2783959766" sldId="2147376475"/>
            <ac:spMk id="2" creationId="{BD158621-5E66-5401-B020-475172541691}"/>
          </ac:spMkLst>
        </pc:spChg>
        <pc:spChg chg="del">
          <ac:chgData name="Becky Gibson" userId="78b6f10f-8e3b-402f-80fe-51d86f58b018" providerId="ADAL" clId="{6A1BD1AC-7398-C54C-89D9-742FD9BC19ED}" dt="2025-11-17T16:35:12.010" v="1851" actId="478"/>
          <ac:spMkLst>
            <pc:docMk/>
            <pc:sldMk cId="2783959766" sldId="2147376475"/>
            <ac:spMk id="3" creationId="{E5AAF66E-7AF8-5907-4E74-22485CC6CFF7}"/>
          </ac:spMkLst>
        </pc:spChg>
        <pc:spChg chg="ord">
          <ac:chgData name="Becky Gibson" userId="78b6f10f-8e3b-402f-80fe-51d86f58b018" providerId="ADAL" clId="{6A1BD1AC-7398-C54C-89D9-742FD9BC19ED}" dt="2025-11-17T16:35:08.018" v="1850" actId="13244"/>
          <ac:spMkLst>
            <pc:docMk/>
            <pc:sldMk cId="2783959766" sldId="2147376475"/>
            <ac:spMk id="5" creationId="{50B15D38-FA20-434D-F00A-D4C623525B4B}"/>
          </ac:spMkLst>
        </pc:spChg>
      </pc:sldChg>
      <pc:sldChg chg="modSp mod">
        <pc:chgData name="Becky Gibson" userId="78b6f10f-8e3b-402f-80fe-51d86f58b018" providerId="ADAL" clId="{6A1BD1AC-7398-C54C-89D9-742FD9BC19ED}" dt="2025-11-17T16:35:50.652" v="1853" actId="13244"/>
        <pc:sldMkLst>
          <pc:docMk/>
          <pc:sldMk cId="181914036" sldId="2147376476"/>
        </pc:sldMkLst>
        <pc:spChg chg="ord">
          <ac:chgData name="Becky Gibson" userId="78b6f10f-8e3b-402f-80fe-51d86f58b018" providerId="ADAL" clId="{6A1BD1AC-7398-C54C-89D9-742FD9BC19ED}" dt="2025-11-17T16:35:47.300" v="1852" actId="13244"/>
          <ac:spMkLst>
            <pc:docMk/>
            <pc:sldMk cId="181914036" sldId="2147376476"/>
            <ac:spMk id="2" creationId="{361B6959-49CE-DDE0-5DE1-E63E11A1CFB2}"/>
          </ac:spMkLst>
        </pc:spChg>
        <pc:spChg chg="ord">
          <ac:chgData name="Becky Gibson" userId="78b6f10f-8e3b-402f-80fe-51d86f58b018" providerId="ADAL" clId="{6A1BD1AC-7398-C54C-89D9-742FD9BC19ED}" dt="2025-11-17T16:35:50.652" v="1853" actId="13244"/>
          <ac:spMkLst>
            <pc:docMk/>
            <pc:sldMk cId="181914036" sldId="2147376476"/>
            <ac:spMk id="5" creationId="{3CB5B343-1123-0390-42D8-D1671E7391BC}"/>
          </ac:spMkLst>
        </pc:spChg>
      </pc:sldChg>
      <pc:sldChg chg="modSp mod">
        <pc:chgData name="Becky Gibson" userId="78b6f10f-8e3b-402f-80fe-51d86f58b018" providerId="ADAL" clId="{6A1BD1AC-7398-C54C-89D9-742FD9BC19ED}" dt="2025-11-17T16:36:01.104" v="1855" actId="13244"/>
        <pc:sldMkLst>
          <pc:docMk/>
          <pc:sldMk cId="3728912009" sldId="2147376477"/>
        </pc:sldMkLst>
        <pc:spChg chg="ord">
          <ac:chgData name="Becky Gibson" userId="78b6f10f-8e3b-402f-80fe-51d86f58b018" providerId="ADAL" clId="{6A1BD1AC-7398-C54C-89D9-742FD9BC19ED}" dt="2025-11-17T16:36:01.104" v="1855" actId="13244"/>
          <ac:spMkLst>
            <pc:docMk/>
            <pc:sldMk cId="3728912009" sldId="2147376477"/>
            <ac:spMk id="2" creationId="{19850AD0-37CE-1DC0-33E8-E6D9C702B6BD}"/>
          </ac:spMkLst>
        </pc:spChg>
        <pc:spChg chg="ord">
          <ac:chgData name="Becky Gibson" userId="78b6f10f-8e3b-402f-80fe-51d86f58b018" providerId="ADAL" clId="{6A1BD1AC-7398-C54C-89D9-742FD9BC19ED}" dt="2025-11-17T16:35:58.943" v="1854" actId="13244"/>
          <ac:spMkLst>
            <pc:docMk/>
            <pc:sldMk cId="3728912009" sldId="2147376477"/>
            <ac:spMk id="5" creationId="{F4C18501-7558-F77B-7815-F698D13B9A65}"/>
          </ac:spMkLst>
        </pc:spChg>
      </pc:sldChg>
      <pc:sldChg chg="modSp mod">
        <pc:chgData name="Becky Gibson" userId="78b6f10f-8e3b-402f-80fe-51d86f58b018" providerId="ADAL" clId="{6A1BD1AC-7398-C54C-89D9-742FD9BC19ED}" dt="2025-11-17T16:36:07.904" v="1857" actId="13244"/>
        <pc:sldMkLst>
          <pc:docMk/>
          <pc:sldMk cId="1120398299" sldId="2147376478"/>
        </pc:sldMkLst>
        <pc:spChg chg="ord">
          <ac:chgData name="Becky Gibson" userId="78b6f10f-8e3b-402f-80fe-51d86f58b018" providerId="ADAL" clId="{6A1BD1AC-7398-C54C-89D9-742FD9BC19ED}" dt="2025-11-17T16:36:07.904" v="1857" actId="13244"/>
          <ac:spMkLst>
            <pc:docMk/>
            <pc:sldMk cId="1120398299" sldId="2147376478"/>
            <ac:spMk id="2" creationId="{3BD75F60-C2B0-EB53-68A0-42EF2F3AB151}"/>
          </ac:spMkLst>
        </pc:spChg>
        <pc:spChg chg="ord">
          <ac:chgData name="Becky Gibson" userId="78b6f10f-8e3b-402f-80fe-51d86f58b018" providerId="ADAL" clId="{6A1BD1AC-7398-C54C-89D9-742FD9BC19ED}" dt="2025-11-17T16:36:06.168" v="1856" actId="13244"/>
          <ac:spMkLst>
            <pc:docMk/>
            <pc:sldMk cId="1120398299" sldId="2147376478"/>
            <ac:spMk id="3" creationId="{665360F4-F72A-CBB4-353B-41A54B9141C6}"/>
          </ac:spMkLst>
        </pc:spChg>
      </pc:sldChg>
      <pc:sldChg chg="modSp mod">
        <pc:chgData name="Becky Gibson" userId="78b6f10f-8e3b-402f-80fe-51d86f58b018" providerId="ADAL" clId="{6A1BD1AC-7398-C54C-89D9-742FD9BC19ED}" dt="2025-11-17T16:36:16.087" v="1859" actId="13244"/>
        <pc:sldMkLst>
          <pc:docMk/>
          <pc:sldMk cId="3070228043" sldId="2147376479"/>
        </pc:sldMkLst>
        <pc:spChg chg="ord">
          <ac:chgData name="Becky Gibson" userId="78b6f10f-8e3b-402f-80fe-51d86f58b018" providerId="ADAL" clId="{6A1BD1AC-7398-C54C-89D9-742FD9BC19ED}" dt="2025-11-17T16:36:16.087" v="1859" actId="13244"/>
          <ac:spMkLst>
            <pc:docMk/>
            <pc:sldMk cId="3070228043" sldId="2147376479"/>
            <ac:spMk id="2" creationId="{85DF582D-CBC1-D2B0-F2E8-3E133E75C72D}"/>
          </ac:spMkLst>
        </pc:spChg>
        <pc:spChg chg="ord">
          <ac:chgData name="Becky Gibson" userId="78b6f10f-8e3b-402f-80fe-51d86f58b018" providerId="ADAL" clId="{6A1BD1AC-7398-C54C-89D9-742FD9BC19ED}" dt="2025-11-17T16:36:14.448" v="1858" actId="13244"/>
          <ac:spMkLst>
            <pc:docMk/>
            <pc:sldMk cId="3070228043" sldId="2147376479"/>
            <ac:spMk id="3" creationId="{E57BA032-989E-B0E3-7DD5-72AACE80E27B}"/>
          </ac:spMkLst>
        </pc:spChg>
      </pc:sldChg>
      <pc:sldChg chg="modSp mod">
        <pc:chgData name="Becky Gibson" userId="78b6f10f-8e3b-402f-80fe-51d86f58b018" providerId="ADAL" clId="{6A1BD1AC-7398-C54C-89D9-742FD9BC19ED}" dt="2025-11-17T16:36:34.099" v="1863" actId="13244"/>
        <pc:sldMkLst>
          <pc:docMk/>
          <pc:sldMk cId="3436302945" sldId="2147376480"/>
        </pc:sldMkLst>
        <pc:spChg chg="ord">
          <ac:chgData name="Becky Gibson" userId="78b6f10f-8e3b-402f-80fe-51d86f58b018" providerId="ADAL" clId="{6A1BD1AC-7398-C54C-89D9-742FD9BC19ED}" dt="2025-11-17T16:36:22.984" v="1860" actId="13244"/>
          <ac:spMkLst>
            <pc:docMk/>
            <pc:sldMk cId="3436302945" sldId="2147376480"/>
            <ac:spMk id="2" creationId="{081F3481-2FE9-BECD-EA3C-810A9AB469CA}"/>
          </ac:spMkLst>
        </pc:spChg>
        <pc:spChg chg="ord">
          <ac:chgData name="Becky Gibson" userId="78b6f10f-8e3b-402f-80fe-51d86f58b018" providerId="ADAL" clId="{6A1BD1AC-7398-C54C-89D9-742FD9BC19ED}" dt="2025-11-17T16:36:30.431" v="1862" actId="13244"/>
          <ac:spMkLst>
            <pc:docMk/>
            <pc:sldMk cId="3436302945" sldId="2147376480"/>
            <ac:spMk id="5" creationId="{CDF2A21F-DC10-231A-4E02-2955C9D7E7B0}"/>
          </ac:spMkLst>
        </pc:spChg>
        <pc:picChg chg="ord">
          <ac:chgData name="Becky Gibson" userId="78b6f10f-8e3b-402f-80fe-51d86f58b018" providerId="ADAL" clId="{6A1BD1AC-7398-C54C-89D9-742FD9BC19ED}" dt="2025-11-17T16:36:34.099" v="1863" actId="13244"/>
          <ac:picMkLst>
            <pc:docMk/>
            <pc:sldMk cId="3436302945" sldId="2147376480"/>
            <ac:picMk id="7" creationId="{EBDCFB31-64FD-F70B-00D0-DE4C4CE67470}"/>
          </ac:picMkLst>
        </pc:picChg>
      </pc:sldChg>
      <pc:sldChg chg="modSp mod">
        <pc:chgData name="Becky Gibson" userId="78b6f10f-8e3b-402f-80fe-51d86f58b018" providerId="ADAL" clId="{6A1BD1AC-7398-C54C-89D9-742FD9BC19ED}" dt="2025-11-17T16:36:38.719" v="1864" actId="13244"/>
        <pc:sldMkLst>
          <pc:docMk/>
          <pc:sldMk cId="1847115208" sldId="2147376481"/>
        </pc:sldMkLst>
        <pc:spChg chg="ord">
          <ac:chgData name="Becky Gibson" userId="78b6f10f-8e3b-402f-80fe-51d86f58b018" providerId="ADAL" clId="{6A1BD1AC-7398-C54C-89D9-742FD9BC19ED}" dt="2025-11-17T16:36:38.719" v="1864" actId="13244"/>
          <ac:spMkLst>
            <pc:docMk/>
            <pc:sldMk cId="1847115208" sldId="2147376481"/>
            <ac:spMk id="2" creationId="{E1B86E36-E110-5A89-9735-2728650F2E36}"/>
          </ac:spMkLst>
        </pc:spChg>
      </pc:sldChg>
      <pc:sldChg chg="modSp mod">
        <pc:chgData name="Becky Gibson" userId="78b6f10f-8e3b-402f-80fe-51d86f58b018" providerId="ADAL" clId="{6A1BD1AC-7398-C54C-89D9-742FD9BC19ED}" dt="2025-11-17T16:36:54.909" v="1866" actId="13244"/>
        <pc:sldMkLst>
          <pc:docMk/>
          <pc:sldMk cId="1256672743" sldId="2147376482"/>
        </pc:sldMkLst>
        <pc:spChg chg="ord">
          <ac:chgData name="Becky Gibson" userId="78b6f10f-8e3b-402f-80fe-51d86f58b018" providerId="ADAL" clId="{6A1BD1AC-7398-C54C-89D9-742FD9BC19ED}" dt="2025-11-17T16:36:54.909" v="1866" actId="13244"/>
          <ac:spMkLst>
            <pc:docMk/>
            <pc:sldMk cId="1256672743" sldId="2147376482"/>
            <ac:spMk id="2" creationId="{91427DC4-46DF-10AF-E118-C3CAC864B865}"/>
          </ac:spMkLst>
        </pc:spChg>
        <pc:spChg chg="ord">
          <ac:chgData name="Becky Gibson" userId="78b6f10f-8e3b-402f-80fe-51d86f58b018" providerId="ADAL" clId="{6A1BD1AC-7398-C54C-89D9-742FD9BC19ED}" dt="2025-11-17T16:36:52.099" v="1865" actId="13244"/>
          <ac:spMkLst>
            <pc:docMk/>
            <pc:sldMk cId="1256672743" sldId="2147376482"/>
            <ac:spMk id="5" creationId="{3DCE39C6-148D-BCBA-C201-2D7BA3AA4375}"/>
          </ac:spMkLst>
        </pc:spChg>
        <pc:spChg chg="mod">
          <ac:chgData name="Becky Gibson" userId="78b6f10f-8e3b-402f-80fe-51d86f58b018" providerId="ADAL" clId="{6A1BD1AC-7398-C54C-89D9-742FD9BC19ED}" dt="2025-11-17T16:28:07.800" v="1796" actId="962"/>
          <ac:spMkLst>
            <pc:docMk/>
            <pc:sldMk cId="1256672743" sldId="2147376482"/>
            <ac:spMk id="7" creationId="{920E1183-82DA-DE39-C3D8-26C6E87FA16C}"/>
          </ac:spMkLst>
        </pc:spChg>
        <pc:spChg chg="mod">
          <ac:chgData name="Becky Gibson" userId="78b6f10f-8e3b-402f-80fe-51d86f58b018" providerId="ADAL" clId="{6A1BD1AC-7398-C54C-89D9-742FD9BC19ED}" dt="2025-11-17T16:28:09.590" v="1797" actId="962"/>
          <ac:spMkLst>
            <pc:docMk/>
            <pc:sldMk cId="1256672743" sldId="2147376482"/>
            <ac:spMk id="8" creationId="{55377324-F6D8-D761-A29B-47283DDD1CB1}"/>
          </ac:spMkLst>
        </pc:spChg>
        <pc:spChg chg="mod">
          <ac:chgData name="Becky Gibson" userId="78b6f10f-8e3b-402f-80fe-51d86f58b018" providerId="ADAL" clId="{6A1BD1AC-7398-C54C-89D9-742FD9BC19ED}" dt="2025-11-17T16:28:10.596" v="1798" actId="962"/>
          <ac:spMkLst>
            <pc:docMk/>
            <pc:sldMk cId="1256672743" sldId="2147376482"/>
            <ac:spMk id="9" creationId="{A4B36FB7-18E3-D71B-7627-45C21AF36383}"/>
          </ac:spMkLst>
        </pc:spChg>
      </pc:sldChg>
      <pc:sldChg chg="modSp mod">
        <pc:chgData name="Becky Gibson" userId="78b6f10f-8e3b-402f-80fe-51d86f58b018" providerId="ADAL" clId="{6A1BD1AC-7398-C54C-89D9-742FD9BC19ED}" dt="2025-11-17T16:37:29.250" v="1871" actId="13244"/>
        <pc:sldMkLst>
          <pc:docMk/>
          <pc:sldMk cId="3081328146" sldId="2147376483"/>
        </pc:sldMkLst>
        <pc:spChg chg="ord">
          <ac:chgData name="Becky Gibson" userId="78b6f10f-8e3b-402f-80fe-51d86f58b018" providerId="ADAL" clId="{6A1BD1AC-7398-C54C-89D9-742FD9BC19ED}" dt="2025-11-17T16:37:20.919" v="1870" actId="13244"/>
          <ac:spMkLst>
            <pc:docMk/>
            <pc:sldMk cId="3081328146" sldId="2147376483"/>
            <ac:spMk id="2" creationId="{A384C4D3-75D2-1177-9DB1-1E35A0E884DF}"/>
          </ac:spMkLst>
        </pc:spChg>
        <pc:spChg chg="ord">
          <ac:chgData name="Becky Gibson" userId="78b6f10f-8e3b-402f-80fe-51d86f58b018" providerId="ADAL" clId="{6A1BD1AC-7398-C54C-89D9-742FD9BC19ED}" dt="2025-11-17T16:37:04.024" v="1867" actId="13244"/>
          <ac:spMkLst>
            <pc:docMk/>
            <pc:sldMk cId="3081328146" sldId="2147376483"/>
            <ac:spMk id="5" creationId="{7AA0BF37-DDFD-45A6-DC12-AED800839900}"/>
          </ac:spMkLst>
        </pc:spChg>
        <pc:spChg chg="mod">
          <ac:chgData name="Becky Gibson" userId="78b6f10f-8e3b-402f-80fe-51d86f58b018" providerId="ADAL" clId="{6A1BD1AC-7398-C54C-89D9-742FD9BC19ED}" dt="2025-11-17T16:28:13.019" v="1799" actId="962"/>
          <ac:spMkLst>
            <pc:docMk/>
            <pc:sldMk cId="3081328146" sldId="2147376483"/>
            <ac:spMk id="8" creationId="{CD59582E-D9B2-27D3-188F-61C047CE4D32}"/>
          </ac:spMkLst>
        </pc:spChg>
        <pc:spChg chg="mod ord">
          <ac:chgData name="Becky Gibson" userId="78b6f10f-8e3b-402f-80fe-51d86f58b018" providerId="ADAL" clId="{6A1BD1AC-7398-C54C-89D9-742FD9BC19ED}" dt="2025-11-17T16:37:29.250" v="1871" actId="13244"/>
          <ac:spMkLst>
            <pc:docMk/>
            <pc:sldMk cId="3081328146" sldId="2147376483"/>
            <ac:spMk id="10" creationId="{FA16F0A0-3B73-B75D-EDDA-A3B1121AB11B}"/>
          </ac:spMkLst>
        </pc:spChg>
        <pc:spChg chg="ord">
          <ac:chgData name="Becky Gibson" userId="78b6f10f-8e3b-402f-80fe-51d86f58b018" providerId="ADAL" clId="{6A1BD1AC-7398-C54C-89D9-742FD9BC19ED}" dt="2025-11-17T16:37:13.986" v="1868" actId="13244"/>
          <ac:spMkLst>
            <pc:docMk/>
            <pc:sldMk cId="3081328146" sldId="2147376483"/>
            <ac:spMk id="14" creationId="{CAF55C59-0D90-5B46-90C2-0091EF7A22ED}"/>
          </ac:spMkLst>
        </pc:spChg>
        <pc:picChg chg="ord">
          <ac:chgData name="Becky Gibson" userId="78b6f10f-8e3b-402f-80fe-51d86f58b018" providerId="ADAL" clId="{6A1BD1AC-7398-C54C-89D9-742FD9BC19ED}" dt="2025-11-17T16:37:17.920" v="1869" actId="13244"/>
          <ac:picMkLst>
            <pc:docMk/>
            <pc:sldMk cId="3081328146" sldId="2147376483"/>
            <ac:picMk id="13" creationId="{79B268B9-87AA-A9ED-25A9-195CCF544DC7}"/>
          </ac:picMkLst>
        </pc:picChg>
      </pc:sldChg>
      <pc:sldChg chg="modSp mod">
        <pc:chgData name="Becky Gibson" userId="78b6f10f-8e3b-402f-80fe-51d86f58b018" providerId="ADAL" clId="{6A1BD1AC-7398-C54C-89D9-742FD9BC19ED}" dt="2025-11-17T16:38:05.507" v="1877" actId="13244"/>
        <pc:sldMkLst>
          <pc:docMk/>
          <pc:sldMk cId="2440174183" sldId="2147376484"/>
        </pc:sldMkLst>
        <pc:spChg chg="ord">
          <ac:chgData name="Becky Gibson" userId="78b6f10f-8e3b-402f-80fe-51d86f58b018" providerId="ADAL" clId="{6A1BD1AC-7398-C54C-89D9-742FD9BC19ED}" dt="2025-11-17T16:37:41.804" v="1872" actId="13244"/>
          <ac:spMkLst>
            <pc:docMk/>
            <pc:sldMk cId="2440174183" sldId="2147376484"/>
            <ac:spMk id="2" creationId="{175D6C5B-3C57-0622-0EF0-C690DD900C66}"/>
          </ac:spMkLst>
        </pc:spChg>
        <pc:spChg chg="ord">
          <ac:chgData name="Becky Gibson" userId="78b6f10f-8e3b-402f-80fe-51d86f58b018" providerId="ADAL" clId="{6A1BD1AC-7398-C54C-89D9-742FD9BC19ED}" dt="2025-11-17T16:37:46.799" v="1873" actId="13244"/>
          <ac:spMkLst>
            <pc:docMk/>
            <pc:sldMk cId="2440174183" sldId="2147376484"/>
            <ac:spMk id="5" creationId="{622B2256-3771-9F54-66FA-0BA9EBFF2E8C}"/>
          </ac:spMkLst>
        </pc:spChg>
        <pc:spChg chg="ord">
          <ac:chgData name="Becky Gibson" userId="78b6f10f-8e3b-402f-80fe-51d86f58b018" providerId="ADAL" clId="{6A1BD1AC-7398-C54C-89D9-742FD9BC19ED}" dt="2025-11-17T16:37:53.299" v="1874" actId="13244"/>
          <ac:spMkLst>
            <pc:docMk/>
            <pc:sldMk cId="2440174183" sldId="2147376484"/>
            <ac:spMk id="12" creationId="{CFFF5838-DFC9-4267-8306-54DA5EA67679}"/>
          </ac:spMkLst>
        </pc:spChg>
        <pc:picChg chg="ord">
          <ac:chgData name="Becky Gibson" userId="78b6f10f-8e3b-402f-80fe-51d86f58b018" providerId="ADAL" clId="{6A1BD1AC-7398-C54C-89D9-742FD9BC19ED}" dt="2025-11-17T16:38:05.507" v="1877" actId="13244"/>
          <ac:picMkLst>
            <pc:docMk/>
            <pc:sldMk cId="2440174183" sldId="2147376484"/>
            <ac:picMk id="8" creationId="{52FE0414-DEEB-F891-F373-388AD3F572E6}"/>
          </ac:picMkLst>
        </pc:picChg>
        <pc:cxnChg chg="mod ord">
          <ac:chgData name="Becky Gibson" userId="78b6f10f-8e3b-402f-80fe-51d86f58b018" providerId="ADAL" clId="{6A1BD1AC-7398-C54C-89D9-742FD9BC19ED}" dt="2025-11-17T16:38:03.021" v="1876" actId="13244"/>
          <ac:cxnSpMkLst>
            <pc:docMk/>
            <pc:sldMk cId="2440174183" sldId="2147376484"/>
            <ac:cxnSpMk id="11" creationId="{76424FA7-2F5C-0A02-6478-B27346B7297A}"/>
          </ac:cxnSpMkLst>
        </pc:cxnChg>
      </pc:sldChg>
      <pc:sldChg chg="modSp mod">
        <pc:chgData name="Becky Gibson" userId="78b6f10f-8e3b-402f-80fe-51d86f58b018" providerId="ADAL" clId="{6A1BD1AC-7398-C54C-89D9-742FD9BC19ED}" dt="2025-11-17T16:38:18.019" v="1879" actId="13244"/>
        <pc:sldMkLst>
          <pc:docMk/>
          <pc:sldMk cId="1001816748" sldId="2147376485"/>
        </pc:sldMkLst>
        <pc:spChg chg="ord">
          <ac:chgData name="Becky Gibson" userId="78b6f10f-8e3b-402f-80fe-51d86f58b018" providerId="ADAL" clId="{6A1BD1AC-7398-C54C-89D9-742FD9BC19ED}" dt="2025-11-17T16:38:18.019" v="1879" actId="13244"/>
          <ac:spMkLst>
            <pc:docMk/>
            <pc:sldMk cId="1001816748" sldId="2147376485"/>
            <ac:spMk id="2" creationId="{D99B4E75-3837-6CA4-8D44-FB07739A9896}"/>
          </ac:spMkLst>
        </pc:spChg>
        <pc:spChg chg="ord">
          <ac:chgData name="Becky Gibson" userId="78b6f10f-8e3b-402f-80fe-51d86f58b018" providerId="ADAL" clId="{6A1BD1AC-7398-C54C-89D9-742FD9BC19ED}" dt="2025-11-17T16:38:15.481" v="1878" actId="13244"/>
          <ac:spMkLst>
            <pc:docMk/>
            <pc:sldMk cId="1001816748" sldId="2147376485"/>
            <ac:spMk id="5" creationId="{8AE16259-9459-127F-6360-54EBE32CABF2}"/>
          </ac:spMkLst>
        </pc:spChg>
      </pc:sldChg>
      <pc:sldChg chg="modSp mod">
        <pc:chgData name="Becky Gibson" userId="78b6f10f-8e3b-402f-80fe-51d86f58b018" providerId="ADAL" clId="{6A1BD1AC-7398-C54C-89D9-742FD9BC19ED}" dt="2025-11-17T16:38:31.769" v="1881" actId="13244"/>
        <pc:sldMkLst>
          <pc:docMk/>
          <pc:sldMk cId="230338952" sldId="2147376486"/>
        </pc:sldMkLst>
        <pc:spChg chg="ord">
          <ac:chgData name="Becky Gibson" userId="78b6f10f-8e3b-402f-80fe-51d86f58b018" providerId="ADAL" clId="{6A1BD1AC-7398-C54C-89D9-742FD9BC19ED}" dt="2025-11-17T16:38:25.765" v="1880" actId="13244"/>
          <ac:spMkLst>
            <pc:docMk/>
            <pc:sldMk cId="230338952" sldId="2147376486"/>
            <ac:spMk id="2" creationId="{7F78F4C0-95B9-59EF-0BED-5E1EBA8460AF}"/>
          </ac:spMkLst>
        </pc:spChg>
        <pc:spChg chg="ord">
          <ac:chgData name="Becky Gibson" userId="78b6f10f-8e3b-402f-80fe-51d86f58b018" providerId="ADAL" clId="{6A1BD1AC-7398-C54C-89D9-742FD9BC19ED}" dt="2025-11-17T16:38:31.769" v="1881" actId="13244"/>
          <ac:spMkLst>
            <pc:docMk/>
            <pc:sldMk cId="230338952" sldId="2147376486"/>
            <ac:spMk id="5" creationId="{16364A22-840D-31AC-A3EC-53AA7F18455B}"/>
          </ac:spMkLst>
        </pc:spChg>
      </pc:sldChg>
      <pc:sldChg chg="modSp mod">
        <pc:chgData name="Becky Gibson" userId="78b6f10f-8e3b-402f-80fe-51d86f58b018" providerId="ADAL" clId="{6A1BD1AC-7398-C54C-89D9-742FD9BC19ED}" dt="2025-11-17T16:38:48.432" v="1884" actId="13244"/>
        <pc:sldMkLst>
          <pc:docMk/>
          <pc:sldMk cId="3349727561" sldId="2147376487"/>
        </pc:sldMkLst>
        <pc:spChg chg="ord">
          <ac:chgData name="Becky Gibson" userId="78b6f10f-8e3b-402f-80fe-51d86f58b018" providerId="ADAL" clId="{6A1BD1AC-7398-C54C-89D9-742FD9BC19ED}" dt="2025-11-17T16:38:41.284" v="1882" actId="13244"/>
          <ac:spMkLst>
            <pc:docMk/>
            <pc:sldMk cId="3349727561" sldId="2147376487"/>
            <ac:spMk id="2" creationId="{529DC924-A3BF-CF90-A1C7-A3DBC9F68574}"/>
          </ac:spMkLst>
        </pc:spChg>
        <pc:spChg chg="ord">
          <ac:chgData name="Becky Gibson" userId="78b6f10f-8e3b-402f-80fe-51d86f58b018" providerId="ADAL" clId="{6A1BD1AC-7398-C54C-89D9-742FD9BC19ED}" dt="2025-11-17T16:38:48.432" v="1884" actId="13244"/>
          <ac:spMkLst>
            <pc:docMk/>
            <pc:sldMk cId="3349727561" sldId="2147376487"/>
            <ac:spMk id="5" creationId="{8E87EC96-F840-F7E4-B2D2-E01A8C3D7E01}"/>
          </ac:spMkLst>
        </pc:spChg>
      </pc:sldChg>
      <pc:sldChg chg="modSp mod">
        <pc:chgData name="Becky Gibson" userId="78b6f10f-8e3b-402f-80fe-51d86f58b018" providerId="ADAL" clId="{6A1BD1AC-7398-C54C-89D9-742FD9BC19ED}" dt="2025-11-17T16:39:02.947" v="1887" actId="13244"/>
        <pc:sldMkLst>
          <pc:docMk/>
          <pc:sldMk cId="2704275033" sldId="2147376488"/>
        </pc:sldMkLst>
        <pc:spChg chg="ord">
          <ac:chgData name="Becky Gibson" userId="78b6f10f-8e3b-402f-80fe-51d86f58b018" providerId="ADAL" clId="{6A1BD1AC-7398-C54C-89D9-742FD9BC19ED}" dt="2025-11-17T16:38:55.046" v="1885" actId="13244"/>
          <ac:spMkLst>
            <pc:docMk/>
            <pc:sldMk cId="2704275033" sldId="2147376488"/>
            <ac:spMk id="2" creationId="{B40CFE86-7ABD-4436-246C-81340A772F7B}"/>
          </ac:spMkLst>
        </pc:spChg>
        <pc:spChg chg="ord">
          <ac:chgData name="Becky Gibson" userId="78b6f10f-8e3b-402f-80fe-51d86f58b018" providerId="ADAL" clId="{6A1BD1AC-7398-C54C-89D9-742FD9BC19ED}" dt="2025-11-17T16:38:58.330" v="1886" actId="13244"/>
          <ac:spMkLst>
            <pc:docMk/>
            <pc:sldMk cId="2704275033" sldId="2147376488"/>
            <ac:spMk id="5" creationId="{0FA7936E-5A6F-714F-EE56-DFA808C55409}"/>
          </ac:spMkLst>
        </pc:spChg>
        <pc:graphicFrameChg chg="ord">
          <ac:chgData name="Becky Gibson" userId="78b6f10f-8e3b-402f-80fe-51d86f58b018" providerId="ADAL" clId="{6A1BD1AC-7398-C54C-89D9-742FD9BC19ED}" dt="2025-11-17T16:39:02.947" v="1887" actId="13244"/>
          <ac:graphicFrameMkLst>
            <pc:docMk/>
            <pc:sldMk cId="2704275033" sldId="2147376488"/>
            <ac:graphicFrameMk id="7" creationId="{E82E11F8-0B5D-9A5F-0591-7E3AFCE0B0B7}"/>
          </ac:graphicFrameMkLst>
        </pc:graphicFrameChg>
      </pc:sldChg>
      <pc:sldChg chg="modSp mod">
        <pc:chgData name="Becky Gibson" userId="78b6f10f-8e3b-402f-80fe-51d86f58b018" providerId="ADAL" clId="{6A1BD1AC-7398-C54C-89D9-742FD9BC19ED}" dt="2025-11-17T16:39:19.248" v="1890" actId="13244"/>
        <pc:sldMkLst>
          <pc:docMk/>
          <pc:sldMk cId="1221448150" sldId="2147376489"/>
        </pc:sldMkLst>
        <pc:spChg chg="ord">
          <ac:chgData name="Becky Gibson" userId="78b6f10f-8e3b-402f-80fe-51d86f58b018" providerId="ADAL" clId="{6A1BD1AC-7398-C54C-89D9-742FD9BC19ED}" dt="2025-11-17T16:39:12.494" v="1888" actId="13244"/>
          <ac:spMkLst>
            <pc:docMk/>
            <pc:sldMk cId="1221448150" sldId="2147376489"/>
            <ac:spMk id="2" creationId="{5AA89B73-748F-D223-3FCE-7A773157E117}"/>
          </ac:spMkLst>
        </pc:spChg>
        <pc:spChg chg="ord">
          <ac:chgData name="Becky Gibson" userId="78b6f10f-8e3b-402f-80fe-51d86f58b018" providerId="ADAL" clId="{6A1BD1AC-7398-C54C-89D9-742FD9BC19ED}" dt="2025-11-17T16:39:15.815" v="1889" actId="13244"/>
          <ac:spMkLst>
            <pc:docMk/>
            <pc:sldMk cId="1221448150" sldId="2147376489"/>
            <ac:spMk id="5" creationId="{81BCE935-46E8-CFAF-E4DE-FB48B8C03B1B}"/>
          </ac:spMkLst>
        </pc:spChg>
        <pc:spChg chg="ord">
          <ac:chgData name="Becky Gibson" userId="78b6f10f-8e3b-402f-80fe-51d86f58b018" providerId="ADAL" clId="{6A1BD1AC-7398-C54C-89D9-742FD9BC19ED}" dt="2025-11-17T16:39:19.248" v="1890" actId="13244"/>
          <ac:spMkLst>
            <pc:docMk/>
            <pc:sldMk cId="1221448150" sldId="2147376489"/>
            <ac:spMk id="6" creationId="{0D1D6F79-D50D-A32C-736F-52A681BDDE1C}"/>
          </ac:spMkLst>
        </pc:spChg>
      </pc:sldChg>
      <pc:sldChg chg="modSp mod">
        <pc:chgData name="Becky Gibson" userId="78b6f10f-8e3b-402f-80fe-51d86f58b018" providerId="ADAL" clId="{6A1BD1AC-7398-C54C-89D9-742FD9BC19ED}" dt="2025-11-17T16:39:24.081" v="1891" actId="13244"/>
        <pc:sldMkLst>
          <pc:docMk/>
          <pc:sldMk cId="904849511" sldId="2147376490"/>
        </pc:sldMkLst>
        <pc:spChg chg="ord">
          <ac:chgData name="Becky Gibson" userId="78b6f10f-8e3b-402f-80fe-51d86f58b018" providerId="ADAL" clId="{6A1BD1AC-7398-C54C-89D9-742FD9BC19ED}" dt="2025-11-17T16:39:24.081" v="1891" actId="13244"/>
          <ac:spMkLst>
            <pc:docMk/>
            <pc:sldMk cId="904849511" sldId="2147376490"/>
            <ac:spMk id="2" creationId="{B9E3F26C-6D6B-A773-B38B-336F445118D7}"/>
          </ac:spMkLst>
        </pc:spChg>
      </pc:sldChg>
      <pc:sldChg chg="modSp mod">
        <pc:chgData name="Becky Gibson" userId="78b6f10f-8e3b-402f-80fe-51d86f58b018" providerId="ADAL" clId="{6A1BD1AC-7398-C54C-89D9-742FD9BC19ED}" dt="2025-11-17T16:42:03.681" v="1910" actId="13244"/>
        <pc:sldMkLst>
          <pc:docMk/>
          <pc:sldMk cId="333773659" sldId="2147376491"/>
        </pc:sldMkLst>
        <pc:spChg chg="ord">
          <ac:chgData name="Becky Gibson" userId="78b6f10f-8e3b-402f-80fe-51d86f58b018" providerId="ADAL" clId="{6A1BD1AC-7398-C54C-89D9-742FD9BC19ED}" dt="2025-11-17T16:42:03.681" v="1910" actId="13244"/>
          <ac:spMkLst>
            <pc:docMk/>
            <pc:sldMk cId="333773659" sldId="2147376491"/>
            <ac:spMk id="3" creationId="{41DFD13A-25FC-1633-B6C7-46DC687D0B24}"/>
          </ac:spMkLst>
        </pc:spChg>
      </pc:sldChg>
      <pc:sldChg chg="modSp mod">
        <pc:chgData name="Becky Gibson" userId="78b6f10f-8e3b-402f-80fe-51d86f58b018" providerId="ADAL" clId="{6A1BD1AC-7398-C54C-89D9-742FD9BC19ED}" dt="2025-11-17T16:30:00.187" v="1805" actId="962"/>
        <pc:sldMkLst>
          <pc:docMk/>
          <pc:sldMk cId="2708486757" sldId="2147376492"/>
        </pc:sldMkLst>
        <pc:spChg chg="mod">
          <ac:chgData name="Becky Gibson" userId="78b6f10f-8e3b-402f-80fe-51d86f58b018" providerId="ADAL" clId="{6A1BD1AC-7398-C54C-89D9-742FD9BC19ED}" dt="2025-11-17T16:30:00.187" v="1805" actId="962"/>
          <ac:spMkLst>
            <pc:docMk/>
            <pc:sldMk cId="2708486757" sldId="2147376492"/>
            <ac:spMk id="10" creationId="{0CD05E92-C859-4056-A700-FBEF04153032}"/>
          </ac:spMkLst>
        </pc:spChg>
      </pc:sldChg>
      <pc:sldChg chg="modSp mod">
        <pc:chgData name="Becky Gibson" userId="78b6f10f-8e3b-402f-80fe-51d86f58b018" providerId="ADAL" clId="{6A1BD1AC-7398-C54C-89D9-742FD9BC19ED}" dt="2025-11-17T16:42:33.515" v="1915" actId="13244"/>
        <pc:sldMkLst>
          <pc:docMk/>
          <pc:sldMk cId="536649493" sldId="2147376494"/>
        </pc:sldMkLst>
        <pc:spChg chg="ord">
          <ac:chgData name="Becky Gibson" userId="78b6f10f-8e3b-402f-80fe-51d86f58b018" providerId="ADAL" clId="{6A1BD1AC-7398-C54C-89D9-742FD9BC19ED}" dt="2025-11-17T16:42:25.827" v="1912" actId="13244"/>
          <ac:spMkLst>
            <pc:docMk/>
            <pc:sldMk cId="536649493" sldId="2147376494"/>
            <ac:spMk id="5" creationId="{93FE72DE-109B-D506-DAC8-EA90F91817F4}"/>
          </ac:spMkLst>
        </pc:spChg>
        <pc:spChg chg="ord">
          <ac:chgData name="Becky Gibson" userId="78b6f10f-8e3b-402f-80fe-51d86f58b018" providerId="ADAL" clId="{6A1BD1AC-7398-C54C-89D9-742FD9BC19ED}" dt="2025-11-17T16:42:20.562" v="1911" actId="13244"/>
          <ac:spMkLst>
            <pc:docMk/>
            <pc:sldMk cId="536649493" sldId="2147376494"/>
            <ac:spMk id="6" creationId="{B07E7FC8-E3B6-6243-A865-4893836FBB2A}"/>
          </ac:spMkLst>
        </pc:spChg>
        <pc:spChg chg="ord">
          <ac:chgData name="Becky Gibson" userId="78b6f10f-8e3b-402f-80fe-51d86f58b018" providerId="ADAL" clId="{6A1BD1AC-7398-C54C-89D9-742FD9BC19ED}" dt="2025-11-17T16:42:31.331" v="1914" actId="13244"/>
          <ac:spMkLst>
            <pc:docMk/>
            <pc:sldMk cId="536649493" sldId="2147376494"/>
            <ac:spMk id="8" creationId="{F00A651C-CD97-7345-8959-8C460A8158FE}"/>
          </ac:spMkLst>
        </pc:spChg>
        <pc:spChg chg="ord">
          <ac:chgData name="Becky Gibson" userId="78b6f10f-8e3b-402f-80fe-51d86f58b018" providerId="ADAL" clId="{6A1BD1AC-7398-C54C-89D9-742FD9BC19ED}" dt="2025-11-17T16:42:33.515" v="1915" actId="13244"/>
          <ac:spMkLst>
            <pc:docMk/>
            <pc:sldMk cId="536649493" sldId="2147376494"/>
            <ac:spMk id="9" creationId="{E4C30BA4-8CEB-FB4D-95CA-E1245C35D67C}"/>
          </ac:spMkLst>
        </pc:spChg>
      </pc:sldChg>
      <pc:sldChg chg="modSp mod">
        <pc:chgData name="Becky Gibson" userId="78b6f10f-8e3b-402f-80fe-51d86f58b018" providerId="ADAL" clId="{6A1BD1AC-7398-C54C-89D9-742FD9BC19ED}" dt="2025-11-17T16:39:29.464" v="1892" actId="13244"/>
        <pc:sldMkLst>
          <pc:docMk/>
          <pc:sldMk cId="1083706893" sldId="2147376497"/>
        </pc:sldMkLst>
        <pc:spChg chg="ord">
          <ac:chgData name="Becky Gibson" userId="78b6f10f-8e3b-402f-80fe-51d86f58b018" providerId="ADAL" clId="{6A1BD1AC-7398-C54C-89D9-742FD9BC19ED}" dt="2025-11-17T16:39:29.464" v="1892" actId="13244"/>
          <ac:spMkLst>
            <pc:docMk/>
            <pc:sldMk cId="1083706893" sldId="2147376497"/>
            <ac:spMk id="2" creationId="{85DF582D-CBC1-D2B0-F2E8-3E133E75C72D}"/>
          </ac:spMkLst>
        </pc:spChg>
      </pc:sldChg>
      <pc:sldChg chg="modSp mod">
        <pc:chgData name="Becky Gibson" userId="78b6f10f-8e3b-402f-80fe-51d86f58b018" providerId="ADAL" clId="{6A1BD1AC-7398-C54C-89D9-742FD9BC19ED}" dt="2025-11-17T16:39:44.080" v="1895" actId="13244"/>
        <pc:sldMkLst>
          <pc:docMk/>
          <pc:sldMk cId="3831012600" sldId="2147376498"/>
        </pc:sldMkLst>
        <pc:spChg chg="ord">
          <ac:chgData name="Becky Gibson" userId="78b6f10f-8e3b-402f-80fe-51d86f58b018" providerId="ADAL" clId="{6A1BD1AC-7398-C54C-89D9-742FD9BC19ED}" dt="2025-11-17T16:39:34.366" v="1893" actId="13244"/>
          <ac:spMkLst>
            <pc:docMk/>
            <pc:sldMk cId="3831012600" sldId="2147376498"/>
            <ac:spMk id="2" creationId="{081F3481-2FE9-BECD-EA3C-810A9AB469CA}"/>
          </ac:spMkLst>
        </pc:spChg>
        <pc:spChg chg="ord">
          <ac:chgData name="Becky Gibson" userId="78b6f10f-8e3b-402f-80fe-51d86f58b018" providerId="ADAL" clId="{6A1BD1AC-7398-C54C-89D9-742FD9BC19ED}" dt="2025-11-17T16:39:40.251" v="1894" actId="13244"/>
          <ac:spMkLst>
            <pc:docMk/>
            <pc:sldMk cId="3831012600" sldId="2147376498"/>
            <ac:spMk id="5" creationId="{CDF2A21F-DC10-231A-4E02-2955C9D7E7B0}"/>
          </ac:spMkLst>
        </pc:spChg>
        <pc:picChg chg="ord">
          <ac:chgData name="Becky Gibson" userId="78b6f10f-8e3b-402f-80fe-51d86f58b018" providerId="ADAL" clId="{6A1BD1AC-7398-C54C-89D9-742FD9BC19ED}" dt="2025-11-17T16:39:44.080" v="1895" actId="13244"/>
          <ac:picMkLst>
            <pc:docMk/>
            <pc:sldMk cId="3831012600" sldId="2147376498"/>
            <ac:picMk id="7" creationId="{EBDCFB31-64FD-F70B-00D0-DE4C4CE67470}"/>
          </ac:picMkLst>
        </pc:picChg>
      </pc:sldChg>
      <pc:sldChg chg="modSp mod">
        <pc:chgData name="Becky Gibson" userId="78b6f10f-8e3b-402f-80fe-51d86f58b018" providerId="ADAL" clId="{6A1BD1AC-7398-C54C-89D9-742FD9BC19ED}" dt="2025-11-17T16:40:12.567" v="1897" actId="13244"/>
        <pc:sldMkLst>
          <pc:docMk/>
          <pc:sldMk cId="3924513617" sldId="2147376499"/>
        </pc:sldMkLst>
        <pc:spChg chg="ord">
          <ac:chgData name="Becky Gibson" userId="78b6f10f-8e3b-402f-80fe-51d86f58b018" providerId="ADAL" clId="{6A1BD1AC-7398-C54C-89D9-742FD9BC19ED}" dt="2025-11-17T16:39:55.981" v="1896" actId="13244"/>
          <ac:spMkLst>
            <pc:docMk/>
            <pc:sldMk cId="3924513617" sldId="2147376499"/>
            <ac:spMk id="2" creationId="{91427DC4-46DF-10AF-E118-C3CAC864B865}"/>
          </ac:spMkLst>
        </pc:spChg>
        <pc:picChg chg="ord">
          <ac:chgData name="Becky Gibson" userId="78b6f10f-8e3b-402f-80fe-51d86f58b018" providerId="ADAL" clId="{6A1BD1AC-7398-C54C-89D9-742FD9BC19ED}" dt="2025-11-17T16:40:12.567" v="1897" actId="13244"/>
          <ac:picMkLst>
            <pc:docMk/>
            <pc:sldMk cId="3924513617" sldId="2147376499"/>
            <ac:picMk id="11" creationId="{285DB10C-A260-250B-3797-9DB44C125715}"/>
          </ac:picMkLst>
        </pc:picChg>
      </pc:sldChg>
      <pc:sldChg chg="modSp mod">
        <pc:chgData name="Becky Gibson" userId="78b6f10f-8e3b-402f-80fe-51d86f58b018" providerId="ADAL" clId="{6A1BD1AC-7398-C54C-89D9-742FD9BC19ED}" dt="2025-11-17T16:40:50.083" v="1901" actId="13244"/>
        <pc:sldMkLst>
          <pc:docMk/>
          <pc:sldMk cId="1424986956" sldId="2147376500"/>
        </pc:sldMkLst>
        <pc:spChg chg="ord">
          <ac:chgData name="Becky Gibson" userId="78b6f10f-8e3b-402f-80fe-51d86f58b018" providerId="ADAL" clId="{6A1BD1AC-7398-C54C-89D9-742FD9BC19ED}" dt="2025-11-17T16:40:23.712" v="1898" actId="13244"/>
          <ac:spMkLst>
            <pc:docMk/>
            <pc:sldMk cId="1424986956" sldId="2147376500"/>
            <ac:spMk id="2" creationId="{83D9971C-8A19-E3D6-1602-513BB111C052}"/>
          </ac:spMkLst>
        </pc:spChg>
        <pc:spChg chg="ord">
          <ac:chgData name="Becky Gibson" userId="78b6f10f-8e3b-402f-80fe-51d86f58b018" providerId="ADAL" clId="{6A1BD1AC-7398-C54C-89D9-742FD9BC19ED}" dt="2025-11-17T16:40:36.017" v="1899" actId="13244"/>
          <ac:spMkLst>
            <pc:docMk/>
            <pc:sldMk cId="1424986956" sldId="2147376500"/>
            <ac:spMk id="6" creationId="{7FCCFFC7-5D9F-4F8C-BA3B-9EA4615E50E5}"/>
          </ac:spMkLst>
        </pc:spChg>
        <pc:picChg chg="ord">
          <ac:chgData name="Becky Gibson" userId="78b6f10f-8e3b-402f-80fe-51d86f58b018" providerId="ADAL" clId="{6A1BD1AC-7398-C54C-89D9-742FD9BC19ED}" dt="2025-11-17T16:40:43.830" v="1900" actId="13244"/>
          <ac:picMkLst>
            <pc:docMk/>
            <pc:sldMk cId="1424986956" sldId="2147376500"/>
            <ac:picMk id="7" creationId="{BCCAAA5A-11AC-489F-0A67-32A0B0785953}"/>
          </ac:picMkLst>
        </pc:picChg>
        <pc:picChg chg="ord">
          <ac:chgData name="Becky Gibson" userId="78b6f10f-8e3b-402f-80fe-51d86f58b018" providerId="ADAL" clId="{6A1BD1AC-7398-C54C-89D9-742FD9BC19ED}" dt="2025-11-17T16:40:50.083" v="1901" actId="13244"/>
          <ac:picMkLst>
            <pc:docMk/>
            <pc:sldMk cId="1424986956" sldId="2147376500"/>
            <ac:picMk id="8" creationId="{E54F44D4-5497-7789-1CF7-4C5FD5CAA3F3}"/>
          </ac:picMkLst>
        </pc:picChg>
      </pc:sldChg>
      <pc:sldChg chg="modSp mod">
        <pc:chgData name="Becky Gibson" userId="78b6f10f-8e3b-402f-80fe-51d86f58b018" providerId="ADAL" clId="{6A1BD1AC-7398-C54C-89D9-742FD9BC19ED}" dt="2025-11-17T23:20:10.519" v="1949" actId="962"/>
        <pc:sldMkLst>
          <pc:docMk/>
          <pc:sldMk cId="2010537676" sldId="2147376501"/>
        </pc:sldMkLst>
        <pc:spChg chg="ord">
          <ac:chgData name="Becky Gibson" userId="78b6f10f-8e3b-402f-80fe-51d86f58b018" providerId="ADAL" clId="{6A1BD1AC-7398-C54C-89D9-742FD9BC19ED}" dt="2025-11-17T16:41:14.953" v="1903" actId="13244"/>
          <ac:spMkLst>
            <pc:docMk/>
            <pc:sldMk cId="2010537676" sldId="2147376501"/>
            <ac:spMk id="23" creationId="{A349982A-3E35-BD3B-42E9-EBA51BADAAEF}"/>
          </ac:spMkLst>
        </pc:spChg>
        <pc:picChg chg="ord">
          <ac:chgData name="Becky Gibson" userId="78b6f10f-8e3b-402f-80fe-51d86f58b018" providerId="ADAL" clId="{6A1BD1AC-7398-C54C-89D9-742FD9BC19ED}" dt="2025-11-17T16:41:10.550" v="1902" actId="13244"/>
          <ac:picMkLst>
            <pc:docMk/>
            <pc:sldMk cId="2010537676" sldId="2147376501"/>
            <ac:picMk id="16" creationId="{A81D97EC-E5DE-65CF-9718-0A37A8F88834}"/>
          </ac:picMkLst>
        </pc:picChg>
        <pc:picChg chg="ord">
          <ac:chgData name="Becky Gibson" userId="78b6f10f-8e3b-402f-80fe-51d86f58b018" providerId="ADAL" clId="{6A1BD1AC-7398-C54C-89D9-742FD9BC19ED}" dt="2025-11-17T16:41:20.917" v="1904" actId="13244"/>
          <ac:picMkLst>
            <pc:docMk/>
            <pc:sldMk cId="2010537676" sldId="2147376501"/>
            <ac:picMk id="18" creationId="{E9F0112B-D943-15EA-BEA6-09F86CA07851}"/>
          </ac:picMkLst>
        </pc:picChg>
        <pc:picChg chg="mod">
          <ac:chgData name="Becky Gibson" userId="78b6f10f-8e3b-402f-80fe-51d86f58b018" providerId="ADAL" clId="{6A1BD1AC-7398-C54C-89D9-742FD9BC19ED}" dt="2025-11-17T23:20:10.519" v="1949" actId="962"/>
          <ac:picMkLst>
            <pc:docMk/>
            <pc:sldMk cId="2010537676" sldId="2147376501"/>
            <ac:picMk id="1026" creationId="{B4AA9F11-7BB0-37D8-0F15-BE86ABFC9A79}"/>
          </ac:picMkLst>
        </pc:picChg>
      </pc:sldChg>
      <pc:sldChg chg="modSp mod">
        <pc:chgData name="Becky Gibson" userId="78b6f10f-8e3b-402f-80fe-51d86f58b018" providerId="ADAL" clId="{6A1BD1AC-7398-C54C-89D9-742FD9BC19ED}" dt="2025-11-17T16:41:29.591" v="1905" actId="13244"/>
        <pc:sldMkLst>
          <pc:docMk/>
          <pc:sldMk cId="1866861430" sldId="2147376502"/>
        </pc:sldMkLst>
        <pc:spChg chg="ord">
          <ac:chgData name="Becky Gibson" userId="78b6f10f-8e3b-402f-80fe-51d86f58b018" providerId="ADAL" clId="{6A1BD1AC-7398-C54C-89D9-742FD9BC19ED}" dt="2025-11-17T16:41:29.591" v="1905" actId="13244"/>
          <ac:spMkLst>
            <pc:docMk/>
            <pc:sldMk cId="1866861430" sldId="2147376502"/>
            <ac:spMk id="2" creationId="{D99B4E75-3837-6CA4-8D44-FB07739A9896}"/>
          </ac:spMkLst>
        </pc:spChg>
      </pc:sldChg>
      <pc:sldChg chg="modSp mod">
        <pc:chgData name="Becky Gibson" userId="78b6f10f-8e3b-402f-80fe-51d86f58b018" providerId="ADAL" clId="{6A1BD1AC-7398-C54C-89D9-742FD9BC19ED}" dt="2025-11-17T16:41:45.695" v="1908" actId="13244"/>
        <pc:sldMkLst>
          <pc:docMk/>
          <pc:sldMk cId="940136987" sldId="2147376503"/>
        </pc:sldMkLst>
        <pc:spChg chg="ord">
          <ac:chgData name="Becky Gibson" userId="78b6f10f-8e3b-402f-80fe-51d86f58b018" providerId="ADAL" clId="{6A1BD1AC-7398-C54C-89D9-742FD9BC19ED}" dt="2025-11-17T16:41:39.364" v="1907" actId="13244"/>
          <ac:spMkLst>
            <pc:docMk/>
            <pc:sldMk cId="940136987" sldId="2147376503"/>
            <ac:spMk id="2" creationId="{529DC924-A3BF-CF90-A1C7-A3DBC9F68574}"/>
          </ac:spMkLst>
        </pc:spChg>
        <pc:spChg chg="ord">
          <ac:chgData name="Becky Gibson" userId="78b6f10f-8e3b-402f-80fe-51d86f58b018" providerId="ADAL" clId="{6A1BD1AC-7398-C54C-89D9-742FD9BC19ED}" dt="2025-11-17T16:41:35.850" v="1906" actId="13244"/>
          <ac:spMkLst>
            <pc:docMk/>
            <pc:sldMk cId="940136987" sldId="2147376503"/>
            <ac:spMk id="5" creationId="{8E87EC96-F840-F7E4-B2D2-E01A8C3D7E01}"/>
          </ac:spMkLst>
        </pc:spChg>
        <pc:graphicFrameChg chg="ord">
          <ac:chgData name="Becky Gibson" userId="78b6f10f-8e3b-402f-80fe-51d86f58b018" providerId="ADAL" clId="{6A1BD1AC-7398-C54C-89D9-742FD9BC19ED}" dt="2025-11-17T16:41:45.695" v="1908" actId="13244"/>
          <ac:graphicFrameMkLst>
            <pc:docMk/>
            <pc:sldMk cId="940136987" sldId="2147376503"/>
            <ac:graphicFrameMk id="9" creationId="{A5597947-A3AE-4017-B9B8-CA4C3E2C2AED}"/>
          </ac:graphicFrameMkLst>
        </pc:graphicFrameChg>
      </pc:sldChg>
      <pc:sldChg chg="modSp mod">
        <pc:chgData name="Becky Gibson" userId="78b6f10f-8e3b-402f-80fe-51d86f58b018" providerId="ADAL" clId="{6A1BD1AC-7398-C54C-89D9-742FD9BC19ED}" dt="2025-11-17T16:41:58.687" v="1909" actId="13244"/>
        <pc:sldMkLst>
          <pc:docMk/>
          <pc:sldMk cId="467396313" sldId="2147376504"/>
        </pc:sldMkLst>
        <pc:spChg chg="ord">
          <ac:chgData name="Becky Gibson" userId="78b6f10f-8e3b-402f-80fe-51d86f58b018" providerId="ADAL" clId="{6A1BD1AC-7398-C54C-89D9-742FD9BC19ED}" dt="2025-11-17T16:41:58.687" v="1909" actId="13244"/>
          <ac:spMkLst>
            <pc:docMk/>
            <pc:sldMk cId="467396313" sldId="2147376504"/>
            <ac:spMk id="3" creationId="{9B57CDF2-D4A1-1AAE-4341-01DC7CAEA2F8}"/>
          </ac:spMkLst>
        </pc:spChg>
      </pc:sldChg>
      <pc:sldMasterChg chg="modSldLayout">
        <pc:chgData name="Becky Gibson" userId="78b6f10f-8e3b-402f-80fe-51d86f58b018" providerId="ADAL" clId="{6A1BD1AC-7398-C54C-89D9-742FD9BC19ED}" dt="2025-11-13T22:38:10.856" v="762"/>
        <pc:sldMasterMkLst>
          <pc:docMk/>
          <pc:sldMasterMk cId="15983249" sldId="2147483660"/>
        </pc:sldMasterMkLst>
        <pc:sldLayoutChg chg="addSp delSp modSp mod">
          <pc:chgData name="Becky Gibson" userId="78b6f10f-8e3b-402f-80fe-51d86f58b018" providerId="ADAL" clId="{6A1BD1AC-7398-C54C-89D9-742FD9BC19ED}" dt="2025-11-13T20:18:33.725" v="3"/>
          <pc:sldLayoutMkLst>
            <pc:docMk/>
            <pc:sldMasterMk cId="15983249" sldId="2147483660"/>
            <pc:sldLayoutMk cId="3811888953" sldId="2147483662"/>
          </pc:sldLayoutMkLst>
          <pc:spChg chg="mod">
            <ac:chgData name="Becky Gibson" userId="78b6f10f-8e3b-402f-80fe-51d86f58b018" providerId="ADAL" clId="{6A1BD1AC-7398-C54C-89D9-742FD9BC19ED}" dt="2025-11-13T20:18:33.725" v="3"/>
            <ac:spMkLst>
              <pc:docMk/>
              <pc:sldMasterMk cId="15983249" sldId="2147483660"/>
              <pc:sldLayoutMk cId="3811888953" sldId="2147483662"/>
              <ac:spMk id="3" creationId="{FDF69B8C-6698-5585-9C44-4D54E8E7EFB4}"/>
            </ac:spMkLst>
          </pc:spChg>
          <pc:spChg chg="mod">
            <ac:chgData name="Becky Gibson" userId="78b6f10f-8e3b-402f-80fe-51d86f58b018" providerId="ADAL" clId="{6A1BD1AC-7398-C54C-89D9-742FD9BC19ED}" dt="2025-11-13T20:18:33.725" v="3"/>
            <ac:spMkLst>
              <pc:docMk/>
              <pc:sldMasterMk cId="15983249" sldId="2147483660"/>
              <pc:sldLayoutMk cId="3811888953" sldId="2147483662"/>
              <ac:spMk id="4" creationId="{D1176038-0BAC-080E-675E-7A1D69CB1E66}"/>
            </ac:spMkLst>
          </pc:spChg>
          <pc:spChg chg="mod">
            <ac:chgData name="Becky Gibson" userId="78b6f10f-8e3b-402f-80fe-51d86f58b018" providerId="ADAL" clId="{6A1BD1AC-7398-C54C-89D9-742FD9BC19ED}" dt="2025-11-13T20:18:33.725" v="3"/>
            <ac:spMkLst>
              <pc:docMk/>
              <pc:sldMasterMk cId="15983249" sldId="2147483660"/>
              <pc:sldLayoutMk cId="3811888953" sldId="2147483662"/>
              <ac:spMk id="5" creationId="{E1D6B1BB-F783-79E7-BD65-7436F25933D2}"/>
            </ac:spMkLst>
          </pc:spChg>
          <pc:spChg chg="mod">
            <ac:chgData name="Becky Gibson" userId="78b6f10f-8e3b-402f-80fe-51d86f58b018" providerId="ADAL" clId="{6A1BD1AC-7398-C54C-89D9-742FD9BC19ED}" dt="2025-11-13T20:18:33.725" v="3"/>
            <ac:spMkLst>
              <pc:docMk/>
              <pc:sldMasterMk cId="15983249" sldId="2147483660"/>
              <pc:sldLayoutMk cId="3811888953" sldId="2147483662"/>
              <ac:spMk id="6" creationId="{CA210C92-560E-2862-5587-EE93EBE3806F}"/>
            </ac:spMkLst>
          </pc:spChg>
          <pc:grpChg chg="add mod">
            <ac:chgData name="Becky Gibson" userId="78b6f10f-8e3b-402f-80fe-51d86f58b018" providerId="ADAL" clId="{6A1BD1AC-7398-C54C-89D9-742FD9BC19ED}" dt="2025-11-13T20:18:33.725" v="3"/>
            <ac:grpSpMkLst>
              <pc:docMk/>
              <pc:sldMasterMk cId="15983249" sldId="2147483660"/>
              <pc:sldLayoutMk cId="3811888953" sldId="2147483662"/>
              <ac:grpSpMk id="2" creationId="{6A46B571-3703-848E-1511-CB6A1482C10E}"/>
            </ac:grpSpMkLst>
          </pc:grpChg>
        </pc:sldLayoutChg>
        <pc:sldLayoutChg chg="addSp delSp modSp mod">
          <pc:chgData name="Becky Gibson" userId="78b6f10f-8e3b-402f-80fe-51d86f58b018" providerId="ADAL" clId="{6A1BD1AC-7398-C54C-89D9-742FD9BC19ED}" dt="2025-11-13T22:36:50.400" v="749"/>
          <pc:sldLayoutMkLst>
            <pc:docMk/>
            <pc:sldMasterMk cId="15983249" sldId="2147483660"/>
            <pc:sldLayoutMk cId="4194685310" sldId="2147483665"/>
          </pc:sldLayoutMkLst>
          <pc:spChg chg="mod">
            <ac:chgData name="Becky Gibson" userId="78b6f10f-8e3b-402f-80fe-51d86f58b018" providerId="ADAL" clId="{6A1BD1AC-7398-C54C-89D9-742FD9BC19ED}" dt="2025-11-13T22:36:50.400" v="749"/>
            <ac:spMkLst>
              <pc:docMk/>
              <pc:sldMasterMk cId="15983249" sldId="2147483660"/>
              <pc:sldLayoutMk cId="4194685310" sldId="2147483665"/>
              <ac:spMk id="14" creationId="{5260D177-09D6-4BFD-4066-92A2E7D1B915}"/>
            </ac:spMkLst>
          </pc:spChg>
          <pc:spChg chg="mod">
            <ac:chgData name="Becky Gibson" userId="78b6f10f-8e3b-402f-80fe-51d86f58b018" providerId="ADAL" clId="{6A1BD1AC-7398-C54C-89D9-742FD9BC19ED}" dt="2025-11-13T22:36:50.400" v="749"/>
            <ac:spMkLst>
              <pc:docMk/>
              <pc:sldMasterMk cId="15983249" sldId="2147483660"/>
              <pc:sldLayoutMk cId="4194685310" sldId="2147483665"/>
              <ac:spMk id="15" creationId="{4851A8B3-936B-A0A3-8593-73012F233534}"/>
            </ac:spMkLst>
          </pc:spChg>
          <pc:spChg chg="mod">
            <ac:chgData name="Becky Gibson" userId="78b6f10f-8e3b-402f-80fe-51d86f58b018" providerId="ADAL" clId="{6A1BD1AC-7398-C54C-89D9-742FD9BC19ED}" dt="2025-11-13T22:36:50.400" v="749"/>
            <ac:spMkLst>
              <pc:docMk/>
              <pc:sldMasterMk cId="15983249" sldId="2147483660"/>
              <pc:sldLayoutMk cId="4194685310" sldId="2147483665"/>
              <ac:spMk id="102" creationId="{9DE35013-7271-7821-FD78-63120ABF6FC4}"/>
            </ac:spMkLst>
          </pc:spChg>
          <pc:spChg chg="mod">
            <ac:chgData name="Becky Gibson" userId="78b6f10f-8e3b-402f-80fe-51d86f58b018" providerId="ADAL" clId="{6A1BD1AC-7398-C54C-89D9-742FD9BC19ED}" dt="2025-11-13T22:36:50.400" v="749"/>
            <ac:spMkLst>
              <pc:docMk/>
              <pc:sldMasterMk cId="15983249" sldId="2147483660"/>
              <pc:sldLayoutMk cId="4194685310" sldId="2147483665"/>
              <ac:spMk id="106" creationId="{5D510841-6965-2EF0-E566-1A2EF3F281FC}"/>
            </ac:spMkLst>
          </pc:spChg>
          <pc:grpChg chg="add mod">
            <ac:chgData name="Becky Gibson" userId="78b6f10f-8e3b-402f-80fe-51d86f58b018" providerId="ADAL" clId="{6A1BD1AC-7398-C54C-89D9-742FD9BC19ED}" dt="2025-11-13T22:36:50.400" v="749"/>
            <ac:grpSpMkLst>
              <pc:docMk/>
              <pc:sldMasterMk cId="15983249" sldId="2147483660"/>
              <pc:sldLayoutMk cId="4194685310" sldId="2147483665"/>
              <ac:grpSpMk id="13" creationId="{95075098-1E92-0017-6B21-5A9A77C06494}"/>
            </ac:grpSpMkLst>
          </pc:grpChg>
        </pc:sldLayoutChg>
        <pc:sldLayoutChg chg="addSp delSp modSp mod">
          <pc:chgData name="Becky Gibson" userId="78b6f10f-8e3b-402f-80fe-51d86f58b018" providerId="ADAL" clId="{6A1BD1AC-7398-C54C-89D9-742FD9BC19ED}" dt="2025-11-13T20:19:14.256" v="11"/>
          <pc:sldLayoutMkLst>
            <pc:docMk/>
            <pc:sldMasterMk cId="15983249" sldId="2147483660"/>
            <pc:sldLayoutMk cId="2412606597" sldId="2147483684"/>
          </pc:sldLayoutMkLst>
          <pc:spChg chg="mod">
            <ac:chgData name="Becky Gibson" userId="78b6f10f-8e3b-402f-80fe-51d86f58b018" providerId="ADAL" clId="{6A1BD1AC-7398-C54C-89D9-742FD9BC19ED}" dt="2025-11-13T20:19:14.256" v="11"/>
            <ac:spMkLst>
              <pc:docMk/>
              <pc:sldMasterMk cId="15983249" sldId="2147483660"/>
              <pc:sldLayoutMk cId="2412606597" sldId="2147483684"/>
              <ac:spMk id="3" creationId="{A96D216F-DF10-80F4-A6CA-C4850D5398DE}"/>
            </ac:spMkLst>
          </pc:spChg>
          <pc:spChg chg="mod">
            <ac:chgData name="Becky Gibson" userId="78b6f10f-8e3b-402f-80fe-51d86f58b018" providerId="ADAL" clId="{6A1BD1AC-7398-C54C-89D9-742FD9BC19ED}" dt="2025-11-13T20:19:14.256" v="11"/>
            <ac:spMkLst>
              <pc:docMk/>
              <pc:sldMasterMk cId="15983249" sldId="2147483660"/>
              <pc:sldLayoutMk cId="2412606597" sldId="2147483684"/>
              <ac:spMk id="4" creationId="{F2373A8B-3C43-AAC2-E3C3-0D3A641EA918}"/>
            </ac:spMkLst>
          </pc:spChg>
          <pc:spChg chg="mod">
            <ac:chgData name="Becky Gibson" userId="78b6f10f-8e3b-402f-80fe-51d86f58b018" providerId="ADAL" clId="{6A1BD1AC-7398-C54C-89D9-742FD9BC19ED}" dt="2025-11-13T20:19:14.256" v="11"/>
            <ac:spMkLst>
              <pc:docMk/>
              <pc:sldMasterMk cId="15983249" sldId="2147483660"/>
              <pc:sldLayoutMk cId="2412606597" sldId="2147483684"/>
              <ac:spMk id="5" creationId="{0BD28C74-53BE-6918-DDD8-3729CEBBF7AB}"/>
            </ac:spMkLst>
          </pc:spChg>
          <pc:spChg chg="mod">
            <ac:chgData name="Becky Gibson" userId="78b6f10f-8e3b-402f-80fe-51d86f58b018" providerId="ADAL" clId="{6A1BD1AC-7398-C54C-89D9-742FD9BC19ED}" dt="2025-11-13T20:19:14.256" v="11"/>
            <ac:spMkLst>
              <pc:docMk/>
              <pc:sldMasterMk cId="15983249" sldId="2147483660"/>
              <pc:sldLayoutMk cId="2412606597" sldId="2147483684"/>
              <ac:spMk id="6" creationId="{8D7A07DF-D40B-EC1E-53BE-F3C705543987}"/>
            </ac:spMkLst>
          </pc:spChg>
          <pc:grpChg chg="add mod">
            <ac:chgData name="Becky Gibson" userId="78b6f10f-8e3b-402f-80fe-51d86f58b018" providerId="ADAL" clId="{6A1BD1AC-7398-C54C-89D9-742FD9BC19ED}" dt="2025-11-13T20:19:14.256" v="11"/>
            <ac:grpSpMkLst>
              <pc:docMk/>
              <pc:sldMasterMk cId="15983249" sldId="2147483660"/>
              <pc:sldLayoutMk cId="2412606597" sldId="2147483684"/>
              <ac:grpSpMk id="2" creationId="{1B2811DB-1545-58C2-22FD-D7F86CEF924C}"/>
            </ac:grpSpMkLst>
          </pc:grpChg>
        </pc:sldLayoutChg>
        <pc:sldLayoutChg chg="addSp delSp modSp mod">
          <pc:chgData name="Becky Gibson" userId="78b6f10f-8e3b-402f-80fe-51d86f58b018" providerId="ADAL" clId="{6A1BD1AC-7398-C54C-89D9-742FD9BC19ED}" dt="2025-11-13T22:36:10.136" v="742"/>
          <pc:sldLayoutMkLst>
            <pc:docMk/>
            <pc:sldMasterMk cId="15983249" sldId="2147483660"/>
            <pc:sldLayoutMk cId="336250529" sldId="2147483702"/>
          </pc:sldLayoutMkLst>
          <pc:spChg chg="mod">
            <ac:chgData name="Becky Gibson" userId="78b6f10f-8e3b-402f-80fe-51d86f58b018" providerId="ADAL" clId="{6A1BD1AC-7398-C54C-89D9-742FD9BC19ED}" dt="2025-11-13T22:36:10.136" v="742"/>
            <ac:spMkLst>
              <pc:docMk/>
              <pc:sldMasterMk cId="15983249" sldId="2147483660"/>
              <pc:sldLayoutMk cId="336250529" sldId="2147483702"/>
              <ac:spMk id="4" creationId="{F11CE916-DC82-668F-F472-FB38C1766664}"/>
            </ac:spMkLst>
          </pc:spChg>
          <pc:spChg chg="mod">
            <ac:chgData name="Becky Gibson" userId="78b6f10f-8e3b-402f-80fe-51d86f58b018" providerId="ADAL" clId="{6A1BD1AC-7398-C54C-89D9-742FD9BC19ED}" dt="2025-11-13T22:36:10.136" v="742"/>
            <ac:spMkLst>
              <pc:docMk/>
              <pc:sldMasterMk cId="15983249" sldId="2147483660"/>
              <pc:sldLayoutMk cId="336250529" sldId="2147483702"/>
              <ac:spMk id="6" creationId="{9FAAA5AF-3C7B-42D6-2C11-43B90511EB33}"/>
            </ac:spMkLst>
          </pc:spChg>
          <pc:spChg chg="mod">
            <ac:chgData name="Becky Gibson" userId="78b6f10f-8e3b-402f-80fe-51d86f58b018" providerId="ADAL" clId="{6A1BD1AC-7398-C54C-89D9-742FD9BC19ED}" dt="2025-11-13T22:36:10.136" v="742"/>
            <ac:spMkLst>
              <pc:docMk/>
              <pc:sldMasterMk cId="15983249" sldId="2147483660"/>
              <pc:sldLayoutMk cId="336250529" sldId="2147483702"/>
              <ac:spMk id="7" creationId="{CFB19FAF-6FBE-F2A1-1B18-231D295D4D3E}"/>
            </ac:spMkLst>
          </pc:spChg>
          <pc:spChg chg="mod">
            <ac:chgData name="Becky Gibson" userId="78b6f10f-8e3b-402f-80fe-51d86f58b018" providerId="ADAL" clId="{6A1BD1AC-7398-C54C-89D9-742FD9BC19ED}" dt="2025-11-13T22:36:10.136" v="742"/>
            <ac:spMkLst>
              <pc:docMk/>
              <pc:sldMasterMk cId="15983249" sldId="2147483660"/>
              <pc:sldLayoutMk cId="336250529" sldId="2147483702"/>
              <ac:spMk id="8" creationId="{CD585751-0982-A406-996D-3AF94A8DD79B}"/>
            </ac:spMkLst>
          </pc:spChg>
          <pc:grpChg chg="add mod">
            <ac:chgData name="Becky Gibson" userId="78b6f10f-8e3b-402f-80fe-51d86f58b018" providerId="ADAL" clId="{6A1BD1AC-7398-C54C-89D9-742FD9BC19ED}" dt="2025-11-13T22:36:10.136" v="742"/>
            <ac:grpSpMkLst>
              <pc:docMk/>
              <pc:sldMasterMk cId="15983249" sldId="2147483660"/>
              <pc:sldLayoutMk cId="336250529" sldId="2147483702"/>
              <ac:grpSpMk id="2" creationId="{A91DF12F-D374-3040-524A-59849E587A97}"/>
            </ac:grpSpMkLst>
          </pc:grpChg>
        </pc:sldLayoutChg>
        <pc:sldLayoutChg chg="addSp delSp modSp mod">
          <pc:chgData name="Becky Gibson" userId="78b6f10f-8e3b-402f-80fe-51d86f58b018" providerId="ADAL" clId="{6A1BD1AC-7398-C54C-89D9-742FD9BC19ED}" dt="2025-11-13T22:31:43.169" v="701"/>
          <pc:sldLayoutMkLst>
            <pc:docMk/>
            <pc:sldMasterMk cId="15983249" sldId="2147483660"/>
            <pc:sldLayoutMk cId="2624497546" sldId="2147483728"/>
          </pc:sldLayoutMkLst>
          <pc:spChg chg="mod">
            <ac:chgData name="Becky Gibson" userId="78b6f10f-8e3b-402f-80fe-51d86f58b018" providerId="ADAL" clId="{6A1BD1AC-7398-C54C-89D9-742FD9BC19ED}" dt="2025-11-13T22:31:43.169" v="701"/>
            <ac:spMkLst>
              <pc:docMk/>
              <pc:sldMasterMk cId="15983249" sldId="2147483660"/>
              <pc:sldLayoutMk cId="2624497546" sldId="2147483728"/>
              <ac:spMk id="3" creationId="{BC270292-2FFD-5A26-BB58-13EF20092B88}"/>
            </ac:spMkLst>
          </pc:spChg>
          <pc:spChg chg="mod">
            <ac:chgData name="Becky Gibson" userId="78b6f10f-8e3b-402f-80fe-51d86f58b018" providerId="ADAL" clId="{6A1BD1AC-7398-C54C-89D9-742FD9BC19ED}" dt="2025-11-13T22:31:43.169" v="701"/>
            <ac:spMkLst>
              <pc:docMk/>
              <pc:sldMasterMk cId="15983249" sldId="2147483660"/>
              <pc:sldLayoutMk cId="2624497546" sldId="2147483728"/>
              <ac:spMk id="4" creationId="{6F048D1B-2475-7DB0-F52A-6F6B8827FE0E}"/>
            </ac:spMkLst>
          </pc:spChg>
          <pc:spChg chg="mod">
            <ac:chgData name="Becky Gibson" userId="78b6f10f-8e3b-402f-80fe-51d86f58b018" providerId="ADAL" clId="{6A1BD1AC-7398-C54C-89D9-742FD9BC19ED}" dt="2025-11-13T22:31:43.169" v="701"/>
            <ac:spMkLst>
              <pc:docMk/>
              <pc:sldMasterMk cId="15983249" sldId="2147483660"/>
              <pc:sldLayoutMk cId="2624497546" sldId="2147483728"/>
              <ac:spMk id="6" creationId="{0301CA18-EC74-07D3-668E-24843C2923FC}"/>
            </ac:spMkLst>
          </pc:spChg>
          <pc:spChg chg="mod">
            <ac:chgData name="Becky Gibson" userId="78b6f10f-8e3b-402f-80fe-51d86f58b018" providerId="ADAL" clId="{6A1BD1AC-7398-C54C-89D9-742FD9BC19ED}" dt="2025-11-13T22:31:43.169" v="701"/>
            <ac:spMkLst>
              <pc:docMk/>
              <pc:sldMasterMk cId="15983249" sldId="2147483660"/>
              <pc:sldLayoutMk cId="2624497546" sldId="2147483728"/>
              <ac:spMk id="7" creationId="{AF5642B6-C226-0A16-D59D-7E0EF8B328CF}"/>
            </ac:spMkLst>
          </pc:spChg>
          <pc:grpChg chg="add mod">
            <ac:chgData name="Becky Gibson" userId="78b6f10f-8e3b-402f-80fe-51d86f58b018" providerId="ADAL" clId="{6A1BD1AC-7398-C54C-89D9-742FD9BC19ED}" dt="2025-11-13T22:31:43.169" v="701"/>
            <ac:grpSpMkLst>
              <pc:docMk/>
              <pc:sldMasterMk cId="15983249" sldId="2147483660"/>
              <pc:sldLayoutMk cId="2624497546" sldId="2147483728"/>
              <ac:grpSpMk id="2" creationId="{1948DCB4-7CF5-66FC-0C98-FB8CD027F1BA}"/>
            </ac:grpSpMkLst>
          </pc:grpChg>
        </pc:sldLayoutChg>
        <pc:sldLayoutChg chg="addSp delSp modSp mod">
          <pc:chgData name="Becky Gibson" userId="78b6f10f-8e3b-402f-80fe-51d86f58b018" providerId="ADAL" clId="{6A1BD1AC-7398-C54C-89D9-742FD9BC19ED}" dt="2025-11-13T20:18:15.410" v="1"/>
          <pc:sldLayoutMkLst>
            <pc:docMk/>
            <pc:sldMasterMk cId="15983249" sldId="2147483660"/>
            <pc:sldLayoutMk cId="3846424622" sldId="2147483761"/>
          </pc:sldLayoutMkLst>
          <pc:spChg chg="mod">
            <ac:chgData name="Becky Gibson" userId="78b6f10f-8e3b-402f-80fe-51d86f58b018" providerId="ADAL" clId="{6A1BD1AC-7398-C54C-89D9-742FD9BC19ED}" dt="2025-11-13T20:18:15.410" v="1"/>
            <ac:spMkLst>
              <pc:docMk/>
              <pc:sldMasterMk cId="15983249" sldId="2147483660"/>
              <pc:sldLayoutMk cId="3846424622" sldId="2147483761"/>
              <ac:spMk id="3" creationId="{94B5C1F6-7FAE-E9BE-3CDA-0B1D8C0D4102}"/>
            </ac:spMkLst>
          </pc:spChg>
          <pc:spChg chg="mod">
            <ac:chgData name="Becky Gibson" userId="78b6f10f-8e3b-402f-80fe-51d86f58b018" providerId="ADAL" clId="{6A1BD1AC-7398-C54C-89D9-742FD9BC19ED}" dt="2025-11-13T20:18:15.410" v="1"/>
            <ac:spMkLst>
              <pc:docMk/>
              <pc:sldMasterMk cId="15983249" sldId="2147483660"/>
              <pc:sldLayoutMk cId="3846424622" sldId="2147483761"/>
              <ac:spMk id="4" creationId="{47A70911-DB0C-80C7-193D-2F0DD4B58694}"/>
            </ac:spMkLst>
          </pc:spChg>
          <pc:spChg chg="mod">
            <ac:chgData name="Becky Gibson" userId="78b6f10f-8e3b-402f-80fe-51d86f58b018" providerId="ADAL" clId="{6A1BD1AC-7398-C54C-89D9-742FD9BC19ED}" dt="2025-11-13T20:18:15.410" v="1"/>
            <ac:spMkLst>
              <pc:docMk/>
              <pc:sldMasterMk cId="15983249" sldId="2147483660"/>
              <pc:sldLayoutMk cId="3846424622" sldId="2147483761"/>
              <ac:spMk id="5" creationId="{8542BEB0-C712-3817-1B26-59CAEB6C83FF}"/>
            </ac:spMkLst>
          </pc:spChg>
          <pc:spChg chg="mod">
            <ac:chgData name="Becky Gibson" userId="78b6f10f-8e3b-402f-80fe-51d86f58b018" providerId="ADAL" clId="{6A1BD1AC-7398-C54C-89D9-742FD9BC19ED}" dt="2025-11-13T20:18:15.410" v="1"/>
            <ac:spMkLst>
              <pc:docMk/>
              <pc:sldMasterMk cId="15983249" sldId="2147483660"/>
              <pc:sldLayoutMk cId="3846424622" sldId="2147483761"/>
              <ac:spMk id="6" creationId="{98DF475E-1A73-8A8F-972C-FA96FA223B88}"/>
            </ac:spMkLst>
          </pc:spChg>
          <pc:grpChg chg="add mod">
            <ac:chgData name="Becky Gibson" userId="78b6f10f-8e3b-402f-80fe-51d86f58b018" providerId="ADAL" clId="{6A1BD1AC-7398-C54C-89D9-742FD9BC19ED}" dt="2025-11-13T20:18:15.410" v="1"/>
            <ac:grpSpMkLst>
              <pc:docMk/>
              <pc:sldMasterMk cId="15983249" sldId="2147483660"/>
              <pc:sldLayoutMk cId="3846424622" sldId="2147483761"/>
              <ac:grpSpMk id="2" creationId="{85566FA3-CF64-E1FC-215E-F620EC3B7BDE}"/>
            </ac:grpSpMkLst>
          </pc:grpChg>
        </pc:sldLayoutChg>
        <pc:sldLayoutChg chg="addSp delSp modSp mod">
          <pc:chgData name="Becky Gibson" userId="78b6f10f-8e3b-402f-80fe-51d86f58b018" providerId="ADAL" clId="{6A1BD1AC-7398-C54C-89D9-742FD9BC19ED}" dt="2025-11-13T22:36:36.899" v="746" actId="1076"/>
          <pc:sldLayoutMkLst>
            <pc:docMk/>
            <pc:sldMasterMk cId="15983249" sldId="2147483660"/>
            <pc:sldLayoutMk cId="3162857682" sldId="2147483953"/>
          </pc:sldLayoutMkLst>
          <pc:spChg chg="mod">
            <ac:chgData name="Becky Gibson" userId="78b6f10f-8e3b-402f-80fe-51d86f58b018" providerId="ADAL" clId="{6A1BD1AC-7398-C54C-89D9-742FD9BC19ED}" dt="2025-11-13T20:21:15.306" v="31"/>
            <ac:spMkLst>
              <pc:docMk/>
              <pc:sldMasterMk cId="15983249" sldId="2147483660"/>
              <pc:sldLayoutMk cId="3162857682" sldId="2147483953"/>
              <ac:spMk id="3" creationId="{55DA37E9-70A8-70AC-5395-825C310ECD0C}"/>
            </ac:spMkLst>
          </pc:spChg>
          <pc:spChg chg="mod">
            <ac:chgData name="Becky Gibson" userId="78b6f10f-8e3b-402f-80fe-51d86f58b018" providerId="ADAL" clId="{6A1BD1AC-7398-C54C-89D9-742FD9BC19ED}" dt="2025-11-13T20:21:15.306" v="31"/>
            <ac:spMkLst>
              <pc:docMk/>
              <pc:sldMasterMk cId="15983249" sldId="2147483660"/>
              <pc:sldLayoutMk cId="3162857682" sldId="2147483953"/>
              <ac:spMk id="4" creationId="{9A87A40A-303D-ACA8-79FF-2CA7D57B05BA}"/>
            </ac:spMkLst>
          </pc:spChg>
          <pc:spChg chg="mod">
            <ac:chgData name="Becky Gibson" userId="78b6f10f-8e3b-402f-80fe-51d86f58b018" providerId="ADAL" clId="{6A1BD1AC-7398-C54C-89D9-742FD9BC19ED}" dt="2025-11-13T20:21:15.306" v="31"/>
            <ac:spMkLst>
              <pc:docMk/>
              <pc:sldMasterMk cId="15983249" sldId="2147483660"/>
              <pc:sldLayoutMk cId="3162857682" sldId="2147483953"/>
              <ac:spMk id="5" creationId="{366547A6-56AC-3D70-38FC-5832D619F73B}"/>
            </ac:spMkLst>
          </pc:spChg>
          <pc:spChg chg="mod">
            <ac:chgData name="Becky Gibson" userId="78b6f10f-8e3b-402f-80fe-51d86f58b018" providerId="ADAL" clId="{6A1BD1AC-7398-C54C-89D9-742FD9BC19ED}" dt="2025-11-13T20:21:15.306" v="31"/>
            <ac:spMkLst>
              <pc:docMk/>
              <pc:sldMasterMk cId="15983249" sldId="2147483660"/>
              <pc:sldLayoutMk cId="3162857682" sldId="2147483953"/>
              <ac:spMk id="6" creationId="{095C58D7-9C87-2640-78C5-91968CC223A4}"/>
            </ac:spMkLst>
          </pc:spChg>
          <pc:grpChg chg="add mod">
            <ac:chgData name="Becky Gibson" userId="78b6f10f-8e3b-402f-80fe-51d86f58b018" providerId="ADAL" clId="{6A1BD1AC-7398-C54C-89D9-742FD9BC19ED}" dt="2025-11-13T22:36:36.899" v="746" actId="1076"/>
            <ac:grpSpMkLst>
              <pc:docMk/>
              <pc:sldMasterMk cId="15983249" sldId="2147483660"/>
              <pc:sldLayoutMk cId="3162857682" sldId="2147483953"/>
              <ac:grpSpMk id="2" creationId="{8EAA2CA3-1BB9-8A92-E890-59F6B38F3169}"/>
            </ac:grpSpMkLst>
          </pc:grpChg>
        </pc:sldLayoutChg>
        <pc:sldLayoutChg chg="addSp delSp modSp mod">
          <pc:chgData name="Becky Gibson" userId="78b6f10f-8e3b-402f-80fe-51d86f58b018" providerId="ADAL" clId="{6A1BD1AC-7398-C54C-89D9-742FD9BC19ED}" dt="2025-11-13T20:21:07.803" v="29"/>
          <pc:sldLayoutMkLst>
            <pc:docMk/>
            <pc:sldMasterMk cId="15983249" sldId="2147483660"/>
            <pc:sldLayoutMk cId="3929516695" sldId="2147483961"/>
          </pc:sldLayoutMkLst>
          <pc:spChg chg="mod">
            <ac:chgData name="Becky Gibson" userId="78b6f10f-8e3b-402f-80fe-51d86f58b018" providerId="ADAL" clId="{6A1BD1AC-7398-C54C-89D9-742FD9BC19ED}" dt="2025-11-13T20:21:07.803" v="29"/>
            <ac:spMkLst>
              <pc:docMk/>
              <pc:sldMasterMk cId="15983249" sldId="2147483660"/>
              <pc:sldLayoutMk cId="3929516695" sldId="2147483961"/>
              <ac:spMk id="3" creationId="{70068FDA-5F3C-FBC7-6A45-A33703FB0455}"/>
            </ac:spMkLst>
          </pc:spChg>
          <pc:spChg chg="mod">
            <ac:chgData name="Becky Gibson" userId="78b6f10f-8e3b-402f-80fe-51d86f58b018" providerId="ADAL" clId="{6A1BD1AC-7398-C54C-89D9-742FD9BC19ED}" dt="2025-11-13T20:21:07.803" v="29"/>
            <ac:spMkLst>
              <pc:docMk/>
              <pc:sldMasterMk cId="15983249" sldId="2147483660"/>
              <pc:sldLayoutMk cId="3929516695" sldId="2147483961"/>
              <ac:spMk id="5" creationId="{3AE8AE83-672E-22FF-3086-581978872B1A}"/>
            </ac:spMkLst>
          </pc:spChg>
          <pc:spChg chg="mod">
            <ac:chgData name="Becky Gibson" userId="78b6f10f-8e3b-402f-80fe-51d86f58b018" providerId="ADAL" clId="{6A1BD1AC-7398-C54C-89D9-742FD9BC19ED}" dt="2025-11-13T20:21:07.803" v="29"/>
            <ac:spMkLst>
              <pc:docMk/>
              <pc:sldMasterMk cId="15983249" sldId="2147483660"/>
              <pc:sldLayoutMk cId="3929516695" sldId="2147483961"/>
              <ac:spMk id="6" creationId="{9FF039CF-83F2-5AB0-B7FE-63168A8F752E}"/>
            </ac:spMkLst>
          </pc:spChg>
          <pc:spChg chg="mod">
            <ac:chgData name="Becky Gibson" userId="78b6f10f-8e3b-402f-80fe-51d86f58b018" providerId="ADAL" clId="{6A1BD1AC-7398-C54C-89D9-742FD9BC19ED}" dt="2025-11-13T20:21:07.803" v="29"/>
            <ac:spMkLst>
              <pc:docMk/>
              <pc:sldMasterMk cId="15983249" sldId="2147483660"/>
              <pc:sldLayoutMk cId="3929516695" sldId="2147483961"/>
              <ac:spMk id="7" creationId="{9A089E97-FF4D-0B4D-A17C-5AF48C047DDA}"/>
            </ac:spMkLst>
          </pc:spChg>
          <pc:grpChg chg="add mod">
            <ac:chgData name="Becky Gibson" userId="78b6f10f-8e3b-402f-80fe-51d86f58b018" providerId="ADAL" clId="{6A1BD1AC-7398-C54C-89D9-742FD9BC19ED}" dt="2025-11-13T20:21:07.803" v="29"/>
            <ac:grpSpMkLst>
              <pc:docMk/>
              <pc:sldMasterMk cId="15983249" sldId="2147483660"/>
              <pc:sldLayoutMk cId="3929516695" sldId="2147483961"/>
              <ac:grpSpMk id="2" creationId="{646860E5-18C8-3286-FC45-123E5DD79C09}"/>
            </ac:grpSpMkLst>
          </pc:grpChg>
        </pc:sldLayoutChg>
        <pc:sldLayoutChg chg="addSp delSp modSp mod">
          <pc:chgData name="Becky Gibson" userId="78b6f10f-8e3b-402f-80fe-51d86f58b018" providerId="ADAL" clId="{6A1BD1AC-7398-C54C-89D9-742FD9BC19ED}" dt="2025-11-13T20:26:20.403" v="102" actId="1076"/>
          <pc:sldLayoutMkLst>
            <pc:docMk/>
            <pc:sldMasterMk cId="15983249" sldId="2147483660"/>
            <pc:sldLayoutMk cId="1216524068" sldId="2147483962"/>
          </pc:sldLayoutMkLst>
          <pc:spChg chg="mod">
            <ac:chgData name="Becky Gibson" userId="78b6f10f-8e3b-402f-80fe-51d86f58b018" providerId="ADAL" clId="{6A1BD1AC-7398-C54C-89D9-742FD9BC19ED}" dt="2025-11-13T20:25:42.790" v="99" actId="1076"/>
            <ac:spMkLst>
              <pc:docMk/>
              <pc:sldMasterMk cId="15983249" sldId="2147483660"/>
              <pc:sldLayoutMk cId="1216524068" sldId="2147483962"/>
              <ac:spMk id="13" creationId="{55917C4E-578A-D446-8AAE-88C5508CAF2C}"/>
            </ac:spMkLst>
          </pc:spChg>
          <pc:picChg chg="add mod modCrop">
            <ac:chgData name="Becky Gibson" userId="78b6f10f-8e3b-402f-80fe-51d86f58b018" providerId="ADAL" clId="{6A1BD1AC-7398-C54C-89D9-742FD9BC19ED}" dt="2025-11-13T20:26:20.403" v="102" actId="1076"/>
            <ac:picMkLst>
              <pc:docMk/>
              <pc:sldMasterMk cId="15983249" sldId="2147483660"/>
              <pc:sldLayoutMk cId="1216524068" sldId="2147483962"/>
              <ac:picMk id="2" creationId="{1D48F277-8A91-E748-7050-CCF19C35CD52}"/>
            </ac:picMkLst>
          </pc:picChg>
          <pc:picChg chg="mod">
            <ac:chgData name="Becky Gibson" userId="78b6f10f-8e3b-402f-80fe-51d86f58b018" providerId="ADAL" clId="{6A1BD1AC-7398-C54C-89D9-742FD9BC19ED}" dt="2025-11-13T20:25:15.144" v="96" actId="1076"/>
            <ac:picMkLst>
              <pc:docMk/>
              <pc:sldMasterMk cId="15983249" sldId="2147483660"/>
              <pc:sldLayoutMk cId="1216524068" sldId="2147483962"/>
              <ac:picMk id="14" creationId="{13B10C7C-E9CB-3B4E-86EB-6C312F4314F9}"/>
            </ac:picMkLst>
          </pc:picChg>
        </pc:sldLayoutChg>
        <pc:sldLayoutChg chg="addSp delSp modSp mod">
          <pc:chgData name="Becky Gibson" userId="78b6f10f-8e3b-402f-80fe-51d86f58b018" providerId="ADAL" clId="{6A1BD1AC-7398-C54C-89D9-742FD9BC19ED}" dt="2025-11-13T20:22:22.971" v="47"/>
          <pc:sldLayoutMkLst>
            <pc:docMk/>
            <pc:sldMasterMk cId="15983249" sldId="2147483660"/>
            <pc:sldLayoutMk cId="102455972" sldId="2147483965"/>
          </pc:sldLayoutMkLst>
          <pc:spChg chg="mod">
            <ac:chgData name="Becky Gibson" userId="78b6f10f-8e3b-402f-80fe-51d86f58b018" providerId="ADAL" clId="{6A1BD1AC-7398-C54C-89D9-742FD9BC19ED}" dt="2025-11-13T20:22:22.971" v="47"/>
            <ac:spMkLst>
              <pc:docMk/>
              <pc:sldMasterMk cId="15983249" sldId="2147483660"/>
              <pc:sldLayoutMk cId="102455972" sldId="2147483965"/>
              <ac:spMk id="3" creationId="{03DEC3F5-D85B-0A3D-961D-102504437AF3}"/>
            </ac:spMkLst>
          </pc:spChg>
          <pc:spChg chg="mod">
            <ac:chgData name="Becky Gibson" userId="78b6f10f-8e3b-402f-80fe-51d86f58b018" providerId="ADAL" clId="{6A1BD1AC-7398-C54C-89D9-742FD9BC19ED}" dt="2025-11-13T20:22:22.971" v="47"/>
            <ac:spMkLst>
              <pc:docMk/>
              <pc:sldMasterMk cId="15983249" sldId="2147483660"/>
              <pc:sldLayoutMk cId="102455972" sldId="2147483965"/>
              <ac:spMk id="4" creationId="{31DF660E-C9A0-10DE-5E96-82889F9CC324}"/>
            </ac:spMkLst>
          </pc:spChg>
          <pc:spChg chg="mod">
            <ac:chgData name="Becky Gibson" userId="78b6f10f-8e3b-402f-80fe-51d86f58b018" providerId="ADAL" clId="{6A1BD1AC-7398-C54C-89D9-742FD9BC19ED}" dt="2025-11-13T20:22:22.971" v="47"/>
            <ac:spMkLst>
              <pc:docMk/>
              <pc:sldMasterMk cId="15983249" sldId="2147483660"/>
              <pc:sldLayoutMk cId="102455972" sldId="2147483965"/>
              <ac:spMk id="5" creationId="{7379E2DD-88E6-6532-AA9F-DB8C722C8C50}"/>
            </ac:spMkLst>
          </pc:spChg>
          <pc:spChg chg="mod">
            <ac:chgData name="Becky Gibson" userId="78b6f10f-8e3b-402f-80fe-51d86f58b018" providerId="ADAL" clId="{6A1BD1AC-7398-C54C-89D9-742FD9BC19ED}" dt="2025-11-13T20:22:22.971" v="47"/>
            <ac:spMkLst>
              <pc:docMk/>
              <pc:sldMasterMk cId="15983249" sldId="2147483660"/>
              <pc:sldLayoutMk cId="102455972" sldId="2147483965"/>
              <ac:spMk id="6" creationId="{73758AD5-AAF7-73ED-7151-75A05E22CD71}"/>
            </ac:spMkLst>
          </pc:spChg>
          <pc:grpChg chg="add mod">
            <ac:chgData name="Becky Gibson" userId="78b6f10f-8e3b-402f-80fe-51d86f58b018" providerId="ADAL" clId="{6A1BD1AC-7398-C54C-89D9-742FD9BC19ED}" dt="2025-11-13T20:22:22.971" v="47"/>
            <ac:grpSpMkLst>
              <pc:docMk/>
              <pc:sldMasterMk cId="15983249" sldId="2147483660"/>
              <pc:sldLayoutMk cId="102455972" sldId="2147483965"/>
              <ac:grpSpMk id="2" creationId="{6BB141C1-6CA1-08D0-9C17-8EE5E229B4D3}"/>
            </ac:grpSpMkLst>
          </pc:grpChg>
        </pc:sldLayoutChg>
        <pc:sldLayoutChg chg="addSp delSp modSp mod">
          <pc:chgData name="Becky Gibson" userId="78b6f10f-8e3b-402f-80fe-51d86f58b018" providerId="ADAL" clId="{6A1BD1AC-7398-C54C-89D9-742FD9BC19ED}" dt="2025-11-13T22:38:02.548" v="760"/>
          <pc:sldLayoutMkLst>
            <pc:docMk/>
            <pc:sldMasterMk cId="15983249" sldId="2147483660"/>
            <pc:sldLayoutMk cId="2513242905" sldId="2147483966"/>
          </pc:sldLayoutMkLst>
          <pc:spChg chg="mod">
            <ac:chgData name="Becky Gibson" userId="78b6f10f-8e3b-402f-80fe-51d86f58b018" providerId="ADAL" clId="{6A1BD1AC-7398-C54C-89D9-742FD9BC19ED}" dt="2025-11-13T22:38:02.548" v="760"/>
            <ac:spMkLst>
              <pc:docMk/>
              <pc:sldMasterMk cId="15983249" sldId="2147483660"/>
              <pc:sldLayoutMk cId="2513242905" sldId="2147483966"/>
              <ac:spMk id="4" creationId="{ABDC21AF-EB4C-36E0-7440-77867AC3C63F}"/>
            </ac:spMkLst>
          </pc:spChg>
          <pc:spChg chg="mod">
            <ac:chgData name="Becky Gibson" userId="78b6f10f-8e3b-402f-80fe-51d86f58b018" providerId="ADAL" clId="{6A1BD1AC-7398-C54C-89D9-742FD9BC19ED}" dt="2025-11-13T22:38:02.548" v="760"/>
            <ac:spMkLst>
              <pc:docMk/>
              <pc:sldMasterMk cId="15983249" sldId="2147483660"/>
              <pc:sldLayoutMk cId="2513242905" sldId="2147483966"/>
              <ac:spMk id="6" creationId="{86531324-3265-EBC9-BFB9-696C313B6765}"/>
            </ac:spMkLst>
          </pc:spChg>
          <pc:spChg chg="mod">
            <ac:chgData name="Becky Gibson" userId="78b6f10f-8e3b-402f-80fe-51d86f58b018" providerId="ADAL" clId="{6A1BD1AC-7398-C54C-89D9-742FD9BC19ED}" dt="2025-11-13T22:38:02.548" v="760"/>
            <ac:spMkLst>
              <pc:docMk/>
              <pc:sldMasterMk cId="15983249" sldId="2147483660"/>
              <pc:sldLayoutMk cId="2513242905" sldId="2147483966"/>
              <ac:spMk id="7" creationId="{95497363-B593-F649-BE4F-36A5C9D598D4}"/>
            </ac:spMkLst>
          </pc:spChg>
          <pc:spChg chg="mod">
            <ac:chgData name="Becky Gibson" userId="78b6f10f-8e3b-402f-80fe-51d86f58b018" providerId="ADAL" clId="{6A1BD1AC-7398-C54C-89D9-742FD9BC19ED}" dt="2025-11-13T22:38:02.548" v="760"/>
            <ac:spMkLst>
              <pc:docMk/>
              <pc:sldMasterMk cId="15983249" sldId="2147483660"/>
              <pc:sldLayoutMk cId="2513242905" sldId="2147483966"/>
              <ac:spMk id="8" creationId="{2E9EB07F-5971-E1FF-4EF6-E841C26A6583}"/>
            </ac:spMkLst>
          </pc:spChg>
          <pc:grpChg chg="add mod">
            <ac:chgData name="Becky Gibson" userId="78b6f10f-8e3b-402f-80fe-51d86f58b018" providerId="ADAL" clId="{6A1BD1AC-7398-C54C-89D9-742FD9BC19ED}" dt="2025-11-13T22:38:02.548" v="760"/>
            <ac:grpSpMkLst>
              <pc:docMk/>
              <pc:sldMasterMk cId="15983249" sldId="2147483660"/>
              <pc:sldLayoutMk cId="2513242905" sldId="2147483966"/>
              <ac:grpSpMk id="2" creationId="{8EA13EEA-7677-DF17-A49A-99211FA06789}"/>
            </ac:grpSpMkLst>
          </pc:grpChg>
        </pc:sldLayoutChg>
        <pc:sldLayoutChg chg="addSp delSp modSp mod">
          <pc:chgData name="Becky Gibson" userId="78b6f10f-8e3b-402f-80fe-51d86f58b018" providerId="ADAL" clId="{6A1BD1AC-7398-C54C-89D9-742FD9BC19ED}" dt="2025-11-13T22:38:10.856" v="762"/>
          <pc:sldLayoutMkLst>
            <pc:docMk/>
            <pc:sldMasterMk cId="15983249" sldId="2147483660"/>
            <pc:sldLayoutMk cId="4165346989" sldId="2147483967"/>
          </pc:sldLayoutMkLst>
          <pc:spChg chg="mod">
            <ac:chgData name="Becky Gibson" userId="78b6f10f-8e3b-402f-80fe-51d86f58b018" providerId="ADAL" clId="{6A1BD1AC-7398-C54C-89D9-742FD9BC19ED}" dt="2025-11-13T22:38:10.856" v="762"/>
            <ac:spMkLst>
              <pc:docMk/>
              <pc:sldMasterMk cId="15983249" sldId="2147483660"/>
              <pc:sldLayoutMk cId="4165346989" sldId="2147483967"/>
              <ac:spMk id="5" creationId="{9018B51E-6372-3EDF-12C9-CFD4FEDEE629}"/>
            </ac:spMkLst>
          </pc:spChg>
          <pc:spChg chg="mod">
            <ac:chgData name="Becky Gibson" userId="78b6f10f-8e3b-402f-80fe-51d86f58b018" providerId="ADAL" clId="{6A1BD1AC-7398-C54C-89D9-742FD9BC19ED}" dt="2025-11-13T22:38:10.856" v="762"/>
            <ac:spMkLst>
              <pc:docMk/>
              <pc:sldMasterMk cId="15983249" sldId="2147483660"/>
              <pc:sldLayoutMk cId="4165346989" sldId="2147483967"/>
              <ac:spMk id="6" creationId="{F82499B7-3B63-EA41-C815-96A42520FE60}"/>
            </ac:spMkLst>
          </pc:spChg>
          <pc:spChg chg="mod">
            <ac:chgData name="Becky Gibson" userId="78b6f10f-8e3b-402f-80fe-51d86f58b018" providerId="ADAL" clId="{6A1BD1AC-7398-C54C-89D9-742FD9BC19ED}" dt="2025-11-13T22:38:10.856" v="762"/>
            <ac:spMkLst>
              <pc:docMk/>
              <pc:sldMasterMk cId="15983249" sldId="2147483660"/>
              <pc:sldLayoutMk cId="4165346989" sldId="2147483967"/>
              <ac:spMk id="7" creationId="{F9FAFB93-33FE-6D63-DF35-26700CB35889}"/>
            </ac:spMkLst>
          </pc:spChg>
          <pc:spChg chg="mod">
            <ac:chgData name="Becky Gibson" userId="78b6f10f-8e3b-402f-80fe-51d86f58b018" providerId="ADAL" clId="{6A1BD1AC-7398-C54C-89D9-742FD9BC19ED}" dt="2025-11-13T22:38:10.856" v="762"/>
            <ac:spMkLst>
              <pc:docMk/>
              <pc:sldMasterMk cId="15983249" sldId="2147483660"/>
              <pc:sldLayoutMk cId="4165346989" sldId="2147483967"/>
              <ac:spMk id="8" creationId="{2E55A4E7-2F09-04E6-F8A2-40D1C0E2E805}"/>
            </ac:spMkLst>
          </pc:spChg>
          <pc:grpChg chg="add mod">
            <ac:chgData name="Becky Gibson" userId="78b6f10f-8e3b-402f-80fe-51d86f58b018" providerId="ADAL" clId="{6A1BD1AC-7398-C54C-89D9-742FD9BC19ED}" dt="2025-11-13T22:38:10.856" v="762"/>
            <ac:grpSpMkLst>
              <pc:docMk/>
              <pc:sldMasterMk cId="15983249" sldId="2147483660"/>
              <pc:sldLayoutMk cId="4165346989" sldId="2147483967"/>
              <ac:grpSpMk id="4" creationId="{808A60DC-9E92-3AB0-2EBE-2C5D09279F30}"/>
            </ac:grpSpMkLst>
          </pc:gr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64FD7-73BC-5341-9B16-42B7A9173451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4A0E1-DBAB-5040-947F-CED1126B2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5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4A0E1-DBAB-5040-947F-CED1126B2B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54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Set navigate webpages to DOM order</a:t>
            </a:r>
          </a:p>
          <a:p>
            <a:r>
              <a:rPr lang="en-US">
                <a:ea typeface="Calibri"/>
                <a:cs typeface="Calibri"/>
              </a:rPr>
              <a:t>Speak column and row numbers (you can eventually turn this off – this setting will create double readouts of some cells)</a:t>
            </a:r>
          </a:p>
          <a:p>
            <a:r>
              <a:rPr lang="en-US">
                <a:ea typeface="Calibri"/>
                <a:cs typeface="Calibri"/>
              </a:rPr>
              <a:t>Enable live regions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4A0E1-DBAB-5040-947F-CED1126B2B7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52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4A0E1-DBAB-5040-947F-CED1126B2B7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40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54E62-792C-3F52-B2ED-AA321F9FB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206A0C-EF3A-74B2-44F9-26BDF03BEC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489EE7-C0F0-B232-6711-9C3C22B13A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5457D-0CA9-7EF6-295A-F9B43E2855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4A0E1-DBAB-5040-947F-CED1126B2B7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10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4A0E1-DBAB-5040-947F-CED1126B2B7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50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G - 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fidential Note" descr="Confidential">
            <a:extLst>
              <a:ext uri="{FF2B5EF4-FFF2-40B4-BE49-F238E27FC236}">
                <a16:creationId xmlns:a16="http://schemas.microsoft.com/office/drawing/2014/main" id="{4B72F4F7-06D9-6444-BF3C-EE88EFD68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5701" y="6489658"/>
            <a:ext cx="4574307" cy="306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>
                <a:cs typeface="Calibri" panose="020F0502020204030204" pitchFamily="34" charset="0"/>
              </a:rPr>
              <a:t>CONFIDENTIAL •  For Internal Use Only</a:t>
            </a:r>
          </a:p>
        </p:txBody>
      </p:sp>
      <p:sp>
        <p:nvSpPr>
          <p:cNvPr id="16" name="Slide Number" descr="Page Number">
            <a:extLst>
              <a:ext uri="{FF2B5EF4-FFF2-40B4-BE49-F238E27FC236}">
                <a16:creationId xmlns:a16="http://schemas.microsoft.com/office/drawing/2014/main" id="{133A81E4-DED7-014A-AC7C-1320364C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384" y="6530968"/>
            <a:ext cx="595746" cy="22402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spcBef>
                <a:spcPts val="0"/>
              </a:spcBef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23A240F-EAFE-E84F-B44C-6D7A08E0E4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note" descr="Footnote">
            <a:extLst>
              <a:ext uri="{FF2B5EF4-FFF2-40B4-BE49-F238E27FC236}">
                <a16:creationId xmlns:a16="http://schemas.microsoft.com/office/drawing/2014/main" id="{07339208-111A-8E42-BDF6-1CB316BB5C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069" y="6126164"/>
            <a:ext cx="11064241" cy="26644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a footnote or delete if not in use</a:t>
            </a:r>
          </a:p>
        </p:txBody>
      </p:sp>
      <p:sp>
        <p:nvSpPr>
          <p:cNvPr id="8" name="Content" descr="Content">
            <a:extLst>
              <a:ext uri="{FF2B5EF4-FFF2-40B4-BE49-F238E27FC236}">
                <a16:creationId xmlns:a16="http://schemas.microsoft.com/office/drawing/2014/main" id="{37BA9A86-E8A1-6E4A-8652-CAB7BCD9C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069" y="1582616"/>
            <a:ext cx="11071862" cy="414997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2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20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r>
              <a:rPr lang="en-US"/>
              <a:t>Use primary font, Calibri; size text up or down (18 pt. minimum)</a:t>
            </a:r>
          </a:p>
          <a:p>
            <a:pPr lvl="1"/>
            <a:r>
              <a:rPr lang="en-US"/>
              <a:t>First-level bullet</a:t>
            </a:r>
          </a:p>
          <a:p>
            <a:pPr lvl="2"/>
            <a:r>
              <a:rPr lang="en-US"/>
              <a:t>Second-level bullet, press Tab once </a:t>
            </a:r>
          </a:p>
          <a:p>
            <a:pPr lvl="3"/>
            <a:r>
              <a:rPr lang="en-US"/>
              <a:t>Third-level bullet, press Tab twice</a:t>
            </a:r>
          </a:p>
        </p:txBody>
      </p:sp>
      <p:sp>
        <p:nvSpPr>
          <p:cNvPr id="15" name="Title" descr="Title">
            <a:extLst>
              <a:ext uri="{FF2B5EF4-FFF2-40B4-BE49-F238E27FC236}">
                <a16:creationId xmlns:a16="http://schemas.microsoft.com/office/drawing/2014/main" id="{DE2E8E55-1021-6748-884C-B912F5DAD5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069" y="345225"/>
            <a:ext cx="11064242" cy="784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Title with Content</a:t>
            </a:r>
          </a:p>
        </p:txBody>
      </p:sp>
      <p:grpSp>
        <p:nvGrpSpPr>
          <p:cNvPr id="2" name="Graphic 4">
            <a:extLst>
              <a:ext uri="{FF2B5EF4-FFF2-40B4-BE49-F238E27FC236}">
                <a16:creationId xmlns:a16="http://schemas.microsoft.com/office/drawing/2014/main" id="{6A46B571-3703-848E-1511-CB6A1482C10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428809" y="6521346"/>
            <a:ext cx="437338" cy="172466"/>
            <a:chOff x="1847850" y="5010150"/>
            <a:chExt cx="2714372" cy="1070431"/>
          </a:xfrm>
          <a:solidFill>
            <a:schemeClr val="accent6"/>
          </a:solidFill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FDF69B8C-6698-5585-9C44-4D54E8E7EFB4}"/>
                </a:ext>
              </a:extLst>
            </p:cNvPr>
            <p:cNvSpPr/>
            <p:nvPr/>
          </p:nvSpPr>
          <p:spPr>
            <a:xfrm>
              <a:off x="1847850" y="5028933"/>
              <a:ext cx="895875" cy="1051576"/>
            </a:xfrm>
            <a:custGeom>
              <a:avLst/>
              <a:gdLst>
                <a:gd name="connsiteX0" fmla="*/ 670684 w 895875"/>
                <a:gd name="connsiteY0" fmla="*/ 600922 h 1051576"/>
                <a:gd name="connsiteX1" fmla="*/ 447866 w 895875"/>
                <a:gd name="connsiteY1" fmla="*/ 845032 h 1051576"/>
                <a:gd name="connsiteX2" fmla="*/ 225047 w 895875"/>
                <a:gd name="connsiteY2" fmla="*/ 600922 h 1051576"/>
                <a:gd name="connsiteX3" fmla="*/ 225047 w 895875"/>
                <a:gd name="connsiteY3" fmla="*/ 0 h 1051576"/>
                <a:gd name="connsiteX4" fmla="*/ 0 w 895875"/>
                <a:gd name="connsiteY4" fmla="*/ 0 h 1051576"/>
                <a:gd name="connsiteX5" fmla="*/ 0 w 895875"/>
                <a:gd name="connsiteY5" fmla="*/ 600922 h 1051576"/>
                <a:gd name="connsiteX6" fmla="*/ 447938 w 895875"/>
                <a:gd name="connsiteY6" fmla="*/ 1051577 h 1051576"/>
                <a:gd name="connsiteX7" fmla="*/ 895875 w 895875"/>
                <a:gd name="connsiteY7" fmla="*/ 600922 h 1051576"/>
                <a:gd name="connsiteX8" fmla="*/ 895875 w 895875"/>
                <a:gd name="connsiteY8" fmla="*/ 0 h 1051576"/>
                <a:gd name="connsiteX9" fmla="*/ 670756 w 895875"/>
                <a:gd name="connsiteY9" fmla="*/ 0 h 1051576"/>
                <a:gd name="connsiteX10" fmla="*/ 670756 w 895875"/>
                <a:gd name="connsiteY10" fmla="*/ 600922 h 105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5875" h="1051576">
                  <a:moveTo>
                    <a:pt x="670684" y="600922"/>
                  </a:moveTo>
                  <a:cubicBezTo>
                    <a:pt x="670684" y="775441"/>
                    <a:pt x="572253" y="845032"/>
                    <a:pt x="447866" y="845032"/>
                  </a:cubicBezTo>
                  <a:cubicBezTo>
                    <a:pt x="323479" y="845032"/>
                    <a:pt x="225047" y="775441"/>
                    <a:pt x="225047" y="600922"/>
                  </a:cubicBezTo>
                  <a:lnTo>
                    <a:pt x="225047" y="0"/>
                  </a:lnTo>
                  <a:lnTo>
                    <a:pt x="0" y="0"/>
                  </a:lnTo>
                  <a:lnTo>
                    <a:pt x="0" y="600922"/>
                  </a:lnTo>
                  <a:cubicBezTo>
                    <a:pt x="0" y="874899"/>
                    <a:pt x="199235" y="1051577"/>
                    <a:pt x="447938" y="1051577"/>
                  </a:cubicBezTo>
                  <a:cubicBezTo>
                    <a:pt x="696640" y="1051577"/>
                    <a:pt x="895875" y="874827"/>
                    <a:pt x="895875" y="600922"/>
                  </a:cubicBezTo>
                  <a:lnTo>
                    <a:pt x="895875" y="0"/>
                  </a:lnTo>
                  <a:lnTo>
                    <a:pt x="670756" y="0"/>
                  </a:lnTo>
                  <a:lnTo>
                    <a:pt x="670756" y="600922"/>
                  </a:lnTo>
                  <a:close/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1176038-0BAC-080E-675E-7A1D69CB1E66}"/>
                </a:ext>
              </a:extLst>
            </p:cNvPr>
            <p:cNvSpPr/>
            <p:nvPr/>
          </p:nvSpPr>
          <p:spPr>
            <a:xfrm>
              <a:off x="2903271" y="5028933"/>
              <a:ext cx="823831" cy="509658"/>
            </a:xfrm>
            <a:custGeom>
              <a:avLst/>
              <a:gdLst>
                <a:gd name="connsiteX0" fmla="*/ 380352 w 823831"/>
                <a:gd name="connsiteY0" fmla="*/ 443890 h 509658"/>
                <a:gd name="connsiteX1" fmla="*/ 823831 w 823831"/>
                <a:gd name="connsiteY1" fmla="*/ 0 h 509658"/>
                <a:gd name="connsiteX2" fmla="*/ 531989 w 823831"/>
                <a:gd name="connsiteY2" fmla="*/ 0 h 509658"/>
                <a:gd name="connsiteX3" fmla="*/ 225119 w 823831"/>
                <a:gd name="connsiteY3" fmla="*/ 307154 h 509658"/>
                <a:gd name="connsiteX4" fmla="*/ 225119 w 823831"/>
                <a:gd name="connsiteY4" fmla="*/ 0 h 509658"/>
                <a:gd name="connsiteX5" fmla="*/ 0 w 823831"/>
                <a:gd name="connsiteY5" fmla="*/ 0 h 509658"/>
                <a:gd name="connsiteX6" fmla="*/ 0 w 823831"/>
                <a:gd name="connsiteY6" fmla="*/ 286211 h 509658"/>
                <a:gd name="connsiteX7" fmla="*/ 380352 w 823831"/>
                <a:gd name="connsiteY7" fmla="*/ 443890 h 50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3831" h="509658">
                  <a:moveTo>
                    <a:pt x="380352" y="443890"/>
                  </a:moveTo>
                  <a:lnTo>
                    <a:pt x="823831" y="0"/>
                  </a:lnTo>
                  <a:lnTo>
                    <a:pt x="531989" y="0"/>
                  </a:lnTo>
                  <a:lnTo>
                    <a:pt x="225119" y="307154"/>
                  </a:lnTo>
                  <a:lnTo>
                    <a:pt x="225119" y="0"/>
                  </a:lnTo>
                  <a:lnTo>
                    <a:pt x="0" y="0"/>
                  </a:lnTo>
                  <a:lnTo>
                    <a:pt x="0" y="286211"/>
                  </a:lnTo>
                  <a:cubicBezTo>
                    <a:pt x="0" y="484911"/>
                    <a:pt x="240003" y="584369"/>
                    <a:pt x="380352" y="443890"/>
                  </a:cubicBezTo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1D6B1BB-F783-79E7-BD65-7436F25933D2}"/>
                </a:ext>
              </a:extLst>
            </p:cNvPr>
            <p:cNvSpPr/>
            <p:nvPr/>
          </p:nvSpPr>
          <p:spPr>
            <a:xfrm>
              <a:off x="2903271" y="5552068"/>
              <a:ext cx="823831" cy="509730"/>
            </a:xfrm>
            <a:custGeom>
              <a:avLst/>
              <a:gdLst>
                <a:gd name="connsiteX0" fmla="*/ 0 w 823831"/>
                <a:gd name="connsiteY0" fmla="*/ 223519 h 509730"/>
                <a:gd name="connsiteX1" fmla="*/ 0 w 823831"/>
                <a:gd name="connsiteY1" fmla="*/ 509731 h 509730"/>
                <a:gd name="connsiteX2" fmla="*/ 225119 w 823831"/>
                <a:gd name="connsiteY2" fmla="*/ 509731 h 509730"/>
                <a:gd name="connsiteX3" fmla="*/ 225119 w 823831"/>
                <a:gd name="connsiteY3" fmla="*/ 202577 h 509730"/>
                <a:gd name="connsiteX4" fmla="*/ 531989 w 823831"/>
                <a:gd name="connsiteY4" fmla="*/ 509731 h 509730"/>
                <a:gd name="connsiteX5" fmla="*/ 823831 w 823831"/>
                <a:gd name="connsiteY5" fmla="*/ 509731 h 509730"/>
                <a:gd name="connsiteX6" fmla="*/ 380352 w 823831"/>
                <a:gd name="connsiteY6" fmla="*/ 65768 h 509730"/>
                <a:gd name="connsiteX7" fmla="*/ 0 w 823831"/>
                <a:gd name="connsiteY7" fmla="*/ 223447 h 50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3831" h="509730">
                  <a:moveTo>
                    <a:pt x="0" y="223519"/>
                  </a:moveTo>
                  <a:lnTo>
                    <a:pt x="0" y="509731"/>
                  </a:lnTo>
                  <a:lnTo>
                    <a:pt x="225119" y="509731"/>
                  </a:lnTo>
                  <a:lnTo>
                    <a:pt x="225119" y="202577"/>
                  </a:lnTo>
                  <a:lnTo>
                    <a:pt x="531989" y="509731"/>
                  </a:lnTo>
                  <a:lnTo>
                    <a:pt x="823831" y="509731"/>
                  </a:lnTo>
                  <a:lnTo>
                    <a:pt x="380352" y="65768"/>
                  </a:lnTo>
                  <a:cubicBezTo>
                    <a:pt x="240003" y="-74711"/>
                    <a:pt x="0" y="24747"/>
                    <a:pt x="0" y="223447"/>
                  </a:cubicBezTo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A210C92-560E-2862-5587-EE93EBE3806F}"/>
                </a:ext>
              </a:extLst>
            </p:cNvPr>
            <p:cNvSpPr/>
            <p:nvPr/>
          </p:nvSpPr>
          <p:spPr>
            <a:xfrm>
              <a:off x="3637371" y="5010150"/>
              <a:ext cx="924850" cy="1070431"/>
            </a:xfrm>
            <a:custGeom>
              <a:avLst/>
              <a:gdLst>
                <a:gd name="connsiteX0" fmla="*/ 699444 w 924850"/>
                <a:gd name="connsiteY0" fmla="*/ 833590 h 1070431"/>
                <a:gd name="connsiteX1" fmla="*/ 533642 w 924850"/>
                <a:gd name="connsiteY1" fmla="*/ 863816 h 1070431"/>
                <a:gd name="connsiteX2" fmla="*/ 224760 w 924850"/>
                <a:gd name="connsiteY2" fmla="*/ 535144 h 1070431"/>
                <a:gd name="connsiteX3" fmla="*/ 533283 w 924850"/>
                <a:gd name="connsiteY3" fmla="*/ 206544 h 1070431"/>
                <a:gd name="connsiteX4" fmla="*/ 776665 w 924850"/>
                <a:gd name="connsiteY4" fmla="*/ 300533 h 1070431"/>
                <a:gd name="connsiteX5" fmla="*/ 919530 w 924850"/>
                <a:gd name="connsiteY5" fmla="*/ 154656 h 1070431"/>
                <a:gd name="connsiteX6" fmla="*/ 525446 w 924850"/>
                <a:gd name="connsiteY6" fmla="*/ 0 h 1070431"/>
                <a:gd name="connsiteX7" fmla="*/ 0 w 924850"/>
                <a:gd name="connsiteY7" fmla="*/ 535216 h 1070431"/>
                <a:gd name="connsiteX8" fmla="*/ 521348 w 924850"/>
                <a:gd name="connsiteY8" fmla="*/ 1070432 h 1070431"/>
                <a:gd name="connsiteX9" fmla="*/ 924851 w 924850"/>
                <a:gd name="connsiteY9" fmla="*/ 966224 h 1070431"/>
                <a:gd name="connsiteX10" fmla="*/ 924851 w 924850"/>
                <a:gd name="connsiteY10" fmla="*/ 535216 h 1070431"/>
                <a:gd name="connsiteX11" fmla="*/ 699516 w 924850"/>
                <a:gd name="connsiteY11" fmla="*/ 535216 h 1070431"/>
                <a:gd name="connsiteX12" fmla="*/ 699516 w 924850"/>
                <a:gd name="connsiteY12" fmla="*/ 833590 h 10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4850" h="1070431">
                  <a:moveTo>
                    <a:pt x="699444" y="833590"/>
                  </a:moveTo>
                  <a:cubicBezTo>
                    <a:pt x="643362" y="852517"/>
                    <a:pt x="598784" y="863816"/>
                    <a:pt x="533642" y="863816"/>
                  </a:cubicBezTo>
                  <a:cubicBezTo>
                    <a:pt x="349938" y="863816"/>
                    <a:pt x="224760" y="728878"/>
                    <a:pt x="224760" y="535144"/>
                  </a:cubicBezTo>
                  <a:cubicBezTo>
                    <a:pt x="224760" y="341410"/>
                    <a:pt x="341022" y="206544"/>
                    <a:pt x="533283" y="206544"/>
                  </a:cubicBezTo>
                  <a:cubicBezTo>
                    <a:pt x="622080" y="206544"/>
                    <a:pt x="701817" y="238569"/>
                    <a:pt x="776665" y="300533"/>
                  </a:cubicBezTo>
                  <a:lnTo>
                    <a:pt x="919530" y="154656"/>
                  </a:lnTo>
                  <a:cubicBezTo>
                    <a:pt x="821602" y="55990"/>
                    <a:pt x="683770" y="0"/>
                    <a:pt x="525446" y="0"/>
                  </a:cubicBezTo>
                  <a:cubicBezTo>
                    <a:pt x="219727" y="0"/>
                    <a:pt x="0" y="223241"/>
                    <a:pt x="0" y="535216"/>
                  </a:cubicBezTo>
                  <a:cubicBezTo>
                    <a:pt x="0" y="847191"/>
                    <a:pt x="219727" y="1070432"/>
                    <a:pt x="521348" y="1070432"/>
                  </a:cubicBezTo>
                  <a:cubicBezTo>
                    <a:pt x="626969" y="1070432"/>
                    <a:pt x="831021" y="1032506"/>
                    <a:pt x="924851" y="966224"/>
                  </a:cubicBezTo>
                  <a:lnTo>
                    <a:pt x="924851" y="535216"/>
                  </a:lnTo>
                  <a:lnTo>
                    <a:pt x="699516" y="535216"/>
                  </a:lnTo>
                  <a:lnTo>
                    <a:pt x="699516" y="833590"/>
                  </a:lnTo>
                  <a:close/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accent6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1888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G 2.0 - Content Slide with Right Imag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erson holding a phone&#10;&#10;Description automatically generated">
            <a:extLst>
              <a:ext uri="{FF2B5EF4-FFF2-40B4-BE49-F238E27FC236}">
                <a16:creationId xmlns:a16="http://schemas.microsoft.com/office/drawing/2014/main" id="{3BB8D6F9-87F5-17F7-3803-37842BB2E2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0726" y="-1"/>
            <a:ext cx="8451273" cy="685800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AD36293-203E-9EE5-90F7-513F1CD20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63259" y="-2"/>
            <a:ext cx="2328740" cy="685800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239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6EA8E1-9E0D-8C76-11C5-876A3EE2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476824" cy="6858000"/>
          </a:xfrm>
          <a:prstGeom prst="rect">
            <a:avLst/>
          </a:prstGeom>
          <a:solidFill>
            <a:srgbClr val="033C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1EFAA8-307C-A30B-0A5E-BB8E779DF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40726" y="0"/>
            <a:ext cx="3550411" cy="6858000"/>
          </a:xfrm>
          <a:prstGeom prst="rect">
            <a:avLst/>
          </a:prstGeom>
          <a:gradFill flip="none" rotWithShape="1">
            <a:gsLst>
              <a:gs pos="49000">
                <a:srgbClr val="033C3D">
                  <a:alpha val="80000"/>
                </a:srgbClr>
              </a:gs>
              <a:gs pos="0">
                <a:srgbClr val="033C3D"/>
              </a:gs>
              <a:gs pos="100000">
                <a:srgbClr val="033C3D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fidential Note" descr="Confidential">
            <a:extLst>
              <a:ext uri="{FF2B5EF4-FFF2-40B4-BE49-F238E27FC236}">
                <a16:creationId xmlns:a16="http://schemas.microsoft.com/office/drawing/2014/main" id="{13FC4AE1-2F79-624F-9521-05DB30FAD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8604" y="6489658"/>
            <a:ext cx="4574307" cy="306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>
                <a:cs typeface="Calibri" panose="020F0502020204030204" pitchFamily="34" charset="0"/>
              </a:rPr>
              <a:t>CONFIDENTIAL •  For Internal Use Only</a:t>
            </a:r>
          </a:p>
        </p:txBody>
      </p:sp>
      <p:sp>
        <p:nvSpPr>
          <p:cNvPr id="13" name="Slide Number" descr="Page Number">
            <a:extLst>
              <a:ext uri="{FF2B5EF4-FFF2-40B4-BE49-F238E27FC236}">
                <a16:creationId xmlns:a16="http://schemas.microsoft.com/office/drawing/2014/main" id="{0B1426D3-0B0F-9B44-B5F3-010FB5C0B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384" y="6530968"/>
            <a:ext cx="595746" cy="22402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23A240F-EAFE-E84F-B44C-6D7A08E0E4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note" descr="Footnote">
            <a:extLst>
              <a:ext uri="{FF2B5EF4-FFF2-40B4-BE49-F238E27FC236}">
                <a16:creationId xmlns:a16="http://schemas.microsoft.com/office/drawing/2014/main" id="{0ADE7EF6-EC98-0C4C-94CF-325759DDF7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952" y="5961810"/>
            <a:ext cx="5172022" cy="38267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a footnote or delete if not in use</a:t>
            </a:r>
          </a:p>
        </p:txBody>
      </p:sp>
      <p:sp>
        <p:nvSpPr>
          <p:cNvPr id="15" name="Title" descr="Title">
            <a:extLst>
              <a:ext uri="{FF2B5EF4-FFF2-40B4-BE49-F238E27FC236}">
                <a16:creationId xmlns:a16="http://schemas.microsoft.com/office/drawing/2014/main" id="{0C0232D9-F84B-FC45-A122-9FA2E2112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952" y="606809"/>
            <a:ext cx="5172022" cy="96455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Content with Image</a:t>
            </a:r>
          </a:p>
        </p:txBody>
      </p:sp>
      <p:sp>
        <p:nvSpPr>
          <p:cNvPr id="16" name="Subtitle" descr="Content">
            <a:extLst>
              <a:ext uri="{FF2B5EF4-FFF2-40B4-BE49-F238E27FC236}">
                <a16:creationId xmlns:a16="http://schemas.microsoft.com/office/drawing/2014/main" id="{67C4E9D6-A4DE-9A49-975F-8621D44C37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4952" y="1571362"/>
            <a:ext cx="5172022" cy="43904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defRPr sz="2400" b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bg1"/>
                </a:solidFill>
              </a:defRPr>
            </a:lvl4pPr>
          </a:lstStyle>
          <a:p>
            <a:r>
              <a:rPr lang="en-US"/>
              <a:t>Use primary font, Calibri; size text up or down (18 pt. minimum)</a:t>
            </a:r>
          </a:p>
          <a:p>
            <a:pPr lvl="1"/>
            <a:r>
              <a:rPr lang="en-US"/>
              <a:t>First-level bullet</a:t>
            </a:r>
          </a:p>
          <a:p>
            <a:pPr lvl="2"/>
            <a:r>
              <a:rPr lang="en-US"/>
              <a:t>Second-level bullet, press Tab once </a:t>
            </a:r>
          </a:p>
          <a:p>
            <a:pPr lvl="3"/>
            <a:r>
              <a:rPr lang="en-US"/>
              <a:t>Third-level bullet, press Tab twice</a:t>
            </a:r>
          </a:p>
        </p:txBody>
      </p:sp>
      <p:grpSp>
        <p:nvGrpSpPr>
          <p:cNvPr id="2" name="Graphic 4">
            <a:extLst>
              <a:ext uri="{FF2B5EF4-FFF2-40B4-BE49-F238E27FC236}">
                <a16:creationId xmlns:a16="http://schemas.microsoft.com/office/drawing/2014/main" id="{6BB141C1-6CA1-08D0-9C17-8EE5E229B4D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428809" y="6521346"/>
            <a:ext cx="437338" cy="172466"/>
            <a:chOff x="1847850" y="5010150"/>
            <a:chExt cx="2714372" cy="1070431"/>
          </a:xfrm>
          <a:solidFill>
            <a:schemeClr val="accent6"/>
          </a:solidFill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03DEC3F5-D85B-0A3D-961D-102504437AF3}"/>
                </a:ext>
              </a:extLst>
            </p:cNvPr>
            <p:cNvSpPr/>
            <p:nvPr/>
          </p:nvSpPr>
          <p:spPr>
            <a:xfrm>
              <a:off x="1847850" y="5028933"/>
              <a:ext cx="895875" cy="1051576"/>
            </a:xfrm>
            <a:custGeom>
              <a:avLst/>
              <a:gdLst>
                <a:gd name="connsiteX0" fmla="*/ 670684 w 895875"/>
                <a:gd name="connsiteY0" fmla="*/ 600922 h 1051576"/>
                <a:gd name="connsiteX1" fmla="*/ 447866 w 895875"/>
                <a:gd name="connsiteY1" fmla="*/ 845032 h 1051576"/>
                <a:gd name="connsiteX2" fmla="*/ 225047 w 895875"/>
                <a:gd name="connsiteY2" fmla="*/ 600922 h 1051576"/>
                <a:gd name="connsiteX3" fmla="*/ 225047 w 895875"/>
                <a:gd name="connsiteY3" fmla="*/ 0 h 1051576"/>
                <a:gd name="connsiteX4" fmla="*/ 0 w 895875"/>
                <a:gd name="connsiteY4" fmla="*/ 0 h 1051576"/>
                <a:gd name="connsiteX5" fmla="*/ 0 w 895875"/>
                <a:gd name="connsiteY5" fmla="*/ 600922 h 1051576"/>
                <a:gd name="connsiteX6" fmla="*/ 447938 w 895875"/>
                <a:gd name="connsiteY6" fmla="*/ 1051577 h 1051576"/>
                <a:gd name="connsiteX7" fmla="*/ 895875 w 895875"/>
                <a:gd name="connsiteY7" fmla="*/ 600922 h 1051576"/>
                <a:gd name="connsiteX8" fmla="*/ 895875 w 895875"/>
                <a:gd name="connsiteY8" fmla="*/ 0 h 1051576"/>
                <a:gd name="connsiteX9" fmla="*/ 670756 w 895875"/>
                <a:gd name="connsiteY9" fmla="*/ 0 h 1051576"/>
                <a:gd name="connsiteX10" fmla="*/ 670756 w 895875"/>
                <a:gd name="connsiteY10" fmla="*/ 600922 h 105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5875" h="1051576">
                  <a:moveTo>
                    <a:pt x="670684" y="600922"/>
                  </a:moveTo>
                  <a:cubicBezTo>
                    <a:pt x="670684" y="775441"/>
                    <a:pt x="572253" y="845032"/>
                    <a:pt x="447866" y="845032"/>
                  </a:cubicBezTo>
                  <a:cubicBezTo>
                    <a:pt x="323479" y="845032"/>
                    <a:pt x="225047" y="775441"/>
                    <a:pt x="225047" y="600922"/>
                  </a:cubicBezTo>
                  <a:lnTo>
                    <a:pt x="225047" y="0"/>
                  </a:lnTo>
                  <a:lnTo>
                    <a:pt x="0" y="0"/>
                  </a:lnTo>
                  <a:lnTo>
                    <a:pt x="0" y="600922"/>
                  </a:lnTo>
                  <a:cubicBezTo>
                    <a:pt x="0" y="874899"/>
                    <a:pt x="199235" y="1051577"/>
                    <a:pt x="447938" y="1051577"/>
                  </a:cubicBezTo>
                  <a:cubicBezTo>
                    <a:pt x="696640" y="1051577"/>
                    <a:pt x="895875" y="874827"/>
                    <a:pt x="895875" y="600922"/>
                  </a:cubicBezTo>
                  <a:lnTo>
                    <a:pt x="895875" y="0"/>
                  </a:lnTo>
                  <a:lnTo>
                    <a:pt x="670756" y="0"/>
                  </a:lnTo>
                  <a:lnTo>
                    <a:pt x="670756" y="600922"/>
                  </a:lnTo>
                  <a:close/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31DF660E-C9A0-10DE-5E96-82889F9CC324}"/>
                </a:ext>
              </a:extLst>
            </p:cNvPr>
            <p:cNvSpPr/>
            <p:nvPr/>
          </p:nvSpPr>
          <p:spPr>
            <a:xfrm>
              <a:off x="2903271" y="5028933"/>
              <a:ext cx="823831" cy="509658"/>
            </a:xfrm>
            <a:custGeom>
              <a:avLst/>
              <a:gdLst>
                <a:gd name="connsiteX0" fmla="*/ 380352 w 823831"/>
                <a:gd name="connsiteY0" fmla="*/ 443890 h 509658"/>
                <a:gd name="connsiteX1" fmla="*/ 823831 w 823831"/>
                <a:gd name="connsiteY1" fmla="*/ 0 h 509658"/>
                <a:gd name="connsiteX2" fmla="*/ 531989 w 823831"/>
                <a:gd name="connsiteY2" fmla="*/ 0 h 509658"/>
                <a:gd name="connsiteX3" fmla="*/ 225119 w 823831"/>
                <a:gd name="connsiteY3" fmla="*/ 307154 h 509658"/>
                <a:gd name="connsiteX4" fmla="*/ 225119 w 823831"/>
                <a:gd name="connsiteY4" fmla="*/ 0 h 509658"/>
                <a:gd name="connsiteX5" fmla="*/ 0 w 823831"/>
                <a:gd name="connsiteY5" fmla="*/ 0 h 509658"/>
                <a:gd name="connsiteX6" fmla="*/ 0 w 823831"/>
                <a:gd name="connsiteY6" fmla="*/ 286211 h 509658"/>
                <a:gd name="connsiteX7" fmla="*/ 380352 w 823831"/>
                <a:gd name="connsiteY7" fmla="*/ 443890 h 50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3831" h="509658">
                  <a:moveTo>
                    <a:pt x="380352" y="443890"/>
                  </a:moveTo>
                  <a:lnTo>
                    <a:pt x="823831" y="0"/>
                  </a:lnTo>
                  <a:lnTo>
                    <a:pt x="531989" y="0"/>
                  </a:lnTo>
                  <a:lnTo>
                    <a:pt x="225119" y="307154"/>
                  </a:lnTo>
                  <a:lnTo>
                    <a:pt x="225119" y="0"/>
                  </a:lnTo>
                  <a:lnTo>
                    <a:pt x="0" y="0"/>
                  </a:lnTo>
                  <a:lnTo>
                    <a:pt x="0" y="286211"/>
                  </a:lnTo>
                  <a:cubicBezTo>
                    <a:pt x="0" y="484911"/>
                    <a:pt x="240003" y="584369"/>
                    <a:pt x="380352" y="443890"/>
                  </a:cubicBezTo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379E2DD-88E6-6532-AA9F-DB8C722C8C50}"/>
                </a:ext>
              </a:extLst>
            </p:cNvPr>
            <p:cNvSpPr/>
            <p:nvPr/>
          </p:nvSpPr>
          <p:spPr>
            <a:xfrm>
              <a:off x="2903271" y="5552068"/>
              <a:ext cx="823831" cy="509730"/>
            </a:xfrm>
            <a:custGeom>
              <a:avLst/>
              <a:gdLst>
                <a:gd name="connsiteX0" fmla="*/ 0 w 823831"/>
                <a:gd name="connsiteY0" fmla="*/ 223519 h 509730"/>
                <a:gd name="connsiteX1" fmla="*/ 0 w 823831"/>
                <a:gd name="connsiteY1" fmla="*/ 509731 h 509730"/>
                <a:gd name="connsiteX2" fmla="*/ 225119 w 823831"/>
                <a:gd name="connsiteY2" fmla="*/ 509731 h 509730"/>
                <a:gd name="connsiteX3" fmla="*/ 225119 w 823831"/>
                <a:gd name="connsiteY3" fmla="*/ 202577 h 509730"/>
                <a:gd name="connsiteX4" fmla="*/ 531989 w 823831"/>
                <a:gd name="connsiteY4" fmla="*/ 509731 h 509730"/>
                <a:gd name="connsiteX5" fmla="*/ 823831 w 823831"/>
                <a:gd name="connsiteY5" fmla="*/ 509731 h 509730"/>
                <a:gd name="connsiteX6" fmla="*/ 380352 w 823831"/>
                <a:gd name="connsiteY6" fmla="*/ 65768 h 509730"/>
                <a:gd name="connsiteX7" fmla="*/ 0 w 823831"/>
                <a:gd name="connsiteY7" fmla="*/ 223447 h 50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3831" h="509730">
                  <a:moveTo>
                    <a:pt x="0" y="223519"/>
                  </a:moveTo>
                  <a:lnTo>
                    <a:pt x="0" y="509731"/>
                  </a:lnTo>
                  <a:lnTo>
                    <a:pt x="225119" y="509731"/>
                  </a:lnTo>
                  <a:lnTo>
                    <a:pt x="225119" y="202577"/>
                  </a:lnTo>
                  <a:lnTo>
                    <a:pt x="531989" y="509731"/>
                  </a:lnTo>
                  <a:lnTo>
                    <a:pt x="823831" y="509731"/>
                  </a:lnTo>
                  <a:lnTo>
                    <a:pt x="380352" y="65768"/>
                  </a:lnTo>
                  <a:cubicBezTo>
                    <a:pt x="240003" y="-74711"/>
                    <a:pt x="0" y="24747"/>
                    <a:pt x="0" y="223447"/>
                  </a:cubicBezTo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3758AD5-AAF7-73ED-7151-75A05E22CD71}"/>
                </a:ext>
              </a:extLst>
            </p:cNvPr>
            <p:cNvSpPr/>
            <p:nvPr/>
          </p:nvSpPr>
          <p:spPr>
            <a:xfrm>
              <a:off x="3637371" y="5010150"/>
              <a:ext cx="924850" cy="1070431"/>
            </a:xfrm>
            <a:custGeom>
              <a:avLst/>
              <a:gdLst>
                <a:gd name="connsiteX0" fmla="*/ 699444 w 924850"/>
                <a:gd name="connsiteY0" fmla="*/ 833590 h 1070431"/>
                <a:gd name="connsiteX1" fmla="*/ 533642 w 924850"/>
                <a:gd name="connsiteY1" fmla="*/ 863816 h 1070431"/>
                <a:gd name="connsiteX2" fmla="*/ 224760 w 924850"/>
                <a:gd name="connsiteY2" fmla="*/ 535144 h 1070431"/>
                <a:gd name="connsiteX3" fmla="*/ 533283 w 924850"/>
                <a:gd name="connsiteY3" fmla="*/ 206544 h 1070431"/>
                <a:gd name="connsiteX4" fmla="*/ 776665 w 924850"/>
                <a:gd name="connsiteY4" fmla="*/ 300533 h 1070431"/>
                <a:gd name="connsiteX5" fmla="*/ 919530 w 924850"/>
                <a:gd name="connsiteY5" fmla="*/ 154656 h 1070431"/>
                <a:gd name="connsiteX6" fmla="*/ 525446 w 924850"/>
                <a:gd name="connsiteY6" fmla="*/ 0 h 1070431"/>
                <a:gd name="connsiteX7" fmla="*/ 0 w 924850"/>
                <a:gd name="connsiteY7" fmla="*/ 535216 h 1070431"/>
                <a:gd name="connsiteX8" fmla="*/ 521348 w 924850"/>
                <a:gd name="connsiteY8" fmla="*/ 1070432 h 1070431"/>
                <a:gd name="connsiteX9" fmla="*/ 924851 w 924850"/>
                <a:gd name="connsiteY9" fmla="*/ 966224 h 1070431"/>
                <a:gd name="connsiteX10" fmla="*/ 924851 w 924850"/>
                <a:gd name="connsiteY10" fmla="*/ 535216 h 1070431"/>
                <a:gd name="connsiteX11" fmla="*/ 699516 w 924850"/>
                <a:gd name="connsiteY11" fmla="*/ 535216 h 1070431"/>
                <a:gd name="connsiteX12" fmla="*/ 699516 w 924850"/>
                <a:gd name="connsiteY12" fmla="*/ 833590 h 10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4850" h="1070431">
                  <a:moveTo>
                    <a:pt x="699444" y="833590"/>
                  </a:moveTo>
                  <a:cubicBezTo>
                    <a:pt x="643362" y="852517"/>
                    <a:pt x="598784" y="863816"/>
                    <a:pt x="533642" y="863816"/>
                  </a:cubicBezTo>
                  <a:cubicBezTo>
                    <a:pt x="349938" y="863816"/>
                    <a:pt x="224760" y="728878"/>
                    <a:pt x="224760" y="535144"/>
                  </a:cubicBezTo>
                  <a:cubicBezTo>
                    <a:pt x="224760" y="341410"/>
                    <a:pt x="341022" y="206544"/>
                    <a:pt x="533283" y="206544"/>
                  </a:cubicBezTo>
                  <a:cubicBezTo>
                    <a:pt x="622080" y="206544"/>
                    <a:pt x="701817" y="238569"/>
                    <a:pt x="776665" y="300533"/>
                  </a:cubicBezTo>
                  <a:lnTo>
                    <a:pt x="919530" y="154656"/>
                  </a:lnTo>
                  <a:cubicBezTo>
                    <a:pt x="821602" y="55990"/>
                    <a:pt x="683770" y="0"/>
                    <a:pt x="525446" y="0"/>
                  </a:cubicBezTo>
                  <a:cubicBezTo>
                    <a:pt x="219727" y="0"/>
                    <a:pt x="0" y="223241"/>
                    <a:pt x="0" y="535216"/>
                  </a:cubicBezTo>
                  <a:cubicBezTo>
                    <a:pt x="0" y="847191"/>
                    <a:pt x="219727" y="1070432"/>
                    <a:pt x="521348" y="1070432"/>
                  </a:cubicBezTo>
                  <a:cubicBezTo>
                    <a:pt x="626969" y="1070432"/>
                    <a:pt x="831021" y="1032506"/>
                    <a:pt x="924851" y="966224"/>
                  </a:cubicBezTo>
                  <a:lnTo>
                    <a:pt x="924851" y="535216"/>
                  </a:lnTo>
                  <a:lnTo>
                    <a:pt x="699516" y="535216"/>
                  </a:lnTo>
                  <a:lnTo>
                    <a:pt x="699516" y="833590"/>
                  </a:lnTo>
                  <a:close/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accent6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455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G 2.0 - Pattern 1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KG Pattern Background">
            <a:extLst>
              <a:ext uri="{FF2B5EF4-FFF2-40B4-BE49-F238E27FC236}">
                <a16:creationId xmlns:a16="http://schemas.microsoft.com/office/drawing/2014/main" id="{CC9BCA55-AAD1-CDD0-A94B-D9993463E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fidential Note" descr="Confidential">
            <a:extLst>
              <a:ext uri="{FF2B5EF4-FFF2-40B4-BE49-F238E27FC236}">
                <a16:creationId xmlns:a16="http://schemas.microsoft.com/office/drawing/2014/main" id="{13FC4AE1-2F79-624F-9521-05DB30FAD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468" y="6489658"/>
            <a:ext cx="4574307" cy="306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>
                <a:cs typeface="Calibri" panose="020F0502020204030204" pitchFamily="34" charset="0"/>
              </a:rPr>
              <a:t>CONFIDENTIAL •  For Internal Use Only</a:t>
            </a:r>
          </a:p>
        </p:txBody>
      </p:sp>
      <p:sp>
        <p:nvSpPr>
          <p:cNvPr id="13" name="Slide Number" descr="Page Number">
            <a:extLst>
              <a:ext uri="{FF2B5EF4-FFF2-40B4-BE49-F238E27FC236}">
                <a16:creationId xmlns:a16="http://schemas.microsoft.com/office/drawing/2014/main" id="{0B1426D3-0B0F-9B44-B5F3-010FB5C0B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384" y="6530968"/>
            <a:ext cx="595746" cy="22402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23A240F-EAFE-E84F-B44C-6D7A08E0E4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note" descr="Footnote">
            <a:extLst>
              <a:ext uri="{FF2B5EF4-FFF2-40B4-BE49-F238E27FC236}">
                <a16:creationId xmlns:a16="http://schemas.microsoft.com/office/drawing/2014/main" id="{0ADE7EF6-EC98-0C4C-94CF-325759DDF7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068" y="6009936"/>
            <a:ext cx="6468261" cy="38267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a footnote or delete if not in use</a:t>
            </a:r>
          </a:p>
        </p:txBody>
      </p:sp>
      <p:sp>
        <p:nvSpPr>
          <p:cNvPr id="15" name="Title" descr="Title">
            <a:extLst>
              <a:ext uri="{FF2B5EF4-FFF2-40B4-BE49-F238E27FC236}">
                <a16:creationId xmlns:a16="http://schemas.microsoft.com/office/drawing/2014/main" id="{0C0232D9-F84B-FC45-A122-9FA2E2112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068" y="357535"/>
            <a:ext cx="6468261" cy="96455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Content with Image</a:t>
            </a:r>
          </a:p>
        </p:txBody>
      </p:sp>
      <p:sp>
        <p:nvSpPr>
          <p:cNvPr id="16" name="Subtitle" descr="Content">
            <a:extLst>
              <a:ext uri="{FF2B5EF4-FFF2-40B4-BE49-F238E27FC236}">
                <a16:creationId xmlns:a16="http://schemas.microsoft.com/office/drawing/2014/main" id="{67C4E9D6-A4DE-9A49-975F-8621D44C37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8961" y="1460450"/>
            <a:ext cx="6439368" cy="44111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defRPr sz="2400" b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bg1"/>
                </a:solidFill>
              </a:defRPr>
            </a:lvl4pPr>
          </a:lstStyle>
          <a:p>
            <a:r>
              <a:rPr lang="en-US"/>
              <a:t>Use primary font, Calibri; size text up or down (18 pt. minimum)</a:t>
            </a:r>
          </a:p>
          <a:p>
            <a:pPr lvl="1"/>
            <a:r>
              <a:rPr lang="en-US"/>
              <a:t>First-level bullet</a:t>
            </a:r>
          </a:p>
          <a:p>
            <a:pPr lvl="2"/>
            <a:r>
              <a:rPr lang="en-US"/>
              <a:t>Second-level bullet, press Tab once </a:t>
            </a:r>
          </a:p>
          <a:p>
            <a:pPr lvl="3"/>
            <a:r>
              <a:rPr lang="en-US"/>
              <a:t>Third-level bullet, press Tab twice</a:t>
            </a:r>
          </a:p>
        </p:txBody>
      </p:sp>
      <p:grpSp>
        <p:nvGrpSpPr>
          <p:cNvPr id="2" name="Graphic 4">
            <a:extLst>
              <a:ext uri="{FF2B5EF4-FFF2-40B4-BE49-F238E27FC236}">
                <a16:creationId xmlns:a16="http://schemas.microsoft.com/office/drawing/2014/main" id="{8EA13EEA-7677-DF17-A49A-99211FA0678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428809" y="6521346"/>
            <a:ext cx="437338" cy="172466"/>
            <a:chOff x="1847850" y="5010150"/>
            <a:chExt cx="2714372" cy="1070431"/>
          </a:xfrm>
          <a:solidFill>
            <a:schemeClr val="bg1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ABDC21AF-EB4C-36E0-7440-77867AC3C63F}"/>
                </a:ext>
              </a:extLst>
            </p:cNvPr>
            <p:cNvSpPr/>
            <p:nvPr/>
          </p:nvSpPr>
          <p:spPr>
            <a:xfrm>
              <a:off x="1847850" y="5028933"/>
              <a:ext cx="895875" cy="1051576"/>
            </a:xfrm>
            <a:custGeom>
              <a:avLst/>
              <a:gdLst>
                <a:gd name="connsiteX0" fmla="*/ 670684 w 895875"/>
                <a:gd name="connsiteY0" fmla="*/ 600922 h 1051576"/>
                <a:gd name="connsiteX1" fmla="*/ 447866 w 895875"/>
                <a:gd name="connsiteY1" fmla="*/ 845032 h 1051576"/>
                <a:gd name="connsiteX2" fmla="*/ 225047 w 895875"/>
                <a:gd name="connsiteY2" fmla="*/ 600922 h 1051576"/>
                <a:gd name="connsiteX3" fmla="*/ 225047 w 895875"/>
                <a:gd name="connsiteY3" fmla="*/ 0 h 1051576"/>
                <a:gd name="connsiteX4" fmla="*/ 0 w 895875"/>
                <a:gd name="connsiteY4" fmla="*/ 0 h 1051576"/>
                <a:gd name="connsiteX5" fmla="*/ 0 w 895875"/>
                <a:gd name="connsiteY5" fmla="*/ 600922 h 1051576"/>
                <a:gd name="connsiteX6" fmla="*/ 447938 w 895875"/>
                <a:gd name="connsiteY6" fmla="*/ 1051577 h 1051576"/>
                <a:gd name="connsiteX7" fmla="*/ 895875 w 895875"/>
                <a:gd name="connsiteY7" fmla="*/ 600922 h 1051576"/>
                <a:gd name="connsiteX8" fmla="*/ 895875 w 895875"/>
                <a:gd name="connsiteY8" fmla="*/ 0 h 1051576"/>
                <a:gd name="connsiteX9" fmla="*/ 670756 w 895875"/>
                <a:gd name="connsiteY9" fmla="*/ 0 h 1051576"/>
                <a:gd name="connsiteX10" fmla="*/ 670756 w 895875"/>
                <a:gd name="connsiteY10" fmla="*/ 600922 h 105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5875" h="1051576">
                  <a:moveTo>
                    <a:pt x="670684" y="600922"/>
                  </a:moveTo>
                  <a:cubicBezTo>
                    <a:pt x="670684" y="775441"/>
                    <a:pt x="572253" y="845032"/>
                    <a:pt x="447866" y="845032"/>
                  </a:cubicBezTo>
                  <a:cubicBezTo>
                    <a:pt x="323479" y="845032"/>
                    <a:pt x="225047" y="775441"/>
                    <a:pt x="225047" y="600922"/>
                  </a:cubicBezTo>
                  <a:lnTo>
                    <a:pt x="225047" y="0"/>
                  </a:lnTo>
                  <a:lnTo>
                    <a:pt x="0" y="0"/>
                  </a:lnTo>
                  <a:lnTo>
                    <a:pt x="0" y="600922"/>
                  </a:lnTo>
                  <a:cubicBezTo>
                    <a:pt x="0" y="874899"/>
                    <a:pt x="199235" y="1051577"/>
                    <a:pt x="447938" y="1051577"/>
                  </a:cubicBezTo>
                  <a:cubicBezTo>
                    <a:pt x="696640" y="1051577"/>
                    <a:pt x="895875" y="874827"/>
                    <a:pt x="895875" y="600922"/>
                  </a:cubicBezTo>
                  <a:lnTo>
                    <a:pt x="895875" y="0"/>
                  </a:lnTo>
                  <a:lnTo>
                    <a:pt x="670756" y="0"/>
                  </a:lnTo>
                  <a:lnTo>
                    <a:pt x="670756" y="600922"/>
                  </a:lnTo>
                  <a:close/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6531324-3265-EBC9-BFB9-696C313B6765}"/>
                </a:ext>
              </a:extLst>
            </p:cNvPr>
            <p:cNvSpPr/>
            <p:nvPr/>
          </p:nvSpPr>
          <p:spPr>
            <a:xfrm>
              <a:off x="2903271" y="5028933"/>
              <a:ext cx="823831" cy="509658"/>
            </a:xfrm>
            <a:custGeom>
              <a:avLst/>
              <a:gdLst>
                <a:gd name="connsiteX0" fmla="*/ 380352 w 823831"/>
                <a:gd name="connsiteY0" fmla="*/ 443890 h 509658"/>
                <a:gd name="connsiteX1" fmla="*/ 823831 w 823831"/>
                <a:gd name="connsiteY1" fmla="*/ 0 h 509658"/>
                <a:gd name="connsiteX2" fmla="*/ 531989 w 823831"/>
                <a:gd name="connsiteY2" fmla="*/ 0 h 509658"/>
                <a:gd name="connsiteX3" fmla="*/ 225119 w 823831"/>
                <a:gd name="connsiteY3" fmla="*/ 307154 h 509658"/>
                <a:gd name="connsiteX4" fmla="*/ 225119 w 823831"/>
                <a:gd name="connsiteY4" fmla="*/ 0 h 509658"/>
                <a:gd name="connsiteX5" fmla="*/ 0 w 823831"/>
                <a:gd name="connsiteY5" fmla="*/ 0 h 509658"/>
                <a:gd name="connsiteX6" fmla="*/ 0 w 823831"/>
                <a:gd name="connsiteY6" fmla="*/ 286211 h 509658"/>
                <a:gd name="connsiteX7" fmla="*/ 380352 w 823831"/>
                <a:gd name="connsiteY7" fmla="*/ 443890 h 50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3831" h="509658">
                  <a:moveTo>
                    <a:pt x="380352" y="443890"/>
                  </a:moveTo>
                  <a:lnTo>
                    <a:pt x="823831" y="0"/>
                  </a:lnTo>
                  <a:lnTo>
                    <a:pt x="531989" y="0"/>
                  </a:lnTo>
                  <a:lnTo>
                    <a:pt x="225119" y="307154"/>
                  </a:lnTo>
                  <a:lnTo>
                    <a:pt x="225119" y="0"/>
                  </a:lnTo>
                  <a:lnTo>
                    <a:pt x="0" y="0"/>
                  </a:lnTo>
                  <a:lnTo>
                    <a:pt x="0" y="286211"/>
                  </a:lnTo>
                  <a:cubicBezTo>
                    <a:pt x="0" y="484911"/>
                    <a:pt x="240003" y="584369"/>
                    <a:pt x="380352" y="443890"/>
                  </a:cubicBezTo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5497363-B593-F649-BE4F-36A5C9D598D4}"/>
                </a:ext>
              </a:extLst>
            </p:cNvPr>
            <p:cNvSpPr/>
            <p:nvPr/>
          </p:nvSpPr>
          <p:spPr>
            <a:xfrm>
              <a:off x="2903271" y="5552068"/>
              <a:ext cx="823831" cy="509730"/>
            </a:xfrm>
            <a:custGeom>
              <a:avLst/>
              <a:gdLst>
                <a:gd name="connsiteX0" fmla="*/ 0 w 823831"/>
                <a:gd name="connsiteY0" fmla="*/ 223519 h 509730"/>
                <a:gd name="connsiteX1" fmla="*/ 0 w 823831"/>
                <a:gd name="connsiteY1" fmla="*/ 509731 h 509730"/>
                <a:gd name="connsiteX2" fmla="*/ 225119 w 823831"/>
                <a:gd name="connsiteY2" fmla="*/ 509731 h 509730"/>
                <a:gd name="connsiteX3" fmla="*/ 225119 w 823831"/>
                <a:gd name="connsiteY3" fmla="*/ 202577 h 509730"/>
                <a:gd name="connsiteX4" fmla="*/ 531989 w 823831"/>
                <a:gd name="connsiteY4" fmla="*/ 509731 h 509730"/>
                <a:gd name="connsiteX5" fmla="*/ 823831 w 823831"/>
                <a:gd name="connsiteY5" fmla="*/ 509731 h 509730"/>
                <a:gd name="connsiteX6" fmla="*/ 380352 w 823831"/>
                <a:gd name="connsiteY6" fmla="*/ 65768 h 509730"/>
                <a:gd name="connsiteX7" fmla="*/ 0 w 823831"/>
                <a:gd name="connsiteY7" fmla="*/ 223447 h 50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3831" h="509730">
                  <a:moveTo>
                    <a:pt x="0" y="223519"/>
                  </a:moveTo>
                  <a:lnTo>
                    <a:pt x="0" y="509731"/>
                  </a:lnTo>
                  <a:lnTo>
                    <a:pt x="225119" y="509731"/>
                  </a:lnTo>
                  <a:lnTo>
                    <a:pt x="225119" y="202577"/>
                  </a:lnTo>
                  <a:lnTo>
                    <a:pt x="531989" y="509731"/>
                  </a:lnTo>
                  <a:lnTo>
                    <a:pt x="823831" y="509731"/>
                  </a:lnTo>
                  <a:lnTo>
                    <a:pt x="380352" y="65768"/>
                  </a:lnTo>
                  <a:cubicBezTo>
                    <a:pt x="240003" y="-74711"/>
                    <a:pt x="0" y="24747"/>
                    <a:pt x="0" y="223447"/>
                  </a:cubicBezTo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E9EB07F-5971-E1FF-4EF6-E841C26A6583}"/>
                </a:ext>
              </a:extLst>
            </p:cNvPr>
            <p:cNvSpPr/>
            <p:nvPr/>
          </p:nvSpPr>
          <p:spPr>
            <a:xfrm>
              <a:off x="3637371" y="5010150"/>
              <a:ext cx="924850" cy="1070431"/>
            </a:xfrm>
            <a:custGeom>
              <a:avLst/>
              <a:gdLst>
                <a:gd name="connsiteX0" fmla="*/ 699444 w 924850"/>
                <a:gd name="connsiteY0" fmla="*/ 833590 h 1070431"/>
                <a:gd name="connsiteX1" fmla="*/ 533642 w 924850"/>
                <a:gd name="connsiteY1" fmla="*/ 863816 h 1070431"/>
                <a:gd name="connsiteX2" fmla="*/ 224760 w 924850"/>
                <a:gd name="connsiteY2" fmla="*/ 535144 h 1070431"/>
                <a:gd name="connsiteX3" fmla="*/ 533283 w 924850"/>
                <a:gd name="connsiteY3" fmla="*/ 206544 h 1070431"/>
                <a:gd name="connsiteX4" fmla="*/ 776665 w 924850"/>
                <a:gd name="connsiteY4" fmla="*/ 300533 h 1070431"/>
                <a:gd name="connsiteX5" fmla="*/ 919530 w 924850"/>
                <a:gd name="connsiteY5" fmla="*/ 154656 h 1070431"/>
                <a:gd name="connsiteX6" fmla="*/ 525446 w 924850"/>
                <a:gd name="connsiteY6" fmla="*/ 0 h 1070431"/>
                <a:gd name="connsiteX7" fmla="*/ 0 w 924850"/>
                <a:gd name="connsiteY7" fmla="*/ 535216 h 1070431"/>
                <a:gd name="connsiteX8" fmla="*/ 521348 w 924850"/>
                <a:gd name="connsiteY8" fmla="*/ 1070432 h 1070431"/>
                <a:gd name="connsiteX9" fmla="*/ 924851 w 924850"/>
                <a:gd name="connsiteY9" fmla="*/ 966224 h 1070431"/>
                <a:gd name="connsiteX10" fmla="*/ 924851 w 924850"/>
                <a:gd name="connsiteY10" fmla="*/ 535216 h 1070431"/>
                <a:gd name="connsiteX11" fmla="*/ 699516 w 924850"/>
                <a:gd name="connsiteY11" fmla="*/ 535216 h 1070431"/>
                <a:gd name="connsiteX12" fmla="*/ 699516 w 924850"/>
                <a:gd name="connsiteY12" fmla="*/ 833590 h 10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4850" h="1070431">
                  <a:moveTo>
                    <a:pt x="699444" y="833590"/>
                  </a:moveTo>
                  <a:cubicBezTo>
                    <a:pt x="643362" y="852517"/>
                    <a:pt x="598784" y="863816"/>
                    <a:pt x="533642" y="863816"/>
                  </a:cubicBezTo>
                  <a:cubicBezTo>
                    <a:pt x="349938" y="863816"/>
                    <a:pt x="224760" y="728878"/>
                    <a:pt x="224760" y="535144"/>
                  </a:cubicBezTo>
                  <a:cubicBezTo>
                    <a:pt x="224760" y="341410"/>
                    <a:pt x="341022" y="206544"/>
                    <a:pt x="533283" y="206544"/>
                  </a:cubicBezTo>
                  <a:cubicBezTo>
                    <a:pt x="622080" y="206544"/>
                    <a:pt x="701817" y="238569"/>
                    <a:pt x="776665" y="300533"/>
                  </a:cubicBezTo>
                  <a:lnTo>
                    <a:pt x="919530" y="154656"/>
                  </a:lnTo>
                  <a:cubicBezTo>
                    <a:pt x="821602" y="55990"/>
                    <a:pt x="683770" y="0"/>
                    <a:pt x="525446" y="0"/>
                  </a:cubicBezTo>
                  <a:cubicBezTo>
                    <a:pt x="219727" y="0"/>
                    <a:pt x="0" y="223241"/>
                    <a:pt x="0" y="535216"/>
                  </a:cubicBezTo>
                  <a:cubicBezTo>
                    <a:pt x="0" y="847191"/>
                    <a:pt x="219727" y="1070432"/>
                    <a:pt x="521348" y="1070432"/>
                  </a:cubicBezTo>
                  <a:cubicBezTo>
                    <a:pt x="626969" y="1070432"/>
                    <a:pt x="831021" y="1032506"/>
                    <a:pt x="924851" y="966224"/>
                  </a:cubicBezTo>
                  <a:lnTo>
                    <a:pt x="924851" y="535216"/>
                  </a:lnTo>
                  <a:lnTo>
                    <a:pt x="699516" y="535216"/>
                  </a:lnTo>
                  <a:lnTo>
                    <a:pt x="699516" y="833590"/>
                  </a:lnTo>
                  <a:close/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324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G 2.0 - Horizontal Tablet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00B9B2-4E93-73B8-CFB9-125E63460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87" b="5051"/>
          <a:stretch/>
        </p:blipFill>
        <p:spPr>
          <a:xfrm>
            <a:off x="-4194" y="-26686"/>
            <a:ext cx="12192766" cy="6884686"/>
          </a:xfrm>
          <a:prstGeom prst="rect">
            <a:avLst/>
          </a:pr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CA1F3E84-38AD-6241-B809-A0B6755A9F11}"/>
              </a:ext>
            </a:extLst>
          </p:cNvPr>
          <p:cNvSpPr/>
          <p:nvPr userDrawn="1"/>
        </p:nvSpPr>
        <p:spPr>
          <a:xfrm>
            <a:off x="0" y="0"/>
            <a:ext cx="6347837" cy="6858001"/>
          </a:xfrm>
          <a:custGeom>
            <a:avLst/>
            <a:gdLst>
              <a:gd name="connsiteX0" fmla="*/ 0 w 6347837"/>
              <a:gd name="connsiteY0" fmla="*/ 0 h 6858001"/>
              <a:gd name="connsiteX1" fmla="*/ 2628900 w 6347837"/>
              <a:gd name="connsiteY1" fmla="*/ 0 h 6858001"/>
              <a:gd name="connsiteX2" fmla="*/ 2628900 w 6347837"/>
              <a:gd name="connsiteY2" fmla="*/ 1 h 6858001"/>
              <a:gd name="connsiteX3" fmla="*/ 5546664 w 6347837"/>
              <a:gd name="connsiteY3" fmla="*/ 1 h 6858001"/>
              <a:gd name="connsiteX4" fmla="*/ 5533721 w 6347837"/>
              <a:gd name="connsiteY4" fmla="*/ 42481 h 6858001"/>
              <a:gd name="connsiteX5" fmla="*/ 6173018 w 6347837"/>
              <a:gd name="connsiteY5" fmla="*/ 6529072 h 6858001"/>
              <a:gd name="connsiteX6" fmla="*/ 6347837 w 6347837"/>
              <a:gd name="connsiteY6" fmla="*/ 6858001 h 6858001"/>
              <a:gd name="connsiteX7" fmla="*/ 1238249 w 6347837"/>
              <a:gd name="connsiteY7" fmla="*/ 6858001 h 6858001"/>
              <a:gd name="connsiteX8" fmla="*/ 1238249 w 6347837"/>
              <a:gd name="connsiteY8" fmla="*/ 6858000 h 6858001"/>
              <a:gd name="connsiteX9" fmla="*/ 0 w 6347837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47837" h="6858001">
                <a:moveTo>
                  <a:pt x="0" y="0"/>
                </a:moveTo>
                <a:lnTo>
                  <a:pt x="2628900" y="0"/>
                </a:lnTo>
                <a:lnTo>
                  <a:pt x="2628900" y="1"/>
                </a:lnTo>
                <a:lnTo>
                  <a:pt x="5546664" y="1"/>
                </a:lnTo>
                <a:lnTo>
                  <a:pt x="5533721" y="42481"/>
                </a:lnTo>
                <a:cubicBezTo>
                  <a:pt x="4913776" y="2280185"/>
                  <a:pt x="5195259" y="4578777"/>
                  <a:pt x="6173018" y="6529072"/>
                </a:cubicBezTo>
                <a:lnTo>
                  <a:pt x="6347837" y="6858001"/>
                </a:lnTo>
                <a:lnTo>
                  <a:pt x="1238249" y="6858001"/>
                </a:lnTo>
                <a:lnTo>
                  <a:pt x="12382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38087E16-EF8F-D347-89C7-71E1A1EE9D12}"/>
              </a:ext>
            </a:extLst>
          </p:cNvPr>
          <p:cNvSpPr/>
          <p:nvPr userDrawn="1"/>
        </p:nvSpPr>
        <p:spPr>
          <a:xfrm>
            <a:off x="9420298" y="1"/>
            <a:ext cx="2771703" cy="6842509"/>
          </a:xfrm>
          <a:custGeom>
            <a:avLst/>
            <a:gdLst>
              <a:gd name="connsiteX0" fmla="*/ 641225 w 2771703"/>
              <a:gd name="connsiteY0" fmla="*/ 0 h 6842509"/>
              <a:gd name="connsiteX1" fmla="*/ 2771703 w 2771703"/>
              <a:gd name="connsiteY1" fmla="*/ 0 h 6842509"/>
              <a:gd name="connsiteX2" fmla="*/ 2771703 w 2771703"/>
              <a:gd name="connsiteY2" fmla="*/ 6842509 h 6842509"/>
              <a:gd name="connsiteX3" fmla="*/ 2559915 w 2771703"/>
              <a:gd name="connsiteY3" fmla="*/ 6745644 h 6842509"/>
              <a:gd name="connsiteX4" fmla="*/ 308018 w 2771703"/>
              <a:gd name="connsiteY4" fmla="*/ 1001698 h 6842509"/>
              <a:gd name="connsiteX5" fmla="*/ 641225 w 2771703"/>
              <a:gd name="connsiteY5" fmla="*/ 0 h 684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1703" h="6842509">
                <a:moveTo>
                  <a:pt x="641225" y="0"/>
                </a:moveTo>
                <a:lnTo>
                  <a:pt x="2771703" y="0"/>
                </a:lnTo>
                <a:lnTo>
                  <a:pt x="2771703" y="6842509"/>
                </a:lnTo>
                <a:lnTo>
                  <a:pt x="2559915" y="6745644"/>
                </a:lnTo>
                <a:cubicBezTo>
                  <a:pt x="149408" y="5579368"/>
                  <a:pt x="-449512" y="3279016"/>
                  <a:pt x="308018" y="1001698"/>
                </a:cubicBezTo>
                <a:lnTo>
                  <a:pt x="641225" y="0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E3A43502-0332-1D40-B7B3-B1D6449C1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8516" y="4684203"/>
            <a:ext cx="3693529" cy="3693529"/>
          </a:xfrm>
          <a:prstGeom prst="arc">
            <a:avLst>
              <a:gd name="adj1" fmla="val 10212891"/>
              <a:gd name="adj2" fmla="val 651104"/>
            </a:avLst>
          </a:prstGeom>
          <a:ln w="9525" cap="rnd">
            <a:solidFill>
              <a:schemeClr val="accent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356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591337-F8C4-E042-97B7-EB14028C7CC6}"/>
              </a:ext>
            </a:extLst>
          </p:cNvPr>
          <p:cNvSpPr/>
          <p:nvPr userDrawn="1"/>
        </p:nvSpPr>
        <p:spPr>
          <a:xfrm>
            <a:off x="-381" y="-26686"/>
            <a:ext cx="12191810" cy="688468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lumOff val="10000"/>
                  <a:alpha val="69000"/>
                </a:schemeClr>
              </a:gs>
              <a:gs pos="98000">
                <a:schemeClr val="tx2">
                  <a:alpha val="81000"/>
                </a:schemeClr>
              </a:gs>
              <a:gs pos="53000">
                <a:schemeClr val="tx2">
                  <a:alpha val="31891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B0A93C22-124B-8B4B-81FC-7023FC279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87747" y="295687"/>
            <a:ext cx="3693529" cy="3693529"/>
          </a:xfrm>
          <a:prstGeom prst="arc">
            <a:avLst>
              <a:gd name="adj1" fmla="val 12816391"/>
              <a:gd name="adj2" fmla="val 2246930"/>
            </a:avLst>
          </a:prstGeom>
          <a:ln w="9525" cap="rnd">
            <a:solidFill>
              <a:schemeClr val="accent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356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lide Number" descr="Page Number">
            <a:extLst>
              <a:ext uri="{FF2B5EF4-FFF2-40B4-BE49-F238E27FC236}">
                <a16:creationId xmlns:a16="http://schemas.microsoft.com/office/drawing/2014/main" id="{5BE80B8E-0EEA-8E46-950B-1B198F7CA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384" y="6530968"/>
            <a:ext cx="595746" cy="22402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A240F-EAFE-E84F-B44C-6D7A08E0E40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Title" descr="Title">
            <a:extLst>
              <a:ext uri="{FF2B5EF4-FFF2-40B4-BE49-F238E27FC236}">
                <a16:creationId xmlns:a16="http://schemas.microsoft.com/office/drawing/2014/main" id="{B0BEDB35-2F55-B740-8B6B-2350F31C4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663" y="457200"/>
            <a:ext cx="3131853" cy="229985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Horizontal Tablet Screenshot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2BD4797-B59F-2A49-ADBC-DDD8497432D5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8461123" y="945054"/>
            <a:ext cx="228600" cy="2286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1011747-30FA-3847-95DF-5CCCE1A7A1CC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4822582" y="6213401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ontent" descr="Content">
            <a:extLst>
              <a:ext uri="{FF2B5EF4-FFF2-40B4-BE49-F238E27FC236}">
                <a16:creationId xmlns:a16="http://schemas.microsoft.com/office/drawing/2014/main" id="{D981B163-817B-3548-9104-AF919DF46A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8491" y="2989053"/>
            <a:ext cx="3139324" cy="313596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bg1"/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r>
              <a:rPr lang="en-US"/>
              <a:t>Use primary font, Calibri; size text up or down (18 pt. minimum)</a:t>
            </a:r>
          </a:p>
          <a:p>
            <a:pPr lvl="1"/>
            <a:r>
              <a:rPr lang="en-US"/>
              <a:t>First-level bullet</a:t>
            </a:r>
          </a:p>
          <a:p>
            <a:pPr lvl="2"/>
            <a:r>
              <a:rPr lang="en-US"/>
              <a:t>Second-level bullet, press Tab once </a:t>
            </a:r>
          </a:p>
          <a:p>
            <a:pPr lvl="3"/>
            <a:r>
              <a:rPr lang="en-US"/>
              <a:t>Third-level bullet, press Tab twice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E77311-7C91-E91A-C0D2-A51F1C1C3E94}"/>
              </a:ext>
            </a:extLst>
          </p:cNvPr>
          <p:cNvSpPr/>
          <p:nvPr userDrawn="1"/>
        </p:nvSpPr>
        <p:spPr>
          <a:xfrm>
            <a:off x="4216306" y="1200339"/>
            <a:ext cx="6948223" cy="50130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6E79E4-EB71-3748-A43B-D8DD61659ABE}"/>
              </a:ext>
            </a:extLst>
          </p:cNvPr>
          <p:cNvSpPr/>
          <p:nvPr userDrawn="1"/>
        </p:nvSpPr>
        <p:spPr>
          <a:xfrm>
            <a:off x="3943349" y="1065708"/>
            <a:ext cx="7545402" cy="5250829"/>
          </a:xfrm>
          <a:custGeom>
            <a:avLst/>
            <a:gdLst>
              <a:gd name="connsiteX0" fmla="*/ 285750 w 7545402"/>
              <a:gd name="connsiteY0" fmla="*/ 0 h 5250829"/>
              <a:gd name="connsiteX1" fmla="*/ 7259652 w 7545402"/>
              <a:gd name="connsiteY1" fmla="*/ 0 h 5250829"/>
              <a:gd name="connsiteX2" fmla="*/ 7545402 w 7545402"/>
              <a:gd name="connsiteY2" fmla="*/ 285750 h 5250829"/>
              <a:gd name="connsiteX3" fmla="*/ 7545402 w 7545402"/>
              <a:gd name="connsiteY3" fmla="*/ 4965079 h 5250829"/>
              <a:gd name="connsiteX4" fmla="*/ 7259652 w 7545402"/>
              <a:gd name="connsiteY4" fmla="*/ 5250829 h 5250829"/>
              <a:gd name="connsiteX5" fmla="*/ 285750 w 7545402"/>
              <a:gd name="connsiteY5" fmla="*/ 5250829 h 5250829"/>
              <a:gd name="connsiteX6" fmla="*/ 0 w 7545402"/>
              <a:gd name="connsiteY6" fmla="*/ 4965079 h 5250829"/>
              <a:gd name="connsiteX7" fmla="*/ 0 w 7545402"/>
              <a:gd name="connsiteY7" fmla="*/ 285750 h 5250829"/>
              <a:gd name="connsiteX8" fmla="*/ 285750 w 7545402"/>
              <a:gd name="connsiteY8" fmla="*/ 0 h 5250829"/>
              <a:gd name="connsiteX9" fmla="*/ 474046 w 7545402"/>
              <a:gd name="connsiteY9" fmla="*/ 212646 h 5250829"/>
              <a:gd name="connsiteX10" fmla="*/ 474046 w 7545402"/>
              <a:gd name="connsiteY10" fmla="*/ 5038183 h 5250829"/>
              <a:gd name="connsiteX11" fmla="*/ 7030749 w 7545402"/>
              <a:gd name="connsiteY11" fmla="*/ 5038183 h 5250829"/>
              <a:gd name="connsiteX12" fmla="*/ 7030749 w 7545402"/>
              <a:gd name="connsiteY12" fmla="*/ 212646 h 5250829"/>
              <a:gd name="connsiteX13" fmla="*/ 474046 w 7545402"/>
              <a:gd name="connsiteY13" fmla="*/ 212646 h 525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45402" h="5250829">
                <a:moveTo>
                  <a:pt x="285750" y="0"/>
                </a:moveTo>
                <a:lnTo>
                  <a:pt x="7259652" y="0"/>
                </a:lnTo>
                <a:cubicBezTo>
                  <a:pt x="7417467" y="0"/>
                  <a:pt x="7545402" y="127935"/>
                  <a:pt x="7545402" y="285750"/>
                </a:cubicBezTo>
                <a:lnTo>
                  <a:pt x="7545402" y="4965079"/>
                </a:lnTo>
                <a:cubicBezTo>
                  <a:pt x="7545402" y="5122894"/>
                  <a:pt x="7417467" y="5250829"/>
                  <a:pt x="7259652" y="5250829"/>
                </a:cubicBezTo>
                <a:lnTo>
                  <a:pt x="285750" y="5250829"/>
                </a:lnTo>
                <a:cubicBezTo>
                  <a:pt x="127935" y="5250829"/>
                  <a:pt x="0" y="5122894"/>
                  <a:pt x="0" y="4965079"/>
                </a:cubicBezTo>
                <a:lnTo>
                  <a:pt x="0" y="285750"/>
                </a:lnTo>
                <a:cubicBezTo>
                  <a:pt x="0" y="127935"/>
                  <a:pt x="127935" y="0"/>
                  <a:pt x="285750" y="0"/>
                </a:cubicBezTo>
                <a:close/>
                <a:moveTo>
                  <a:pt x="474046" y="212646"/>
                </a:moveTo>
                <a:lnTo>
                  <a:pt x="474046" y="5038183"/>
                </a:lnTo>
                <a:lnTo>
                  <a:pt x="7030749" y="5038183"/>
                </a:lnTo>
                <a:lnTo>
                  <a:pt x="7030749" y="212646"/>
                </a:lnTo>
                <a:lnTo>
                  <a:pt x="474046" y="212646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creen" descr="Picture Placeholder">
            <a:extLst>
              <a:ext uri="{FF2B5EF4-FFF2-40B4-BE49-F238E27FC236}">
                <a16:creationId xmlns:a16="http://schemas.microsoft.com/office/drawing/2014/main" id="{70B260F8-F653-114A-B6CB-106EE56170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40955" y="1281600"/>
            <a:ext cx="6631845" cy="484341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4" name="Graphic 4">
            <a:extLst>
              <a:ext uri="{FF2B5EF4-FFF2-40B4-BE49-F238E27FC236}">
                <a16:creationId xmlns:a16="http://schemas.microsoft.com/office/drawing/2014/main" id="{808A60DC-9E92-3AB0-2EBE-2C5D09279F3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428809" y="6521346"/>
            <a:ext cx="437338" cy="172466"/>
            <a:chOff x="1847850" y="5010150"/>
            <a:chExt cx="2714372" cy="1070431"/>
          </a:xfrm>
          <a:solidFill>
            <a:schemeClr val="bg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018B51E-6372-3EDF-12C9-CFD4FEDEE629}"/>
                </a:ext>
              </a:extLst>
            </p:cNvPr>
            <p:cNvSpPr/>
            <p:nvPr/>
          </p:nvSpPr>
          <p:spPr>
            <a:xfrm>
              <a:off x="1847850" y="5028933"/>
              <a:ext cx="895875" cy="1051576"/>
            </a:xfrm>
            <a:custGeom>
              <a:avLst/>
              <a:gdLst>
                <a:gd name="connsiteX0" fmla="*/ 670684 w 895875"/>
                <a:gd name="connsiteY0" fmla="*/ 600922 h 1051576"/>
                <a:gd name="connsiteX1" fmla="*/ 447866 w 895875"/>
                <a:gd name="connsiteY1" fmla="*/ 845032 h 1051576"/>
                <a:gd name="connsiteX2" fmla="*/ 225047 w 895875"/>
                <a:gd name="connsiteY2" fmla="*/ 600922 h 1051576"/>
                <a:gd name="connsiteX3" fmla="*/ 225047 w 895875"/>
                <a:gd name="connsiteY3" fmla="*/ 0 h 1051576"/>
                <a:gd name="connsiteX4" fmla="*/ 0 w 895875"/>
                <a:gd name="connsiteY4" fmla="*/ 0 h 1051576"/>
                <a:gd name="connsiteX5" fmla="*/ 0 w 895875"/>
                <a:gd name="connsiteY5" fmla="*/ 600922 h 1051576"/>
                <a:gd name="connsiteX6" fmla="*/ 447938 w 895875"/>
                <a:gd name="connsiteY6" fmla="*/ 1051577 h 1051576"/>
                <a:gd name="connsiteX7" fmla="*/ 895875 w 895875"/>
                <a:gd name="connsiteY7" fmla="*/ 600922 h 1051576"/>
                <a:gd name="connsiteX8" fmla="*/ 895875 w 895875"/>
                <a:gd name="connsiteY8" fmla="*/ 0 h 1051576"/>
                <a:gd name="connsiteX9" fmla="*/ 670756 w 895875"/>
                <a:gd name="connsiteY9" fmla="*/ 0 h 1051576"/>
                <a:gd name="connsiteX10" fmla="*/ 670756 w 895875"/>
                <a:gd name="connsiteY10" fmla="*/ 600922 h 105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5875" h="1051576">
                  <a:moveTo>
                    <a:pt x="670684" y="600922"/>
                  </a:moveTo>
                  <a:cubicBezTo>
                    <a:pt x="670684" y="775441"/>
                    <a:pt x="572253" y="845032"/>
                    <a:pt x="447866" y="845032"/>
                  </a:cubicBezTo>
                  <a:cubicBezTo>
                    <a:pt x="323479" y="845032"/>
                    <a:pt x="225047" y="775441"/>
                    <a:pt x="225047" y="600922"/>
                  </a:cubicBezTo>
                  <a:lnTo>
                    <a:pt x="225047" y="0"/>
                  </a:lnTo>
                  <a:lnTo>
                    <a:pt x="0" y="0"/>
                  </a:lnTo>
                  <a:lnTo>
                    <a:pt x="0" y="600922"/>
                  </a:lnTo>
                  <a:cubicBezTo>
                    <a:pt x="0" y="874899"/>
                    <a:pt x="199235" y="1051577"/>
                    <a:pt x="447938" y="1051577"/>
                  </a:cubicBezTo>
                  <a:cubicBezTo>
                    <a:pt x="696640" y="1051577"/>
                    <a:pt x="895875" y="874827"/>
                    <a:pt x="895875" y="600922"/>
                  </a:cubicBezTo>
                  <a:lnTo>
                    <a:pt x="895875" y="0"/>
                  </a:lnTo>
                  <a:lnTo>
                    <a:pt x="670756" y="0"/>
                  </a:lnTo>
                  <a:lnTo>
                    <a:pt x="670756" y="600922"/>
                  </a:lnTo>
                  <a:close/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82499B7-3B63-EA41-C815-96A42520FE60}"/>
                </a:ext>
              </a:extLst>
            </p:cNvPr>
            <p:cNvSpPr/>
            <p:nvPr/>
          </p:nvSpPr>
          <p:spPr>
            <a:xfrm>
              <a:off x="2903271" y="5028933"/>
              <a:ext cx="823831" cy="509658"/>
            </a:xfrm>
            <a:custGeom>
              <a:avLst/>
              <a:gdLst>
                <a:gd name="connsiteX0" fmla="*/ 380352 w 823831"/>
                <a:gd name="connsiteY0" fmla="*/ 443890 h 509658"/>
                <a:gd name="connsiteX1" fmla="*/ 823831 w 823831"/>
                <a:gd name="connsiteY1" fmla="*/ 0 h 509658"/>
                <a:gd name="connsiteX2" fmla="*/ 531989 w 823831"/>
                <a:gd name="connsiteY2" fmla="*/ 0 h 509658"/>
                <a:gd name="connsiteX3" fmla="*/ 225119 w 823831"/>
                <a:gd name="connsiteY3" fmla="*/ 307154 h 509658"/>
                <a:gd name="connsiteX4" fmla="*/ 225119 w 823831"/>
                <a:gd name="connsiteY4" fmla="*/ 0 h 509658"/>
                <a:gd name="connsiteX5" fmla="*/ 0 w 823831"/>
                <a:gd name="connsiteY5" fmla="*/ 0 h 509658"/>
                <a:gd name="connsiteX6" fmla="*/ 0 w 823831"/>
                <a:gd name="connsiteY6" fmla="*/ 286211 h 509658"/>
                <a:gd name="connsiteX7" fmla="*/ 380352 w 823831"/>
                <a:gd name="connsiteY7" fmla="*/ 443890 h 50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3831" h="509658">
                  <a:moveTo>
                    <a:pt x="380352" y="443890"/>
                  </a:moveTo>
                  <a:lnTo>
                    <a:pt x="823831" y="0"/>
                  </a:lnTo>
                  <a:lnTo>
                    <a:pt x="531989" y="0"/>
                  </a:lnTo>
                  <a:lnTo>
                    <a:pt x="225119" y="307154"/>
                  </a:lnTo>
                  <a:lnTo>
                    <a:pt x="225119" y="0"/>
                  </a:lnTo>
                  <a:lnTo>
                    <a:pt x="0" y="0"/>
                  </a:lnTo>
                  <a:lnTo>
                    <a:pt x="0" y="286211"/>
                  </a:lnTo>
                  <a:cubicBezTo>
                    <a:pt x="0" y="484911"/>
                    <a:pt x="240003" y="584369"/>
                    <a:pt x="380352" y="443890"/>
                  </a:cubicBezTo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9FAFB93-33FE-6D63-DF35-26700CB35889}"/>
                </a:ext>
              </a:extLst>
            </p:cNvPr>
            <p:cNvSpPr/>
            <p:nvPr/>
          </p:nvSpPr>
          <p:spPr>
            <a:xfrm>
              <a:off x="2903271" y="5552068"/>
              <a:ext cx="823831" cy="509730"/>
            </a:xfrm>
            <a:custGeom>
              <a:avLst/>
              <a:gdLst>
                <a:gd name="connsiteX0" fmla="*/ 0 w 823831"/>
                <a:gd name="connsiteY0" fmla="*/ 223519 h 509730"/>
                <a:gd name="connsiteX1" fmla="*/ 0 w 823831"/>
                <a:gd name="connsiteY1" fmla="*/ 509731 h 509730"/>
                <a:gd name="connsiteX2" fmla="*/ 225119 w 823831"/>
                <a:gd name="connsiteY2" fmla="*/ 509731 h 509730"/>
                <a:gd name="connsiteX3" fmla="*/ 225119 w 823831"/>
                <a:gd name="connsiteY3" fmla="*/ 202577 h 509730"/>
                <a:gd name="connsiteX4" fmla="*/ 531989 w 823831"/>
                <a:gd name="connsiteY4" fmla="*/ 509731 h 509730"/>
                <a:gd name="connsiteX5" fmla="*/ 823831 w 823831"/>
                <a:gd name="connsiteY5" fmla="*/ 509731 h 509730"/>
                <a:gd name="connsiteX6" fmla="*/ 380352 w 823831"/>
                <a:gd name="connsiteY6" fmla="*/ 65768 h 509730"/>
                <a:gd name="connsiteX7" fmla="*/ 0 w 823831"/>
                <a:gd name="connsiteY7" fmla="*/ 223447 h 50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3831" h="509730">
                  <a:moveTo>
                    <a:pt x="0" y="223519"/>
                  </a:moveTo>
                  <a:lnTo>
                    <a:pt x="0" y="509731"/>
                  </a:lnTo>
                  <a:lnTo>
                    <a:pt x="225119" y="509731"/>
                  </a:lnTo>
                  <a:lnTo>
                    <a:pt x="225119" y="202577"/>
                  </a:lnTo>
                  <a:lnTo>
                    <a:pt x="531989" y="509731"/>
                  </a:lnTo>
                  <a:lnTo>
                    <a:pt x="823831" y="509731"/>
                  </a:lnTo>
                  <a:lnTo>
                    <a:pt x="380352" y="65768"/>
                  </a:lnTo>
                  <a:cubicBezTo>
                    <a:pt x="240003" y="-74711"/>
                    <a:pt x="0" y="24747"/>
                    <a:pt x="0" y="223447"/>
                  </a:cubicBezTo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E55A4E7-2F09-04E6-F8A2-40D1C0E2E805}"/>
                </a:ext>
              </a:extLst>
            </p:cNvPr>
            <p:cNvSpPr/>
            <p:nvPr/>
          </p:nvSpPr>
          <p:spPr>
            <a:xfrm>
              <a:off x="3637371" y="5010150"/>
              <a:ext cx="924850" cy="1070431"/>
            </a:xfrm>
            <a:custGeom>
              <a:avLst/>
              <a:gdLst>
                <a:gd name="connsiteX0" fmla="*/ 699444 w 924850"/>
                <a:gd name="connsiteY0" fmla="*/ 833590 h 1070431"/>
                <a:gd name="connsiteX1" fmla="*/ 533642 w 924850"/>
                <a:gd name="connsiteY1" fmla="*/ 863816 h 1070431"/>
                <a:gd name="connsiteX2" fmla="*/ 224760 w 924850"/>
                <a:gd name="connsiteY2" fmla="*/ 535144 h 1070431"/>
                <a:gd name="connsiteX3" fmla="*/ 533283 w 924850"/>
                <a:gd name="connsiteY3" fmla="*/ 206544 h 1070431"/>
                <a:gd name="connsiteX4" fmla="*/ 776665 w 924850"/>
                <a:gd name="connsiteY4" fmla="*/ 300533 h 1070431"/>
                <a:gd name="connsiteX5" fmla="*/ 919530 w 924850"/>
                <a:gd name="connsiteY5" fmla="*/ 154656 h 1070431"/>
                <a:gd name="connsiteX6" fmla="*/ 525446 w 924850"/>
                <a:gd name="connsiteY6" fmla="*/ 0 h 1070431"/>
                <a:gd name="connsiteX7" fmla="*/ 0 w 924850"/>
                <a:gd name="connsiteY7" fmla="*/ 535216 h 1070431"/>
                <a:gd name="connsiteX8" fmla="*/ 521348 w 924850"/>
                <a:gd name="connsiteY8" fmla="*/ 1070432 h 1070431"/>
                <a:gd name="connsiteX9" fmla="*/ 924851 w 924850"/>
                <a:gd name="connsiteY9" fmla="*/ 966224 h 1070431"/>
                <a:gd name="connsiteX10" fmla="*/ 924851 w 924850"/>
                <a:gd name="connsiteY10" fmla="*/ 535216 h 1070431"/>
                <a:gd name="connsiteX11" fmla="*/ 699516 w 924850"/>
                <a:gd name="connsiteY11" fmla="*/ 535216 h 1070431"/>
                <a:gd name="connsiteX12" fmla="*/ 699516 w 924850"/>
                <a:gd name="connsiteY12" fmla="*/ 833590 h 10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4850" h="1070431">
                  <a:moveTo>
                    <a:pt x="699444" y="833590"/>
                  </a:moveTo>
                  <a:cubicBezTo>
                    <a:pt x="643362" y="852517"/>
                    <a:pt x="598784" y="863816"/>
                    <a:pt x="533642" y="863816"/>
                  </a:cubicBezTo>
                  <a:cubicBezTo>
                    <a:pt x="349938" y="863816"/>
                    <a:pt x="224760" y="728878"/>
                    <a:pt x="224760" y="535144"/>
                  </a:cubicBezTo>
                  <a:cubicBezTo>
                    <a:pt x="224760" y="341410"/>
                    <a:pt x="341022" y="206544"/>
                    <a:pt x="533283" y="206544"/>
                  </a:cubicBezTo>
                  <a:cubicBezTo>
                    <a:pt x="622080" y="206544"/>
                    <a:pt x="701817" y="238569"/>
                    <a:pt x="776665" y="300533"/>
                  </a:cubicBezTo>
                  <a:lnTo>
                    <a:pt x="919530" y="154656"/>
                  </a:lnTo>
                  <a:cubicBezTo>
                    <a:pt x="821602" y="55990"/>
                    <a:pt x="683770" y="0"/>
                    <a:pt x="525446" y="0"/>
                  </a:cubicBezTo>
                  <a:cubicBezTo>
                    <a:pt x="219727" y="0"/>
                    <a:pt x="0" y="223241"/>
                    <a:pt x="0" y="535216"/>
                  </a:cubicBezTo>
                  <a:cubicBezTo>
                    <a:pt x="0" y="847191"/>
                    <a:pt x="219727" y="1070432"/>
                    <a:pt x="521348" y="1070432"/>
                  </a:cubicBezTo>
                  <a:cubicBezTo>
                    <a:pt x="626969" y="1070432"/>
                    <a:pt x="831021" y="1032506"/>
                    <a:pt x="924851" y="966224"/>
                  </a:cubicBezTo>
                  <a:lnTo>
                    <a:pt x="924851" y="535216"/>
                  </a:lnTo>
                  <a:lnTo>
                    <a:pt x="699516" y="535216"/>
                  </a:lnTo>
                  <a:lnTo>
                    <a:pt x="699516" y="833590"/>
                  </a:lnTo>
                  <a:close/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534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G - Title and Content (Rounded 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rk Teal Bottom Border">
            <a:extLst>
              <a:ext uri="{FF2B5EF4-FFF2-40B4-BE49-F238E27FC236}">
                <a16:creationId xmlns:a16="http://schemas.microsoft.com/office/drawing/2014/main" id="{FBB1CD90-FFA4-0F47-BDBE-41577D8E2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26164"/>
            <a:ext cx="12191999" cy="76527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White Background">
            <a:extLst>
              <a:ext uri="{FF2B5EF4-FFF2-40B4-BE49-F238E27FC236}">
                <a16:creationId xmlns:a16="http://schemas.microsoft.com/office/drawing/2014/main" id="{0CC12E93-2FFD-8847-BBEC-59CC04F35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6068573"/>
            <a:ext cx="12192000" cy="381623"/>
          </a:xfrm>
          <a:prstGeom prst="round2SameRect">
            <a:avLst>
              <a:gd name="adj1" fmla="val 30253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fidential Note" descr="Confidential">
            <a:extLst>
              <a:ext uri="{FF2B5EF4-FFF2-40B4-BE49-F238E27FC236}">
                <a16:creationId xmlns:a16="http://schemas.microsoft.com/office/drawing/2014/main" id="{56BE8F9E-DDEB-5944-BDAB-7631F3DFD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468" y="6489658"/>
            <a:ext cx="4574307" cy="306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>
                <a:cs typeface="Calibri" panose="020F0502020204030204" pitchFamily="34" charset="0"/>
              </a:rPr>
              <a:t>CONFIDENTIAL •  For Internal Use Only</a:t>
            </a:r>
          </a:p>
        </p:txBody>
      </p:sp>
      <p:sp>
        <p:nvSpPr>
          <p:cNvPr id="20" name="Slide Number" descr="Page Number">
            <a:extLst>
              <a:ext uri="{FF2B5EF4-FFF2-40B4-BE49-F238E27FC236}">
                <a16:creationId xmlns:a16="http://schemas.microsoft.com/office/drawing/2014/main" id="{9E74E1CD-CB38-F141-9B21-DBEAB955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384" y="6530968"/>
            <a:ext cx="595746" cy="22402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23A240F-EAFE-E84F-B44C-6D7A08E0E4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note" descr="Footnote">
            <a:extLst>
              <a:ext uri="{FF2B5EF4-FFF2-40B4-BE49-F238E27FC236}">
                <a16:creationId xmlns:a16="http://schemas.microsoft.com/office/drawing/2014/main" id="{F762E167-184F-6545-8E49-16ECE0B8FD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068" y="6009936"/>
            <a:ext cx="11078772" cy="38267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2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a footnote or delete if not in use</a:t>
            </a:r>
          </a:p>
        </p:txBody>
      </p:sp>
      <p:sp>
        <p:nvSpPr>
          <p:cNvPr id="22" name="Content" descr="Calibri">
            <a:extLst>
              <a:ext uri="{FF2B5EF4-FFF2-40B4-BE49-F238E27FC236}">
                <a16:creationId xmlns:a16="http://schemas.microsoft.com/office/drawing/2014/main" id="{D61FBB25-3112-E84A-81D7-D3666C87FDC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60065" y="1679625"/>
            <a:ext cx="11078775" cy="413224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2200">
                <a:solidFill>
                  <a:schemeClr val="tx1">
                    <a:lumMod val="50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2000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800">
                <a:solidFill>
                  <a:schemeClr val="tx1">
                    <a:lumMod val="50000"/>
                  </a:schemeClr>
                </a:solidFill>
                <a:latin typeface="+mn-lt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20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r>
              <a:rPr lang="en-US"/>
              <a:t>Use primary font, Calibri; size text up or down (18 pt. minimum)</a:t>
            </a:r>
          </a:p>
          <a:p>
            <a:pPr lvl="1"/>
            <a:r>
              <a:rPr lang="en-US"/>
              <a:t>First-level bullet</a:t>
            </a:r>
          </a:p>
          <a:p>
            <a:pPr lvl="2"/>
            <a:r>
              <a:rPr lang="en-US"/>
              <a:t>Second-level bullet, press Tab once </a:t>
            </a:r>
          </a:p>
          <a:p>
            <a:pPr lvl="3"/>
            <a:r>
              <a:rPr lang="en-US"/>
              <a:t>Third-level bullet, press Tab twice</a:t>
            </a:r>
          </a:p>
        </p:txBody>
      </p:sp>
      <p:sp>
        <p:nvSpPr>
          <p:cNvPr id="23" name="Title" descr="Title">
            <a:extLst>
              <a:ext uri="{FF2B5EF4-FFF2-40B4-BE49-F238E27FC236}">
                <a16:creationId xmlns:a16="http://schemas.microsoft.com/office/drawing/2014/main" id="{D65D0725-CE52-0947-9F2C-0864373EA9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068" y="357535"/>
            <a:ext cx="11078776" cy="96455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Title with Content</a:t>
            </a:r>
          </a:p>
        </p:txBody>
      </p:sp>
      <p:grpSp>
        <p:nvGrpSpPr>
          <p:cNvPr id="2" name="Graphic 4">
            <a:extLst>
              <a:ext uri="{FF2B5EF4-FFF2-40B4-BE49-F238E27FC236}">
                <a16:creationId xmlns:a16="http://schemas.microsoft.com/office/drawing/2014/main" id="{1948DCB4-7CF5-66FC-0C98-FB8CD027F1B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428809" y="6521346"/>
            <a:ext cx="437338" cy="172466"/>
            <a:chOff x="1847850" y="5010150"/>
            <a:chExt cx="2714372" cy="1070431"/>
          </a:xfrm>
          <a:solidFill>
            <a:schemeClr val="bg1"/>
          </a:solidFill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BC270292-2FFD-5A26-BB58-13EF20092B88}"/>
                </a:ext>
              </a:extLst>
            </p:cNvPr>
            <p:cNvSpPr/>
            <p:nvPr/>
          </p:nvSpPr>
          <p:spPr>
            <a:xfrm>
              <a:off x="1847850" y="5028933"/>
              <a:ext cx="895875" cy="1051576"/>
            </a:xfrm>
            <a:custGeom>
              <a:avLst/>
              <a:gdLst>
                <a:gd name="connsiteX0" fmla="*/ 670684 w 895875"/>
                <a:gd name="connsiteY0" fmla="*/ 600922 h 1051576"/>
                <a:gd name="connsiteX1" fmla="*/ 447866 w 895875"/>
                <a:gd name="connsiteY1" fmla="*/ 845032 h 1051576"/>
                <a:gd name="connsiteX2" fmla="*/ 225047 w 895875"/>
                <a:gd name="connsiteY2" fmla="*/ 600922 h 1051576"/>
                <a:gd name="connsiteX3" fmla="*/ 225047 w 895875"/>
                <a:gd name="connsiteY3" fmla="*/ 0 h 1051576"/>
                <a:gd name="connsiteX4" fmla="*/ 0 w 895875"/>
                <a:gd name="connsiteY4" fmla="*/ 0 h 1051576"/>
                <a:gd name="connsiteX5" fmla="*/ 0 w 895875"/>
                <a:gd name="connsiteY5" fmla="*/ 600922 h 1051576"/>
                <a:gd name="connsiteX6" fmla="*/ 447938 w 895875"/>
                <a:gd name="connsiteY6" fmla="*/ 1051577 h 1051576"/>
                <a:gd name="connsiteX7" fmla="*/ 895875 w 895875"/>
                <a:gd name="connsiteY7" fmla="*/ 600922 h 1051576"/>
                <a:gd name="connsiteX8" fmla="*/ 895875 w 895875"/>
                <a:gd name="connsiteY8" fmla="*/ 0 h 1051576"/>
                <a:gd name="connsiteX9" fmla="*/ 670756 w 895875"/>
                <a:gd name="connsiteY9" fmla="*/ 0 h 1051576"/>
                <a:gd name="connsiteX10" fmla="*/ 670756 w 895875"/>
                <a:gd name="connsiteY10" fmla="*/ 600922 h 105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5875" h="1051576">
                  <a:moveTo>
                    <a:pt x="670684" y="600922"/>
                  </a:moveTo>
                  <a:cubicBezTo>
                    <a:pt x="670684" y="775441"/>
                    <a:pt x="572253" y="845032"/>
                    <a:pt x="447866" y="845032"/>
                  </a:cubicBezTo>
                  <a:cubicBezTo>
                    <a:pt x="323479" y="845032"/>
                    <a:pt x="225047" y="775441"/>
                    <a:pt x="225047" y="600922"/>
                  </a:cubicBezTo>
                  <a:lnTo>
                    <a:pt x="225047" y="0"/>
                  </a:lnTo>
                  <a:lnTo>
                    <a:pt x="0" y="0"/>
                  </a:lnTo>
                  <a:lnTo>
                    <a:pt x="0" y="600922"/>
                  </a:lnTo>
                  <a:cubicBezTo>
                    <a:pt x="0" y="874899"/>
                    <a:pt x="199235" y="1051577"/>
                    <a:pt x="447938" y="1051577"/>
                  </a:cubicBezTo>
                  <a:cubicBezTo>
                    <a:pt x="696640" y="1051577"/>
                    <a:pt x="895875" y="874827"/>
                    <a:pt x="895875" y="600922"/>
                  </a:cubicBezTo>
                  <a:lnTo>
                    <a:pt x="895875" y="0"/>
                  </a:lnTo>
                  <a:lnTo>
                    <a:pt x="670756" y="0"/>
                  </a:lnTo>
                  <a:lnTo>
                    <a:pt x="670756" y="600922"/>
                  </a:lnTo>
                  <a:close/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F048D1B-2475-7DB0-F52A-6F6B8827FE0E}"/>
                </a:ext>
              </a:extLst>
            </p:cNvPr>
            <p:cNvSpPr/>
            <p:nvPr/>
          </p:nvSpPr>
          <p:spPr>
            <a:xfrm>
              <a:off x="2903271" y="5028933"/>
              <a:ext cx="823831" cy="509658"/>
            </a:xfrm>
            <a:custGeom>
              <a:avLst/>
              <a:gdLst>
                <a:gd name="connsiteX0" fmla="*/ 380352 w 823831"/>
                <a:gd name="connsiteY0" fmla="*/ 443890 h 509658"/>
                <a:gd name="connsiteX1" fmla="*/ 823831 w 823831"/>
                <a:gd name="connsiteY1" fmla="*/ 0 h 509658"/>
                <a:gd name="connsiteX2" fmla="*/ 531989 w 823831"/>
                <a:gd name="connsiteY2" fmla="*/ 0 h 509658"/>
                <a:gd name="connsiteX3" fmla="*/ 225119 w 823831"/>
                <a:gd name="connsiteY3" fmla="*/ 307154 h 509658"/>
                <a:gd name="connsiteX4" fmla="*/ 225119 w 823831"/>
                <a:gd name="connsiteY4" fmla="*/ 0 h 509658"/>
                <a:gd name="connsiteX5" fmla="*/ 0 w 823831"/>
                <a:gd name="connsiteY5" fmla="*/ 0 h 509658"/>
                <a:gd name="connsiteX6" fmla="*/ 0 w 823831"/>
                <a:gd name="connsiteY6" fmla="*/ 286211 h 509658"/>
                <a:gd name="connsiteX7" fmla="*/ 380352 w 823831"/>
                <a:gd name="connsiteY7" fmla="*/ 443890 h 50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3831" h="509658">
                  <a:moveTo>
                    <a:pt x="380352" y="443890"/>
                  </a:moveTo>
                  <a:lnTo>
                    <a:pt x="823831" y="0"/>
                  </a:lnTo>
                  <a:lnTo>
                    <a:pt x="531989" y="0"/>
                  </a:lnTo>
                  <a:lnTo>
                    <a:pt x="225119" y="307154"/>
                  </a:lnTo>
                  <a:lnTo>
                    <a:pt x="225119" y="0"/>
                  </a:lnTo>
                  <a:lnTo>
                    <a:pt x="0" y="0"/>
                  </a:lnTo>
                  <a:lnTo>
                    <a:pt x="0" y="286211"/>
                  </a:lnTo>
                  <a:cubicBezTo>
                    <a:pt x="0" y="484911"/>
                    <a:pt x="240003" y="584369"/>
                    <a:pt x="380352" y="443890"/>
                  </a:cubicBezTo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301CA18-EC74-07D3-668E-24843C2923FC}"/>
                </a:ext>
              </a:extLst>
            </p:cNvPr>
            <p:cNvSpPr/>
            <p:nvPr/>
          </p:nvSpPr>
          <p:spPr>
            <a:xfrm>
              <a:off x="2903271" y="5552068"/>
              <a:ext cx="823831" cy="509730"/>
            </a:xfrm>
            <a:custGeom>
              <a:avLst/>
              <a:gdLst>
                <a:gd name="connsiteX0" fmla="*/ 0 w 823831"/>
                <a:gd name="connsiteY0" fmla="*/ 223519 h 509730"/>
                <a:gd name="connsiteX1" fmla="*/ 0 w 823831"/>
                <a:gd name="connsiteY1" fmla="*/ 509731 h 509730"/>
                <a:gd name="connsiteX2" fmla="*/ 225119 w 823831"/>
                <a:gd name="connsiteY2" fmla="*/ 509731 h 509730"/>
                <a:gd name="connsiteX3" fmla="*/ 225119 w 823831"/>
                <a:gd name="connsiteY3" fmla="*/ 202577 h 509730"/>
                <a:gd name="connsiteX4" fmla="*/ 531989 w 823831"/>
                <a:gd name="connsiteY4" fmla="*/ 509731 h 509730"/>
                <a:gd name="connsiteX5" fmla="*/ 823831 w 823831"/>
                <a:gd name="connsiteY5" fmla="*/ 509731 h 509730"/>
                <a:gd name="connsiteX6" fmla="*/ 380352 w 823831"/>
                <a:gd name="connsiteY6" fmla="*/ 65768 h 509730"/>
                <a:gd name="connsiteX7" fmla="*/ 0 w 823831"/>
                <a:gd name="connsiteY7" fmla="*/ 223447 h 50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3831" h="509730">
                  <a:moveTo>
                    <a:pt x="0" y="223519"/>
                  </a:moveTo>
                  <a:lnTo>
                    <a:pt x="0" y="509731"/>
                  </a:lnTo>
                  <a:lnTo>
                    <a:pt x="225119" y="509731"/>
                  </a:lnTo>
                  <a:lnTo>
                    <a:pt x="225119" y="202577"/>
                  </a:lnTo>
                  <a:lnTo>
                    <a:pt x="531989" y="509731"/>
                  </a:lnTo>
                  <a:lnTo>
                    <a:pt x="823831" y="509731"/>
                  </a:lnTo>
                  <a:lnTo>
                    <a:pt x="380352" y="65768"/>
                  </a:lnTo>
                  <a:cubicBezTo>
                    <a:pt x="240003" y="-74711"/>
                    <a:pt x="0" y="24747"/>
                    <a:pt x="0" y="223447"/>
                  </a:cubicBezTo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F5642B6-C226-0A16-D59D-7E0EF8B328CF}"/>
                </a:ext>
              </a:extLst>
            </p:cNvPr>
            <p:cNvSpPr/>
            <p:nvPr/>
          </p:nvSpPr>
          <p:spPr>
            <a:xfrm>
              <a:off x="3637371" y="5010150"/>
              <a:ext cx="924850" cy="1070431"/>
            </a:xfrm>
            <a:custGeom>
              <a:avLst/>
              <a:gdLst>
                <a:gd name="connsiteX0" fmla="*/ 699444 w 924850"/>
                <a:gd name="connsiteY0" fmla="*/ 833590 h 1070431"/>
                <a:gd name="connsiteX1" fmla="*/ 533642 w 924850"/>
                <a:gd name="connsiteY1" fmla="*/ 863816 h 1070431"/>
                <a:gd name="connsiteX2" fmla="*/ 224760 w 924850"/>
                <a:gd name="connsiteY2" fmla="*/ 535144 h 1070431"/>
                <a:gd name="connsiteX3" fmla="*/ 533283 w 924850"/>
                <a:gd name="connsiteY3" fmla="*/ 206544 h 1070431"/>
                <a:gd name="connsiteX4" fmla="*/ 776665 w 924850"/>
                <a:gd name="connsiteY4" fmla="*/ 300533 h 1070431"/>
                <a:gd name="connsiteX5" fmla="*/ 919530 w 924850"/>
                <a:gd name="connsiteY5" fmla="*/ 154656 h 1070431"/>
                <a:gd name="connsiteX6" fmla="*/ 525446 w 924850"/>
                <a:gd name="connsiteY6" fmla="*/ 0 h 1070431"/>
                <a:gd name="connsiteX7" fmla="*/ 0 w 924850"/>
                <a:gd name="connsiteY7" fmla="*/ 535216 h 1070431"/>
                <a:gd name="connsiteX8" fmla="*/ 521348 w 924850"/>
                <a:gd name="connsiteY8" fmla="*/ 1070432 h 1070431"/>
                <a:gd name="connsiteX9" fmla="*/ 924851 w 924850"/>
                <a:gd name="connsiteY9" fmla="*/ 966224 h 1070431"/>
                <a:gd name="connsiteX10" fmla="*/ 924851 w 924850"/>
                <a:gd name="connsiteY10" fmla="*/ 535216 h 1070431"/>
                <a:gd name="connsiteX11" fmla="*/ 699516 w 924850"/>
                <a:gd name="connsiteY11" fmla="*/ 535216 h 1070431"/>
                <a:gd name="connsiteX12" fmla="*/ 699516 w 924850"/>
                <a:gd name="connsiteY12" fmla="*/ 833590 h 10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4850" h="1070431">
                  <a:moveTo>
                    <a:pt x="699444" y="833590"/>
                  </a:moveTo>
                  <a:cubicBezTo>
                    <a:pt x="643362" y="852517"/>
                    <a:pt x="598784" y="863816"/>
                    <a:pt x="533642" y="863816"/>
                  </a:cubicBezTo>
                  <a:cubicBezTo>
                    <a:pt x="349938" y="863816"/>
                    <a:pt x="224760" y="728878"/>
                    <a:pt x="224760" y="535144"/>
                  </a:cubicBezTo>
                  <a:cubicBezTo>
                    <a:pt x="224760" y="341410"/>
                    <a:pt x="341022" y="206544"/>
                    <a:pt x="533283" y="206544"/>
                  </a:cubicBezTo>
                  <a:cubicBezTo>
                    <a:pt x="622080" y="206544"/>
                    <a:pt x="701817" y="238569"/>
                    <a:pt x="776665" y="300533"/>
                  </a:cubicBezTo>
                  <a:lnTo>
                    <a:pt x="919530" y="154656"/>
                  </a:lnTo>
                  <a:cubicBezTo>
                    <a:pt x="821602" y="55990"/>
                    <a:pt x="683770" y="0"/>
                    <a:pt x="525446" y="0"/>
                  </a:cubicBezTo>
                  <a:cubicBezTo>
                    <a:pt x="219727" y="0"/>
                    <a:pt x="0" y="223241"/>
                    <a:pt x="0" y="535216"/>
                  </a:cubicBezTo>
                  <a:cubicBezTo>
                    <a:pt x="0" y="847191"/>
                    <a:pt x="219727" y="1070432"/>
                    <a:pt x="521348" y="1070432"/>
                  </a:cubicBezTo>
                  <a:cubicBezTo>
                    <a:pt x="626969" y="1070432"/>
                    <a:pt x="831021" y="1032506"/>
                    <a:pt x="924851" y="966224"/>
                  </a:cubicBezTo>
                  <a:lnTo>
                    <a:pt x="924851" y="535216"/>
                  </a:lnTo>
                  <a:lnTo>
                    <a:pt x="699516" y="535216"/>
                  </a:lnTo>
                  <a:lnTo>
                    <a:pt x="699516" y="833590"/>
                  </a:lnTo>
                  <a:close/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4497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G - Left Rounded Teal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rk Teal Background">
            <a:extLst>
              <a:ext uri="{FF2B5EF4-FFF2-40B4-BE49-F238E27FC236}">
                <a16:creationId xmlns:a16="http://schemas.microsoft.com/office/drawing/2014/main" id="{385C9234-4EF0-E049-9923-C642CC2EA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6585" y="56585"/>
            <a:ext cx="6279434" cy="6392605"/>
          </a:xfrm>
          <a:prstGeom prst="round2SameRect">
            <a:avLst>
              <a:gd name="adj1" fmla="val 2349"/>
              <a:gd name="adj2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fidential Note" descr="Confidential">
            <a:extLst>
              <a:ext uri="{FF2B5EF4-FFF2-40B4-BE49-F238E27FC236}">
                <a16:creationId xmlns:a16="http://schemas.microsoft.com/office/drawing/2014/main" id="{76CA5D6E-2435-AE40-9381-F07890923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618" y="6489658"/>
            <a:ext cx="4574307" cy="306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>
                <a:cs typeface="Calibri" panose="020F0502020204030204" pitchFamily="34" charset="0"/>
              </a:rPr>
              <a:t>CONFIDENTIAL •  For Internal Use Only</a:t>
            </a:r>
          </a:p>
        </p:txBody>
      </p:sp>
      <p:sp>
        <p:nvSpPr>
          <p:cNvPr id="21" name="Slide Number" descr="Page Number">
            <a:extLst>
              <a:ext uri="{FF2B5EF4-FFF2-40B4-BE49-F238E27FC236}">
                <a16:creationId xmlns:a16="http://schemas.microsoft.com/office/drawing/2014/main" id="{DBB054DA-9A1F-DB48-8A7C-E9776E324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384" y="6530968"/>
            <a:ext cx="595746" cy="22402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spcBef>
                <a:spcPts val="0"/>
              </a:spcBef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23A240F-EAFE-E84F-B44C-6D7A08E0E4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note" descr="Footnote">
            <a:extLst>
              <a:ext uri="{FF2B5EF4-FFF2-40B4-BE49-F238E27FC236}">
                <a16:creationId xmlns:a16="http://schemas.microsoft.com/office/drawing/2014/main" id="{772188E3-7776-BF49-81AE-BBDC95037B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482" y="6009936"/>
            <a:ext cx="5838124" cy="38267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a footnote or delete if not in use</a:t>
            </a:r>
          </a:p>
        </p:txBody>
      </p:sp>
      <p:sp>
        <p:nvSpPr>
          <p:cNvPr id="12" name="Statement" descr="Title">
            <a:extLst>
              <a:ext uri="{FF2B5EF4-FFF2-40B4-BE49-F238E27FC236}">
                <a16:creationId xmlns:a16="http://schemas.microsoft.com/office/drawing/2014/main" id="{2409B2B8-1024-8244-8122-580306F71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21" y="338257"/>
            <a:ext cx="5301196" cy="115623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4" name="Content" descr="Content">
            <a:extLst>
              <a:ext uri="{FF2B5EF4-FFF2-40B4-BE49-F238E27FC236}">
                <a16:creationId xmlns:a16="http://schemas.microsoft.com/office/drawing/2014/main" id="{0204BB70-8D13-DE45-B123-62A89238721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54481" y="1632857"/>
            <a:ext cx="5301196" cy="41778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20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r>
              <a:rPr lang="en-US"/>
              <a:t>Use primary font, Calibri; size text up or down (18 pt. minimum)</a:t>
            </a:r>
          </a:p>
          <a:p>
            <a:pPr lvl="1"/>
            <a:r>
              <a:rPr lang="en-US"/>
              <a:t>First-level bullet</a:t>
            </a:r>
          </a:p>
          <a:p>
            <a:pPr lvl="2"/>
            <a:r>
              <a:rPr lang="en-US"/>
              <a:t>Second-level bullet, press Tab once </a:t>
            </a:r>
          </a:p>
          <a:p>
            <a:pPr lvl="3"/>
            <a:r>
              <a:rPr lang="en-US"/>
              <a:t>Third-level bullet, press Tab twice</a:t>
            </a:r>
          </a:p>
        </p:txBody>
      </p:sp>
      <p:sp>
        <p:nvSpPr>
          <p:cNvPr id="15" name="Title" descr="Quotation">
            <a:extLst>
              <a:ext uri="{FF2B5EF4-FFF2-40B4-BE49-F238E27FC236}">
                <a16:creationId xmlns:a16="http://schemas.microsoft.com/office/drawing/2014/main" id="{20B55A7E-F99B-8F4C-849E-9119C6D27E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4700" y="357535"/>
            <a:ext cx="4672818" cy="545316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Quotation or Statement</a:t>
            </a:r>
          </a:p>
        </p:txBody>
      </p:sp>
      <p:grpSp>
        <p:nvGrpSpPr>
          <p:cNvPr id="2" name="Graphic 4">
            <a:extLst>
              <a:ext uri="{FF2B5EF4-FFF2-40B4-BE49-F238E27FC236}">
                <a16:creationId xmlns:a16="http://schemas.microsoft.com/office/drawing/2014/main" id="{1B2811DB-1545-58C2-22FD-D7F86CEF924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428809" y="6521346"/>
            <a:ext cx="437338" cy="172466"/>
            <a:chOff x="1847850" y="5010150"/>
            <a:chExt cx="2714372" cy="1070431"/>
          </a:xfrm>
          <a:solidFill>
            <a:schemeClr val="accent6"/>
          </a:solidFill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A96D216F-DF10-80F4-A6CA-C4850D5398DE}"/>
                </a:ext>
              </a:extLst>
            </p:cNvPr>
            <p:cNvSpPr/>
            <p:nvPr/>
          </p:nvSpPr>
          <p:spPr>
            <a:xfrm>
              <a:off x="1847850" y="5028933"/>
              <a:ext cx="895875" cy="1051576"/>
            </a:xfrm>
            <a:custGeom>
              <a:avLst/>
              <a:gdLst>
                <a:gd name="connsiteX0" fmla="*/ 670684 w 895875"/>
                <a:gd name="connsiteY0" fmla="*/ 600922 h 1051576"/>
                <a:gd name="connsiteX1" fmla="*/ 447866 w 895875"/>
                <a:gd name="connsiteY1" fmla="*/ 845032 h 1051576"/>
                <a:gd name="connsiteX2" fmla="*/ 225047 w 895875"/>
                <a:gd name="connsiteY2" fmla="*/ 600922 h 1051576"/>
                <a:gd name="connsiteX3" fmla="*/ 225047 w 895875"/>
                <a:gd name="connsiteY3" fmla="*/ 0 h 1051576"/>
                <a:gd name="connsiteX4" fmla="*/ 0 w 895875"/>
                <a:gd name="connsiteY4" fmla="*/ 0 h 1051576"/>
                <a:gd name="connsiteX5" fmla="*/ 0 w 895875"/>
                <a:gd name="connsiteY5" fmla="*/ 600922 h 1051576"/>
                <a:gd name="connsiteX6" fmla="*/ 447938 w 895875"/>
                <a:gd name="connsiteY6" fmla="*/ 1051577 h 1051576"/>
                <a:gd name="connsiteX7" fmla="*/ 895875 w 895875"/>
                <a:gd name="connsiteY7" fmla="*/ 600922 h 1051576"/>
                <a:gd name="connsiteX8" fmla="*/ 895875 w 895875"/>
                <a:gd name="connsiteY8" fmla="*/ 0 h 1051576"/>
                <a:gd name="connsiteX9" fmla="*/ 670756 w 895875"/>
                <a:gd name="connsiteY9" fmla="*/ 0 h 1051576"/>
                <a:gd name="connsiteX10" fmla="*/ 670756 w 895875"/>
                <a:gd name="connsiteY10" fmla="*/ 600922 h 105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5875" h="1051576">
                  <a:moveTo>
                    <a:pt x="670684" y="600922"/>
                  </a:moveTo>
                  <a:cubicBezTo>
                    <a:pt x="670684" y="775441"/>
                    <a:pt x="572253" y="845032"/>
                    <a:pt x="447866" y="845032"/>
                  </a:cubicBezTo>
                  <a:cubicBezTo>
                    <a:pt x="323479" y="845032"/>
                    <a:pt x="225047" y="775441"/>
                    <a:pt x="225047" y="600922"/>
                  </a:cubicBezTo>
                  <a:lnTo>
                    <a:pt x="225047" y="0"/>
                  </a:lnTo>
                  <a:lnTo>
                    <a:pt x="0" y="0"/>
                  </a:lnTo>
                  <a:lnTo>
                    <a:pt x="0" y="600922"/>
                  </a:lnTo>
                  <a:cubicBezTo>
                    <a:pt x="0" y="874899"/>
                    <a:pt x="199235" y="1051577"/>
                    <a:pt x="447938" y="1051577"/>
                  </a:cubicBezTo>
                  <a:cubicBezTo>
                    <a:pt x="696640" y="1051577"/>
                    <a:pt x="895875" y="874827"/>
                    <a:pt x="895875" y="600922"/>
                  </a:cubicBezTo>
                  <a:lnTo>
                    <a:pt x="895875" y="0"/>
                  </a:lnTo>
                  <a:lnTo>
                    <a:pt x="670756" y="0"/>
                  </a:lnTo>
                  <a:lnTo>
                    <a:pt x="670756" y="600922"/>
                  </a:lnTo>
                  <a:close/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F2373A8B-3C43-AAC2-E3C3-0D3A641EA918}"/>
                </a:ext>
              </a:extLst>
            </p:cNvPr>
            <p:cNvSpPr/>
            <p:nvPr/>
          </p:nvSpPr>
          <p:spPr>
            <a:xfrm>
              <a:off x="2903271" y="5028933"/>
              <a:ext cx="823831" cy="509658"/>
            </a:xfrm>
            <a:custGeom>
              <a:avLst/>
              <a:gdLst>
                <a:gd name="connsiteX0" fmla="*/ 380352 w 823831"/>
                <a:gd name="connsiteY0" fmla="*/ 443890 h 509658"/>
                <a:gd name="connsiteX1" fmla="*/ 823831 w 823831"/>
                <a:gd name="connsiteY1" fmla="*/ 0 h 509658"/>
                <a:gd name="connsiteX2" fmla="*/ 531989 w 823831"/>
                <a:gd name="connsiteY2" fmla="*/ 0 h 509658"/>
                <a:gd name="connsiteX3" fmla="*/ 225119 w 823831"/>
                <a:gd name="connsiteY3" fmla="*/ 307154 h 509658"/>
                <a:gd name="connsiteX4" fmla="*/ 225119 w 823831"/>
                <a:gd name="connsiteY4" fmla="*/ 0 h 509658"/>
                <a:gd name="connsiteX5" fmla="*/ 0 w 823831"/>
                <a:gd name="connsiteY5" fmla="*/ 0 h 509658"/>
                <a:gd name="connsiteX6" fmla="*/ 0 w 823831"/>
                <a:gd name="connsiteY6" fmla="*/ 286211 h 509658"/>
                <a:gd name="connsiteX7" fmla="*/ 380352 w 823831"/>
                <a:gd name="connsiteY7" fmla="*/ 443890 h 50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3831" h="509658">
                  <a:moveTo>
                    <a:pt x="380352" y="443890"/>
                  </a:moveTo>
                  <a:lnTo>
                    <a:pt x="823831" y="0"/>
                  </a:lnTo>
                  <a:lnTo>
                    <a:pt x="531989" y="0"/>
                  </a:lnTo>
                  <a:lnTo>
                    <a:pt x="225119" y="307154"/>
                  </a:lnTo>
                  <a:lnTo>
                    <a:pt x="225119" y="0"/>
                  </a:lnTo>
                  <a:lnTo>
                    <a:pt x="0" y="0"/>
                  </a:lnTo>
                  <a:lnTo>
                    <a:pt x="0" y="286211"/>
                  </a:lnTo>
                  <a:cubicBezTo>
                    <a:pt x="0" y="484911"/>
                    <a:pt x="240003" y="584369"/>
                    <a:pt x="380352" y="443890"/>
                  </a:cubicBezTo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BD28C74-53BE-6918-DDD8-3729CEBBF7AB}"/>
                </a:ext>
              </a:extLst>
            </p:cNvPr>
            <p:cNvSpPr/>
            <p:nvPr/>
          </p:nvSpPr>
          <p:spPr>
            <a:xfrm>
              <a:off x="2903271" y="5552068"/>
              <a:ext cx="823831" cy="509730"/>
            </a:xfrm>
            <a:custGeom>
              <a:avLst/>
              <a:gdLst>
                <a:gd name="connsiteX0" fmla="*/ 0 w 823831"/>
                <a:gd name="connsiteY0" fmla="*/ 223519 h 509730"/>
                <a:gd name="connsiteX1" fmla="*/ 0 w 823831"/>
                <a:gd name="connsiteY1" fmla="*/ 509731 h 509730"/>
                <a:gd name="connsiteX2" fmla="*/ 225119 w 823831"/>
                <a:gd name="connsiteY2" fmla="*/ 509731 h 509730"/>
                <a:gd name="connsiteX3" fmla="*/ 225119 w 823831"/>
                <a:gd name="connsiteY3" fmla="*/ 202577 h 509730"/>
                <a:gd name="connsiteX4" fmla="*/ 531989 w 823831"/>
                <a:gd name="connsiteY4" fmla="*/ 509731 h 509730"/>
                <a:gd name="connsiteX5" fmla="*/ 823831 w 823831"/>
                <a:gd name="connsiteY5" fmla="*/ 509731 h 509730"/>
                <a:gd name="connsiteX6" fmla="*/ 380352 w 823831"/>
                <a:gd name="connsiteY6" fmla="*/ 65768 h 509730"/>
                <a:gd name="connsiteX7" fmla="*/ 0 w 823831"/>
                <a:gd name="connsiteY7" fmla="*/ 223447 h 50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3831" h="509730">
                  <a:moveTo>
                    <a:pt x="0" y="223519"/>
                  </a:moveTo>
                  <a:lnTo>
                    <a:pt x="0" y="509731"/>
                  </a:lnTo>
                  <a:lnTo>
                    <a:pt x="225119" y="509731"/>
                  </a:lnTo>
                  <a:lnTo>
                    <a:pt x="225119" y="202577"/>
                  </a:lnTo>
                  <a:lnTo>
                    <a:pt x="531989" y="509731"/>
                  </a:lnTo>
                  <a:lnTo>
                    <a:pt x="823831" y="509731"/>
                  </a:lnTo>
                  <a:lnTo>
                    <a:pt x="380352" y="65768"/>
                  </a:lnTo>
                  <a:cubicBezTo>
                    <a:pt x="240003" y="-74711"/>
                    <a:pt x="0" y="24747"/>
                    <a:pt x="0" y="223447"/>
                  </a:cubicBezTo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D7A07DF-D40B-EC1E-53BE-F3C705543987}"/>
                </a:ext>
              </a:extLst>
            </p:cNvPr>
            <p:cNvSpPr/>
            <p:nvPr/>
          </p:nvSpPr>
          <p:spPr>
            <a:xfrm>
              <a:off x="3637371" y="5010150"/>
              <a:ext cx="924850" cy="1070431"/>
            </a:xfrm>
            <a:custGeom>
              <a:avLst/>
              <a:gdLst>
                <a:gd name="connsiteX0" fmla="*/ 699444 w 924850"/>
                <a:gd name="connsiteY0" fmla="*/ 833590 h 1070431"/>
                <a:gd name="connsiteX1" fmla="*/ 533642 w 924850"/>
                <a:gd name="connsiteY1" fmla="*/ 863816 h 1070431"/>
                <a:gd name="connsiteX2" fmla="*/ 224760 w 924850"/>
                <a:gd name="connsiteY2" fmla="*/ 535144 h 1070431"/>
                <a:gd name="connsiteX3" fmla="*/ 533283 w 924850"/>
                <a:gd name="connsiteY3" fmla="*/ 206544 h 1070431"/>
                <a:gd name="connsiteX4" fmla="*/ 776665 w 924850"/>
                <a:gd name="connsiteY4" fmla="*/ 300533 h 1070431"/>
                <a:gd name="connsiteX5" fmla="*/ 919530 w 924850"/>
                <a:gd name="connsiteY5" fmla="*/ 154656 h 1070431"/>
                <a:gd name="connsiteX6" fmla="*/ 525446 w 924850"/>
                <a:gd name="connsiteY6" fmla="*/ 0 h 1070431"/>
                <a:gd name="connsiteX7" fmla="*/ 0 w 924850"/>
                <a:gd name="connsiteY7" fmla="*/ 535216 h 1070431"/>
                <a:gd name="connsiteX8" fmla="*/ 521348 w 924850"/>
                <a:gd name="connsiteY8" fmla="*/ 1070432 h 1070431"/>
                <a:gd name="connsiteX9" fmla="*/ 924851 w 924850"/>
                <a:gd name="connsiteY9" fmla="*/ 966224 h 1070431"/>
                <a:gd name="connsiteX10" fmla="*/ 924851 w 924850"/>
                <a:gd name="connsiteY10" fmla="*/ 535216 h 1070431"/>
                <a:gd name="connsiteX11" fmla="*/ 699516 w 924850"/>
                <a:gd name="connsiteY11" fmla="*/ 535216 h 1070431"/>
                <a:gd name="connsiteX12" fmla="*/ 699516 w 924850"/>
                <a:gd name="connsiteY12" fmla="*/ 833590 h 10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4850" h="1070431">
                  <a:moveTo>
                    <a:pt x="699444" y="833590"/>
                  </a:moveTo>
                  <a:cubicBezTo>
                    <a:pt x="643362" y="852517"/>
                    <a:pt x="598784" y="863816"/>
                    <a:pt x="533642" y="863816"/>
                  </a:cubicBezTo>
                  <a:cubicBezTo>
                    <a:pt x="349938" y="863816"/>
                    <a:pt x="224760" y="728878"/>
                    <a:pt x="224760" y="535144"/>
                  </a:cubicBezTo>
                  <a:cubicBezTo>
                    <a:pt x="224760" y="341410"/>
                    <a:pt x="341022" y="206544"/>
                    <a:pt x="533283" y="206544"/>
                  </a:cubicBezTo>
                  <a:cubicBezTo>
                    <a:pt x="622080" y="206544"/>
                    <a:pt x="701817" y="238569"/>
                    <a:pt x="776665" y="300533"/>
                  </a:cubicBezTo>
                  <a:lnTo>
                    <a:pt x="919530" y="154656"/>
                  </a:lnTo>
                  <a:cubicBezTo>
                    <a:pt x="821602" y="55990"/>
                    <a:pt x="683770" y="0"/>
                    <a:pt x="525446" y="0"/>
                  </a:cubicBezTo>
                  <a:cubicBezTo>
                    <a:pt x="219727" y="0"/>
                    <a:pt x="0" y="223241"/>
                    <a:pt x="0" y="535216"/>
                  </a:cubicBezTo>
                  <a:cubicBezTo>
                    <a:pt x="0" y="847191"/>
                    <a:pt x="219727" y="1070432"/>
                    <a:pt x="521348" y="1070432"/>
                  </a:cubicBezTo>
                  <a:cubicBezTo>
                    <a:pt x="626969" y="1070432"/>
                    <a:pt x="831021" y="1032506"/>
                    <a:pt x="924851" y="966224"/>
                  </a:cubicBezTo>
                  <a:lnTo>
                    <a:pt x="924851" y="535216"/>
                  </a:lnTo>
                  <a:lnTo>
                    <a:pt x="699516" y="535216"/>
                  </a:lnTo>
                  <a:lnTo>
                    <a:pt x="699516" y="833590"/>
                  </a:lnTo>
                  <a:close/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accent6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0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G - Title and Content - 2 Column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fidential Note" descr="Confidetial">
            <a:extLst>
              <a:ext uri="{FF2B5EF4-FFF2-40B4-BE49-F238E27FC236}">
                <a16:creationId xmlns:a16="http://schemas.microsoft.com/office/drawing/2014/main" id="{2721CC93-A5A5-F04E-87A1-E87847B4D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5701" y="6489658"/>
            <a:ext cx="4574307" cy="306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>
                <a:cs typeface="Calibri" panose="020F0502020204030204" pitchFamily="34" charset="0"/>
              </a:rPr>
              <a:t>CONFIDENTIAL •  For Internal Use Only</a:t>
            </a:r>
          </a:p>
        </p:txBody>
      </p:sp>
      <p:sp>
        <p:nvSpPr>
          <p:cNvPr id="16" name="Slide Number" descr="Page Number">
            <a:extLst>
              <a:ext uri="{FF2B5EF4-FFF2-40B4-BE49-F238E27FC236}">
                <a16:creationId xmlns:a16="http://schemas.microsoft.com/office/drawing/2014/main" id="{133A81E4-DED7-014A-AC7C-1320364C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384" y="6530968"/>
            <a:ext cx="595746" cy="22402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spcBef>
                <a:spcPts val="0"/>
              </a:spcBef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23A240F-EAFE-E84F-B44C-6D7A08E0E4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note" descr="Footnote">
            <a:extLst>
              <a:ext uri="{FF2B5EF4-FFF2-40B4-BE49-F238E27FC236}">
                <a16:creationId xmlns:a16="http://schemas.microsoft.com/office/drawing/2014/main" id="{07339208-111A-8E42-BDF6-1CB316BB5C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068" y="6126164"/>
            <a:ext cx="11064243" cy="26644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a footnote or delete if not in use</a:t>
            </a:r>
          </a:p>
        </p:txBody>
      </p:sp>
      <p:sp>
        <p:nvSpPr>
          <p:cNvPr id="15" name="Content 2" descr="Content">
            <a:extLst>
              <a:ext uri="{FF2B5EF4-FFF2-40B4-BE49-F238E27FC236}">
                <a16:creationId xmlns:a16="http://schemas.microsoft.com/office/drawing/2014/main" id="{E24B75DB-4D57-9B45-A109-585065AA4D5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340402" y="1597320"/>
            <a:ext cx="5283909" cy="414997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2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20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r>
              <a:rPr lang="en-US"/>
              <a:t>Use primary font, Calibri; size text up or down (18 pt. minimum)</a:t>
            </a:r>
          </a:p>
          <a:p>
            <a:pPr lvl="1"/>
            <a:r>
              <a:rPr lang="en-US"/>
              <a:t>First-level bullet</a:t>
            </a:r>
          </a:p>
          <a:p>
            <a:pPr lvl="2"/>
            <a:r>
              <a:rPr lang="en-US"/>
              <a:t>Second-level bullet, press Tab once </a:t>
            </a:r>
          </a:p>
          <a:p>
            <a:pPr lvl="3"/>
            <a:r>
              <a:rPr lang="en-US"/>
              <a:t>Third-level bullet, press Tab twice</a:t>
            </a:r>
          </a:p>
        </p:txBody>
      </p:sp>
      <p:sp>
        <p:nvSpPr>
          <p:cNvPr id="12" name="Content 1" descr="Content">
            <a:extLst>
              <a:ext uri="{FF2B5EF4-FFF2-40B4-BE49-F238E27FC236}">
                <a16:creationId xmlns:a16="http://schemas.microsoft.com/office/drawing/2014/main" id="{2F263BC0-7CDB-E942-990E-99F3F26472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069" y="1582616"/>
            <a:ext cx="5283909" cy="414997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2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20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r>
              <a:rPr lang="en-US"/>
              <a:t>Use primary font, Calibri; size text up or down (18 pt. minimum)</a:t>
            </a:r>
          </a:p>
          <a:p>
            <a:pPr lvl="1"/>
            <a:r>
              <a:rPr lang="en-US"/>
              <a:t>First-level bullet</a:t>
            </a:r>
          </a:p>
          <a:p>
            <a:pPr lvl="2"/>
            <a:r>
              <a:rPr lang="en-US"/>
              <a:t>Second-level bullet, press Tab once </a:t>
            </a:r>
          </a:p>
          <a:p>
            <a:pPr lvl="3"/>
            <a:r>
              <a:rPr lang="en-US"/>
              <a:t>Third-level bullet, press Tab twice</a:t>
            </a:r>
          </a:p>
        </p:txBody>
      </p:sp>
      <p:sp>
        <p:nvSpPr>
          <p:cNvPr id="10" name="Title" descr="Title">
            <a:extLst>
              <a:ext uri="{FF2B5EF4-FFF2-40B4-BE49-F238E27FC236}">
                <a16:creationId xmlns:a16="http://schemas.microsoft.com/office/drawing/2014/main" id="{4ECD3CBB-65A0-6242-A126-FE4B1D79D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069" y="345225"/>
            <a:ext cx="11064242" cy="784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Title with 2 Contents</a:t>
            </a:r>
          </a:p>
        </p:txBody>
      </p:sp>
      <p:grpSp>
        <p:nvGrpSpPr>
          <p:cNvPr id="2" name="Graphic 4">
            <a:extLst>
              <a:ext uri="{FF2B5EF4-FFF2-40B4-BE49-F238E27FC236}">
                <a16:creationId xmlns:a16="http://schemas.microsoft.com/office/drawing/2014/main" id="{85566FA3-CF64-E1FC-215E-F620EC3B7BD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428809" y="6521346"/>
            <a:ext cx="437338" cy="172466"/>
            <a:chOff x="1847850" y="5010150"/>
            <a:chExt cx="2714372" cy="1070431"/>
          </a:xfrm>
          <a:solidFill>
            <a:schemeClr val="accent6"/>
          </a:solidFill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94B5C1F6-7FAE-E9BE-3CDA-0B1D8C0D4102}"/>
                </a:ext>
              </a:extLst>
            </p:cNvPr>
            <p:cNvSpPr/>
            <p:nvPr/>
          </p:nvSpPr>
          <p:spPr>
            <a:xfrm>
              <a:off x="1847850" y="5028933"/>
              <a:ext cx="895875" cy="1051576"/>
            </a:xfrm>
            <a:custGeom>
              <a:avLst/>
              <a:gdLst>
                <a:gd name="connsiteX0" fmla="*/ 670684 w 895875"/>
                <a:gd name="connsiteY0" fmla="*/ 600922 h 1051576"/>
                <a:gd name="connsiteX1" fmla="*/ 447866 w 895875"/>
                <a:gd name="connsiteY1" fmla="*/ 845032 h 1051576"/>
                <a:gd name="connsiteX2" fmla="*/ 225047 w 895875"/>
                <a:gd name="connsiteY2" fmla="*/ 600922 h 1051576"/>
                <a:gd name="connsiteX3" fmla="*/ 225047 w 895875"/>
                <a:gd name="connsiteY3" fmla="*/ 0 h 1051576"/>
                <a:gd name="connsiteX4" fmla="*/ 0 w 895875"/>
                <a:gd name="connsiteY4" fmla="*/ 0 h 1051576"/>
                <a:gd name="connsiteX5" fmla="*/ 0 w 895875"/>
                <a:gd name="connsiteY5" fmla="*/ 600922 h 1051576"/>
                <a:gd name="connsiteX6" fmla="*/ 447938 w 895875"/>
                <a:gd name="connsiteY6" fmla="*/ 1051577 h 1051576"/>
                <a:gd name="connsiteX7" fmla="*/ 895875 w 895875"/>
                <a:gd name="connsiteY7" fmla="*/ 600922 h 1051576"/>
                <a:gd name="connsiteX8" fmla="*/ 895875 w 895875"/>
                <a:gd name="connsiteY8" fmla="*/ 0 h 1051576"/>
                <a:gd name="connsiteX9" fmla="*/ 670756 w 895875"/>
                <a:gd name="connsiteY9" fmla="*/ 0 h 1051576"/>
                <a:gd name="connsiteX10" fmla="*/ 670756 w 895875"/>
                <a:gd name="connsiteY10" fmla="*/ 600922 h 105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5875" h="1051576">
                  <a:moveTo>
                    <a:pt x="670684" y="600922"/>
                  </a:moveTo>
                  <a:cubicBezTo>
                    <a:pt x="670684" y="775441"/>
                    <a:pt x="572253" y="845032"/>
                    <a:pt x="447866" y="845032"/>
                  </a:cubicBezTo>
                  <a:cubicBezTo>
                    <a:pt x="323479" y="845032"/>
                    <a:pt x="225047" y="775441"/>
                    <a:pt x="225047" y="600922"/>
                  </a:cubicBezTo>
                  <a:lnTo>
                    <a:pt x="225047" y="0"/>
                  </a:lnTo>
                  <a:lnTo>
                    <a:pt x="0" y="0"/>
                  </a:lnTo>
                  <a:lnTo>
                    <a:pt x="0" y="600922"/>
                  </a:lnTo>
                  <a:cubicBezTo>
                    <a:pt x="0" y="874899"/>
                    <a:pt x="199235" y="1051577"/>
                    <a:pt x="447938" y="1051577"/>
                  </a:cubicBezTo>
                  <a:cubicBezTo>
                    <a:pt x="696640" y="1051577"/>
                    <a:pt x="895875" y="874827"/>
                    <a:pt x="895875" y="600922"/>
                  </a:cubicBezTo>
                  <a:lnTo>
                    <a:pt x="895875" y="0"/>
                  </a:lnTo>
                  <a:lnTo>
                    <a:pt x="670756" y="0"/>
                  </a:lnTo>
                  <a:lnTo>
                    <a:pt x="670756" y="600922"/>
                  </a:lnTo>
                  <a:close/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47A70911-DB0C-80C7-193D-2F0DD4B58694}"/>
                </a:ext>
              </a:extLst>
            </p:cNvPr>
            <p:cNvSpPr/>
            <p:nvPr/>
          </p:nvSpPr>
          <p:spPr>
            <a:xfrm>
              <a:off x="2903271" y="5028933"/>
              <a:ext cx="823831" cy="509658"/>
            </a:xfrm>
            <a:custGeom>
              <a:avLst/>
              <a:gdLst>
                <a:gd name="connsiteX0" fmla="*/ 380352 w 823831"/>
                <a:gd name="connsiteY0" fmla="*/ 443890 h 509658"/>
                <a:gd name="connsiteX1" fmla="*/ 823831 w 823831"/>
                <a:gd name="connsiteY1" fmla="*/ 0 h 509658"/>
                <a:gd name="connsiteX2" fmla="*/ 531989 w 823831"/>
                <a:gd name="connsiteY2" fmla="*/ 0 h 509658"/>
                <a:gd name="connsiteX3" fmla="*/ 225119 w 823831"/>
                <a:gd name="connsiteY3" fmla="*/ 307154 h 509658"/>
                <a:gd name="connsiteX4" fmla="*/ 225119 w 823831"/>
                <a:gd name="connsiteY4" fmla="*/ 0 h 509658"/>
                <a:gd name="connsiteX5" fmla="*/ 0 w 823831"/>
                <a:gd name="connsiteY5" fmla="*/ 0 h 509658"/>
                <a:gd name="connsiteX6" fmla="*/ 0 w 823831"/>
                <a:gd name="connsiteY6" fmla="*/ 286211 h 509658"/>
                <a:gd name="connsiteX7" fmla="*/ 380352 w 823831"/>
                <a:gd name="connsiteY7" fmla="*/ 443890 h 50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3831" h="509658">
                  <a:moveTo>
                    <a:pt x="380352" y="443890"/>
                  </a:moveTo>
                  <a:lnTo>
                    <a:pt x="823831" y="0"/>
                  </a:lnTo>
                  <a:lnTo>
                    <a:pt x="531989" y="0"/>
                  </a:lnTo>
                  <a:lnTo>
                    <a:pt x="225119" y="307154"/>
                  </a:lnTo>
                  <a:lnTo>
                    <a:pt x="225119" y="0"/>
                  </a:lnTo>
                  <a:lnTo>
                    <a:pt x="0" y="0"/>
                  </a:lnTo>
                  <a:lnTo>
                    <a:pt x="0" y="286211"/>
                  </a:lnTo>
                  <a:cubicBezTo>
                    <a:pt x="0" y="484911"/>
                    <a:pt x="240003" y="584369"/>
                    <a:pt x="380352" y="443890"/>
                  </a:cubicBezTo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542BEB0-C712-3817-1B26-59CAEB6C83FF}"/>
                </a:ext>
              </a:extLst>
            </p:cNvPr>
            <p:cNvSpPr/>
            <p:nvPr/>
          </p:nvSpPr>
          <p:spPr>
            <a:xfrm>
              <a:off x="2903271" y="5552068"/>
              <a:ext cx="823831" cy="509730"/>
            </a:xfrm>
            <a:custGeom>
              <a:avLst/>
              <a:gdLst>
                <a:gd name="connsiteX0" fmla="*/ 0 w 823831"/>
                <a:gd name="connsiteY0" fmla="*/ 223519 h 509730"/>
                <a:gd name="connsiteX1" fmla="*/ 0 w 823831"/>
                <a:gd name="connsiteY1" fmla="*/ 509731 h 509730"/>
                <a:gd name="connsiteX2" fmla="*/ 225119 w 823831"/>
                <a:gd name="connsiteY2" fmla="*/ 509731 h 509730"/>
                <a:gd name="connsiteX3" fmla="*/ 225119 w 823831"/>
                <a:gd name="connsiteY3" fmla="*/ 202577 h 509730"/>
                <a:gd name="connsiteX4" fmla="*/ 531989 w 823831"/>
                <a:gd name="connsiteY4" fmla="*/ 509731 h 509730"/>
                <a:gd name="connsiteX5" fmla="*/ 823831 w 823831"/>
                <a:gd name="connsiteY5" fmla="*/ 509731 h 509730"/>
                <a:gd name="connsiteX6" fmla="*/ 380352 w 823831"/>
                <a:gd name="connsiteY6" fmla="*/ 65768 h 509730"/>
                <a:gd name="connsiteX7" fmla="*/ 0 w 823831"/>
                <a:gd name="connsiteY7" fmla="*/ 223447 h 50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3831" h="509730">
                  <a:moveTo>
                    <a:pt x="0" y="223519"/>
                  </a:moveTo>
                  <a:lnTo>
                    <a:pt x="0" y="509731"/>
                  </a:lnTo>
                  <a:lnTo>
                    <a:pt x="225119" y="509731"/>
                  </a:lnTo>
                  <a:lnTo>
                    <a:pt x="225119" y="202577"/>
                  </a:lnTo>
                  <a:lnTo>
                    <a:pt x="531989" y="509731"/>
                  </a:lnTo>
                  <a:lnTo>
                    <a:pt x="823831" y="509731"/>
                  </a:lnTo>
                  <a:lnTo>
                    <a:pt x="380352" y="65768"/>
                  </a:lnTo>
                  <a:cubicBezTo>
                    <a:pt x="240003" y="-74711"/>
                    <a:pt x="0" y="24747"/>
                    <a:pt x="0" y="223447"/>
                  </a:cubicBezTo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8DF475E-1A73-8A8F-972C-FA96FA223B88}"/>
                </a:ext>
              </a:extLst>
            </p:cNvPr>
            <p:cNvSpPr/>
            <p:nvPr/>
          </p:nvSpPr>
          <p:spPr>
            <a:xfrm>
              <a:off x="3637371" y="5010150"/>
              <a:ext cx="924850" cy="1070431"/>
            </a:xfrm>
            <a:custGeom>
              <a:avLst/>
              <a:gdLst>
                <a:gd name="connsiteX0" fmla="*/ 699444 w 924850"/>
                <a:gd name="connsiteY0" fmla="*/ 833590 h 1070431"/>
                <a:gd name="connsiteX1" fmla="*/ 533642 w 924850"/>
                <a:gd name="connsiteY1" fmla="*/ 863816 h 1070431"/>
                <a:gd name="connsiteX2" fmla="*/ 224760 w 924850"/>
                <a:gd name="connsiteY2" fmla="*/ 535144 h 1070431"/>
                <a:gd name="connsiteX3" fmla="*/ 533283 w 924850"/>
                <a:gd name="connsiteY3" fmla="*/ 206544 h 1070431"/>
                <a:gd name="connsiteX4" fmla="*/ 776665 w 924850"/>
                <a:gd name="connsiteY4" fmla="*/ 300533 h 1070431"/>
                <a:gd name="connsiteX5" fmla="*/ 919530 w 924850"/>
                <a:gd name="connsiteY5" fmla="*/ 154656 h 1070431"/>
                <a:gd name="connsiteX6" fmla="*/ 525446 w 924850"/>
                <a:gd name="connsiteY6" fmla="*/ 0 h 1070431"/>
                <a:gd name="connsiteX7" fmla="*/ 0 w 924850"/>
                <a:gd name="connsiteY7" fmla="*/ 535216 h 1070431"/>
                <a:gd name="connsiteX8" fmla="*/ 521348 w 924850"/>
                <a:gd name="connsiteY8" fmla="*/ 1070432 h 1070431"/>
                <a:gd name="connsiteX9" fmla="*/ 924851 w 924850"/>
                <a:gd name="connsiteY9" fmla="*/ 966224 h 1070431"/>
                <a:gd name="connsiteX10" fmla="*/ 924851 w 924850"/>
                <a:gd name="connsiteY10" fmla="*/ 535216 h 1070431"/>
                <a:gd name="connsiteX11" fmla="*/ 699516 w 924850"/>
                <a:gd name="connsiteY11" fmla="*/ 535216 h 1070431"/>
                <a:gd name="connsiteX12" fmla="*/ 699516 w 924850"/>
                <a:gd name="connsiteY12" fmla="*/ 833590 h 10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4850" h="1070431">
                  <a:moveTo>
                    <a:pt x="699444" y="833590"/>
                  </a:moveTo>
                  <a:cubicBezTo>
                    <a:pt x="643362" y="852517"/>
                    <a:pt x="598784" y="863816"/>
                    <a:pt x="533642" y="863816"/>
                  </a:cubicBezTo>
                  <a:cubicBezTo>
                    <a:pt x="349938" y="863816"/>
                    <a:pt x="224760" y="728878"/>
                    <a:pt x="224760" y="535144"/>
                  </a:cubicBezTo>
                  <a:cubicBezTo>
                    <a:pt x="224760" y="341410"/>
                    <a:pt x="341022" y="206544"/>
                    <a:pt x="533283" y="206544"/>
                  </a:cubicBezTo>
                  <a:cubicBezTo>
                    <a:pt x="622080" y="206544"/>
                    <a:pt x="701817" y="238569"/>
                    <a:pt x="776665" y="300533"/>
                  </a:cubicBezTo>
                  <a:lnTo>
                    <a:pt x="919530" y="154656"/>
                  </a:lnTo>
                  <a:cubicBezTo>
                    <a:pt x="821602" y="55990"/>
                    <a:pt x="683770" y="0"/>
                    <a:pt x="525446" y="0"/>
                  </a:cubicBezTo>
                  <a:cubicBezTo>
                    <a:pt x="219727" y="0"/>
                    <a:pt x="0" y="223241"/>
                    <a:pt x="0" y="535216"/>
                  </a:cubicBezTo>
                  <a:cubicBezTo>
                    <a:pt x="0" y="847191"/>
                    <a:pt x="219727" y="1070432"/>
                    <a:pt x="521348" y="1070432"/>
                  </a:cubicBezTo>
                  <a:cubicBezTo>
                    <a:pt x="626969" y="1070432"/>
                    <a:pt x="831021" y="1032506"/>
                    <a:pt x="924851" y="966224"/>
                  </a:cubicBezTo>
                  <a:lnTo>
                    <a:pt x="924851" y="535216"/>
                  </a:lnTo>
                  <a:lnTo>
                    <a:pt x="699516" y="535216"/>
                  </a:lnTo>
                  <a:lnTo>
                    <a:pt x="699516" y="833590"/>
                  </a:lnTo>
                  <a:close/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accent6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6424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G - Right Image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a bench&#10;&#10;Description automatically generated">
            <a:extLst>
              <a:ext uri="{FF2B5EF4-FFF2-40B4-BE49-F238E27FC236}">
                <a16:creationId xmlns:a16="http://schemas.microsoft.com/office/drawing/2014/main" id="{058311C3-8387-75E4-735E-DF2A1B1D77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9701" y="0"/>
            <a:ext cx="4798424" cy="6875928"/>
          </a:xfrm>
          <a:prstGeom prst="rect">
            <a:avLst/>
          </a:prstGeom>
        </p:spPr>
      </p:pic>
      <p:sp>
        <p:nvSpPr>
          <p:cNvPr id="10" name="Confidential Note" descr="Confidential">
            <a:extLst>
              <a:ext uri="{FF2B5EF4-FFF2-40B4-BE49-F238E27FC236}">
                <a16:creationId xmlns:a16="http://schemas.microsoft.com/office/drawing/2014/main" id="{13FC4AE1-2F79-624F-9521-05DB30FAD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468" y="6489658"/>
            <a:ext cx="4574307" cy="306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>
                <a:cs typeface="Calibri" panose="020F0502020204030204" pitchFamily="34" charset="0"/>
              </a:rPr>
              <a:t>CONFIDENTIAL •  For Internal Use Only</a:t>
            </a:r>
          </a:p>
        </p:txBody>
      </p:sp>
      <p:sp>
        <p:nvSpPr>
          <p:cNvPr id="13" name="Slide Number" descr="Page Number">
            <a:extLst>
              <a:ext uri="{FF2B5EF4-FFF2-40B4-BE49-F238E27FC236}">
                <a16:creationId xmlns:a16="http://schemas.microsoft.com/office/drawing/2014/main" id="{0B1426D3-0B0F-9B44-B5F3-010FB5C0B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384" y="6530968"/>
            <a:ext cx="595746" cy="22402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spcBef>
                <a:spcPts val="0"/>
              </a:spcBef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23A240F-EAFE-E84F-B44C-6D7A08E0E4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note" descr="Footnote">
            <a:extLst>
              <a:ext uri="{FF2B5EF4-FFF2-40B4-BE49-F238E27FC236}">
                <a16:creationId xmlns:a16="http://schemas.microsoft.com/office/drawing/2014/main" id="{0ADE7EF6-EC98-0C4C-94CF-325759DDF7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068" y="6009936"/>
            <a:ext cx="6468261" cy="38267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a footnote or delete if not in use</a:t>
            </a:r>
          </a:p>
        </p:txBody>
      </p:sp>
      <p:sp>
        <p:nvSpPr>
          <p:cNvPr id="15" name="Title" descr="Title">
            <a:extLst>
              <a:ext uri="{FF2B5EF4-FFF2-40B4-BE49-F238E27FC236}">
                <a16:creationId xmlns:a16="http://schemas.microsoft.com/office/drawing/2014/main" id="{0C0232D9-F84B-FC45-A122-9FA2E2112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068" y="357535"/>
            <a:ext cx="6468261" cy="96455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Content with Image</a:t>
            </a:r>
          </a:p>
        </p:txBody>
      </p:sp>
      <p:sp>
        <p:nvSpPr>
          <p:cNvPr id="16" name="Subtitle" descr="Content">
            <a:extLst>
              <a:ext uri="{FF2B5EF4-FFF2-40B4-BE49-F238E27FC236}">
                <a16:creationId xmlns:a16="http://schemas.microsoft.com/office/drawing/2014/main" id="{67C4E9D6-A4DE-9A49-975F-8621D44C37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8961" y="1460450"/>
            <a:ext cx="6439368" cy="44111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defRPr sz="2400" b="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2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tx1">
                    <a:lumMod val="50000"/>
                  </a:schemeClr>
                </a:solidFill>
              </a:defRPr>
            </a:lvl4pPr>
          </a:lstStyle>
          <a:p>
            <a:r>
              <a:rPr lang="en-US"/>
              <a:t>Use primary font, Calibri; size text up or down (18 pt. minimum)</a:t>
            </a:r>
          </a:p>
          <a:p>
            <a:pPr lvl="1"/>
            <a:r>
              <a:rPr lang="en-US"/>
              <a:t>First-level bullet</a:t>
            </a:r>
          </a:p>
          <a:p>
            <a:pPr lvl="2"/>
            <a:r>
              <a:rPr lang="en-US"/>
              <a:t>Second-level bullet, press Tab once </a:t>
            </a:r>
          </a:p>
          <a:p>
            <a:pPr lvl="3"/>
            <a:r>
              <a:rPr lang="en-US"/>
              <a:t>Third-level bullet, press Tab twice</a:t>
            </a:r>
          </a:p>
        </p:txBody>
      </p:sp>
      <p:grpSp>
        <p:nvGrpSpPr>
          <p:cNvPr id="2" name="Graphic 4">
            <a:extLst>
              <a:ext uri="{FF2B5EF4-FFF2-40B4-BE49-F238E27FC236}">
                <a16:creationId xmlns:a16="http://schemas.microsoft.com/office/drawing/2014/main" id="{646860E5-18C8-3286-FC45-123E5DD79C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428809" y="6521346"/>
            <a:ext cx="437338" cy="172466"/>
            <a:chOff x="1847850" y="5010150"/>
            <a:chExt cx="2714372" cy="1070431"/>
          </a:xfrm>
          <a:solidFill>
            <a:schemeClr val="accent6"/>
          </a:solidFill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70068FDA-5F3C-FBC7-6A45-A33703FB0455}"/>
                </a:ext>
              </a:extLst>
            </p:cNvPr>
            <p:cNvSpPr/>
            <p:nvPr/>
          </p:nvSpPr>
          <p:spPr>
            <a:xfrm>
              <a:off x="1847850" y="5028933"/>
              <a:ext cx="895875" cy="1051576"/>
            </a:xfrm>
            <a:custGeom>
              <a:avLst/>
              <a:gdLst>
                <a:gd name="connsiteX0" fmla="*/ 670684 w 895875"/>
                <a:gd name="connsiteY0" fmla="*/ 600922 h 1051576"/>
                <a:gd name="connsiteX1" fmla="*/ 447866 w 895875"/>
                <a:gd name="connsiteY1" fmla="*/ 845032 h 1051576"/>
                <a:gd name="connsiteX2" fmla="*/ 225047 w 895875"/>
                <a:gd name="connsiteY2" fmla="*/ 600922 h 1051576"/>
                <a:gd name="connsiteX3" fmla="*/ 225047 w 895875"/>
                <a:gd name="connsiteY3" fmla="*/ 0 h 1051576"/>
                <a:gd name="connsiteX4" fmla="*/ 0 w 895875"/>
                <a:gd name="connsiteY4" fmla="*/ 0 h 1051576"/>
                <a:gd name="connsiteX5" fmla="*/ 0 w 895875"/>
                <a:gd name="connsiteY5" fmla="*/ 600922 h 1051576"/>
                <a:gd name="connsiteX6" fmla="*/ 447938 w 895875"/>
                <a:gd name="connsiteY6" fmla="*/ 1051577 h 1051576"/>
                <a:gd name="connsiteX7" fmla="*/ 895875 w 895875"/>
                <a:gd name="connsiteY7" fmla="*/ 600922 h 1051576"/>
                <a:gd name="connsiteX8" fmla="*/ 895875 w 895875"/>
                <a:gd name="connsiteY8" fmla="*/ 0 h 1051576"/>
                <a:gd name="connsiteX9" fmla="*/ 670756 w 895875"/>
                <a:gd name="connsiteY9" fmla="*/ 0 h 1051576"/>
                <a:gd name="connsiteX10" fmla="*/ 670756 w 895875"/>
                <a:gd name="connsiteY10" fmla="*/ 600922 h 105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5875" h="1051576">
                  <a:moveTo>
                    <a:pt x="670684" y="600922"/>
                  </a:moveTo>
                  <a:cubicBezTo>
                    <a:pt x="670684" y="775441"/>
                    <a:pt x="572253" y="845032"/>
                    <a:pt x="447866" y="845032"/>
                  </a:cubicBezTo>
                  <a:cubicBezTo>
                    <a:pt x="323479" y="845032"/>
                    <a:pt x="225047" y="775441"/>
                    <a:pt x="225047" y="600922"/>
                  </a:cubicBezTo>
                  <a:lnTo>
                    <a:pt x="225047" y="0"/>
                  </a:lnTo>
                  <a:lnTo>
                    <a:pt x="0" y="0"/>
                  </a:lnTo>
                  <a:lnTo>
                    <a:pt x="0" y="600922"/>
                  </a:lnTo>
                  <a:cubicBezTo>
                    <a:pt x="0" y="874899"/>
                    <a:pt x="199235" y="1051577"/>
                    <a:pt x="447938" y="1051577"/>
                  </a:cubicBezTo>
                  <a:cubicBezTo>
                    <a:pt x="696640" y="1051577"/>
                    <a:pt x="895875" y="874827"/>
                    <a:pt x="895875" y="600922"/>
                  </a:cubicBezTo>
                  <a:lnTo>
                    <a:pt x="895875" y="0"/>
                  </a:lnTo>
                  <a:lnTo>
                    <a:pt x="670756" y="0"/>
                  </a:lnTo>
                  <a:lnTo>
                    <a:pt x="670756" y="600922"/>
                  </a:lnTo>
                  <a:close/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AE8AE83-672E-22FF-3086-581978872B1A}"/>
                </a:ext>
              </a:extLst>
            </p:cNvPr>
            <p:cNvSpPr/>
            <p:nvPr/>
          </p:nvSpPr>
          <p:spPr>
            <a:xfrm>
              <a:off x="2903271" y="5028933"/>
              <a:ext cx="823831" cy="509658"/>
            </a:xfrm>
            <a:custGeom>
              <a:avLst/>
              <a:gdLst>
                <a:gd name="connsiteX0" fmla="*/ 380352 w 823831"/>
                <a:gd name="connsiteY0" fmla="*/ 443890 h 509658"/>
                <a:gd name="connsiteX1" fmla="*/ 823831 w 823831"/>
                <a:gd name="connsiteY1" fmla="*/ 0 h 509658"/>
                <a:gd name="connsiteX2" fmla="*/ 531989 w 823831"/>
                <a:gd name="connsiteY2" fmla="*/ 0 h 509658"/>
                <a:gd name="connsiteX3" fmla="*/ 225119 w 823831"/>
                <a:gd name="connsiteY3" fmla="*/ 307154 h 509658"/>
                <a:gd name="connsiteX4" fmla="*/ 225119 w 823831"/>
                <a:gd name="connsiteY4" fmla="*/ 0 h 509658"/>
                <a:gd name="connsiteX5" fmla="*/ 0 w 823831"/>
                <a:gd name="connsiteY5" fmla="*/ 0 h 509658"/>
                <a:gd name="connsiteX6" fmla="*/ 0 w 823831"/>
                <a:gd name="connsiteY6" fmla="*/ 286211 h 509658"/>
                <a:gd name="connsiteX7" fmla="*/ 380352 w 823831"/>
                <a:gd name="connsiteY7" fmla="*/ 443890 h 50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3831" h="509658">
                  <a:moveTo>
                    <a:pt x="380352" y="443890"/>
                  </a:moveTo>
                  <a:lnTo>
                    <a:pt x="823831" y="0"/>
                  </a:lnTo>
                  <a:lnTo>
                    <a:pt x="531989" y="0"/>
                  </a:lnTo>
                  <a:lnTo>
                    <a:pt x="225119" y="307154"/>
                  </a:lnTo>
                  <a:lnTo>
                    <a:pt x="225119" y="0"/>
                  </a:lnTo>
                  <a:lnTo>
                    <a:pt x="0" y="0"/>
                  </a:lnTo>
                  <a:lnTo>
                    <a:pt x="0" y="286211"/>
                  </a:lnTo>
                  <a:cubicBezTo>
                    <a:pt x="0" y="484911"/>
                    <a:pt x="240003" y="584369"/>
                    <a:pt x="380352" y="443890"/>
                  </a:cubicBezTo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FF039CF-83F2-5AB0-B7FE-63168A8F752E}"/>
                </a:ext>
              </a:extLst>
            </p:cNvPr>
            <p:cNvSpPr/>
            <p:nvPr/>
          </p:nvSpPr>
          <p:spPr>
            <a:xfrm>
              <a:off x="2903271" y="5552068"/>
              <a:ext cx="823831" cy="509730"/>
            </a:xfrm>
            <a:custGeom>
              <a:avLst/>
              <a:gdLst>
                <a:gd name="connsiteX0" fmla="*/ 0 w 823831"/>
                <a:gd name="connsiteY0" fmla="*/ 223519 h 509730"/>
                <a:gd name="connsiteX1" fmla="*/ 0 w 823831"/>
                <a:gd name="connsiteY1" fmla="*/ 509731 h 509730"/>
                <a:gd name="connsiteX2" fmla="*/ 225119 w 823831"/>
                <a:gd name="connsiteY2" fmla="*/ 509731 h 509730"/>
                <a:gd name="connsiteX3" fmla="*/ 225119 w 823831"/>
                <a:gd name="connsiteY3" fmla="*/ 202577 h 509730"/>
                <a:gd name="connsiteX4" fmla="*/ 531989 w 823831"/>
                <a:gd name="connsiteY4" fmla="*/ 509731 h 509730"/>
                <a:gd name="connsiteX5" fmla="*/ 823831 w 823831"/>
                <a:gd name="connsiteY5" fmla="*/ 509731 h 509730"/>
                <a:gd name="connsiteX6" fmla="*/ 380352 w 823831"/>
                <a:gd name="connsiteY6" fmla="*/ 65768 h 509730"/>
                <a:gd name="connsiteX7" fmla="*/ 0 w 823831"/>
                <a:gd name="connsiteY7" fmla="*/ 223447 h 50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3831" h="509730">
                  <a:moveTo>
                    <a:pt x="0" y="223519"/>
                  </a:moveTo>
                  <a:lnTo>
                    <a:pt x="0" y="509731"/>
                  </a:lnTo>
                  <a:lnTo>
                    <a:pt x="225119" y="509731"/>
                  </a:lnTo>
                  <a:lnTo>
                    <a:pt x="225119" y="202577"/>
                  </a:lnTo>
                  <a:lnTo>
                    <a:pt x="531989" y="509731"/>
                  </a:lnTo>
                  <a:lnTo>
                    <a:pt x="823831" y="509731"/>
                  </a:lnTo>
                  <a:lnTo>
                    <a:pt x="380352" y="65768"/>
                  </a:lnTo>
                  <a:cubicBezTo>
                    <a:pt x="240003" y="-74711"/>
                    <a:pt x="0" y="24747"/>
                    <a:pt x="0" y="223447"/>
                  </a:cubicBezTo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A089E97-FF4D-0B4D-A17C-5AF48C047DDA}"/>
                </a:ext>
              </a:extLst>
            </p:cNvPr>
            <p:cNvSpPr/>
            <p:nvPr/>
          </p:nvSpPr>
          <p:spPr>
            <a:xfrm>
              <a:off x="3637371" y="5010150"/>
              <a:ext cx="924850" cy="1070431"/>
            </a:xfrm>
            <a:custGeom>
              <a:avLst/>
              <a:gdLst>
                <a:gd name="connsiteX0" fmla="*/ 699444 w 924850"/>
                <a:gd name="connsiteY0" fmla="*/ 833590 h 1070431"/>
                <a:gd name="connsiteX1" fmla="*/ 533642 w 924850"/>
                <a:gd name="connsiteY1" fmla="*/ 863816 h 1070431"/>
                <a:gd name="connsiteX2" fmla="*/ 224760 w 924850"/>
                <a:gd name="connsiteY2" fmla="*/ 535144 h 1070431"/>
                <a:gd name="connsiteX3" fmla="*/ 533283 w 924850"/>
                <a:gd name="connsiteY3" fmla="*/ 206544 h 1070431"/>
                <a:gd name="connsiteX4" fmla="*/ 776665 w 924850"/>
                <a:gd name="connsiteY4" fmla="*/ 300533 h 1070431"/>
                <a:gd name="connsiteX5" fmla="*/ 919530 w 924850"/>
                <a:gd name="connsiteY5" fmla="*/ 154656 h 1070431"/>
                <a:gd name="connsiteX6" fmla="*/ 525446 w 924850"/>
                <a:gd name="connsiteY6" fmla="*/ 0 h 1070431"/>
                <a:gd name="connsiteX7" fmla="*/ 0 w 924850"/>
                <a:gd name="connsiteY7" fmla="*/ 535216 h 1070431"/>
                <a:gd name="connsiteX8" fmla="*/ 521348 w 924850"/>
                <a:gd name="connsiteY8" fmla="*/ 1070432 h 1070431"/>
                <a:gd name="connsiteX9" fmla="*/ 924851 w 924850"/>
                <a:gd name="connsiteY9" fmla="*/ 966224 h 1070431"/>
                <a:gd name="connsiteX10" fmla="*/ 924851 w 924850"/>
                <a:gd name="connsiteY10" fmla="*/ 535216 h 1070431"/>
                <a:gd name="connsiteX11" fmla="*/ 699516 w 924850"/>
                <a:gd name="connsiteY11" fmla="*/ 535216 h 1070431"/>
                <a:gd name="connsiteX12" fmla="*/ 699516 w 924850"/>
                <a:gd name="connsiteY12" fmla="*/ 833590 h 10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4850" h="1070431">
                  <a:moveTo>
                    <a:pt x="699444" y="833590"/>
                  </a:moveTo>
                  <a:cubicBezTo>
                    <a:pt x="643362" y="852517"/>
                    <a:pt x="598784" y="863816"/>
                    <a:pt x="533642" y="863816"/>
                  </a:cubicBezTo>
                  <a:cubicBezTo>
                    <a:pt x="349938" y="863816"/>
                    <a:pt x="224760" y="728878"/>
                    <a:pt x="224760" y="535144"/>
                  </a:cubicBezTo>
                  <a:cubicBezTo>
                    <a:pt x="224760" y="341410"/>
                    <a:pt x="341022" y="206544"/>
                    <a:pt x="533283" y="206544"/>
                  </a:cubicBezTo>
                  <a:cubicBezTo>
                    <a:pt x="622080" y="206544"/>
                    <a:pt x="701817" y="238569"/>
                    <a:pt x="776665" y="300533"/>
                  </a:cubicBezTo>
                  <a:lnTo>
                    <a:pt x="919530" y="154656"/>
                  </a:lnTo>
                  <a:cubicBezTo>
                    <a:pt x="821602" y="55990"/>
                    <a:pt x="683770" y="0"/>
                    <a:pt x="525446" y="0"/>
                  </a:cubicBezTo>
                  <a:cubicBezTo>
                    <a:pt x="219727" y="0"/>
                    <a:pt x="0" y="223241"/>
                    <a:pt x="0" y="535216"/>
                  </a:cubicBezTo>
                  <a:cubicBezTo>
                    <a:pt x="0" y="847191"/>
                    <a:pt x="219727" y="1070432"/>
                    <a:pt x="521348" y="1070432"/>
                  </a:cubicBezTo>
                  <a:cubicBezTo>
                    <a:pt x="626969" y="1070432"/>
                    <a:pt x="831021" y="1032506"/>
                    <a:pt x="924851" y="966224"/>
                  </a:cubicBezTo>
                  <a:lnTo>
                    <a:pt x="924851" y="535216"/>
                  </a:lnTo>
                  <a:lnTo>
                    <a:pt x="699516" y="535216"/>
                  </a:lnTo>
                  <a:lnTo>
                    <a:pt x="699516" y="833590"/>
                  </a:lnTo>
                  <a:close/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accent6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51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G - Title-Content-Left Im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fidential Note">
            <a:extLst>
              <a:ext uri="{FF2B5EF4-FFF2-40B4-BE49-F238E27FC236}">
                <a16:creationId xmlns:a16="http://schemas.microsoft.com/office/drawing/2014/main" id="{266F4952-C004-2C4F-9BF6-A63CE2902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468" y="6489658"/>
            <a:ext cx="4574307" cy="306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>
                <a:cs typeface="Calibri" panose="020F0502020204030204" pitchFamily="34" charset="0"/>
              </a:rPr>
              <a:t>CONFIDENTIAL •  For Internal Use Only</a:t>
            </a:r>
          </a:p>
        </p:txBody>
      </p:sp>
      <p:sp>
        <p:nvSpPr>
          <p:cNvPr id="20" name="Slide Number">
            <a:extLst>
              <a:ext uri="{FF2B5EF4-FFF2-40B4-BE49-F238E27FC236}">
                <a16:creationId xmlns:a16="http://schemas.microsoft.com/office/drawing/2014/main" id="{1E025EA1-6B68-9F45-9DEF-F755AFB2F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384" y="6530968"/>
            <a:ext cx="595746" cy="22402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spcBef>
                <a:spcPts val="0"/>
              </a:spcBef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23A240F-EAFE-E84F-B44C-6D7A08E0E4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984C01AB-387C-304B-996F-0107DD96779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" y="13764"/>
            <a:ext cx="5795115" cy="684423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1" name="Footnote">
            <a:extLst>
              <a:ext uri="{FF2B5EF4-FFF2-40B4-BE49-F238E27FC236}">
                <a16:creationId xmlns:a16="http://schemas.microsoft.com/office/drawing/2014/main" id="{D6726057-487B-1147-BC33-E26AB5BD9A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6887" y="6009936"/>
            <a:ext cx="5314905" cy="38267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a footnote or delete if not in use</a:t>
            </a:r>
          </a:p>
        </p:txBody>
      </p:sp>
      <p:sp>
        <p:nvSpPr>
          <p:cNvPr id="9" name="Content">
            <a:extLst>
              <a:ext uri="{FF2B5EF4-FFF2-40B4-BE49-F238E27FC236}">
                <a16:creationId xmlns:a16="http://schemas.microsoft.com/office/drawing/2014/main" id="{AB992F4B-8BE7-8A46-8AF1-C8544A1BD2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44472" y="1600343"/>
            <a:ext cx="5267319" cy="413133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2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20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r>
              <a:rPr lang="en-US"/>
              <a:t>Use primary font, Calibri; size text up or down (18 pt. minimum)</a:t>
            </a:r>
          </a:p>
          <a:p>
            <a:pPr lvl="1"/>
            <a:r>
              <a:rPr lang="en-US"/>
              <a:t>First-level bullet</a:t>
            </a:r>
          </a:p>
          <a:p>
            <a:pPr lvl="2"/>
            <a:r>
              <a:rPr lang="en-US"/>
              <a:t>Second-level bullet, press Tab once </a:t>
            </a:r>
          </a:p>
          <a:p>
            <a:pPr lvl="3"/>
            <a:r>
              <a:rPr lang="en-US"/>
              <a:t>Third-level bullet, press Tab twice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8296CB4D-C47E-774D-82F3-141F88CE3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4474" y="357535"/>
            <a:ext cx="5267318" cy="96455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Content with Image</a:t>
            </a:r>
          </a:p>
        </p:txBody>
      </p:sp>
      <p:grpSp>
        <p:nvGrpSpPr>
          <p:cNvPr id="2" name="Graphic 4">
            <a:extLst>
              <a:ext uri="{FF2B5EF4-FFF2-40B4-BE49-F238E27FC236}">
                <a16:creationId xmlns:a16="http://schemas.microsoft.com/office/drawing/2014/main" id="{8EAA2CA3-1BB9-8A92-E890-59F6B38F31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436199" y="6542027"/>
            <a:ext cx="437338" cy="172466"/>
            <a:chOff x="1847850" y="5010150"/>
            <a:chExt cx="2714372" cy="1070431"/>
          </a:xfrm>
          <a:solidFill>
            <a:schemeClr val="accent6"/>
          </a:solidFill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55DA37E9-70A8-70AC-5395-825C310ECD0C}"/>
                </a:ext>
              </a:extLst>
            </p:cNvPr>
            <p:cNvSpPr/>
            <p:nvPr/>
          </p:nvSpPr>
          <p:spPr>
            <a:xfrm>
              <a:off x="1847850" y="5028933"/>
              <a:ext cx="895875" cy="1051576"/>
            </a:xfrm>
            <a:custGeom>
              <a:avLst/>
              <a:gdLst>
                <a:gd name="connsiteX0" fmla="*/ 670684 w 895875"/>
                <a:gd name="connsiteY0" fmla="*/ 600922 h 1051576"/>
                <a:gd name="connsiteX1" fmla="*/ 447866 w 895875"/>
                <a:gd name="connsiteY1" fmla="*/ 845032 h 1051576"/>
                <a:gd name="connsiteX2" fmla="*/ 225047 w 895875"/>
                <a:gd name="connsiteY2" fmla="*/ 600922 h 1051576"/>
                <a:gd name="connsiteX3" fmla="*/ 225047 w 895875"/>
                <a:gd name="connsiteY3" fmla="*/ 0 h 1051576"/>
                <a:gd name="connsiteX4" fmla="*/ 0 w 895875"/>
                <a:gd name="connsiteY4" fmla="*/ 0 h 1051576"/>
                <a:gd name="connsiteX5" fmla="*/ 0 w 895875"/>
                <a:gd name="connsiteY5" fmla="*/ 600922 h 1051576"/>
                <a:gd name="connsiteX6" fmla="*/ 447938 w 895875"/>
                <a:gd name="connsiteY6" fmla="*/ 1051577 h 1051576"/>
                <a:gd name="connsiteX7" fmla="*/ 895875 w 895875"/>
                <a:gd name="connsiteY7" fmla="*/ 600922 h 1051576"/>
                <a:gd name="connsiteX8" fmla="*/ 895875 w 895875"/>
                <a:gd name="connsiteY8" fmla="*/ 0 h 1051576"/>
                <a:gd name="connsiteX9" fmla="*/ 670756 w 895875"/>
                <a:gd name="connsiteY9" fmla="*/ 0 h 1051576"/>
                <a:gd name="connsiteX10" fmla="*/ 670756 w 895875"/>
                <a:gd name="connsiteY10" fmla="*/ 600922 h 105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5875" h="1051576">
                  <a:moveTo>
                    <a:pt x="670684" y="600922"/>
                  </a:moveTo>
                  <a:cubicBezTo>
                    <a:pt x="670684" y="775441"/>
                    <a:pt x="572253" y="845032"/>
                    <a:pt x="447866" y="845032"/>
                  </a:cubicBezTo>
                  <a:cubicBezTo>
                    <a:pt x="323479" y="845032"/>
                    <a:pt x="225047" y="775441"/>
                    <a:pt x="225047" y="600922"/>
                  </a:cubicBezTo>
                  <a:lnTo>
                    <a:pt x="225047" y="0"/>
                  </a:lnTo>
                  <a:lnTo>
                    <a:pt x="0" y="0"/>
                  </a:lnTo>
                  <a:lnTo>
                    <a:pt x="0" y="600922"/>
                  </a:lnTo>
                  <a:cubicBezTo>
                    <a:pt x="0" y="874899"/>
                    <a:pt x="199235" y="1051577"/>
                    <a:pt x="447938" y="1051577"/>
                  </a:cubicBezTo>
                  <a:cubicBezTo>
                    <a:pt x="696640" y="1051577"/>
                    <a:pt x="895875" y="874827"/>
                    <a:pt x="895875" y="600922"/>
                  </a:cubicBezTo>
                  <a:lnTo>
                    <a:pt x="895875" y="0"/>
                  </a:lnTo>
                  <a:lnTo>
                    <a:pt x="670756" y="0"/>
                  </a:lnTo>
                  <a:lnTo>
                    <a:pt x="670756" y="600922"/>
                  </a:lnTo>
                  <a:close/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A87A40A-303D-ACA8-79FF-2CA7D57B05BA}"/>
                </a:ext>
              </a:extLst>
            </p:cNvPr>
            <p:cNvSpPr/>
            <p:nvPr/>
          </p:nvSpPr>
          <p:spPr>
            <a:xfrm>
              <a:off x="2903271" y="5028933"/>
              <a:ext cx="823831" cy="509658"/>
            </a:xfrm>
            <a:custGeom>
              <a:avLst/>
              <a:gdLst>
                <a:gd name="connsiteX0" fmla="*/ 380352 w 823831"/>
                <a:gd name="connsiteY0" fmla="*/ 443890 h 509658"/>
                <a:gd name="connsiteX1" fmla="*/ 823831 w 823831"/>
                <a:gd name="connsiteY1" fmla="*/ 0 h 509658"/>
                <a:gd name="connsiteX2" fmla="*/ 531989 w 823831"/>
                <a:gd name="connsiteY2" fmla="*/ 0 h 509658"/>
                <a:gd name="connsiteX3" fmla="*/ 225119 w 823831"/>
                <a:gd name="connsiteY3" fmla="*/ 307154 h 509658"/>
                <a:gd name="connsiteX4" fmla="*/ 225119 w 823831"/>
                <a:gd name="connsiteY4" fmla="*/ 0 h 509658"/>
                <a:gd name="connsiteX5" fmla="*/ 0 w 823831"/>
                <a:gd name="connsiteY5" fmla="*/ 0 h 509658"/>
                <a:gd name="connsiteX6" fmla="*/ 0 w 823831"/>
                <a:gd name="connsiteY6" fmla="*/ 286211 h 509658"/>
                <a:gd name="connsiteX7" fmla="*/ 380352 w 823831"/>
                <a:gd name="connsiteY7" fmla="*/ 443890 h 50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3831" h="509658">
                  <a:moveTo>
                    <a:pt x="380352" y="443890"/>
                  </a:moveTo>
                  <a:lnTo>
                    <a:pt x="823831" y="0"/>
                  </a:lnTo>
                  <a:lnTo>
                    <a:pt x="531989" y="0"/>
                  </a:lnTo>
                  <a:lnTo>
                    <a:pt x="225119" y="307154"/>
                  </a:lnTo>
                  <a:lnTo>
                    <a:pt x="225119" y="0"/>
                  </a:lnTo>
                  <a:lnTo>
                    <a:pt x="0" y="0"/>
                  </a:lnTo>
                  <a:lnTo>
                    <a:pt x="0" y="286211"/>
                  </a:lnTo>
                  <a:cubicBezTo>
                    <a:pt x="0" y="484911"/>
                    <a:pt x="240003" y="584369"/>
                    <a:pt x="380352" y="443890"/>
                  </a:cubicBezTo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66547A6-56AC-3D70-38FC-5832D619F73B}"/>
                </a:ext>
              </a:extLst>
            </p:cNvPr>
            <p:cNvSpPr/>
            <p:nvPr/>
          </p:nvSpPr>
          <p:spPr>
            <a:xfrm>
              <a:off x="2903271" y="5552068"/>
              <a:ext cx="823831" cy="509730"/>
            </a:xfrm>
            <a:custGeom>
              <a:avLst/>
              <a:gdLst>
                <a:gd name="connsiteX0" fmla="*/ 0 w 823831"/>
                <a:gd name="connsiteY0" fmla="*/ 223519 h 509730"/>
                <a:gd name="connsiteX1" fmla="*/ 0 w 823831"/>
                <a:gd name="connsiteY1" fmla="*/ 509731 h 509730"/>
                <a:gd name="connsiteX2" fmla="*/ 225119 w 823831"/>
                <a:gd name="connsiteY2" fmla="*/ 509731 h 509730"/>
                <a:gd name="connsiteX3" fmla="*/ 225119 w 823831"/>
                <a:gd name="connsiteY3" fmla="*/ 202577 h 509730"/>
                <a:gd name="connsiteX4" fmla="*/ 531989 w 823831"/>
                <a:gd name="connsiteY4" fmla="*/ 509731 h 509730"/>
                <a:gd name="connsiteX5" fmla="*/ 823831 w 823831"/>
                <a:gd name="connsiteY5" fmla="*/ 509731 h 509730"/>
                <a:gd name="connsiteX6" fmla="*/ 380352 w 823831"/>
                <a:gd name="connsiteY6" fmla="*/ 65768 h 509730"/>
                <a:gd name="connsiteX7" fmla="*/ 0 w 823831"/>
                <a:gd name="connsiteY7" fmla="*/ 223447 h 50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3831" h="509730">
                  <a:moveTo>
                    <a:pt x="0" y="223519"/>
                  </a:moveTo>
                  <a:lnTo>
                    <a:pt x="0" y="509731"/>
                  </a:lnTo>
                  <a:lnTo>
                    <a:pt x="225119" y="509731"/>
                  </a:lnTo>
                  <a:lnTo>
                    <a:pt x="225119" y="202577"/>
                  </a:lnTo>
                  <a:lnTo>
                    <a:pt x="531989" y="509731"/>
                  </a:lnTo>
                  <a:lnTo>
                    <a:pt x="823831" y="509731"/>
                  </a:lnTo>
                  <a:lnTo>
                    <a:pt x="380352" y="65768"/>
                  </a:lnTo>
                  <a:cubicBezTo>
                    <a:pt x="240003" y="-74711"/>
                    <a:pt x="0" y="24747"/>
                    <a:pt x="0" y="223447"/>
                  </a:cubicBezTo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95C58D7-9C87-2640-78C5-91968CC223A4}"/>
                </a:ext>
              </a:extLst>
            </p:cNvPr>
            <p:cNvSpPr/>
            <p:nvPr/>
          </p:nvSpPr>
          <p:spPr>
            <a:xfrm>
              <a:off x="3637371" y="5010150"/>
              <a:ext cx="924850" cy="1070431"/>
            </a:xfrm>
            <a:custGeom>
              <a:avLst/>
              <a:gdLst>
                <a:gd name="connsiteX0" fmla="*/ 699444 w 924850"/>
                <a:gd name="connsiteY0" fmla="*/ 833590 h 1070431"/>
                <a:gd name="connsiteX1" fmla="*/ 533642 w 924850"/>
                <a:gd name="connsiteY1" fmla="*/ 863816 h 1070431"/>
                <a:gd name="connsiteX2" fmla="*/ 224760 w 924850"/>
                <a:gd name="connsiteY2" fmla="*/ 535144 h 1070431"/>
                <a:gd name="connsiteX3" fmla="*/ 533283 w 924850"/>
                <a:gd name="connsiteY3" fmla="*/ 206544 h 1070431"/>
                <a:gd name="connsiteX4" fmla="*/ 776665 w 924850"/>
                <a:gd name="connsiteY4" fmla="*/ 300533 h 1070431"/>
                <a:gd name="connsiteX5" fmla="*/ 919530 w 924850"/>
                <a:gd name="connsiteY5" fmla="*/ 154656 h 1070431"/>
                <a:gd name="connsiteX6" fmla="*/ 525446 w 924850"/>
                <a:gd name="connsiteY6" fmla="*/ 0 h 1070431"/>
                <a:gd name="connsiteX7" fmla="*/ 0 w 924850"/>
                <a:gd name="connsiteY7" fmla="*/ 535216 h 1070431"/>
                <a:gd name="connsiteX8" fmla="*/ 521348 w 924850"/>
                <a:gd name="connsiteY8" fmla="*/ 1070432 h 1070431"/>
                <a:gd name="connsiteX9" fmla="*/ 924851 w 924850"/>
                <a:gd name="connsiteY9" fmla="*/ 966224 h 1070431"/>
                <a:gd name="connsiteX10" fmla="*/ 924851 w 924850"/>
                <a:gd name="connsiteY10" fmla="*/ 535216 h 1070431"/>
                <a:gd name="connsiteX11" fmla="*/ 699516 w 924850"/>
                <a:gd name="connsiteY11" fmla="*/ 535216 h 1070431"/>
                <a:gd name="connsiteX12" fmla="*/ 699516 w 924850"/>
                <a:gd name="connsiteY12" fmla="*/ 833590 h 10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4850" h="1070431">
                  <a:moveTo>
                    <a:pt x="699444" y="833590"/>
                  </a:moveTo>
                  <a:cubicBezTo>
                    <a:pt x="643362" y="852517"/>
                    <a:pt x="598784" y="863816"/>
                    <a:pt x="533642" y="863816"/>
                  </a:cubicBezTo>
                  <a:cubicBezTo>
                    <a:pt x="349938" y="863816"/>
                    <a:pt x="224760" y="728878"/>
                    <a:pt x="224760" y="535144"/>
                  </a:cubicBezTo>
                  <a:cubicBezTo>
                    <a:pt x="224760" y="341410"/>
                    <a:pt x="341022" y="206544"/>
                    <a:pt x="533283" y="206544"/>
                  </a:cubicBezTo>
                  <a:cubicBezTo>
                    <a:pt x="622080" y="206544"/>
                    <a:pt x="701817" y="238569"/>
                    <a:pt x="776665" y="300533"/>
                  </a:cubicBezTo>
                  <a:lnTo>
                    <a:pt x="919530" y="154656"/>
                  </a:lnTo>
                  <a:cubicBezTo>
                    <a:pt x="821602" y="55990"/>
                    <a:pt x="683770" y="0"/>
                    <a:pt x="525446" y="0"/>
                  </a:cubicBezTo>
                  <a:cubicBezTo>
                    <a:pt x="219727" y="0"/>
                    <a:pt x="0" y="223241"/>
                    <a:pt x="0" y="535216"/>
                  </a:cubicBezTo>
                  <a:cubicBezTo>
                    <a:pt x="0" y="847191"/>
                    <a:pt x="219727" y="1070432"/>
                    <a:pt x="521348" y="1070432"/>
                  </a:cubicBezTo>
                  <a:cubicBezTo>
                    <a:pt x="626969" y="1070432"/>
                    <a:pt x="831021" y="1032506"/>
                    <a:pt x="924851" y="966224"/>
                  </a:cubicBezTo>
                  <a:lnTo>
                    <a:pt x="924851" y="535216"/>
                  </a:lnTo>
                  <a:lnTo>
                    <a:pt x="699516" y="535216"/>
                  </a:lnTo>
                  <a:lnTo>
                    <a:pt x="699516" y="833590"/>
                  </a:lnTo>
                  <a:close/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accent6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2857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G - Divider-Light Teal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Background">
            <a:extLst>
              <a:ext uri="{FF2B5EF4-FFF2-40B4-BE49-F238E27FC236}">
                <a16:creationId xmlns:a16="http://schemas.microsoft.com/office/drawing/2014/main" id="{ECC1F5C6-C72F-6A43-B947-65B905E4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6875929"/>
            <a:chOff x="0" y="0"/>
            <a:chExt cx="12192000" cy="6875929"/>
          </a:xfrm>
        </p:grpSpPr>
        <p:sp>
          <p:nvSpPr>
            <p:cNvPr id="3" name="Background 4">
              <a:extLst>
                <a:ext uri="{FF2B5EF4-FFF2-40B4-BE49-F238E27FC236}">
                  <a16:creationId xmlns:a16="http://schemas.microsoft.com/office/drawing/2014/main" id="{DF2DC7E3-B1CB-374B-BE79-F767BA3C5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278351"/>
              <a:ext cx="12192000" cy="59757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Background 3">
              <a:extLst>
                <a:ext uri="{FF2B5EF4-FFF2-40B4-BE49-F238E27FC236}">
                  <a16:creationId xmlns:a16="http://schemas.microsoft.com/office/drawing/2014/main" id="{BA5C2AB7-D02A-6840-9CD8-BDEE3C6B7C98}"/>
                </a:ext>
              </a:extLst>
            </p:cNvPr>
            <p:cNvSpPr/>
            <p:nvPr userDrawn="1"/>
          </p:nvSpPr>
          <p:spPr>
            <a:xfrm>
              <a:off x="0" y="6069611"/>
              <a:ext cx="12192000" cy="381623"/>
            </a:xfrm>
            <a:custGeom>
              <a:avLst/>
              <a:gdLst>
                <a:gd name="connsiteX0" fmla="*/ 0 w 12188952"/>
                <a:gd name="connsiteY0" fmla="*/ 0 h 381623"/>
                <a:gd name="connsiteX1" fmla="*/ 12188952 w 12188952"/>
                <a:gd name="connsiteY1" fmla="*/ 0 h 381623"/>
                <a:gd name="connsiteX2" fmla="*/ 12188952 w 12188952"/>
                <a:gd name="connsiteY2" fmla="*/ 242012 h 381623"/>
                <a:gd name="connsiteX3" fmla="*/ 12049341 w 12188952"/>
                <a:gd name="connsiteY3" fmla="*/ 381623 h 381623"/>
                <a:gd name="connsiteX4" fmla="*/ 139611 w 12188952"/>
                <a:gd name="connsiteY4" fmla="*/ 381623 h 381623"/>
                <a:gd name="connsiteX5" fmla="*/ 0 w 12188952"/>
                <a:gd name="connsiteY5" fmla="*/ 242012 h 38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88952" h="381623">
                  <a:moveTo>
                    <a:pt x="0" y="0"/>
                  </a:moveTo>
                  <a:lnTo>
                    <a:pt x="12188952" y="0"/>
                  </a:lnTo>
                  <a:lnTo>
                    <a:pt x="12188952" y="242012"/>
                  </a:lnTo>
                  <a:cubicBezTo>
                    <a:pt x="12188952" y="319117"/>
                    <a:pt x="12126446" y="381623"/>
                    <a:pt x="12049341" y="381623"/>
                  </a:cubicBezTo>
                  <a:lnTo>
                    <a:pt x="139611" y="381623"/>
                  </a:lnTo>
                  <a:cubicBezTo>
                    <a:pt x="62506" y="381623"/>
                    <a:pt x="0" y="319117"/>
                    <a:pt x="0" y="2420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Background 2">
              <a:extLst>
                <a:ext uri="{FF2B5EF4-FFF2-40B4-BE49-F238E27FC236}">
                  <a16:creationId xmlns:a16="http://schemas.microsoft.com/office/drawing/2014/main" id="{4E3BB2F7-41F0-9B43-B619-6FB69CA2D97B}"/>
                </a:ext>
              </a:extLst>
            </p:cNvPr>
            <p:cNvSpPr/>
            <p:nvPr/>
          </p:nvSpPr>
          <p:spPr>
            <a:xfrm>
              <a:off x="0" y="0"/>
              <a:ext cx="12192000" cy="62811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Background 1">
              <a:extLst>
                <a:ext uri="{FF2B5EF4-FFF2-40B4-BE49-F238E27FC236}">
                  <a16:creationId xmlns:a16="http://schemas.microsoft.com/office/drawing/2014/main" id="{C657CD46-E724-5A4D-8666-75353EEEA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9626" y="170103"/>
              <a:ext cx="11672748" cy="6111028"/>
            </a:xfrm>
            <a:prstGeom prst="rect">
              <a:avLst/>
            </a:prstGeom>
          </p:spPr>
        </p:pic>
      </p:grpSp>
      <p:sp>
        <p:nvSpPr>
          <p:cNvPr id="18" name="Confidential Note" descr="Confidential">
            <a:extLst>
              <a:ext uri="{FF2B5EF4-FFF2-40B4-BE49-F238E27FC236}">
                <a16:creationId xmlns:a16="http://schemas.microsoft.com/office/drawing/2014/main" id="{3A0C6395-262C-8A4B-B365-E226C6874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468" y="6489658"/>
            <a:ext cx="4574307" cy="306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>
                <a:cs typeface="Calibri" panose="020F0502020204030204" pitchFamily="34" charset="0"/>
              </a:rPr>
              <a:t>CONFIDENTIAL •  For Internal Use Only</a:t>
            </a:r>
          </a:p>
        </p:txBody>
      </p:sp>
      <p:sp>
        <p:nvSpPr>
          <p:cNvPr id="20" name="Slide Number" descr="Page Number">
            <a:extLst>
              <a:ext uri="{FF2B5EF4-FFF2-40B4-BE49-F238E27FC236}">
                <a16:creationId xmlns:a16="http://schemas.microsoft.com/office/drawing/2014/main" id="{2208B027-158E-F941-BA00-F4F095BC8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384" y="6530968"/>
            <a:ext cx="595746" cy="22402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23A240F-EAFE-E84F-B44C-6D7A08E0E4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" descr="Title">
            <a:extLst>
              <a:ext uri="{FF2B5EF4-FFF2-40B4-BE49-F238E27FC236}">
                <a16:creationId xmlns:a16="http://schemas.microsoft.com/office/drawing/2014/main" id="{C314E6E4-1454-2A47-A32D-602F251D7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022" y="465394"/>
            <a:ext cx="11017956" cy="543411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7200">
                <a:solidFill>
                  <a:schemeClr val="tx2"/>
                </a:solidFill>
              </a:defRPr>
            </a:lvl1pPr>
          </a:lstStyle>
          <a:p>
            <a:r>
              <a:rPr lang="en-US"/>
              <a:t>Section divider</a:t>
            </a:r>
          </a:p>
        </p:txBody>
      </p:sp>
      <p:grpSp>
        <p:nvGrpSpPr>
          <p:cNvPr id="2" name="Graphic 4">
            <a:extLst>
              <a:ext uri="{FF2B5EF4-FFF2-40B4-BE49-F238E27FC236}">
                <a16:creationId xmlns:a16="http://schemas.microsoft.com/office/drawing/2014/main" id="{A91DF12F-D374-3040-524A-59849E587A9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428809" y="6521346"/>
            <a:ext cx="437338" cy="172466"/>
            <a:chOff x="1847850" y="5010150"/>
            <a:chExt cx="2714372" cy="1070431"/>
          </a:xfrm>
          <a:solidFill>
            <a:schemeClr val="bg1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F11CE916-DC82-668F-F472-FB38C1766664}"/>
                </a:ext>
              </a:extLst>
            </p:cNvPr>
            <p:cNvSpPr/>
            <p:nvPr/>
          </p:nvSpPr>
          <p:spPr>
            <a:xfrm>
              <a:off x="1847850" y="5028933"/>
              <a:ext cx="895875" cy="1051576"/>
            </a:xfrm>
            <a:custGeom>
              <a:avLst/>
              <a:gdLst>
                <a:gd name="connsiteX0" fmla="*/ 670684 w 895875"/>
                <a:gd name="connsiteY0" fmla="*/ 600922 h 1051576"/>
                <a:gd name="connsiteX1" fmla="*/ 447866 w 895875"/>
                <a:gd name="connsiteY1" fmla="*/ 845032 h 1051576"/>
                <a:gd name="connsiteX2" fmla="*/ 225047 w 895875"/>
                <a:gd name="connsiteY2" fmla="*/ 600922 h 1051576"/>
                <a:gd name="connsiteX3" fmla="*/ 225047 w 895875"/>
                <a:gd name="connsiteY3" fmla="*/ 0 h 1051576"/>
                <a:gd name="connsiteX4" fmla="*/ 0 w 895875"/>
                <a:gd name="connsiteY4" fmla="*/ 0 h 1051576"/>
                <a:gd name="connsiteX5" fmla="*/ 0 w 895875"/>
                <a:gd name="connsiteY5" fmla="*/ 600922 h 1051576"/>
                <a:gd name="connsiteX6" fmla="*/ 447938 w 895875"/>
                <a:gd name="connsiteY6" fmla="*/ 1051577 h 1051576"/>
                <a:gd name="connsiteX7" fmla="*/ 895875 w 895875"/>
                <a:gd name="connsiteY7" fmla="*/ 600922 h 1051576"/>
                <a:gd name="connsiteX8" fmla="*/ 895875 w 895875"/>
                <a:gd name="connsiteY8" fmla="*/ 0 h 1051576"/>
                <a:gd name="connsiteX9" fmla="*/ 670756 w 895875"/>
                <a:gd name="connsiteY9" fmla="*/ 0 h 1051576"/>
                <a:gd name="connsiteX10" fmla="*/ 670756 w 895875"/>
                <a:gd name="connsiteY10" fmla="*/ 600922 h 105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5875" h="1051576">
                  <a:moveTo>
                    <a:pt x="670684" y="600922"/>
                  </a:moveTo>
                  <a:cubicBezTo>
                    <a:pt x="670684" y="775441"/>
                    <a:pt x="572253" y="845032"/>
                    <a:pt x="447866" y="845032"/>
                  </a:cubicBezTo>
                  <a:cubicBezTo>
                    <a:pt x="323479" y="845032"/>
                    <a:pt x="225047" y="775441"/>
                    <a:pt x="225047" y="600922"/>
                  </a:cubicBezTo>
                  <a:lnTo>
                    <a:pt x="225047" y="0"/>
                  </a:lnTo>
                  <a:lnTo>
                    <a:pt x="0" y="0"/>
                  </a:lnTo>
                  <a:lnTo>
                    <a:pt x="0" y="600922"/>
                  </a:lnTo>
                  <a:cubicBezTo>
                    <a:pt x="0" y="874899"/>
                    <a:pt x="199235" y="1051577"/>
                    <a:pt x="447938" y="1051577"/>
                  </a:cubicBezTo>
                  <a:cubicBezTo>
                    <a:pt x="696640" y="1051577"/>
                    <a:pt x="895875" y="874827"/>
                    <a:pt x="895875" y="600922"/>
                  </a:cubicBezTo>
                  <a:lnTo>
                    <a:pt x="895875" y="0"/>
                  </a:lnTo>
                  <a:lnTo>
                    <a:pt x="670756" y="0"/>
                  </a:lnTo>
                  <a:lnTo>
                    <a:pt x="670756" y="600922"/>
                  </a:lnTo>
                  <a:close/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FAAA5AF-3C7B-42D6-2C11-43B90511EB33}"/>
                </a:ext>
              </a:extLst>
            </p:cNvPr>
            <p:cNvSpPr/>
            <p:nvPr/>
          </p:nvSpPr>
          <p:spPr>
            <a:xfrm>
              <a:off x="2903271" y="5028933"/>
              <a:ext cx="823831" cy="509658"/>
            </a:xfrm>
            <a:custGeom>
              <a:avLst/>
              <a:gdLst>
                <a:gd name="connsiteX0" fmla="*/ 380352 w 823831"/>
                <a:gd name="connsiteY0" fmla="*/ 443890 h 509658"/>
                <a:gd name="connsiteX1" fmla="*/ 823831 w 823831"/>
                <a:gd name="connsiteY1" fmla="*/ 0 h 509658"/>
                <a:gd name="connsiteX2" fmla="*/ 531989 w 823831"/>
                <a:gd name="connsiteY2" fmla="*/ 0 h 509658"/>
                <a:gd name="connsiteX3" fmla="*/ 225119 w 823831"/>
                <a:gd name="connsiteY3" fmla="*/ 307154 h 509658"/>
                <a:gd name="connsiteX4" fmla="*/ 225119 w 823831"/>
                <a:gd name="connsiteY4" fmla="*/ 0 h 509658"/>
                <a:gd name="connsiteX5" fmla="*/ 0 w 823831"/>
                <a:gd name="connsiteY5" fmla="*/ 0 h 509658"/>
                <a:gd name="connsiteX6" fmla="*/ 0 w 823831"/>
                <a:gd name="connsiteY6" fmla="*/ 286211 h 509658"/>
                <a:gd name="connsiteX7" fmla="*/ 380352 w 823831"/>
                <a:gd name="connsiteY7" fmla="*/ 443890 h 50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3831" h="509658">
                  <a:moveTo>
                    <a:pt x="380352" y="443890"/>
                  </a:moveTo>
                  <a:lnTo>
                    <a:pt x="823831" y="0"/>
                  </a:lnTo>
                  <a:lnTo>
                    <a:pt x="531989" y="0"/>
                  </a:lnTo>
                  <a:lnTo>
                    <a:pt x="225119" y="307154"/>
                  </a:lnTo>
                  <a:lnTo>
                    <a:pt x="225119" y="0"/>
                  </a:lnTo>
                  <a:lnTo>
                    <a:pt x="0" y="0"/>
                  </a:lnTo>
                  <a:lnTo>
                    <a:pt x="0" y="286211"/>
                  </a:lnTo>
                  <a:cubicBezTo>
                    <a:pt x="0" y="484911"/>
                    <a:pt x="240003" y="584369"/>
                    <a:pt x="380352" y="443890"/>
                  </a:cubicBezTo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FB19FAF-6FBE-F2A1-1B18-231D295D4D3E}"/>
                </a:ext>
              </a:extLst>
            </p:cNvPr>
            <p:cNvSpPr/>
            <p:nvPr/>
          </p:nvSpPr>
          <p:spPr>
            <a:xfrm>
              <a:off x="2903271" y="5552068"/>
              <a:ext cx="823831" cy="509730"/>
            </a:xfrm>
            <a:custGeom>
              <a:avLst/>
              <a:gdLst>
                <a:gd name="connsiteX0" fmla="*/ 0 w 823831"/>
                <a:gd name="connsiteY0" fmla="*/ 223519 h 509730"/>
                <a:gd name="connsiteX1" fmla="*/ 0 w 823831"/>
                <a:gd name="connsiteY1" fmla="*/ 509731 h 509730"/>
                <a:gd name="connsiteX2" fmla="*/ 225119 w 823831"/>
                <a:gd name="connsiteY2" fmla="*/ 509731 h 509730"/>
                <a:gd name="connsiteX3" fmla="*/ 225119 w 823831"/>
                <a:gd name="connsiteY3" fmla="*/ 202577 h 509730"/>
                <a:gd name="connsiteX4" fmla="*/ 531989 w 823831"/>
                <a:gd name="connsiteY4" fmla="*/ 509731 h 509730"/>
                <a:gd name="connsiteX5" fmla="*/ 823831 w 823831"/>
                <a:gd name="connsiteY5" fmla="*/ 509731 h 509730"/>
                <a:gd name="connsiteX6" fmla="*/ 380352 w 823831"/>
                <a:gd name="connsiteY6" fmla="*/ 65768 h 509730"/>
                <a:gd name="connsiteX7" fmla="*/ 0 w 823831"/>
                <a:gd name="connsiteY7" fmla="*/ 223447 h 50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3831" h="509730">
                  <a:moveTo>
                    <a:pt x="0" y="223519"/>
                  </a:moveTo>
                  <a:lnTo>
                    <a:pt x="0" y="509731"/>
                  </a:lnTo>
                  <a:lnTo>
                    <a:pt x="225119" y="509731"/>
                  </a:lnTo>
                  <a:lnTo>
                    <a:pt x="225119" y="202577"/>
                  </a:lnTo>
                  <a:lnTo>
                    <a:pt x="531989" y="509731"/>
                  </a:lnTo>
                  <a:lnTo>
                    <a:pt x="823831" y="509731"/>
                  </a:lnTo>
                  <a:lnTo>
                    <a:pt x="380352" y="65768"/>
                  </a:lnTo>
                  <a:cubicBezTo>
                    <a:pt x="240003" y="-74711"/>
                    <a:pt x="0" y="24747"/>
                    <a:pt x="0" y="223447"/>
                  </a:cubicBezTo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D585751-0982-A406-996D-3AF94A8DD79B}"/>
                </a:ext>
              </a:extLst>
            </p:cNvPr>
            <p:cNvSpPr/>
            <p:nvPr/>
          </p:nvSpPr>
          <p:spPr>
            <a:xfrm>
              <a:off x="3637371" y="5010150"/>
              <a:ext cx="924850" cy="1070431"/>
            </a:xfrm>
            <a:custGeom>
              <a:avLst/>
              <a:gdLst>
                <a:gd name="connsiteX0" fmla="*/ 699444 w 924850"/>
                <a:gd name="connsiteY0" fmla="*/ 833590 h 1070431"/>
                <a:gd name="connsiteX1" fmla="*/ 533642 w 924850"/>
                <a:gd name="connsiteY1" fmla="*/ 863816 h 1070431"/>
                <a:gd name="connsiteX2" fmla="*/ 224760 w 924850"/>
                <a:gd name="connsiteY2" fmla="*/ 535144 h 1070431"/>
                <a:gd name="connsiteX3" fmla="*/ 533283 w 924850"/>
                <a:gd name="connsiteY3" fmla="*/ 206544 h 1070431"/>
                <a:gd name="connsiteX4" fmla="*/ 776665 w 924850"/>
                <a:gd name="connsiteY4" fmla="*/ 300533 h 1070431"/>
                <a:gd name="connsiteX5" fmla="*/ 919530 w 924850"/>
                <a:gd name="connsiteY5" fmla="*/ 154656 h 1070431"/>
                <a:gd name="connsiteX6" fmla="*/ 525446 w 924850"/>
                <a:gd name="connsiteY6" fmla="*/ 0 h 1070431"/>
                <a:gd name="connsiteX7" fmla="*/ 0 w 924850"/>
                <a:gd name="connsiteY7" fmla="*/ 535216 h 1070431"/>
                <a:gd name="connsiteX8" fmla="*/ 521348 w 924850"/>
                <a:gd name="connsiteY8" fmla="*/ 1070432 h 1070431"/>
                <a:gd name="connsiteX9" fmla="*/ 924851 w 924850"/>
                <a:gd name="connsiteY9" fmla="*/ 966224 h 1070431"/>
                <a:gd name="connsiteX10" fmla="*/ 924851 w 924850"/>
                <a:gd name="connsiteY10" fmla="*/ 535216 h 1070431"/>
                <a:gd name="connsiteX11" fmla="*/ 699516 w 924850"/>
                <a:gd name="connsiteY11" fmla="*/ 535216 h 1070431"/>
                <a:gd name="connsiteX12" fmla="*/ 699516 w 924850"/>
                <a:gd name="connsiteY12" fmla="*/ 833590 h 10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4850" h="1070431">
                  <a:moveTo>
                    <a:pt x="699444" y="833590"/>
                  </a:moveTo>
                  <a:cubicBezTo>
                    <a:pt x="643362" y="852517"/>
                    <a:pt x="598784" y="863816"/>
                    <a:pt x="533642" y="863816"/>
                  </a:cubicBezTo>
                  <a:cubicBezTo>
                    <a:pt x="349938" y="863816"/>
                    <a:pt x="224760" y="728878"/>
                    <a:pt x="224760" y="535144"/>
                  </a:cubicBezTo>
                  <a:cubicBezTo>
                    <a:pt x="224760" y="341410"/>
                    <a:pt x="341022" y="206544"/>
                    <a:pt x="533283" y="206544"/>
                  </a:cubicBezTo>
                  <a:cubicBezTo>
                    <a:pt x="622080" y="206544"/>
                    <a:pt x="701817" y="238569"/>
                    <a:pt x="776665" y="300533"/>
                  </a:cubicBezTo>
                  <a:lnTo>
                    <a:pt x="919530" y="154656"/>
                  </a:lnTo>
                  <a:cubicBezTo>
                    <a:pt x="821602" y="55990"/>
                    <a:pt x="683770" y="0"/>
                    <a:pt x="525446" y="0"/>
                  </a:cubicBezTo>
                  <a:cubicBezTo>
                    <a:pt x="219727" y="0"/>
                    <a:pt x="0" y="223241"/>
                    <a:pt x="0" y="535216"/>
                  </a:cubicBezTo>
                  <a:cubicBezTo>
                    <a:pt x="0" y="847191"/>
                    <a:pt x="219727" y="1070432"/>
                    <a:pt x="521348" y="1070432"/>
                  </a:cubicBezTo>
                  <a:cubicBezTo>
                    <a:pt x="626969" y="1070432"/>
                    <a:pt x="831021" y="1032506"/>
                    <a:pt x="924851" y="966224"/>
                  </a:cubicBezTo>
                  <a:lnTo>
                    <a:pt x="924851" y="535216"/>
                  </a:lnTo>
                  <a:lnTo>
                    <a:pt x="699516" y="535216"/>
                  </a:lnTo>
                  <a:lnTo>
                    <a:pt x="699516" y="833590"/>
                  </a:lnTo>
                  <a:close/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250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G - Divider-Teal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Background">
            <a:extLst>
              <a:ext uri="{FF2B5EF4-FFF2-40B4-BE49-F238E27FC236}">
                <a16:creationId xmlns:a16="http://schemas.microsoft.com/office/drawing/2014/main" id="{014B163F-5451-604E-AB31-72CEB1B0F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6875929"/>
            <a:chOff x="0" y="0"/>
            <a:chExt cx="12192000" cy="687592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3BB2F7-41F0-9B43-B619-6FB69CA2D97B}"/>
                </a:ext>
              </a:extLst>
            </p:cNvPr>
            <p:cNvSpPr/>
            <p:nvPr/>
          </p:nvSpPr>
          <p:spPr>
            <a:xfrm>
              <a:off x="0" y="0"/>
              <a:ext cx="12192000" cy="64922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712291F-BC87-A246-96D6-45FFFB9053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278351"/>
              <a:ext cx="12192000" cy="5975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B39AEF79-726A-2944-B015-78AD1636152B}"/>
                </a:ext>
              </a:extLst>
            </p:cNvPr>
            <p:cNvSpPr/>
            <p:nvPr userDrawn="1"/>
          </p:nvSpPr>
          <p:spPr>
            <a:xfrm>
              <a:off x="0" y="6069611"/>
              <a:ext cx="12192000" cy="381623"/>
            </a:xfrm>
            <a:custGeom>
              <a:avLst/>
              <a:gdLst>
                <a:gd name="connsiteX0" fmla="*/ 0 w 12188952"/>
                <a:gd name="connsiteY0" fmla="*/ 0 h 381623"/>
                <a:gd name="connsiteX1" fmla="*/ 12188952 w 12188952"/>
                <a:gd name="connsiteY1" fmla="*/ 0 h 381623"/>
                <a:gd name="connsiteX2" fmla="*/ 12188952 w 12188952"/>
                <a:gd name="connsiteY2" fmla="*/ 242012 h 381623"/>
                <a:gd name="connsiteX3" fmla="*/ 12049341 w 12188952"/>
                <a:gd name="connsiteY3" fmla="*/ 381623 h 381623"/>
                <a:gd name="connsiteX4" fmla="*/ 139611 w 12188952"/>
                <a:gd name="connsiteY4" fmla="*/ 381623 h 381623"/>
                <a:gd name="connsiteX5" fmla="*/ 0 w 12188952"/>
                <a:gd name="connsiteY5" fmla="*/ 242012 h 38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88952" h="381623">
                  <a:moveTo>
                    <a:pt x="0" y="0"/>
                  </a:moveTo>
                  <a:lnTo>
                    <a:pt x="12188952" y="0"/>
                  </a:lnTo>
                  <a:lnTo>
                    <a:pt x="12188952" y="242012"/>
                  </a:lnTo>
                  <a:cubicBezTo>
                    <a:pt x="12188952" y="319117"/>
                    <a:pt x="12126446" y="381623"/>
                    <a:pt x="12049341" y="381623"/>
                  </a:cubicBezTo>
                  <a:lnTo>
                    <a:pt x="139611" y="381623"/>
                  </a:lnTo>
                  <a:cubicBezTo>
                    <a:pt x="62506" y="381623"/>
                    <a:pt x="0" y="319117"/>
                    <a:pt x="0" y="2420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2F85BFE-9253-C94E-98B3-63103719EF93}"/>
                </a:ext>
              </a:extLst>
            </p:cNvPr>
            <p:cNvSpPr/>
            <p:nvPr/>
          </p:nvSpPr>
          <p:spPr>
            <a:xfrm>
              <a:off x="3752760" y="3777516"/>
              <a:ext cx="1014952" cy="658118"/>
            </a:xfrm>
            <a:custGeom>
              <a:avLst/>
              <a:gdLst>
                <a:gd name="connsiteX0" fmla="*/ 1014950 w 1014952"/>
                <a:gd name="connsiteY0" fmla="*/ 115164 h 658118"/>
                <a:gd name="connsiteX1" fmla="*/ 980618 w 1014952"/>
                <a:gd name="connsiteY1" fmla="*/ 196358 h 658118"/>
                <a:gd name="connsiteX2" fmla="*/ 508215 w 1014952"/>
                <a:gd name="connsiteY2" fmla="*/ 658118 h 658118"/>
                <a:gd name="connsiteX3" fmla="*/ 35984 w 1014952"/>
                <a:gd name="connsiteY3" fmla="*/ 196358 h 658118"/>
                <a:gd name="connsiteX4" fmla="*/ 30575 w 1014952"/>
                <a:gd name="connsiteY4" fmla="*/ 35984 h 658118"/>
                <a:gd name="connsiteX5" fmla="*/ 190949 w 1014952"/>
                <a:gd name="connsiteY5" fmla="*/ 30575 h 658118"/>
                <a:gd name="connsiteX6" fmla="*/ 194596 w 1014952"/>
                <a:gd name="connsiteY6" fmla="*/ 34141 h 658118"/>
                <a:gd name="connsiteX7" fmla="*/ 508387 w 1014952"/>
                <a:gd name="connsiteY7" fmla="*/ 340722 h 658118"/>
                <a:gd name="connsiteX8" fmla="*/ 822178 w 1014952"/>
                <a:gd name="connsiteY8" fmla="*/ 34141 h 658118"/>
                <a:gd name="connsiteX9" fmla="*/ 902342 w 1014952"/>
                <a:gd name="connsiteY9" fmla="*/ 1698 h 658118"/>
                <a:gd name="connsiteX10" fmla="*/ 1014952 w 1014952"/>
                <a:gd name="connsiteY10" fmla="*/ 114646 h 658118"/>
                <a:gd name="connsiteX11" fmla="*/ 1014950 w 1014952"/>
                <a:gd name="connsiteY11" fmla="*/ 115164 h 65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4952" h="658118">
                  <a:moveTo>
                    <a:pt x="1014950" y="115164"/>
                  </a:moveTo>
                  <a:cubicBezTo>
                    <a:pt x="1014897" y="145745"/>
                    <a:pt x="1002521" y="175015"/>
                    <a:pt x="980618" y="196358"/>
                  </a:cubicBezTo>
                  <a:lnTo>
                    <a:pt x="508215" y="658118"/>
                  </a:lnTo>
                  <a:lnTo>
                    <a:pt x="35984" y="196358"/>
                  </a:lnTo>
                  <a:cubicBezTo>
                    <a:pt x="-9796" y="153565"/>
                    <a:pt x="-12217" y="81764"/>
                    <a:pt x="30575" y="35984"/>
                  </a:cubicBezTo>
                  <a:cubicBezTo>
                    <a:pt x="73367" y="-9796"/>
                    <a:pt x="145169" y="-12217"/>
                    <a:pt x="190949" y="30575"/>
                  </a:cubicBezTo>
                  <a:cubicBezTo>
                    <a:pt x="192191" y="31736"/>
                    <a:pt x="193407" y="32925"/>
                    <a:pt x="194596" y="34141"/>
                  </a:cubicBezTo>
                  <a:lnTo>
                    <a:pt x="508387" y="340722"/>
                  </a:lnTo>
                  <a:lnTo>
                    <a:pt x="822178" y="34141"/>
                  </a:lnTo>
                  <a:cubicBezTo>
                    <a:pt x="843600" y="13216"/>
                    <a:pt x="872396" y="1561"/>
                    <a:pt x="902342" y="1698"/>
                  </a:cubicBezTo>
                  <a:cubicBezTo>
                    <a:pt x="964628" y="1791"/>
                    <a:pt x="1015046" y="52360"/>
                    <a:pt x="1014952" y="114646"/>
                  </a:cubicBezTo>
                  <a:cubicBezTo>
                    <a:pt x="1014952" y="114819"/>
                    <a:pt x="1014951" y="114991"/>
                    <a:pt x="1014950" y="115164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2EB189E-7B5F-F444-BD52-E01AD07F4AE8}"/>
                </a:ext>
              </a:extLst>
            </p:cNvPr>
            <p:cNvSpPr/>
            <p:nvPr/>
          </p:nvSpPr>
          <p:spPr>
            <a:xfrm>
              <a:off x="5636378" y="3693336"/>
              <a:ext cx="782691" cy="782817"/>
            </a:xfrm>
            <a:custGeom>
              <a:avLst/>
              <a:gdLst>
                <a:gd name="connsiteX0" fmla="*/ 749553 w 782691"/>
                <a:gd name="connsiteY0" fmla="*/ 33351 h 782817"/>
                <a:gd name="connsiteX1" fmla="*/ 782682 w 782691"/>
                <a:gd name="connsiteY1" fmla="*/ 114717 h 782817"/>
                <a:gd name="connsiteX2" fmla="*/ 775301 w 782691"/>
                <a:gd name="connsiteY2" fmla="*/ 775257 h 782817"/>
                <a:gd name="connsiteX3" fmla="*/ 114761 w 782691"/>
                <a:gd name="connsiteY3" fmla="*/ 782810 h 782817"/>
                <a:gd name="connsiteX4" fmla="*/ 7 w 782691"/>
                <a:gd name="connsiteY4" fmla="*/ 670631 h 782817"/>
                <a:gd name="connsiteX5" fmla="*/ 112186 w 782691"/>
                <a:gd name="connsiteY5" fmla="*/ 555878 h 782817"/>
                <a:gd name="connsiteX6" fmla="*/ 550944 w 782691"/>
                <a:gd name="connsiteY6" fmla="*/ 550900 h 782817"/>
                <a:gd name="connsiteX7" fmla="*/ 555922 w 782691"/>
                <a:gd name="connsiteY7" fmla="*/ 112313 h 782817"/>
                <a:gd name="connsiteX8" fmla="*/ 590253 w 782691"/>
                <a:gd name="connsiteY8" fmla="*/ 32664 h 782817"/>
                <a:gd name="connsiteX9" fmla="*/ 749503 w 782691"/>
                <a:gd name="connsiteY9" fmla="*/ 33301 h 782817"/>
                <a:gd name="connsiteX10" fmla="*/ 749552 w 782691"/>
                <a:gd name="connsiteY10" fmla="*/ 33350 h 7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2691" h="782817">
                  <a:moveTo>
                    <a:pt x="749553" y="33351"/>
                  </a:moveTo>
                  <a:cubicBezTo>
                    <a:pt x="771123" y="54891"/>
                    <a:pt x="783072" y="84235"/>
                    <a:pt x="782682" y="114717"/>
                  </a:cubicBezTo>
                  <a:lnTo>
                    <a:pt x="775301" y="775257"/>
                  </a:lnTo>
                  <a:lnTo>
                    <a:pt x="114761" y="782810"/>
                  </a:lnTo>
                  <a:cubicBezTo>
                    <a:pt x="52095" y="783521"/>
                    <a:pt x="718" y="733297"/>
                    <a:pt x="7" y="670631"/>
                  </a:cubicBezTo>
                  <a:cubicBezTo>
                    <a:pt x="-703" y="607966"/>
                    <a:pt x="49520" y="556589"/>
                    <a:pt x="112186" y="555878"/>
                  </a:cubicBezTo>
                  <a:lnTo>
                    <a:pt x="550944" y="550900"/>
                  </a:lnTo>
                  <a:lnTo>
                    <a:pt x="555922" y="112313"/>
                  </a:lnTo>
                  <a:cubicBezTo>
                    <a:pt x="556441" y="82281"/>
                    <a:pt x="568776" y="53663"/>
                    <a:pt x="590253" y="32664"/>
                  </a:cubicBezTo>
                  <a:cubicBezTo>
                    <a:pt x="634405" y="-11136"/>
                    <a:pt x="705704" y="-10850"/>
                    <a:pt x="749503" y="33301"/>
                  </a:cubicBezTo>
                  <a:cubicBezTo>
                    <a:pt x="749520" y="33318"/>
                    <a:pt x="749536" y="33334"/>
                    <a:pt x="749552" y="33350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9312DC3-8276-CC44-AAF4-37B95AB302BB}"/>
                </a:ext>
              </a:extLst>
            </p:cNvPr>
            <p:cNvSpPr/>
            <p:nvPr/>
          </p:nvSpPr>
          <p:spPr>
            <a:xfrm>
              <a:off x="7477866" y="3601031"/>
              <a:ext cx="658118" cy="1014951"/>
            </a:xfrm>
            <a:custGeom>
              <a:avLst/>
              <a:gdLst>
                <a:gd name="connsiteX0" fmla="*/ 115163 w 658118"/>
                <a:gd name="connsiteY0" fmla="*/ 2 h 1014951"/>
                <a:gd name="connsiteX1" fmla="*/ 196358 w 658118"/>
                <a:gd name="connsiteY1" fmla="*/ 34334 h 1014951"/>
                <a:gd name="connsiteX2" fmla="*/ 658118 w 658118"/>
                <a:gd name="connsiteY2" fmla="*/ 506565 h 1014951"/>
                <a:gd name="connsiteX3" fmla="*/ 196358 w 658118"/>
                <a:gd name="connsiteY3" fmla="*/ 978968 h 1014951"/>
                <a:gd name="connsiteX4" fmla="*/ 35984 w 658118"/>
                <a:gd name="connsiteY4" fmla="*/ 984377 h 1014951"/>
                <a:gd name="connsiteX5" fmla="*/ 30575 w 658118"/>
                <a:gd name="connsiteY5" fmla="*/ 824003 h 1014951"/>
                <a:gd name="connsiteX6" fmla="*/ 34141 w 658118"/>
                <a:gd name="connsiteY6" fmla="*/ 820356 h 1014951"/>
                <a:gd name="connsiteX7" fmla="*/ 340722 w 658118"/>
                <a:gd name="connsiteY7" fmla="*/ 506565 h 1014951"/>
                <a:gd name="connsiteX8" fmla="*/ 34141 w 658118"/>
                <a:gd name="connsiteY8" fmla="*/ 192774 h 1014951"/>
                <a:gd name="connsiteX9" fmla="*/ 1697 w 658118"/>
                <a:gd name="connsiteY9" fmla="*/ 112610 h 1014951"/>
                <a:gd name="connsiteX10" fmla="*/ 114646 w 658118"/>
                <a:gd name="connsiteY10" fmla="*/ 0 h 1014951"/>
                <a:gd name="connsiteX11" fmla="*/ 115163 w 658118"/>
                <a:gd name="connsiteY11" fmla="*/ 2 h 10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8118" h="1014951">
                  <a:moveTo>
                    <a:pt x="115163" y="2"/>
                  </a:moveTo>
                  <a:cubicBezTo>
                    <a:pt x="145761" y="-24"/>
                    <a:pt x="175060" y="12365"/>
                    <a:pt x="196358" y="34334"/>
                  </a:cubicBezTo>
                  <a:lnTo>
                    <a:pt x="658118" y="506565"/>
                  </a:lnTo>
                  <a:lnTo>
                    <a:pt x="196358" y="978968"/>
                  </a:lnTo>
                  <a:cubicBezTo>
                    <a:pt x="153565" y="1024747"/>
                    <a:pt x="81764" y="1027169"/>
                    <a:pt x="35984" y="984377"/>
                  </a:cubicBezTo>
                  <a:cubicBezTo>
                    <a:pt x="-9796" y="941584"/>
                    <a:pt x="-12218" y="869782"/>
                    <a:pt x="30575" y="824003"/>
                  </a:cubicBezTo>
                  <a:cubicBezTo>
                    <a:pt x="31736" y="822760"/>
                    <a:pt x="32925" y="821545"/>
                    <a:pt x="34141" y="820356"/>
                  </a:cubicBezTo>
                  <a:lnTo>
                    <a:pt x="340722" y="506565"/>
                  </a:lnTo>
                  <a:lnTo>
                    <a:pt x="34141" y="192774"/>
                  </a:lnTo>
                  <a:cubicBezTo>
                    <a:pt x="13247" y="171332"/>
                    <a:pt x="1598" y="142549"/>
                    <a:pt x="1697" y="112610"/>
                  </a:cubicBezTo>
                  <a:cubicBezTo>
                    <a:pt x="1791" y="50324"/>
                    <a:pt x="52360" y="-93"/>
                    <a:pt x="114646" y="0"/>
                  </a:cubicBezTo>
                  <a:cubicBezTo>
                    <a:pt x="114818" y="0"/>
                    <a:pt x="114991" y="1"/>
                    <a:pt x="115163" y="2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D1A3BA1-5DE5-1447-ADFA-82E0A508DC75}"/>
                </a:ext>
              </a:extLst>
            </p:cNvPr>
            <p:cNvSpPr/>
            <p:nvPr/>
          </p:nvSpPr>
          <p:spPr>
            <a:xfrm>
              <a:off x="370517" y="3593758"/>
              <a:ext cx="657324" cy="1011130"/>
            </a:xfrm>
            <a:custGeom>
              <a:avLst/>
              <a:gdLst>
                <a:gd name="connsiteX0" fmla="*/ 542954 w 657324"/>
                <a:gd name="connsiteY0" fmla="*/ 1011131 h 1011130"/>
                <a:gd name="connsiteX1" fmla="*/ 461932 w 657324"/>
                <a:gd name="connsiteY1" fmla="*/ 976799 h 1011130"/>
                <a:gd name="connsiteX2" fmla="*/ 0 w 657324"/>
                <a:gd name="connsiteY2" fmla="*/ 504568 h 1011130"/>
                <a:gd name="connsiteX3" fmla="*/ 461932 w 657324"/>
                <a:gd name="connsiteY3" fmla="*/ 32337 h 1011130"/>
                <a:gd name="connsiteX4" fmla="*/ 622387 w 657324"/>
                <a:gd name="connsiteY4" fmla="*/ 34141 h 1011130"/>
                <a:gd name="connsiteX5" fmla="*/ 624149 w 657324"/>
                <a:gd name="connsiteY5" fmla="*/ 190948 h 1011130"/>
                <a:gd name="connsiteX6" fmla="*/ 318254 w 657324"/>
                <a:gd name="connsiteY6" fmla="*/ 504568 h 1011130"/>
                <a:gd name="connsiteX7" fmla="*/ 625007 w 657324"/>
                <a:gd name="connsiteY7" fmla="*/ 818359 h 1011130"/>
                <a:gd name="connsiteX8" fmla="*/ 623165 w 657324"/>
                <a:gd name="connsiteY8" fmla="*/ 978813 h 1011130"/>
                <a:gd name="connsiteX9" fmla="*/ 543813 w 657324"/>
                <a:gd name="connsiteY9" fmla="*/ 1011130 h 101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7324" h="1011130">
                  <a:moveTo>
                    <a:pt x="542954" y="1011131"/>
                  </a:moveTo>
                  <a:cubicBezTo>
                    <a:pt x="512424" y="1011071"/>
                    <a:pt x="483210" y="998692"/>
                    <a:pt x="461932" y="976799"/>
                  </a:cubicBezTo>
                  <a:lnTo>
                    <a:pt x="0" y="504568"/>
                  </a:lnTo>
                  <a:lnTo>
                    <a:pt x="461932" y="32337"/>
                  </a:lnTo>
                  <a:cubicBezTo>
                    <a:pt x="506738" y="-11474"/>
                    <a:pt x="578577" y="-10666"/>
                    <a:pt x="622387" y="34141"/>
                  </a:cubicBezTo>
                  <a:cubicBezTo>
                    <a:pt x="664811" y="77530"/>
                    <a:pt x="665587" y="146617"/>
                    <a:pt x="624149" y="190948"/>
                  </a:cubicBezTo>
                  <a:lnTo>
                    <a:pt x="318254" y="504568"/>
                  </a:lnTo>
                  <a:lnTo>
                    <a:pt x="625007" y="818359"/>
                  </a:lnTo>
                  <a:cubicBezTo>
                    <a:pt x="668807" y="863176"/>
                    <a:pt x="667982" y="935014"/>
                    <a:pt x="623165" y="978813"/>
                  </a:cubicBezTo>
                  <a:cubicBezTo>
                    <a:pt x="601954" y="999542"/>
                    <a:pt x="573470" y="1011142"/>
                    <a:pt x="543813" y="1011130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96B4A0A-9813-8047-B633-7D1D0A61285C}"/>
                </a:ext>
              </a:extLst>
            </p:cNvPr>
            <p:cNvSpPr/>
            <p:nvPr/>
          </p:nvSpPr>
          <p:spPr>
            <a:xfrm>
              <a:off x="2103226" y="3693291"/>
              <a:ext cx="782675" cy="782691"/>
            </a:xfrm>
            <a:custGeom>
              <a:avLst/>
              <a:gdLst>
                <a:gd name="connsiteX0" fmla="*/ 749467 w 782675"/>
                <a:gd name="connsiteY0" fmla="*/ 749552 h 782691"/>
                <a:gd name="connsiteX1" fmla="*/ 667929 w 782675"/>
                <a:gd name="connsiteY1" fmla="*/ 782682 h 782691"/>
                <a:gd name="connsiteX2" fmla="*/ 7389 w 782675"/>
                <a:gd name="connsiteY2" fmla="*/ 775301 h 782691"/>
                <a:gd name="connsiteX3" fmla="*/ 7 w 782675"/>
                <a:gd name="connsiteY3" fmla="*/ 114761 h 782691"/>
                <a:gd name="connsiteX4" fmla="*/ 112186 w 782675"/>
                <a:gd name="connsiteY4" fmla="*/ 7 h 782691"/>
                <a:gd name="connsiteX5" fmla="*/ 226939 w 782675"/>
                <a:gd name="connsiteY5" fmla="*/ 112186 h 782691"/>
                <a:gd name="connsiteX6" fmla="*/ 231918 w 782675"/>
                <a:gd name="connsiteY6" fmla="*/ 550944 h 782691"/>
                <a:gd name="connsiteX7" fmla="*/ 670504 w 782675"/>
                <a:gd name="connsiteY7" fmla="*/ 555922 h 782691"/>
                <a:gd name="connsiteX8" fmla="*/ 750153 w 782675"/>
                <a:gd name="connsiteY8" fmla="*/ 590254 h 782691"/>
                <a:gd name="connsiteX9" fmla="*/ 749467 w 782675"/>
                <a:gd name="connsiteY9" fmla="*/ 749552 h 78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675" h="782691">
                  <a:moveTo>
                    <a:pt x="749467" y="749552"/>
                  </a:moveTo>
                  <a:cubicBezTo>
                    <a:pt x="727863" y="771133"/>
                    <a:pt x="698462" y="783079"/>
                    <a:pt x="667929" y="782682"/>
                  </a:cubicBezTo>
                  <a:lnTo>
                    <a:pt x="7389" y="775301"/>
                  </a:lnTo>
                  <a:lnTo>
                    <a:pt x="7" y="114761"/>
                  </a:lnTo>
                  <a:cubicBezTo>
                    <a:pt x="-704" y="52095"/>
                    <a:pt x="49520" y="718"/>
                    <a:pt x="112186" y="7"/>
                  </a:cubicBezTo>
                  <a:cubicBezTo>
                    <a:pt x="174852" y="-704"/>
                    <a:pt x="226228" y="49520"/>
                    <a:pt x="226939" y="112186"/>
                  </a:cubicBezTo>
                  <a:lnTo>
                    <a:pt x="231918" y="550944"/>
                  </a:lnTo>
                  <a:lnTo>
                    <a:pt x="670504" y="555922"/>
                  </a:lnTo>
                  <a:cubicBezTo>
                    <a:pt x="700529" y="556478"/>
                    <a:pt x="729133" y="568808"/>
                    <a:pt x="750153" y="590254"/>
                  </a:cubicBezTo>
                  <a:cubicBezTo>
                    <a:pt x="793783" y="634502"/>
                    <a:pt x="793476" y="705682"/>
                    <a:pt x="749467" y="749552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FAF7A19-C8C9-7C40-98F1-333EE2086DBD}"/>
                </a:ext>
              </a:extLst>
            </p:cNvPr>
            <p:cNvSpPr/>
            <p:nvPr/>
          </p:nvSpPr>
          <p:spPr>
            <a:xfrm>
              <a:off x="2097629" y="5490194"/>
              <a:ext cx="782720" cy="782634"/>
            </a:xfrm>
            <a:custGeom>
              <a:avLst/>
              <a:gdLst>
                <a:gd name="connsiteX0" fmla="*/ 749398 w 782720"/>
                <a:gd name="connsiteY0" fmla="*/ 33236 h 782634"/>
                <a:gd name="connsiteX1" fmla="*/ 749676 w 782720"/>
                <a:gd name="connsiteY1" fmla="*/ 193458 h 782634"/>
                <a:gd name="connsiteX2" fmla="*/ 749398 w 782720"/>
                <a:gd name="connsiteY2" fmla="*/ 193737 h 782634"/>
                <a:gd name="connsiteX3" fmla="*/ 193741 w 782720"/>
                <a:gd name="connsiteY3" fmla="*/ 749394 h 782634"/>
                <a:gd name="connsiteX4" fmla="*/ 33241 w 782720"/>
                <a:gd name="connsiteY4" fmla="*/ 749394 h 782634"/>
                <a:gd name="connsiteX5" fmla="*/ 33241 w 782720"/>
                <a:gd name="connsiteY5" fmla="*/ 588893 h 782634"/>
                <a:gd name="connsiteX6" fmla="*/ 589069 w 782720"/>
                <a:gd name="connsiteY6" fmla="*/ 33236 h 782634"/>
                <a:gd name="connsiteX7" fmla="*/ 749292 w 782720"/>
                <a:gd name="connsiteY7" fmla="*/ 33130 h 782634"/>
                <a:gd name="connsiteX8" fmla="*/ 749398 w 782720"/>
                <a:gd name="connsiteY8" fmla="*/ 33236 h 78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2720" h="782634">
                  <a:moveTo>
                    <a:pt x="749398" y="33236"/>
                  </a:moveTo>
                  <a:cubicBezTo>
                    <a:pt x="793719" y="77403"/>
                    <a:pt x="793844" y="149137"/>
                    <a:pt x="749676" y="193458"/>
                  </a:cubicBezTo>
                  <a:cubicBezTo>
                    <a:pt x="749584" y="193551"/>
                    <a:pt x="749491" y="193644"/>
                    <a:pt x="749398" y="193737"/>
                  </a:cubicBezTo>
                  <a:lnTo>
                    <a:pt x="193741" y="749394"/>
                  </a:lnTo>
                  <a:cubicBezTo>
                    <a:pt x="149420" y="793715"/>
                    <a:pt x="77562" y="793715"/>
                    <a:pt x="33241" y="749394"/>
                  </a:cubicBezTo>
                  <a:cubicBezTo>
                    <a:pt x="-11080" y="705073"/>
                    <a:pt x="-11080" y="633214"/>
                    <a:pt x="33241" y="588893"/>
                  </a:cubicBezTo>
                  <a:lnTo>
                    <a:pt x="589069" y="33236"/>
                  </a:lnTo>
                  <a:cubicBezTo>
                    <a:pt x="633284" y="-11037"/>
                    <a:pt x="705018" y="-11085"/>
                    <a:pt x="749292" y="33130"/>
                  </a:cubicBezTo>
                  <a:cubicBezTo>
                    <a:pt x="749327" y="33166"/>
                    <a:pt x="749363" y="33201"/>
                    <a:pt x="749398" y="33236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043D124-59E9-BE41-B891-328403C7F648}"/>
                </a:ext>
              </a:extLst>
            </p:cNvPr>
            <p:cNvSpPr/>
            <p:nvPr/>
          </p:nvSpPr>
          <p:spPr>
            <a:xfrm>
              <a:off x="5641681" y="5490194"/>
              <a:ext cx="782720" cy="782634"/>
            </a:xfrm>
            <a:custGeom>
              <a:avLst/>
              <a:gdLst>
                <a:gd name="connsiteX0" fmla="*/ 749398 w 782720"/>
                <a:gd name="connsiteY0" fmla="*/ 33236 h 782634"/>
                <a:gd name="connsiteX1" fmla="*/ 749676 w 782720"/>
                <a:gd name="connsiteY1" fmla="*/ 193458 h 782634"/>
                <a:gd name="connsiteX2" fmla="*/ 749398 w 782720"/>
                <a:gd name="connsiteY2" fmla="*/ 193737 h 782634"/>
                <a:gd name="connsiteX3" fmla="*/ 193741 w 782720"/>
                <a:gd name="connsiteY3" fmla="*/ 749394 h 782634"/>
                <a:gd name="connsiteX4" fmla="*/ 33241 w 782720"/>
                <a:gd name="connsiteY4" fmla="*/ 749394 h 782634"/>
                <a:gd name="connsiteX5" fmla="*/ 33241 w 782720"/>
                <a:gd name="connsiteY5" fmla="*/ 588893 h 782634"/>
                <a:gd name="connsiteX6" fmla="*/ 589070 w 782720"/>
                <a:gd name="connsiteY6" fmla="*/ 33236 h 782634"/>
                <a:gd name="connsiteX7" fmla="*/ 749292 w 782720"/>
                <a:gd name="connsiteY7" fmla="*/ 33130 h 782634"/>
                <a:gd name="connsiteX8" fmla="*/ 749398 w 782720"/>
                <a:gd name="connsiteY8" fmla="*/ 33236 h 78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2720" h="782634">
                  <a:moveTo>
                    <a:pt x="749398" y="33236"/>
                  </a:moveTo>
                  <a:cubicBezTo>
                    <a:pt x="793719" y="77403"/>
                    <a:pt x="793844" y="149137"/>
                    <a:pt x="749676" y="193458"/>
                  </a:cubicBezTo>
                  <a:cubicBezTo>
                    <a:pt x="749584" y="193551"/>
                    <a:pt x="749491" y="193644"/>
                    <a:pt x="749398" y="193737"/>
                  </a:cubicBezTo>
                  <a:lnTo>
                    <a:pt x="193741" y="749394"/>
                  </a:lnTo>
                  <a:cubicBezTo>
                    <a:pt x="149420" y="793715"/>
                    <a:pt x="77562" y="793715"/>
                    <a:pt x="33241" y="749394"/>
                  </a:cubicBezTo>
                  <a:cubicBezTo>
                    <a:pt x="-11080" y="705073"/>
                    <a:pt x="-11080" y="633214"/>
                    <a:pt x="33241" y="588893"/>
                  </a:cubicBezTo>
                  <a:lnTo>
                    <a:pt x="589070" y="33236"/>
                  </a:lnTo>
                  <a:cubicBezTo>
                    <a:pt x="633284" y="-11037"/>
                    <a:pt x="705019" y="-11085"/>
                    <a:pt x="749292" y="33130"/>
                  </a:cubicBezTo>
                  <a:cubicBezTo>
                    <a:pt x="749328" y="33166"/>
                    <a:pt x="749363" y="33201"/>
                    <a:pt x="749398" y="33236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C696598-29BA-6642-99FB-4B8DE7946C6F}"/>
                </a:ext>
              </a:extLst>
            </p:cNvPr>
            <p:cNvSpPr/>
            <p:nvPr/>
          </p:nvSpPr>
          <p:spPr>
            <a:xfrm>
              <a:off x="3857468" y="5486585"/>
              <a:ext cx="783064" cy="782720"/>
            </a:xfrm>
            <a:custGeom>
              <a:avLst/>
              <a:gdLst>
                <a:gd name="connsiteX0" fmla="*/ 749570 w 783064"/>
                <a:gd name="connsiteY0" fmla="*/ 749398 h 782720"/>
                <a:gd name="connsiteX1" fmla="*/ 589347 w 783064"/>
                <a:gd name="connsiteY1" fmla="*/ 749676 h 782720"/>
                <a:gd name="connsiteX2" fmla="*/ 589069 w 783064"/>
                <a:gd name="connsiteY2" fmla="*/ 749398 h 782720"/>
                <a:gd name="connsiteX3" fmla="*/ 33241 w 783064"/>
                <a:gd name="connsiteY3" fmla="*/ 193741 h 782720"/>
                <a:gd name="connsiteX4" fmla="*/ 33241 w 783064"/>
                <a:gd name="connsiteY4" fmla="*/ 33241 h 782720"/>
                <a:gd name="connsiteX5" fmla="*/ 193741 w 783064"/>
                <a:gd name="connsiteY5" fmla="*/ 33241 h 782720"/>
                <a:gd name="connsiteX6" fmla="*/ 749570 w 783064"/>
                <a:gd name="connsiteY6" fmla="*/ 588555 h 782720"/>
                <a:gd name="connsiteX7" fmla="*/ 750192 w 783064"/>
                <a:gd name="connsiteY7" fmla="*/ 748776 h 782720"/>
                <a:gd name="connsiteX8" fmla="*/ 749570 w 783064"/>
                <a:gd name="connsiteY8" fmla="*/ 749398 h 78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064" h="782720">
                  <a:moveTo>
                    <a:pt x="749570" y="749398"/>
                  </a:moveTo>
                  <a:cubicBezTo>
                    <a:pt x="705402" y="793719"/>
                    <a:pt x="633669" y="793843"/>
                    <a:pt x="589347" y="749676"/>
                  </a:cubicBezTo>
                  <a:cubicBezTo>
                    <a:pt x="589254" y="749584"/>
                    <a:pt x="589162" y="749491"/>
                    <a:pt x="589069" y="749398"/>
                  </a:cubicBezTo>
                  <a:lnTo>
                    <a:pt x="33241" y="193741"/>
                  </a:lnTo>
                  <a:cubicBezTo>
                    <a:pt x="-11080" y="149420"/>
                    <a:pt x="-11080" y="77562"/>
                    <a:pt x="33241" y="33241"/>
                  </a:cubicBezTo>
                  <a:cubicBezTo>
                    <a:pt x="77561" y="-11080"/>
                    <a:pt x="149420" y="-11080"/>
                    <a:pt x="193741" y="33241"/>
                  </a:cubicBezTo>
                  <a:lnTo>
                    <a:pt x="749570" y="588555"/>
                  </a:lnTo>
                  <a:cubicBezTo>
                    <a:pt x="793985" y="632626"/>
                    <a:pt x="794264" y="704360"/>
                    <a:pt x="750192" y="748776"/>
                  </a:cubicBezTo>
                  <a:cubicBezTo>
                    <a:pt x="749985" y="748984"/>
                    <a:pt x="749778" y="749192"/>
                    <a:pt x="749570" y="749398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DAB84EF-3115-1640-A860-009A420B84F8}"/>
                </a:ext>
              </a:extLst>
            </p:cNvPr>
            <p:cNvSpPr/>
            <p:nvPr/>
          </p:nvSpPr>
          <p:spPr>
            <a:xfrm>
              <a:off x="317431" y="5488625"/>
              <a:ext cx="780937" cy="780680"/>
            </a:xfrm>
            <a:custGeom>
              <a:avLst/>
              <a:gdLst>
                <a:gd name="connsiteX0" fmla="*/ 747443 w 780937"/>
                <a:gd name="connsiteY0" fmla="*/ 747358 h 780680"/>
                <a:gd name="connsiteX1" fmla="*/ 587221 w 780937"/>
                <a:gd name="connsiteY1" fmla="*/ 747637 h 780680"/>
                <a:gd name="connsiteX2" fmla="*/ 586942 w 780937"/>
                <a:gd name="connsiteY2" fmla="*/ 747358 h 780680"/>
                <a:gd name="connsiteX3" fmla="*/ 31285 w 780937"/>
                <a:gd name="connsiteY3" fmla="*/ 191701 h 780680"/>
                <a:gd name="connsiteX4" fmla="*/ 35231 w 780937"/>
                <a:gd name="connsiteY4" fmla="*/ 31285 h 780680"/>
                <a:gd name="connsiteX5" fmla="*/ 191614 w 780937"/>
                <a:gd name="connsiteY5" fmla="*/ 31201 h 780680"/>
                <a:gd name="connsiteX6" fmla="*/ 747443 w 780937"/>
                <a:gd name="connsiteY6" fmla="*/ 586515 h 780680"/>
                <a:gd name="connsiteX7" fmla="*/ 748065 w 780937"/>
                <a:gd name="connsiteY7" fmla="*/ 746736 h 780680"/>
                <a:gd name="connsiteX8" fmla="*/ 747443 w 780937"/>
                <a:gd name="connsiteY8" fmla="*/ 747358 h 78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0937" h="780680">
                  <a:moveTo>
                    <a:pt x="747443" y="747358"/>
                  </a:moveTo>
                  <a:cubicBezTo>
                    <a:pt x="703275" y="791679"/>
                    <a:pt x="631541" y="791804"/>
                    <a:pt x="587221" y="747637"/>
                  </a:cubicBezTo>
                  <a:cubicBezTo>
                    <a:pt x="587128" y="747544"/>
                    <a:pt x="587035" y="747451"/>
                    <a:pt x="586942" y="747358"/>
                  </a:cubicBezTo>
                  <a:lnTo>
                    <a:pt x="31285" y="191701"/>
                  </a:lnTo>
                  <a:cubicBezTo>
                    <a:pt x="-11923" y="146314"/>
                    <a:pt x="-10157" y="74493"/>
                    <a:pt x="35231" y="31285"/>
                  </a:cubicBezTo>
                  <a:cubicBezTo>
                    <a:pt x="79013" y="-10396"/>
                    <a:pt x="147786" y="-10433"/>
                    <a:pt x="191614" y="31201"/>
                  </a:cubicBezTo>
                  <a:lnTo>
                    <a:pt x="747443" y="586515"/>
                  </a:lnTo>
                  <a:cubicBezTo>
                    <a:pt x="791858" y="630587"/>
                    <a:pt x="792137" y="702320"/>
                    <a:pt x="748065" y="746736"/>
                  </a:cubicBezTo>
                  <a:cubicBezTo>
                    <a:pt x="747858" y="746945"/>
                    <a:pt x="747651" y="747152"/>
                    <a:pt x="747443" y="747358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C3C95DC-075E-1245-8EFC-F55ABF8812A8}"/>
                </a:ext>
              </a:extLst>
            </p:cNvPr>
            <p:cNvSpPr/>
            <p:nvPr/>
          </p:nvSpPr>
          <p:spPr>
            <a:xfrm>
              <a:off x="7416454" y="5486585"/>
              <a:ext cx="782893" cy="782777"/>
            </a:xfrm>
            <a:custGeom>
              <a:avLst/>
              <a:gdLst>
                <a:gd name="connsiteX0" fmla="*/ 749398 w 782893"/>
                <a:gd name="connsiteY0" fmla="*/ 749398 h 782777"/>
                <a:gd name="connsiteX1" fmla="*/ 589663 w 782893"/>
                <a:gd name="connsiteY1" fmla="*/ 749991 h 782777"/>
                <a:gd name="connsiteX2" fmla="*/ 589070 w 782893"/>
                <a:gd name="connsiteY2" fmla="*/ 749398 h 782777"/>
                <a:gd name="connsiteX3" fmla="*/ 33241 w 782893"/>
                <a:gd name="connsiteY3" fmla="*/ 193741 h 782777"/>
                <a:gd name="connsiteX4" fmla="*/ 33241 w 782893"/>
                <a:gd name="connsiteY4" fmla="*/ 33241 h 782777"/>
                <a:gd name="connsiteX5" fmla="*/ 193741 w 782893"/>
                <a:gd name="connsiteY5" fmla="*/ 33241 h 782777"/>
                <a:gd name="connsiteX6" fmla="*/ 749398 w 782893"/>
                <a:gd name="connsiteY6" fmla="*/ 588555 h 782777"/>
                <a:gd name="connsiteX7" fmla="*/ 750021 w 782893"/>
                <a:gd name="connsiteY7" fmla="*/ 748776 h 782777"/>
                <a:gd name="connsiteX8" fmla="*/ 749398 w 782893"/>
                <a:gd name="connsiteY8" fmla="*/ 749398 h 78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2893" h="782777">
                  <a:moveTo>
                    <a:pt x="749398" y="749398"/>
                  </a:moveTo>
                  <a:cubicBezTo>
                    <a:pt x="705452" y="793672"/>
                    <a:pt x="633936" y="793937"/>
                    <a:pt x="589663" y="749991"/>
                  </a:cubicBezTo>
                  <a:cubicBezTo>
                    <a:pt x="589464" y="749794"/>
                    <a:pt x="589267" y="749597"/>
                    <a:pt x="589070" y="749398"/>
                  </a:cubicBezTo>
                  <a:lnTo>
                    <a:pt x="33241" y="193741"/>
                  </a:lnTo>
                  <a:cubicBezTo>
                    <a:pt x="-11080" y="149420"/>
                    <a:pt x="-11080" y="77562"/>
                    <a:pt x="33241" y="33241"/>
                  </a:cubicBezTo>
                  <a:cubicBezTo>
                    <a:pt x="77562" y="-11080"/>
                    <a:pt x="149420" y="-11080"/>
                    <a:pt x="193741" y="33241"/>
                  </a:cubicBezTo>
                  <a:lnTo>
                    <a:pt x="749398" y="588555"/>
                  </a:lnTo>
                  <a:cubicBezTo>
                    <a:pt x="793814" y="632626"/>
                    <a:pt x="794093" y="704360"/>
                    <a:pt x="750021" y="748776"/>
                  </a:cubicBezTo>
                  <a:cubicBezTo>
                    <a:pt x="749814" y="748984"/>
                    <a:pt x="749606" y="749192"/>
                    <a:pt x="749398" y="749398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6C90A4C-FCE2-7143-A3D9-4F3A7B5CE548}"/>
                </a:ext>
              </a:extLst>
            </p:cNvPr>
            <p:cNvSpPr/>
            <p:nvPr/>
          </p:nvSpPr>
          <p:spPr>
            <a:xfrm>
              <a:off x="3249051" y="5767529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7 w 239634"/>
                <a:gd name="connsiteY1" fmla="*/ 239635 h 239634"/>
                <a:gd name="connsiteX2" fmla="*/ 0 w 239634"/>
                <a:gd name="connsiteY2" fmla="*/ 119817 h 239634"/>
                <a:gd name="connsiteX3" fmla="*/ 119817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96B467-36C5-104A-9874-CAE4C727A9D1}"/>
                </a:ext>
              </a:extLst>
            </p:cNvPr>
            <p:cNvSpPr/>
            <p:nvPr/>
          </p:nvSpPr>
          <p:spPr>
            <a:xfrm>
              <a:off x="5027256" y="5767529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7 w 239634"/>
                <a:gd name="connsiteY1" fmla="*/ 239635 h 239634"/>
                <a:gd name="connsiteX2" fmla="*/ 0 w 239634"/>
                <a:gd name="connsiteY2" fmla="*/ 119817 h 239634"/>
                <a:gd name="connsiteX3" fmla="*/ 119817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F8CF0F0-64D0-E14E-B586-4A5262CE820F}"/>
                </a:ext>
              </a:extLst>
            </p:cNvPr>
            <p:cNvSpPr/>
            <p:nvPr/>
          </p:nvSpPr>
          <p:spPr>
            <a:xfrm>
              <a:off x="6799111" y="5767529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7 w 239634"/>
                <a:gd name="connsiteY1" fmla="*/ 239635 h 239634"/>
                <a:gd name="connsiteX2" fmla="*/ 0 w 239634"/>
                <a:gd name="connsiteY2" fmla="*/ 119817 h 239634"/>
                <a:gd name="connsiteX3" fmla="*/ 119817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03FC07A-7986-A348-BA71-C4829CE4CD9E}"/>
                </a:ext>
              </a:extLst>
            </p:cNvPr>
            <p:cNvSpPr/>
            <p:nvPr/>
          </p:nvSpPr>
          <p:spPr>
            <a:xfrm>
              <a:off x="5027256" y="3987607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7 w 239634"/>
                <a:gd name="connsiteY1" fmla="*/ 239634 h 239634"/>
                <a:gd name="connsiteX2" fmla="*/ 0 w 239634"/>
                <a:gd name="connsiteY2" fmla="*/ 119817 h 239634"/>
                <a:gd name="connsiteX3" fmla="*/ 119817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1"/>
                    <a:pt x="185991" y="239634"/>
                    <a:pt x="119817" y="239634"/>
                  </a:cubicBezTo>
                  <a:cubicBezTo>
                    <a:pt x="53644" y="239634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E0A7EDA-3DEA-2341-BAD7-AB11C38F0208}"/>
                </a:ext>
              </a:extLst>
            </p:cNvPr>
            <p:cNvSpPr/>
            <p:nvPr/>
          </p:nvSpPr>
          <p:spPr>
            <a:xfrm>
              <a:off x="6814217" y="3987607"/>
              <a:ext cx="239634" cy="239634"/>
            </a:xfrm>
            <a:custGeom>
              <a:avLst/>
              <a:gdLst>
                <a:gd name="connsiteX0" fmla="*/ 239634 w 239634"/>
                <a:gd name="connsiteY0" fmla="*/ 119817 h 239634"/>
                <a:gd name="connsiteX1" fmla="*/ 119817 w 239634"/>
                <a:gd name="connsiteY1" fmla="*/ 239634 h 239634"/>
                <a:gd name="connsiteX2" fmla="*/ -1 w 239634"/>
                <a:gd name="connsiteY2" fmla="*/ 119817 h 239634"/>
                <a:gd name="connsiteX3" fmla="*/ 119817 w 239634"/>
                <a:gd name="connsiteY3" fmla="*/ 0 h 239634"/>
                <a:gd name="connsiteX4" fmla="*/ 239634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4" y="119817"/>
                  </a:moveTo>
                  <a:cubicBezTo>
                    <a:pt x="239634" y="185991"/>
                    <a:pt x="185990" y="239634"/>
                    <a:pt x="119817" y="239634"/>
                  </a:cubicBezTo>
                  <a:cubicBezTo>
                    <a:pt x="53644" y="239634"/>
                    <a:pt x="-1" y="185991"/>
                    <a:pt x="-1" y="119817"/>
                  </a:cubicBezTo>
                  <a:cubicBezTo>
                    <a:pt x="-1" y="53644"/>
                    <a:pt x="53644" y="0"/>
                    <a:pt x="119817" y="0"/>
                  </a:cubicBezTo>
                  <a:cubicBezTo>
                    <a:pt x="185990" y="0"/>
                    <a:pt x="239634" y="53644"/>
                    <a:pt x="239634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7F5B3C2-79F5-6341-9269-E6FDDC7D6C31}"/>
                </a:ext>
              </a:extLst>
            </p:cNvPr>
            <p:cNvSpPr/>
            <p:nvPr/>
          </p:nvSpPr>
          <p:spPr>
            <a:xfrm>
              <a:off x="3252140" y="3987607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7 w 239634"/>
                <a:gd name="connsiteY1" fmla="*/ 239634 h 239634"/>
                <a:gd name="connsiteX2" fmla="*/ 0 w 239634"/>
                <a:gd name="connsiteY2" fmla="*/ 119817 h 239634"/>
                <a:gd name="connsiteX3" fmla="*/ 119817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1"/>
                    <a:pt x="185991" y="239634"/>
                    <a:pt x="119817" y="239634"/>
                  </a:cubicBezTo>
                  <a:cubicBezTo>
                    <a:pt x="53644" y="239634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837E0CAB-48CC-7547-9B99-CFAA6AE265BD}"/>
                </a:ext>
              </a:extLst>
            </p:cNvPr>
            <p:cNvSpPr/>
            <p:nvPr/>
          </p:nvSpPr>
          <p:spPr>
            <a:xfrm>
              <a:off x="1478054" y="5767529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7 w 239634"/>
                <a:gd name="connsiteY1" fmla="*/ 239635 h 239634"/>
                <a:gd name="connsiteX2" fmla="*/ 0 w 239634"/>
                <a:gd name="connsiteY2" fmla="*/ 119817 h 239634"/>
                <a:gd name="connsiteX3" fmla="*/ 119817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1C3C80B-2FE7-7C42-B844-B64D61B4B030}"/>
                </a:ext>
              </a:extLst>
            </p:cNvPr>
            <p:cNvSpPr/>
            <p:nvPr/>
          </p:nvSpPr>
          <p:spPr>
            <a:xfrm>
              <a:off x="1478054" y="3987607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7 w 239634"/>
                <a:gd name="connsiteY1" fmla="*/ 239634 h 239634"/>
                <a:gd name="connsiteX2" fmla="*/ 0 w 239634"/>
                <a:gd name="connsiteY2" fmla="*/ 119817 h 239634"/>
                <a:gd name="connsiteX3" fmla="*/ 119817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1"/>
                    <a:pt x="185991" y="239634"/>
                    <a:pt x="119817" y="239634"/>
                  </a:cubicBezTo>
                  <a:cubicBezTo>
                    <a:pt x="53644" y="239634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A324B16-7071-E54A-B3B1-F7B6F33E6782}"/>
                </a:ext>
              </a:extLst>
            </p:cNvPr>
            <p:cNvSpPr/>
            <p:nvPr/>
          </p:nvSpPr>
          <p:spPr>
            <a:xfrm>
              <a:off x="4615529" y="1118165"/>
              <a:ext cx="1012874" cy="656425"/>
            </a:xfrm>
            <a:custGeom>
              <a:avLst/>
              <a:gdLst>
                <a:gd name="connsiteX0" fmla="*/ 1012874 w 1012874"/>
                <a:gd name="connsiteY0" fmla="*/ 113472 h 656425"/>
                <a:gd name="connsiteX1" fmla="*/ 978543 w 1012874"/>
                <a:gd name="connsiteY1" fmla="*/ 194666 h 656425"/>
                <a:gd name="connsiteX2" fmla="*/ 506311 w 1012874"/>
                <a:gd name="connsiteY2" fmla="*/ 656426 h 656425"/>
                <a:gd name="connsiteX3" fmla="*/ 34080 w 1012874"/>
                <a:gd name="connsiteY3" fmla="*/ 194666 h 656425"/>
                <a:gd name="connsiteX4" fmla="*/ 32449 w 1012874"/>
                <a:gd name="connsiteY4" fmla="*/ 34080 h 656425"/>
                <a:gd name="connsiteX5" fmla="*/ 193035 w 1012874"/>
                <a:gd name="connsiteY5" fmla="*/ 32449 h 656425"/>
                <a:gd name="connsiteX6" fmla="*/ 506483 w 1012874"/>
                <a:gd name="connsiteY6" fmla="*/ 339374 h 656425"/>
                <a:gd name="connsiteX7" fmla="*/ 820102 w 1012874"/>
                <a:gd name="connsiteY7" fmla="*/ 32792 h 656425"/>
                <a:gd name="connsiteX8" fmla="*/ 900266 w 1012874"/>
                <a:gd name="connsiteY8" fmla="*/ 349 h 656425"/>
                <a:gd name="connsiteX9" fmla="*/ 1012875 w 1012874"/>
                <a:gd name="connsiteY9" fmla="*/ 113299 h 656425"/>
                <a:gd name="connsiteX10" fmla="*/ 1012874 w 1012874"/>
                <a:gd name="connsiteY10" fmla="*/ 113472 h 65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2874" h="656425">
                  <a:moveTo>
                    <a:pt x="1012874" y="113472"/>
                  </a:moveTo>
                  <a:cubicBezTo>
                    <a:pt x="1012900" y="144069"/>
                    <a:pt x="1000512" y="173368"/>
                    <a:pt x="978543" y="194666"/>
                  </a:cubicBezTo>
                  <a:lnTo>
                    <a:pt x="506311" y="656426"/>
                  </a:lnTo>
                  <a:lnTo>
                    <a:pt x="34080" y="194666"/>
                  </a:lnTo>
                  <a:cubicBezTo>
                    <a:pt x="-10715" y="150772"/>
                    <a:pt x="-11445" y="78875"/>
                    <a:pt x="32449" y="34080"/>
                  </a:cubicBezTo>
                  <a:cubicBezTo>
                    <a:pt x="76343" y="-10715"/>
                    <a:pt x="148240" y="-11445"/>
                    <a:pt x="193035" y="32449"/>
                  </a:cubicBezTo>
                  <a:lnTo>
                    <a:pt x="506483" y="339374"/>
                  </a:lnTo>
                  <a:lnTo>
                    <a:pt x="820102" y="32792"/>
                  </a:lnTo>
                  <a:cubicBezTo>
                    <a:pt x="841545" y="11898"/>
                    <a:pt x="870327" y="250"/>
                    <a:pt x="900266" y="349"/>
                  </a:cubicBezTo>
                  <a:cubicBezTo>
                    <a:pt x="962553" y="443"/>
                    <a:pt x="1012969" y="51013"/>
                    <a:pt x="1012875" y="113299"/>
                  </a:cubicBezTo>
                  <a:cubicBezTo>
                    <a:pt x="1012875" y="113357"/>
                    <a:pt x="1012875" y="113414"/>
                    <a:pt x="1012874" y="113472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21401995-E8B7-024B-8EE7-65BA7C88439F}"/>
                </a:ext>
              </a:extLst>
            </p:cNvPr>
            <p:cNvSpPr/>
            <p:nvPr/>
          </p:nvSpPr>
          <p:spPr>
            <a:xfrm>
              <a:off x="6493542" y="1032789"/>
              <a:ext cx="786898" cy="782277"/>
            </a:xfrm>
            <a:custGeom>
              <a:avLst/>
              <a:gdLst>
                <a:gd name="connsiteX0" fmla="*/ 752566 w 786898"/>
                <a:gd name="connsiteY0" fmla="*/ 32683 h 782277"/>
                <a:gd name="connsiteX1" fmla="*/ 786898 w 786898"/>
                <a:gd name="connsiteY1" fmla="*/ 114220 h 782277"/>
                <a:gd name="connsiteX2" fmla="*/ 779517 w 786898"/>
                <a:gd name="connsiteY2" fmla="*/ 774760 h 782277"/>
                <a:gd name="connsiteX3" fmla="*/ 118976 w 786898"/>
                <a:gd name="connsiteY3" fmla="*/ 782142 h 782277"/>
                <a:gd name="connsiteX4" fmla="*/ 136 w 786898"/>
                <a:gd name="connsiteY4" fmla="*/ 674317 h 782277"/>
                <a:gd name="connsiteX5" fmla="*/ 107961 w 786898"/>
                <a:gd name="connsiteY5" fmla="*/ 555477 h 782277"/>
                <a:gd name="connsiteX6" fmla="*/ 116401 w 786898"/>
                <a:gd name="connsiteY6" fmla="*/ 555381 h 782277"/>
                <a:gd name="connsiteX7" fmla="*/ 555159 w 786898"/>
                <a:gd name="connsiteY7" fmla="*/ 550403 h 782277"/>
                <a:gd name="connsiteX8" fmla="*/ 559966 w 786898"/>
                <a:gd name="connsiteY8" fmla="*/ 111645 h 782277"/>
                <a:gd name="connsiteX9" fmla="*/ 594297 w 786898"/>
                <a:gd name="connsiteY9" fmla="*/ 32168 h 782277"/>
                <a:gd name="connsiteX10" fmla="*/ 752566 w 786898"/>
                <a:gd name="connsiteY10" fmla="*/ 32683 h 78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6898" h="782277">
                  <a:moveTo>
                    <a:pt x="752566" y="32683"/>
                  </a:moveTo>
                  <a:cubicBezTo>
                    <a:pt x="774604" y="54074"/>
                    <a:pt x="786997" y="83507"/>
                    <a:pt x="786898" y="114220"/>
                  </a:cubicBezTo>
                  <a:lnTo>
                    <a:pt x="779517" y="774760"/>
                  </a:lnTo>
                  <a:lnTo>
                    <a:pt x="118976" y="782142"/>
                  </a:lnTo>
                  <a:cubicBezTo>
                    <a:pt x="56385" y="785183"/>
                    <a:pt x="3178" y="736909"/>
                    <a:pt x="136" y="674317"/>
                  </a:cubicBezTo>
                  <a:cubicBezTo>
                    <a:pt x="-2906" y="611725"/>
                    <a:pt x="45369" y="558519"/>
                    <a:pt x="107961" y="555477"/>
                  </a:cubicBezTo>
                  <a:cubicBezTo>
                    <a:pt x="110773" y="555341"/>
                    <a:pt x="113588" y="555309"/>
                    <a:pt x="116401" y="555381"/>
                  </a:cubicBezTo>
                  <a:lnTo>
                    <a:pt x="555159" y="550403"/>
                  </a:lnTo>
                  <a:lnTo>
                    <a:pt x="559966" y="111645"/>
                  </a:lnTo>
                  <a:cubicBezTo>
                    <a:pt x="560511" y="81669"/>
                    <a:pt x="572846" y="53114"/>
                    <a:pt x="594297" y="32168"/>
                  </a:cubicBezTo>
                  <a:cubicBezTo>
                    <a:pt x="638337" y="-10922"/>
                    <a:pt x="708808" y="-10693"/>
                    <a:pt x="752566" y="32683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36F3752-920C-754C-A245-2F40829E1944}"/>
                </a:ext>
              </a:extLst>
            </p:cNvPr>
            <p:cNvSpPr/>
            <p:nvPr/>
          </p:nvSpPr>
          <p:spPr>
            <a:xfrm>
              <a:off x="1231382" y="930675"/>
              <a:ext cx="657108" cy="1013007"/>
            </a:xfrm>
            <a:custGeom>
              <a:avLst/>
              <a:gdLst>
                <a:gd name="connsiteX0" fmla="*/ 542954 w 657108"/>
                <a:gd name="connsiteY0" fmla="*/ 1013000 h 1013007"/>
                <a:gd name="connsiteX1" fmla="*/ 461760 w 657108"/>
                <a:gd name="connsiteY1" fmla="*/ 978668 h 1013007"/>
                <a:gd name="connsiteX2" fmla="*/ 0 w 657108"/>
                <a:gd name="connsiteY2" fmla="*/ 506608 h 1013007"/>
                <a:gd name="connsiteX3" fmla="*/ 461760 w 657108"/>
                <a:gd name="connsiteY3" fmla="*/ 34377 h 1013007"/>
                <a:gd name="connsiteX4" fmla="*/ 622518 w 657108"/>
                <a:gd name="connsiteY4" fmla="*/ 32231 h 1013007"/>
                <a:gd name="connsiteX5" fmla="*/ 624664 w 657108"/>
                <a:gd name="connsiteY5" fmla="*/ 192989 h 1013007"/>
                <a:gd name="connsiteX6" fmla="*/ 317396 w 657108"/>
                <a:gd name="connsiteY6" fmla="*/ 506608 h 1013007"/>
                <a:gd name="connsiteX7" fmla="*/ 624664 w 657108"/>
                <a:gd name="connsiteY7" fmla="*/ 820227 h 1013007"/>
                <a:gd name="connsiteX8" fmla="*/ 657107 w 657108"/>
                <a:gd name="connsiteY8" fmla="*/ 900563 h 1013007"/>
                <a:gd name="connsiteX9" fmla="*/ 543993 w 657108"/>
                <a:gd name="connsiteY9" fmla="*/ 1013007 h 1013007"/>
                <a:gd name="connsiteX10" fmla="*/ 542954 w 657108"/>
                <a:gd name="connsiteY10" fmla="*/ 1013000 h 101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7108" h="1013007">
                  <a:moveTo>
                    <a:pt x="542954" y="1013000"/>
                  </a:moveTo>
                  <a:cubicBezTo>
                    <a:pt x="512369" y="1012967"/>
                    <a:pt x="483091" y="1000587"/>
                    <a:pt x="461760" y="978668"/>
                  </a:cubicBezTo>
                  <a:lnTo>
                    <a:pt x="0" y="506608"/>
                  </a:lnTo>
                  <a:lnTo>
                    <a:pt x="461760" y="34377"/>
                  </a:lnTo>
                  <a:cubicBezTo>
                    <a:pt x="505560" y="-10607"/>
                    <a:pt x="577533" y="-11568"/>
                    <a:pt x="622518" y="32231"/>
                  </a:cubicBezTo>
                  <a:cubicBezTo>
                    <a:pt x="667503" y="76031"/>
                    <a:pt x="668463" y="148005"/>
                    <a:pt x="624664" y="192989"/>
                  </a:cubicBezTo>
                  <a:lnTo>
                    <a:pt x="317396" y="506608"/>
                  </a:lnTo>
                  <a:lnTo>
                    <a:pt x="624664" y="820227"/>
                  </a:lnTo>
                  <a:cubicBezTo>
                    <a:pt x="645599" y="841713"/>
                    <a:pt x="657251" y="870565"/>
                    <a:pt x="657107" y="900563"/>
                  </a:cubicBezTo>
                  <a:cubicBezTo>
                    <a:pt x="656922" y="962849"/>
                    <a:pt x="606279" y="1013192"/>
                    <a:pt x="543993" y="1013007"/>
                  </a:cubicBezTo>
                  <a:cubicBezTo>
                    <a:pt x="543647" y="1013006"/>
                    <a:pt x="543301" y="1013004"/>
                    <a:pt x="542954" y="1013000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DD11FFE9-8D50-DE48-9CB8-C2BFFE9521C6}"/>
                </a:ext>
              </a:extLst>
            </p:cNvPr>
            <p:cNvSpPr/>
            <p:nvPr/>
          </p:nvSpPr>
          <p:spPr>
            <a:xfrm>
              <a:off x="2964305" y="1028033"/>
              <a:ext cx="782700" cy="786905"/>
            </a:xfrm>
            <a:custGeom>
              <a:avLst/>
              <a:gdLst>
                <a:gd name="connsiteX0" fmla="*/ 749252 w 782700"/>
                <a:gd name="connsiteY0" fmla="*/ 753767 h 786905"/>
                <a:gd name="connsiteX1" fmla="*/ 667714 w 782700"/>
                <a:gd name="connsiteY1" fmla="*/ 786897 h 786905"/>
                <a:gd name="connsiteX2" fmla="*/ 7517 w 782700"/>
                <a:gd name="connsiteY2" fmla="*/ 779516 h 786905"/>
                <a:gd name="connsiteX3" fmla="*/ 136 w 782700"/>
                <a:gd name="connsiteY3" fmla="*/ 118976 h 786905"/>
                <a:gd name="connsiteX4" fmla="*/ 107961 w 782700"/>
                <a:gd name="connsiteY4" fmla="*/ 136 h 786905"/>
                <a:gd name="connsiteX5" fmla="*/ 226801 w 782700"/>
                <a:gd name="connsiteY5" fmla="*/ 107961 h 786905"/>
                <a:gd name="connsiteX6" fmla="*/ 226897 w 782700"/>
                <a:gd name="connsiteY6" fmla="*/ 116401 h 786905"/>
                <a:gd name="connsiteX7" fmla="*/ 231875 w 782700"/>
                <a:gd name="connsiteY7" fmla="*/ 555159 h 786905"/>
                <a:gd name="connsiteX8" fmla="*/ 670633 w 782700"/>
                <a:gd name="connsiteY8" fmla="*/ 559966 h 786905"/>
                <a:gd name="connsiteX9" fmla="*/ 782690 w 782700"/>
                <a:gd name="connsiteY9" fmla="*/ 675162 h 786905"/>
                <a:gd name="connsiteX10" fmla="*/ 749595 w 782700"/>
                <a:gd name="connsiteY10" fmla="*/ 753767 h 78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2700" h="786905">
                  <a:moveTo>
                    <a:pt x="749252" y="753767"/>
                  </a:moveTo>
                  <a:cubicBezTo>
                    <a:pt x="727626" y="775315"/>
                    <a:pt x="698240" y="787255"/>
                    <a:pt x="667714" y="786897"/>
                  </a:cubicBezTo>
                  <a:lnTo>
                    <a:pt x="7517" y="779516"/>
                  </a:lnTo>
                  <a:lnTo>
                    <a:pt x="136" y="118976"/>
                  </a:lnTo>
                  <a:cubicBezTo>
                    <a:pt x="-2906" y="56384"/>
                    <a:pt x="45369" y="3178"/>
                    <a:pt x="107961" y="136"/>
                  </a:cubicBezTo>
                  <a:cubicBezTo>
                    <a:pt x="170552" y="-2906"/>
                    <a:pt x="223759" y="45369"/>
                    <a:pt x="226801" y="107961"/>
                  </a:cubicBezTo>
                  <a:cubicBezTo>
                    <a:pt x="226937" y="110772"/>
                    <a:pt x="226969" y="113588"/>
                    <a:pt x="226897" y="116401"/>
                  </a:cubicBezTo>
                  <a:lnTo>
                    <a:pt x="231875" y="555159"/>
                  </a:lnTo>
                  <a:lnTo>
                    <a:pt x="670633" y="559966"/>
                  </a:lnTo>
                  <a:cubicBezTo>
                    <a:pt x="733387" y="560832"/>
                    <a:pt x="783557" y="612408"/>
                    <a:pt x="782690" y="675162"/>
                  </a:cubicBezTo>
                  <a:cubicBezTo>
                    <a:pt x="782282" y="704667"/>
                    <a:pt x="770414" y="732856"/>
                    <a:pt x="749595" y="75376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D40DC06-2FC2-9143-8ED7-144D0288C948}"/>
                </a:ext>
              </a:extLst>
            </p:cNvPr>
            <p:cNvSpPr/>
            <p:nvPr/>
          </p:nvSpPr>
          <p:spPr>
            <a:xfrm>
              <a:off x="5888122" y="1326564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7 w 239634"/>
                <a:gd name="connsiteY1" fmla="*/ 239635 h 239634"/>
                <a:gd name="connsiteX2" fmla="*/ 0 w 239634"/>
                <a:gd name="connsiteY2" fmla="*/ 119817 h 239634"/>
                <a:gd name="connsiteX3" fmla="*/ 119817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B4BD05A-1A9C-1F47-B461-845F8B07BB3D}"/>
                </a:ext>
              </a:extLst>
            </p:cNvPr>
            <p:cNvSpPr/>
            <p:nvPr/>
          </p:nvSpPr>
          <p:spPr>
            <a:xfrm>
              <a:off x="7675082" y="1326564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7 w 239634"/>
                <a:gd name="connsiteY1" fmla="*/ 239635 h 239634"/>
                <a:gd name="connsiteX2" fmla="*/ 0 w 239634"/>
                <a:gd name="connsiteY2" fmla="*/ 119817 h 239634"/>
                <a:gd name="connsiteX3" fmla="*/ 119817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76E9B5F-54E7-E54F-A038-2AA878026375}"/>
                </a:ext>
              </a:extLst>
            </p:cNvPr>
            <p:cNvSpPr/>
            <p:nvPr/>
          </p:nvSpPr>
          <p:spPr>
            <a:xfrm>
              <a:off x="4112834" y="1326564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7 w 239634"/>
                <a:gd name="connsiteY1" fmla="*/ 239635 h 239634"/>
                <a:gd name="connsiteX2" fmla="*/ 0 w 239634"/>
                <a:gd name="connsiteY2" fmla="*/ 119817 h 239634"/>
                <a:gd name="connsiteX3" fmla="*/ 119817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AD0B3AE5-53BC-794B-9C3C-6D84E58988B2}"/>
                </a:ext>
              </a:extLst>
            </p:cNvPr>
            <p:cNvSpPr/>
            <p:nvPr/>
          </p:nvSpPr>
          <p:spPr>
            <a:xfrm>
              <a:off x="2338920" y="1326564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7 w 239634"/>
                <a:gd name="connsiteY1" fmla="*/ 239635 h 239634"/>
                <a:gd name="connsiteX2" fmla="*/ 0 w 239634"/>
                <a:gd name="connsiteY2" fmla="*/ 119817 h 239634"/>
                <a:gd name="connsiteX3" fmla="*/ 119817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C2651D3-270C-714E-8459-87E4E4C57960}"/>
                </a:ext>
              </a:extLst>
            </p:cNvPr>
            <p:cNvSpPr/>
            <p:nvPr/>
          </p:nvSpPr>
          <p:spPr>
            <a:xfrm>
              <a:off x="586977" y="1326564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7 w 239634"/>
                <a:gd name="connsiteY1" fmla="*/ 239635 h 239634"/>
                <a:gd name="connsiteX2" fmla="*/ 0 w 239634"/>
                <a:gd name="connsiteY2" fmla="*/ 119817 h 239634"/>
                <a:gd name="connsiteX3" fmla="*/ 119817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70F36D-BFBF-4D4B-9C01-700A29AAFDEA}"/>
                </a:ext>
              </a:extLst>
            </p:cNvPr>
            <p:cNvSpPr/>
            <p:nvPr/>
          </p:nvSpPr>
          <p:spPr>
            <a:xfrm>
              <a:off x="2987505" y="2831898"/>
              <a:ext cx="782649" cy="782462"/>
            </a:xfrm>
            <a:custGeom>
              <a:avLst/>
              <a:gdLst>
                <a:gd name="connsiteX0" fmla="*/ 749398 w 782649"/>
                <a:gd name="connsiteY0" fmla="*/ 33236 h 782462"/>
                <a:gd name="connsiteX1" fmla="*/ 749433 w 782649"/>
                <a:gd name="connsiteY1" fmla="*/ 193701 h 782462"/>
                <a:gd name="connsiteX2" fmla="*/ 749398 w 782649"/>
                <a:gd name="connsiteY2" fmla="*/ 193736 h 782462"/>
                <a:gd name="connsiteX3" fmla="*/ 193741 w 782649"/>
                <a:gd name="connsiteY3" fmla="*/ 749222 h 782462"/>
                <a:gd name="connsiteX4" fmla="*/ 33241 w 782649"/>
                <a:gd name="connsiteY4" fmla="*/ 749222 h 782462"/>
                <a:gd name="connsiteX5" fmla="*/ 33241 w 782649"/>
                <a:gd name="connsiteY5" fmla="*/ 588722 h 782462"/>
                <a:gd name="connsiteX6" fmla="*/ 589070 w 782649"/>
                <a:gd name="connsiteY6" fmla="*/ 33236 h 782462"/>
                <a:gd name="connsiteX7" fmla="*/ 749292 w 782649"/>
                <a:gd name="connsiteY7" fmla="*/ 33130 h 782462"/>
                <a:gd name="connsiteX8" fmla="*/ 749398 w 782649"/>
                <a:gd name="connsiteY8" fmla="*/ 33236 h 78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2649" h="782462">
                  <a:moveTo>
                    <a:pt x="749398" y="33236"/>
                  </a:moveTo>
                  <a:cubicBezTo>
                    <a:pt x="793719" y="77538"/>
                    <a:pt x="793735" y="149380"/>
                    <a:pt x="749433" y="193701"/>
                  </a:cubicBezTo>
                  <a:cubicBezTo>
                    <a:pt x="749422" y="193713"/>
                    <a:pt x="749410" y="193725"/>
                    <a:pt x="749398" y="193736"/>
                  </a:cubicBezTo>
                  <a:lnTo>
                    <a:pt x="193741" y="749222"/>
                  </a:lnTo>
                  <a:cubicBezTo>
                    <a:pt x="149420" y="793543"/>
                    <a:pt x="77562" y="793543"/>
                    <a:pt x="33241" y="749222"/>
                  </a:cubicBezTo>
                  <a:cubicBezTo>
                    <a:pt x="-11080" y="704901"/>
                    <a:pt x="-11080" y="633043"/>
                    <a:pt x="33241" y="588722"/>
                  </a:cubicBezTo>
                  <a:lnTo>
                    <a:pt x="589070" y="33236"/>
                  </a:lnTo>
                  <a:cubicBezTo>
                    <a:pt x="633284" y="-11037"/>
                    <a:pt x="705018" y="-11085"/>
                    <a:pt x="749292" y="33130"/>
                  </a:cubicBezTo>
                  <a:cubicBezTo>
                    <a:pt x="749327" y="33165"/>
                    <a:pt x="749363" y="33201"/>
                    <a:pt x="749398" y="33236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F9AD1D4-9C15-3641-B82C-7D925413D78A}"/>
                </a:ext>
              </a:extLst>
            </p:cNvPr>
            <p:cNvSpPr/>
            <p:nvPr/>
          </p:nvSpPr>
          <p:spPr>
            <a:xfrm>
              <a:off x="6531042" y="2832155"/>
              <a:ext cx="782649" cy="782548"/>
            </a:xfrm>
            <a:custGeom>
              <a:avLst/>
              <a:gdLst>
                <a:gd name="connsiteX0" fmla="*/ 749398 w 782649"/>
                <a:gd name="connsiteY0" fmla="*/ 32979 h 782548"/>
                <a:gd name="connsiteX1" fmla="*/ 749433 w 782649"/>
                <a:gd name="connsiteY1" fmla="*/ 193444 h 782548"/>
                <a:gd name="connsiteX2" fmla="*/ 749398 w 782649"/>
                <a:gd name="connsiteY2" fmla="*/ 193479 h 782548"/>
                <a:gd name="connsiteX3" fmla="*/ 193741 w 782649"/>
                <a:gd name="connsiteY3" fmla="*/ 749308 h 782548"/>
                <a:gd name="connsiteX4" fmla="*/ 33241 w 782649"/>
                <a:gd name="connsiteY4" fmla="*/ 749308 h 782548"/>
                <a:gd name="connsiteX5" fmla="*/ 33241 w 782649"/>
                <a:gd name="connsiteY5" fmla="*/ 588808 h 782548"/>
                <a:gd name="connsiteX6" fmla="*/ 589585 w 782649"/>
                <a:gd name="connsiteY6" fmla="*/ 32979 h 782548"/>
                <a:gd name="connsiteX7" fmla="*/ 749398 w 782649"/>
                <a:gd name="connsiteY7" fmla="*/ 32979 h 78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2649" h="782548">
                  <a:moveTo>
                    <a:pt x="749398" y="32979"/>
                  </a:moveTo>
                  <a:cubicBezTo>
                    <a:pt x="793719" y="77281"/>
                    <a:pt x="793735" y="149124"/>
                    <a:pt x="749433" y="193444"/>
                  </a:cubicBezTo>
                  <a:cubicBezTo>
                    <a:pt x="749422" y="193456"/>
                    <a:pt x="749410" y="193468"/>
                    <a:pt x="749398" y="193479"/>
                  </a:cubicBezTo>
                  <a:lnTo>
                    <a:pt x="193741" y="749308"/>
                  </a:lnTo>
                  <a:cubicBezTo>
                    <a:pt x="149420" y="793629"/>
                    <a:pt x="77562" y="793629"/>
                    <a:pt x="33241" y="749308"/>
                  </a:cubicBezTo>
                  <a:cubicBezTo>
                    <a:pt x="-11080" y="704987"/>
                    <a:pt x="-11080" y="633129"/>
                    <a:pt x="33241" y="588808"/>
                  </a:cubicBezTo>
                  <a:lnTo>
                    <a:pt x="589585" y="32979"/>
                  </a:lnTo>
                  <a:cubicBezTo>
                    <a:pt x="633782" y="-10993"/>
                    <a:pt x="705201" y="-10993"/>
                    <a:pt x="749398" y="32979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E383FF0F-4F62-2D41-941E-F9355C3C40C3}"/>
                </a:ext>
              </a:extLst>
            </p:cNvPr>
            <p:cNvSpPr/>
            <p:nvPr/>
          </p:nvSpPr>
          <p:spPr>
            <a:xfrm>
              <a:off x="4747343" y="2827946"/>
              <a:ext cx="782821" cy="782820"/>
            </a:xfrm>
            <a:custGeom>
              <a:avLst/>
              <a:gdLst>
                <a:gd name="connsiteX0" fmla="*/ 749570 w 782821"/>
                <a:gd name="connsiteY0" fmla="*/ 749570 h 782820"/>
                <a:gd name="connsiteX1" fmla="*/ 589105 w 782821"/>
                <a:gd name="connsiteY1" fmla="*/ 749605 h 782820"/>
                <a:gd name="connsiteX2" fmla="*/ 589070 w 782821"/>
                <a:gd name="connsiteY2" fmla="*/ 749570 h 782820"/>
                <a:gd name="connsiteX3" fmla="*/ 33241 w 782821"/>
                <a:gd name="connsiteY3" fmla="*/ 193741 h 782820"/>
                <a:gd name="connsiteX4" fmla="*/ 33241 w 782821"/>
                <a:gd name="connsiteY4" fmla="*/ 33241 h 782820"/>
                <a:gd name="connsiteX5" fmla="*/ 193741 w 782821"/>
                <a:gd name="connsiteY5" fmla="*/ 33241 h 782820"/>
                <a:gd name="connsiteX6" fmla="*/ 749570 w 782821"/>
                <a:gd name="connsiteY6" fmla="*/ 589069 h 782820"/>
                <a:gd name="connsiteX7" fmla="*/ 749605 w 782821"/>
                <a:gd name="connsiteY7" fmla="*/ 749534 h 782820"/>
                <a:gd name="connsiteX8" fmla="*/ 749570 w 782821"/>
                <a:gd name="connsiteY8" fmla="*/ 749570 h 78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2821" h="782820">
                  <a:moveTo>
                    <a:pt x="749570" y="749570"/>
                  </a:moveTo>
                  <a:cubicBezTo>
                    <a:pt x="705268" y="793891"/>
                    <a:pt x="633426" y="793907"/>
                    <a:pt x="589105" y="749605"/>
                  </a:cubicBezTo>
                  <a:cubicBezTo>
                    <a:pt x="589093" y="749593"/>
                    <a:pt x="589081" y="749582"/>
                    <a:pt x="589070" y="749570"/>
                  </a:cubicBezTo>
                  <a:lnTo>
                    <a:pt x="33241" y="193741"/>
                  </a:lnTo>
                  <a:cubicBezTo>
                    <a:pt x="-11080" y="149420"/>
                    <a:pt x="-11080" y="77562"/>
                    <a:pt x="33241" y="33241"/>
                  </a:cubicBezTo>
                  <a:cubicBezTo>
                    <a:pt x="77562" y="-11080"/>
                    <a:pt x="149420" y="-11080"/>
                    <a:pt x="193741" y="33241"/>
                  </a:cubicBezTo>
                  <a:lnTo>
                    <a:pt x="749570" y="589069"/>
                  </a:lnTo>
                  <a:cubicBezTo>
                    <a:pt x="793891" y="633371"/>
                    <a:pt x="793907" y="705214"/>
                    <a:pt x="749605" y="749534"/>
                  </a:cubicBezTo>
                  <a:cubicBezTo>
                    <a:pt x="749594" y="749546"/>
                    <a:pt x="749582" y="749558"/>
                    <a:pt x="749570" y="749570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C0CACC3-73D6-6C46-803B-C0E857A79214}"/>
                </a:ext>
              </a:extLst>
            </p:cNvPr>
            <p:cNvSpPr/>
            <p:nvPr/>
          </p:nvSpPr>
          <p:spPr>
            <a:xfrm>
              <a:off x="1202758" y="2825956"/>
              <a:ext cx="784985" cy="784810"/>
            </a:xfrm>
            <a:custGeom>
              <a:avLst/>
              <a:gdLst>
                <a:gd name="connsiteX0" fmla="*/ 751991 w 784985"/>
                <a:gd name="connsiteY0" fmla="*/ 751560 h 784810"/>
                <a:gd name="connsiteX1" fmla="*/ 591526 w 784985"/>
                <a:gd name="connsiteY1" fmla="*/ 751595 h 784810"/>
                <a:gd name="connsiteX2" fmla="*/ 591491 w 784985"/>
                <a:gd name="connsiteY2" fmla="*/ 751560 h 784810"/>
                <a:gd name="connsiteX3" fmla="*/ 35319 w 784985"/>
                <a:gd name="connsiteY3" fmla="*/ 195731 h 784810"/>
                <a:gd name="connsiteX4" fmla="*/ 31202 w 784985"/>
                <a:gd name="connsiteY4" fmla="*/ 35319 h 784810"/>
                <a:gd name="connsiteX5" fmla="*/ 191614 w 784985"/>
                <a:gd name="connsiteY5" fmla="*/ 31202 h 784810"/>
                <a:gd name="connsiteX6" fmla="*/ 195647 w 784985"/>
                <a:gd name="connsiteY6" fmla="*/ 35231 h 784810"/>
                <a:gd name="connsiteX7" fmla="*/ 751476 w 784985"/>
                <a:gd name="connsiteY7" fmla="*/ 591059 h 784810"/>
                <a:gd name="connsiteX8" fmla="*/ 752027 w 784985"/>
                <a:gd name="connsiteY8" fmla="*/ 751524 h 784810"/>
                <a:gd name="connsiteX9" fmla="*/ 751991 w 784985"/>
                <a:gd name="connsiteY9" fmla="*/ 751560 h 7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4985" h="784810">
                  <a:moveTo>
                    <a:pt x="751991" y="751560"/>
                  </a:moveTo>
                  <a:cubicBezTo>
                    <a:pt x="707689" y="795881"/>
                    <a:pt x="635847" y="795896"/>
                    <a:pt x="591526" y="751595"/>
                  </a:cubicBezTo>
                  <a:cubicBezTo>
                    <a:pt x="591514" y="751583"/>
                    <a:pt x="591502" y="751571"/>
                    <a:pt x="591491" y="751560"/>
                  </a:cubicBezTo>
                  <a:lnTo>
                    <a:pt x="35319" y="195731"/>
                  </a:lnTo>
                  <a:cubicBezTo>
                    <a:pt x="-10115" y="152571"/>
                    <a:pt x="-11958" y="80752"/>
                    <a:pt x="31202" y="35319"/>
                  </a:cubicBezTo>
                  <a:cubicBezTo>
                    <a:pt x="74361" y="-10115"/>
                    <a:pt x="146180" y="-11958"/>
                    <a:pt x="191614" y="31202"/>
                  </a:cubicBezTo>
                  <a:cubicBezTo>
                    <a:pt x="192992" y="32511"/>
                    <a:pt x="194337" y="33854"/>
                    <a:pt x="195647" y="35231"/>
                  </a:cubicBezTo>
                  <a:lnTo>
                    <a:pt x="751476" y="591059"/>
                  </a:lnTo>
                  <a:cubicBezTo>
                    <a:pt x="795939" y="635218"/>
                    <a:pt x="796186" y="707061"/>
                    <a:pt x="752027" y="751524"/>
                  </a:cubicBezTo>
                  <a:cubicBezTo>
                    <a:pt x="752015" y="751536"/>
                    <a:pt x="752003" y="751548"/>
                    <a:pt x="751991" y="751560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964F1B4-7C17-E24F-B47F-922609BF224C}"/>
                </a:ext>
              </a:extLst>
            </p:cNvPr>
            <p:cNvSpPr/>
            <p:nvPr/>
          </p:nvSpPr>
          <p:spPr>
            <a:xfrm>
              <a:off x="4138926" y="3109061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7 w 239634"/>
                <a:gd name="connsiteY1" fmla="*/ 239635 h 239634"/>
                <a:gd name="connsiteX2" fmla="*/ 0 w 239634"/>
                <a:gd name="connsiteY2" fmla="*/ 119817 h 239634"/>
                <a:gd name="connsiteX3" fmla="*/ 119817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A8D73EB1-3757-FE44-BCA9-4CBA0C5C99EF}"/>
                </a:ext>
              </a:extLst>
            </p:cNvPr>
            <p:cNvSpPr/>
            <p:nvPr/>
          </p:nvSpPr>
          <p:spPr>
            <a:xfrm>
              <a:off x="5917132" y="3109061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7 w 239634"/>
                <a:gd name="connsiteY1" fmla="*/ 239635 h 239634"/>
                <a:gd name="connsiteX2" fmla="*/ 0 w 239634"/>
                <a:gd name="connsiteY2" fmla="*/ 119817 h 239634"/>
                <a:gd name="connsiteX3" fmla="*/ 119817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D8F1CD90-4983-4E4D-A7E7-3A95963FED75}"/>
                </a:ext>
              </a:extLst>
            </p:cNvPr>
            <p:cNvSpPr/>
            <p:nvPr/>
          </p:nvSpPr>
          <p:spPr>
            <a:xfrm>
              <a:off x="7688986" y="3109061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7 w 239634"/>
                <a:gd name="connsiteY1" fmla="*/ 239635 h 239634"/>
                <a:gd name="connsiteX2" fmla="*/ 0 w 239634"/>
                <a:gd name="connsiteY2" fmla="*/ 119817 h 239634"/>
                <a:gd name="connsiteX3" fmla="*/ 119817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E19C05C-1122-D447-958F-D5A3524F147C}"/>
                </a:ext>
              </a:extLst>
            </p:cNvPr>
            <p:cNvSpPr/>
            <p:nvPr/>
          </p:nvSpPr>
          <p:spPr>
            <a:xfrm>
              <a:off x="2367930" y="3109061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7 w 239634"/>
                <a:gd name="connsiteY1" fmla="*/ 239635 h 239634"/>
                <a:gd name="connsiteX2" fmla="*/ 0 w 239634"/>
                <a:gd name="connsiteY2" fmla="*/ 119817 h 239634"/>
                <a:gd name="connsiteX3" fmla="*/ 119817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C4B7EB61-9F0A-A047-980E-05129A127F5C}"/>
                </a:ext>
              </a:extLst>
            </p:cNvPr>
            <p:cNvSpPr/>
            <p:nvPr/>
          </p:nvSpPr>
          <p:spPr>
            <a:xfrm>
              <a:off x="578909" y="3109061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7 w 239634"/>
                <a:gd name="connsiteY1" fmla="*/ 239635 h 239634"/>
                <a:gd name="connsiteX2" fmla="*/ 0 w 239634"/>
                <a:gd name="connsiteY2" fmla="*/ 119817 h 239634"/>
                <a:gd name="connsiteX3" fmla="*/ 119817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EF1E291-87E8-CB4A-AFD7-BD108C561BF0}"/>
                </a:ext>
              </a:extLst>
            </p:cNvPr>
            <p:cNvSpPr/>
            <p:nvPr/>
          </p:nvSpPr>
          <p:spPr>
            <a:xfrm>
              <a:off x="3840817" y="173602"/>
              <a:ext cx="782720" cy="782805"/>
            </a:xfrm>
            <a:custGeom>
              <a:avLst/>
              <a:gdLst>
                <a:gd name="connsiteX0" fmla="*/ 749398 w 782720"/>
                <a:gd name="connsiteY0" fmla="*/ 33236 h 782805"/>
                <a:gd name="connsiteX1" fmla="*/ 749676 w 782720"/>
                <a:gd name="connsiteY1" fmla="*/ 193458 h 782805"/>
                <a:gd name="connsiteX2" fmla="*/ 749398 w 782720"/>
                <a:gd name="connsiteY2" fmla="*/ 193737 h 782805"/>
                <a:gd name="connsiteX3" fmla="*/ 193741 w 782720"/>
                <a:gd name="connsiteY3" fmla="*/ 749565 h 782805"/>
                <a:gd name="connsiteX4" fmla="*/ 33241 w 782720"/>
                <a:gd name="connsiteY4" fmla="*/ 749565 h 782805"/>
                <a:gd name="connsiteX5" fmla="*/ 33241 w 782720"/>
                <a:gd name="connsiteY5" fmla="*/ 589065 h 782805"/>
                <a:gd name="connsiteX6" fmla="*/ 589070 w 782720"/>
                <a:gd name="connsiteY6" fmla="*/ 33236 h 782805"/>
                <a:gd name="connsiteX7" fmla="*/ 749292 w 782720"/>
                <a:gd name="connsiteY7" fmla="*/ 33130 h 782805"/>
                <a:gd name="connsiteX8" fmla="*/ 749398 w 782720"/>
                <a:gd name="connsiteY8" fmla="*/ 33236 h 782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2720" h="782805">
                  <a:moveTo>
                    <a:pt x="749398" y="33236"/>
                  </a:moveTo>
                  <a:cubicBezTo>
                    <a:pt x="793719" y="77404"/>
                    <a:pt x="793844" y="149137"/>
                    <a:pt x="749676" y="193458"/>
                  </a:cubicBezTo>
                  <a:cubicBezTo>
                    <a:pt x="749584" y="193551"/>
                    <a:pt x="749491" y="193644"/>
                    <a:pt x="749398" y="193737"/>
                  </a:cubicBezTo>
                  <a:lnTo>
                    <a:pt x="193741" y="749565"/>
                  </a:lnTo>
                  <a:cubicBezTo>
                    <a:pt x="149420" y="793886"/>
                    <a:pt x="77562" y="793886"/>
                    <a:pt x="33241" y="749565"/>
                  </a:cubicBezTo>
                  <a:cubicBezTo>
                    <a:pt x="-11080" y="705244"/>
                    <a:pt x="-11080" y="633386"/>
                    <a:pt x="33241" y="589065"/>
                  </a:cubicBezTo>
                  <a:lnTo>
                    <a:pt x="589070" y="33236"/>
                  </a:lnTo>
                  <a:cubicBezTo>
                    <a:pt x="633284" y="-11037"/>
                    <a:pt x="705018" y="-11085"/>
                    <a:pt x="749292" y="33130"/>
                  </a:cubicBezTo>
                  <a:cubicBezTo>
                    <a:pt x="749327" y="33165"/>
                    <a:pt x="749363" y="33201"/>
                    <a:pt x="749398" y="33236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AC50D13-0679-8E4D-89CC-A36E094B8FE2}"/>
                </a:ext>
              </a:extLst>
            </p:cNvPr>
            <p:cNvSpPr/>
            <p:nvPr/>
          </p:nvSpPr>
          <p:spPr>
            <a:xfrm>
              <a:off x="7384576" y="173602"/>
              <a:ext cx="783013" cy="782927"/>
            </a:xfrm>
            <a:custGeom>
              <a:avLst/>
              <a:gdLst>
                <a:gd name="connsiteX0" fmla="*/ 749691 w 783013"/>
                <a:gd name="connsiteY0" fmla="*/ 33236 h 782927"/>
                <a:gd name="connsiteX1" fmla="*/ 749969 w 783013"/>
                <a:gd name="connsiteY1" fmla="*/ 193458 h 782927"/>
                <a:gd name="connsiteX2" fmla="*/ 749691 w 783013"/>
                <a:gd name="connsiteY2" fmla="*/ 193737 h 782927"/>
                <a:gd name="connsiteX3" fmla="*/ 194034 w 783013"/>
                <a:gd name="connsiteY3" fmla="*/ 749565 h 782927"/>
                <a:gd name="connsiteX4" fmla="*/ 33362 w 783013"/>
                <a:gd name="connsiteY4" fmla="*/ 749737 h 782927"/>
                <a:gd name="connsiteX5" fmla="*/ 33190 w 783013"/>
                <a:gd name="connsiteY5" fmla="*/ 589065 h 782927"/>
                <a:gd name="connsiteX6" fmla="*/ 589362 w 783013"/>
                <a:gd name="connsiteY6" fmla="*/ 33236 h 782927"/>
                <a:gd name="connsiteX7" fmla="*/ 749585 w 783013"/>
                <a:gd name="connsiteY7" fmla="*/ 33130 h 782927"/>
                <a:gd name="connsiteX8" fmla="*/ 749691 w 783013"/>
                <a:gd name="connsiteY8" fmla="*/ 33236 h 78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013" h="782927">
                  <a:moveTo>
                    <a:pt x="749691" y="33236"/>
                  </a:moveTo>
                  <a:cubicBezTo>
                    <a:pt x="794012" y="77404"/>
                    <a:pt x="794136" y="149137"/>
                    <a:pt x="749969" y="193458"/>
                  </a:cubicBezTo>
                  <a:cubicBezTo>
                    <a:pt x="749876" y="193551"/>
                    <a:pt x="749784" y="193644"/>
                    <a:pt x="749691" y="193737"/>
                  </a:cubicBezTo>
                  <a:lnTo>
                    <a:pt x="194034" y="749565"/>
                  </a:lnTo>
                  <a:cubicBezTo>
                    <a:pt x="149713" y="793981"/>
                    <a:pt x="77778" y="794058"/>
                    <a:pt x="33362" y="749737"/>
                  </a:cubicBezTo>
                  <a:cubicBezTo>
                    <a:pt x="-11054" y="705416"/>
                    <a:pt x="-11130" y="633481"/>
                    <a:pt x="33190" y="589065"/>
                  </a:cubicBezTo>
                  <a:lnTo>
                    <a:pt x="589362" y="33236"/>
                  </a:lnTo>
                  <a:cubicBezTo>
                    <a:pt x="633577" y="-11037"/>
                    <a:pt x="705311" y="-11085"/>
                    <a:pt x="749585" y="33130"/>
                  </a:cubicBezTo>
                  <a:cubicBezTo>
                    <a:pt x="749620" y="33165"/>
                    <a:pt x="749655" y="33201"/>
                    <a:pt x="749691" y="33236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6C1F0BE6-AB88-C641-8E71-5BE146CF2665}"/>
                </a:ext>
              </a:extLst>
            </p:cNvPr>
            <p:cNvSpPr/>
            <p:nvPr/>
          </p:nvSpPr>
          <p:spPr>
            <a:xfrm>
              <a:off x="5602694" y="172120"/>
              <a:ext cx="780781" cy="780693"/>
            </a:xfrm>
            <a:custGeom>
              <a:avLst/>
              <a:gdLst>
                <a:gd name="connsiteX0" fmla="*/ 747531 w 780781"/>
                <a:gd name="connsiteY0" fmla="*/ 747442 h 780693"/>
                <a:gd name="connsiteX1" fmla="*/ 587065 w 780781"/>
                <a:gd name="connsiteY1" fmla="*/ 747477 h 780693"/>
                <a:gd name="connsiteX2" fmla="*/ 587030 w 780781"/>
                <a:gd name="connsiteY2" fmla="*/ 747442 h 780693"/>
                <a:gd name="connsiteX3" fmla="*/ 31201 w 780781"/>
                <a:gd name="connsiteY3" fmla="*/ 191614 h 780693"/>
                <a:gd name="connsiteX4" fmla="*/ 35318 w 780781"/>
                <a:gd name="connsiteY4" fmla="*/ 31201 h 780693"/>
                <a:gd name="connsiteX5" fmla="*/ 191702 w 780781"/>
                <a:gd name="connsiteY5" fmla="*/ 31285 h 780693"/>
                <a:gd name="connsiteX6" fmla="*/ 747531 w 780781"/>
                <a:gd name="connsiteY6" fmla="*/ 586942 h 780693"/>
                <a:gd name="connsiteX7" fmla="*/ 747566 w 780781"/>
                <a:gd name="connsiteY7" fmla="*/ 747407 h 780693"/>
                <a:gd name="connsiteX8" fmla="*/ 747531 w 780781"/>
                <a:gd name="connsiteY8" fmla="*/ 747442 h 78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0781" h="780693">
                  <a:moveTo>
                    <a:pt x="747531" y="747442"/>
                  </a:moveTo>
                  <a:cubicBezTo>
                    <a:pt x="703229" y="791763"/>
                    <a:pt x="631387" y="791779"/>
                    <a:pt x="587065" y="747477"/>
                  </a:cubicBezTo>
                  <a:cubicBezTo>
                    <a:pt x="587054" y="747466"/>
                    <a:pt x="587042" y="747454"/>
                    <a:pt x="587030" y="747442"/>
                  </a:cubicBezTo>
                  <a:lnTo>
                    <a:pt x="31201" y="191614"/>
                  </a:lnTo>
                  <a:cubicBezTo>
                    <a:pt x="-11958" y="146180"/>
                    <a:pt x="-10115" y="74361"/>
                    <a:pt x="35318" y="31201"/>
                  </a:cubicBezTo>
                  <a:cubicBezTo>
                    <a:pt x="79146" y="-10433"/>
                    <a:pt x="147919" y="-10396"/>
                    <a:pt x="191702" y="31285"/>
                  </a:cubicBezTo>
                  <a:lnTo>
                    <a:pt x="747531" y="586942"/>
                  </a:lnTo>
                  <a:cubicBezTo>
                    <a:pt x="791852" y="631244"/>
                    <a:pt x="791868" y="703086"/>
                    <a:pt x="747566" y="747407"/>
                  </a:cubicBezTo>
                  <a:cubicBezTo>
                    <a:pt x="747554" y="747419"/>
                    <a:pt x="747542" y="747431"/>
                    <a:pt x="747531" y="747442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86254ED-166E-9146-8AB1-CEE6F6CEF220}"/>
                </a:ext>
              </a:extLst>
            </p:cNvPr>
            <p:cNvSpPr/>
            <p:nvPr/>
          </p:nvSpPr>
          <p:spPr>
            <a:xfrm>
              <a:off x="2058698" y="170200"/>
              <a:ext cx="782613" cy="782613"/>
            </a:xfrm>
            <a:custGeom>
              <a:avLst/>
              <a:gdLst>
                <a:gd name="connsiteX0" fmla="*/ 749363 w 782613"/>
                <a:gd name="connsiteY0" fmla="*/ 749362 h 782613"/>
                <a:gd name="connsiteX1" fmla="*/ 588898 w 782613"/>
                <a:gd name="connsiteY1" fmla="*/ 749398 h 782613"/>
                <a:gd name="connsiteX2" fmla="*/ 588863 w 782613"/>
                <a:gd name="connsiteY2" fmla="*/ 749362 h 782613"/>
                <a:gd name="connsiteX3" fmla="*/ 33205 w 782613"/>
                <a:gd name="connsiteY3" fmla="*/ 193534 h 782613"/>
                <a:gd name="connsiteX4" fmla="*/ 33205 w 782613"/>
                <a:gd name="connsiteY4" fmla="*/ 33205 h 782613"/>
                <a:gd name="connsiteX5" fmla="*/ 193534 w 782613"/>
                <a:gd name="connsiteY5" fmla="*/ 33205 h 782613"/>
                <a:gd name="connsiteX6" fmla="*/ 749363 w 782613"/>
                <a:gd name="connsiteY6" fmla="*/ 588862 h 782613"/>
                <a:gd name="connsiteX7" fmla="*/ 749398 w 782613"/>
                <a:gd name="connsiteY7" fmla="*/ 749327 h 782613"/>
                <a:gd name="connsiteX8" fmla="*/ 749363 w 782613"/>
                <a:gd name="connsiteY8" fmla="*/ 749362 h 78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2613" h="782613">
                  <a:moveTo>
                    <a:pt x="749363" y="749362"/>
                  </a:moveTo>
                  <a:cubicBezTo>
                    <a:pt x="705061" y="793683"/>
                    <a:pt x="633219" y="793699"/>
                    <a:pt x="588898" y="749398"/>
                  </a:cubicBezTo>
                  <a:cubicBezTo>
                    <a:pt x="588886" y="749386"/>
                    <a:pt x="588874" y="749374"/>
                    <a:pt x="588863" y="749362"/>
                  </a:cubicBezTo>
                  <a:lnTo>
                    <a:pt x="33205" y="193534"/>
                  </a:lnTo>
                  <a:cubicBezTo>
                    <a:pt x="-11068" y="149260"/>
                    <a:pt x="-11068" y="77479"/>
                    <a:pt x="33205" y="33205"/>
                  </a:cubicBezTo>
                  <a:cubicBezTo>
                    <a:pt x="77479" y="-11068"/>
                    <a:pt x="149260" y="-11068"/>
                    <a:pt x="193534" y="33205"/>
                  </a:cubicBezTo>
                  <a:lnTo>
                    <a:pt x="749363" y="588862"/>
                  </a:lnTo>
                  <a:cubicBezTo>
                    <a:pt x="793684" y="633164"/>
                    <a:pt x="793700" y="705006"/>
                    <a:pt x="749398" y="749327"/>
                  </a:cubicBezTo>
                  <a:cubicBezTo>
                    <a:pt x="749386" y="749339"/>
                    <a:pt x="749375" y="749351"/>
                    <a:pt x="749363" y="749362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B38606B-9F7A-1045-93BE-DC7D80544BFC}"/>
                </a:ext>
              </a:extLst>
            </p:cNvPr>
            <p:cNvSpPr/>
            <p:nvPr/>
          </p:nvSpPr>
          <p:spPr>
            <a:xfrm>
              <a:off x="4992238" y="451108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7 w 239634"/>
                <a:gd name="connsiteY1" fmla="*/ 239635 h 239634"/>
                <a:gd name="connsiteX2" fmla="*/ 0 w 239634"/>
                <a:gd name="connsiteY2" fmla="*/ 119817 h 239634"/>
                <a:gd name="connsiteX3" fmla="*/ 119817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5CF7DC7F-7DF7-DF45-899C-3D6753113FA4}"/>
                </a:ext>
              </a:extLst>
            </p:cNvPr>
            <p:cNvSpPr/>
            <p:nvPr/>
          </p:nvSpPr>
          <p:spPr>
            <a:xfrm>
              <a:off x="261642" y="173587"/>
              <a:ext cx="780693" cy="780781"/>
            </a:xfrm>
            <a:custGeom>
              <a:avLst/>
              <a:gdLst>
                <a:gd name="connsiteX0" fmla="*/ 747442 w 780693"/>
                <a:gd name="connsiteY0" fmla="*/ 33251 h 780781"/>
                <a:gd name="connsiteX1" fmla="*/ 747478 w 780693"/>
                <a:gd name="connsiteY1" fmla="*/ 193716 h 780781"/>
                <a:gd name="connsiteX2" fmla="*/ 747442 w 780693"/>
                <a:gd name="connsiteY2" fmla="*/ 193751 h 780781"/>
                <a:gd name="connsiteX3" fmla="*/ 191614 w 780693"/>
                <a:gd name="connsiteY3" fmla="*/ 749580 h 780781"/>
                <a:gd name="connsiteX4" fmla="*/ 31201 w 780693"/>
                <a:gd name="connsiteY4" fmla="*/ 745463 h 780781"/>
                <a:gd name="connsiteX5" fmla="*/ 31285 w 780693"/>
                <a:gd name="connsiteY5" fmla="*/ 589080 h 780781"/>
                <a:gd name="connsiteX6" fmla="*/ 586942 w 780693"/>
                <a:gd name="connsiteY6" fmla="*/ 33251 h 780781"/>
                <a:gd name="connsiteX7" fmla="*/ 747407 w 780693"/>
                <a:gd name="connsiteY7" fmla="*/ 33216 h 780781"/>
                <a:gd name="connsiteX8" fmla="*/ 747442 w 780693"/>
                <a:gd name="connsiteY8" fmla="*/ 33251 h 78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0693" h="780781">
                  <a:moveTo>
                    <a:pt x="747442" y="33251"/>
                  </a:moveTo>
                  <a:cubicBezTo>
                    <a:pt x="791763" y="77553"/>
                    <a:pt x="791779" y="149395"/>
                    <a:pt x="747478" y="193716"/>
                  </a:cubicBezTo>
                  <a:cubicBezTo>
                    <a:pt x="747466" y="193728"/>
                    <a:pt x="747454" y="193740"/>
                    <a:pt x="747442" y="193751"/>
                  </a:cubicBezTo>
                  <a:lnTo>
                    <a:pt x="191614" y="749580"/>
                  </a:lnTo>
                  <a:cubicBezTo>
                    <a:pt x="146180" y="792740"/>
                    <a:pt x="74361" y="790896"/>
                    <a:pt x="31201" y="745463"/>
                  </a:cubicBezTo>
                  <a:cubicBezTo>
                    <a:pt x="-10433" y="701635"/>
                    <a:pt x="-10396" y="632863"/>
                    <a:pt x="31285" y="589080"/>
                  </a:cubicBezTo>
                  <a:lnTo>
                    <a:pt x="586942" y="33251"/>
                  </a:lnTo>
                  <a:cubicBezTo>
                    <a:pt x="631244" y="-11070"/>
                    <a:pt x="703086" y="-11086"/>
                    <a:pt x="747407" y="33216"/>
                  </a:cubicBezTo>
                  <a:cubicBezTo>
                    <a:pt x="747419" y="33228"/>
                    <a:pt x="747431" y="33239"/>
                    <a:pt x="747442" y="33251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C5FB034-7505-6544-9503-AEA9EEF5A69C}"/>
                </a:ext>
              </a:extLst>
            </p:cNvPr>
            <p:cNvSpPr/>
            <p:nvPr/>
          </p:nvSpPr>
          <p:spPr>
            <a:xfrm>
              <a:off x="1411108" y="451108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7 w 239634"/>
                <a:gd name="connsiteY1" fmla="*/ 239635 h 239634"/>
                <a:gd name="connsiteX2" fmla="*/ 0 w 239634"/>
                <a:gd name="connsiteY2" fmla="*/ 119817 h 239634"/>
                <a:gd name="connsiteX3" fmla="*/ 119817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9FA253CE-5C9F-054F-93CF-B06ED6FDD6BE}"/>
                </a:ext>
              </a:extLst>
            </p:cNvPr>
            <p:cNvSpPr/>
            <p:nvPr/>
          </p:nvSpPr>
          <p:spPr>
            <a:xfrm>
              <a:off x="6770444" y="451108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7 w 239634"/>
                <a:gd name="connsiteY1" fmla="*/ 239635 h 239634"/>
                <a:gd name="connsiteX2" fmla="*/ 0 w 239634"/>
                <a:gd name="connsiteY2" fmla="*/ 119817 h 239634"/>
                <a:gd name="connsiteX3" fmla="*/ 119817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1"/>
                    <a:pt x="185990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0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64FE277-D53F-8A47-AE94-94C097381363}"/>
                </a:ext>
              </a:extLst>
            </p:cNvPr>
            <p:cNvSpPr/>
            <p:nvPr/>
          </p:nvSpPr>
          <p:spPr>
            <a:xfrm>
              <a:off x="3221242" y="451108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7 w 239634"/>
                <a:gd name="connsiteY1" fmla="*/ 239635 h 239634"/>
                <a:gd name="connsiteX2" fmla="*/ 0 w 239634"/>
                <a:gd name="connsiteY2" fmla="*/ 119817 h 239634"/>
                <a:gd name="connsiteX3" fmla="*/ 119817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59183956-97FA-084F-BF6A-967E249D4F8B}"/>
                </a:ext>
              </a:extLst>
            </p:cNvPr>
            <p:cNvSpPr/>
            <p:nvPr/>
          </p:nvSpPr>
          <p:spPr>
            <a:xfrm>
              <a:off x="4141329" y="4874735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7 w 239634"/>
                <a:gd name="connsiteY1" fmla="*/ 239635 h 239634"/>
                <a:gd name="connsiteX2" fmla="*/ 0 w 239634"/>
                <a:gd name="connsiteY2" fmla="*/ 119817 h 239634"/>
                <a:gd name="connsiteX3" fmla="*/ 119817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0"/>
                    <a:pt x="185991" y="239635"/>
                    <a:pt x="119817" y="239635"/>
                  </a:cubicBezTo>
                  <a:cubicBezTo>
                    <a:pt x="53644" y="239635"/>
                    <a:pt x="0" y="185990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5280B5EC-3387-1442-997E-BBF90058087C}"/>
                </a:ext>
              </a:extLst>
            </p:cNvPr>
            <p:cNvSpPr/>
            <p:nvPr/>
          </p:nvSpPr>
          <p:spPr>
            <a:xfrm>
              <a:off x="5913184" y="4874735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7 w 239634"/>
                <a:gd name="connsiteY1" fmla="*/ 239635 h 239634"/>
                <a:gd name="connsiteX2" fmla="*/ 0 w 239634"/>
                <a:gd name="connsiteY2" fmla="*/ 119817 h 239634"/>
                <a:gd name="connsiteX3" fmla="*/ 119817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0"/>
                    <a:pt x="185990" y="239635"/>
                    <a:pt x="119817" y="239635"/>
                  </a:cubicBezTo>
                  <a:cubicBezTo>
                    <a:pt x="53644" y="239635"/>
                    <a:pt x="0" y="185990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0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8524F7BC-BA8B-784B-BE17-57027E542816}"/>
                </a:ext>
              </a:extLst>
            </p:cNvPr>
            <p:cNvSpPr/>
            <p:nvPr/>
          </p:nvSpPr>
          <p:spPr>
            <a:xfrm>
              <a:off x="7687956" y="4874735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7 w 239634"/>
                <a:gd name="connsiteY1" fmla="*/ 239635 h 239634"/>
                <a:gd name="connsiteX2" fmla="*/ 0 w 239634"/>
                <a:gd name="connsiteY2" fmla="*/ 119817 h 239634"/>
                <a:gd name="connsiteX3" fmla="*/ 119817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0"/>
                    <a:pt x="185991" y="239635"/>
                    <a:pt x="119817" y="239635"/>
                  </a:cubicBezTo>
                  <a:cubicBezTo>
                    <a:pt x="53644" y="239635"/>
                    <a:pt x="0" y="185990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590CAD38-BFFF-3D4E-A62C-60812C66E10A}"/>
                </a:ext>
              </a:extLst>
            </p:cNvPr>
            <p:cNvSpPr/>
            <p:nvPr/>
          </p:nvSpPr>
          <p:spPr>
            <a:xfrm>
              <a:off x="2356772" y="4874735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7 w 239634"/>
                <a:gd name="connsiteY1" fmla="*/ 239635 h 239634"/>
                <a:gd name="connsiteX2" fmla="*/ 0 w 239634"/>
                <a:gd name="connsiteY2" fmla="*/ 119817 h 239634"/>
                <a:gd name="connsiteX3" fmla="*/ 119817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0"/>
                    <a:pt x="185991" y="239635"/>
                    <a:pt x="119817" y="239635"/>
                  </a:cubicBezTo>
                  <a:cubicBezTo>
                    <a:pt x="53644" y="239635"/>
                    <a:pt x="0" y="185990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E99FCC31-F8C6-444E-857E-7FCF926B78CA}"/>
                </a:ext>
              </a:extLst>
            </p:cNvPr>
            <p:cNvSpPr/>
            <p:nvPr/>
          </p:nvSpPr>
          <p:spPr>
            <a:xfrm>
              <a:off x="578909" y="4874735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7 w 239634"/>
                <a:gd name="connsiteY1" fmla="*/ 239635 h 239634"/>
                <a:gd name="connsiteX2" fmla="*/ 0 w 239634"/>
                <a:gd name="connsiteY2" fmla="*/ 119817 h 239634"/>
                <a:gd name="connsiteX3" fmla="*/ 119817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0"/>
                    <a:pt x="185991" y="239635"/>
                    <a:pt x="119817" y="239635"/>
                  </a:cubicBezTo>
                  <a:cubicBezTo>
                    <a:pt x="53644" y="239635"/>
                    <a:pt x="0" y="185990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458BF948-65D3-9945-A2B9-BB1A6CF7371D}"/>
                </a:ext>
              </a:extLst>
            </p:cNvPr>
            <p:cNvSpPr/>
            <p:nvPr/>
          </p:nvSpPr>
          <p:spPr>
            <a:xfrm>
              <a:off x="2906807" y="4540826"/>
              <a:ext cx="909350" cy="909264"/>
            </a:xfrm>
            <a:custGeom>
              <a:avLst/>
              <a:gdLst>
                <a:gd name="connsiteX0" fmla="*/ 768814 w 909350"/>
                <a:gd name="connsiteY0" fmla="*/ 140623 h 909264"/>
                <a:gd name="connsiteX1" fmla="*/ 768814 w 909350"/>
                <a:gd name="connsiteY1" fmla="*/ 819874 h 909264"/>
                <a:gd name="connsiteX2" fmla="*/ 714570 w 909350"/>
                <a:gd name="connsiteY2" fmla="*/ 873946 h 909264"/>
                <a:gd name="connsiteX3" fmla="*/ 554157 w 909350"/>
                <a:gd name="connsiteY3" fmla="*/ 878063 h 909264"/>
                <a:gd name="connsiteX4" fmla="*/ 550040 w 909350"/>
                <a:gd name="connsiteY4" fmla="*/ 717650 h 909264"/>
                <a:gd name="connsiteX5" fmla="*/ 554069 w 909350"/>
                <a:gd name="connsiteY5" fmla="*/ 713617 h 909264"/>
                <a:gd name="connsiteX6" fmla="*/ 610201 w 909350"/>
                <a:gd name="connsiteY6" fmla="*/ 657485 h 909264"/>
                <a:gd name="connsiteX7" fmla="*/ 610201 w 909350"/>
                <a:gd name="connsiteY7" fmla="*/ 299063 h 909264"/>
                <a:gd name="connsiteX8" fmla="*/ 251779 w 909350"/>
                <a:gd name="connsiteY8" fmla="*/ 299063 h 909264"/>
                <a:gd name="connsiteX9" fmla="*/ 195647 w 909350"/>
                <a:gd name="connsiteY9" fmla="*/ 355195 h 909264"/>
                <a:gd name="connsiteX10" fmla="*/ 35231 w 909350"/>
                <a:gd name="connsiteY10" fmla="*/ 359140 h 909264"/>
                <a:gd name="connsiteX11" fmla="*/ 31285 w 909350"/>
                <a:gd name="connsiteY11" fmla="*/ 198724 h 909264"/>
                <a:gd name="connsiteX12" fmla="*/ 35319 w 909350"/>
                <a:gd name="connsiteY12" fmla="*/ 194695 h 909264"/>
                <a:gd name="connsiteX13" fmla="*/ 89391 w 909350"/>
                <a:gd name="connsiteY13" fmla="*/ 140623 h 909264"/>
                <a:gd name="connsiteX14" fmla="*/ 768814 w 909350"/>
                <a:gd name="connsiteY14" fmla="*/ 140623 h 90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9350" h="909264">
                  <a:moveTo>
                    <a:pt x="768814" y="140623"/>
                  </a:moveTo>
                  <a:cubicBezTo>
                    <a:pt x="956196" y="328270"/>
                    <a:pt x="956196" y="632226"/>
                    <a:pt x="768814" y="819874"/>
                  </a:cubicBezTo>
                  <a:lnTo>
                    <a:pt x="714570" y="873946"/>
                  </a:lnTo>
                  <a:cubicBezTo>
                    <a:pt x="671410" y="919380"/>
                    <a:pt x="599591" y="921223"/>
                    <a:pt x="554157" y="878063"/>
                  </a:cubicBezTo>
                  <a:cubicBezTo>
                    <a:pt x="508724" y="834903"/>
                    <a:pt x="506880" y="763084"/>
                    <a:pt x="550040" y="717650"/>
                  </a:cubicBezTo>
                  <a:cubicBezTo>
                    <a:pt x="551349" y="716273"/>
                    <a:pt x="552693" y="714927"/>
                    <a:pt x="554069" y="713617"/>
                  </a:cubicBezTo>
                  <a:lnTo>
                    <a:pt x="610201" y="657485"/>
                  </a:lnTo>
                  <a:cubicBezTo>
                    <a:pt x="709077" y="558610"/>
                    <a:pt x="730362" y="419567"/>
                    <a:pt x="610201" y="299063"/>
                  </a:cubicBezTo>
                  <a:cubicBezTo>
                    <a:pt x="497422" y="186284"/>
                    <a:pt x="350654" y="200188"/>
                    <a:pt x="251779" y="299063"/>
                  </a:cubicBezTo>
                  <a:lnTo>
                    <a:pt x="195647" y="355195"/>
                  </a:lnTo>
                  <a:cubicBezTo>
                    <a:pt x="152439" y="400582"/>
                    <a:pt x="80618" y="402349"/>
                    <a:pt x="35231" y="359140"/>
                  </a:cubicBezTo>
                  <a:cubicBezTo>
                    <a:pt x="-10157" y="315932"/>
                    <a:pt x="-11923" y="244111"/>
                    <a:pt x="31285" y="198724"/>
                  </a:cubicBezTo>
                  <a:cubicBezTo>
                    <a:pt x="32596" y="197347"/>
                    <a:pt x="33941" y="196004"/>
                    <a:pt x="35319" y="194695"/>
                  </a:cubicBezTo>
                  <a:lnTo>
                    <a:pt x="89391" y="140623"/>
                  </a:lnTo>
                  <a:cubicBezTo>
                    <a:pt x="277058" y="-46874"/>
                    <a:pt x="581146" y="-46874"/>
                    <a:pt x="768814" y="140623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23D350C-946D-5B4E-A79F-8DC992FE8F20}"/>
                </a:ext>
              </a:extLst>
            </p:cNvPr>
            <p:cNvSpPr/>
            <p:nvPr/>
          </p:nvSpPr>
          <p:spPr>
            <a:xfrm>
              <a:off x="1274296" y="4513567"/>
              <a:ext cx="670324" cy="960770"/>
            </a:xfrm>
            <a:custGeom>
              <a:avLst/>
              <a:gdLst>
                <a:gd name="connsiteX0" fmla="*/ 670325 w 670324"/>
                <a:gd name="connsiteY0" fmla="*/ 480128 h 960770"/>
                <a:gd name="connsiteX1" fmla="*/ 189682 w 670324"/>
                <a:gd name="connsiteY1" fmla="*/ 960770 h 960770"/>
                <a:gd name="connsiteX2" fmla="*/ 113466 w 670324"/>
                <a:gd name="connsiteY2" fmla="*/ 960770 h 960770"/>
                <a:gd name="connsiteX3" fmla="*/ 0 w 670324"/>
                <a:gd name="connsiteY3" fmla="*/ 847304 h 960770"/>
                <a:gd name="connsiteX4" fmla="*/ 113466 w 670324"/>
                <a:gd name="connsiteY4" fmla="*/ 733839 h 960770"/>
                <a:gd name="connsiteX5" fmla="*/ 192772 w 670324"/>
                <a:gd name="connsiteY5" fmla="*/ 733838 h 960770"/>
                <a:gd name="connsiteX6" fmla="*/ 446311 w 670324"/>
                <a:gd name="connsiteY6" fmla="*/ 480471 h 960770"/>
                <a:gd name="connsiteX7" fmla="*/ 192772 w 670324"/>
                <a:gd name="connsiteY7" fmla="*/ 226932 h 960770"/>
                <a:gd name="connsiteX8" fmla="*/ 113466 w 670324"/>
                <a:gd name="connsiteY8" fmla="*/ 226932 h 960770"/>
                <a:gd name="connsiteX9" fmla="*/ 0 w 670324"/>
                <a:gd name="connsiteY9" fmla="*/ 113466 h 960770"/>
                <a:gd name="connsiteX10" fmla="*/ 113466 w 670324"/>
                <a:gd name="connsiteY10" fmla="*/ 0 h 960770"/>
                <a:gd name="connsiteX11" fmla="*/ 190025 w 670324"/>
                <a:gd name="connsiteY11" fmla="*/ 0 h 960770"/>
                <a:gd name="connsiteX12" fmla="*/ 670325 w 670324"/>
                <a:gd name="connsiteY12" fmla="*/ 480128 h 96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0324" h="960770">
                  <a:moveTo>
                    <a:pt x="670325" y="480128"/>
                  </a:moveTo>
                  <a:cubicBezTo>
                    <a:pt x="670325" y="745579"/>
                    <a:pt x="455134" y="960770"/>
                    <a:pt x="189682" y="960770"/>
                  </a:cubicBezTo>
                  <a:lnTo>
                    <a:pt x="113466" y="960770"/>
                  </a:lnTo>
                  <a:cubicBezTo>
                    <a:pt x="50800" y="960770"/>
                    <a:pt x="0" y="909969"/>
                    <a:pt x="0" y="847304"/>
                  </a:cubicBezTo>
                  <a:cubicBezTo>
                    <a:pt x="0" y="784639"/>
                    <a:pt x="50800" y="733839"/>
                    <a:pt x="113466" y="733839"/>
                  </a:cubicBezTo>
                  <a:lnTo>
                    <a:pt x="192772" y="733838"/>
                  </a:lnTo>
                  <a:cubicBezTo>
                    <a:pt x="332502" y="733838"/>
                    <a:pt x="446311" y="650928"/>
                    <a:pt x="446311" y="480471"/>
                  </a:cubicBezTo>
                  <a:cubicBezTo>
                    <a:pt x="446311" y="320829"/>
                    <a:pt x="332502" y="226932"/>
                    <a:pt x="192772" y="226932"/>
                  </a:cubicBezTo>
                  <a:lnTo>
                    <a:pt x="113466" y="226932"/>
                  </a:lnTo>
                  <a:cubicBezTo>
                    <a:pt x="50800" y="226932"/>
                    <a:pt x="0" y="176131"/>
                    <a:pt x="0" y="113466"/>
                  </a:cubicBezTo>
                  <a:cubicBezTo>
                    <a:pt x="0" y="50801"/>
                    <a:pt x="50800" y="0"/>
                    <a:pt x="113466" y="0"/>
                  </a:cubicBezTo>
                  <a:lnTo>
                    <a:pt x="190025" y="0"/>
                  </a:lnTo>
                  <a:cubicBezTo>
                    <a:pt x="455142" y="189"/>
                    <a:pt x="670041" y="215011"/>
                    <a:pt x="670325" y="480128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423E0589-2B9D-7F46-A300-33640734DED9}"/>
                </a:ext>
              </a:extLst>
            </p:cNvPr>
            <p:cNvSpPr/>
            <p:nvPr/>
          </p:nvSpPr>
          <p:spPr>
            <a:xfrm>
              <a:off x="4666946" y="4659304"/>
              <a:ext cx="960770" cy="671011"/>
            </a:xfrm>
            <a:custGeom>
              <a:avLst/>
              <a:gdLst>
                <a:gd name="connsiteX0" fmla="*/ 480128 w 960770"/>
                <a:gd name="connsiteY0" fmla="*/ 0 h 671011"/>
                <a:gd name="connsiteX1" fmla="*/ 960770 w 960770"/>
                <a:gd name="connsiteY1" fmla="*/ 480643 h 671011"/>
                <a:gd name="connsiteX2" fmla="*/ 960770 w 960770"/>
                <a:gd name="connsiteY2" fmla="*/ 557546 h 671011"/>
                <a:gd name="connsiteX3" fmla="*/ 847304 w 960770"/>
                <a:gd name="connsiteY3" fmla="*/ 671011 h 671011"/>
                <a:gd name="connsiteX4" fmla="*/ 733839 w 960770"/>
                <a:gd name="connsiteY4" fmla="*/ 557546 h 671011"/>
                <a:gd name="connsiteX5" fmla="*/ 733838 w 960770"/>
                <a:gd name="connsiteY5" fmla="*/ 478240 h 671011"/>
                <a:gd name="connsiteX6" fmla="*/ 480299 w 960770"/>
                <a:gd name="connsiteY6" fmla="*/ 224700 h 671011"/>
                <a:gd name="connsiteX7" fmla="*/ 226932 w 960770"/>
                <a:gd name="connsiteY7" fmla="*/ 478240 h 671011"/>
                <a:gd name="connsiteX8" fmla="*/ 226932 w 960770"/>
                <a:gd name="connsiteY8" fmla="*/ 557546 h 671011"/>
                <a:gd name="connsiteX9" fmla="*/ 113466 w 960770"/>
                <a:gd name="connsiteY9" fmla="*/ 671011 h 671011"/>
                <a:gd name="connsiteX10" fmla="*/ 1 w 960770"/>
                <a:gd name="connsiteY10" fmla="*/ 557546 h 671011"/>
                <a:gd name="connsiteX11" fmla="*/ 0 w 960770"/>
                <a:gd name="connsiteY11" fmla="*/ 480299 h 671011"/>
                <a:gd name="connsiteX12" fmla="*/ 480128 w 960770"/>
                <a:gd name="connsiteY12" fmla="*/ 0 h 67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0770" h="671011">
                  <a:moveTo>
                    <a:pt x="480128" y="0"/>
                  </a:moveTo>
                  <a:cubicBezTo>
                    <a:pt x="745579" y="0"/>
                    <a:pt x="960770" y="215191"/>
                    <a:pt x="960770" y="480643"/>
                  </a:cubicBezTo>
                  <a:lnTo>
                    <a:pt x="960770" y="557546"/>
                  </a:lnTo>
                  <a:cubicBezTo>
                    <a:pt x="960770" y="620211"/>
                    <a:pt x="909970" y="671011"/>
                    <a:pt x="847304" y="671011"/>
                  </a:cubicBezTo>
                  <a:cubicBezTo>
                    <a:pt x="784639" y="671011"/>
                    <a:pt x="733839" y="620211"/>
                    <a:pt x="733839" y="557546"/>
                  </a:cubicBezTo>
                  <a:lnTo>
                    <a:pt x="733838" y="478240"/>
                  </a:lnTo>
                  <a:cubicBezTo>
                    <a:pt x="733838" y="338510"/>
                    <a:pt x="650928" y="224700"/>
                    <a:pt x="480299" y="224700"/>
                  </a:cubicBezTo>
                  <a:cubicBezTo>
                    <a:pt x="320829" y="224700"/>
                    <a:pt x="226932" y="338510"/>
                    <a:pt x="226932" y="478240"/>
                  </a:cubicBezTo>
                  <a:lnTo>
                    <a:pt x="226932" y="557546"/>
                  </a:lnTo>
                  <a:cubicBezTo>
                    <a:pt x="226932" y="620211"/>
                    <a:pt x="176131" y="671011"/>
                    <a:pt x="113466" y="671011"/>
                  </a:cubicBezTo>
                  <a:cubicBezTo>
                    <a:pt x="50801" y="671011"/>
                    <a:pt x="1" y="620211"/>
                    <a:pt x="1" y="557546"/>
                  </a:cubicBezTo>
                  <a:lnTo>
                    <a:pt x="0" y="480299"/>
                  </a:lnTo>
                  <a:cubicBezTo>
                    <a:pt x="189" y="215183"/>
                    <a:pt x="215011" y="284"/>
                    <a:pt x="480128" y="0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F86E7F22-D745-714B-B647-17BF766EF614}"/>
                </a:ext>
              </a:extLst>
            </p:cNvPr>
            <p:cNvSpPr/>
            <p:nvPr/>
          </p:nvSpPr>
          <p:spPr>
            <a:xfrm>
              <a:off x="6480735" y="4540911"/>
              <a:ext cx="906930" cy="906378"/>
            </a:xfrm>
            <a:custGeom>
              <a:avLst/>
              <a:gdLst>
                <a:gd name="connsiteX0" fmla="*/ 140194 w 906930"/>
                <a:gd name="connsiteY0" fmla="*/ 140537 h 906378"/>
                <a:gd name="connsiteX1" fmla="*/ 819446 w 906930"/>
                <a:gd name="connsiteY1" fmla="*/ 140537 h 906378"/>
                <a:gd name="connsiteX2" fmla="*/ 873690 w 906930"/>
                <a:gd name="connsiteY2" fmla="*/ 194609 h 906378"/>
                <a:gd name="connsiteX3" fmla="*/ 873690 w 906930"/>
                <a:gd name="connsiteY3" fmla="*/ 355110 h 906378"/>
                <a:gd name="connsiteX4" fmla="*/ 713189 w 906930"/>
                <a:gd name="connsiteY4" fmla="*/ 355110 h 906378"/>
                <a:gd name="connsiteX5" fmla="*/ 657057 w 906930"/>
                <a:gd name="connsiteY5" fmla="*/ 298291 h 906378"/>
                <a:gd name="connsiteX6" fmla="*/ 298635 w 906930"/>
                <a:gd name="connsiteY6" fmla="*/ 298291 h 906378"/>
                <a:gd name="connsiteX7" fmla="*/ 298635 w 906930"/>
                <a:gd name="connsiteY7" fmla="*/ 656713 h 906378"/>
                <a:gd name="connsiteX8" fmla="*/ 354767 w 906930"/>
                <a:gd name="connsiteY8" fmla="*/ 712845 h 906378"/>
                <a:gd name="connsiteX9" fmla="*/ 354767 w 906930"/>
                <a:gd name="connsiteY9" fmla="*/ 873173 h 906378"/>
                <a:gd name="connsiteX10" fmla="*/ 194438 w 906930"/>
                <a:gd name="connsiteY10" fmla="*/ 873173 h 906378"/>
                <a:gd name="connsiteX11" fmla="*/ 140194 w 906930"/>
                <a:gd name="connsiteY11" fmla="*/ 819101 h 906378"/>
                <a:gd name="connsiteX12" fmla="*/ 140194 w 906930"/>
                <a:gd name="connsiteY12" fmla="*/ 140537 h 90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6930" h="906378">
                  <a:moveTo>
                    <a:pt x="140194" y="140537"/>
                  </a:moveTo>
                  <a:cubicBezTo>
                    <a:pt x="327842" y="-46846"/>
                    <a:pt x="631798" y="-46846"/>
                    <a:pt x="819446" y="140537"/>
                  </a:cubicBezTo>
                  <a:lnTo>
                    <a:pt x="873690" y="194609"/>
                  </a:lnTo>
                  <a:cubicBezTo>
                    <a:pt x="918011" y="238930"/>
                    <a:pt x="918011" y="310789"/>
                    <a:pt x="873690" y="355110"/>
                  </a:cubicBezTo>
                  <a:cubicBezTo>
                    <a:pt x="829368" y="399431"/>
                    <a:pt x="757510" y="399431"/>
                    <a:pt x="713189" y="355110"/>
                  </a:cubicBezTo>
                  <a:lnTo>
                    <a:pt x="657057" y="298291"/>
                  </a:lnTo>
                  <a:cubicBezTo>
                    <a:pt x="558182" y="199416"/>
                    <a:pt x="419311" y="178130"/>
                    <a:pt x="298635" y="298291"/>
                  </a:cubicBezTo>
                  <a:cubicBezTo>
                    <a:pt x="185856" y="411070"/>
                    <a:pt x="199932" y="557838"/>
                    <a:pt x="298635" y="656713"/>
                  </a:cubicBezTo>
                  <a:lnTo>
                    <a:pt x="354767" y="712845"/>
                  </a:lnTo>
                  <a:cubicBezTo>
                    <a:pt x="399040" y="757118"/>
                    <a:pt x="399040" y="828900"/>
                    <a:pt x="354767" y="873173"/>
                  </a:cubicBezTo>
                  <a:cubicBezTo>
                    <a:pt x="310494" y="917447"/>
                    <a:pt x="238712" y="917447"/>
                    <a:pt x="194438" y="873173"/>
                  </a:cubicBezTo>
                  <a:lnTo>
                    <a:pt x="140194" y="819101"/>
                  </a:lnTo>
                  <a:cubicBezTo>
                    <a:pt x="-46731" y="631533"/>
                    <a:pt x="-46731" y="328105"/>
                    <a:pt x="140194" y="14053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11E140AC-65DE-1E40-863D-59DC669E76C8}"/>
                </a:ext>
              </a:extLst>
            </p:cNvPr>
            <p:cNvSpPr/>
            <p:nvPr/>
          </p:nvSpPr>
          <p:spPr>
            <a:xfrm>
              <a:off x="3249737" y="2207341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7 w 239634"/>
                <a:gd name="connsiteY1" fmla="*/ 239635 h 239634"/>
                <a:gd name="connsiteX2" fmla="*/ 0 w 239634"/>
                <a:gd name="connsiteY2" fmla="*/ 119817 h 239634"/>
                <a:gd name="connsiteX3" fmla="*/ 119817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DAF38B2D-21EA-4D41-9D1F-15ECEC965EDA}"/>
                </a:ext>
              </a:extLst>
            </p:cNvPr>
            <p:cNvSpPr/>
            <p:nvPr/>
          </p:nvSpPr>
          <p:spPr>
            <a:xfrm>
              <a:off x="5021420" y="2207341"/>
              <a:ext cx="239634" cy="239634"/>
            </a:xfrm>
            <a:custGeom>
              <a:avLst/>
              <a:gdLst>
                <a:gd name="connsiteX0" fmla="*/ 239634 w 239634"/>
                <a:gd name="connsiteY0" fmla="*/ 119817 h 239634"/>
                <a:gd name="connsiteX1" fmla="*/ 119817 w 239634"/>
                <a:gd name="connsiteY1" fmla="*/ 239635 h 239634"/>
                <a:gd name="connsiteX2" fmla="*/ -1 w 239634"/>
                <a:gd name="connsiteY2" fmla="*/ 119817 h 239634"/>
                <a:gd name="connsiteX3" fmla="*/ 119817 w 239634"/>
                <a:gd name="connsiteY3" fmla="*/ 0 h 239634"/>
                <a:gd name="connsiteX4" fmla="*/ 239634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4" y="119817"/>
                  </a:moveTo>
                  <a:cubicBezTo>
                    <a:pt x="239634" y="185991"/>
                    <a:pt x="185990" y="239635"/>
                    <a:pt x="119817" y="239635"/>
                  </a:cubicBezTo>
                  <a:cubicBezTo>
                    <a:pt x="53644" y="239635"/>
                    <a:pt x="-1" y="185991"/>
                    <a:pt x="-1" y="119817"/>
                  </a:cubicBezTo>
                  <a:cubicBezTo>
                    <a:pt x="-1" y="53644"/>
                    <a:pt x="53644" y="0"/>
                    <a:pt x="119817" y="0"/>
                  </a:cubicBezTo>
                  <a:cubicBezTo>
                    <a:pt x="185990" y="0"/>
                    <a:pt x="239634" y="53644"/>
                    <a:pt x="239634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5B9F7A60-71D4-6245-B201-344C14FAD4B7}"/>
                </a:ext>
              </a:extLst>
            </p:cNvPr>
            <p:cNvSpPr/>
            <p:nvPr/>
          </p:nvSpPr>
          <p:spPr>
            <a:xfrm>
              <a:off x="6796193" y="2207341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7 w 239634"/>
                <a:gd name="connsiteY1" fmla="*/ 239635 h 239634"/>
                <a:gd name="connsiteX2" fmla="*/ 0 w 239634"/>
                <a:gd name="connsiteY2" fmla="*/ 119817 h 239634"/>
                <a:gd name="connsiteX3" fmla="*/ 119817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1"/>
                    <a:pt x="185990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0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10D11BFD-1946-3C41-96D3-D20007F3D26B}"/>
                </a:ext>
              </a:extLst>
            </p:cNvPr>
            <p:cNvSpPr/>
            <p:nvPr/>
          </p:nvSpPr>
          <p:spPr>
            <a:xfrm>
              <a:off x="1465180" y="2207341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7 w 239634"/>
                <a:gd name="connsiteY1" fmla="*/ 239635 h 239634"/>
                <a:gd name="connsiteX2" fmla="*/ 0 w 239634"/>
                <a:gd name="connsiteY2" fmla="*/ 119817 h 239634"/>
                <a:gd name="connsiteX3" fmla="*/ 119817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1"/>
                    <a:pt x="185991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BA0D65A1-8034-E54B-8997-18DEF754DED2}"/>
                </a:ext>
              </a:extLst>
            </p:cNvPr>
            <p:cNvSpPr/>
            <p:nvPr/>
          </p:nvSpPr>
          <p:spPr>
            <a:xfrm>
              <a:off x="2016299" y="1873517"/>
              <a:ext cx="907322" cy="907443"/>
            </a:xfrm>
            <a:custGeom>
              <a:avLst/>
              <a:gdLst>
                <a:gd name="connsiteX0" fmla="*/ 766700 w 907322"/>
                <a:gd name="connsiteY0" fmla="*/ 140537 h 907443"/>
                <a:gd name="connsiteX1" fmla="*/ 766700 w 907322"/>
                <a:gd name="connsiteY1" fmla="*/ 819959 h 907443"/>
                <a:gd name="connsiteX2" fmla="*/ 712456 w 907322"/>
                <a:gd name="connsiteY2" fmla="*/ 874203 h 907443"/>
                <a:gd name="connsiteX3" fmla="*/ 551956 w 907322"/>
                <a:gd name="connsiteY3" fmla="*/ 874203 h 907443"/>
                <a:gd name="connsiteX4" fmla="*/ 551956 w 907322"/>
                <a:gd name="connsiteY4" fmla="*/ 713703 h 907443"/>
                <a:gd name="connsiteX5" fmla="*/ 608260 w 907322"/>
                <a:gd name="connsiteY5" fmla="*/ 657571 h 907443"/>
                <a:gd name="connsiteX6" fmla="*/ 608260 w 907322"/>
                <a:gd name="connsiteY6" fmla="*/ 299149 h 907443"/>
                <a:gd name="connsiteX7" fmla="*/ 249838 w 907322"/>
                <a:gd name="connsiteY7" fmla="*/ 299149 h 907443"/>
                <a:gd name="connsiteX8" fmla="*/ 193534 w 907322"/>
                <a:gd name="connsiteY8" fmla="*/ 355281 h 907443"/>
                <a:gd name="connsiteX9" fmla="*/ 33205 w 907322"/>
                <a:gd name="connsiteY9" fmla="*/ 355281 h 907443"/>
                <a:gd name="connsiteX10" fmla="*/ 33205 w 907322"/>
                <a:gd name="connsiteY10" fmla="*/ 194953 h 907443"/>
                <a:gd name="connsiteX11" fmla="*/ 87277 w 907322"/>
                <a:gd name="connsiteY11" fmla="*/ 140709 h 907443"/>
                <a:gd name="connsiteX12" fmla="*/ 766700 w 907322"/>
                <a:gd name="connsiteY12" fmla="*/ 140537 h 90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7322" h="907443">
                  <a:moveTo>
                    <a:pt x="766700" y="140537"/>
                  </a:moveTo>
                  <a:cubicBezTo>
                    <a:pt x="954197" y="328204"/>
                    <a:pt x="954197" y="632292"/>
                    <a:pt x="766700" y="819959"/>
                  </a:cubicBezTo>
                  <a:lnTo>
                    <a:pt x="712456" y="874203"/>
                  </a:lnTo>
                  <a:cubicBezTo>
                    <a:pt x="668135" y="918524"/>
                    <a:pt x="596277" y="918524"/>
                    <a:pt x="551956" y="874203"/>
                  </a:cubicBezTo>
                  <a:cubicBezTo>
                    <a:pt x="507635" y="829883"/>
                    <a:pt x="507635" y="758024"/>
                    <a:pt x="551956" y="713703"/>
                  </a:cubicBezTo>
                  <a:lnTo>
                    <a:pt x="608260" y="657571"/>
                  </a:lnTo>
                  <a:cubicBezTo>
                    <a:pt x="706963" y="558696"/>
                    <a:pt x="728420" y="419825"/>
                    <a:pt x="608260" y="299149"/>
                  </a:cubicBezTo>
                  <a:cubicBezTo>
                    <a:pt x="495309" y="186370"/>
                    <a:pt x="348541" y="200446"/>
                    <a:pt x="249838" y="299149"/>
                  </a:cubicBezTo>
                  <a:lnTo>
                    <a:pt x="193534" y="355281"/>
                  </a:lnTo>
                  <a:cubicBezTo>
                    <a:pt x="149260" y="399555"/>
                    <a:pt x="77479" y="399555"/>
                    <a:pt x="33205" y="355281"/>
                  </a:cubicBezTo>
                  <a:cubicBezTo>
                    <a:pt x="-11068" y="311008"/>
                    <a:pt x="-11068" y="239226"/>
                    <a:pt x="33205" y="194953"/>
                  </a:cubicBezTo>
                  <a:lnTo>
                    <a:pt x="87277" y="140709"/>
                  </a:lnTo>
                  <a:cubicBezTo>
                    <a:pt x="274897" y="-46836"/>
                    <a:pt x="578985" y="-46913"/>
                    <a:pt x="766700" y="14053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50A0368A-EC20-514C-8EDB-21C81CF60F02}"/>
                </a:ext>
              </a:extLst>
            </p:cNvPr>
            <p:cNvSpPr/>
            <p:nvPr/>
          </p:nvSpPr>
          <p:spPr>
            <a:xfrm>
              <a:off x="382533" y="1847031"/>
              <a:ext cx="670324" cy="960598"/>
            </a:xfrm>
            <a:custGeom>
              <a:avLst/>
              <a:gdLst>
                <a:gd name="connsiteX0" fmla="*/ 670325 w 670324"/>
                <a:gd name="connsiteY0" fmla="*/ 479956 h 960598"/>
                <a:gd name="connsiteX1" fmla="*/ 189682 w 670324"/>
                <a:gd name="connsiteY1" fmla="*/ 960598 h 960598"/>
                <a:gd name="connsiteX2" fmla="*/ 113466 w 670324"/>
                <a:gd name="connsiteY2" fmla="*/ 960598 h 960598"/>
                <a:gd name="connsiteX3" fmla="*/ 0 w 670324"/>
                <a:gd name="connsiteY3" fmla="*/ 847132 h 960598"/>
                <a:gd name="connsiteX4" fmla="*/ 113466 w 670324"/>
                <a:gd name="connsiteY4" fmla="*/ 733666 h 960598"/>
                <a:gd name="connsiteX5" fmla="*/ 192772 w 670324"/>
                <a:gd name="connsiteY5" fmla="*/ 733666 h 960598"/>
                <a:gd name="connsiteX6" fmla="*/ 446311 w 670324"/>
                <a:gd name="connsiteY6" fmla="*/ 480299 h 960598"/>
                <a:gd name="connsiteX7" fmla="*/ 192772 w 670324"/>
                <a:gd name="connsiteY7" fmla="*/ 226932 h 960598"/>
                <a:gd name="connsiteX8" fmla="*/ 113466 w 670324"/>
                <a:gd name="connsiteY8" fmla="*/ 226932 h 960598"/>
                <a:gd name="connsiteX9" fmla="*/ 0 w 670324"/>
                <a:gd name="connsiteY9" fmla="*/ 113466 h 960598"/>
                <a:gd name="connsiteX10" fmla="*/ 113466 w 670324"/>
                <a:gd name="connsiteY10" fmla="*/ 0 h 960598"/>
                <a:gd name="connsiteX11" fmla="*/ 190025 w 670324"/>
                <a:gd name="connsiteY11" fmla="*/ 0 h 960598"/>
                <a:gd name="connsiteX12" fmla="*/ 670325 w 670324"/>
                <a:gd name="connsiteY12" fmla="*/ 479956 h 960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0324" h="960598">
                  <a:moveTo>
                    <a:pt x="670325" y="479956"/>
                  </a:moveTo>
                  <a:cubicBezTo>
                    <a:pt x="670325" y="745407"/>
                    <a:pt x="455134" y="960598"/>
                    <a:pt x="189682" y="960598"/>
                  </a:cubicBezTo>
                  <a:lnTo>
                    <a:pt x="113466" y="960598"/>
                  </a:lnTo>
                  <a:cubicBezTo>
                    <a:pt x="50800" y="960598"/>
                    <a:pt x="0" y="909798"/>
                    <a:pt x="0" y="847132"/>
                  </a:cubicBezTo>
                  <a:cubicBezTo>
                    <a:pt x="0" y="784467"/>
                    <a:pt x="50800" y="733666"/>
                    <a:pt x="113466" y="733666"/>
                  </a:cubicBezTo>
                  <a:lnTo>
                    <a:pt x="192772" y="733666"/>
                  </a:lnTo>
                  <a:cubicBezTo>
                    <a:pt x="332502" y="733666"/>
                    <a:pt x="446311" y="650756"/>
                    <a:pt x="446311" y="480299"/>
                  </a:cubicBezTo>
                  <a:cubicBezTo>
                    <a:pt x="446311" y="320829"/>
                    <a:pt x="332502" y="226932"/>
                    <a:pt x="192772" y="226932"/>
                  </a:cubicBezTo>
                  <a:lnTo>
                    <a:pt x="113466" y="226932"/>
                  </a:lnTo>
                  <a:cubicBezTo>
                    <a:pt x="50800" y="226932"/>
                    <a:pt x="0" y="176132"/>
                    <a:pt x="0" y="113466"/>
                  </a:cubicBezTo>
                  <a:cubicBezTo>
                    <a:pt x="0" y="50800"/>
                    <a:pt x="50800" y="0"/>
                    <a:pt x="113466" y="0"/>
                  </a:cubicBezTo>
                  <a:lnTo>
                    <a:pt x="190025" y="0"/>
                  </a:lnTo>
                  <a:cubicBezTo>
                    <a:pt x="455075" y="189"/>
                    <a:pt x="669946" y="214907"/>
                    <a:pt x="670325" y="479956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2624E4A-E4EA-554F-B098-DED61EAAA09D}"/>
                </a:ext>
              </a:extLst>
            </p:cNvPr>
            <p:cNvSpPr/>
            <p:nvPr/>
          </p:nvSpPr>
          <p:spPr>
            <a:xfrm>
              <a:off x="3787541" y="1991910"/>
              <a:ext cx="960770" cy="671354"/>
            </a:xfrm>
            <a:custGeom>
              <a:avLst/>
              <a:gdLst>
                <a:gd name="connsiteX0" fmla="*/ 480128 w 960770"/>
                <a:gd name="connsiteY0" fmla="*/ 0 h 671354"/>
                <a:gd name="connsiteX1" fmla="*/ 960770 w 960770"/>
                <a:gd name="connsiteY1" fmla="*/ 480643 h 671354"/>
                <a:gd name="connsiteX2" fmla="*/ 960770 w 960770"/>
                <a:gd name="connsiteY2" fmla="*/ 557202 h 671354"/>
                <a:gd name="connsiteX3" fmla="*/ 847304 w 960770"/>
                <a:gd name="connsiteY3" fmla="*/ 670668 h 671354"/>
                <a:gd name="connsiteX4" fmla="*/ 733838 w 960770"/>
                <a:gd name="connsiteY4" fmla="*/ 557202 h 671354"/>
                <a:gd name="connsiteX5" fmla="*/ 733839 w 960770"/>
                <a:gd name="connsiteY5" fmla="*/ 478411 h 671354"/>
                <a:gd name="connsiteX6" fmla="*/ 480300 w 960770"/>
                <a:gd name="connsiteY6" fmla="*/ 225044 h 671354"/>
                <a:gd name="connsiteX7" fmla="*/ 226932 w 960770"/>
                <a:gd name="connsiteY7" fmla="*/ 478411 h 671354"/>
                <a:gd name="connsiteX8" fmla="*/ 226932 w 960770"/>
                <a:gd name="connsiteY8" fmla="*/ 557889 h 671354"/>
                <a:gd name="connsiteX9" fmla="*/ 113466 w 960770"/>
                <a:gd name="connsiteY9" fmla="*/ 671355 h 671354"/>
                <a:gd name="connsiteX10" fmla="*/ 1 w 960770"/>
                <a:gd name="connsiteY10" fmla="*/ 557889 h 671354"/>
                <a:gd name="connsiteX11" fmla="*/ 1 w 960770"/>
                <a:gd name="connsiteY11" fmla="*/ 481329 h 671354"/>
                <a:gd name="connsiteX12" fmla="*/ 479956 w 960770"/>
                <a:gd name="connsiteY12" fmla="*/ 0 h 671354"/>
                <a:gd name="connsiteX13" fmla="*/ 480128 w 960770"/>
                <a:gd name="connsiteY13" fmla="*/ 0 h 67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0770" h="671354">
                  <a:moveTo>
                    <a:pt x="480128" y="0"/>
                  </a:moveTo>
                  <a:cubicBezTo>
                    <a:pt x="745580" y="0"/>
                    <a:pt x="960770" y="215191"/>
                    <a:pt x="960770" y="480643"/>
                  </a:cubicBezTo>
                  <a:lnTo>
                    <a:pt x="960770" y="557202"/>
                  </a:lnTo>
                  <a:cubicBezTo>
                    <a:pt x="960770" y="619868"/>
                    <a:pt x="909970" y="670668"/>
                    <a:pt x="847304" y="670668"/>
                  </a:cubicBezTo>
                  <a:cubicBezTo>
                    <a:pt x="784639" y="670668"/>
                    <a:pt x="733838" y="619868"/>
                    <a:pt x="733838" y="557202"/>
                  </a:cubicBezTo>
                  <a:lnTo>
                    <a:pt x="733839" y="478411"/>
                  </a:lnTo>
                  <a:cubicBezTo>
                    <a:pt x="733839" y="338681"/>
                    <a:pt x="650928" y="225044"/>
                    <a:pt x="480300" y="225044"/>
                  </a:cubicBezTo>
                  <a:cubicBezTo>
                    <a:pt x="320829" y="225044"/>
                    <a:pt x="226932" y="338681"/>
                    <a:pt x="226932" y="478411"/>
                  </a:cubicBezTo>
                  <a:lnTo>
                    <a:pt x="226932" y="557889"/>
                  </a:lnTo>
                  <a:cubicBezTo>
                    <a:pt x="226932" y="620554"/>
                    <a:pt x="176132" y="671355"/>
                    <a:pt x="113466" y="671355"/>
                  </a:cubicBezTo>
                  <a:cubicBezTo>
                    <a:pt x="50801" y="671355"/>
                    <a:pt x="1" y="620554"/>
                    <a:pt x="1" y="557889"/>
                  </a:cubicBezTo>
                  <a:lnTo>
                    <a:pt x="1" y="481329"/>
                  </a:lnTo>
                  <a:cubicBezTo>
                    <a:pt x="-379" y="215878"/>
                    <a:pt x="214504" y="380"/>
                    <a:pt x="479956" y="0"/>
                  </a:cubicBezTo>
                  <a:cubicBezTo>
                    <a:pt x="480013" y="0"/>
                    <a:pt x="480071" y="0"/>
                    <a:pt x="480128" y="0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A7FD9DA0-CFAA-CC4E-9D33-A263A5B80B7A}"/>
                </a:ext>
              </a:extLst>
            </p:cNvPr>
            <p:cNvSpPr/>
            <p:nvPr/>
          </p:nvSpPr>
          <p:spPr>
            <a:xfrm>
              <a:off x="5588544" y="1873431"/>
              <a:ext cx="905318" cy="909348"/>
            </a:xfrm>
            <a:custGeom>
              <a:avLst/>
              <a:gdLst>
                <a:gd name="connsiteX0" fmla="*/ 140623 w 905318"/>
                <a:gd name="connsiteY0" fmla="*/ 140623 h 909348"/>
                <a:gd name="connsiteX1" fmla="*/ 820045 w 905318"/>
                <a:gd name="connsiteY1" fmla="*/ 140623 h 909348"/>
                <a:gd name="connsiteX2" fmla="*/ 874117 w 905318"/>
                <a:gd name="connsiteY2" fmla="*/ 194867 h 909348"/>
                <a:gd name="connsiteX3" fmla="*/ 870000 w 905318"/>
                <a:gd name="connsiteY3" fmla="*/ 355279 h 909348"/>
                <a:gd name="connsiteX4" fmla="*/ 713617 w 905318"/>
                <a:gd name="connsiteY4" fmla="*/ 355195 h 909348"/>
                <a:gd name="connsiteX5" fmla="*/ 657485 w 905318"/>
                <a:gd name="connsiteY5" fmla="*/ 299063 h 909348"/>
                <a:gd name="connsiteX6" fmla="*/ 299063 w 905318"/>
                <a:gd name="connsiteY6" fmla="*/ 299063 h 909348"/>
                <a:gd name="connsiteX7" fmla="*/ 299063 w 905318"/>
                <a:gd name="connsiteY7" fmla="*/ 657485 h 909348"/>
                <a:gd name="connsiteX8" fmla="*/ 355195 w 905318"/>
                <a:gd name="connsiteY8" fmla="*/ 713617 h 909348"/>
                <a:gd name="connsiteX9" fmla="*/ 359312 w 905318"/>
                <a:gd name="connsiteY9" fmla="*/ 874030 h 909348"/>
                <a:gd name="connsiteX10" fmla="*/ 198900 w 905318"/>
                <a:gd name="connsiteY10" fmla="*/ 878147 h 909348"/>
                <a:gd name="connsiteX11" fmla="*/ 194867 w 905318"/>
                <a:gd name="connsiteY11" fmla="*/ 874118 h 909348"/>
                <a:gd name="connsiteX12" fmla="*/ 140623 w 905318"/>
                <a:gd name="connsiteY12" fmla="*/ 820045 h 909348"/>
                <a:gd name="connsiteX13" fmla="*/ 140623 w 905318"/>
                <a:gd name="connsiteY13" fmla="*/ 140623 h 90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5318" h="909348">
                  <a:moveTo>
                    <a:pt x="140623" y="140623"/>
                  </a:moveTo>
                  <a:cubicBezTo>
                    <a:pt x="328290" y="-46874"/>
                    <a:pt x="632378" y="-46874"/>
                    <a:pt x="820045" y="140623"/>
                  </a:cubicBezTo>
                  <a:lnTo>
                    <a:pt x="874117" y="194867"/>
                  </a:lnTo>
                  <a:cubicBezTo>
                    <a:pt x="917277" y="240300"/>
                    <a:pt x="915434" y="312119"/>
                    <a:pt x="870000" y="355279"/>
                  </a:cubicBezTo>
                  <a:cubicBezTo>
                    <a:pt x="826173" y="396913"/>
                    <a:pt x="757400" y="396876"/>
                    <a:pt x="713617" y="355195"/>
                  </a:cubicBezTo>
                  <a:lnTo>
                    <a:pt x="657485" y="299063"/>
                  </a:lnTo>
                  <a:cubicBezTo>
                    <a:pt x="558782" y="200360"/>
                    <a:pt x="419739" y="178902"/>
                    <a:pt x="299063" y="299063"/>
                  </a:cubicBezTo>
                  <a:cubicBezTo>
                    <a:pt x="186284" y="411842"/>
                    <a:pt x="200359" y="558610"/>
                    <a:pt x="299063" y="657485"/>
                  </a:cubicBezTo>
                  <a:lnTo>
                    <a:pt x="355195" y="713617"/>
                  </a:lnTo>
                  <a:cubicBezTo>
                    <a:pt x="400629" y="756777"/>
                    <a:pt x="402472" y="828596"/>
                    <a:pt x="359312" y="874030"/>
                  </a:cubicBezTo>
                  <a:cubicBezTo>
                    <a:pt x="316153" y="919463"/>
                    <a:pt x="244334" y="921306"/>
                    <a:pt x="198900" y="878147"/>
                  </a:cubicBezTo>
                  <a:cubicBezTo>
                    <a:pt x="197522" y="876838"/>
                    <a:pt x="196177" y="875494"/>
                    <a:pt x="194867" y="874118"/>
                  </a:cubicBezTo>
                  <a:lnTo>
                    <a:pt x="140623" y="820045"/>
                  </a:lnTo>
                  <a:cubicBezTo>
                    <a:pt x="-46874" y="632378"/>
                    <a:pt x="-46874" y="328290"/>
                    <a:pt x="140623" y="140623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E86CBE55-7993-894E-9468-1CF63E985000}"/>
                </a:ext>
              </a:extLst>
            </p:cNvPr>
            <p:cNvSpPr/>
            <p:nvPr/>
          </p:nvSpPr>
          <p:spPr>
            <a:xfrm>
              <a:off x="7472526" y="1855614"/>
              <a:ext cx="670667" cy="960770"/>
            </a:xfrm>
            <a:custGeom>
              <a:avLst/>
              <a:gdLst>
                <a:gd name="connsiteX0" fmla="*/ 0 w 670667"/>
                <a:gd name="connsiteY0" fmla="*/ 480643 h 960770"/>
                <a:gd name="connsiteX1" fmla="*/ 480643 w 670667"/>
                <a:gd name="connsiteY1" fmla="*/ 0 h 960770"/>
                <a:gd name="connsiteX2" fmla="*/ 557202 w 670667"/>
                <a:gd name="connsiteY2" fmla="*/ 0 h 960770"/>
                <a:gd name="connsiteX3" fmla="*/ 670668 w 670667"/>
                <a:gd name="connsiteY3" fmla="*/ 113466 h 960770"/>
                <a:gd name="connsiteX4" fmla="*/ 557202 w 670667"/>
                <a:gd name="connsiteY4" fmla="*/ 226932 h 960770"/>
                <a:gd name="connsiteX5" fmla="*/ 477381 w 670667"/>
                <a:gd name="connsiteY5" fmla="*/ 226932 h 960770"/>
                <a:gd name="connsiteX6" fmla="*/ 224014 w 670667"/>
                <a:gd name="connsiteY6" fmla="*/ 480471 h 960770"/>
                <a:gd name="connsiteX7" fmla="*/ 477381 w 670667"/>
                <a:gd name="connsiteY7" fmla="*/ 733838 h 960770"/>
                <a:gd name="connsiteX8" fmla="*/ 556859 w 670667"/>
                <a:gd name="connsiteY8" fmla="*/ 733838 h 960770"/>
                <a:gd name="connsiteX9" fmla="*/ 670325 w 670667"/>
                <a:gd name="connsiteY9" fmla="*/ 847304 h 960770"/>
                <a:gd name="connsiteX10" fmla="*/ 556859 w 670667"/>
                <a:gd name="connsiteY10" fmla="*/ 960770 h 960770"/>
                <a:gd name="connsiteX11" fmla="*/ 480299 w 670667"/>
                <a:gd name="connsiteY11" fmla="*/ 960770 h 960770"/>
                <a:gd name="connsiteX12" fmla="*/ 0 w 670667"/>
                <a:gd name="connsiteY12" fmla="*/ 480643 h 96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0667" h="960770">
                  <a:moveTo>
                    <a:pt x="0" y="480643"/>
                  </a:moveTo>
                  <a:cubicBezTo>
                    <a:pt x="0" y="215191"/>
                    <a:pt x="215191" y="0"/>
                    <a:pt x="480643" y="0"/>
                  </a:cubicBezTo>
                  <a:lnTo>
                    <a:pt x="557202" y="0"/>
                  </a:lnTo>
                  <a:cubicBezTo>
                    <a:pt x="619868" y="0"/>
                    <a:pt x="670668" y="50800"/>
                    <a:pt x="670668" y="113466"/>
                  </a:cubicBezTo>
                  <a:cubicBezTo>
                    <a:pt x="670668" y="176132"/>
                    <a:pt x="619867" y="226932"/>
                    <a:pt x="557202" y="226932"/>
                  </a:cubicBezTo>
                  <a:lnTo>
                    <a:pt x="477381" y="226932"/>
                  </a:lnTo>
                  <a:cubicBezTo>
                    <a:pt x="337651" y="226932"/>
                    <a:pt x="224014" y="309843"/>
                    <a:pt x="224014" y="480471"/>
                  </a:cubicBezTo>
                  <a:cubicBezTo>
                    <a:pt x="224014" y="639941"/>
                    <a:pt x="337651" y="733838"/>
                    <a:pt x="477381" y="733838"/>
                  </a:cubicBezTo>
                  <a:lnTo>
                    <a:pt x="556859" y="733838"/>
                  </a:lnTo>
                  <a:cubicBezTo>
                    <a:pt x="619524" y="733838"/>
                    <a:pt x="670325" y="784639"/>
                    <a:pt x="670325" y="847304"/>
                  </a:cubicBezTo>
                  <a:cubicBezTo>
                    <a:pt x="670325" y="909970"/>
                    <a:pt x="619524" y="960770"/>
                    <a:pt x="556859" y="960770"/>
                  </a:cubicBezTo>
                  <a:lnTo>
                    <a:pt x="480299" y="960770"/>
                  </a:lnTo>
                  <a:cubicBezTo>
                    <a:pt x="215183" y="960581"/>
                    <a:pt x="284" y="745759"/>
                    <a:pt x="0" y="480643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E7A6321F-EE8C-D546-9689-98A87367BD6D}"/>
                </a:ext>
              </a:extLst>
            </p:cNvPr>
            <p:cNvSpPr/>
            <p:nvPr/>
          </p:nvSpPr>
          <p:spPr>
            <a:xfrm>
              <a:off x="10926178" y="3777516"/>
              <a:ext cx="1013922" cy="658118"/>
            </a:xfrm>
            <a:custGeom>
              <a:avLst/>
              <a:gdLst>
                <a:gd name="connsiteX0" fmla="*/ 1013921 w 1013922"/>
                <a:gd name="connsiteY0" fmla="*/ 115164 h 658118"/>
                <a:gd name="connsiteX1" fmla="*/ 979589 w 1013922"/>
                <a:gd name="connsiteY1" fmla="*/ 196358 h 658118"/>
                <a:gd name="connsiteX2" fmla="*/ 508387 w 1013922"/>
                <a:gd name="connsiteY2" fmla="*/ 658118 h 658118"/>
                <a:gd name="connsiteX3" fmla="*/ 35984 w 1013922"/>
                <a:gd name="connsiteY3" fmla="*/ 196358 h 658118"/>
                <a:gd name="connsiteX4" fmla="*/ 30575 w 1013922"/>
                <a:gd name="connsiteY4" fmla="*/ 35984 h 658118"/>
                <a:gd name="connsiteX5" fmla="*/ 190949 w 1013922"/>
                <a:gd name="connsiteY5" fmla="*/ 30575 h 658118"/>
                <a:gd name="connsiteX6" fmla="*/ 194596 w 1013922"/>
                <a:gd name="connsiteY6" fmla="*/ 34141 h 658118"/>
                <a:gd name="connsiteX7" fmla="*/ 508387 w 1013922"/>
                <a:gd name="connsiteY7" fmla="*/ 340722 h 658118"/>
                <a:gd name="connsiteX8" fmla="*/ 822007 w 1013922"/>
                <a:gd name="connsiteY8" fmla="*/ 34141 h 658118"/>
                <a:gd name="connsiteX9" fmla="*/ 902171 w 1013922"/>
                <a:gd name="connsiteY9" fmla="*/ 1698 h 658118"/>
                <a:gd name="connsiteX10" fmla="*/ 1013921 w 1013922"/>
                <a:gd name="connsiteY10" fmla="*/ 115164 h 65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922" h="658118">
                  <a:moveTo>
                    <a:pt x="1013921" y="115164"/>
                  </a:moveTo>
                  <a:cubicBezTo>
                    <a:pt x="1013868" y="145745"/>
                    <a:pt x="1001492" y="175015"/>
                    <a:pt x="979589" y="196358"/>
                  </a:cubicBezTo>
                  <a:lnTo>
                    <a:pt x="508387" y="658118"/>
                  </a:lnTo>
                  <a:lnTo>
                    <a:pt x="35984" y="196358"/>
                  </a:lnTo>
                  <a:cubicBezTo>
                    <a:pt x="-9796" y="153565"/>
                    <a:pt x="-12217" y="81764"/>
                    <a:pt x="30575" y="35984"/>
                  </a:cubicBezTo>
                  <a:cubicBezTo>
                    <a:pt x="73367" y="-9796"/>
                    <a:pt x="145169" y="-12217"/>
                    <a:pt x="190949" y="30575"/>
                  </a:cubicBezTo>
                  <a:cubicBezTo>
                    <a:pt x="192191" y="31736"/>
                    <a:pt x="193407" y="32925"/>
                    <a:pt x="194596" y="34141"/>
                  </a:cubicBezTo>
                  <a:lnTo>
                    <a:pt x="508387" y="340722"/>
                  </a:lnTo>
                  <a:lnTo>
                    <a:pt x="822007" y="34141"/>
                  </a:lnTo>
                  <a:cubicBezTo>
                    <a:pt x="843450" y="13247"/>
                    <a:pt x="872232" y="1598"/>
                    <a:pt x="902171" y="1698"/>
                  </a:cubicBezTo>
                  <a:cubicBezTo>
                    <a:pt x="964324" y="2264"/>
                    <a:pt x="1014301" y="53010"/>
                    <a:pt x="1013921" y="115164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BBDB81F6-967E-1041-8E44-4537BA26367E}"/>
                </a:ext>
              </a:extLst>
            </p:cNvPr>
            <p:cNvSpPr/>
            <p:nvPr/>
          </p:nvSpPr>
          <p:spPr>
            <a:xfrm>
              <a:off x="9275617" y="3693410"/>
              <a:ext cx="783091" cy="782574"/>
            </a:xfrm>
            <a:custGeom>
              <a:avLst/>
              <a:gdLst>
                <a:gd name="connsiteX0" fmla="*/ 749464 w 783091"/>
                <a:gd name="connsiteY0" fmla="*/ 749434 h 782574"/>
                <a:gd name="connsiteX1" fmla="*/ 667927 w 783091"/>
                <a:gd name="connsiteY1" fmla="*/ 782564 h 782574"/>
                <a:gd name="connsiteX2" fmla="*/ 7386 w 783091"/>
                <a:gd name="connsiteY2" fmla="*/ 775182 h 782574"/>
                <a:gd name="connsiteX3" fmla="*/ 5 w 783091"/>
                <a:gd name="connsiteY3" fmla="*/ 114642 h 782574"/>
                <a:gd name="connsiteX4" fmla="*/ 112633 w 783091"/>
                <a:gd name="connsiteY4" fmla="*/ 4 h 782574"/>
                <a:gd name="connsiteX5" fmla="*/ 193292 w 783091"/>
                <a:gd name="connsiteY5" fmla="*/ 32590 h 782574"/>
                <a:gd name="connsiteX6" fmla="*/ 227623 w 783091"/>
                <a:gd name="connsiteY6" fmla="*/ 112067 h 782574"/>
                <a:gd name="connsiteX7" fmla="*/ 232602 w 783091"/>
                <a:gd name="connsiteY7" fmla="*/ 550825 h 782574"/>
                <a:gd name="connsiteX8" fmla="*/ 671188 w 783091"/>
                <a:gd name="connsiteY8" fmla="*/ 555803 h 782574"/>
                <a:gd name="connsiteX9" fmla="*/ 750838 w 783091"/>
                <a:gd name="connsiteY9" fmla="*/ 590135 h 782574"/>
                <a:gd name="connsiteX10" fmla="*/ 749464 w 783091"/>
                <a:gd name="connsiteY10" fmla="*/ 749434 h 78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3091" h="782574">
                  <a:moveTo>
                    <a:pt x="749464" y="749434"/>
                  </a:moveTo>
                  <a:cubicBezTo>
                    <a:pt x="727872" y="771031"/>
                    <a:pt x="698463" y="782979"/>
                    <a:pt x="667927" y="782564"/>
                  </a:cubicBezTo>
                  <a:lnTo>
                    <a:pt x="7386" y="775182"/>
                  </a:lnTo>
                  <a:lnTo>
                    <a:pt x="5" y="114642"/>
                  </a:lnTo>
                  <a:cubicBezTo>
                    <a:pt x="-551" y="51884"/>
                    <a:pt x="49875" y="559"/>
                    <a:pt x="112633" y="4"/>
                  </a:cubicBezTo>
                  <a:cubicBezTo>
                    <a:pt x="142777" y="-262"/>
                    <a:pt x="171791" y="11460"/>
                    <a:pt x="193292" y="32590"/>
                  </a:cubicBezTo>
                  <a:cubicBezTo>
                    <a:pt x="214681" y="53578"/>
                    <a:pt x="227004" y="82106"/>
                    <a:pt x="227623" y="112067"/>
                  </a:cubicBezTo>
                  <a:lnTo>
                    <a:pt x="232602" y="550825"/>
                  </a:lnTo>
                  <a:lnTo>
                    <a:pt x="671188" y="555803"/>
                  </a:lnTo>
                  <a:cubicBezTo>
                    <a:pt x="701221" y="556323"/>
                    <a:pt x="729838" y="568658"/>
                    <a:pt x="750838" y="590135"/>
                  </a:cubicBezTo>
                  <a:cubicBezTo>
                    <a:pt x="794374" y="634533"/>
                    <a:pt x="793760" y="705793"/>
                    <a:pt x="749464" y="749434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04342914-397B-AE42-BED0-358A77B607B3}"/>
                </a:ext>
              </a:extLst>
            </p:cNvPr>
            <p:cNvSpPr/>
            <p:nvPr/>
          </p:nvSpPr>
          <p:spPr>
            <a:xfrm>
              <a:off x="9270019" y="5490180"/>
              <a:ext cx="782819" cy="782649"/>
            </a:xfrm>
            <a:custGeom>
              <a:avLst/>
              <a:gdLst>
                <a:gd name="connsiteX0" fmla="*/ 749569 w 782819"/>
                <a:gd name="connsiteY0" fmla="*/ 33251 h 782649"/>
                <a:gd name="connsiteX1" fmla="*/ 749605 w 782819"/>
                <a:gd name="connsiteY1" fmla="*/ 193716 h 782649"/>
                <a:gd name="connsiteX2" fmla="*/ 749569 w 782819"/>
                <a:gd name="connsiteY2" fmla="*/ 193751 h 782649"/>
                <a:gd name="connsiteX3" fmla="*/ 193740 w 782819"/>
                <a:gd name="connsiteY3" fmla="*/ 749408 h 782649"/>
                <a:gd name="connsiteX4" fmla="*/ 33240 w 782819"/>
                <a:gd name="connsiteY4" fmla="*/ 749408 h 782649"/>
                <a:gd name="connsiteX5" fmla="*/ 33240 w 782819"/>
                <a:gd name="connsiteY5" fmla="*/ 588908 h 782649"/>
                <a:gd name="connsiteX6" fmla="*/ 589068 w 782819"/>
                <a:gd name="connsiteY6" fmla="*/ 33251 h 782649"/>
                <a:gd name="connsiteX7" fmla="*/ 749534 w 782819"/>
                <a:gd name="connsiteY7" fmla="*/ 33216 h 782649"/>
                <a:gd name="connsiteX8" fmla="*/ 749569 w 782819"/>
                <a:gd name="connsiteY8" fmla="*/ 33251 h 78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2819" h="782649">
                  <a:moveTo>
                    <a:pt x="749569" y="33251"/>
                  </a:moveTo>
                  <a:cubicBezTo>
                    <a:pt x="793890" y="77553"/>
                    <a:pt x="793905" y="149395"/>
                    <a:pt x="749605" y="193716"/>
                  </a:cubicBezTo>
                  <a:cubicBezTo>
                    <a:pt x="749593" y="193728"/>
                    <a:pt x="749582" y="193740"/>
                    <a:pt x="749569" y="193751"/>
                  </a:cubicBezTo>
                  <a:lnTo>
                    <a:pt x="193740" y="749408"/>
                  </a:lnTo>
                  <a:cubicBezTo>
                    <a:pt x="149420" y="793730"/>
                    <a:pt x="77561" y="793730"/>
                    <a:pt x="33240" y="749408"/>
                  </a:cubicBezTo>
                  <a:cubicBezTo>
                    <a:pt x="-11080" y="705087"/>
                    <a:pt x="-11080" y="633229"/>
                    <a:pt x="33240" y="588908"/>
                  </a:cubicBezTo>
                  <a:lnTo>
                    <a:pt x="589068" y="33251"/>
                  </a:lnTo>
                  <a:cubicBezTo>
                    <a:pt x="633370" y="-11070"/>
                    <a:pt x="705212" y="-11086"/>
                    <a:pt x="749534" y="33216"/>
                  </a:cubicBezTo>
                  <a:cubicBezTo>
                    <a:pt x="749545" y="33228"/>
                    <a:pt x="749557" y="33240"/>
                    <a:pt x="749569" y="33251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BD82221-839B-6F46-9D58-9C628BB22140}"/>
                </a:ext>
              </a:extLst>
            </p:cNvPr>
            <p:cNvSpPr/>
            <p:nvPr/>
          </p:nvSpPr>
          <p:spPr>
            <a:xfrm>
              <a:off x="11027950" y="5484595"/>
              <a:ext cx="784971" cy="784710"/>
            </a:xfrm>
            <a:custGeom>
              <a:avLst/>
              <a:gdLst>
                <a:gd name="connsiteX0" fmla="*/ 751477 w 784971"/>
                <a:gd name="connsiteY0" fmla="*/ 751388 h 784710"/>
                <a:gd name="connsiteX1" fmla="*/ 591254 w 784971"/>
                <a:gd name="connsiteY1" fmla="*/ 751666 h 784710"/>
                <a:gd name="connsiteX2" fmla="*/ 590977 w 784971"/>
                <a:gd name="connsiteY2" fmla="*/ 751388 h 784710"/>
                <a:gd name="connsiteX3" fmla="*/ 35319 w 784971"/>
                <a:gd name="connsiteY3" fmla="*/ 195731 h 784710"/>
                <a:gd name="connsiteX4" fmla="*/ 31201 w 784971"/>
                <a:gd name="connsiteY4" fmla="*/ 35319 h 784710"/>
                <a:gd name="connsiteX5" fmla="*/ 191613 w 784971"/>
                <a:gd name="connsiteY5" fmla="*/ 31202 h 784710"/>
                <a:gd name="connsiteX6" fmla="*/ 195647 w 784971"/>
                <a:gd name="connsiteY6" fmla="*/ 35231 h 784710"/>
                <a:gd name="connsiteX7" fmla="*/ 751477 w 784971"/>
                <a:gd name="connsiteY7" fmla="*/ 590544 h 784710"/>
                <a:gd name="connsiteX8" fmla="*/ 752099 w 784971"/>
                <a:gd name="connsiteY8" fmla="*/ 750766 h 784710"/>
                <a:gd name="connsiteX9" fmla="*/ 751477 w 784971"/>
                <a:gd name="connsiteY9" fmla="*/ 751388 h 78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4971" h="784710">
                  <a:moveTo>
                    <a:pt x="751477" y="751388"/>
                  </a:moveTo>
                  <a:cubicBezTo>
                    <a:pt x="707309" y="795709"/>
                    <a:pt x="635575" y="795833"/>
                    <a:pt x="591254" y="751666"/>
                  </a:cubicBezTo>
                  <a:cubicBezTo>
                    <a:pt x="591161" y="751573"/>
                    <a:pt x="591069" y="751481"/>
                    <a:pt x="590977" y="751388"/>
                  </a:cubicBezTo>
                  <a:lnTo>
                    <a:pt x="35319" y="195731"/>
                  </a:lnTo>
                  <a:cubicBezTo>
                    <a:pt x="-10115" y="152571"/>
                    <a:pt x="-11959" y="80752"/>
                    <a:pt x="31201" y="35319"/>
                  </a:cubicBezTo>
                  <a:cubicBezTo>
                    <a:pt x="74361" y="-10115"/>
                    <a:pt x="146180" y="-11958"/>
                    <a:pt x="191613" y="31202"/>
                  </a:cubicBezTo>
                  <a:cubicBezTo>
                    <a:pt x="192991" y="32511"/>
                    <a:pt x="194336" y="33854"/>
                    <a:pt x="195647" y="35231"/>
                  </a:cubicBezTo>
                  <a:lnTo>
                    <a:pt x="751477" y="590544"/>
                  </a:lnTo>
                  <a:cubicBezTo>
                    <a:pt x="795893" y="634616"/>
                    <a:pt x="796171" y="706350"/>
                    <a:pt x="752099" y="750766"/>
                  </a:cubicBezTo>
                  <a:cubicBezTo>
                    <a:pt x="751893" y="750974"/>
                    <a:pt x="751685" y="751182"/>
                    <a:pt x="751477" y="751388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CECB3CDC-7E90-4046-9656-562BFA39264E}"/>
                </a:ext>
              </a:extLst>
            </p:cNvPr>
            <p:cNvSpPr/>
            <p:nvPr/>
          </p:nvSpPr>
          <p:spPr>
            <a:xfrm>
              <a:off x="10421611" y="5767529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8 w 239634"/>
                <a:gd name="connsiteY1" fmla="*/ 239635 h 239634"/>
                <a:gd name="connsiteX2" fmla="*/ 1 w 239634"/>
                <a:gd name="connsiteY2" fmla="*/ 119817 h 239634"/>
                <a:gd name="connsiteX3" fmla="*/ 119818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1"/>
                    <a:pt x="185991" y="239635"/>
                    <a:pt x="119818" y="239635"/>
                  </a:cubicBezTo>
                  <a:cubicBezTo>
                    <a:pt x="53645" y="239635"/>
                    <a:pt x="1" y="185991"/>
                    <a:pt x="1" y="119817"/>
                  </a:cubicBezTo>
                  <a:cubicBezTo>
                    <a:pt x="1" y="53644"/>
                    <a:pt x="53645" y="0"/>
                    <a:pt x="119818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3AFAD839-A84E-934E-A105-FD8EF3148F41}"/>
                </a:ext>
              </a:extLst>
            </p:cNvPr>
            <p:cNvSpPr/>
            <p:nvPr/>
          </p:nvSpPr>
          <p:spPr>
            <a:xfrm>
              <a:off x="10424529" y="3987607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8 w 239634"/>
                <a:gd name="connsiteY1" fmla="*/ 239634 h 239634"/>
                <a:gd name="connsiteX2" fmla="*/ 1 w 239634"/>
                <a:gd name="connsiteY2" fmla="*/ 119817 h 239634"/>
                <a:gd name="connsiteX3" fmla="*/ 119818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1"/>
                    <a:pt x="185990" y="239634"/>
                    <a:pt x="119818" y="239634"/>
                  </a:cubicBezTo>
                  <a:cubicBezTo>
                    <a:pt x="53645" y="239634"/>
                    <a:pt x="1" y="185991"/>
                    <a:pt x="1" y="119817"/>
                  </a:cubicBezTo>
                  <a:cubicBezTo>
                    <a:pt x="1" y="53644"/>
                    <a:pt x="53645" y="0"/>
                    <a:pt x="119818" y="0"/>
                  </a:cubicBezTo>
                  <a:cubicBezTo>
                    <a:pt x="185990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89CFA556-551B-A94D-A1B4-88EA0D00F158}"/>
                </a:ext>
              </a:extLst>
            </p:cNvPr>
            <p:cNvSpPr/>
            <p:nvPr/>
          </p:nvSpPr>
          <p:spPr>
            <a:xfrm>
              <a:off x="8650443" y="5767529"/>
              <a:ext cx="239634" cy="239634"/>
            </a:xfrm>
            <a:custGeom>
              <a:avLst/>
              <a:gdLst>
                <a:gd name="connsiteX0" fmla="*/ 239634 w 239634"/>
                <a:gd name="connsiteY0" fmla="*/ 119817 h 239634"/>
                <a:gd name="connsiteX1" fmla="*/ 119817 w 239634"/>
                <a:gd name="connsiteY1" fmla="*/ 239635 h 239634"/>
                <a:gd name="connsiteX2" fmla="*/ -1 w 239634"/>
                <a:gd name="connsiteY2" fmla="*/ 119817 h 239634"/>
                <a:gd name="connsiteX3" fmla="*/ 119817 w 239634"/>
                <a:gd name="connsiteY3" fmla="*/ 0 h 239634"/>
                <a:gd name="connsiteX4" fmla="*/ 239634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4" y="119817"/>
                  </a:moveTo>
                  <a:cubicBezTo>
                    <a:pt x="239634" y="185991"/>
                    <a:pt x="185990" y="239635"/>
                    <a:pt x="119817" y="239635"/>
                  </a:cubicBezTo>
                  <a:cubicBezTo>
                    <a:pt x="53644" y="239635"/>
                    <a:pt x="-1" y="185991"/>
                    <a:pt x="-1" y="119817"/>
                  </a:cubicBezTo>
                  <a:cubicBezTo>
                    <a:pt x="-1" y="53644"/>
                    <a:pt x="53644" y="0"/>
                    <a:pt x="119817" y="0"/>
                  </a:cubicBezTo>
                  <a:cubicBezTo>
                    <a:pt x="185990" y="0"/>
                    <a:pt x="239634" y="53644"/>
                    <a:pt x="239634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6F4387EC-D4E3-CD43-A172-AC908A1FE3A3}"/>
                </a:ext>
              </a:extLst>
            </p:cNvPr>
            <p:cNvSpPr/>
            <p:nvPr/>
          </p:nvSpPr>
          <p:spPr>
            <a:xfrm>
              <a:off x="8650443" y="3987607"/>
              <a:ext cx="239634" cy="239634"/>
            </a:xfrm>
            <a:custGeom>
              <a:avLst/>
              <a:gdLst>
                <a:gd name="connsiteX0" fmla="*/ 239634 w 239634"/>
                <a:gd name="connsiteY0" fmla="*/ 119817 h 239634"/>
                <a:gd name="connsiteX1" fmla="*/ 119817 w 239634"/>
                <a:gd name="connsiteY1" fmla="*/ 239634 h 239634"/>
                <a:gd name="connsiteX2" fmla="*/ -1 w 239634"/>
                <a:gd name="connsiteY2" fmla="*/ 119817 h 239634"/>
                <a:gd name="connsiteX3" fmla="*/ 119817 w 239634"/>
                <a:gd name="connsiteY3" fmla="*/ 0 h 239634"/>
                <a:gd name="connsiteX4" fmla="*/ 239634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4" y="119817"/>
                  </a:moveTo>
                  <a:cubicBezTo>
                    <a:pt x="239634" y="185991"/>
                    <a:pt x="185990" y="239634"/>
                    <a:pt x="119817" y="239634"/>
                  </a:cubicBezTo>
                  <a:cubicBezTo>
                    <a:pt x="53644" y="239634"/>
                    <a:pt x="-1" y="185991"/>
                    <a:pt x="-1" y="119817"/>
                  </a:cubicBezTo>
                  <a:cubicBezTo>
                    <a:pt x="-1" y="53644"/>
                    <a:pt x="53644" y="0"/>
                    <a:pt x="119817" y="0"/>
                  </a:cubicBezTo>
                  <a:cubicBezTo>
                    <a:pt x="185990" y="0"/>
                    <a:pt x="239634" y="53644"/>
                    <a:pt x="239634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ED15CD6-C309-2342-B540-639BC903FD70}"/>
                </a:ext>
              </a:extLst>
            </p:cNvPr>
            <p:cNvSpPr/>
            <p:nvPr/>
          </p:nvSpPr>
          <p:spPr>
            <a:xfrm>
              <a:off x="8403770" y="930770"/>
              <a:ext cx="656423" cy="1012906"/>
            </a:xfrm>
            <a:custGeom>
              <a:avLst/>
              <a:gdLst>
                <a:gd name="connsiteX0" fmla="*/ 542955 w 656423"/>
                <a:gd name="connsiteY0" fmla="*/ 1012904 h 1012906"/>
                <a:gd name="connsiteX1" fmla="*/ 461932 w 656423"/>
                <a:gd name="connsiteY1" fmla="*/ 978573 h 1012906"/>
                <a:gd name="connsiteX2" fmla="*/ 0 w 656423"/>
                <a:gd name="connsiteY2" fmla="*/ 506513 h 1012906"/>
                <a:gd name="connsiteX3" fmla="*/ 461932 w 656423"/>
                <a:gd name="connsiteY3" fmla="*/ 34282 h 1012906"/>
                <a:gd name="connsiteX4" fmla="*/ 622139 w 656423"/>
                <a:gd name="connsiteY4" fmla="*/ 32099 h 1012906"/>
                <a:gd name="connsiteX5" fmla="*/ 656420 w 656423"/>
                <a:gd name="connsiteY5" fmla="*/ 112901 h 1012906"/>
                <a:gd name="connsiteX6" fmla="*/ 624148 w 656423"/>
                <a:gd name="connsiteY6" fmla="*/ 192894 h 1012906"/>
                <a:gd name="connsiteX7" fmla="*/ 317396 w 656423"/>
                <a:gd name="connsiteY7" fmla="*/ 506513 h 1012906"/>
                <a:gd name="connsiteX8" fmla="*/ 624148 w 656423"/>
                <a:gd name="connsiteY8" fmla="*/ 820132 h 1012906"/>
                <a:gd name="connsiteX9" fmla="*/ 656420 w 656423"/>
                <a:gd name="connsiteY9" fmla="*/ 900468 h 1012906"/>
                <a:gd name="connsiteX10" fmla="*/ 543300 w 656423"/>
                <a:gd name="connsiteY10" fmla="*/ 1012906 h 1012906"/>
                <a:gd name="connsiteX11" fmla="*/ 542955 w 656423"/>
                <a:gd name="connsiteY11" fmla="*/ 1012904 h 101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6423" h="1012906">
                  <a:moveTo>
                    <a:pt x="542955" y="1012904"/>
                  </a:moveTo>
                  <a:cubicBezTo>
                    <a:pt x="512413" y="1012903"/>
                    <a:pt x="483176" y="1000515"/>
                    <a:pt x="461932" y="978573"/>
                  </a:cubicBezTo>
                  <a:lnTo>
                    <a:pt x="0" y="506513"/>
                  </a:lnTo>
                  <a:lnTo>
                    <a:pt x="461932" y="34282"/>
                  </a:lnTo>
                  <a:cubicBezTo>
                    <a:pt x="505569" y="-10561"/>
                    <a:pt x="577297" y="-11538"/>
                    <a:pt x="622139" y="32099"/>
                  </a:cubicBezTo>
                  <a:cubicBezTo>
                    <a:pt x="643959" y="53333"/>
                    <a:pt x="656314" y="82455"/>
                    <a:pt x="656420" y="112901"/>
                  </a:cubicBezTo>
                  <a:cubicBezTo>
                    <a:pt x="656502" y="142753"/>
                    <a:pt x="644923" y="171456"/>
                    <a:pt x="624148" y="192894"/>
                  </a:cubicBezTo>
                  <a:lnTo>
                    <a:pt x="317396" y="506513"/>
                  </a:lnTo>
                  <a:lnTo>
                    <a:pt x="624148" y="820132"/>
                  </a:lnTo>
                  <a:cubicBezTo>
                    <a:pt x="645037" y="841635"/>
                    <a:pt x="656629" y="870491"/>
                    <a:pt x="656420" y="900468"/>
                  </a:cubicBezTo>
                  <a:cubicBezTo>
                    <a:pt x="656232" y="962754"/>
                    <a:pt x="605586" y="1013094"/>
                    <a:pt x="543300" y="1012906"/>
                  </a:cubicBezTo>
                  <a:cubicBezTo>
                    <a:pt x="543185" y="1012905"/>
                    <a:pt x="543070" y="1012905"/>
                    <a:pt x="542955" y="1012904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76824219-7366-134F-B4C1-32FBF6578694}"/>
                </a:ext>
              </a:extLst>
            </p:cNvPr>
            <p:cNvSpPr/>
            <p:nvPr/>
          </p:nvSpPr>
          <p:spPr>
            <a:xfrm>
              <a:off x="10135793" y="1032248"/>
              <a:ext cx="782572" cy="782690"/>
            </a:xfrm>
            <a:custGeom>
              <a:avLst/>
              <a:gdLst>
                <a:gd name="connsiteX0" fmla="*/ 749466 w 782572"/>
                <a:gd name="connsiteY0" fmla="*/ 749552 h 782690"/>
                <a:gd name="connsiteX1" fmla="*/ 667929 w 782572"/>
                <a:gd name="connsiteY1" fmla="*/ 782682 h 782690"/>
                <a:gd name="connsiteX2" fmla="*/ 7389 w 782572"/>
                <a:gd name="connsiteY2" fmla="*/ 775301 h 782690"/>
                <a:gd name="connsiteX3" fmla="*/ 7 w 782572"/>
                <a:gd name="connsiteY3" fmla="*/ 114761 h 782690"/>
                <a:gd name="connsiteX4" fmla="*/ 112186 w 782572"/>
                <a:gd name="connsiteY4" fmla="*/ 7 h 782690"/>
                <a:gd name="connsiteX5" fmla="*/ 226939 w 782572"/>
                <a:gd name="connsiteY5" fmla="*/ 112186 h 782690"/>
                <a:gd name="connsiteX6" fmla="*/ 231746 w 782572"/>
                <a:gd name="connsiteY6" fmla="*/ 550944 h 782690"/>
                <a:gd name="connsiteX7" fmla="*/ 670504 w 782572"/>
                <a:gd name="connsiteY7" fmla="*/ 555750 h 782690"/>
                <a:gd name="connsiteX8" fmla="*/ 782561 w 782572"/>
                <a:gd name="connsiteY8" fmla="*/ 670947 h 782690"/>
                <a:gd name="connsiteX9" fmla="*/ 749467 w 782572"/>
                <a:gd name="connsiteY9" fmla="*/ 749552 h 782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572" h="782690">
                  <a:moveTo>
                    <a:pt x="749466" y="749552"/>
                  </a:moveTo>
                  <a:cubicBezTo>
                    <a:pt x="727840" y="771100"/>
                    <a:pt x="698455" y="783040"/>
                    <a:pt x="667929" y="782682"/>
                  </a:cubicBezTo>
                  <a:lnTo>
                    <a:pt x="7389" y="775301"/>
                  </a:lnTo>
                  <a:lnTo>
                    <a:pt x="7" y="114761"/>
                  </a:lnTo>
                  <a:cubicBezTo>
                    <a:pt x="-704" y="52095"/>
                    <a:pt x="49521" y="719"/>
                    <a:pt x="112186" y="7"/>
                  </a:cubicBezTo>
                  <a:cubicBezTo>
                    <a:pt x="174851" y="-704"/>
                    <a:pt x="226228" y="49520"/>
                    <a:pt x="226939" y="112186"/>
                  </a:cubicBezTo>
                  <a:lnTo>
                    <a:pt x="231746" y="550944"/>
                  </a:lnTo>
                  <a:lnTo>
                    <a:pt x="670504" y="555750"/>
                  </a:lnTo>
                  <a:cubicBezTo>
                    <a:pt x="733258" y="556617"/>
                    <a:pt x="783428" y="608192"/>
                    <a:pt x="782561" y="670947"/>
                  </a:cubicBezTo>
                  <a:cubicBezTo>
                    <a:pt x="782154" y="700452"/>
                    <a:pt x="770285" y="728641"/>
                    <a:pt x="749467" y="749552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7F64F299-6CFC-C247-907D-A2110CC716AD}"/>
                </a:ext>
              </a:extLst>
            </p:cNvPr>
            <p:cNvSpPr/>
            <p:nvPr/>
          </p:nvSpPr>
          <p:spPr>
            <a:xfrm>
              <a:off x="11285223" y="1326564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8 w 239634"/>
                <a:gd name="connsiteY1" fmla="*/ 239635 h 239634"/>
                <a:gd name="connsiteX2" fmla="*/ 1 w 239634"/>
                <a:gd name="connsiteY2" fmla="*/ 119817 h 239634"/>
                <a:gd name="connsiteX3" fmla="*/ 119818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1"/>
                    <a:pt x="185991" y="239635"/>
                    <a:pt x="119818" y="239635"/>
                  </a:cubicBezTo>
                  <a:cubicBezTo>
                    <a:pt x="53645" y="239635"/>
                    <a:pt x="1" y="185991"/>
                    <a:pt x="1" y="119817"/>
                  </a:cubicBezTo>
                  <a:cubicBezTo>
                    <a:pt x="1" y="53644"/>
                    <a:pt x="53645" y="0"/>
                    <a:pt x="119818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9374827B-FEFE-324C-9EE6-2B0F7C5EC153}"/>
                </a:ext>
              </a:extLst>
            </p:cNvPr>
            <p:cNvSpPr/>
            <p:nvPr/>
          </p:nvSpPr>
          <p:spPr>
            <a:xfrm>
              <a:off x="9511308" y="1326564"/>
              <a:ext cx="239634" cy="239634"/>
            </a:xfrm>
            <a:custGeom>
              <a:avLst/>
              <a:gdLst>
                <a:gd name="connsiteX0" fmla="*/ 239634 w 239634"/>
                <a:gd name="connsiteY0" fmla="*/ 119817 h 239634"/>
                <a:gd name="connsiteX1" fmla="*/ 119817 w 239634"/>
                <a:gd name="connsiteY1" fmla="*/ 239635 h 239634"/>
                <a:gd name="connsiteX2" fmla="*/ 0 w 239634"/>
                <a:gd name="connsiteY2" fmla="*/ 119817 h 239634"/>
                <a:gd name="connsiteX3" fmla="*/ 119817 w 239634"/>
                <a:gd name="connsiteY3" fmla="*/ 0 h 239634"/>
                <a:gd name="connsiteX4" fmla="*/ 239634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4" y="119817"/>
                  </a:moveTo>
                  <a:cubicBezTo>
                    <a:pt x="239634" y="185991"/>
                    <a:pt x="185990" y="239635"/>
                    <a:pt x="119817" y="239635"/>
                  </a:cubicBezTo>
                  <a:cubicBezTo>
                    <a:pt x="53645" y="239635"/>
                    <a:pt x="0" y="185991"/>
                    <a:pt x="0" y="119817"/>
                  </a:cubicBezTo>
                  <a:cubicBezTo>
                    <a:pt x="0" y="53644"/>
                    <a:pt x="53645" y="0"/>
                    <a:pt x="119817" y="0"/>
                  </a:cubicBezTo>
                  <a:cubicBezTo>
                    <a:pt x="185990" y="0"/>
                    <a:pt x="239634" y="53644"/>
                    <a:pt x="239634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AB6E5CD5-6E5C-8442-A38D-AA975CCB594F}"/>
                </a:ext>
              </a:extLst>
            </p:cNvPr>
            <p:cNvSpPr/>
            <p:nvPr/>
          </p:nvSpPr>
          <p:spPr>
            <a:xfrm>
              <a:off x="10159379" y="2831898"/>
              <a:ext cx="783234" cy="782462"/>
            </a:xfrm>
            <a:custGeom>
              <a:avLst/>
              <a:gdLst>
                <a:gd name="connsiteX0" fmla="*/ 749913 w 783234"/>
                <a:gd name="connsiteY0" fmla="*/ 33236 h 782462"/>
                <a:gd name="connsiteX1" fmla="*/ 750190 w 783234"/>
                <a:gd name="connsiteY1" fmla="*/ 193458 h 782462"/>
                <a:gd name="connsiteX2" fmla="*/ 749913 w 783234"/>
                <a:gd name="connsiteY2" fmla="*/ 193737 h 782462"/>
                <a:gd name="connsiteX3" fmla="*/ 193740 w 783234"/>
                <a:gd name="connsiteY3" fmla="*/ 749222 h 782462"/>
                <a:gd name="connsiteX4" fmla="*/ 33240 w 783234"/>
                <a:gd name="connsiteY4" fmla="*/ 749222 h 782462"/>
                <a:gd name="connsiteX5" fmla="*/ 33240 w 783234"/>
                <a:gd name="connsiteY5" fmla="*/ 588722 h 782462"/>
                <a:gd name="connsiteX6" fmla="*/ 589584 w 783234"/>
                <a:gd name="connsiteY6" fmla="*/ 33236 h 782462"/>
                <a:gd name="connsiteX7" fmla="*/ 749806 w 783234"/>
                <a:gd name="connsiteY7" fmla="*/ 33130 h 782462"/>
                <a:gd name="connsiteX8" fmla="*/ 749912 w 783234"/>
                <a:gd name="connsiteY8" fmla="*/ 33236 h 78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234" h="782462">
                  <a:moveTo>
                    <a:pt x="749913" y="33236"/>
                  </a:moveTo>
                  <a:cubicBezTo>
                    <a:pt x="794233" y="77404"/>
                    <a:pt x="794358" y="149137"/>
                    <a:pt x="750190" y="193458"/>
                  </a:cubicBezTo>
                  <a:cubicBezTo>
                    <a:pt x="750098" y="193551"/>
                    <a:pt x="750005" y="193644"/>
                    <a:pt x="749913" y="193737"/>
                  </a:cubicBezTo>
                  <a:lnTo>
                    <a:pt x="193740" y="749222"/>
                  </a:lnTo>
                  <a:cubicBezTo>
                    <a:pt x="149420" y="793543"/>
                    <a:pt x="77561" y="793543"/>
                    <a:pt x="33240" y="749222"/>
                  </a:cubicBezTo>
                  <a:cubicBezTo>
                    <a:pt x="-11080" y="704901"/>
                    <a:pt x="-11080" y="633043"/>
                    <a:pt x="33240" y="588722"/>
                  </a:cubicBezTo>
                  <a:lnTo>
                    <a:pt x="589584" y="33236"/>
                  </a:lnTo>
                  <a:cubicBezTo>
                    <a:pt x="633798" y="-11037"/>
                    <a:pt x="705533" y="-11085"/>
                    <a:pt x="749806" y="33130"/>
                  </a:cubicBezTo>
                  <a:cubicBezTo>
                    <a:pt x="749842" y="33165"/>
                    <a:pt x="749877" y="33201"/>
                    <a:pt x="749912" y="33236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A0FE30C7-0ED6-2145-8527-99DA71E99477}"/>
                </a:ext>
              </a:extLst>
            </p:cNvPr>
            <p:cNvSpPr/>
            <p:nvPr/>
          </p:nvSpPr>
          <p:spPr>
            <a:xfrm>
              <a:off x="8375661" y="2825956"/>
              <a:ext cx="784727" cy="784810"/>
            </a:xfrm>
            <a:custGeom>
              <a:avLst/>
              <a:gdLst>
                <a:gd name="connsiteX0" fmla="*/ 751477 w 784727"/>
                <a:gd name="connsiteY0" fmla="*/ 751560 h 784810"/>
                <a:gd name="connsiteX1" fmla="*/ 591011 w 784727"/>
                <a:gd name="connsiteY1" fmla="*/ 751595 h 784810"/>
                <a:gd name="connsiteX2" fmla="*/ 590976 w 784727"/>
                <a:gd name="connsiteY2" fmla="*/ 751560 h 784810"/>
                <a:gd name="connsiteX3" fmla="*/ 35319 w 784727"/>
                <a:gd name="connsiteY3" fmla="*/ 195731 h 784810"/>
                <a:gd name="connsiteX4" fmla="*/ 31202 w 784727"/>
                <a:gd name="connsiteY4" fmla="*/ 35319 h 784810"/>
                <a:gd name="connsiteX5" fmla="*/ 191614 w 784727"/>
                <a:gd name="connsiteY5" fmla="*/ 31202 h 784810"/>
                <a:gd name="connsiteX6" fmla="*/ 195647 w 784727"/>
                <a:gd name="connsiteY6" fmla="*/ 35231 h 784810"/>
                <a:gd name="connsiteX7" fmla="*/ 751477 w 784727"/>
                <a:gd name="connsiteY7" fmla="*/ 591059 h 784810"/>
                <a:gd name="connsiteX8" fmla="*/ 751512 w 784727"/>
                <a:gd name="connsiteY8" fmla="*/ 751524 h 784810"/>
                <a:gd name="connsiteX9" fmla="*/ 751477 w 784727"/>
                <a:gd name="connsiteY9" fmla="*/ 751559 h 7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4727" h="784810">
                  <a:moveTo>
                    <a:pt x="751477" y="751560"/>
                  </a:moveTo>
                  <a:cubicBezTo>
                    <a:pt x="707175" y="795881"/>
                    <a:pt x="635332" y="795896"/>
                    <a:pt x="591011" y="751595"/>
                  </a:cubicBezTo>
                  <a:cubicBezTo>
                    <a:pt x="591000" y="751583"/>
                    <a:pt x="590988" y="751571"/>
                    <a:pt x="590976" y="751560"/>
                  </a:cubicBezTo>
                  <a:lnTo>
                    <a:pt x="35319" y="195731"/>
                  </a:lnTo>
                  <a:cubicBezTo>
                    <a:pt x="-10115" y="152571"/>
                    <a:pt x="-11958" y="80752"/>
                    <a:pt x="31202" y="35319"/>
                  </a:cubicBezTo>
                  <a:cubicBezTo>
                    <a:pt x="74361" y="-10115"/>
                    <a:pt x="146180" y="-11958"/>
                    <a:pt x="191614" y="31202"/>
                  </a:cubicBezTo>
                  <a:cubicBezTo>
                    <a:pt x="192992" y="32511"/>
                    <a:pt x="194337" y="33854"/>
                    <a:pt x="195647" y="35231"/>
                  </a:cubicBezTo>
                  <a:lnTo>
                    <a:pt x="751477" y="591059"/>
                  </a:lnTo>
                  <a:cubicBezTo>
                    <a:pt x="795797" y="635361"/>
                    <a:pt x="795813" y="707204"/>
                    <a:pt x="751512" y="751524"/>
                  </a:cubicBezTo>
                  <a:cubicBezTo>
                    <a:pt x="751501" y="751536"/>
                    <a:pt x="751489" y="751548"/>
                    <a:pt x="751477" y="751559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6497430C-4886-FE4F-B2EC-F8471E657262}"/>
                </a:ext>
              </a:extLst>
            </p:cNvPr>
            <p:cNvSpPr/>
            <p:nvPr/>
          </p:nvSpPr>
          <p:spPr>
            <a:xfrm>
              <a:off x="11311315" y="3109061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8 w 239634"/>
                <a:gd name="connsiteY1" fmla="*/ 239635 h 239634"/>
                <a:gd name="connsiteX2" fmla="*/ 1 w 239634"/>
                <a:gd name="connsiteY2" fmla="*/ 119817 h 239634"/>
                <a:gd name="connsiteX3" fmla="*/ 119818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1"/>
                    <a:pt x="185991" y="239635"/>
                    <a:pt x="119818" y="239635"/>
                  </a:cubicBezTo>
                  <a:cubicBezTo>
                    <a:pt x="53645" y="239635"/>
                    <a:pt x="1" y="185991"/>
                    <a:pt x="1" y="119817"/>
                  </a:cubicBezTo>
                  <a:cubicBezTo>
                    <a:pt x="1" y="53644"/>
                    <a:pt x="53645" y="0"/>
                    <a:pt x="119818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4B1EA05-D235-9144-8B72-9B09E7CE2A1E}"/>
                </a:ext>
              </a:extLst>
            </p:cNvPr>
            <p:cNvSpPr/>
            <p:nvPr/>
          </p:nvSpPr>
          <p:spPr>
            <a:xfrm>
              <a:off x="9540318" y="3109061"/>
              <a:ext cx="239634" cy="239634"/>
            </a:xfrm>
            <a:custGeom>
              <a:avLst/>
              <a:gdLst>
                <a:gd name="connsiteX0" fmla="*/ 239634 w 239634"/>
                <a:gd name="connsiteY0" fmla="*/ 119817 h 239634"/>
                <a:gd name="connsiteX1" fmla="*/ 119817 w 239634"/>
                <a:gd name="connsiteY1" fmla="*/ 239635 h 239634"/>
                <a:gd name="connsiteX2" fmla="*/ 0 w 239634"/>
                <a:gd name="connsiteY2" fmla="*/ 119817 h 239634"/>
                <a:gd name="connsiteX3" fmla="*/ 119817 w 239634"/>
                <a:gd name="connsiteY3" fmla="*/ 0 h 239634"/>
                <a:gd name="connsiteX4" fmla="*/ 239634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4" y="119817"/>
                  </a:moveTo>
                  <a:cubicBezTo>
                    <a:pt x="239634" y="185991"/>
                    <a:pt x="185990" y="239635"/>
                    <a:pt x="119817" y="239635"/>
                  </a:cubicBezTo>
                  <a:cubicBezTo>
                    <a:pt x="53645" y="239635"/>
                    <a:pt x="0" y="185991"/>
                    <a:pt x="0" y="119817"/>
                  </a:cubicBezTo>
                  <a:cubicBezTo>
                    <a:pt x="0" y="53644"/>
                    <a:pt x="53645" y="0"/>
                    <a:pt x="119817" y="0"/>
                  </a:cubicBezTo>
                  <a:cubicBezTo>
                    <a:pt x="185990" y="0"/>
                    <a:pt x="239634" y="53644"/>
                    <a:pt x="239634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F3BCB409-B9A4-A74C-A08C-4757CFF182A9}"/>
                </a:ext>
              </a:extLst>
            </p:cNvPr>
            <p:cNvSpPr/>
            <p:nvPr/>
          </p:nvSpPr>
          <p:spPr>
            <a:xfrm>
              <a:off x="11013206" y="173587"/>
              <a:ext cx="782819" cy="782820"/>
            </a:xfrm>
            <a:custGeom>
              <a:avLst/>
              <a:gdLst>
                <a:gd name="connsiteX0" fmla="*/ 749569 w 782819"/>
                <a:gd name="connsiteY0" fmla="*/ 33251 h 782820"/>
                <a:gd name="connsiteX1" fmla="*/ 749605 w 782819"/>
                <a:gd name="connsiteY1" fmla="*/ 193716 h 782820"/>
                <a:gd name="connsiteX2" fmla="*/ 749569 w 782819"/>
                <a:gd name="connsiteY2" fmla="*/ 193751 h 782820"/>
                <a:gd name="connsiteX3" fmla="*/ 193740 w 782819"/>
                <a:gd name="connsiteY3" fmla="*/ 749580 h 782820"/>
                <a:gd name="connsiteX4" fmla="*/ 33240 w 782819"/>
                <a:gd name="connsiteY4" fmla="*/ 749580 h 782820"/>
                <a:gd name="connsiteX5" fmla="*/ 33240 w 782819"/>
                <a:gd name="connsiteY5" fmla="*/ 589080 h 782820"/>
                <a:gd name="connsiteX6" fmla="*/ 589069 w 782819"/>
                <a:gd name="connsiteY6" fmla="*/ 33251 h 782820"/>
                <a:gd name="connsiteX7" fmla="*/ 749535 w 782819"/>
                <a:gd name="connsiteY7" fmla="*/ 33216 h 782820"/>
                <a:gd name="connsiteX8" fmla="*/ 749570 w 782819"/>
                <a:gd name="connsiteY8" fmla="*/ 33251 h 78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2819" h="782820">
                  <a:moveTo>
                    <a:pt x="749569" y="33251"/>
                  </a:moveTo>
                  <a:cubicBezTo>
                    <a:pt x="793890" y="77553"/>
                    <a:pt x="793905" y="149395"/>
                    <a:pt x="749605" y="193716"/>
                  </a:cubicBezTo>
                  <a:cubicBezTo>
                    <a:pt x="749593" y="193728"/>
                    <a:pt x="749582" y="193740"/>
                    <a:pt x="749569" y="193751"/>
                  </a:cubicBezTo>
                  <a:lnTo>
                    <a:pt x="193740" y="749580"/>
                  </a:lnTo>
                  <a:cubicBezTo>
                    <a:pt x="149420" y="793901"/>
                    <a:pt x="77561" y="793901"/>
                    <a:pt x="33240" y="749580"/>
                  </a:cubicBezTo>
                  <a:cubicBezTo>
                    <a:pt x="-11080" y="705259"/>
                    <a:pt x="-11080" y="633401"/>
                    <a:pt x="33240" y="589080"/>
                  </a:cubicBezTo>
                  <a:lnTo>
                    <a:pt x="589069" y="33251"/>
                  </a:lnTo>
                  <a:cubicBezTo>
                    <a:pt x="633371" y="-11070"/>
                    <a:pt x="705213" y="-11086"/>
                    <a:pt x="749535" y="33216"/>
                  </a:cubicBezTo>
                  <a:cubicBezTo>
                    <a:pt x="749546" y="33228"/>
                    <a:pt x="749558" y="33239"/>
                    <a:pt x="749570" y="33251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2E7A83E8-86CC-714B-98E1-C53326FD2E06}"/>
                </a:ext>
              </a:extLst>
            </p:cNvPr>
            <p:cNvSpPr/>
            <p:nvPr/>
          </p:nvSpPr>
          <p:spPr>
            <a:xfrm>
              <a:off x="9233091" y="172120"/>
              <a:ext cx="780609" cy="780678"/>
            </a:xfrm>
            <a:custGeom>
              <a:avLst/>
              <a:gdLst>
                <a:gd name="connsiteX0" fmla="*/ 747359 w 780609"/>
                <a:gd name="connsiteY0" fmla="*/ 747442 h 780678"/>
                <a:gd name="connsiteX1" fmla="*/ 587136 w 780609"/>
                <a:gd name="connsiteY1" fmla="*/ 747549 h 780678"/>
                <a:gd name="connsiteX2" fmla="*/ 587030 w 780609"/>
                <a:gd name="connsiteY2" fmla="*/ 747442 h 780678"/>
                <a:gd name="connsiteX3" fmla="*/ 31202 w 780609"/>
                <a:gd name="connsiteY3" fmla="*/ 191614 h 780678"/>
                <a:gd name="connsiteX4" fmla="*/ 35319 w 780609"/>
                <a:gd name="connsiteY4" fmla="*/ 31201 h 780678"/>
                <a:gd name="connsiteX5" fmla="*/ 191702 w 780609"/>
                <a:gd name="connsiteY5" fmla="*/ 31285 h 780678"/>
                <a:gd name="connsiteX6" fmla="*/ 747359 w 780609"/>
                <a:gd name="connsiteY6" fmla="*/ 586942 h 780678"/>
                <a:gd name="connsiteX7" fmla="*/ 747394 w 780609"/>
                <a:gd name="connsiteY7" fmla="*/ 747407 h 780678"/>
                <a:gd name="connsiteX8" fmla="*/ 747359 w 780609"/>
                <a:gd name="connsiteY8" fmla="*/ 747442 h 78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0609" h="780678">
                  <a:moveTo>
                    <a:pt x="747359" y="747442"/>
                  </a:moveTo>
                  <a:cubicBezTo>
                    <a:pt x="703144" y="791716"/>
                    <a:pt x="631410" y="791763"/>
                    <a:pt x="587136" y="747549"/>
                  </a:cubicBezTo>
                  <a:cubicBezTo>
                    <a:pt x="587101" y="747513"/>
                    <a:pt x="587065" y="747478"/>
                    <a:pt x="587030" y="747442"/>
                  </a:cubicBezTo>
                  <a:lnTo>
                    <a:pt x="31202" y="191614"/>
                  </a:lnTo>
                  <a:cubicBezTo>
                    <a:pt x="-11958" y="146180"/>
                    <a:pt x="-10115" y="74361"/>
                    <a:pt x="35319" y="31201"/>
                  </a:cubicBezTo>
                  <a:cubicBezTo>
                    <a:pt x="79146" y="-10433"/>
                    <a:pt x="147919" y="-10396"/>
                    <a:pt x="191702" y="31285"/>
                  </a:cubicBezTo>
                  <a:lnTo>
                    <a:pt x="747359" y="586942"/>
                  </a:lnTo>
                  <a:cubicBezTo>
                    <a:pt x="791679" y="631244"/>
                    <a:pt x="791695" y="703086"/>
                    <a:pt x="747394" y="747407"/>
                  </a:cubicBezTo>
                  <a:cubicBezTo>
                    <a:pt x="747383" y="747419"/>
                    <a:pt x="747371" y="747431"/>
                    <a:pt x="747359" y="747442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780720D9-5F67-4349-AEBA-A43FD092CEAB}"/>
                </a:ext>
              </a:extLst>
            </p:cNvPr>
            <p:cNvSpPr/>
            <p:nvPr/>
          </p:nvSpPr>
          <p:spPr>
            <a:xfrm>
              <a:off x="8583496" y="451108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7 w 239634"/>
                <a:gd name="connsiteY1" fmla="*/ 239635 h 239634"/>
                <a:gd name="connsiteX2" fmla="*/ 0 w 239634"/>
                <a:gd name="connsiteY2" fmla="*/ 119817 h 239634"/>
                <a:gd name="connsiteX3" fmla="*/ 119817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1"/>
                    <a:pt x="185990" y="239635"/>
                    <a:pt x="119817" y="239635"/>
                  </a:cubicBezTo>
                  <a:cubicBezTo>
                    <a:pt x="53644" y="239635"/>
                    <a:pt x="0" y="185991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0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957D6AF6-C90D-1748-8614-681C16C900E0}"/>
                </a:ext>
              </a:extLst>
            </p:cNvPr>
            <p:cNvSpPr/>
            <p:nvPr/>
          </p:nvSpPr>
          <p:spPr>
            <a:xfrm>
              <a:off x="10393631" y="451108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8 w 239634"/>
                <a:gd name="connsiteY1" fmla="*/ 239635 h 239634"/>
                <a:gd name="connsiteX2" fmla="*/ 1 w 239634"/>
                <a:gd name="connsiteY2" fmla="*/ 119817 h 239634"/>
                <a:gd name="connsiteX3" fmla="*/ 119818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1"/>
                    <a:pt x="185991" y="239635"/>
                    <a:pt x="119818" y="239635"/>
                  </a:cubicBezTo>
                  <a:cubicBezTo>
                    <a:pt x="53645" y="239635"/>
                    <a:pt x="1" y="185991"/>
                    <a:pt x="1" y="119817"/>
                  </a:cubicBezTo>
                  <a:cubicBezTo>
                    <a:pt x="1" y="53644"/>
                    <a:pt x="53645" y="0"/>
                    <a:pt x="119818" y="0"/>
                  </a:cubicBezTo>
                  <a:cubicBezTo>
                    <a:pt x="185991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32771E2F-8657-7041-8FFC-E85F6094235B}"/>
                </a:ext>
              </a:extLst>
            </p:cNvPr>
            <p:cNvSpPr/>
            <p:nvPr/>
          </p:nvSpPr>
          <p:spPr>
            <a:xfrm>
              <a:off x="11313890" y="4874735"/>
              <a:ext cx="239634" cy="239634"/>
            </a:xfrm>
            <a:custGeom>
              <a:avLst/>
              <a:gdLst>
                <a:gd name="connsiteX0" fmla="*/ 239635 w 239634"/>
                <a:gd name="connsiteY0" fmla="*/ 119817 h 239634"/>
                <a:gd name="connsiteX1" fmla="*/ 119818 w 239634"/>
                <a:gd name="connsiteY1" fmla="*/ 239635 h 239634"/>
                <a:gd name="connsiteX2" fmla="*/ 1 w 239634"/>
                <a:gd name="connsiteY2" fmla="*/ 119817 h 239634"/>
                <a:gd name="connsiteX3" fmla="*/ 119818 w 239634"/>
                <a:gd name="connsiteY3" fmla="*/ 0 h 239634"/>
                <a:gd name="connsiteX4" fmla="*/ 239635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5" y="119817"/>
                  </a:moveTo>
                  <a:cubicBezTo>
                    <a:pt x="239635" y="185990"/>
                    <a:pt x="185990" y="239635"/>
                    <a:pt x="119818" y="239635"/>
                  </a:cubicBezTo>
                  <a:cubicBezTo>
                    <a:pt x="53645" y="239635"/>
                    <a:pt x="1" y="185990"/>
                    <a:pt x="1" y="119817"/>
                  </a:cubicBezTo>
                  <a:cubicBezTo>
                    <a:pt x="1" y="53644"/>
                    <a:pt x="53645" y="0"/>
                    <a:pt x="119818" y="0"/>
                  </a:cubicBezTo>
                  <a:cubicBezTo>
                    <a:pt x="185990" y="0"/>
                    <a:pt x="239635" y="53644"/>
                    <a:pt x="239635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D9638DFB-B041-8749-88D7-EB56F2100BE5}"/>
                </a:ext>
              </a:extLst>
            </p:cNvPr>
            <p:cNvSpPr/>
            <p:nvPr/>
          </p:nvSpPr>
          <p:spPr>
            <a:xfrm>
              <a:off x="9529332" y="4874735"/>
              <a:ext cx="239634" cy="239634"/>
            </a:xfrm>
            <a:custGeom>
              <a:avLst/>
              <a:gdLst>
                <a:gd name="connsiteX0" fmla="*/ 239634 w 239634"/>
                <a:gd name="connsiteY0" fmla="*/ 119817 h 239634"/>
                <a:gd name="connsiteX1" fmla="*/ 119817 w 239634"/>
                <a:gd name="connsiteY1" fmla="*/ 239635 h 239634"/>
                <a:gd name="connsiteX2" fmla="*/ 0 w 239634"/>
                <a:gd name="connsiteY2" fmla="*/ 119817 h 239634"/>
                <a:gd name="connsiteX3" fmla="*/ 119817 w 239634"/>
                <a:gd name="connsiteY3" fmla="*/ 0 h 239634"/>
                <a:gd name="connsiteX4" fmla="*/ 239634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4" y="119817"/>
                  </a:moveTo>
                  <a:cubicBezTo>
                    <a:pt x="239634" y="185990"/>
                    <a:pt x="185990" y="239635"/>
                    <a:pt x="119817" y="239635"/>
                  </a:cubicBezTo>
                  <a:cubicBezTo>
                    <a:pt x="53644" y="239635"/>
                    <a:pt x="0" y="185990"/>
                    <a:pt x="0" y="119817"/>
                  </a:cubicBezTo>
                  <a:cubicBezTo>
                    <a:pt x="0" y="53644"/>
                    <a:pt x="53644" y="0"/>
                    <a:pt x="119817" y="0"/>
                  </a:cubicBezTo>
                  <a:cubicBezTo>
                    <a:pt x="185990" y="0"/>
                    <a:pt x="239634" y="53644"/>
                    <a:pt x="239634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C8E7C97B-0BA0-8642-889A-3A741DF01BA2}"/>
                </a:ext>
              </a:extLst>
            </p:cNvPr>
            <p:cNvSpPr/>
            <p:nvPr/>
          </p:nvSpPr>
          <p:spPr>
            <a:xfrm>
              <a:off x="10082372" y="4540826"/>
              <a:ext cx="905316" cy="909264"/>
            </a:xfrm>
            <a:custGeom>
              <a:avLst/>
              <a:gdLst>
                <a:gd name="connsiteX0" fmla="*/ 764780 w 905316"/>
                <a:gd name="connsiteY0" fmla="*/ 140623 h 909264"/>
                <a:gd name="connsiteX1" fmla="*/ 764780 w 905316"/>
                <a:gd name="connsiteY1" fmla="*/ 819874 h 909264"/>
                <a:gd name="connsiteX2" fmla="*/ 710535 w 905316"/>
                <a:gd name="connsiteY2" fmla="*/ 873946 h 909264"/>
                <a:gd name="connsiteX3" fmla="*/ 550123 w 905316"/>
                <a:gd name="connsiteY3" fmla="*/ 878063 h 909264"/>
                <a:gd name="connsiteX4" fmla="*/ 546006 w 905316"/>
                <a:gd name="connsiteY4" fmla="*/ 717650 h 909264"/>
                <a:gd name="connsiteX5" fmla="*/ 550035 w 905316"/>
                <a:gd name="connsiteY5" fmla="*/ 713617 h 909264"/>
                <a:gd name="connsiteX6" fmla="*/ 606339 w 905316"/>
                <a:gd name="connsiteY6" fmla="*/ 657485 h 909264"/>
                <a:gd name="connsiteX7" fmla="*/ 606339 w 905316"/>
                <a:gd name="connsiteY7" fmla="*/ 299063 h 909264"/>
                <a:gd name="connsiteX8" fmla="*/ 247917 w 905316"/>
                <a:gd name="connsiteY8" fmla="*/ 299063 h 909264"/>
                <a:gd name="connsiteX9" fmla="*/ 191613 w 905316"/>
                <a:gd name="connsiteY9" fmla="*/ 355195 h 909264"/>
                <a:gd name="connsiteX10" fmla="*/ 31201 w 905316"/>
                <a:gd name="connsiteY10" fmla="*/ 351078 h 909264"/>
                <a:gd name="connsiteX11" fmla="*/ 31285 w 905316"/>
                <a:gd name="connsiteY11" fmla="*/ 194695 h 909264"/>
                <a:gd name="connsiteX12" fmla="*/ 85357 w 905316"/>
                <a:gd name="connsiteY12" fmla="*/ 140623 h 909264"/>
                <a:gd name="connsiteX13" fmla="*/ 764780 w 905316"/>
                <a:gd name="connsiteY13" fmla="*/ 140623 h 90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5316" h="909264">
                  <a:moveTo>
                    <a:pt x="764780" y="140623"/>
                  </a:moveTo>
                  <a:cubicBezTo>
                    <a:pt x="952162" y="328270"/>
                    <a:pt x="952162" y="632226"/>
                    <a:pt x="764780" y="819874"/>
                  </a:cubicBezTo>
                  <a:lnTo>
                    <a:pt x="710535" y="873946"/>
                  </a:lnTo>
                  <a:cubicBezTo>
                    <a:pt x="667376" y="919380"/>
                    <a:pt x="595557" y="921223"/>
                    <a:pt x="550123" y="878063"/>
                  </a:cubicBezTo>
                  <a:cubicBezTo>
                    <a:pt x="504690" y="834903"/>
                    <a:pt x="502846" y="763084"/>
                    <a:pt x="546006" y="717650"/>
                  </a:cubicBezTo>
                  <a:cubicBezTo>
                    <a:pt x="547315" y="716273"/>
                    <a:pt x="548659" y="714927"/>
                    <a:pt x="550035" y="713617"/>
                  </a:cubicBezTo>
                  <a:lnTo>
                    <a:pt x="606339" y="657485"/>
                  </a:lnTo>
                  <a:cubicBezTo>
                    <a:pt x="705042" y="558610"/>
                    <a:pt x="726499" y="419567"/>
                    <a:pt x="606339" y="299063"/>
                  </a:cubicBezTo>
                  <a:cubicBezTo>
                    <a:pt x="493387" y="186284"/>
                    <a:pt x="346620" y="200188"/>
                    <a:pt x="247917" y="299063"/>
                  </a:cubicBezTo>
                  <a:lnTo>
                    <a:pt x="191613" y="355195"/>
                  </a:lnTo>
                  <a:cubicBezTo>
                    <a:pt x="146180" y="398355"/>
                    <a:pt x="74361" y="396511"/>
                    <a:pt x="31201" y="351078"/>
                  </a:cubicBezTo>
                  <a:cubicBezTo>
                    <a:pt x="-10433" y="307251"/>
                    <a:pt x="-10396" y="238478"/>
                    <a:pt x="31285" y="194695"/>
                  </a:cubicBezTo>
                  <a:lnTo>
                    <a:pt x="85357" y="140623"/>
                  </a:lnTo>
                  <a:cubicBezTo>
                    <a:pt x="273024" y="-46874"/>
                    <a:pt x="577113" y="-46874"/>
                    <a:pt x="764780" y="140623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AEB31CD4-198F-D441-ABD7-5A01979D7576}"/>
                </a:ext>
              </a:extLst>
            </p:cNvPr>
            <p:cNvSpPr/>
            <p:nvPr/>
          </p:nvSpPr>
          <p:spPr>
            <a:xfrm>
              <a:off x="8446514" y="4513567"/>
              <a:ext cx="670667" cy="960770"/>
            </a:xfrm>
            <a:custGeom>
              <a:avLst/>
              <a:gdLst>
                <a:gd name="connsiteX0" fmla="*/ 670668 w 670667"/>
                <a:gd name="connsiteY0" fmla="*/ 480128 h 960770"/>
                <a:gd name="connsiteX1" fmla="*/ 190025 w 670667"/>
                <a:gd name="connsiteY1" fmla="*/ 960770 h 960770"/>
                <a:gd name="connsiteX2" fmla="*/ 113466 w 670667"/>
                <a:gd name="connsiteY2" fmla="*/ 960770 h 960770"/>
                <a:gd name="connsiteX3" fmla="*/ 0 w 670667"/>
                <a:gd name="connsiteY3" fmla="*/ 847304 h 960770"/>
                <a:gd name="connsiteX4" fmla="*/ 113466 w 670667"/>
                <a:gd name="connsiteY4" fmla="*/ 733839 h 960770"/>
                <a:gd name="connsiteX5" fmla="*/ 192772 w 670667"/>
                <a:gd name="connsiteY5" fmla="*/ 733838 h 960770"/>
                <a:gd name="connsiteX6" fmla="*/ 446310 w 670667"/>
                <a:gd name="connsiteY6" fmla="*/ 480471 h 960770"/>
                <a:gd name="connsiteX7" fmla="*/ 192772 w 670667"/>
                <a:gd name="connsiteY7" fmla="*/ 226932 h 960770"/>
                <a:gd name="connsiteX8" fmla="*/ 113466 w 670667"/>
                <a:gd name="connsiteY8" fmla="*/ 226932 h 960770"/>
                <a:gd name="connsiteX9" fmla="*/ 0 w 670667"/>
                <a:gd name="connsiteY9" fmla="*/ 113466 h 960770"/>
                <a:gd name="connsiteX10" fmla="*/ 113466 w 670667"/>
                <a:gd name="connsiteY10" fmla="*/ 0 h 960770"/>
                <a:gd name="connsiteX11" fmla="*/ 190025 w 670667"/>
                <a:gd name="connsiteY11" fmla="*/ 0 h 960770"/>
                <a:gd name="connsiteX12" fmla="*/ 670668 w 670667"/>
                <a:gd name="connsiteY12" fmla="*/ 480128 h 96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0667" h="960770">
                  <a:moveTo>
                    <a:pt x="670668" y="480128"/>
                  </a:moveTo>
                  <a:cubicBezTo>
                    <a:pt x="670668" y="745579"/>
                    <a:pt x="455476" y="960770"/>
                    <a:pt x="190025" y="960770"/>
                  </a:cubicBezTo>
                  <a:lnTo>
                    <a:pt x="113466" y="960770"/>
                  </a:lnTo>
                  <a:cubicBezTo>
                    <a:pt x="50800" y="960770"/>
                    <a:pt x="0" y="909969"/>
                    <a:pt x="0" y="847304"/>
                  </a:cubicBezTo>
                  <a:cubicBezTo>
                    <a:pt x="0" y="784639"/>
                    <a:pt x="50801" y="733839"/>
                    <a:pt x="113466" y="733839"/>
                  </a:cubicBezTo>
                  <a:lnTo>
                    <a:pt x="192772" y="733838"/>
                  </a:lnTo>
                  <a:cubicBezTo>
                    <a:pt x="332501" y="733838"/>
                    <a:pt x="446310" y="650928"/>
                    <a:pt x="446310" y="480471"/>
                  </a:cubicBezTo>
                  <a:cubicBezTo>
                    <a:pt x="446310" y="320829"/>
                    <a:pt x="332501" y="226932"/>
                    <a:pt x="192772" y="226932"/>
                  </a:cubicBezTo>
                  <a:lnTo>
                    <a:pt x="113466" y="226932"/>
                  </a:lnTo>
                  <a:cubicBezTo>
                    <a:pt x="50800" y="226932"/>
                    <a:pt x="0" y="176131"/>
                    <a:pt x="0" y="113466"/>
                  </a:cubicBezTo>
                  <a:cubicBezTo>
                    <a:pt x="0" y="50801"/>
                    <a:pt x="50801" y="0"/>
                    <a:pt x="113466" y="0"/>
                  </a:cubicBezTo>
                  <a:lnTo>
                    <a:pt x="190025" y="0"/>
                  </a:lnTo>
                  <a:cubicBezTo>
                    <a:pt x="455276" y="0"/>
                    <a:pt x="670384" y="214877"/>
                    <a:pt x="670668" y="480128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131F5166-DF25-044F-B8A7-C1773EEB61E3}"/>
                </a:ext>
              </a:extLst>
            </p:cNvPr>
            <p:cNvSpPr/>
            <p:nvPr/>
          </p:nvSpPr>
          <p:spPr>
            <a:xfrm>
              <a:off x="10422126" y="2207341"/>
              <a:ext cx="239634" cy="239634"/>
            </a:xfrm>
            <a:custGeom>
              <a:avLst/>
              <a:gdLst>
                <a:gd name="connsiteX0" fmla="*/ 239634 w 239634"/>
                <a:gd name="connsiteY0" fmla="*/ 119817 h 239634"/>
                <a:gd name="connsiteX1" fmla="*/ 119817 w 239634"/>
                <a:gd name="connsiteY1" fmla="*/ 239635 h 239634"/>
                <a:gd name="connsiteX2" fmla="*/ 0 w 239634"/>
                <a:gd name="connsiteY2" fmla="*/ 119817 h 239634"/>
                <a:gd name="connsiteX3" fmla="*/ 119817 w 239634"/>
                <a:gd name="connsiteY3" fmla="*/ 0 h 239634"/>
                <a:gd name="connsiteX4" fmla="*/ 239634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4" y="119817"/>
                  </a:moveTo>
                  <a:cubicBezTo>
                    <a:pt x="239634" y="185991"/>
                    <a:pt x="185990" y="239635"/>
                    <a:pt x="119817" y="239635"/>
                  </a:cubicBezTo>
                  <a:cubicBezTo>
                    <a:pt x="53645" y="239635"/>
                    <a:pt x="0" y="185991"/>
                    <a:pt x="0" y="119817"/>
                  </a:cubicBezTo>
                  <a:cubicBezTo>
                    <a:pt x="0" y="53644"/>
                    <a:pt x="53645" y="0"/>
                    <a:pt x="119817" y="0"/>
                  </a:cubicBezTo>
                  <a:cubicBezTo>
                    <a:pt x="185990" y="0"/>
                    <a:pt x="239634" y="53644"/>
                    <a:pt x="239634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0BDC6F07-4FEE-0341-B0AE-C12371AFCB6E}"/>
                </a:ext>
              </a:extLst>
            </p:cNvPr>
            <p:cNvSpPr/>
            <p:nvPr/>
          </p:nvSpPr>
          <p:spPr>
            <a:xfrm>
              <a:off x="8637569" y="2207341"/>
              <a:ext cx="239634" cy="239634"/>
            </a:xfrm>
            <a:custGeom>
              <a:avLst/>
              <a:gdLst>
                <a:gd name="connsiteX0" fmla="*/ 239634 w 239634"/>
                <a:gd name="connsiteY0" fmla="*/ 119817 h 239634"/>
                <a:gd name="connsiteX1" fmla="*/ 119817 w 239634"/>
                <a:gd name="connsiteY1" fmla="*/ 239635 h 239634"/>
                <a:gd name="connsiteX2" fmla="*/ -1 w 239634"/>
                <a:gd name="connsiteY2" fmla="*/ 119817 h 239634"/>
                <a:gd name="connsiteX3" fmla="*/ 119817 w 239634"/>
                <a:gd name="connsiteY3" fmla="*/ 0 h 239634"/>
                <a:gd name="connsiteX4" fmla="*/ 239634 w 239634"/>
                <a:gd name="connsiteY4" fmla="*/ 119817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634" h="239634">
                  <a:moveTo>
                    <a:pt x="239634" y="119817"/>
                  </a:moveTo>
                  <a:cubicBezTo>
                    <a:pt x="239634" y="185991"/>
                    <a:pt x="185990" y="239635"/>
                    <a:pt x="119817" y="239635"/>
                  </a:cubicBezTo>
                  <a:cubicBezTo>
                    <a:pt x="53644" y="239635"/>
                    <a:pt x="-1" y="185991"/>
                    <a:pt x="-1" y="119817"/>
                  </a:cubicBezTo>
                  <a:cubicBezTo>
                    <a:pt x="-1" y="53644"/>
                    <a:pt x="53644" y="0"/>
                    <a:pt x="119817" y="0"/>
                  </a:cubicBezTo>
                  <a:cubicBezTo>
                    <a:pt x="185990" y="0"/>
                    <a:pt x="239634" y="53644"/>
                    <a:pt x="239634" y="11981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962A8E1-D8F8-0141-8B10-E4BE4795559E}"/>
                </a:ext>
              </a:extLst>
            </p:cNvPr>
            <p:cNvSpPr/>
            <p:nvPr/>
          </p:nvSpPr>
          <p:spPr>
            <a:xfrm>
              <a:off x="9190691" y="1873517"/>
              <a:ext cx="905233" cy="909262"/>
            </a:xfrm>
            <a:custGeom>
              <a:avLst/>
              <a:gdLst>
                <a:gd name="connsiteX0" fmla="*/ 764697 w 905233"/>
                <a:gd name="connsiteY0" fmla="*/ 140537 h 909262"/>
                <a:gd name="connsiteX1" fmla="*/ 764697 w 905233"/>
                <a:gd name="connsiteY1" fmla="*/ 819788 h 909262"/>
                <a:gd name="connsiteX2" fmla="*/ 710453 w 905233"/>
                <a:gd name="connsiteY2" fmla="*/ 874032 h 909262"/>
                <a:gd name="connsiteX3" fmla="*/ 550035 w 905233"/>
                <a:gd name="connsiteY3" fmla="*/ 877977 h 909262"/>
                <a:gd name="connsiteX4" fmla="*/ 546090 w 905233"/>
                <a:gd name="connsiteY4" fmla="*/ 717561 h 909262"/>
                <a:gd name="connsiteX5" fmla="*/ 550123 w 905233"/>
                <a:gd name="connsiteY5" fmla="*/ 713532 h 909262"/>
                <a:gd name="connsiteX6" fmla="*/ 606256 w 905233"/>
                <a:gd name="connsiteY6" fmla="*/ 657399 h 909262"/>
                <a:gd name="connsiteX7" fmla="*/ 606256 w 905233"/>
                <a:gd name="connsiteY7" fmla="*/ 298977 h 909262"/>
                <a:gd name="connsiteX8" fmla="*/ 247834 w 905233"/>
                <a:gd name="connsiteY8" fmla="*/ 298977 h 909262"/>
                <a:gd name="connsiteX9" fmla="*/ 191702 w 905233"/>
                <a:gd name="connsiteY9" fmla="*/ 355109 h 909262"/>
                <a:gd name="connsiteX10" fmla="*/ 31285 w 905233"/>
                <a:gd name="connsiteY10" fmla="*/ 351164 h 909262"/>
                <a:gd name="connsiteX11" fmla="*/ 31201 w 905233"/>
                <a:gd name="connsiteY11" fmla="*/ 194781 h 909262"/>
                <a:gd name="connsiteX12" fmla="*/ 85446 w 905233"/>
                <a:gd name="connsiteY12" fmla="*/ 140537 h 909262"/>
                <a:gd name="connsiteX13" fmla="*/ 764697 w 905233"/>
                <a:gd name="connsiteY13" fmla="*/ 140537 h 90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5233" h="909262">
                  <a:moveTo>
                    <a:pt x="764697" y="140537"/>
                  </a:moveTo>
                  <a:cubicBezTo>
                    <a:pt x="952079" y="328184"/>
                    <a:pt x="952079" y="632140"/>
                    <a:pt x="764697" y="819788"/>
                  </a:cubicBezTo>
                  <a:lnTo>
                    <a:pt x="710453" y="874032"/>
                  </a:lnTo>
                  <a:cubicBezTo>
                    <a:pt x="667245" y="919419"/>
                    <a:pt x="595424" y="921185"/>
                    <a:pt x="550035" y="877977"/>
                  </a:cubicBezTo>
                  <a:cubicBezTo>
                    <a:pt x="504648" y="834769"/>
                    <a:pt x="502882" y="762948"/>
                    <a:pt x="546090" y="717561"/>
                  </a:cubicBezTo>
                  <a:cubicBezTo>
                    <a:pt x="547400" y="716184"/>
                    <a:pt x="548745" y="714840"/>
                    <a:pt x="550123" y="713532"/>
                  </a:cubicBezTo>
                  <a:lnTo>
                    <a:pt x="606256" y="657399"/>
                  </a:lnTo>
                  <a:cubicBezTo>
                    <a:pt x="704959" y="558524"/>
                    <a:pt x="726417" y="419653"/>
                    <a:pt x="606256" y="298977"/>
                  </a:cubicBezTo>
                  <a:cubicBezTo>
                    <a:pt x="493478" y="186198"/>
                    <a:pt x="346537" y="200274"/>
                    <a:pt x="247834" y="298977"/>
                  </a:cubicBezTo>
                  <a:lnTo>
                    <a:pt x="191702" y="355109"/>
                  </a:lnTo>
                  <a:cubicBezTo>
                    <a:pt x="146315" y="398318"/>
                    <a:pt x="74494" y="396551"/>
                    <a:pt x="31285" y="351164"/>
                  </a:cubicBezTo>
                  <a:cubicBezTo>
                    <a:pt x="-10396" y="307381"/>
                    <a:pt x="-10433" y="238608"/>
                    <a:pt x="31201" y="194781"/>
                  </a:cubicBezTo>
                  <a:lnTo>
                    <a:pt x="85446" y="140537"/>
                  </a:lnTo>
                  <a:cubicBezTo>
                    <a:pt x="273093" y="-46846"/>
                    <a:pt x="577050" y="-46846"/>
                    <a:pt x="764697" y="140537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891537FC-02B2-2C4F-94F9-0F04689C4CFC}"/>
                </a:ext>
              </a:extLst>
            </p:cNvPr>
            <p:cNvSpPr/>
            <p:nvPr/>
          </p:nvSpPr>
          <p:spPr>
            <a:xfrm>
              <a:off x="10959930" y="1991910"/>
              <a:ext cx="960771" cy="671354"/>
            </a:xfrm>
            <a:custGeom>
              <a:avLst/>
              <a:gdLst>
                <a:gd name="connsiteX0" fmla="*/ 480129 w 960771"/>
                <a:gd name="connsiteY0" fmla="*/ 0 h 671354"/>
                <a:gd name="connsiteX1" fmla="*/ 960771 w 960771"/>
                <a:gd name="connsiteY1" fmla="*/ 480643 h 671354"/>
                <a:gd name="connsiteX2" fmla="*/ 960771 w 960771"/>
                <a:gd name="connsiteY2" fmla="*/ 557202 h 671354"/>
                <a:gd name="connsiteX3" fmla="*/ 847306 w 960771"/>
                <a:gd name="connsiteY3" fmla="*/ 670668 h 671354"/>
                <a:gd name="connsiteX4" fmla="*/ 733840 w 960771"/>
                <a:gd name="connsiteY4" fmla="*/ 557202 h 671354"/>
                <a:gd name="connsiteX5" fmla="*/ 733839 w 960771"/>
                <a:gd name="connsiteY5" fmla="*/ 478411 h 671354"/>
                <a:gd name="connsiteX6" fmla="*/ 480300 w 960771"/>
                <a:gd name="connsiteY6" fmla="*/ 225044 h 671354"/>
                <a:gd name="connsiteX7" fmla="*/ 226933 w 960771"/>
                <a:gd name="connsiteY7" fmla="*/ 478411 h 671354"/>
                <a:gd name="connsiteX8" fmla="*/ 226933 w 960771"/>
                <a:gd name="connsiteY8" fmla="*/ 557889 h 671354"/>
                <a:gd name="connsiteX9" fmla="*/ 113467 w 960771"/>
                <a:gd name="connsiteY9" fmla="*/ 671355 h 671354"/>
                <a:gd name="connsiteX10" fmla="*/ 2 w 960771"/>
                <a:gd name="connsiteY10" fmla="*/ 557889 h 671354"/>
                <a:gd name="connsiteX11" fmla="*/ 1 w 960771"/>
                <a:gd name="connsiteY11" fmla="*/ 481329 h 671354"/>
                <a:gd name="connsiteX12" fmla="*/ 479956 w 960771"/>
                <a:gd name="connsiteY12" fmla="*/ 0 h 671354"/>
                <a:gd name="connsiteX13" fmla="*/ 480129 w 960771"/>
                <a:gd name="connsiteY13" fmla="*/ 0 h 67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0771" h="671354">
                  <a:moveTo>
                    <a:pt x="480129" y="0"/>
                  </a:moveTo>
                  <a:cubicBezTo>
                    <a:pt x="745581" y="0"/>
                    <a:pt x="960771" y="215191"/>
                    <a:pt x="960771" y="480643"/>
                  </a:cubicBezTo>
                  <a:lnTo>
                    <a:pt x="960771" y="557202"/>
                  </a:lnTo>
                  <a:cubicBezTo>
                    <a:pt x="960771" y="619868"/>
                    <a:pt x="909971" y="670668"/>
                    <a:pt x="847306" y="670668"/>
                  </a:cubicBezTo>
                  <a:cubicBezTo>
                    <a:pt x="784640" y="670668"/>
                    <a:pt x="733840" y="619868"/>
                    <a:pt x="733840" y="557202"/>
                  </a:cubicBezTo>
                  <a:lnTo>
                    <a:pt x="733839" y="478411"/>
                  </a:lnTo>
                  <a:cubicBezTo>
                    <a:pt x="733839" y="338681"/>
                    <a:pt x="650929" y="225044"/>
                    <a:pt x="480300" y="225044"/>
                  </a:cubicBezTo>
                  <a:cubicBezTo>
                    <a:pt x="320829" y="225044"/>
                    <a:pt x="226933" y="338681"/>
                    <a:pt x="226933" y="478411"/>
                  </a:cubicBezTo>
                  <a:lnTo>
                    <a:pt x="226933" y="557889"/>
                  </a:lnTo>
                  <a:cubicBezTo>
                    <a:pt x="226933" y="620554"/>
                    <a:pt x="176132" y="671355"/>
                    <a:pt x="113467" y="671355"/>
                  </a:cubicBezTo>
                  <a:cubicBezTo>
                    <a:pt x="50802" y="671355"/>
                    <a:pt x="2" y="620554"/>
                    <a:pt x="2" y="557889"/>
                  </a:cubicBezTo>
                  <a:lnTo>
                    <a:pt x="1" y="481329"/>
                  </a:lnTo>
                  <a:cubicBezTo>
                    <a:pt x="-379" y="215878"/>
                    <a:pt x="214504" y="380"/>
                    <a:pt x="479956" y="0"/>
                  </a:cubicBezTo>
                  <a:cubicBezTo>
                    <a:pt x="480013" y="0"/>
                    <a:pt x="480071" y="0"/>
                    <a:pt x="480129" y="0"/>
                  </a:cubicBezTo>
                  <a:close/>
                </a:path>
              </a:pathLst>
            </a:custGeom>
            <a:solidFill>
              <a:srgbClr val="337373">
                <a:alpha val="30000"/>
              </a:srgbClr>
            </a:solidFill>
            <a:ln w="17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3" name="Slide Number" descr="Page Number">
            <a:extLst>
              <a:ext uri="{FF2B5EF4-FFF2-40B4-BE49-F238E27FC236}">
                <a16:creationId xmlns:a16="http://schemas.microsoft.com/office/drawing/2014/main" id="{71CCF0C4-0D3A-394C-82E9-4BA967DF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384" y="6530968"/>
            <a:ext cx="595746" cy="22402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spcBef>
                <a:spcPts val="0"/>
              </a:spcBef>
              <a:defRPr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23A240F-EAFE-E84F-B44C-6D7A08E0E4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" name="Confidential Note" descr="Confidential">
            <a:extLst>
              <a:ext uri="{FF2B5EF4-FFF2-40B4-BE49-F238E27FC236}">
                <a16:creationId xmlns:a16="http://schemas.microsoft.com/office/drawing/2014/main" id="{A715C20F-81CD-3240-9189-6D6D8E918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5701" y="6489658"/>
            <a:ext cx="4574307" cy="306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>
                <a:cs typeface="Calibri" panose="020F0502020204030204" pitchFamily="34" charset="0"/>
              </a:rPr>
              <a:t>CONFIDENTIAL •  For Internal Use Only</a:t>
            </a:r>
          </a:p>
        </p:txBody>
      </p:sp>
      <p:sp>
        <p:nvSpPr>
          <p:cNvPr id="105" name="Title" descr="Title">
            <a:extLst>
              <a:ext uri="{FF2B5EF4-FFF2-40B4-BE49-F238E27FC236}">
                <a16:creationId xmlns:a16="http://schemas.microsoft.com/office/drawing/2014/main" id="{CBC634EB-8B4D-FE45-B4A9-89A77ED992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022" y="465394"/>
            <a:ext cx="11017956" cy="543411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/>
              <a:t>Section divider</a:t>
            </a:r>
          </a:p>
        </p:txBody>
      </p:sp>
      <p:grpSp>
        <p:nvGrpSpPr>
          <p:cNvPr id="13" name="Graphic 4">
            <a:extLst>
              <a:ext uri="{FF2B5EF4-FFF2-40B4-BE49-F238E27FC236}">
                <a16:creationId xmlns:a16="http://schemas.microsoft.com/office/drawing/2014/main" id="{95075098-1E92-0017-6B21-5A9A77C0649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436199" y="6542027"/>
            <a:ext cx="437338" cy="172466"/>
            <a:chOff x="1847850" y="5010150"/>
            <a:chExt cx="2714372" cy="1070431"/>
          </a:xfrm>
          <a:solidFill>
            <a:schemeClr val="accent6"/>
          </a:solidFill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260D177-09D6-4BFD-4066-92A2E7D1B915}"/>
                </a:ext>
              </a:extLst>
            </p:cNvPr>
            <p:cNvSpPr/>
            <p:nvPr/>
          </p:nvSpPr>
          <p:spPr>
            <a:xfrm>
              <a:off x="1847850" y="5028933"/>
              <a:ext cx="895875" cy="1051576"/>
            </a:xfrm>
            <a:custGeom>
              <a:avLst/>
              <a:gdLst>
                <a:gd name="connsiteX0" fmla="*/ 670684 w 895875"/>
                <a:gd name="connsiteY0" fmla="*/ 600922 h 1051576"/>
                <a:gd name="connsiteX1" fmla="*/ 447866 w 895875"/>
                <a:gd name="connsiteY1" fmla="*/ 845032 h 1051576"/>
                <a:gd name="connsiteX2" fmla="*/ 225047 w 895875"/>
                <a:gd name="connsiteY2" fmla="*/ 600922 h 1051576"/>
                <a:gd name="connsiteX3" fmla="*/ 225047 w 895875"/>
                <a:gd name="connsiteY3" fmla="*/ 0 h 1051576"/>
                <a:gd name="connsiteX4" fmla="*/ 0 w 895875"/>
                <a:gd name="connsiteY4" fmla="*/ 0 h 1051576"/>
                <a:gd name="connsiteX5" fmla="*/ 0 w 895875"/>
                <a:gd name="connsiteY5" fmla="*/ 600922 h 1051576"/>
                <a:gd name="connsiteX6" fmla="*/ 447938 w 895875"/>
                <a:gd name="connsiteY6" fmla="*/ 1051577 h 1051576"/>
                <a:gd name="connsiteX7" fmla="*/ 895875 w 895875"/>
                <a:gd name="connsiteY7" fmla="*/ 600922 h 1051576"/>
                <a:gd name="connsiteX8" fmla="*/ 895875 w 895875"/>
                <a:gd name="connsiteY8" fmla="*/ 0 h 1051576"/>
                <a:gd name="connsiteX9" fmla="*/ 670756 w 895875"/>
                <a:gd name="connsiteY9" fmla="*/ 0 h 1051576"/>
                <a:gd name="connsiteX10" fmla="*/ 670756 w 895875"/>
                <a:gd name="connsiteY10" fmla="*/ 600922 h 105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5875" h="1051576">
                  <a:moveTo>
                    <a:pt x="670684" y="600922"/>
                  </a:moveTo>
                  <a:cubicBezTo>
                    <a:pt x="670684" y="775441"/>
                    <a:pt x="572253" y="845032"/>
                    <a:pt x="447866" y="845032"/>
                  </a:cubicBezTo>
                  <a:cubicBezTo>
                    <a:pt x="323479" y="845032"/>
                    <a:pt x="225047" y="775441"/>
                    <a:pt x="225047" y="600922"/>
                  </a:cubicBezTo>
                  <a:lnTo>
                    <a:pt x="225047" y="0"/>
                  </a:lnTo>
                  <a:lnTo>
                    <a:pt x="0" y="0"/>
                  </a:lnTo>
                  <a:lnTo>
                    <a:pt x="0" y="600922"/>
                  </a:lnTo>
                  <a:cubicBezTo>
                    <a:pt x="0" y="874899"/>
                    <a:pt x="199235" y="1051577"/>
                    <a:pt x="447938" y="1051577"/>
                  </a:cubicBezTo>
                  <a:cubicBezTo>
                    <a:pt x="696640" y="1051577"/>
                    <a:pt x="895875" y="874827"/>
                    <a:pt x="895875" y="600922"/>
                  </a:cubicBezTo>
                  <a:lnTo>
                    <a:pt x="895875" y="0"/>
                  </a:lnTo>
                  <a:lnTo>
                    <a:pt x="670756" y="0"/>
                  </a:lnTo>
                  <a:lnTo>
                    <a:pt x="670756" y="600922"/>
                  </a:lnTo>
                  <a:close/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851A8B3-936B-A0A3-8593-73012F233534}"/>
                </a:ext>
              </a:extLst>
            </p:cNvPr>
            <p:cNvSpPr/>
            <p:nvPr/>
          </p:nvSpPr>
          <p:spPr>
            <a:xfrm>
              <a:off x="2903271" y="5028933"/>
              <a:ext cx="823831" cy="509658"/>
            </a:xfrm>
            <a:custGeom>
              <a:avLst/>
              <a:gdLst>
                <a:gd name="connsiteX0" fmla="*/ 380352 w 823831"/>
                <a:gd name="connsiteY0" fmla="*/ 443890 h 509658"/>
                <a:gd name="connsiteX1" fmla="*/ 823831 w 823831"/>
                <a:gd name="connsiteY1" fmla="*/ 0 h 509658"/>
                <a:gd name="connsiteX2" fmla="*/ 531989 w 823831"/>
                <a:gd name="connsiteY2" fmla="*/ 0 h 509658"/>
                <a:gd name="connsiteX3" fmla="*/ 225119 w 823831"/>
                <a:gd name="connsiteY3" fmla="*/ 307154 h 509658"/>
                <a:gd name="connsiteX4" fmla="*/ 225119 w 823831"/>
                <a:gd name="connsiteY4" fmla="*/ 0 h 509658"/>
                <a:gd name="connsiteX5" fmla="*/ 0 w 823831"/>
                <a:gd name="connsiteY5" fmla="*/ 0 h 509658"/>
                <a:gd name="connsiteX6" fmla="*/ 0 w 823831"/>
                <a:gd name="connsiteY6" fmla="*/ 286211 h 509658"/>
                <a:gd name="connsiteX7" fmla="*/ 380352 w 823831"/>
                <a:gd name="connsiteY7" fmla="*/ 443890 h 50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3831" h="509658">
                  <a:moveTo>
                    <a:pt x="380352" y="443890"/>
                  </a:moveTo>
                  <a:lnTo>
                    <a:pt x="823831" y="0"/>
                  </a:lnTo>
                  <a:lnTo>
                    <a:pt x="531989" y="0"/>
                  </a:lnTo>
                  <a:lnTo>
                    <a:pt x="225119" y="307154"/>
                  </a:lnTo>
                  <a:lnTo>
                    <a:pt x="225119" y="0"/>
                  </a:lnTo>
                  <a:lnTo>
                    <a:pt x="0" y="0"/>
                  </a:lnTo>
                  <a:lnTo>
                    <a:pt x="0" y="286211"/>
                  </a:lnTo>
                  <a:cubicBezTo>
                    <a:pt x="0" y="484911"/>
                    <a:pt x="240003" y="584369"/>
                    <a:pt x="380352" y="443890"/>
                  </a:cubicBezTo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9DE35013-7271-7821-FD78-63120ABF6FC4}"/>
                </a:ext>
              </a:extLst>
            </p:cNvPr>
            <p:cNvSpPr/>
            <p:nvPr/>
          </p:nvSpPr>
          <p:spPr>
            <a:xfrm>
              <a:off x="2903271" y="5552068"/>
              <a:ext cx="823831" cy="509730"/>
            </a:xfrm>
            <a:custGeom>
              <a:avLst/>
              <a:gdLst>
                <a:gd name="connsiteX0" fmla="*/ 0 w 823831"/>
                <a:gd name="connsiteY0" fmla="*/ 223519 h 509730"/>
                <a:gd name="connsiteX1" fmla="*/ 0 w 823831"/>
                <a:gd name="connsiteY1" fmla="*/ 509731 h 509730"/>
                <a:gd name="connsiteX2" fmla="*/ 225119 w 823831"/>
                <a:gd name="connsiteY2" fmla="*/ 509731 h 509730"/>
                <a:gd name="connsiteX3" fmla="*/ 225119 w 823831"/>
                <a:gd name="connsiteY3" fmla="*/ 202577 h 509730"/>
                <a:gd name="connsiteX4" fmla="*/ 531989 w 823831"/>
                <a:gd name="connsiteY4" fmla="*/ 509731 h 509730"/>
                <a:gd name="connsiteX5" fmla="*/ 823831 w 823831"/>
                <a:gd name="connsiteY5" fmla="*/ 509731 h 509730"/>
                <a:gd name="connsiteX6" fmla="*/ 380352 w 823831"/>
                <a:gd name="connsiteY6" fmla="*/ 65768 h 509730"/>
                <a:gd name="connsiteX7" fmla="*/ 0 w 823831"/>
                <a:gd name="connsiteY7" fmla="*/ 223447 h 50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3831" h="509730">
                  <a:moveTo>
                    <a:pt x="0" y="223519"/>
                  </a:moveTo>
                  <a:lnTo>
                    <a:pt x="0" y="509731"/>
                  </a:lnTo>
                  <a:lnTo>
                    <a:pt x="225119" y="509731"/>
                  </a:lnTo>
                  <a:lnTo>
                    <a:pt x="225119" y="202577"/>
                  </a:lnTo>
                  <a:lnTo>
                    <a:pt x="531989" y="509731"/>
                  </a:lnTo>
                  <a:lnTo>
                    <a:pt x="823831" y="509731"/>
                  </a:lnTo>
                  <a:lnTo>
                    <a:pt x="380352" y="65768"/>
                  </a:lnTo>
                  <a:cubicBezTo>
                    <a:pt x="240003" y="-74711"/>
                    <a:pt x="0" y="24747"/>
                    <a:pt x="0" y="223447"/>
                  </a:cubicBezTo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5D510841-6965-2EF0-E566-1A2EF3F281FC}"/>
                </a:ext>
              </a:extLst>
            </p:cNvPr>
            <p:cNvSpPr/>
            <p:nvPr/>
          </p:nvSpPr>
          <p:spPr>
            <a:xfrm>
              <a:off x="3637371" y="5010150"/>
              <a:ext cx="924850" cy="1070431"/>
            </a:xfrm>
            <a:custGeom>
              <a:avLst/>
              <a:gdLst>
                <a:gd name="connsiteX0" fmla="*/ 699444 w 924850"/>
                <a:gd name="connsiteY0" fmla="*/ 833590 h 1070431"/>
                <a:gd name="connsiteX1" fmla="*/ 533642 w 924850"/>
                <a:gd name="connsiteY1" fmla="*/ 863816 h 1070431"/>
                <a:gd name="connsiteX2" fmla="*/ 224760 w 924850"/>
                <a:gd name="connsiteY2" fmla="*/ 535144 h 1070431"/>
                <a:gd name="connsiteX3" fmla="*/ 533283 w 924850"/>
                <a:gd name="connsiteY3" fmla="*/ 206544 h 1070431"/>
                <a:gd name="connsiteX4" fmla="*/ 776665 w 924850"/>
                <a:gd name="connsiteY4" fmla="*/ 300533 h 1070431"/>
                <a:gd name="connsiteX5" fmla="*/ 919530 w 924850"/>
                <a:gd name="connsiteY5" fmla="*/ 154656 h 1070431"/>
                <a:gd name="connsiteX6" fmla="*/ 525446 w 924850"/>
                <a:gd name="connsiteY6" fmla="*/ 0 h 1070431"/>
                <a:gd name="connsiteX7" fmla="*/ 0 w 924850"/>
                <a:gd name="connsiteY7" fmla="*/ 535216 h 1070431"/>
                <a:gd name="connsiteX8" fmla="*/ 521348 w 924850"/>
                <a:gd name="connsiteY8" fmla="*/ 1070432 h 1070431"/>
                <a:gd name="connsiteX9" fmla="*/ 924851 w 924850"/>
                <a:gd name="connsiteY9" fmla="*/ 966224 h 1070431"/>
                <a:gd name="connsiteX10" fmla="*/ 924851 w 924850"/>
                <a:gd name="connsiteY10" fmla="*/ 535216 h 1070431"/>
                <a:gd name="connsiteX11" fmla="*/ 699516 w 924850"/>
                <a:gd name="connsiteY11" fmla="*/ 535216 h 1070431"/>
                <a:gd name="connsiteX12" fmla="*/ 699516 w 924850"/>
                <a:gd name="connsiteY12" fmla="*/ 833590 h 10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4850" h="1070431">
                  <a:moveTo>
                    <a:pt x="699444" y="833590"/>
                  </a:moveTo>
                  <a:cubicBezTo>
                    <a:pt x="643362" y="852517"/>
                    <a:pt x="598784" y="863816"/>
                    <a:pt x="533642" y="863816"/>
                  </a:cubicBezTo>
                  <a:cubicBezTo>
                    <a:pt x="349938" y="863816"/>
                    <a:pt x="224760" y="728878"/>
                    <a:pt x="224760" y="535144"/>
                  </a:cubicBezTo>
                  <a:cubicBezTo>
                    <a:pt x="224760" y="341410"/>
                    <a:pt x="341022" y="206544"/>
                    <a:pt x="533283" y="206544"/>
                  </a:cubicBezTo>
                  <a:cubicBezTo>
                    <a:pt x="622080" y="206544"/>
                    <a:pt x="701817" y="238569"/>
                    <a:pt x="776665" y="300533"/>
                  </a:cubicBezTo>
                  <a:lnTo>
                    <a:pt x="919530" y="154656"/>
                  </a:lnTo>
                  <a:cubicBezTo>
                    <a:pt x="821602" y="55990"/>
                    <a:pt x="683770" y="0"/>
                    <a:pt x="525446" y="0"/>
                  </a:cubicBezTo>
                  <a:cubicBezTo>
                    <a:pt x="219727" y="0"/>
                    <a:pt x="0" y="223241"/>
                    <a:pt x="0" y="535216"/>
                  </a:cubicBezTo>
                  <a:cubicBezTo>
                    <a:pt x="0" y="847191"/>
                    <a:pt x="219727" y="1070432"/>
                    <a:pt x="521348" y="1070432"/>
                  </a:cubicBezTo>
                  <a:cubicBezTo>
                    <a:pt x="626969" y="1070432"/>
                    <a:pt x="831021" y="1032506"/>
                    <a:pt x="924851" y="966224"/>
                  </a:cubicBezTo>
                  <a:lnTo>
                    <a:pt x="924851" y="535216"/>
                  </a:lnTo>
                  <a:lnTo>
                    <a:pt x="699516" y="535216"/>
                  </a:lnTo>
                  <a:lnTo>
                    <a:pt x="699516" y="833590"/>
                  </a:lnTo>
                  <a:close/>
                </a:path>
              </a:pathLst>
            </a:custGeom>
            <a:grpFill/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solidFill>
                  <a:schemeClr val="accent6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468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UKG - Title Slide-Core-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3B10C7C-E9CB-3B4E-86EB-6C312F431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C6379C4-342A-E442-9C12-EBC7B2AD4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387438" y="4920477"/>
            <a:ext cx="6027216" cy="832443"/>
          </a:xfrm>
          <a:prstGeom prst="round2SameRect">
            <a:avLst>
              <a:gd name="adj1" fmla="val 26829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al Rectangle">
            <a:extLst>
              <a:ext uri="{FF2B5EF4-FFF2-40B4-BE49-F238E27FC236}">
                <a16:creationId xmlns:a16="http://schemas.microsoft.com/office/drawing/2014/main" id="{55917C4E-578A-D446-8AAE-88C5508CA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7438" y="-1"/>
            <a:ext cx="6027217" cy="49204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resenter's Name" descr="Presenter's Name">
            <a:extLst>
              <a:ext uri="{FF2B5EF4-FFF2-40B4-BE49-F238E27FC236}">
                <a16:creationId xmlns:a16="http://schemas.microsoft.com/office/drawing/2014/main" id="{C98B76B8-BC0C-9642-A665-E3BBC4000A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6680" y="5013951"/>
            <a:ext cx="5146920" cy="5325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Presenter’s Name</a:t>
            </a:r>
          </a:p>
        </p:txBody>
      </p:sp>
      <p:sp>
        <p:nvSpPr>
          <p:cNvPr id="18" name="Date" descr="Date">
            <a:extLst>
              <a:ext uri="{FF2B5EF4-FFF2-40B4-BE49-F238E27FC236}">
                <a16:creationId xmlns:a16="http://schemas.microsoft.com/office/drawing/2014/main" id="{99B4100F-02A8-6F48-B35F-FCA3890EC68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96680" y="4239491"/>
            <a:ext cx="5146920" cy="320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9" name="Presentation Title" descr="Presentation Title">
            <a:extLst>
              <a:ext uri="{FF2B5EF4-FFF2-40B4-BE49-F238E27FC236}">
                <a16:creationId xmlns:a16="http://schemas.microsoft.com/office/drawing/2014/main" id="{97D0CC7C-7B6F-304F-8212-2BFB7C10BA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680" y="1447310"/>
            <a:ext cx="5146920" cy="269871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5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D48F277-8A91-E748-7050-CCF19C35CD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42313"/>
          <a:stretch>
            <a:fillRect/>
          </a:stretch>
        </p:blipFill>
        <p:spPr>
          <a:xfrm>
            <a:off x="796680" y="240216"/>
            <a:ext cx="2799107" cy="107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2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28" r:id="rId2"/>
    <p:sldLayoutId id="2147483684" r:id="rId3"/>
    <p:sldLayoutId id="2147483761" r:id="rId4"/>
    <p:sldLayoutId id="2147483961" r:id="rId5"/>
    <p:sldLayoutId id="2147483953" r:id="rId6"/>
    <p:sldLayoutId id="2147483702" r:id="rId7"/>
    <p:sldLayoutId id="2147483665" r:id="rId8"/>
    <p:sldLayoutId id="2147483962" r:id="rId9"/>
    <p:sldLayoutId id="2147483965" r:id="rId10"/>
    <p:sldLayoutId id="2147483966" r:id="rId11"/>
    <p:sldLayoutId id="2147483967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28600" algn="l" defTabSz="4572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61963" indent="-222250" algn="l" defTabSz="457200" rtl="0" eaLnBrk="1" latinLnBrk="0" hangingPunct="1">
        <a:lnSpc>
          <a:spcPct val="90000"/>
        </a:lnSpc>
        <a:spcBef>
          <a:spcPts val="0"/>
        </a:spcBef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88975" indent="-220663" algn="l" defTabSz="4572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2250" algn="l" defTabSz="4572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upport.freedomscientific.com/Downloads/JAW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nvaccess.org/download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w3.org/WAI/ARIA/apg/patterns/" TargetMode="Externa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dequeuniversity.com/en/docs/screen-readers-and-input-methods/jaws-guide.pdf" TargetMode="External"/><Relationship Id="rId7" Type="http://schemas.openxmlformats.org/officeDocument/2006/relationships/hyperlink" Target="https://media.dequeuniversity.com/en/docs/screen-readers-and-input-methods/talkback-guide.pdf" TargetMode="External"/><Relationship Id="rId2" Type="http://schemas.openxmlformats.org/officeDocument/2006/relationships/hyperlink" Target="https://dequeuniversity.com/screenreade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a.dequeuniversity.com/en/docs/screen-readers-and-input-methods/voiceover-ios-guide.pdf" TargetMode="External"/><Relationship Id="rId5" Type="http://schemas.openxmlformats.org/officeDocument/2006/relationships/hyperlink" Target="https://media.dequeuniversity.com/en/docs/screen-readers-and-input-methods/voiceover-macos-guide.pdf" TargetMode="External"/><Relationship Id="rId4" Type="http://schemas.openxmlformats.org/officeDocument/2006/relationships/hyperlink" Target="https://media.dequeuniversity.com/en/docs/screen-readers-and-input-methods/nvda-guide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allels.com/products/desktop/" TargetMode="External"/><Relationship Id="rId2" Type="http://schemas.openxmlformats.org/officeDocument/2006/relationships/hyperlink" Target="https://services.tctc.edu/TDClient/323/InfoTech/KB/ArticleDet?ID=2130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www.microsoft.com/en-us/software-download/windows11" TargetMode="External"/><Relationship Id="rId4" Type="http://schemas.openxmlformats.org/officeDocument/2006/relationships/hyperlink" Target="https://mac.getutm.ap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912302A7-4464-C048-BFCF-C02E2716A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680" y="1716258"/>
            <a:ext cx="5146920" cy="2429762"/>
          </a:xfrm>
        </p:spPr>
        <p:txBody>
          <a:bodyPr lIns="0" tIns="0" rIns="0" bIns="0" anchor="t"/>
          <a:lstStyle/>
          <a:p>
            <a:r>
              <a:rPr lang="en-US"/>
              <a:t>Accessibility testing for everyone:</a:t>
            </a:r>
            <a:br>
              <a:rPr lang="en-US"/>
            </a:br>
            <a:r>
              <a:rPr lang="en-US"/>
              <a:t>Getting started</a:t>
            </a:r>
            <a:br>
              <a:rPr lang="en-US"/>
            </a:br>
            <a:r>
              <a:rPr lang="en-US"/>
              <a:t>with screen readers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8D622-1F55-086F-FAF4-BE8FB7E46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November 18, 2025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803D6C0-FF7E-35FC-CE72-5AD908781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680" y="5190978"/>
            <a:ext cx="5146920" cy="485993"/>
          </a:xfrm>
        </p:spPr>
        <p:txBody>
          <a:bodyPr/>
          <a:lstStyle/>
          <a:p>
            <a:r>
              <a:rPr lang="en-US"/>
              <a:t>Becky Gibson &amp; Bruno Torquato</a:t>
            </a:r>
          </a:p>
        </p:txBody>
      </p:sp>
    </p:spTree>
    <p:extLst>
      <p:ext uri="{BB962C8B-B14F-4D97-AF65-F5344CB8AC3E}">
        <p14:creationId xmlns:p14="http://schemas.microsoft.com/office/powerpoint/2010/main" val="91046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50F573-CBBC-C7DC-6C9B-6233AF13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JAWS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8B7C08-3A12-7673-3C70-044FB7F5E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5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3980CA-73CE-7B58-974B-4F30F143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>
                <a:ea typeface="Calibri"/>
                <a:cs typeface="Calibri"/>
              </a:rPr>
              <a:t>About JAWS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2A0C2C-9774-AFA9-F62F-E8726D1B2841}"/>
              </a:ext>
            </a:extLst>
          </p:cNvPr>
          <p:cNvSpPr txBox="1"/>
          <p:nvPr/>
        </p:nvSpPr>
        <p:spPr>
          <a:xfrm>
            <a:off x="479322" y="1585451"/>
            <a:ext cx="8031384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chemeClr val="bg2">
                    <a:lumMod val="10000"/>
                  </a:schemeClr>
                </a:solidFill>
                <a:ea typeface="Calibri"/>
                <a:cs typeface="Calibri"/>
                <a:hlinkClick r:id="rId2"/>
              </a:rPr>
              <a:t>Job Access With Speech</a:t>
            </a:r>
            <a:endParaRPr lang="en-US" sz="2800">
              <a:solidFill>
                <a:schemeClr val="bg2">
                  <a:lumMod val="10000"/>
                </a:schemeClr>
              </a:solidFill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chemeClr val="bg2">
                    <a:lumMod val="10000"/>
                  </a:schemeClr>
                </a:solidFill>
                <a:ea typeface="Calibri"/>
                <a:cs typeface="Calibri"/>
              </a:rPr>
              <a:t>Paid screen reader developed by Freedom Scientific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chemeClr val="bg2">
                    <a:lumMod val="10000"/>
                  </a:schemeClr>
                </a:solidFill>
                <a:ea typeface="Calibri"/>
                <a:cs typeface="Calibri"/>
              </a:rPr>
              <a:t>Most widely used desktop screen reader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chemeClr val="bg2">
                    <a:lumMod val="10000"/>
                  </a:schemeClr>
                </a:solidFill>
                <a:ea typeface="Calibri"/>
                <a:cs typeface="Calibri"/>
              </a:rPr>
              <a:t>Most compatible with Chrome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chemeClr val="bg2">
                    <a:lumMod val="10000"/>
                  </a:schemeClr>
                </a:solidFill>
                <a:ea typeface="Calibri"/>
                <a:cs typeface="Calibri"/>
              </a:rPr>
              <a:t>Expensive</a:t>
            </a:r>
          </a:p>
          <a:p>
            <a:pPr marL="457200" indent="-457200">
              <a:buFont typeface="Arial"/>
              <a:buChar char="•"/>
            </a:pPr>
            <a:endParaRPr lang="en-US" sz="2800">
              <a:solidFill>
                <a:schemeClr val="bg2">
                  <a:lumMod val="10000"/>
                </a:schemeClr>
              </a:solidFill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2800">
              <a:solidFill>
                <a:schemeClr val="bg2">
                  <a:lumMod val="10000"/>
                </a:schemeClr>
              </a:solidFill>
              <a:ea typeface="Calibri"/>
              <a:cs typeface="Calibri"/>
            </a:endParaRPr>
          </a:p>
          <a:p>
            <a:endParaRPr lang="en-US" sz="2800">
              <a:solidFill>
                <a:schemeClr val="bg2">
                  <a:lumMod val="10000"/>
                </a:schemeClr>
              </a:solidFill>
              <a:ea typeface="Calibri"/>
              <a:cs typeface="Calibri"/>
            </a:endParaRPr>
          </a:p>
          <a:p>
            <a:endParaRPr lang="en-US" sz="2800">
              <a:solidFill>
                <a:schemeClr val="bg2">
                  <a:lumMod val="10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6" name="Content Placeholder 5" descr="JAWS logo">
            <a:extLst>
              <a:ext uri="{FF2B5EF4-FFF2-40B4-BE49-F238E27FC236}">
                <a16:creationId xmlns:a16="http://schemas.microsoft.com/office/drawing/2014/main" id="{F58F9560-5E00-67C9-606E-3F9144F6ECB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6" b="-240"/>
          <a:stretch>
            <a:fillRect/>
          </a:stretch>
        </p:blipFill>
        <p:spPr>
          <a:xfrm>
            <a:off x="9528453" y="170826"/>
            <a:ext cx="2446132" cy="2050412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C11A4F-0D78-D80F-9D39-B3CE29D3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586DF4-24B8-B347-319B-F05679C8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>
                <a:ea typeface="Calibri"/>
                <a:cs typeface="Calibri"/>
              </a:rPr>
              <a:t>JAWS – Navigation Basics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64A8A4-194C-E1A0-9273-BD5849B3E742}"/>
              </a:ext>
            </a:extLst>
          </p:cNvPr>
          <p:cNvSpPr txBox="1"/>
          <p:nvPr/>
        </p:nvSpPr>
        <p:spPr>
          <a:xfrm>
            <a:off x="642787" y="1842951"/>
            <a:ext cx="315005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>
                    <a:lumMod val="49000"/>
                  </a:schemeClr>
                </a:solidFill>
                <a:ea typeface="Calibri"/>
                <a:cs typeface="Calibri"/>
              </a:rPr>
              <a:t>In desktop layout, </a:t>
            </a:r>
            <a:r>
              <a:rPr lang="en-US" sz="2400" b="1">
                <a:solidFill>
                  <a:schemeClr val="tx1">
                    <a:lumMod val="49000"/>
                  </a:schemeClr>
                </a:solidFill>
                <a:ea typeface="Calibri"/>
                <a:cs typeface="Calibri"/>
              </a:rPr>
              <a:t>Insert</a:t>
            </a:r>
            <a:r>
              <a:rPr lang="en-US" sz="2400">
                <a:solidFill>
                  <a:schemeClr val="tx1">
                    <a:lumMod val="49000"/>
                  </a:schemeClr>
                </a:solidFill>
                <a:ea typeface="Calibri"/>
                <a:cs typeface="Calibri"/>
              </a:rPr>
              <a:t> is the JAWS modifier key (referenced in keyboard commands as JAWS) by default. The JAWS modifier can be used in conjunction with other keys to quickly navigate.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CE81EDB-0DDB-E79B-695E-824FAEA2F6C9}"/>
              </a:ext>
            </a:extLst>
          </p:cNvPr>
          <p:cNvGraphicFramePr>
            <a:graphicFrameLocks noGrp="1"/>
          </p:cNvGraphicFramePr>
          <p:nvPr>
            <p:ph idx="15"/>
          </p:nvPr>
        </p:nvGraphicFramePr>
        <p:xfrm>
          <a:off x="4392217" y="1444625"/>
          <a:ext cx="7245585" cy="4358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59104">
                  <a:extLst>
                    <a:ext uri="{9D8B030D-6E8A-4147-A177-3AD203B41FA5}">
                      <a16:colId xmlns:a16="http://schemas.microsoft.com/office/drawing/2014/main" val="1659030083"/>
                    </a:ext>
                  </a:extLst>
                </a:gridCol>
                <a:gridCol w="3786481">
                  <a:extLst>
                    <a:ext uri="{9D8B030D-6E8A-4147-A177-3AD203B41FA5}">
                      <a16:colId xmlns:a16="http://schemas.microsoft.com/office/drawing/2014/main" val="22680916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Keyboard Command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Action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927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JAWS + J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Display JAWS menu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665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Control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Pause current announcement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11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JAWS + Down Arrow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Continue announcement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438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JAWS + Space + S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Turn off speech mode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775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JAWS + Z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Turn on Virtual PC Cursor (Browse Mode)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670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JAWS + F4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Exit JAWS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74405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814A41-0687-DB9F-E162-0B78AD62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25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26ECFB-98A0-AD9D-9337-F02791F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>
                <a:ea typeface="Calibri"/>
                <a:cs typeface="Calibri"/>
              </a:rPr>
              <a:t>JAWS – Browse Mode (Virtual PC Cursor On) Navigation</a:t>
            </a:r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6F8A305-F43B-60BD-F626-9236A9A3C75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0388" y="1658938"/>
          <a:ext cx="11071224" cy="4572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92089">
                  <a:extLst>
                    <a:ext uri="{9D8B030D-6E8A-4147-A177-3AD203B41FA5}">
                      <a16:colId xmlns:a16="http://schemas.microsoft.com/office/drawing/2014/main" val="933657274"/>
                    </a:ext>
                  </a:extLst>
                </a:gridCol>
                <a:gridCol w="6379135">
                  <a:extLst>
                    <a:ext uri="{9D8B030D-6E8A-4147-A177-3AD203B41FA5}">
                      <a16:colId xmlns:a16="http://schemas.microsoft.com/office/drawing/2014/main" val="30197343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Keyboard Command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Action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515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Tab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Navigate to next focusable element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843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Up/Down Arrow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Read previous/next line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842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Enter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Activate a button or link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0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H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Move to next heading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856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L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Move to next list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309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F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Move to next form element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732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T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Move to next table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122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Control + Alt + Up/Down Arrow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Within table, move to cell above/below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438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Control + Alt + Left/Right Arrow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Within table, move to cell to left/right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89268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054D25-348B-5008-4202-440CF9BB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36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9B703CA-C379-58B4-53E2-A921B0470255}"/>
              </a:ext>
            </a:extLst>
          </p:cNvPr>
          <p:cNvGraphicFramePr>
            <a:graphicFrameLocks noGrp="1"/>
          </p:cNvGraphicFramePr>
          <p:nvPr>
            <p:ph idx="15"/>
          </p:nvPr>
        </p:nvGraphicFramePr>
        <p:xfrm>
          <a:off x="560388" y="2027918"/>
          <a:ext cx="11079161" cy="3108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92320">
                  <a:extLst>
                    <a:ext uri="{9D8B030D-6E8A-4147-A177-3AD203B41FA5}">
                      <a16:colId xmlns:a16="http://schemas.microsoft.com/office/drawing/2014/main" val="1023140484"/>
                    </a:ext>
                  </a:extLst>
                </a:gridCol>
                <a:gridCol w="6486841">
                  <a:extLst>
                    <a:ext uri="{9D8B030D-6E8A-4147-A177-3AD203B41FA5}">
                      <a16:colId xmlns:a16="http://schemas.microsoft.com/office/drawing/2014/main" val="11300650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Keyboard Command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Action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854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Enter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Enter Forms mode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691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+ (plus key)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Exit Forms mode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970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Spacebar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Select/deselect checkbox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325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Alt + Down Arrow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Expand combo box/menu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309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Up/Down Arrow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Navigate radio buttons, menu options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5001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2B2755-7587-74BE-1E32-D45798C8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2C2913-A303-B2BE-80F6-92517261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>
                <a:ea typeface="Calibri"/>
                <a:cs typeface="Calibri"/>
              </a:rPr>
              <a:t>JAWS – Forms Mode (Virtual PC Cursor Off) Navigation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90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DF2D4-C53F-0CE5-19BE-83EF3E5C5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D7A5D6-96DA-970C-3286-F407C8F96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>
                <a:ea typeface="Calibri"/>
                <a:cs typeface="Calibri"/>
              </a:rPr>
              <a:t>JAWS – View Item Lists</a:t>
            </a:r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0374F5A-7B6D-9A70-5EE2-DBE4E9DFE0F5}"/>
              </a:ext>
            </a:extLst>
          </p:cNvPr>
          <p:cNvGraphicFramePr>
            <a:graphicFrameLocks noGrp="1"/>
          </p:cNvGraphicFramePr>
          <p:nvPr>
            <p:ph idx="15"/>
          </p:nvPr>
        </p:nvGraphicFramePr>
        <p:xfrm>
          <a:off x="560068" y="1776774"/>
          <a:ext cx="7301669" cy="2072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13218">
                  <a:extLst>
                    <a:ext uri="{9D8B030D-6E8A-4147-A177-3AD203B41FA5}">
                      <a16:colId xmlns:a16="http://schemas.microsoft.com/office/drawing/2014/main" val="1023140484"/>
                    </a:ext>
                  </a:extLst>
                </a:gridCol>
                <a:gridCol w="3888451">
                  <a:extLst>
                    <a:ext uri="{9D8B030D-6E8A-4147-A177-3AD203B41FA5}">
                      <a16:colId xmlns:a16="http://schemas.microsoft.com/office/drawing/2014/main" val="11300650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Keyboard Command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Action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854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JAWS + F6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Display list of Headings, 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691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JAWS + F7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Display a list of Links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970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JAWS + Ctrl + R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Display a list of landmarks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325692"/>
                  </a:ext>
                </a:extLst>
              </a:tr>
            </a:tbl>
          </a:graphicData>
        </a:graphic>
      </p:graphicFrame>
      <p:pic>
        <p:nvPicPr>
          <p:cNvPr id="4" name="Picture 3" descr="Screenshot of JAWS Document Regions Listing">
            <a:extLst>
              <a:ext uri="{FF2B5EF4-FFF2-40B4-BE49-F238E27FC236}">
                <a16:creationId xmlns:a16="http://schemas.microsoft.com/office/drawing/2014/main" id="{369CA8C4-86B8-4EF4-6ED4-362B67A5C3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7"/>
          <a:stretch>
            <a:fillRect/>
          </a:stretch>
        </p:blipFill>
        <p:spPr>
          <a:xfrm>
            <a:off x="8292661" y="382858"/>
            <a:ext cx="3503833" cy="54887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14CC33-3FE5-D1A8-A52B-991B63344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59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F99519-F72B-9534-1D62-A78CBEC67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JAWS – View Text Viewer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0B962-487F-3199-6632-0CA30280B1E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60066" y="1679625"/>
            <a:ext cx="5451852" cy="4132240"/>
          </a:xfrm>
        </p:spPr>
        <p:txBody>
          <a:bodyPr/>
          <a:lstStyle/>
          <a:p>
            <a:r>
              <a:rPr lang="en-US"/>
              <a:t>JAWS + J &gt; Utilities &gt; Settings Center &gt; Braille and Text Viewer &gt; Text Viewer &gt; Show Text Viewer</a:t>
            </a:r>
          </a:p>
          <a:p>
            <a:r>
              <a:rPr lang="en-US"/>
              <a:t>Check Show Text Viewer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7" name="Picture 6" descr="Screenshot of top of UKG home page with JAWS cursor around the navigation and JAWS text output of “Navigation regions” display. ">
            <a:extLst>
              <a:ext uri="{FF2B5EF4-FFF2-40B4-BE49-F238E27FC236}">
                <a16:creationId xmlns:a16="http://schemas.microsoft.com/office/drawing/2014/main" id="{0A4DD791-9777-7111-940E-EF72088F3E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598"/>
          <a:stretch>
            <a:fillRect/>
          </a:stretch>
        </p:blipFill>
        <p:spPr>
          <a:xfrm>
            <a:off x="344384" y="3596960"/>
            <a:ext cx="7772400" cy="2654714"/>
          </a:xfrm>
          <a:prstGeom prst="rect">
            <a:avLst/>
          </a:prstGeom>
        </p:spPr>
      </p:pic>
      <p:pic>
        <p:nvPicPr>
          <p:cNvPr id="6" name="Picture 5" descr="Screenshot of JAWS Text Viewer settings">
            <a:extLst>
              <a:ext uri="{FF2B5EF4-FFF2-40B4-BE49-F238E27FC236}">
                <a16:creationId xmlns:a16="http://schemas.microsoft.com/office/drawing/2014/main" id="{4A275DBD-F536-0A2B-A471-114D78F5DD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1" r="1"/>
          <a:stretch>
            <a:fillRect/>
          </a:stretch>
        </p:blipFill>
        <p:spPr>
          <a:xfrm>
            <a:off x="7315200" y="465394"/>
            <a:ext cx="4532416" cy="356121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E04225-3CBC-C426-770F-ED0443857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0D0AB-6C9D-EE50-B247-77BC554A8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637161-EE3F-E28C-6FB0-6A765FF9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58C7E-3038-0B21-A231-0C9E5AAA2B3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60066" y="1712282"/>
            <a:ext cx="11155966" cy="40995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The user must be able to navigate in all 4 directions and read each cell in the 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The screen reader should announce column headers when navigating left/right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The screen reader should announce row headers when navigating up/down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It should also orient the user about where in the table they are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Some screen readers orient with more info than others (e.g. just "Row 4" compared to “Column 2 of 5, Row 4 of 10” 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DFAB27-E563-D7E9-1391-023DDA690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68" y="357535"/>
            <a:ext cx="11078776" cy="1443524"/>
          </a:xfrm>
        </p:spPr>
        <p:txBody>
          <a:bodyPr lIns="0" tIns="0" rIns="0" bIns="0" anchor="t"/>
          <a:lstStyle/>
          <a:p>
            <a:r>
              <a:rPr lang="en-US"/>
              <a:t>JAWS Demo – What to Listen For</a:t>
            </a:r>
            <a:br>
              <a:rPr lang="en-US">
                <a:ea typeface="Calibri"/>
                <a:cs typeface="Calibri"/>
              </a:rPr>
            </a:br>
            <a:r>
              <a:rPr lang="en-US" sz="4000">
                <a:ea typeface="Calibri"/>
                <a:cs typeface="Calibri"/>
              </a:rPr>
              <a:t>Navigating Tables</a:t>
            </a:r>
          </a:p>
        </p:txBody>
      </p:sp>
    </p:spTree>
    <p:extLst>
      <p:ext uri="{BB962C8B-B14F-4D97-AF65-F5344CB8AC3E}">
        <p14:creationId xmlns:p14="http://schemas.microsoft.com/office/powerpoint/2010/main" val="402204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7E9E4-C6E3-BA2A-B2AD-5E4DB7552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E38B96-6FCA-DF24-11AA-8A41EB9BD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Demo: JAWS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773FE3-35A0-A5CE-71CF-2220C530C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2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610ED8-2896-2588-F8D8-32546316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NVDA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9144B1-E01D-44E7-920D-C203BAEF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0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5CFB5-18A3-CF1C-3A0B-63CE98393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25B066-EAA1-EB68-B0C6-C28669895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69" y="345225"/>
            <a:ext cx="11064242" cy="784592"/>
          </a:xfrm>
        </p:spPr>
        <p:txBody>
          <a:bodyPr lIns="0" tIns="0" rIns="0" bIns="0"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04607-52EF-9EB1-D293-CCE54E488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1129817"/>
            <a:ext cx="5535931" cy="5382958"/>
          </a:xfrm>
        </p:spPr>
        <p:txBody>
          <a:bodyPr lIns="0" tIns="0" rIns="0" bIns="0" anchor="t">
            <a:no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/>
              <a:t>Who uses screen readers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/>
              <a:t>Screen reader browser pairings</a:t>
            </a:r>
            <a:endParaRPr lang="en-US" sz="2000">
              <a:ea typeface="Calibri"/>
              <a:cs typeface="Calibri"/>
            </a:endParaRPr>
          </a:p>
          <a:p>
            <a:pPr marL="342265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/>
              <a:t>Browse/focus mode</a:t>
            </a:r>
            <a:endParaRPr lang="en-US" sz="2000">
              <a:ea typeface="Calibri" panose="020F0502020204030204"/>
              <a:cs typeface="Calibri" panose="020F0502020204030204"/>
            </a:endParaRPr>
          </a:p>
          <a:p>
            <a:pPr marL="342265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/>
              <a:t>Basic testing techniques</a:t>
            </a:r>
            <a:endParaRPr lang="en-US" sz="2000">
              <a:ea typeface="Calibri"/>
              <a:cs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>
                <a:ea typeface="Calibri"/>
                <a:cs typeface="Calibri"/>
              </a:rPr>
              <a:t>JAWS</a:t>
            </a:r>
          </a:p>
          <a:p>
            <a:pPr marL="575945" lvl="1" indent="-342900">
              <a:spcBef>
                <a:spcPts val="600"/>
              </a:spcBef>
            </a:pPr>
            <a:r>
              <a:rPr lang="en-US" sz="2000"/>
              <a:t>Basic keys and navigation</a:t>
            </a:r>
            <a:endParaRPr lang="en-US" sz="2000">
              <a:ea typeface="Calibri" panose="020F0502020204030204"/>
              <a:cs typeface="Calibri" panose="020F0502020204030204"/>
            </a:endParaRPr>
          </a:p>
          <a:p>
            <a:pPr marL="575945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/>
              <a:t>Demo</a:t>
            </a:r>
            <a:endParaRPr lang="en-US" sz="2000">
              <a:ea typeface="Calibri" panose="020F0502020204030204"/>
              <a:cs typeface="Calibri" panose="020F0502020204030204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/>
              <a:t>NVDA</a:t>
            </a:r>
            <a:endParaRPr lang="en-US" sz="2000">
              <a:ea typeface="Calibri"/>
              <a:cs typeface="Calibri"/>
            </a:endParaRPr>
          </a:p>
          <a:p>
            <a:pPr marL="575945" lvl="1" indent="-342900">
              <a:spcBef>
                <a:spcPts val="600"/>
              </a:spcBef>
            </a:pPr>
            <a:r>
              <a:rPr lang="en-US" sz="2000"/>
              <a:t>Basic keys and navigation</a:t>
            </a:r>
            <a:endParaRPr lang="en-US" sz="2000">
              <a:ea typeface="Calibri"/>
              <a:cs typeface="Calibri"/>
            </a:endParaRPr>
          </a:p>
          <a:p>
            <a:pPr marL="575945" lvl="1" indent="-342900">
              <a:spcBef>
                <a:spcPts val="600"/>
              </a:spcBef>
            </a:pPr>
            <a:r>
              <a:rPr lang="en-US" sz="2000"/>
              <a:t>Demo</a:t>
            </a:r>
            <a:endParaRPr lang="en-US" sz="2000">
              <a:ea typeface="Calibri"/>
              <a:cs typeface="Calibri"/>
            </a:endParaRPr>
          </a:p>
          <a:p>
            <a:pPr marL="342265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>
                <a:ea typeface="Calibri"/>
                <a:cs typeface="Calibri"/>
              </a:rPr>
              <a:t>VoiceOver</a:t>
            </a:r>
          </a:p>
          <a:p>
            <a:pPr marL="575945" lvl="1" indent="-342900">
              <a:spcBef>
                <a:spcPts val="600"/>
              </a:spcBef>
            </a:pPr>
            <a:r>
              <a:rPr lang="en-US" sz="2000"/>
              <a:t>Basic keys and navigation</a:t>
            </a:r>
            <a:endParaRPr lang="en-US" sz="2000">
              <a:ea typeface="Calibri" panose="020F0502020204030204"/>
              <a:cs typeface="Calibri" panose="020F0502020204030204"/>
            </a:endParaRPr>
          </a:p>
          <a:p>
            <a:pPr marL="575945" lvl="1" indent="-342900">
              <a:spcBef>
                <a:spcPts val="600"/>
              </a:spcBef>
            </a:pPr>
            <a:r>
              <a:rPr lang="en-US" sz="2000"/>
              <a:t>Demo</a:t>
            </a:r>
          </a:p>
          <a:p>
            <a:pPr marL="34258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>
                <a:ea typeface="Calibri"/>
                <a:cs typeface="Calibri"/>
              </a:rPr>
              <a:t>Table Navigation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2A2C94-CF0A-1BFD-5756-18FCD75C8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2" r="15036" b="-3"/>
          <a:stretch>
            <a:fillRect/>
          </a:stretch>
        </p:blipFill>
        <p:spPr>
          <a:xfrm>
            <a:off x="5490434" y="1206017"/>
            <a:ext cx="5643641" cy="4446643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96865F-5862-EAE4-C5F0-32457CC2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384" y="6530968"/>
            <a:ext cx="595746" cy="22402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23A240F-EAFE-E84F-B44C-6D7A08E0E409}" type="slidenum">
              <a:rPr lang="en-US" sz="15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73249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4D93A6-6DA1-052E-37C3-E6F816577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>
                <a:ea typeface="Calibri"/>
                <a:cs typeface="Calibri"/>
              </a:rPr>
              <a:t>About NVDA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CFD49-9A42-50F3-8994-34F5A1A7C00B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lIns="0" tIns="0" rIns="0" bIns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Non-Visual Desktop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From non-profit </a:t>
            </a:r>
            <a:r>
              <a:rPr lang="en-US">
                <a:ea typeface="Calibri"/>
                <a:cs typeface="Calibri"/>
                <a:hlinkClick r:id="rId2"/>
              </a:rPr>
              <a:t>NV Access</a:t>
            </a:r>
            <a:endParaRPr lang="en-US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Free, open-source screen reader for Windows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Developed by 2 blind engineers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Translated into 55 languages by volunteers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Compatible with Chrome and Firefox</a:t>
            </a: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6" name="Picture 5" descr="NVDA logo.">
            <a:extLst>
              <a:ext uri="{FF2B5EF4-FFF2-40B4-BE49-F238E27FC236}">
                <a16:creationId xmlns:a16="http://schemas.microsoft.com/office/drawing/2014/main" id="{08B2EEC4-FBCC-8305-57E2-D7CE343D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3843" y="190500"/>
            <a:ext cx="1905000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071FDB-32E4-D63A-E6B3-E059FF08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6D5B7B-104A-46D0-6428-D18530ABF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>
                <a:ea typeface="Calibri"/>
                <a:cs typeface="Calibri"/>
              </a:rPr>
              <a:t>NVDA – Navigation Basics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C764F3-581F-58C1-5B38-164BF830AC50}"/>
              </a:ext>
            </a:extLst>
          </p:cNvPr>
          <p:cNvSpPr txBox="1"/>
          <p:nvPr/>
        </p:nvSpPr>
        <p:spPr>
          <a:xfrm>
            <a:off x="642787" y="1715951"/>
            <a:ext cx="315005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292A2C"/>
                </a:solidFill>
                <a:latin typeface="Calibri"/>
                <a:ea typeface="Calibri"/>
                <a:cs typeface="Calibri"/>
              </a:rPr>
              <a:t>Insert</a:t>
            </a:r>
            <a:r>
              <a:rPr lang="en-US" sz="2400">
                <a:solidFill>
                  <a:srgbClr val="292A2C"/>
                </a:solidFill>
                <a:latin typeface="Calibri"/>
                <a:ea typeface="Calibri"/>
                <a:cs typeface="Calibri"/>
              </a:rPr>
              <a:t> (also known as the NVDA key) is the NVDA modifier key. Some keyboard shortcuts require the NVDA key in conjunction with other keys. </a:t>
            </a:r>
            <a:r>
              <a:rPr lang="en-US" sz="2400" b="1">
                <a:solidFill>
                  <a:srgbClr val="292A2C"/>
                </a:solidFill>
                <a:latin typeface="Calibri"/>
                <a:ea typeface="Calibri"/>
                <a:cs typeface="Calibri"/>
              </a:rPr>
              <a:t>Caps Lock</a:t>
            </a:r>
            <a:r>
              <a:rPr lang="en-US" sz="2400">
                <a:solidFill>
                  <a:srgbClr val="292A2C"/>
                </a:solidFill>
                <a:latin typeface="Calibri"/>
                <a:ea typeface="Calibri"/>
                <a:cs typeface="Calibri"/>
              </a:rPr>
              <a:t> can also be configured as the modifier key.</a:t>
            </a:r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CF2EC99-CD6A-2937-9B9F-FE8B00D36167}"/>
              </a:ext>
            </a:extLst>
          </p:cNvPr>
          <p:cNvGraphicFramePr>
            <a:graphicFrameLocks noGrp="1"/>
          </p:cNvGraphicFramePr>
          <p:nvPr>
            <p:ph idx="15"/>
          </p:nvPr>
        </p:nvGraphicFramePr>
        <p:xfrm>
          <a:off x="4125783" y="1317004"/>
          <a:ext cx="7518222" cy="46340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59111">
                  <a:extLst>
                    <a:ext uri="{9D8B030D-6E8A-4147-A177-3AD203B41FA5}">
                      <a16:colId xmlns:a16="http://schemas.microsoft.com/office/drawing/2014/main" val="4072880862"/>
                    </a:ext>
                  </a:extLst>
                </a:gridCol>
                <a:gridCol w="3759111">
                  <a:extLst>
                    <a:ext uri="{9D8B030D-6E8A-4147-A177-3AD203B41FA5}">
                      <a16:colId xmlns:a16="http://schemas.microsoft.com/office/drawing/2014/main" val="254427799"/>
                    </a:ext>
                  </a:extLst>
                </a:gridCol>
              </a:tblGrid>
              <a:tr h="645346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Keyboard Command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Action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749799"/>
                  </a:ext>
                </a:extLst>
              </a:tr>
              <a:tr h="645346"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Control + Alt + N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Start/Restart NVDA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51067"/>
                  </a:ext>
                </a:extLst>
              </a:tr>
              <a:tr h="645346"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NVDA + Q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Quit NVDA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189415"/>
                  </a:ext>
                </a:extLst>
              </a:tr>
              <a:tr h="645346"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NVDA + N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Open NVDA Menu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731580"/>
                  </a:ext>
                </a:extLst>
              </a:tr>
              <a:tr h="645346"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Control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Pause current announcement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7659"/>
                  </a:ext>
                </a:extLst>
              </a:tr>
              <a:tr h="645346"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Mute/Unmute Speech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NVDA + S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465131"/>
                  </a:ext>
                </a:extLst>
              </a:tr>
              <a:tr h="64534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NVDA + Space </a:t>
                      </a:r>
                    </a:p>
                  </a:txBody>
                  <a:tcPr marL="76200" marR="152399" marT="76200" marB="76200" anchor="ctr">
                    <a:lnL w="9524">
                      <a:solidFill>
                        <a:srgbClr val="0078D4"/>
                      </a:solidFill>
                    </a:lnL>
                    <a:lnR w="9524">
                      <a:solidFill>
                        <a:srgbClr val="0078D4"/>
                      </a:solidFill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78D4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>
                          <a:solidFill>
                            <a:srgbClr val="242424"/>
                          </a:solidFill>
                          <a:effectLst/>
                          <a:latin typeface="Segoe UI"/>
                        </a:rPr>
                        <a:t>Toggle between browse and focus mode</a:t>
                      </a:r>
                    </a:p>
                  </a:txBody>
                  <a:tcPr marL="76200" marR="152399" marT="76200" marB="76200" anchor="ctr">
                    <a:lnL w="9524">
                      <a:solidFill>
                        <a:srgbClr val="0078D4"/>
                      </a:solidFill>
                    </a:lnL>
                    <a:lnR w="9524">
                      <a:solidFill>
                        <a:srgbClr val="0078D4"/>
                      </a:solidFill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78D4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81744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4D299-3E1B-E27C-C241-69DB908D6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5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F8FEFE-E7FB-FD49-CFA6-0F20E751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>
                <a:ea typeface="Calibri"/>
                <a:cs typeface="Calibri"/>
              </a:rPr>
              <a:t>NVDA – Browse Mode Navigation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42C8C8-76B3-C2EE-E850-C30D8BA729EB}"/>
              </a:ext>
            </a:extLst>
          </p:cNvPr>
          <p:cNvSpPr txBox="1"/>
          <p:nvPr/>
        </p:nvSpPr>
        <p:spPr>
          <a:xfrm>
            <a:off x="557675" y="1070008"/>
            <a:ext cx="1072661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>
                    <a:lumMod val="49000"/>
                  </a:schemeClr>
                </a:solidFill>
                <a:ea typeface="Calibri"/>
                <a:cs typeface="Calibri"/>
              </a:rPr>
              <a:t>NVDA automatically switches between Browse and Focus modes, but the user can switch modes using </a:t>
            </a:r>
            <a:r>
              <a:rPr lang="en-US" sz="2000" b="1">
                <a:solidFill>
                  <a:schemeClr val="tx1">
                    <a:lumMod val="49000"/>
                  </a:schemeClr>
                </a:solidFill>
                <a:ea typeface="Calibri"/>
                <a:cs typeface="Calibri"/>
              </a:rPr>
              <a:t>Insert + Spacebar.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13DA4A0-BDDF-B5B8-D547-72DE8E604113}"/>
              </a:ext>
            </a:extLst>
          </p:cNvPr>
          <p:cNvGraphicFramePr>
            <a:graphicFrameLocks noGrp="1"/>
          </p:cNvGraphicFramePr>
          <p:nvPr>
            <p:ph idx="15"/>
          </p:nvPr>
        </p:nvGraphicFramePr>
        <p:xfrm>
          <a:off x="560388" y="1794594"/>
          <a:ext cx="11079162" cy="4572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39581">
                  <a:extLst>
                    <a:ext uri="{9D8B030D-6E8A-4147-A177-3AD203B41FA5}">
                      <a16:colId xmlns:a16="http://schemas.microsoft.com/office/drawing/2014/main" val="3907727296"/>
                    </a:ext>
                  </a:extLst>
                </a:gridCol>
                <a:gridCol w="5539581">
                  <a:extLst>
                    <a:ext uri="{9D8B030D-6E8A-4147-A177-3AD203B41FA5}">
                      <a16:colId xmlns:a16="http://schemas.microsoft.com/office/drawing/2014/main" val="15341625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</a:rPr>
                        <a:t>Keyboard Command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</a:rPr>
                        <a:t>Action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035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Tab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Navigate to next focusable element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314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Up/Down Arrow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Navigate to previous/next element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341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Enter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Activate a button or link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492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H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Move to next heading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272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L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Move to next list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201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K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Move to next link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235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T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Move to next table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87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Control + Alt + Up/Down Arrow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Within table, move to cell above/below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24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Control + Alt + Left/Right Arrow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Within table, move to cell to left/right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42416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C33E1F-48F7-6C89-4B12-F5E0AB8F0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1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32DF5-CCFB-7F30-AA32-8F3C814FA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EC297F-51AA-3E76-9B63-6C4596ED9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36DB9-9B28-B1A8-60EE-FBCD323C0EBD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lIns="0" tIns="0" rIns="0" bIns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NVDA + F7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Displays a list of:</a:t>
            </a:r>
          </a:p>
          <a:p>
            <a:pPr marL="576263" lvl="1" indent="-342900"/>
            <a:r>
              <a:rPr lang="en-US">
                <a:ea typeface="Calibri"/>
                <a:cs typeface="Calibri"/>
              </a:rPr>
              <a:t>Links</a:t>
            </a:r>
          </a:p>
          <a:p>
            <a:pPr marL="576263" lvl="1" indent="-342900"/>
            <a:r>
              <a:rPr lang="en-US">
                <a:ea typeface="Calibri"/>
                <a:cs typeface="Calibri"/>
              </a:rPr>
              <a:t>Headings</a:t>
            </a:r>
          </a:p>
          <a:p>
            <a:pPr marL="576263" lvl="1" indent="-342900"/>
            <a:r>
              <a:rPr lang="en-US">
                <a:ea typeface="Calibri"/>
                <a:cs typeface="Calibri"/>
              </a:rPr>
              <a:t>Form Fields</a:t>
            </a:r>
          </a:p>
          <a:p>
            <a:pPr marL="576263" lvl="1" indent="-342900"/>
            <a:r>
              <a:rPr lang="en-US">
                <a:ea typeface="Calibri"/>
                <a:cs typeface="Calibri"/>
              </a:rPr>
              <a:t>Buttons</a:t>
            </a:r>
          </a:p>
          <a:p>
            <a:pPr marL="576263" lvl="1" indent="-342900"/>
            <a:r>
              <a:rPr lang="en-US">
                <a:ea typeface="Calibri"/>
                <a:cs typeface="Calibri"/>
              </a:rPr>
              <a:t>Landmarks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842D86-57EE-0E54-2B93-4D92C1D7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>
                <a:cs typeface="Calibri"/>
              </a:rPr>
              <a:t>NVDA – display a list of elements</a:t>
            </a:r>
            <a:endParaRPr lang="en-US"/>
          </a:p>
        </p:txBody>
      </p:sp>
      <p:pic>
        <p:nvPicPr>
          <p:cNvPr id="6" name="Picture 5" descr="Screenshot of NVDA Elements List">
            <a:extLst>
              <a:ext uri="{FF2B5EF4-FFF2-40B4-BE49-F238E27FC236}">
                <a16:creationId xmlns:a16="http://schemas.microsoft.com/office/drawing/2014/main" id="{98409780-72B6-E3BC-0103-56E73B2AD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132" y="1019671"/>
            <a:ext cx="5638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7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00B22-7159-1A15-53A5-2063F5629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869518-03AD-28BD-9F73-A47F28DEB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>
                <a:ea typeface="Calibri"/>
                <a:cs typeface="Calibri"/>
              </a:rPr>
              <a:t>NVDA Helpful Settings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A1343-8506-1E32-71E5-C5A7403D661F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lIns="0" tIns="0" rIns="0" bIns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Turn on speech viewer</a:t>
            </a:r>
          </a:p>
          <a:p>
            <a:pPr marL="576263" lvl="1" indent="-342900"/>
            <a:r>
              <a:rPr lang="en-US">
                <a:ea typeface="Calibri"/>
                <a:cs typeface="Calibri"/>
              </a:rPr>
              <a:t>NVDA + N &gt; Tools &gt; Speech Viewer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Announce browse/focus mode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Turn off "clickable" announcement</a:t>
            </a:r>
          </a:p>
        </p:txBody>
      </p:sp>
      <p:pic>
        <p:nvPicPr>
          <p:cNvPr id="8" name="Picture 7" descr="Screenshot of NVDA Menu with Tools &gt; Speech viewer highlighted">
            <a:extLst>
              <a:ext uri="{FF2B5EF4-FFF2-40B4-BE49-F238E27FC236}">
                <a16:creationId xmlns:a16="http://schemas.microsoft.com/office/drawing/2014/main" id="{9F0D1BDD-C6B2-4CDB-1BB2-A53D64AA3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665" y="1270946"/>
            <a:ext cx="6426200" cy="3073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81C8E8-9FAD-1130-F04E-8390DD689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15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4C1DC7-2458-58E2-CD7C-6A9DC1591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NVDA – Desktop Mode Keyboard Layout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94F67-88D0-6740-549A-84BB7F2B3CD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76104" y="1843873"/>
            <a:ext cx="4742953" cy="4166063"/>
          </a:xfrm>
        </p:spPr>
        <p:txBody>
          <a:bodyPr/>
          <a:lstStyle/>
          <a:p>
            <a:r>
              <a:rPr lang="en-US"/>
              <a:t>We recommend using NVDA’s “desktop” layout with the insert key: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Most documentation and guidance about how to use NVDA assumes desktop mode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err="1"/>
              <a:t>CapsLock</a:t>
            </a:r>
            <a:r>
              <a:rPr lang="en-US"/>
              <a:t> as a modifier key does not work reliably on our VDI testing environments</a:t>
            </a:r>
          </a:p>
        </p:txBody>
      </p:sp>
      <p:pic>
        <p:nvPicPr>
          <p:cNvPr id="13" name="Picture 12" descr="A screenshot of NVDA’s Welcome screen with the options section highlighted">
            <a:extLst>
              <a:ext uri="{FF2B5EF4-FFF2-40B4-BE49-F238E27FC236}">
                <a16:creationId xmlns:a16="http://schemas.microsoft.com/office/drawing/2014/main" id="{E8447802-CF0C-C768-8372-5FB3CD00D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074" y="1664914"/>
            <a:ext cx="5656662" cy="32989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625D02-91CE-0054-832B-BD75DC5E8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97074" y="3277965"/>
            <a:ext cx="2533269" cy="125185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4D6EDD-66E6-5C0B-59CC-87B280F8F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84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4C1DC7-2458-58E2-CD7C-6A9DC1591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NVDA – Text Announce Browse / Focus Mode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94F67-88D0-6740-549A-84BB7F2B3CD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76104" y="1843873"/>
            <a:ext cx="5010418" cy="2276183"/>
          </a:xfrm>
        </p:spPr>
        <p:txBody>
          <a:bodyPr/>
          <a:lstStyle/>
          <a:p>
            <a:r>
              <a:rPr lang="en-US"/>
              <a:t>NVDA + N &gt; Preferences &gt; Settings &gt; Browse Mode</a:t>
            </a:r>
          </a:p>
          <a:p>
            <a:r>
              <a:rPr lang="en-US"/>
              <a:t>Uncheck Audio indication of browse and focus modes</a:t>
            </a:r>
          </a:p>
        </p:txBody>
      </p:sp>
      <p:pic>
        <p:nvPicPr>
          <p:cNvPr id="7" name="Picture 6" descr="Screenshot of NVDA Browse Mode Settings">
            <a:extLst>
              <a:ext uri="{FF2B5EF4-FFF2-40B4-BE49-F238E27FC236}">
                <a16:creationId xmlns:a16="http://schemas.microsoft.com/office/drawing/2014/main" id="{DA26FDBD-4E72-56D6-F84B-A5DF9D214A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0560"/>
          <a:stretch>
            <a:fillRect/>
          </a:stretch>
        </p:blipFill>
        <p:spPr>
          <a:xfrm>
            <a:off x="6002557" y="1101793"/>
            <a:ext cx="5709943" cy="41117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625D02-91CE-0054-832B-BD75DC5E8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14246" y="3558746"/>
            <a:ext cx="2407235" cy="25153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4D6EDD-66E6-5C0B-59CC-87B280F8F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8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B15D38-FA20-434D-F00A-D4C62352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NVDA - Turn off “clickable” announcement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7795E-BDC7-568F-A700-30543124D6E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022521" y="1679625"/>
            <a:ext cx="4138059" cy="4132240"/>
          </a:xfrm>
        </p:spPr>
        <p:txBody>
          <a:bodyPr/>
          <a:lstStyle/>
          <a:p>
            <a:r>
              <a:rPr lang="en-US"/>
              <a:t>NVDA + N &gt; Preferences &gt; Settings &gt; Document Formatting</a:t>
            </a:r>
          </a:p>
          <a:p>
            <a:r>
              <a:rPr lang="en-US"/>
              <a:t>Uncheck Clickable</a:t>
            </a:r>
          </a:p>
          <a:p>
            <a:endParaRPr lang="en-US"/>
          </a:p>
        </p:txBody>
      </p:sp>
      <p:pic>
        <p:nvPicPr>
          <p:cNvPr id="6" name="Picture 5" descr="Screenshot of NVDA Document Format Settings ">
            <a:extLst>
              <a:ext uri="{FF2B5EF4-FFF2-40B4-BE49-F238E27FC236}">
                <a16:creationId xmlns:a16="http://schemas.microsoft.com/office/drawing/2014/main" id="{6B42365A-D2B1-5696-1323-CDD1F9CA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841" y="1679625"/>
            <a:ext cx="6134100" cy="372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76C095-4429-9FDC-92A4-0C7ADC1C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6538" y="4298665"/>
            <a:ext cx="2407235" cy="26097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158621-5E66-5401-B020-475172541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59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A2219-5E2F-4AF4-4561-CC3A102C0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B5B343-1123-0390-42D8-D1671E739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NVDA - Turn off indent announcement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32B63-1A7E-8483-EA66-B9F6CBE8FA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022521" y="1679625"/>
            <a:ext cx="4138059" cy="4132240"/>
          </a:xfrm>
        </p:spPr>
        <p:txBody>
          <a:bodyPr/>
          <a:lstStyle/>
          <a:p>
            <a:r>
              <a:rPr lang="en-US"/>
              <a:t>NVDA + N &gt; Preferences &gt; Settings &gt; Document Formatting</a:t>
            </a:r>
          </a:p>
          <a:p>
            <a:r>
              <a:rPr lang="en-US"/>
              <a:t>Set Line indent reporting to none</a:t>
            </a:r>
          </a:p>
          <a:p>
            <a:r>
              <a:rPr lang="en-US"/>
              <a:t>This eliminates beeps between some items and announcement of “no indent”.</a:t>
            </a:r>
          </a:p>
          <a:p>
            <a:endParaRPr lang="en-US"/>
          </a:p>
        </p:txBody>
      </p:sp>
      <p:pic>
        <p:nvPicPr>
          <p:cNvPr id="7" name="Picture 6" descr="Screenshot of NVDA Document Formatting Settings scrolled to Line Indentation control">
            <a:extLst>
              <a:ext uri="{FF2B5EF4-FFF2-40B4-BE49-F238E27FC236}">
                <a16:creationId xmlns:a16="http://schemas.microsoft.com/office/drawing/2014/main" id="{7393C378-40D3-880C-7A70-18C1F460F2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533" y="1408947"/>
            <a:ext cx="5908604" cy="35129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C34061-07C3-0F41-EDBC-714B7D9D3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6538" y="2889995"/>
            <a:ext cx="2407235" cy="28853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1B6959-49CE-DDE0-5DE1-E63E11A1C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4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88112-0802-3A12-D6A1-56DB07EEB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C18501-7558-F77B-7815-F698D13B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68" y="357535"/>
            <a:ext cx="11078776" cy="1443524"/>
          </a:xfrm>
        </p:spPr>
        <p:txBody>
          <a:bodyPr lIns="0" tIns="0" rIns="0" bIns="0" anchor="t"/>
          <a:lstStyle/>
          <a:p>
            <a:r>
              <a:rPr lang="en-US"/>
              <a:t>NVDA Demo – What to Listen For</a:t>
            </a:r>
            <a:br>
              <a:rPr lang="en-US">
                <a:ea typeface="Calibri"/>
                <a:cs typeface="Calibri"/>
              </a:rPr>
            </a:br>
            <a:r>
              <a:rPr lang="en-US" sz="4000">
                <a:ea typeface="Calibri"/>
                <a:cs typeface="Calibri"/>
              </a:rPr>
              <a:t>Navigating Tabs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13608A-3D9C-E7ED-954E-A7C05E4BC9C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82878" y="1890958"/>
            <a:ext cx="11155966" cy="40995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In Browse Mode</a:t>
            </a:r>
          </a:p>
          <a:p>
            <a:pPr marL="576263" lvl="1" indent="-342900"/>
            <a:r>
              <a:rPr lang="en-US"/>
              <a:t>The name and tab role</a:t>
            </a:r>
          </a:p>
          <a:p>
            <a:pPr marL="576263" lvl="1" indent="-342900"/>
            <a:r>
              <a:rPr lang="en-US"/>
              <a:t>The selected tab is announced as “selected”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In Focus Mode</a:t>
            </a:r>
          </a:p>
          <a:p>
            <a:pPr marL="576263" lvl="1" indent="-342900"/>
            <a:r>
              <a:rPr lang="en-US"/>
              <a:t>Upon entering the tab list – “tab control” </a:t>
            </a:r>
          </a:p>
          <a:p>
            <a:pPr marL="576263" lvl="1" indent="-342900"/>
            <a:r>
              <a:rPr lang="en-US"/>
              <a:t>The current tab name and role and “selected” (tab focus should go to the selected tab)</a:t>
            </a:r>
          </a:p>
          <a:p>
            <a:pPr marL="576263" lvl="1" indent="-342900"/>
            <a:r>
              <a:rPr lang="en-US"/>
              <a:t>The tab position within the total list – “x of y” example: “tab 1 of seven”</a:t>
            </a:r>
          </a:p>
          <a:p>
            <a:pPr marL="576263" lvl="1" indent="-342900"/>
            <a:r>
              <a:rPr lang="en-US"/>
              <a:t>(maybe) The tab panel name when the user navigates into it</a:t>
            </a:r>
          </a:p>
          <a:p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850AD0-37CE-1DC0-33E8-E6D9C702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12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B8C0A0-5283-3625-5AF1-618BDA2A1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uses screen readers?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BC7CF-B616-1212-8E45-F8E85C37C26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/>
              <a:t>People who 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Blind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Low-vision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Process information better auditorily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People with learning disabilities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And probably more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7B76E8-F1F4-86A5-0775-51791907F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1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CA300-79F7-3650-1A84-582F13266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5360F4-F72A-CBB4-353B-41A54B91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Demo: NVDA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D75F60-C2B0-EB53-68A0-42EF2F3AB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9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7BA032-989E-B0E3-7DD5-72AACE80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VoiceOver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DF582D-CBC1-D2B0-F2E8-3E133E75C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2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F2A21F-DC10-231A-4E02-2955C9D7E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69" y="345225"/>
            <a:ext cx="5777135" cy="784592"/>
          </a:xfrm>
        </p:spPr>
        <p:txBody>
          <a:bodyPr lIns="0" tIns="0" rIns="0" bIns="0" anchor="t"/>
          <a:lstStyle/>
          <a:p>
            <a:r>
              <a:rPr lang="en-US">
                <a:ea typeface="Calibri"/>
                <a:cs typeface="Calibri"/>
              </a:rPr>
              <a:t>About VoiceOver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23C8C-45D4-E064-BF34-CC715707C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69" y="1582616"/>
            <a:ext cx="8767337" cy="4149970"/>
          </a:xfrm>
        </p:spPr>
        <p:txBody>
          <a:bodyPr lIns="0" tIns="0" rIns="0" bIns="0" anchor="t"/>
          <a:lstStyle/>
          <a:p>
            <a:pPr marL="342900" indent="-342900">
              <a:buChar char="•"/>
            </a:pPr>
            <a:r>
              <a:rPr lang="en-US" sz="3200">
                <a:ea typeface="Calibri" panose="020F0502020204030204"/>
                <a:cs typeface="Calibri" panose="020F0502020204030204"/>
              </a:rPr>
              <a:t>Apple's proprietary screen reader</a:t>
            </a:r>
          </a:p>
          <a:p>
            <a:pPr marL="342900" indent="-342900">
              <a:buFont typeface="Arial"/>
              <a:buChar char="•"/>
            </a:pPr>
            <a:r>
              <a:rPr lang="en-US" sz="3200">
                <a:ea typeface="Calibri" panose="020F0502020204030204"/>
                <a:cs typeface="Calibri" panose="020F0502020204030204"/>
              </a:rPr>
              <a:t>Built into MacOS and iOS </a:t>
            </a:r>
          </a:p>
          <a:p>
            <a:pPr marL="342900" indent="-342900">
              <a:buFont typeface="Arial"/>
              <a:buChar char="•"/>
            </a:pPr>
            <a:r>
              <a:rPr lang="en-US" sz="3200">
                <a:ea typeface="Calibri" panose="020F0502020204030204"/>
                <a:cs typeface="Calibri" panose="020F0502020204030204"/>
              </a:rPr>
              <a:t>Most compatible with Safari</a:t>
            </a:r>
          </a:p>
          <a:p>
            <a:pPr marL="575945" lvl="1" indent="-342900">
              <a:buFont typeface="Courier New"/>
              <a:buChar char="o"/>
            </a:pPr>
            <a:r>
              <a:rPr lang="en-US" sz="2800">
                <a:ea typeface="Calibri" panose="020F0502020204030204"/>
                <a:cs typeface="Calibri" panose="020F0502020204030204"/>
              </a:rPr>
              <a:t>Can be used with Chrome (may have issues/unexpected interactions)</a:t>
            </a:r>
          </a:p>
          <a:p>
            <a:pPr marL="342900" indent="-342900">
              <a:buFont typeface="Arial"/>
              <a:buChar char="•"/>
            </a:pPr>
            <a:r>
              <a:rPr lang="en-US" sz="3000">
                <a:ea typeface="Calibri" panose="020F0502020204030204"/>
                <a:cs typeface="Calibri" panose="020F0502020204030204"/>
              </a:rPr>
              <a:t>Can have a learning curve if you're used to JAWS/NVDA</a:t>
            </a:r>
          </a:p>
          <a:p>
            <a:pPr marL="342900" indent="-342900">
              <a:buFont typeface="Arial"/>
              <a:buChar char="•"/>
            </a:pPr>
            <a:endParaRPr lang="en-US" sz="28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DCFB31-64FD-F70B-00D0-DE4C4CE67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9"/>
          </p:nvPr>
        </p:nvPicPr>
        <p:blipFill>
          <a:blip r:embed="rId2"/>
          <a:srcRect l="52104" t="5917" r="25990" b="1183"/>
          <a:stretch>
            <a:fillRect/>
          </a:stretch>
        </p:blipFill>
        <p:spPr>
          <a:xfrm>
            <a:off x="9331183" y="215733"/>
            <a:ext cx="2436996" cy="2150096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1F3481-2FE9-BECD-EA3C-810A9AB4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0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A6BF44-B36C-2E43-0300-AECC11070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>
                <a:ea typeface="Calibri"/>
                <a:cs typeface="Calibri"/>
              </a:rPr>
              <a:t>Important Commands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4629B1-AF7D-661F-FE85-AB9C5935CD3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54480" y="1632857"/>
            <a:ext cx="5663439" cy="4177840"/>
          </a:xfrm>
        </p:spPr>
        <p:txBody>
          <a:bodyPr lIns="0" tIns="0" rIns="0" bIns="0" anchor="t"/>
          <a:lstStyle/>
          <a:p>
            <a:r>
              <a:rPr lang="en-US" sz="3200" b="1">
                <a:ea typeface="Calibri"/>
                <a:cs typeface="Calibri"/>
              </a:rPr>
              <a:t>To turn on/off:</a:t>
            </a:r>
            <a:endParaRPr lang="en-US" sz="320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3200">
                <a:ea typeface="Calibri"/>
                <a:cs typeface="Calibri"/>
              </a:rPr>
              <a:t>System Settings &gt; Accessibility &gt; VoiceOver</a:t>
            </a:r>
          </a:p>
          <a:p>
            <a:pPr marL="342900" indent="-342900">
              <a:buFont typeface="Arial"/>
              <a:buChar char="•"/>
            </a:pPr>
            <a:r>
              <a:rPr lang="en-US" sz="3200">
                <a:ea typeface="Calibri"/>
                <a:cs typeface="Calibri"/>
              </a:rPr>
              <a:t>Command + F5</a:t>
            </a:r>
          </a:p>
          <a:p>
            <a:endParaRPr lang="en-US" sz="3200">
              <a:ea typeface="Calibri"/>
              <a:cs typeface="Calibri"/>
            </a:endParaRPr>
          </a:p>
          <a:p>
            <a:r>
              <a:rPr lang="en-US" sz="3200" b="1">
                <a:ea typeface="Calibri"/>
                <a:cs typeface="Calibri"/>
              </a:rPr>
              <a:t>To pause/restart reading:</a:t>
            </a:r>
            <a:endParaRPr lang="en-US" sz="320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3200">
                <a:ea typeface="Calibri"/>
                <a:cs typeface="Calibri"/>
              </a:rPr>
              <a:t>Control</a:t>
            </a: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BBDC8689-DC82-76D2-9FAC-892D29171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104" t="5917" r="25990" b="1183"/>
          <a:stretch>
            <a:fillRect/>
          </a:stretch>
        </p:blipFill>
        <p:spPr>
          <a:xfrm>
            <a:off x="9331183" y="215733"/>
            <a:ext cx="2436996" cy="215009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B86E36-E110-5A89-9735-2728650F2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15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CE39C6-148D-BCBA-C201-2D7BA3AA4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>
                <a:ea typeface="Calibri"/>
                <a:cs typeface="Calibri"/>
              </a:rPr>
              <a:t>Web Navigation Settings</a:t>
            </a:r>
            <a:endParaRPr lang="en-US"/>
          </a:p>
        </p:txBody>
      </p:sp>
      <p:pic>
        <p:nvPicPr>
          <p:cNvPr id="6" name="Content Placeholder 5" descr="A screenshot of VoiceOver Utility in the “Web” tab">
            <a:extLst>
              <a:ext uri="{FF2B5EF4-FFF2-40B4-BE49-F238E27FC236}">
                <a16:creationId xmlns:a16="http://schemas.microsoft.com/office/drawing/2014/main" id="{0E83EE83-4F7E-B0EA-2738-EAD5CED0DDF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/>
          <a:stretch>
            <a:fillRect/>
          </a:stretch>
        </p:blipFill>
        <p:spPr>
          <a:xfrm>
            <a:off x="2256795" y="1453427"/>
            <a:ext cx="7728857" cy="4813234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0E1183-82DA-DE39-C3D8-26C6E87FA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31971" y="2634343"/>
            <a:ext cx="2884714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377324-F6D8-D761-A29B-47283DDD1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57799" y="3418115"/>
            <a:ext cx="3820885" cy="44631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B36FB7-18E3-D71B-7627-45C21AF36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31970" y="4680857"/>
            <a:ext cx="1567543" cy="21771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427DC4-46DF-10AF-E118-C3CAC864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72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A0BF37-DDFD-45A6-DC12-AED80083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>
                <a:ea typeface="Calibri"/>
                <a:cs typeface="Calibri"/>
              </a:rPr>
              <a:t>Visual Settings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F55C59-0D90-5B46-90C2-0091EF7A22ED}"/>
              </a:ext>
            </a:extLst>
          </p:cNvPr>
          <p:cNvSpPr txBox="1"/>
          <p:nvPr/>
        </p:nvSpPr>
        <p:spPr>
          <a:xfrm>
            <a:off x="744308" y="1025951"/>
            <a:ext cx="874666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>
                    <a:lumMod val="49000"/>
                  </a:schemeClr>
                </a:solidFill>
                <a:ea typeface="Calibri"/>
                <a:cs typeface="Calibri"/>
              </a:rPr>
              <a:t>The Show VoiceOver cursor and caption panel settings are checked by default.</a:t>
            </a:r>
          </a:p>
        </p:txBody>
      </p:sp>
      <p:pic>
        <p:nvPicPr>
          <p:cNvPr id="9" name="Content Placeholder 8" descr="A screenshot of VoiceOver Utility with the “Show VoiceOver cursor” checkbox  highlighted">
            <a:extLst>
              <a:ext uri="{FF2B5EF4-FFF2-40B4-BE49-F238E27FC236}">
                <a16:creationId xmlns:a16="http://schemas.microsoft.com/office/drawing/2014/main" id="{D9335CAA-CEC1-E5A4-B0EF-D8F0B3D9D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897" y="1536051"/>
            <a:ext cx="4942715" cy="3243211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16F0A0-3B73-B75D-EDDA-A3B1121AB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92592" y="2785246"/>
            <a:ext cx="1196044" cy="25286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A screenshot of VoiceOver Utility wigth the “Show caption panel” checkbox highlighted">
            <a:extLst>
              <a:ext uri="{FF2B5EF4-FFF2-40B4-BE49-F238E27FC236}">
                <a16:creationId xmlns:a16="http://schemas.microsoft.com/office/drawing/2014/main" id="{79B268B9-87AA-A9ED-25A9-195CCF544DC7}"/>
              </a:ext>
            </a:extLst>
          </p:cNvPr>
          <p:cNvPicPr>
            <a:picLocks noGrp="1" noChangeAspect="1"/>
          </p:cNvPicPr>
          <p:nvPr>
            <p:ph idx="19"/>
          </p:nvPr>
        </p:nvPicPr>
        <p:blipFill>
          <a:blip r:embed="rId3"/>
          <a:stretch>
            <a:fillRect/>
          </a:stretch>
        </p:blipFill>
        <p:spPr>
          <a:xfrm>
            <a:off x="6091772" y="1499599"/>
            <a:ext cx="5636476" cy="3324356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59582E-D9B2-27D3-188F-61C047CE4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17398" y="2711954"/>
            <a:ext cx="1091315" cy="26850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screenshot of the VoiceOver cursor highlighting a paragraph">
            <a:extLst>
              <a:ext uri="{FF2B5EF4-FFF2-40B4-BE49-F238E27FC236}">
                <a16:creationId xmlns:a16="http://schemas.microsoft.com/office/drawing/2014/main" id="{BDC6BC38-BD6E-CB57-39DA-CB9D2B1B3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33" y="4954927"/>
            <a:ext cx="5281084" cy="1585384"/>
          </a:xfrm>
          <a:prstGeom prst="rect">
            <a:avLst/>
          </a:prstGeom>
        </p:spPr>
      </p:pic>
      <p:pic>
        <p:nvPicPr>
          <p:cNvPr id="17" name="Picture 16" descr="Screenshot of the VoiceOver caption panel reading “heading level 1, Pay Statement”">
            <a:extLst>
              <a:ext uri="{FF2B5EF4-FFF2-40B4-BE49-F238E27FC236}">
                <a16:creationId xmlns:a16="http://schemas.microsoft.com/office/drawing/2014/main" id="{C9A667A7-2E22-33F0-606E-A98CFA501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387" y="5194863"/>
            <a:ext cx="6175613" cy="109713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84C4D3-75D2-1177-9DB1-1E35A0E88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2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2B2256-3771-9F54-66FA-0BA9EBFF2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>
                <a:ea typeface="Calibri"/>
                <a:cs typeface="Calibri"/>
              </a:rPr>
              <a:t>Mute Speech or Adjust Speaking Rate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FF5838-DFC9-4267-8306-54DA5EA67679}"/>
              </a:ext>
            </a:extLst>
          </p:cNvPr>
          <p:cNvSpPr txBox="1"/>
          <p:nvPr/>
        </p:nvSpPr>
        <p:spPr>
          <a:xfrm>
            <a:off x="558800" y="1130300"/>
            <a:ext cx="83058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>
                    <a:lumMod val="49000"/>
                  </a:schemeClr>
                </a:solidFill>
                <a:ea typeface="Calibri"/>
                <a:cs typeface="Calibri"/>
              </a:rPr>
              <a:t>System Settings &gt; Accessibility &gt; VoiceOver Utility &gt; Speech</a:t>
            </a:r>
          </a:p>
        </p:txBody>
      </p:sp>
      <p:pic>
        <p:nvPicPr>
          <p:cNvPr id="7" name="Content Placeholder 6" descr="A screenshot of VoiceOver Utility highlighting the “Mute speech” option">
            <a:extLst>
              <a:ext uri="{FF2B5EF4-FFF2-40B4-BE49-F238E27FC236}">
                <a16:creationId xmlns:a16="http://schemas.microsoft.com/office/drawing/2014/main" id="{068F4CC7-879D-5C9E-5CA1-F382244B1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069" y="1995319"/>
            <a:ext cx="5283909" cy="3324565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9A3C0B-0B4E-FD1C-A54F-D6F1AC52E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6695" y="4642853"/>
            <a:ext cx="914400" cy="219243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424FA7-2F5C-0A02-6478-B27346B72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5454650" y="2189423"/>
            <a:ext cx="1469789" cy="6376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A screenshot of VoiceOver Utility’s “Primary Voice” settings dialog with the “Rate” controls highlighted">
            <a:extLst>
              <a:ext uri="{FF2B5EF4-FFF2-40B4-BE49-F238E27FC236}">
                <a16:creationId xmlns:a16="http://schemas.microsoft.com/office/drawing/2014/main" id="{52FE0414-DEEB-F891-F373-388AD3F572E6}"/>
              </a:ext>
            </a:extLst>
          </p:cNvPr>
          <p:cNvPicPr>
            <a:picLocks noGrp="1" noChangeAspect="1"/>
          </p:cNvPicPr>
          <p:nvPr>
            <p:ph idx="19"/>
          </p:nvPr>
        </p:nvPicPr>
        <p:blipFill>
          <a:blip r:embed="rId3"/>
          <a:stretch>
            <a:fillRect/>
          </a:stretch>
        </p:blipFill>
        <p:spPr>
          <a:xfrm>
            <a:off x="6787030" y="1597320"/>
            <a:ext cx="4390654" cy="4149970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1BA129D-BAF3-6DD6-1143-24983DA7C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48307" y="1992912"/>
            <a:ext cx="4121622" cy="34434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5D6C5B-3C57-0622-0EF0-C690DD900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74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E16259-9459-127F-6360-54EBE32CA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>
                <a:ea typeface="Calibri"/>
                <a:cs typeface="Calibri"/>
              </a:rPr>
              <a:t>VO Navigation Basics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9E019-7E14-7598-E3D0-6C9D1A97440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2257" y="1322088"/>
            <a:ext cx="3605846" cy="4962484"/>
          </a:xfrm>
        </p:spPr>
        <p:txBody>
          <a:bodyPr lIns="0" tIns="0" rIns="0" bIns="0" anchor="t"/>
          <a:lstStyle/>
          <a:p>
            <a:r>
              <a:rPr lang="en-US" sz="2800" b="1">
                <a:solidFill>
                  <a:srgbClr val="292B2C"/>
                </a:solidFill>
                <a:latin typeface="Calibri"/>
                <a:ea typeface="Calibri"/>
                <a:cs typeface="Calibri"/>
              </a:rPr>
              <a:t>Control + Option</a:t>
            </a:r>
            <a:r>
              <a:rPr lang="en-US" sz="2800">
                <a:solidFill>
                  <a:srgbClr val="292B2C"/>
                </a:solidFill>
                <a:latin typeface="Calibri"/>
                <a:ea typeface="Calibri"/>
                <a:cs typeface="Calibri"/>
              </a:rPr>
              <a:t> (often referenced as the VO key) is the VoiceOver modifier. The modifier key is used in conjunction with other keys to enter VoiceOver commands.</a:t>
            </a:r>
          </a:p>
          <a:p>
            <a:endParaRPr lang="en-US" sz="1600">
              <a:ea typeface="Calibri" panose="020F0502020204030204"/>
              <a:cs typeface="Calibri" panose="020F0502020204030204"/>
            </a:endParaRPr>
          </a:p>
          <a:p>
            <a:r>
              <a:rPr lang="en-US" sz="1600">
                <a:ea typeface="Calibri" panose="020F0502020204030204"/>
                <a:cs typeface="Calibri" panose="020F0502020204030204"/>
              </a:rPr>
              <a:t>The VO modifier can be tweaked in the VoiceOver Utility menu. Caps lock works very well, and so does the right option key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EDDA4ED-7B91-B2C9-9403-C5F69D3DDB60}"/>
              </a:ext>
            </a:extLst>
          </p:cNvPr>
          <p:cNvGraphicFramePr>
            <a:graphicFrameLocks noGrp="1"/>
          </p:cNvGraphicFramePr>
          <p:nvPr/>
        </p:nvGraphicFramePr>
        <p:xfrm>
          <a:off x="4659294" y="1222548"/>
          <a:ext cx="7254947" cy="50620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92860">
                  <a:extLst>
                    <a:ext uri="{9D8B030D-6E8A-4147-A177-3AD203B41FA5}">
                      <a16:colId xmlns:a16="http://schemas.microsoft.com/office/drawing/2014/main" val="3384455182"/>
                    </a:ext>
                  </a:extLst>
                </a:gridCol>
                <a:gridCol w="3862087">
                  <a:extLst>
                    <a:ext uri="{9D8B030D-6E8A-4147-A177-3AD203B41FA5}">
                      <a16:colId xmlns:a16="http://schemas.microsoft.com/office/drawing/2014/main" val="1789354633"/>
                    </a:ext>
                  </a:extLst>
                </a:gridCol>
              </a:tblGrid>
              <a:tr h="550984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</a:rPr>
                        <a:t>Keyboard Command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</a:rPr>
                        <a:t>Action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237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VO + Left/Right Arrow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Read previous/next item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187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VO + Space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Activate link or form control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168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VO + Shift + Up/Down Arrow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Enter/exit elements (</a:t>
                      </a:r>
                      <a:r>
                        <a:rPr lang="en-US" sz="2400" err="1">
                          <a:effectLst/>
                        </a:rPr>
                        <a:t>iFrames</a:t>
                      </a:r>
                      <a:r>
                        <a:rPr lang="en-US" sz="2400">
                          <a:effectLst/>
                        </a:rPr>
                        <a:t>, menus, dialogs)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822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VO + Command + H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Go to next heading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235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VO + Command + T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Go to next table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090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VO + Command + J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Go to next form element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157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VO + U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Open VO rotor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707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VO + Arrow Keys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Navigate table cells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07121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9B4E75-3837-6CA4-8D44-FB07739A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16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364A22-840D-31AC-A3EC-53AA7F184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>
                <a:ea typeface="Calibri"/>
                <a:cs typeface="Calibri"/>
              </a:rPr>
              <a:t>The Rotor – List View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4CD03-F959-4A90-F14E-FC5685C2F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240" y="1397559"/>
            <a:ext cx="4475120" cy="3453285"/>
          </a:xfrm>
        </p:spPr>
        <p:txBody>
          <a:bodyPr lIns="0" tIns="0" rIns="0" bIns="0" anchor="t"/>
          <a:lstStyle/>
          <a:p>
            <a:r>
              <a:rPr lang="en-US" sz="2800">
                <a:solidFill>
                  <a:srgbClr val="292B2C"/>
                </a:solidFill>
                <a:latin typeface="Calibri"/>
                <a:ea typeface="Calibri"/>
                <a:cs typeface="Calibri"/>
              </a:rPr>
              <a:t>The VO rotor can quickly navigate to common elements. Items can be added to the rotor menu within VoiceOver Utility &gt; Web &gt; Web Rotor.</a:t>
            </a:r>
            <a:endParaRPr lang="en-US" sz="280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432B227-46C8-B33B-15BF-06C8FFC63366}"/>
              </a:ext>
            </a:extLst>
          </p:cNvPr>
          <p:cNvGraphicFramePr>
            <a:graphicFrameLocks noGrp="1"/>
          </p:cNvGraphicFramePr>
          <p:nvPr/>
        </p:nvGraphicFramePr>
        <p:xfrm>
          <a:off x="5644870" y="1050052"/>
          <a:ext cx="6208186" cy="4937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24045">
                  <a:extLst>
                    <a:ext uri="{9D8B030D-6E8A-4147-A177-3AD203B41FA5}">
                      <a16:colId xmlns:a16="http://schemas.microsoft.com/office/drawing/2014/main" val="3746041426"/>
                    </a:ext>
                  </a:extLst>
                </a:gridCol>
                <a:gridCol w="3184141">
                  <a:extLst>
                    <a:ext uri="{9D8B030D-6E8A-4147-A177-3AD203B41FA5}">
                      <a16:colId xmlns:a16="http://schemas.microsoft.com/office/drawing/2014/main" val="21152214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</a:rPr>
                        <a:t>Keyboard Command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</a:rPr>
                        <a:t>Action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506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VO + U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Opens VO rotor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48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Left/Right Arrow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Navigate to previous/next rotor list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629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Up/Down Arrow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Navigate within rotor list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808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Enter/Space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Select option from rotor list (will close rotor)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200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Escape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Close rotor without selection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948707"/>
                  </a:ext>
                </a:extLst>
              </a:tr>
            </a:tbl>
          </a:graphicData>
        </a:graphic>
      </p:graphicFrame>
      <p:pic>
        <p:nvPicPr>
          <p:cNvPr id="3" name="Picture 2" descr="A screenshot of VoiceOver’s “Headings” Rotor">
            <a:extLst>
              <a:ext uri="{FF2B5EF4-FFF2-40B4-BE49-F238E27FC236}">
                <a16:creationId xmlns:a16="http://schemas.microsoft.com/office/drawing/2014/main" id="{7EA171A8-C31F-D962-98FA-2BBC5579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53" y="3874634"/>
            <a:ext cx="4476750" cy="26574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78F4C0-95B9-59EF-0BED-5E1EBA846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87EC96-F840-F7E4-B2D2-E01A8C3D7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>
                <a:ea typeface="Calibri"/>
                <a:cs typeface="Calibri"/>
              </a:rPr>
              <a:t>The Rotor – Quick Access Keys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85717-45F5-ED65-27C3-E6580238B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054" y="2503840"/>
            <a:ext cx="6108279" cy="1853387"/>
          </a:xfrm>
        </p:spPr>
        <p:txBody>
          <a:bodyPr lIns="0" tIns="0" rIns="0" bIns="0" anchor="t"/>
          <a:lstStyle/>
          <a:p>
            <a:pPr marL="342900" indent="-342900">
              <a:buChar char="•"/>
            </a:pPr>
            <a:r>
              <a:rPr lang="en-US">
                <a:ea typeface="Calibri" panose="020F0502020204030204"/>
                <a:cs typeface="Calibri" panose="020F0502020204030204"/>
              </a:rPr>
              <a:t>To open/change setting: Control + Option + Command + Left or Right Arrow</a:t>
            </a:r>
            <a:endParaRPr lang="en-US"/>
          </a:p>
          <a:p>
            <a:pPr marL="342900" indent="-342900">
              <a:buChar char="•"/>
            </a:pPr>
            <a:r>
              <a:rPr lang="en-US">
                <a:ea typeface="Calibri" panose="020F0502020204030204"/>
                <a:cs typeface="Calibri" panose="020F0502020204030204"/>
              </a:rPr>
              <a:t>To navigate by selected setting: Control + Option + Command + Up or Down Arrow</a:t>
            </a:r>
          </a:p>
        </p:txBody>
      </p:sp>
      <p:pic>
        <p:nvPicPr>
          <p:cNvPr id="6" name="Picture 5" descr="Screenshot of VoiceOver’s rotor set to “Links”">
            <a:extLst>
              <a:ext uri="{FF2B5EF4-FFF2-40B4-BE49-F238E27FC236}">
                <a16:creationId xmlns:a16="http://schemas.microsoft.com/office/drawing/2014/main" id="{B296B4C3-5C2E-E83C-1F60-4B815A53C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796" y="1709540"/>
            <a:ext cx="3630305" cy="391501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9DC924-A3BF-CF90-A1C7-A3DBC9F6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2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9B674E-DC9B-DCAF-E87A-A9ADC2727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>
                <a:ea typeface="Calibri"/>
                <a:cs typeface="Calibri"/>
              </a:rPr>
              <a:t>Recommended screen reader &amp; browser pairs</a:t>
            </a:r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BB10150-8C2B-3239-3FB5-A90CB88E7295}"/>
              </a:ext>
            </a:extLst>
          </p:cNvPr>
          <p:cNvGraphicFramePr>
            <a:graphicFrameLocks noGrp="1"/>
          </p:cNvGraphicFramePr>
          <p:nvPr>
            <p:ph idx="15"/>
          </p:nvPr>
        </p:nvGraphicFramePr>
        <p:xfrm>
          <a:off x="560388" y="1656129"/>
          <a:ext cx="11079159" cy="2133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40212">
                  <a:extLst>
                    <a:ext uri="{9D8B030D-6E8A-4147-A177-3AD203B41FA5}">
                      <a16:colId xmlns:a16="http://schemas.microsoft.com/office/drawing/2014/main" val="2696409267"/>
                    </a:ext>
                  </a:extLst>
                </a:gridCol>
                <a:gridCol w="3145894">
                  <a:extLst>
                    <a:ext uri="{9D8B030D-6E8A-4147-A177-3AD203B41FA5}">
                      <a16:colId xmlns:a16="http://schemas.microsoft.com/office/drawing/2014/main" val="543101024"/>
                    </a:ext>
                  </a:extLst>
                </a:gridCol>
                <a:gridCol w="3693053">
                  <a:extLst>
                    <a:ext uri="{9D8B030D-6E8A-4147-A177-3AD203B41FA5}">
                      <a16:colId xmlns:a16="http://schemas.microsoft.com/office/drawing/2014/main" val="13083089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Screen Reader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Browser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Platform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246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u="non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</a:rPr>
                        <a:t>JAWS (Job Access with Speech)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242424"/>
                          </a:solidFill>
                          <a:effectLst/>
                          <a:latin typeface="Segoe UI" panose="020B0502040204020203" pitchFamily="34" charset="0"/>
                        </a:rPr>
                        <a:t>Chrome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242424"/>
                          </a:solidFill>
                          <a:effectLst/>
                          <a:latin typeface="Segoe UI" panose="020B0502040204020203" pitchFamily="34" charset="0"/>
                        </a:rPr>
                        <a:t>Windows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85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u="non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</a:rPr>
                        <a:t>NVDA (Non-Visual Desktop Access)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242424"/>
                          </a:solidFill>
                          <a:effectLst/>
                          <a:latin typeface="Segoe UI" panose="020B0502040204020203" pitchFamily="34" charset="0"/>
                        </a:rPr>
                        <a:t>Firefox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242424"/>
                          </a:solidFill>
                          <a:effectLst/>
                          <a:latin typeface="Segoe UI" panose="020B0502040204020203" pitchFamily="34" charset="0"/>
                        </a:rPr>
                        <a:t>Windows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248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u="non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</a:rPr>
                        <a:t>VoiceOver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242424"/>
                          </a:solidFill>
                          <a:effectLst/>
                          <a:latin typeface="Segoe UI" panose="020B0502040204020203" pitchFamily="34" charset="0"/>
                        </a:rPr>
                        <a:t>Safari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242424"/>
                          </a:solidFill>
                          <a:effectLst/>
                          <a:latin typeface="Segoe UI" panose="020B0502040204020203" pitchFamily="34" charset="0"/>
                        </a:rPr>
                        <a:t>iOS and MacOS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427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u="non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egoe UI" panose="020B0502040204020203" pitchFamily="34" charset="0"/>
                        </a:rPr>
                        <a:t>TalkBack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242424"/>
                          </a:solidFill>
                          <a:effectLst/>
                          <a:latin typeface="Segoe UI" panose="020B0502040204020203" pitchFamily="34" charset="0"/>
                        </a:rPr>
                        <a:t>Chrome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242424"/>
                          </a:solidFill>
                          <a:effectLst/>
                          <a:latin typeface="Segoe UI" panose="020B0502040204020203" pitchFamily="34" charset="0"/>
                        </a:rPr>
                        <a:t>Android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71368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B51EF15-0FA9-6308-6628-8974D868E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645" y="4370838"/>
            <a:ext cx="8944709" cy="185334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BC32A6-0DB8-1F4D-23B9-B2E82FF1D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88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85FBB-0B9A-26C8-C02C-4C7E3E8B4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A7936E-5A6F-714F-EE56-DFA808C5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>
                <a:ea typeface="Calibri"/>
                <a:cs typeface="Calibri"/>
              </a:rPr>
              <a:t>Quick Nav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67EFE1-7B15-11AF-2DAF-01CE4B5E687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77015" y="1322088"/>
            <a:ext cx="3923053" cy="4767380"/>
          </a:xfrm>
        </p:spPr>
        <p:txBody>
          <a:bodyPr lIns="0" tIns="0" rIns="0" bIns="0" anchor="t"/>
          <a:lstStyle/>
          <a:p>
            <a:r>
              <a:rPr lang="en-US" sz="2800">
                <a:solidFill>
                  <a:srgbClr val="292B2C"/>
                </a:solidFill>
                <a:latin typeface="Calibri"/>
                <a:ea typeface="Calibri"/>
                <a:cs typeface="Calibri"/>
              </a:rPr>
              <a:t>Changes the keyboard commands to not need the VO modifier for basic tasks. Makes it easier to use VO with one hand, similar to JAWS &amp; NVDA.</a:t>
            </a:r>
            <a:br>
              <a:rPr lang="en-US" sz="2800">
                <a:solidFill>
                  <a:srgbClr val="292B2C"/>
                </a:solidFill>
                <a:latin typeface="Calibri"/>
                <a:ea typeface="Calibri"/>
                <a:cs typeface="Calibri"/>
              </a:rPr>
            </a:br>
            <a:br>
              <a:rPr lang="en-US" sz="2800">
                <a:solidFill>
                  <a:srgbClr val="292B2C"/>
                </a:solidFill>
                <a:latin typeface="Calibri"/>
                <a:ea typeface="Calibri"/>
                <a:cs typeface="Calibri"/>
              </a:rPr>
            </a:br>
            <a:r>
              <a:rPr lang="en-US" sz="2800">
                <a:solidFill>
                  <a:srgbClr val="292B2C"/>
                </a:solidFill>
                <a:latin typeface="Calibri"/>
                <a:ea typeface="Calibri"/>
                <a:cs typeface="Calibri"/>
              </a:rPr>
              <a:t>Sometimes, it can get activated on accident. If VO is not working like expected, check this.</a:t>
            </a:r>
          </a:p>
        </p:txBody>
      </p:sp>
      <p:grpSp>
        <p:nvGrpSpPr>
          <p:cNvPr id="9" name="Group 8" descr="VoiceOver Utility Window, showing the “commands” tab. The section of the window with Quick Nav options is highlighted">
            <a:extLst>
              <a:ext uri="{FF2B5EF4-FFF2-40B4-BE49-F238E27FC236}">
                <a16:creationId xmlns:a16="http://schemas.microsoft.com/office/drawing/2014/main" id="{5B435DCC-3D24-C792-D0B7-267EFE21B103}"/>
              </a:ext>
            </a:extLst>
          </p:cNvPr>
          <p:cNvGrpSpPr/>
          <p:nvPr/>
        </p:nvGrpSpPr>
        <p:grpSpPr>
          <a:xfrm>
            <a:off x="5392062" y="406522"/>
            <a:ext cx="6288857" cy="3347357"/>
            <a:chOff x="5067822" y="441684"/>
            <a:chExt cx="6547163" cy="348484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A637BFC-9762-0EBC-D524-F17072133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477" t="3238" r="7861" b="20201"/>
            <a:stretch>
              <a:fillRect/>
            </a:stretch>
          </p:blipFill>
          <p:spPr>
            <a:xfrm>
              <a:off x="5067822" y="441684"/>
              <a:ext cx="6547163" cy="348484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036FC6-C432-5EA5-0BE4-6A35C8F995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462157" y="2400301"/>
              <a:ext cx="4152828" cy="1526228"/>
            </a:xfrm>
            <a:prstGeom prst="rect">
              <a:avLst/>
            </a:prstGeom>
            <a:noFill/>
            <a:ln w="10160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82E11F8-0B5D-9A5F-0591-7E3AFCE0B0B7}"/>
              </a:ext>
            </a:extLst>
          </p:cNvPr>
          <p:cNvGraphicFramePr>
            <a:graphicFrameLocks noGrp="1"/>
          </p:cNvGraphicFramePr>
          <p:nvPr/>
        </p:nvGraphicFramePr>
        <p:xfrm>
          <a:off x="4620986" y="4016828"/>
          <a:ext cx="7299687" cy="2072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73090">
                  <a:extLst>
                    <a:ext uri="{9D8B030D-6E8A-4147-A177-3AD203B41FA5}">
                      <a16:colId xmlns:a16="http://schemas.microsoft.com/office/drawing/2014/main" val="3384455182"/>
                    </a:ext>
                  </a:extLst>
                </a:gridCol>
                <a:gridCol w="4426597">
                  <a:extLst>
                    <a:ext uri="{9D8B030D-6E8A-4147-A177-3AD203B41FA5}">
                      <a16:colId xmlns:a16="http://schemas.microsoft.com/office/drawing/2014/main" val="1789354633"/>
                    </a:ext>
                  </a:extLst>
                </a:gridCol>
              </a:tblGrid>
              <a:tr h="473183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</a:rPr>
                        <a:t>Keyboard Command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</a:rPr>
                        <a:t>Action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237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VO + Q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Single-key quick nav on/off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187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VO + Shift + Q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effectLst/>
                        </a:rPr>
                        <a:t>Arrow-key quick nav on/off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388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Left + Right Arrow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Quick nav on/off (configurable)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3211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0CFE86-7ABD-4436-246C-81340A77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75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E149D-92FD-EDD8-AABE-F2137A00A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BCE935-46E8-CFAF-E4DE-FB48B8C03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>
                <a:ea typeface="Calibri"/>
                <a:cs typeface="Calibri"/>
              </a:rPr>
              <a:t>VoiceOver Demo – What to listen for</a:t>
            </a:r>
            <a:br>
              <a:rPr lang="en-US">
                <a:ea typeface="Calibri"/>
                <a:cs typeface="Calibri"/>
              </a:rPr>
            </a:br>
            <a:r>
              <a:rPr lang="en-US" sz="4000">
                <a:ea typeface="Calibri"/>
                <a:cs typeface="Calibri"/>
              </a:rPr>
              <a:t>Navigating Accordions and Menus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D82A7F-F81E-B9AD-113B-62282F8AB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69" y="2024427"/>
            <a:ext cx="5154931" cy="4488348"/>
          </a:xfrm>
        </p:spPr>
        <p:txBody>
          <a:bodyPr lIns="0" tIns="0" rIns="0" bIns="0" anchor="t"/>
          <a:lstStyle/>
          <a:p>
            <a:r>
              <a:rPr lang="en-US" sz="2800">
                <a:ea typeface="Calibri"/>
                <a:cs typeface="Calibri"/>
              </a:rPr>
              <a:t>Accordions</a:t>
            </a:r>
          </a:p>
          <a:p>
            <a:pPr marL="342900" indent="-342900">
              <a:buChar char="•"/>
            </a:pPr>
            <a:r>
              <a:rPr lang="en-US" sz="2800">
                <a:ea typeface="Calibri"/>
                <a:cs typeface="Calibri"/>
              </a:rPr>
              <a:t>Control to activate accordion is a button (&amp; sometimes a heading)</a:t>
            </a:r>
          </a:p>
          <a:p>
            <a:pPr marL="342900" indent="-342900">
              <a:buChar char="•"/>
            </a:pPr>
            <a:r>
              <a:rPr lang="en-US" sz="2800">
                <a:ea typeface="Calibri"/>
                <a:cs typeface="Calibri"/>
              </a:rPr>
              <a:t>Button announces as expanded or collapsed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2800">
                <a:ea typeface="Calibri"/>
                <a:cs typeface="Calibri"/>
              </a:rPr>
              <a:t>Content within the expanded section is labelled by the accordion's name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1D6F79-D50D-A32C-736F-52A681BDDE1C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340402" y="2032749"/>
            <a:ext cx="5647849" cy="4149970"/>
          </a:xfrm>
        </p:spPr>
        <p:txBody>
          <a:bodyPr lIns="0" tIns="0" rIns="0" bIns="0" anchor="t"/>
          <a:lstStyle/>
          <a:p>
            <a:r>
              <a:rPr lang="en-US" sz="2800">
                <a:ea typeface="Calibri"/>
                <a:cs typeface="Calibri"/>
              </a:rPr>
              <a:t>Menu</a:t>
            </a:r>
          </a:p>
          <a:p>
            <a:pPr marL="457200" indent="-457200">
              <a:buChar char="•"/>
            </a:pPr>
            <a:r>
              <a:rPr lang="en-US" sz="2800">
                <a:ea typeface="Calibri"/>
                <a:cs typeface="Calibri"/>
              </a:rPr>
              <a:t>Button that invokes it includes "menu popup" announcement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ea typeface="Calibri"/>
                <a:cs typeface="Calibri"/>
              </a:rPr>
              <a:t>Items in the menu announce as "menu item”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ea typeface="Calibri"/>
                <a:cs typeface="Calibri"/>
              </a:rPr>
              <a:t>Closing the menu should place the user’s keyboard focus (and screen reader cursor) back on the button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A89B73-748F-D223-3FCE-7A773157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4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485FF-D063-0801-AFBE-DBCFB4B32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57CDF2-D4A1-1AAE-4341-01DC7CAE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Demo: VoiceOver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E3F26C-6D6B-A773-B38B-336F44511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49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7BA032-989E-B0E3-7DD5-72AACE80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Mobile Screen Readers:</a:t>
            </a:r>
            <a:br>
              <a:rPr lang="en-US">
                <a:ea typeface="Calibri"/>
                <a:cs typeface="Calibri"/>
              </a:rPr>
            </a:br>
            <a:r>
              <a:rPr lang="en-US">
                <a:ea typeface="Calibri"/>
                <a:cs typeface="Calibri"/>
              </a:rPr>
              <a:t>VoiceOver (iOS)</a:t>
            </a:r>
            <a:br>
              <a:rPr lang="en-US">
                <a:ea typeface="Calibri"/>
                <a:cs typeface="Calibri"/>
              </a:rPr>
            </a:br>
            <a:r>
              <a:rPr lang="en-US">
                <a:ea typeface="Calibri"/>
                <a:cs typeface="Calibri"/>
              </a:rPr>
              <a:t>Talkback (Android)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DF582D-CBC1-D2B0-F2E8-3E133E75C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0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F2A21F-DC10-231A-4E02-2955C9D7E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69" y="345225"/>
            <a:ext cx="7437883" cy="784592"/>
          </a:xfrm>
        </p:spPr>
        <p:txBody>
          <a:bodyPr lIns="0" tIns="0" rIns="0" bIns="0" anchor="t"/>
          <a:lstStyle/>
          <a:p>
            <a:r>
              <a:rPr lang="en-US">
                <a:ea typeface="Calibri"/>
                <a:cs typeface="Calibri"/>
              </a:rPr>
              <a:t>About Mobile Screen Readers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23C8C-45D4-E064-BF34-CC715707C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69" y="1290781"/>
            <a:ext cx="8771114" cy="4610920"/>
          </a:xfrm>
        </p:spPr>
        <p:txBody>
          <a:bodyPr lIns="0" tIns="0" rIns="0" bIns="0" anchor="t"/>
          <a:lstStyle/>
          <a:p>
            <a:pPr marL="342900" indent="-342900">
              <a:buFont typeface="Arial"/>
              <a:buChar char="•"/>
            </a:pPr>
            <a:r>
              <a:rPr lang="en-US" sz="3200">
                <a:ea typeface="Calibri" panose="020F0502020204030204"/>
                <a:cs typeface="Calibri" panose="020F0502020204030204"/>
              </a:rPr>
              <a:t>Built into the operating system</a:t>
            </a:r>
          </a:p>
          <a:p>
            <a:pPr marL="342900" indent="-342900">
              <a:buFont typeface="Arial"/>
              <a:buChar char="•"/>
            </a:pPr>
            <a:r>
              <a:rPr lang="en-US" sz="3000">
                <a:ea typeface="Calibri" panose="020F0502020204030204"/>
                <a:cs typeface="Calibri" panose="020F0502020204030204"/>
              </a:rPr>
              <a:t>Change how the touch screen works. User can:</a:t>
            </a:r>
          </a:p>
          <a:p>
            <a:pPr marL="576263" lvl="1" indent="-342900">
              <a:buFont typeface="Arial"/>
              <a:buChar char="•"/>
            </a:pPr>
            <a:r>
              <a:rPr lang="en-US" sz="2800">
                <a:ea typeface="Calibri" panose="020F0502020204030204"/>
                <a:cs typeface="Calibri" panose="020F0502020204030204"/>
              </a:rPr>
              <a:t>Move their finger across the whole screen and hear what they are touching in real time</a:t>
            </a:r>
          </a:p>
          <a:p>
            <a:pPr marL="576263" lvl="1" indent="-342900">
              <a:buFont typeface="Arial"/>
              <a:buChar char="•"/>
            </a:pPr>
            <a:r>
              <a:rPr lang="en-US" sz="2800">
                <a:ea typeface="Calibri" panose="020F0502020204030204"/>
                <a:cs typeface="Calibri" panose="020F0502020204030204"/>
              </a:rPr>
              <a:t>Navigate through all the elements in order by swiping</a:t>
            </a:r>
          </a:p>
          <a:p>
            <a:pPr marL="576263" lvl="1" indent="-342900">
              <a:buFont typeface="Arial"/>
              <a:buChar char="•"/>
            </a:pPr>
            <a:r>
              <a:rPr lang="en-US" sz="2800">
                <a:ea typeface="Calibri" panose="020F0502020204030204"/>
                <a:cs typeface="Calibri" panose="020F0502020204030204"/>
              </a:rPr>
              <a:t>Jump through different categories (links, headings, </a:t>
            </a:r>
            <a:r>
              <a:rPr lang="en-US" sz="2800" err="1">
                <a:ea typeface="Calibri" panose="020F0502020204030204"/>
                <a:cs typeface="Calibri" panose="020F0502020204030204"/>
              </a:rPr>
              <a:t>etc</a:t>
            </a:r>
            <a:r>
              <a:rPr lang="en-US" sz="2800">
                <a:ea typeface="Calibri" panose="020F0502020204030204"/>
                <a:cs typeface="Calibri" panose="020F0502020204030204"/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3000">
                <a:ea typeface="Calibri" panose="020F0502020204030204"/>
                <a:cs typeface="Calibri" panose="020F0502020204030204"/>
              </a:rPr>
              <a:t>Clicking an item requires a double tap after selecting</a:t>
            </a:r>
          </a:p>
          <a:p>
            <a:pPr marL="342900" indent="-342900">
              <a:buFont typeface="Arial"/>
              <a:buChar char="•"/>
            </a:pPr>
            <a:r>
              <a:rPr lang="en-US" sz="3000">
                <a:ea typeface="Calibri" panose="020F0502020204030204"/>
                <a:cs typeface="Calibri" panose="020F0502020204030204"/>
              </a:rPr>
              <a:t>Can pair with a physical keyboard or braille display</a:t>
            </a:r>
          </a:p>
          <a:p>
            <a:pPr marL="342900" indent="-342900">
              <a:buFont typeface="Arial"/>
              <a:buChar char="•"/>
            </a:pPr>
            <a:endParaRPr lang="en-US" sz="30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DCFB31-64FD-F70B-00D0-DE4C4CE67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9"/>
          </p:nvPr>
        </p:nvPicPr>
        <p:blipFill>
          <a:blip r:embed="rId2"/>
          <a:srcRect l="52104" t="5917" r="25990" b="1183"/>
          <a:stretch>
            <a:fillRect/>
          </a:stretch>
        </p:blipFill>
        <p:spPr>
          <a:xfrm>
            <a:off x="9331183" y="215733"/>
            <a:ext cx="2436996" cy="2150096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AF0BD3-F528-A8B8-3219-201BD1191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988"/>
          <a:stretch>
            <a:fillRect/>
          </a:stretch>
        </p:blipFill>
        <p:spPr>
          <a:xfrm>
            <a:off x="9331184" y="2343734"/>
            <a:ext cx="2436995" cy="219428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1F3481-2FE9-BECD-EA3C-810A9AB4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12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CE39C6-148D-BCBA-C201-2D7BA3AA4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68" y="357535"/>
            <a:ext cx="11290556" cy="964553"/>
          </a:xfrm>
        </p:spPr>
        <p:txBody>
          <a:bodyPr lIns="0" tIns="0" rIns="0" bIns="0" anchor="t"/>
          <a:lstStyle/>
          <a:p>
            <a:r>
              <a:rPr lang="en-US">
                <a:ea typeface="Calibri"/>
                <a:cs typeface="Calibri"/>
              </a:rPr>
              <a:t>Turning the screen reader on and off in settings</a:t>
            </a:r>
            <a:endParaRPr lang="en-US"/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285DB10C-A260-250B-3797-9DB44C12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104" t="5917" r="25990" b="1183"/>
          <a:stretch>
            <a:fillRect/>
          </a:stretch>
        </p:blipFill>
        <p:spPr>
          <a:xfrm>
            <a:off x="2254104" y="1322088"/>
            <a:ext cx="1312433" cy="115792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87F1C-9D7B-09F3-5CE3-2035E43D10D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60068" y="2834640"/>
            <a:ext cx="5195326" cy="3482336"/>
          </a:xfrm>
        </p:spPr>
        <p:txBody>
          <a:bodyPr/>
          <a:lstStyle/>
          <a:p>
            <a:r>
              <a:rPr lang="en-US" b="1"/>
              <a:t>iOS VoiceOver: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Settings &gt; Accessibility &gt; VoiceOver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Toggle VoiceOver on/off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Or invoke Siri and say, “turn on VoiceOver” or, “turn off VoiceOver” 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4FCC00A-6492-02F1-4BF6-0FA78F4A2CBC}"/>
              </a:ext>
            </a:extLst>
          </p:cNvPr>
          <p:cNvSpPr txBox="1">
            <a:spLocks/>
          </p:cNvSpPr>
          <p:nvPr/>
        </p:nvSpPr>
        <p:spPr>
          <a:xfrm>
            <a:off x="6249215" y="2834640"/>
            <a:ext cx="5389631" cy="3482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3363" indent="-228600" algn="l" defTabSz="4572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22250" algn="l" defTabSz="4572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8975" indent="-220663" algn="l" defTabSz="4572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7575" indent="-222250" algn="l" defTabSz="4572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Android TalkBack: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Settings &gt; Accessibility &gt; TalkBack &gt; Use TalkBack: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Toggle Talkback on/off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Gemini or Google Assistant can sometimes help with this, but try on your device. Support varies</a:t>
            </a:r>
          </a:p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153CF9-E27B-4378-9CAD-BC4E5CD42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988"/>
          <a:stretch>
            <a:fillRect/>
          </a:stretch>
        </p:blipFill>
        <p:spPr>
          <a:xfrm>
            <a:off x="8220452" y="1176984"/>
            <a:ext cx="1447156" cy="13030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427DC4-46DF-10AF-E118-C3CAC864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1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648E5-5897-BA77-0583-63A3E0E3A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E1D8BE-10A7-CDDF-F4A3-616BD65DB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68" y="357535"/>
            <a:ext cx="11278364" cy="964553"/>
          </a:xfrm>
        </p:spPr>
        <p:txBody>
          <a:bodyPr lIns="0" tIns="0" rIns="0" bIns="0" anchor="t"/>
          <a:lstStyle/>
          <a:p>
            <a:r>
              <a:rPr lang="en-US">
                <a:ea typeface="Calibri"/>
                <a:cs typeface="Calibri"/>
              </a:rPr>
              <a:t>Turning the screen reader on and off: shortcuts</a:t>
            </a:r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FCCFFC7-5D9F-4F8C-BA3B-9EA4615E50E5}"/>
              </a:ext>
            </a:extLst>
          </p:cNvPr>
          <p:cNvSpPr txBox="1">
            <a:spLocks/>
          </p:cNvSpPr>
          <p:nvPr/>
        </p:nvSpPr>
        <p:spPr>
          <a:xfrm>
            <a:off x="560068" y="1166760"/>
            <a:ext cx="11071864" cy="88938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3363" indent="-228600" algn="l" defTabSz="4572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22250" algn="l" defTabSz="4572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8975" indent="-220663" algn="l" defTabSz="4572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7575" indent="-222250" algn="l" defTabSz="4572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If you’re going to do a lot of testing on the device, this will come in handy!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CCAAA5A-11AC-489F-0A67-32A0B0785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104" t="5917" r="25990" b="1183"/>
          <a:stretch>
            <a:fillRect/>
          </a:stretch>
        </p:blipFill>
        <p:spPr>
          <a:xfrm>
            <a:off x="233468" y="1948528"/>
            <a:ext cx="811507" cy="71597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5BB5C-622C-984E-C19D-C103B6AB0CF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114750" y="2131312"/>
            <a:ext cx="4364188" cy="3976189"/>
          </a:xfrm>
        </p:spPr>
        <p:txBody>
          <a:bodyPr/>
          <a:lstStyle/>
          <a:p>
            <a:r>
              <a:rPr lang="en-US" b="1"/>
              <a:t>iOS VoiceOver: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Settings &gt; Accessibility &gt; Accessibility Shortcut &gt; check VoiceOver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Triple-tap your home or power button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If you have other accessibility commands on this shortcut, you will see a menu first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4F44D4-5497-7789-1CF7-4C5FD5CAA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988"/>
          <a:stretch>
            <a:fillRect/>
          </a:stretch>
        </p:blipFill>
        <p:spPr>
          <a:xfrm>
            <a:off x="5818254" y="1903669"/>
            <a:ext cx="894809" cy="805691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633F5CA-0ABC-741B-A744-2A3A58BA1E28}"/>
              </a:ext>
            </a:extLst>
          </p:cNvPr>
          <p:cNvSpPr txBox="1">
            <a:spLocks/>
          </p:cNvSpPr>
          <p:nvPr/>
        </p:nvSpPr>
        <p:spPr>
          <a:xfrm>
            <a:off x="6713063" y="2131313"/>
            <a:ext cx="4918869" cy="3482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3363" indent="-228600" algn="l" defTabSz="4572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22250" algn="l" defTabSz="4572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8975" indent="-220663" algn="l" defTabSz="4572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7575" indent="-222250" algn="l" defTabSz="4572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Android TalkBack: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Settings &gt; Accessibility &gt; TalkBack &gt; TalkBack Shortcut &gt; Volume keys &gt; check Volume keys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Press both volume keys at the same time and hold them briefly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D9971C-8A19-E3D6-1602-513BB111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470" y="5721608"/>
            <a:ext cx="595746" cy="224023"/>
          </a:xfrm>
        </p:spPr>
        <p:txBody>
          <a:bodyPr/>
          <a:lstStyle/>
          <a:p>
            <a:fld id="{523A240F-EAFE-E84F-B44C-6D7A08E0E40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8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A0BF37-DDFD-45A6-DC12-AED80083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>
                <a:ea typeface="Calibri"/>
                <a:cs typeface="Calibri"/>
              </a:rPr>
              <a:t>Visual Settings – showing the captions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F55C59-0D90-5B46-90C2-0091EF7A22ED}"/>
              </a:ext>
            </a:extLst>
          </p:cNvPr>
          <p:cNvSpPr txBox="1"/>
          <p:nvPr/>
        </p:nvSpPr>
        <p:spPr>
          <a:xfrm>
            <a:off x="560069" y="1025951"/>
            <a:ext cx="1084754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>
                    <a:lumMod val="49000"/>
                  </a:schemeClr>
                </a:solidFill>
                <a:ea typeface="Calibri"/>
                <a:cs typeface="Calibri"/>
              </a:rPr>
              <a:t>Show the text of what the screen reader is saying. Useful for showing bugs in screenshots, or for testing silently</a:t>
            </a:r>
          </a:p>
        </p:txBody>
      </p: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A81D97EC-E5DE-65CF-9718-0A37A8F8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104" t="5917" r="25990" b="1183"/>
          <a:stretch>
            <a:fillRect/>
          </a:stretch>
        </p:blipFill>
        <p:spPr>
          <a:xfrm>
            <a:off x="560069" y="2312038"/>
            <a:ext cx="811507" cy="715971"/>
          </a:xfrm>
          <a:prstGeom prst="rect">
            <a:avLst/>
          </a:prstGeom>
        </p:spPr>
      </p:pic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A349982A-3E35-BD3B-42E9-EBA51BADAAEF}"/>
              </a:ext>
            </a:extLst>
          </p:cNvPr>
          <p:cNvSpPr txBox="1">
            <a:spLocks/>
          </p:cNvSpPr>
          <p:nvPr/>
        </p:nvSpPr>
        <p:spPr>
          <a:xfrm>
            <a:off x="1414652" y="2519639"/>
            <a:ext cx="4570877" cy="3482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3363" indent="-228600" algn="l" defTabSz="4572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22250" algn="l" defTabSz="4572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8975" indent="-220663" algn="l" defTabSz="4572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7575" indent="-222250" algn="l" defTabSz="4572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iOS VoiceOver: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Settings &gt; Accessibility &gt; VoiceOver &gt; Caption Panel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Toggle Caption panel on</a:t>
            </a:r>
          </a:p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F0112B-D943-15EA-BEA6-09F86CA07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988"/>
          <a:stretch>
            <a:fillRect/>
          </a:stretch>
        </p:blipFill>
        <p:spPr>
          <a:xfrm>
            <a:off x="519843" y="4898936"/>
            <a:ext cx="894809" cy="805691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259FE5D-F2F7-D328-FE5F-266158920120}"/>
              </a:ext>
            </a:extLst>
          </p:cNvPr>
          <p:cNvSpPr txBox="1">
            <a:spLocks/>
          </p:cNvSpPr>
          <p:nvPr/>
        </p:nvSpPr>
        <p:spPr>
          <a:xfrm>
            <a:off x="1414652" y="5126580"/>
            <a:ext cx="4918869" cy="129768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3363" indent="-228600" algn="l" defTabSz="4572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22250" algn="l" defTabSz="4572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8975" indent="-220663" algn="l" defTabSz="4572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7575" indent="-222250" algn="l" defTabSz="4572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Android TalkBack: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Already set up by default!</a:t>
            </a:r>
          </a:p>
        </p:txBody>
      </p:sp>
      <p:pic>
        <p:nvPicPr>
          <p:cNvPr id="1026" name="Picture 2" descr="Screenshot showing VoiceOver caption panel.">
            <a:extLst>
              <a:ext uri="{FF2B5EF4-FFF2-40B4-BE49-F238E27FC236}">
                <a16:creationId xmlns:a16="http://schemas.microsoft.com/office/drawing/2014/main" id="{B4AA9F11-7BB0-37D8-0F15-BE86ABFC9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529" y="2556155"/>
            <a:ext cx="5422082" cy="321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53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E16259-9459-127F-6360-54EBE32CA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>
                <a:ea typeface="Calibri"/>
                <a:cs typeface="Calibri"/>
              </a:rPr>
              <a:t>Mobile Touch Navigation Basics</a:t>
            </a: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EDDA4ED-7B91-B2C9-9403-C5F69D3DDB60}"/>
              </a:ext>
            </a:extLst>
          </p:cNvPr>
          <p:cNvGraphicFramePr>
            <a:graphicFrameLocks noGrp="1"/>
          </p:cNvGraphicFramePr>
          <p:nvPr/>
        </p:nvGraphicFramePr>
        <p:xfrm>
          <a:off x="418914" y="1415855"/>
          <a:ext cx="11354171" cy="472417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17938">
                  <a:extLst>
                    <a:ext uri="{9D8B030D-6E8A-4147-A177-3AD203B41FA5}">
                      <a16:colId xmlns:a16="http://schemas.microsoft.com/office/drawing/2014/main" val="1492372501"/>
                    </a:ext>
                  </a:extLst>
                </a:gridCol>
                <a:gridCol w="3279562">
                  <a:extLst>
                    <a:ext uri="{9D8B030D-6E8A-4147-A177-3AD203B41FA5}">
                      <a16:colId xmlns:a16="http://schemas.microsoft.com/office/drawing/2014/main" val="3384455182"/>
                    </a:ext>
                  </a:extLst>
                </a:gridCol>
                <a:gridCol w="4456671">
                  <a:extLst>
                    <a:ext uri="{9D8B030D-6E8A-4147-A177-3AD203B41FA5}">
                      <a16:colId xmlns:a16="http://schemas.microsoft.com/office/drawing/2014/main" val="1789354633"/>
                    </a:ext>
                  </a:extLst>
                </a:gridCol>
              </a:tblGrid>
              <a:tr h="742100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</a:rPr>
                        <a:t>VoiceOver Command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</a:rPr>
                        <a:t>TalkBack Command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</a:rPr>
                        <a:t>Action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237357"/>
                  </a:ext>
                </a:extLst>
              </a:tr>
              <a:tr h="69789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Touch anything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Highlight that item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542798"/>
                  </a:ext>
                </a:extLst>
              </a:tr>
              <a:tr h="69789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Swipe left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Highlight previous item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187789"/>
                  </a:ext>
                </a:extLst>
              </a:tr>
              <a:tr h="69789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Swipe right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Highlight next item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168226"/>
                  </a:ext>
                </a:extLst>
              </a:tr>
              <a:tr h="69789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Double tap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>
                        <a:effectLst/>
                      </a:endParaRP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Click currently highlighted item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822178"/>
                  </a:ext>
                </a:extLst>
              </a:tr>
              <a:tr h="1190519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2-finger “Z”: </a:t>
                      </a:r>
                    </a:p>
                    <a:p>
                      <a:pPr algn="ctr"/>
                      <a:r>
                        <a:rPr lang="en-US" sz="2400">
                          <a:effectLst/>
                        </a:rPr>
                        <a:t>Right, left, right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1-finger “backwards L”:</a:t>
                      </a:r>
                    </a:p>
                    <a:p>
                      <a:pPr algn="ctr"/>
                      <a:r>
                        <a:rPr lang="en-US" sz="2400">
                          <a:effectLst/>
                        </a:rPr>
                        <a:t>Down, left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Dismiss dialog or go back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23552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9B4E75-3837-6CA4-8D44-FB07739A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61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87EC96-F840-F7E4-B2D2-E01A8C3D7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345225"/>
            <a:ext cx="11071862" cy="2657918"/>
          </a:xfrm>
        </p:spPr>
        <p:txBody>
          <a:bodyPr lIns="0" tIns="0" rIns="0" bIns="0" anchor="t"/>
          <a:lstStyle/>
          <a:p>
            <a:r>
              <a:rPr lang="en-US">
                <a:ea typeface="Calibri"/>
                <a:cs typeface="Calibri"/>
              </a:rPr>
              <a:t>Skip around by category: Rotor/Reading control</a:t>
            </a:r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5597947-A3AE-4017-B9B8-CA4C3E2C2AED}"/>
              </a:ext>
            </a:extLst>
          </p:cNvPr>
          <p:cNvGraphicFramePr>
            <a:graphicFrameLocks noGrp="1"/>
          </p:cNvGraphicFramePr>
          <p:nvPr/>
        </p:nvGraphicFramePr>
        <p:xfrm>
          <a:off x="477953" y="1335312"/>
          <a:ext cx="11153977" cy="333566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84368">
                  <a:extLst>
                    <a:ext uri="{9D8B030D-6E8A-4147-A177-3AD203B41FA5}">
                      <a16:colId xmlns:a16="http://schemas.microsoft.com/office/drawing/2014/main" val="14923725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104883098"/>
                    </a:ext>
                  </a:extLst>
                </a:gridCol>
                <a:gridCol w="2895251">
                  <a:extLst>
                    <a:ext uri="{9D8B030D-6E8A-4147-A177-3AD203B41FA5}">
                      <a16:colId xmlns:a16="http://schemas.microsoft.com/office/drawing/2014/main" val="3384455182"/>
                    </a:ext>
                  </a:extLst>
                </a:gridCol>
                <a:gridCol w="4696558">
                  <a:extLst>
                    <a:ext uri="{9D8B030D-6E8A-4147-A177-3AD203B41FA5}">
                      <a16:colId xmlns:a16="http://schemas.microsoft.com/office/drawing/2014/main" val="1789354633"/>
                    </a:ext>
                  </a:extLst>
                </a:gridCol>
              </a:tblGrid>
              <a:tr h="522607">
                <a:tc gridSpan="2"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</a:rPr>
                        <a:t>VoiceOver Command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</a:rPr>
                        <a:t>TalkBack Command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</a:rPr>
                        <a:t>Action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237357"/>
                  </a:ext>
                </a:extLst>
              </a:tr>
              <a:tr h="796953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2-finger rotate, </a:t>
                      </a:r>
                    </a:p>
                    <a:p>
                      <a:pPr algn="l"/>
                      <a:r>
                        <a:rPr lang="en-US" sz="2400">
                          <a:effectLst/>
                        </a:rPr>
                        <a:t>counter-clockwise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3 finger swipe left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Switch to previous category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462249"/>
                  </a:ext>
                </a:extLst>
              </a:tr>
              <a:tr h="796953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2-finger rotate, </a:t>
                      </a:r>
                    </a:p>
                    <a:p>
                      <a:pPr algn="l"/>
                      <a:r>
                        <a:rPr lang="en-US" sz="2400">
                          <a:effectLst/>
                        </a:rPr>
                        <a:t>clockwise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3 finger swipe right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Switch to next category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119625"/>
                  </a:ext>
                </a:extLst>
              </a:tr>
              <a:tr h="52260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Swipe up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Highlight previous item in category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187789"/>
                  </a:ext>
                </a:extLst>
              </a:tr>
              <a:tr h="52260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Swipe down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Highlight next item in category</a:t>
                      </a:r>
                    </a:p>
                  </a:txBody>
                  <a:tcPr marL="76200" marR="152400" marT="76200" marB="76200" anchor="ctr">
                    <a:lnL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8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168226"/>
                  </a:ext>
                </a:extLst>
              </a:tr>
            </a:tbl>
          </a:graphicData>
        </a:graphic>
      </p:graphicFrame>
      <p:pic>
        <p:nvPicPr>
          <p:cNvPr id="6" name="Picture 5" descr="Screenshot of VoiceOver’s rotor set to “Links”">
            <a:extLst>
              <a:ext uri="{FF2B5EF4-FFF2-40B4-BE49-F238E27FC236}">
                <a16:creationId xmlns:a16="http://schemas.microsoft.com/office/drawing/2014/main" id="{B296B4C3-5C2E-E83C-1F60-4B815A53C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880" y="4971144"/>
            <a:ext cx="1429521" cy="1541631"/>
          </a:xfrm>
          <a:prstGeom prst="rect">
            <a:avLst/>
          </a:prstGeom>
        </p:spPr>
      </p:pic>
      <p:pic>
        <p:nvPicPr>
          <p:cNvPr id="2052" name="Picture 4" descr="Screenshot of TalkBack reading control set to “Links”">
            <a:extLst>
              <a:ext uri="{FF2B5EF4-FFF2-40B4-BE49-F238E27FC236}">
                <a16:creationId xmlns:a16="http://schemas.microsoft.com/office/drawing/2014/main" id="{AE9A57CD-0FEA-128A-FD08-1DFBAC938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" t="46447" r="6676" b="42113"/>
          <a:stretch>
            <a:fillRect/>
          </a:stretch>
        </p:blipFill>
        <p:spPr bwMode="auto">
          <a:xfrm>
            <a:off x="4487334" y="5445279"/>
            <a:ext cx="2021391" cy="593360"/>
          </a:xfrm>
          <a:prstGeom prst="rect">
            <a:avLst/>
          </a:prstGeom>
          <a:noFill/>
          <a:ln w="857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9DC924-A3BF-CF90-A1C7-A3DBC9F6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36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17A116-233F-A340-8B5E-C81AE6CD7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Browse Mode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D3C044-D388-784E-852F-1186A8EF6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Reading a tangible book</a:t>
            </a:r>
          </a:p>
          <a:p>
            <a:pPr marL="576263" lvl="1" indent="-342900"/>
            <a:r>
              <a:rPr lang="en-US" sz="2800"/>
              <a:t>Reads </a:t>
            </a:r>
            <a:r>
              <a:rPr lang="en-US" sz="2800" b="1"/>
              <a:t>everything</a:t>
            </a:r>
            <a:r>
              <a:rPr lang="en-US" sz="2800"/>
              <a:t> on the page, including non-interactive content</a:t>
            </a:r>
          </a:p>
          <a:p>
            <a:pPr marL="576263" lvl="1" indent="-342900"/>
            <a:r>
              <a:rPr lang="en-US" sz="2800"/>
              <a:t>Natural reading order (left to right, top to bottom in 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JAWS refers to this as virtual PC cursor 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NVDA refers to browse mode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VoiceOver – VO + arrow key navigation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C4414B25-1E30-C242-B317-512E8F863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208" y="446576"/>
            <a:ext cx="4873670" cy="5754695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0B0C28-C2C8-BF40-965A-980D7BD5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23A240F-EAFE-E84F-B44C-6D7A08E0E409}" type="slidenum">
              <a:rPr lang="en-US" sz="15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900018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485FF-D063-0801-AFBE-DBCFB4B32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57CDF2-D4A1-1AAE-4341-01DC7CAE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Demo:</a:t>
            </a:r>
            <a:br>
              <a:rPr lang="en-US">
                <a:ea typeface="Calibri"/>
                <a:cs typeface="Calibri"/>
              </a:rPr>
            </a:br>
            <a:r>
              <a:rPr lang="en-US">
                <a:ea typeface="Calibri"/>
                <a:cs typeface="Calibri"/>
              </a:rPr>
              <a:t>Mobile Screen Readers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E3F26C-6D6B-A773-B38B-336F44511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9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61FAA-A09F-4158-FFFD-0B76F9839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DFD13A-25FC-1633-B6C7-46DC687D0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Table Navigation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D5B46C-528B-4DAD-D8DC-33243EA2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3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232AA3-14A1-A04B-8EB8-1EE9D2FA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276448"/>
            <a:ext cx="11202574" cy="2480608"/>
          </a:xfrm>
        </p:spPr>
        <p:txBody>
          <a:bodyPr/>
          <a:lstStyle/>
          <a:p>
            <a:r>
              <a:rPr lang="en-US"/>
              <a:t>What exactly is a Table?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7B0B50-A72D-AB45-9376-93D341885D0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44385" y="1198087"/>
            <a:ext cx="3356872" cy="52550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/>
              <a:t>2-dimensional grid of data (or controls)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/>
              <a:t>Contains rows &amp; columns of cells &amp; headers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/>
              <a:t>Not every grid is a table, only tabular data, where:</a:t>
            </a:r>
          </a:p>
          <a:p>
            <a:pPr marL="576263" lvl="1" indent="-342900"/>
            <a:r>
              <a:rPr lang="en-US" sz="2100"/>
              <a:t>Rows have consistent meaning horizontally</a:t>
            </a:r>
          </a:p>
          <a:p>
            <a:pPr marL="576263" lvl="1" indent="-342900"/>
            <a:r>
              <a:rPr lang="en-US" sz="2100"/>
              <a:t>Columns have consistent meaning vertically</a:t>
            </a:r>
          </a:p>
          <a:p>
            <a:pPr marL="576263" lvl="1" indent="-342900"/>
            <a:r>
              <a:rPr lang="en-US" sz="2100"/>
              <a:t>Both are labeled by their respective headers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D3C9A27-83C0-4448-8E0C-7B30B564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384" y="6530968"/>
            <a:ext cx="595746" cy="224023"/>
          </a:xfrm>
        </p:spPr>
        <p:txBody>
          <a:bodyPr/>
          <a:lstStyle/>
          <a:p>
            <a:fld id="{523A240F-EAFE-E84F-B44C-6D7A08E0E409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0" name="Rectangle 9" descr="Table outlining data alignment in a table.">
            <a:extLst>
              <a:ext uri="{FF2B5EF4-FFF2-40B4-BE49-F238E27FC236}">
                <a16:creationId xmlns:a16="http://schemas.microsoft.com/office/drawing/2014/main" id="{0CD05E92-C859-4056-A700-FBEF041530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44785" y="1161605"/>
            <a:ext cx="6958644" cy="5010593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585895E-B48B-1F04-53BE-3D22CADAB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/>
        </p:nvGraphicFramePr>
        <p:xfrm>
          <a:off x="4343400" y="1495357"/>
          <a:ext cx="6587282" cy="470613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71017">
                  <a:extLst>
                    <a:ext uri="{9D8B030D-6E8A-4147-A177-3AD203B41FA5}">
                      <a16:colId xmlns:a16="http://schemas.microsoft.com/office/drawing/2014/main" val="108162894"/>
                    </a:ext>
                  </a:extLst>
                </a:gridCol>
                <a:gridCol w="1245140">
                  <a:extLst>
                    <a:ext uri="{9D8B030D-6E8A-4147-A177-3AD203B41FA5}">
                      <a16:colId xmlns:a16="http://schemas.microsoft.com/office/drawing/2014/main" val="974977852"/>
                    </a:ext>
                  </a:extLst>
                </a:gridCol>
                <a:gridCol w="1264596">
                  <a:extLst>
                    <a:ext uri="{9D8B030D-6E8A-4147-A177-3AD203B41FA5}">
                      <a16:colId xmlns:a16="http://schemas.microsoft.com/office/drawing/2014/main" val="2509492952"/>
                    </a:ext>
                  </a:extLst>
                </a:gridCol>
                <a:gridCol w="1177383">
                  <a:extLst>
                    <a:ext uri="{9D8B030D-6E8A-4147-A177-3AD203B41FA5}">
                      <a16:colId xmlns:a16="http://schemas.microsoft.com/office/drawing/2014/main" val="4123549138"/>
                    </a:ext>
                  </a:extLst>
                </a:gridCol>
                <a:gridCol w="1329146">
                  <a:extLst>
                    <a:ext uri="{9D8B030D-6E8A-4147-A177-3AD203B41FA5}">
                      <a16:colId xmlns:a16="http://schemas.microsoft.com/office/drawing/2014/main" val="4117612269"/>
                    </a:ext>
                  </a:extLst>
                </a:gridCol>
              </a:tblGrid>
              <a:tr h="105329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b="1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  Headers   </a:t>
                      </a:r>
                      <a:r>
                        <a:rPr lang="en-US" sz="1800" b="1" i="0" kern="120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endParaRPr lang="en-US" sz="1800" b="1" i="0" kern="120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b="1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↓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b="1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Column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↓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Column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↓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b="1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Column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↓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b="1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Column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↓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53274"/>
                  </a:ext>
                </a:extLst>
              </a:tr>
              <a:tr h="730569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Row   </a:t>
                      </a:r>
                      <a:r>
                        <a:rPr lang="en-US" sz="1800" b="1" i="0" kern="120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endParaRPr lang="en-US" b="1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Cell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2463256"/>
                  </a:ext>
                </a:extLst>
              </a:tr>
              <a:tr h="73056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Row   </a:t>
                      </a:r>
                      <a:r>
                        <a:rPr lang="en-US" sz="1800" b="1" i="0" kern="120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endParaRPr lang="en-US" b="1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0CEB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Cell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0CEB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Cell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0CEB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Cell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0CEB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Cell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8362889"/>
                  </a:ext>
                </a:extLst>
              </a:tr>
              <a:tr h="73056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Row   </a:t>
                      </a:r>
                      <a:r>
                        <a:rPr lang="en-US" sz="1800" b="1" i="0" kern="120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endParaRPr lang="en-US" b="1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0CEB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Cell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0CEB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Cell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0CEB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Cell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0CEB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Cell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6331200"/>
                  </a:ext>
                </a:extLst>
              </a:tr>
              <a:tr h="73056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Row   </a:t>
                      </a:r>
                      <a:r>
                        <a:rPr lang="en-US" sz="1800" b="1" i="0" kern="120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endParaRPr lang="en-US" b="1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0CEB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Cell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0CEB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Cell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0CEB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Cell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0CEB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Cell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5754869"/>
                  </a:ext>
                </a:extLst>
              </a:tr>
              <a:tr h="73056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ln>
                            <a:noFill/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Row   </a:t>
                      </a:r>
                      <a:r>
                        <a:rPr lang="en-US" sz="1800" b="1" i="0" kern="120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endParaRPr lang="en-US" b="1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0CEB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Cell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0CEB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Cell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0CEB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Cell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0CEBB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Cell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7693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486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B07E7FC8-E3B6-6243-A865-4893836FB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90" y="0"/>
            <a:ext cx="7634649" cy="6858000"/>
          </a:xfrm>
          <a:gradFill flip="none" rotWithShape="1">
            <a:gsLst>
              <a:gs pos="31000">
                <a:srgbClr val="033C3C"/>
              </a:gs>
              <a:gs pos="0">
                <a:srgbClr val="033C3C">
                  <a:alpha val="0"/>
                </a:srgbClr>
              </a:gs>
              <a:gs pos="100000">
                <a:srgbClr val="033C3C">
                  <a:alpha val="7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br>
              <a:rPr lang="en-US" sz="2000"/>
            </a:br>
            <a:r>
              <a:rPr lang="en-US"/>
              <a:t>Navigating within a table</a:t>
            </a:r>
          </a:p>
        </p:txBody>
      </p:sp>
      <p:sp>
        <p:nvSpPr>
          <p:cNvPr id="2" name="Content">
            <a:extLst>
              <a:ext uri="{FF2B5EF4-FFF2-40B4-BE49-F238E27FC236}">
                <a16:creationId xmlns:a16="http://schemas.microsoft.com/office/drawing/2014/main" id="{3C74B4D9-12A9-B64A-8504-190A8771D4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1491" y="1237035"/>
            <a:ext cx="6253321" cy="52939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The user must be able to navigate in all 4 directions and read each cell in the 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The screen reader should announce column headers when navigating left/right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The screen reader should announce row headers when navigating up/down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It should also orient the user about where in the table they are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Some screen readers orient with more info than others (e.g. just "Row 4" compared to “Column 2 of 5, Row 4 of 10” )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F00A651C-CD97-7345-8959-8C460A81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51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3FE72DE-109B-D506-DAC8-EA90F9181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633" y="357534"/>
            <a:ext cx="11526983" cy="5982934"/>
          </a:xfrm>
          <a:prstGeom prst="roundRect">
            <a:avLst>
              <a:gd name="adj" fmla="val 4373"/>
            </a:avLst>
          </a:prstGeom>
          <a:solidFill>
            <a:srgbClr val="033C3D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B07E7FC8-E3B6-6243-A865-4893836FB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68" y="587829"/>
            <a:ext cx="11287548" cy="1331209"/>
          </a:xfrm>
        </p:spPr>
        <p:txBody>
          <a:bodyPr/>
          <a:lstStyle/>
          <a:p>
            <a:r>
              <a:rPr lang="en-US" sz="4000"/>
              <a:t>Table navigation for each screen reader</a:t>
            </a:r>
            <a:endParaRPr lang="en-US" sz="40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FE87066-0E25-4E70-FC3D-DC5434EC102B}"/>
              </a:ext>
            </a:extLst>
          </p:cNvPr>
          <p:cNvGraphicFramePr>
            <a:graphicFrameLocks noGrp="1"/>
          </p:cNvGraphicFramePr>
          <p:nvPr/>
        </p:nvGraphicFramePr>
        <p:xfrm>
          <a:off x="560066" y="1523998"/>
          <a:ext cx="11071865" cy="417383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73684">
                  <a:extLst>
                    <a:ext uri="{9D8B030D-6E8A-4147-A177-3AD203B41FA5}">
                      <a16:colId xmlns:a16="http://schemas.microsoft.com/office/drawing/2014/main" val="411449387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3726358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068477235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1353627720"/>
                    </a:ext>
                  </a:extLst>
                </a:gridCol>
                <a:gridCol w="2087881">
                  <a:extLst>
                    <a:ext uri="{9D8B030D-6E8A-4147-A177-3AD203B41FA5}">
                      <a16:colId xmlns:a16="http://schemas.microsoft.com/office/drawing/2014/main" val="1205405929"/>
                    </a:ext>
                  </a:extLst>
                </a:gridCol>
              </a:tblGrid>
              <a:tr h="56107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en-US" sz="2000">
                        <a:solidFill>
                          <a:srgbClr val="82E2D7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Next  Row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Previous Row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Next Column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Previous column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611688"/>
                  </a:ext>
                </a:extLst>
              </a:tr>
              <a:tr h="92387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b="1">
                          <a:solidFill>
                            <a:srgbClr val="82E2D7"/>
                          </a:solidFill>
                        </a:rPr>
                        <a:t>JAWS (keyboard)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Ctrl + Alt + 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down arrow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Ctrl + Alt + 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up arrow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Ctrl + Alt + 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right arrow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Ctrl + Alt + 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left arrow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529003"/>
                  </a:ext>
                </a:extLst>
              </a:tr>
              <a:tr h="92387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b="1">
                          <a:solidFill>
                            <a:srgbClr val="82E2D7"/>
                          </a:solidFill>
                        </a:rPr>
                        <a:t>NVDA (keyboard)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Ctrl + Alt + 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down arrow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Ctrl + Alt + 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up arrow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Ctrl + Alt + 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right arrow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Ctrl + Alt + 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left arrow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488118"/>
                  </a:ext>
                </a:extLst>
              </a:tr>
              <a:tr h="92387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b="1">
                          <a:solidFill>
                            <a:srgbClr val="82E2D7"/>
                          </a:solidFill>
                        </a:rPr>
                        <a:t>VoiceOver (keyboard)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VO + 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down arrow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VO + 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up arrow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VO + 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right arrow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VO + 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left arrow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610155"/>
                  </a:ext>
                </a:extLst>
              </a:tr>
              <a:tr h="841139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b="1">
                          <a:solidFill>
                            <a:srgbClr val="82E2D7"/>
                          </a:solidFill>
                        </a:rPr>
                        <a:t>VoiceOver (touch)*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Swipe down*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Swipe up*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Swipe right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Swipe Left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804030"/>
                  </a:ext>
                </a:extLst>
              </a:tr>
            </a:tbl>
          </a:graphicData>
        </a:graphic>
      </p:graphicFrame>
      <p:sp>
        <p:nvSpPr>
          <p:cNvPr id="9" name="Footnote">
            <a:extLst>
              <a:ext uri="{FF2B5EF4-FFF2-40B4-BE49-F238E27FC236}">
                <a16:creationId xmlns:a16="http://schemas.microsoft.com/office/drawing/2014/main" id="{E4C30BA4-8CEB-FB4D-95CA-E1245C35D6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257" y="5716886"/>
            <a:ext cx="8875816" cy="452132"/>
          </a:xfrm>
        </p:spPr>
        <p:txBody>
          <a:bodyPr/>
          <a:lstStyle/>
          <a:p>
            <a:r>
              <a:rPr lang="en-US"/>
              <a:t>* VoiceOver (touch) users need to set their Rotor to "Rows” to navigate table rows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F00A651C-CD97-7345-8959-8C460A81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4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ADEA44-34D3-C6A0-9073-FE7E4B913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>
                <a:ea typeface="Calibri" panose="020F0502020204030204"/>
                <a:cs typeface="Calibri" panose="020F0502020204030204"/>
              </a:rPr>
              <a:t>Your Next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83E6B-6E1D-4FFA-6023-D70999EDA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69" y="1256044"/>
            <a:ext cx="5425423" cy="4335027"/>
          </a:xfrm>
        </p:spPr>
        <p:txBody>
          <a:bodyPr lIns="0" tIns="0" rIns="0" bIns="0" anchor="t"/>
          <a:lstStyle/>
          <a:p>
            <a:pPr marL="514350" indent="-514350">
              <a:buAutoNum type="arabicPeriod"/>
            </a:pPr>
            <a:r>
              <a:rPr lang="en-US" sz="3200">
                <a:ea typeface="Calibri"/>
                <a:cs typeface="Calibri"/>
              </a:rPr>
              <a:t>If you haven't yet, set up the screen readers on your machines</a:t>
            </a:r>
          </a:p>
          <a:p>
            <a:pPr marL="514350" indent="-514350">
              <a:buAutoNum type="arabicPeriod"/>
            </a:pPr>
            <a:r>
              <a:rPr lang="en-US" sz="3200">
                <a:ea typeface="Calibri"/>
                <a:cs typeface="Calibri"/>
              </a:rPr>
              <a:t>Practice using a screen reader</a:t>
            </a:r>
          </a:p>
          <a:p>
            <a:pPr marL="747395" lvl="1" indent="-514350">
              <a:buFont typeface="Courier New"/>
              <a:buChar char="o"/>
            </a:pPr>
            <a:r>
              <a:rPr lang="en-US" sz="3000">
                <a:ea typeface="Calibri"/>
                <a:cs typeface="Calibri"/>
              </a:rPr>
              <a:t>Test your websites &amp; your favorite websites </a:t>
            </a:r>
          </a:p>
          <a:p>
            <a:pPr marL="747395" lvl="1" indent="-514350">
              <a:buFont typeface="Courier New"/>
              <a:buChar char="o"/>
            </a:pPr>
            <a:r>
              <a:rPr lang="en-US" sz="3000">
                <a:ea typeface="Calibri"/>
                <a:cs typeface="Calibri"/>
              </a:rPr>
              <a:t>Use </a:t>
            </a:r>
            <a:r>
              <a:rPr lang="en-US" sz="3000">
                <a:ea typeface="Calibri"/>
                <a:cs typeface="Calibri"/>
                <a:hlinkClick r:id="rId2"/>
              </a:rPr>
              <a:t>ARIA Authoring Practices Guide (APG) </a:t>
            </a:r>
            <a:r>
              <a:rPr lang="en-US" sz="3000">
                <a:ea typeface="Calibri"/>
                <a:cs typeface="Calibri"/>
              </a:rPr>
              <a:t>patterns for reference.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2D7E62-AD3A-BFE8-8537-39DC5509A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106" y="1129816"/>
            <a:ext cx="5623198" cy="478594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5C73C3-D3E3-6C3F-FB24-592CD6254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3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ank You">
            <a:extLst>
              <a:ext uri="{FF2B5EF4-FFF2-40B4-BE49-F238E27FC236}">
                <a16:creationId xmlns:a16="http://schemas.microsoft.com/office/drawing/2014/main" id="{01274864-FD04-0844-B558-D53982170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500"/>
              <a:t>Questions?</a:t>
            </a:r>
          </a:p>
        </p:txBody>
      </p:sp>
      <p:sp>
        <p:nvSpPr>
          <p:cNvPr id="6" name="Slide Number ">
            <a:extLst>
              <a:ext uri="{FF2B5EF4-FFF2-40B4-BE49-F238E27FC236}">
                <a16:creationId xmlns:a16="http://schemas.microsoft.com/office/drawing/2014/main" id="{4C96B823-1F23-FE4E-B998-38FBCEEA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BFB51A-E963-D041-BD10-19E7FDA94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651" y="357535"/>
            <a:ext cx="5927141" cy="964553"/>
          </a:xfrm>
        </p:spPr>
        <p:txBody>
          <a:bodyPr lIns="0" tIns="0" rIns="0" bIns="0" anchor="t"/>
          <a:lstStyle/>
          <a:p>
            <a:r>
              <a:rPr lang="en-US"/>
              <a:t>Focus/Forms Mode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6FB63E-779E-0C43-954F-0BCD028DE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4651" y="1322088"/>
            <a:ext cx="5927141" cy="4867940"/>
          </a:xfrm>
        </p:spPr>
        <p:txBody>
          <a:bodyPr lIns="0" tIns="0" rIns="0" bIns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Like Editing a Word Document</a:t>
            </a:r>
          </a:p>
          <a:p>
            <a:pPr marL="575945" lvl="1" indent="-342900"/>
            <a:r>
              <a:rPr lang="en-US" sz="2400"/>
              <a:t>Access interactive components only</a:t>
            </a:r>
            <a:endParaRPr lang="en-US" sz="2400">
              <a:ea typeface="Calibri"/>
              <a:cs typeface="Calibri"/>
            </a:endParaRPr>
          </a:p>
          <a:p>
            <a:pPr marL="575945" lvl="1" indent="-342900"/>
            <a:r>
              <a:rPr lang="en-US" sz="2400"/>
              <a:t>Make changes</a:t>
            </a:r>
            <a:endParaRPr lang="en-US" sz="240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JAWS refers to as Virtual PC cursor off</a:t>
            </a:r>
            <a:endParaRPr lang="en-US" sz="280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NVDA refers to a Focus mode</a:t>
            </a:r>
            <a:endParaRPr lang="en-US" sz="280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VoiceOver tab key navigation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Use tab/</a:t>
            </a:r>
            <a:r>
              <a:rPr lang="en-US" sz="2800" err="1"/>
              <a:t>shift+tab</a:t>
            </a:r>
            <a:r>
              <a:rPr lang="en-US" sz="2800"/>
              <a:t> to navigate</a:t>
            </a:r>
            <a:endParaRPr lang="en-US" sz="28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ea typeface="Calibri"/>
                <a:cs typeface="Calibri"/>
              </a:rPr>
              <a:t>Non-interactive content should </a:t>
            </a:r>
            <a:r>
              <a:rPr lang="en-US" sz="2800" b="1">
                <a:ea typeface="Calibri"/>
                <a:cs typeface="Calibri"/>
              </a:rPr>
              <a:t>not</a:t>
            </a:r>
            <a:r>
              <a:rPr lang="en-US" sz="2800">
                <a:ea typeface="Calibri"/>
                <a:cs typeface="Calibri"/>
              </a:rPr>
              <a:t> be reached with the tab key</a:t>
            </a:r>
          </a:p>
          <a:p>
            <a:pPr marL="575945" lvl="1" indent="-342900"/>
            <a:endParaRPr lang="en-US" sz="24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8" name="Picture Placeholder 7" descr="Screen shot of editable document in MS Word">
            <a:extLst>
              <a:ext uri="{FF2B5EF4-FFF2-40B4-BE49-F238E27FC236}">
                <a16:creationId xmlns:a16="http://schemas.microsoft.com/office/drawing/2014/main" id="{FDAF9AF2-F40C-A648-9B8D-3F1B5C9964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208" y="506977"/>
            <a:ext cx="4700049" cy="5550924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C85971-8B73-904C-B7E8-46CB59803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2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7601FE-B195-729A-B225-48FA671CA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Testing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ACB60-F4EE-2F16-713E-D8853B43D2E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60068" y="1322087"/>
            <a:ext cx="11078775" cy="4654169"/>
          </a:xfrm>
        </p:spPr>
        <p:txBody>
          <a:bodyPr lIns="0" tIns="0" rIns="0" bIns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(JAWS and NVDA only) Use browse mode and focus mode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Listen for:</a:t>
            </a:r>
          </a:p>
          <a:p>
            <a:pPr marL="575945" lvl="1" indent="-342900"/>
            <a:r>
              <a:rPr lang="en-US"/>
              <a:t>Labels are announced, unique, and correctly associated to form fields</a:t>
            </a:r>
            <a:endParaRPr lang="en-US">
              <a:ea typeface="Calibri"/>
              <a:cs typeface="Calibri"/>
            </a:endParaRPr>
          </a:p>
          <a:p>
            <a:pPr marL="575945" lvl="1" indent="-342900"/>
            <a:r>
              <a:rPr lang="en-US"/>
              <a:t>Correct roles for components and any children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575945" lvl="1" indent="-342900"/>
            <a:r>
              <a:rPr lang="en-US"/>
              <a:t>Dialog title is announced</a:t>
            </a:r>
            <a:endParaRPr lang="en-US">
              <a:ea typeface="Calibri"/>
              <a:cs typeface="Calibri"/>
            </a:endParaRPr>
          </a:p>
          <a:p>
            <a:pPr marL="804545" lvl="2" indent="-342900"/>
            <a:r>
              <a:rPr lang="en-US"/>
              <a:t>Can’t arrow out of modal dialogs in browse mode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804545" lvl="2" indent="-342900"/>
            <a:r>
              <a:rPr lang="en-US"/>
              <a:t>Keyboard focus is trapped in focus mode (you should have caught this with keyboard testing ;)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Reading order makes sense in both browse and focus modes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List headings and check hierarchy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2E51FE-C06F-0BD8-26CA-360508C87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96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8A1C2F-854F-0545-1C5B-DB7B787B6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Screen reader cheat sheets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AF533-E822-DEC0-62C3-78941A734202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/>
              <a:t>Deque has </a:t>
            </a:r>
            <a:r>
              <a:rPr lang="en-US">
                <a:hlinkClick r:id="rId2"/>
              </a:rPr>
              <a:t>screen reader guides </a:t>
            </a:r>
            <a:r>
              <a:rPr lang="en-US"/>
              <a:t>one-page Quick Reference guides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hlinkClick r:id="rId3"/>
              </a:rPr>
              <a:t>JAWS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hlinkClick r:id="rId4"/>
              </a:rPr>
              <a:t>NVDA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hlinkClick r:id="rId5"/>
              </a:rPr>
              <a:t>VoiceOver MacOS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hlinkClick r:id="rId6"/>
              </a:rPr>
              <a:t>VoiceOver iOS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hlinkClick r:id="rId7"/>
              </a:rPr>
              <a:t>Talkback on Android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B49DBD-6C9D-6FA6-6DC0-317EF9C0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00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347E86-7D4B-EC74-BF5B-EFF2088DC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353" y="357535"/>
            <a:ext cx="11296491" cy="964553"/>
          </a:xfrm>
        </p:spPr>
        <p:txBody>
          <a:bodyPr lIns="0" tIns="0" rIns="0" bIns="0" anchor="t"/>
          <a:lstStyle/>
          <a:p>
            <a:r>
              <a:rPr lang="en-US"/>
              <a:t>Testing JAWS &amp; NVDA on a Mac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545E28-BC64-20BB-C8E9-70423C0B2EA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42353" y="1322089"/>
            <a:ext cx="6107433" cy="4824068"/>
          </a:xfrm>
        </p:spPr>
        <p:txBody>
          <a:bodyPr lIns="0" tIns="0" rIns="0" bIns="0" anchor="t"/>
          <a:lstStyle/>
          <a:p>
            <a:pPr marL="342900" indent="-342900"/>
            <a:r>
              <a:rPr lang="en-US" sz="2800" b="1">
                <a:ea typeface="Calibri" panose="020F0502020204030204"/>
                <a:cs typeface="Calibri" panose="020F0502020204030204"/>
              </a:rPr>
              <a:t>Use a “Virtual Machine”</a:t>
            </a:r>
          </a:p>
          <a:p>
            <a:pPr marL="575945" lvl="1" indent="-342900"/>
            <a:r>
              <a:rPr lang="en-US" sz="2400"/>
              <a:t>Install virtualization software, like: </a:t>
            </a:r>
            <a:r>
              <a:rPr lang="en-US" sz="2200">
                <a:hlinkClick r:id="rId2"/>
              </a:rPr>
              <a:t>VMWare Fusion </a:t>
            </a:r>
            <a:r>
              <a:rPr lang="en-US" sz="2200"/>
              <a:t>(free), </a:t>
            </a:r>
            <a:r>
              <a:rPr lang="en-US" sz="2200">
                <a:hlinkClick r:id="rId3"/>
              </a:rPr>
              <a:t>Parallels</a:t>
            </a:r>
            <a:r>
              <a:rPr lang="en-US" sz="2200"/>
              <a:t> (paid), or </a:t>
            </a:r>
            <a:r>
              <a:rPr lang="en-US" sz="2200">
                <a:hlinkClick r:id="rId4"/>
              </a:rPr>
              <a:t>UTM</a:t>
            </a:r>
            <a:r>
              <a:rPr lang="en-US" sz="2200"/>
              <a:t> (free)</a:t>
            </a:r>
            <a:endParaRPr lang="en-US" sz="2200">
              <a:ea typeface="Calibri" panose="020F0502020204030204"/>
              <a:cs typeface="Calibri" panose="020F0502020204030204"/>
            </a:endParaRPr>
          </a:p>
          <a:p>
            <a:pPr marL="575945" lvl="1" indent="-342900"/>
            <a:r>
              <a:rPr lang="en-US" sz="2400"/>
              <a:t>Download </a:t>
            </a:r>
            <a:r>
              <a:rPr lang="en-US" sz="2400">
                <a:hlinkClick r:id="rId5"/>
              </a:rPr>
              <a:t>Windows 11 ISO disk image (x64)</a:t>
            </a:r>
            <a:endParaRPr lang="en-US" sz="2400"/>
          </a:p>
          <a:p>
            <a:pPr marL="575945" lvl="1" indent="-342900"/>
            <a:r>
              <a:rPr lang="en-US" sz="2400"/>
              <a:t>Create a new virtual machine and use your ISO to install Windows on it</a:t>
            </a:r>
          </a:p>
          <a:p>
            <a:pPr marL="575945" lvl="1" indent="-342900"/>
            <a:r>
              <a:rPr lang="en-US" sz="2400">
                <a:ea typeface="Calibri"/>
                <a:cs typeface="Calibri"/>
              </a:rPr>
              <a:t>Install JAWS/NVDA in your virtual machine</a:t>
            </a:r>
          </a:p>
          <a:p>
            <a:pPr marL="575945" lvl="1" indent="-342900"/>
            <a:r>
              <a:rPr lang="en-US" sz="2400">
                <a:ea typeface="Calibri"/>
                <a:cs typeface="Calibri"/>
              </a:rPr>
              <a:t>Recommended: configure a shortcut key for the “insert” key or use a full USB keyboard with a numpad	</a:t>
            </a:r>
          </a:p>
          <a:p>
            <a:pPr marL="342900" indent="-342900"/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7" name="Picture 6" descr="Screenshot of Omnissa client Key Mappings dialog.">
            <a:extLst>
              <a:ext uri="{FF2B5EF4-FFF2-40B4-BE49-F238E27FC236}">
                <a16:creationId xmlns:a16="http://schemas.microsoft.com/office/drawing/2014/main" id="{A4A1EDC1-575E-BE80-388D-EF7838F9D8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6367" y="1361586"/>
            <a:ext cx="4952474" cy="43985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105202-F2A0-0356-975D-43950FAC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81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UKG_Template_2021">
  <a:themeElements>
    <a:clrScheme name="UKG 2020">
      <a:dk1>
        <a:srgbClr val="535659"/>
      </a:dk1>
      <a:lt1>
        <a:srgbClr val="FFFFFF"/>
      </a:lt1>
      <a:dk2>
        <a:srgbClr val="005151"/>
      </a:dk2>
      <a:lt2>
        <a:srgbClr val="F5F5F5"/>
      </a:lt2>
      <a:accent1>
        <a:srgbClr val="30CEBB"/>
      </a:accent1>
      <a:accent2>
        <a:srgbClr val="78D64B"/>
      </a:accent2>
      <a:accent3>
        <a:srgbClr val="28C2DE"/>
      </a:accent3>
      <a:accent4>
        <a:srgbClr val="FFC600"/>
      </a:accent4>
      <a:accent5>
        <a:srgbClr val="C724B1"/>
      </a:accent5>
      <a:accent6>
        <a:srgbClr val="59178A"/>
      </a:accent6>
      <a:hlink>
        <a:srgbClr val="005151"/>
      </a:hlink>
      <a:folHlink>
        <a:srgbClr val="33737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9" id="{E41CA1BD-5A3B-834B-9451-DCFC301918F8}" vid="{6F2BDF4B-4821-D643-86D3-4928D50184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F6B37FBE23E14D9A57A6B97E606F73" ma:contentTypeVersion="20" ma:contentTypeDescription="Create a new document." ma:contentTypeScope="" ma:versionID="33fb0234de8e6e6633ad0141fd6dc9af">
  <xsd:schema xmlns:xsd="http://www.w3.org/2001/XMLSchema" xmlns:xs="http://www.w3.org/2001/XMLSchema" xmlns:p="http://schemas.microsoft.com/office/2006/metadata/properties" xmlns:ns2="c80a33bf-5c7c-4152-b1a4-1cf6a65743e1" xmlns:ns3="0f59a19b-2639-4f53-b107-6b4909ec5618" targetNamespace="http://schemas.microsoft.com/office/2006/metadata/properties" ma:root="true" ma:fieldsID="9d2b80fca57750bc4c00fd201c9d09e3" ns2:_="" ns3:_="">
    <xsd:import namespace="c80a33bf-5c7c-4152-b1a4-1cf6a65743e1"/>
    <xsd:import namespace="0f59a19b-2639-4f53-b107-6b4909ec56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DateAdded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0a33bf-5c7c-4152-b1a4-1cf6a65743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8fdc660-233e-459b-89cc-75520a91d2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DateAdded" ma:index="24" nillable="true" ma:displayName="Date Added" ma:format="DateTime" ma:internalName="DateAdded">
      <xsd:simpleType>
        <xsd:restriction base="dms:DateTim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59a19b-2639-4f53-b107-6b4909ec561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0785a22-a5da-4866-a4f2-a8a4cc52c5e4}" ma:internalName="TaxCatchAll" ma:showField="CatchAllData" ma:web="0f59a19b-2639-4f53-b107-6b4909ec56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f59a19b-2639-4f53-b107-6b4909ec5618">
      <UserInfo>
        <DisplayName>Karen Rivera</DisplayName>
        <AccountId>10275</AccountId>
        <AccountType/>
      </UserInfo>
    </SharedWithUsers>
    <lcf76f155ced4ddcb4097134ff3c332f xmlns="c80a33bf-5c7c-4152-b1a4-1cf6a65743e1">
      <Terms xmlns="http://schemas.microsoft.com/office/infopath/2007/PartnerControls"/>
    </lcf76f155ced4ddcb4097134ff3c332f>
    <TaxCatchAll xmlns="0f59a19b-2639-4f53-b107-6b4909ec5618" xsi:nil="true"/>
    <DateAdded xmlns="c80a33bf-5c7c-4152-b1a4-1cf6a65743e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A52B8D-A4AC-4F25-8A58-3B3FD84CEB77}">
  <ds:schemaRefs>
    <ds:schemaRef ds:uri="0f59a19b-2639-4f53-b107-6b4909ec5618"/>
    <ds:schemaRef ds:uri="c80a33bf-5c7c-4152-b1a4-1cf6a65743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129E441-5CFB-4F7D-9C72-088679EE67BF}">
  <ds:schemaRefs>
    <ds:schemaRef ds:uri="0f59a19b-2639-4f53-b107-6b4909ec5618"/>
    <ds:schemaRef ds:uri="c80a33bf-5c7c-4152-b1a4-1cf6a65743e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FEB9691-20EC-43A1-BE94-9E1D6A5E88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UKG_Template_2021</Template>
  <Application>Microsoft Office PowerPoint</Application>
  <PresentationFormat>Widescreen</PresentationFormat>
  <Slides>56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UKG_Template_2021</vt:lpstr>
      <vt:lpstr>Accessibility testing for everyone: Getting started with screen readers</vt:lpstr>
      <vt:lpstr>Agenda</vt:lpstr>
      <vt:lpstr>Who uses screen readers?</vt:lpstr>
      <vt:lpstr>Recommended screen reader &amp; browser pairs</vt:lpstr>
      <vt:lpstr>Browse Mode</vt:lpstr>
      <vt:lpstr>Focus/Forms Mode</vt:lpstr>
      <vt:lpstr>Basic Testing</vt:lpstr>
      <vt:lpstr>Screen reader cheat sheets</vt:lpstr>
      <vt:lpstr>Testing JAWS &amp; NVDA on a Mac</vt:lpstr>
      <vt:lpstr>JAWS</vt:lpstr>
      <vt:lpstr>About JAWS</vt:lpstr>
      <vt:lpstr>JAWS – Navigation Basics</vt:lpstr>
      <vt:lpstr>JAWS – Browse Mode (Virtual PC Cursor On) Navigation</vt:lpstr>
      <vt:lpstr>JAWS – Forms Mode (Virtual PC Cursor Off) Navigation</vt:lpstr>
      <vt:lpstr>JAWS – View Item Lists</vt:lpstr>
      <vt:lpstr>JAWS – View Text Viewer</vt:lpstr>
      <vt:lpstr>JAWS Demo – What to Listen For Navigating Tables</vt:lpstr>
      <vt:lpstr>Demo: JAWS</vt:lpstr>
      <vt:lpstr>NVDA</vt:lpstr>
      <vt:lpstr>About NVDA</vt:lpstr>
      <vt:lpstr>NVDA – Navigation Basics</vt:lpstr>
      <vt:lpstr>NVDA – Browse Mode Navigation</vt:lpstr>
      <vt:lpstr>NVDA – display a list of elements</vt:lpstr>
      <vt:lpstr>NVDA Helpful Settings</vt:lpstr>
      <vt:lpstr>NVDA – Desktop Mode Keyboard Layout</vt:lpstr>
      <vt:lpstr>NVDA – Text Announce Browse / Focus Mode</vt:lpstr>
      <vt:lpstr>NVDA - Turn off “clickable” announcement</vt:lpstr>
      <vt:lpstr>NVDA - Turn off indent announcement</vt:lpstr>
      <vt:lpstr>NVDA Demo – What to Listen For Navigating Tabs</vt:lpstr>
      <vt:lpstr>Demo: NVDA</vt:lpstr>
      <vt:lpstr>VoiceOver</vt:lpstr>
      <vt:lpstr>About VoiceOver</vt:lpstr>
      <vt:lpstr>Important Commands</vt:lpstr>
      <vt:lpstr>Web Navigation Settings</vt:lpstr>
      <vt:lpstr>Visual Settings</vt:lpstr>
      <vt:lpstr>Mute Speech or Adjust Speaking Rate</vt:lpstr>
      <vt:lpstr>VO Navigation Basics</vt:lpstr>
      <vt:lpstr>The Rotor – List View</vt:lpstr>
      <vt:lpstr>The Rotor – Quick Access Keys</vt:lpstr>
      <vt:lpstr>Quick Nav</vt:lpstr>
      <vt:lpstr>VoiceOver Demo – What to listen for Navigating Accordions and Menus</vt:lpstr>
      <vt:lpstr>Demo: VoiceOver</vt:lpstr>
      <vt:lpstr>Mobile Screen Readers: VoiceOver (iOS) Talkback (Android)</vt:lpstr>
      <vt:lpstr>About Mobile Screen Readers</vt:lpstr>
      <vt:lpstr>Turning the screen reader on and off in settings</vt:lpstr>
      <vt:lpstr>Turning the screen reader on and off: shortcuts</vt:lpstr>
      <vt:lpstr>Visual Settings – showing the captions</vt:lpstr>
      <vt:lpstr>Mobile Touch Navigation Basics</vt:lpstr>
      <vt:lpstr>Skip around by category: Rotor/Reading control</vt:lpstr>
      <vt:lpstr>Demo: Mobile Screen Readers</vt:lpstr>
      <vt:lpstr>Table Navigation</vt:lpstr>
      <vt:lpstr>What exactly is a Table?</vt:lpstr>
      <vt:lpstr> Navigating within a table</vt:lpstr>
      <vt:lpstr>Table navigation for each screen reader</vt:lpstr>
      <vt:lpstr>Your Next Steps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Your Presentation Accessible</dc:title>
  <dc:creator>Becky Gibson</dc:creator>
  <cp:revision>1</cp:revision>
  <dcterms:created xsi:type="dcterms:W3CDTF">2025-04-22T21:44:18Z</dcterms:created>
  <dcterms:modified xsi:type="dcterms:W3CDTF">2025-11-17T23:22:19Z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0x0101005CF6B37FBE23E14D9A57A6B97E606F73</vt:lpwstr>
  </property>
  <property fmtid="{D5CDD505-2E9C-101B-9397-08002B2CF9AE}" pid="3" name="MediaServiceImageTags">
    <vt:lpwstr/>
  </property>
  <property fmtid="{D5CDD505-2E9C-101B-9397-08002B2CF9AE}" pid="4" name="MSIP_Label_3337e18a-9674-4424-a628-84d3fdefa055_Enabled">
    <vt:lpwstr>true</vt:lpwstr>
  </property>
  <property fmtid="{D5CDD505-2E9C-101B-9397-08002B2CF9AE}" pid="5" name="MSIP_Label_3337e18a-9674-4424-a628-84d3fdefa055_SetDate">
    <vt:lpwstr>2025-11-13T22:47:01Z</vt:lpwstr>
  </property>
  <property fmtid="{D5CDD505-2E9C-101B-9397-08002B2CF9AE}" pid="6" name="MSIP_Label_3337e18a-9674-4424-a628-84d3fdefa055_Method">
    <vt:lpwstr>Privileged</vt:lpwstr>
  </property>
  <property fmtid="{D5CDD505-2E9C-101B-9397-08002B2CF9AE}" pid="7" name="MSIP_Label_3337e18a-9674-4424-a628-84d3fdefa055_Name">
    <vt:lpwstr>UKG DLP Public</vt:lpwstr>
  </property>
  <property fmtid="{D5CDD505-2E9C-101B-9397-08002B2CF9AE}" pid="8" name="MSIP_Label_3337e18a-9674-4424-a628-84d3fdefa055_SiteId">
    <vt:lpwstr>7b6f35d2-1f98-4e5e-82eb-e78f6ea5a1de</vt:lpwstr>
  </property>
  <property fmtid="{D5CDD505-2E9C-101B-9397-08002B2CF9AE}" pid="9" name="MSIP_Label_3337e18a-9674-4424-a628-84d3fdefa055_ActionId">
    <vt:lpwstr>bf4c8746-6daf-4b02-8d18-8f95b41ac3ca</vt:lpwstr>
  </property>
  <property fmtid="{D5CDD505-2E9C-101B-9397-08002B2CF9AE}" pid="10" name="MSIP_Label_3337e18a-9674-4424-a628-84d3fdefa055_ContentBits">
    <vt:lpwstr>0</vt:lpwstr>
  </property>
  <property fmtid="{D5CDD505-2E9C-101B-9397-08002B2CF9AE}" pid="11" name="MSIP_Label_3337e18a-9674-4424-a628-84d3fdefa055_Tag">
    <vt:lpwstr>50, 0, 1, 1</vt:lpwstr>
  </property>
</Properties>
</file>