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4"/>
  </p:sldMasterIdLst>
  <p:notesMasterIdLst>
    <p:notesMasterId r:id="rId23"/>
  </p:notesMasterIdLst>
  <p:sldIdLst>
    <p:sldId id="256" r:id="rId5"/>
    <p:sldId id="259" r:id="rId6"/>
    <p:sldId id="276" r:id="rId7"/>
    <p:sldId id="277" r:id="rId8"/>
    <p:sldId id="278" r:id="rId9"/>
    <p:sldId id="279" r:id="rId10"/>
    <p:sldId id="280" r:id="rId11"/>
    <p:sldId id="283" r:id="rId12"/>
    <p:sldId id="284" r:id="rId13"/>
    <p:sldId id="285" r:id="rId14"/>
    <p:sldId id="281" r:id="rId15"/>
    <p:sldId id="286" r:id="rId16"/>
    <p:sldId id="289" r:id="rId17"/>
    <p:sldId id="290" r:id="rId18"/>
    <p:sldId id="287" r:id="rId19"/>
    <p:sldId id="291" r:id="rId20"/>
    <p:sldId id="288" r:id="rId21"/>
    <p:sldId id="27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7F5347-F96D-4CBE-82F6-192C09670D88}" v="220" dt="2025-11-18T17:49:55.012"/>
    <p1510:client id="{55F51C01-68C9-4545-A382-9079580BD68B}" v="14" dt="2025-11-19T19:51:40.947"/>
    <p1510:client id="{C797FB25-1006-43C6-BFD6-1657F23DDF93}" v="40" dt="2025-11-18T18:28:32.672"/>
    <p1510:client id="{CE7A01B4-E0D2-D24F-B44D-2B4C4E53B83B}" v="1" dt="2025-11-18T18:02:18.4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4"/>
    <p:restoredTop sz="94658"/>
  </p:normalViewPr>
  <p:slideViewPr>
    <p:cSldViewPr snapToGrid="0">
      <p:cViewPr varScale="1">
        <p:scale>
          <a:sx n="93" d="100"/>
          <a:sy n="93" d="100"/>
        </p:scale>
        <p:origin x="208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Nakata" userId="4ca8f836-65e5-412e-8f82-ddf13e44f406" providerId="ADAL" clId="{BFE81E49-197F-5DD1-9800-60297A06CE8E}"/>
    <pc:docChg chg="undo custSel addSld delSld modSld sldOrd">
      <pc:chgData name="Ken Nakata" userId="4ca8f836-65e5-412e-8f82-ddf13e44f406" providerId="ADAL" clId="{BFE81E49-197F-5DD1-9800-60297A06CE8E}" dt="2025-11-18T18:02:39.093" v="5299" actId="20577"/>
      <pc:docMkLst>
        <pc:docMk/>
      </pc:docMkLst>
      <pc:sldChg chg="modSp mod">
        <pc:chgData name="Ken Nakata" userId="4ca8f836-65e5-412e-8f82-ddf13e44f406" providerId="ADAL" clId="{BFE81E49-197F-5DD1-9800-60297A06CE8E}" dt="2025-11-15T23:05:32.042" v="637" actId="20577"/>
        <pc:sldMkLst>
          <pc:docMk/>
          <pc:sldMk cId="2146685403" sldId="256"/>
        </pc:sldMkLst>
        <pc:spChg chg="mod">
          <ac:chgData name="Ken Nakata" userId="4ca8f836-65e5-412e-8f82-ddf13e44f406" providerId="ADAL" clId="{BFE81E49-197F-5DD1-9800-60297A06CE8E}" dt="2025-11-15T23:05:32.042" v="637" actId="20577"/>
          <ac:spMkLst>
            <pc:docMk/>
            <pc:sldMk cId="2146685403" sldId="256"/>
            <ac:spMk id="2" creationId="{86F72C1C-8957-B69D-0DE4-ECBFD3A4AF52}"/>
          </ac:spMkLst>
        </pc:spChg>
      </pc:sldChg>
      <pc:sldChg chg="modSp mod">
        <pc:chgData name="Ken Nakata" userId="4ca8f836-65e5-412e-8f82-ddf13e44f406" providerId="ADAL" clId="{BFE81E49-197F-5DD1-9800-60297A06CE8E}" dt="2025-11-15T23:05:52.672" v="640" actId="1076"/>
        <pc:sldMkLst>
          <pc:docMk/>
          <pc:sldMk cId="2283293598" sldId="259"/>
        </pc:sldMkLst>
        <pc:spChg chg="mod">
          <ac:chgData name="Ken Nakata" userId="4ca8f836-65e5-412e-8f82-ddf13e44f406" providerId="ADAL" clId="{BFE81E49-197F-5DD1-9800-60297A06CE8E}" dt="2025-11-15T23:05:52.672" v="640" actId="1076"/>
          <ac:spMkLst>
            <pc:docMk/>
            <pc:sldMk cId="2283293598" sldId="259"/>
            <ac:spMk id="8" creationId="{72CEFBF1-AF1A-F3CD-BDDE-8374D00F8A50}"/>
          </ac:spMkLst>
        </pc:spChg>
      </pc:sldChg>
      <pc:sldChg chg="addSp delSp modSp mod">
        <pc:chgData name="Ken Nakata" userId="4ca8f836-65e5-412e-8f82-ddf13e44f406" providerId="ADAL" clId="{BFE81E49-197F-5DD1-9800-60297A06CE8E}" dt="2025-11-16T21:27:35.279" v="4775" actId="13244"/>
        <pc:sldMkLst>
          <pc:docMk/>
          <pc:sldMk cId="3169917098" sldId="271"/>
        </pc:sldMkLst>
        <pc:spChg chg="ord">
          <ac:chgData name="Ken Nakata" userId="4ca8f836-65e5-412e-8f82-ddf13e44f406" providerId="ADAL" clId="{BFE81E49-197F-5DD1-9800-60297A06CE8E}" dt="2025-11-16T21:27:29.149" v="4774" actId="13244"/>
          <ac:spMkLst>
            <pc:docMk/>
            <pc:sldMk cId="3169917098" sldId="271"/>
            <ac:spMk id="2" creationId="{9302CDDE-E66E-6A32-D281-E686FD838B32}"/>
          </ac:spMkLst>
        </pc:spChg>
        <pc:spChg chg="mod">
          <ac:chgData name="Ken Nakata" userId="4ca8f836-65e5-412e-8f82-ddf13e44f406" providerId="ADAL" clId="{BFE81E49-197F-5DD1-9800-60297A06CE8E}" dt="2025-11-16T00:30:27.429" v="4679" actId="14100"/>
          <ac:spMkLst>
            <pc:docMk/>
            <pc:sldMk cId="3169917098" sldId="271"/>
            <ac:spMk id="3" creationId="{67477467-71C7-2FA7-C200-AEDEBBBBC34E}"/>
          </ac:spMkLst>
        </pc:spChg>
        <pc:picChg chg="add mod ord">
          <ac:chgData name="Ken Nakata" userId="4ca8f836-65e5-412e-8f82-ddf13e44f406" providerId="ADAL" clId="{BFE81E49-197F-5DD1-9800-60297A06CE8E}" dt="2025-11-16T21:27:35.279" v="4775" actId="13244"/>
          <ac:picMkLst>
            <pc:docMk/>
            <pc:sldMk cId="3169917098" sldId="271"/>
            <ac:picMk id="6" creationId="{DACD5F5F-1868-9E48-2D11-8F27351D6CC5}"/>
          </ac:picMkLst>
        </pc:picChg>
      </pc:sldChg>
      <pc:sldChg chg="addSp delSp modSp new mod">
        <pc:chgData name="Ken Nakata" userId="4ca8f836-65e5-412e-8f82-ddf13e44f406" providerId="ADAL" clId="{BFE81E49-197F-5DD1-9800-60297A06CE8E}" dt="2025-11-15T23:08:15.653" v="750" actId="478"/>
        <pc:sldMkLst>
          <pc:docMk/>
          <pc:sldMk cId="4189646865" sldId="276"/>
        </pc:sldMkLst>
        <pc:spChg chg="mod">
          <ac:chgData name="Ken Nakata" userId="4ca8f836-65e5-412e-8f82-ddf13e44f406" providerId="ADAL" clId="{BFE81E49-197F-5DD1-9800-60297A06CE8E}" dt="2025-11-15T23:07:20.313" v="747" actId="14100"/>
          <ac:spMkLst>
            <pc:docMk/>
            <pc:sldMk cId="4189646865" sldId="276"/>
            <ac:spMk id="2" creationId="{BBFBA843-B582-110F-5585-D99080DE2AFC}"/>
          </ac:spMkLst>
        </pc:spChg>
        <pc:spChg chg="add mod">
          <ac:chgData name="Ken Nakata" userId="4ca8f836-65e5-412e-8f82-ddf13e44f406" providerId="ADAL" clId="{BFE81E49-197F-5DD1-9800-60297A06CE8E}" dt="2025-11-15T23:08:15.653" v="750" actId="478"/>
          <ac:spMkLst>
            <pc:docMk/>
            <pc:sldMk cId="4189646865" sldId="276"/>
            <ac:spMk id="5" creationId="{65141BAA-1BEE-AC12-B600-1EC0A6CD027B}"/>
          </ac:spMkLst>
        </pc:spChg>
      </pc:sldChg>
      <pc:sldChg chg="addSp modSp new mod modClrScheme chgLayout">
        <pc:chgData name="Ken Nakata" userId="4ca8f836-65e5-412e-8f82-ddf13e44f406" providerId="ADAL" clId="{BFE81E49-197F-5DD1-9800-60297A06CE8E}" dt="2025-11-15T23:29:03.094" v="904" actId="14734"/>
        <pc:sldMkLst>
          <pc:docMk/>
          <pc:sldMk cId="3548993496" sldId="277"/>
        </pc:sldMkLst>
        <pc:spChg chg="mod">
          <ac:chgData name="Ken Nakata" userId="4ca8f836-65e5-412e-8f82-ddf13e44f406" providerId="ADAL" clId="{BFE81E49-197F-5DD1-9800-60297A06CE8E}" dt="2025-11-15T23:18:39.103" v="770" actId="26606"/>
          <ac:spMkLst>
            <pc:docMk/>
            <pc:sldMk cId="3548993496" sldId="277"/>
            <ac:spMk id="2" creationId="{D310DC5E-E871-FCCE-D936-12A99AA3379D}"/>
          </ac:spMkLst>
        </pc:spChg>
        <pc:graphicFrameChg chg="add mod modGraphic">
          <ac:chgData name="Ken Nakata" userId="4ca8f836-65e5-412e-8f82-ddf13e44f406" providerId="ADAL" clId="{BFE81E49-197F-5DD1-9800-60297A06CE8E}" dt="2025-11-15T23:29:03.094" v="904" actId="14734"/>
          <ac:graphicFrameMkLst>
            <pc:docMk/>
            <pc:sldMk cId="3548993496" sldId="277"/>
            <ac:graphicFrameMk id="3" creationId="{19AED048-3218-1C33-7AFE-4618CC7C2030}"/>
          </ac:graphicFrameMkLst>
        </pc:graphicFrameChg>
      </pc:sldChg>
      <pc:sldChg chg="addSp modSp new mod">
        <pc:chgData name="Ken Nakata" userId="4ca8f836-65e5-412e-8f82-ddf13e44f406" providerId="ADAL" clId="{BFE81E49-197F-5DD1-9800-60297A06CE8E}" dt="2025-11-15T23:35:37.410" v="1439" actId="5793"/>
        <pc:sldMkLst>
          <pc:docMk/>
          <pc:sldMk cId="3976759977" sldId="278"/>
        </pc:sldMkLst>
        <pc:spChg chg="mod">
          <ac:chgData name="Ken Nakata" userId="4ca8f836-65e5-412e-8f82-ddf13e44f406" providerId="ADAL" clId="{BFE81E49-197F-5DD1-9800-60297A06CE8E}" dt="2025-11-15T23:35:37.410" v="1439" actId="5793"/>
          <ac:spMkLst>
            <pc:docMk/>
            <pc:sldMk cId="3976759977" sldId="278"/>
            <ac:spMk id="2" creationId="{38C9D5CD-B868-8FFC-D583-3258811F1E30}"/>
          </ac:spMkLst>
        </pc:spChg>
        <pc:spChg chg="mod">
          <ac:chgData name="Ken Nakata" userId="4ca8f836-65e5-412e-8f82-ddf13e44f406" providerId="ADAL" clId="{BFE81E49-197F-5DD1-9800-60297A06CE8E}" dt="2025-11-15T23:34:46.163" v="1427" actId="57"/>
          <ac:spMkLst>
            <pc:docMk/>
            <pc:sldMk cId="3976759977" sldId="278"/>
            <ac:spMk id="3" creationId="{1768C862-E86B-FE97-91FC-E080FF43C461}"/>
          </ac:spMkLst>
        </pc:spChg>
        <pc:picChg chg="add mod">
          <ac:chgData name="Ken Nakata" userId="4ca8f836-65e5-412e-8f82-ddf13e44f406" providerId="ADAL" clId="{BFE81E49-197F-5DD1-9800-60297A06CE8E}" dt="2025-11-15T23:32:10.954" v="1196" actId="1076"/>
          <ac:picMkLst>
            <pc:docMk/>
            <pc:sldMk cId="3976759977" sldId="278"/>
            <ac:picMk id="4" creationId="{568D9AEE-9943-0BC8-028E-99FF67FFB913}"/>
          </ac:picMkLst>
        </pc:picChg>
      </pc:sldChg>
      <pc:sldChg chg="addSp modSp new mod">
        <pc:chgData name="Ken Nakata" userId="4ca8f836-65e5-412e-8f82-ddf13e44f406" providerId="ADAL" clId="{BFE81E49-197F-5DD1-9800-60297A06CE8E}" dt="2025-11-15T23:38:21.353" v="1759" actId="14100"/>
        <pc:sldMkLst>
          <pc:docMk/>
          <pc:sldMk cId="1171214595" sldId="279"/>
        </pc:sldMkLst>
        <pc:spChg chg="mod">
          <ac:chgData name="Ken Nakata" userId="4ca8f836-65e5-412e-8f82-ddf13e44f406" providerId="ADAL" clId="{BFE81E49-197F-5DD1-9800-60297A06CE8E}" dt="2025-11-15T23:36:34.875" v="1511" actId="27636"/>
          <ac:spMkLst>
            <pc:docMk/>
            <pc:sldMk cId="1171214595" sldId="279"/>
            <ac:spMk id="2" creationId="{D6470A23-BC11-4682-368E-615F67C4B4FC}"/>
          </ac:spMkLst>
        </pc:spChg>
        <pc:spChg chg="mod">
          <ac:chgData name="Ken Nakata" userId="4ca8f836-65e5-412e-8f82-ddf13e44f406" providerId="ADAL" clId="{BFE81E49-197F-5DD1-9800-60297A06CE8E}" dt="2025-11-15T23:38:21.353" v="1759" actId="14100"/>
          <ac:spMkLst>
            <pc:docMk/>
            <pc:sldMk cId="1171214595" sldId="279"/>
            <ac:spMk id="3" creationId="{0956CF33-13C0-DFAE-8921-B91742E04967}"/>
          </ac:spMkLst>
        </pc:spChg>
        <pc:picChg chg="add mod">
          <ac:chgData name="Ken Nakata" userId="4ca8f836-65e5-412e-8f82-ddf13e44f406" providerId="ADAL" clId="{BFE81E49-197F-5DD1-9800-60297A06CE8E}" dt="2025-11-15T23:38:18.461" v="1758" actId="1076"/>
          <ac:picMkLst>
            <pc:docMk/>
            <pc:sldMk cId="1171214595" sldId="279"/>
            <ac:picMk id="4" creationId="{4E4F9245-B448-FF6F-E100-D90C5740FC13}"/>
          </ac:picMkLst>
        </pc:picChg>
      </pc:sldChg>
      <pc:sldChg chg="modSp new mod">
        <pc:chgData name="Ken Nakata" userId="4ca8f836-65e5-412e-8f82-ddf13e44f406" providerId="ADAL" clId="{BFE81E49-197F-5DD1-9800-60297A06CE8E}" dt="2025-11-15T23:45:30.565" v="2598" actId="20577"/>
        <pc:sldMkLst>
          <pc:docMk/>
          <pc:sldMk cId="1889926090" sldId="280"/>
        </pc:sldMkLst>
        <pc:spChg chg="mod">
          <ac:chgData name="Ken Nakata" userId="4ca8f836-65e5-412e-8f82-ddf13e44f406" providerId="ADAL" clId="{BFE81E49-197F-5DD1-9800-60297A06CE8E}" dt="2025-11-15T23:39:04.042" v="1785" actId="14100"/>
          <ac:spMkLst>
            <pc:docMk/>
            <pc:sldMk cId="1889926090" sldId="280"/>
            <ac:spMk id="2" creationId="{A7225CF0-8F5E-D2C6-94F3-0B89DAA3747A}"/>
          </ac:spMkLst>
        </pc:spChg>
        <pc:spChg chg="mod">
          <ac:chgData name="Ken Nakata" userId="4ca8f836-65e5-412e-8f82-ddf13e44f406" providerId="ADAL" clId="{BFE81E49-197F-5DD1-9800-60297A06CE8E}" dt="2025-11-15T23:45:30.565" v="2598" actId="20577"/>
          <ac:spMkLst>
            <pc:docMk/>
            <pc:sldMk cId="1889926090" sldId="280"/>
            <ac:spMk id="3" creationId="{D29EA923-C165-E622-CD18-1F0F32DE5823}"/>
          </ac:spMkLst>
        </pc:spChg>
      </pc:sldChg>
      <pc:sldChg chg="addSp modSp new mod">
        <pc:chgData name="Ken Nakata" userId="4ca8f836-65e5-412e-8f82-ddf13e44f406" providerId="ADAL" clId="{BFE81E49-197F-5DD1-9800-60297A06CE8E}" dt="2025-11-15T23:57:24.881" v="3271" actId="20577"/>
        <pc:sldMkLst>
          <pc:docMk/>
          <pc:sldMk cId="1308772544" sldId="281"/>
        </pc:sldMkLst>
        <pc:spChg chg="mod">
          <ac:chgData name="Ken Nakata" userId="4ca8f836-65e5-412e-8f82-ddf13e44f406" providerId="ADAL" clId="{BFE81E49-197F-5DD1-9800-60297A06CE8E}" dt="2025-11-15T23:46:23.675" v="2651" actId="14100"/>
          <ac:spMkLst>
            <pc:docMk/>
            <pc:sldMk cId="1308772544" sldId="281"/>
            <ac:spMk id="2" creationId="{B1718533-F8A9-EAB1-3233-49D68FB5D536}"/>
          </ac:spMkLst>
        </pc:spChg>
        <pc:spChg chg="mod">
          <ac:chgData name="Ken Nakata" userId="4ca8f836-65e5-412e-8f82-ddf13e44f406" providerId="ADAL" clId="{BFE81E49-197F-5DD1-9800-60297A06CE8E}" dt="2025-11-15T23:57:24.881" v="3271" actId="20577"/>
          <ac:spMkLst>
            <pc:docMk/>
            <pc:sldMk cId="1308772544" sldId="281"/>
            <ac:spMk id="3" creationId="{1CCA611D-669E-89EF-6316-2EE0D7B66C16}"/>
          </ac:spMkLst>
        </pc:spChg>
        <pc:picChg chg="add mod">
          <ac:chgData name="Ken Nakata" userId="4ca8f836-65e5-412e-8f82-ddf13e44f406" providerId="ADAL" clId="{BFE81E49-197F-5DD1-9800-60297A06CE8E}" dt="2025-11-15T23:51:35.423" v="3040" actId="1036"/>
          <ac:picMkLst>
            <pc:docMk/>
            <pc:sldMk cId="1308772544" sldId="281"/>
            <ac:picMk id="4" creationId="{E97E713E-4EE4-35DE-52E8-4952E38ADEC3}"/>
          </ac:picMkLst>
        </pc:picChg>
      </pc:sldChg>
      <pc:sldChg chg="add">
        <pc:chgData name="Ken Nakata" userId="4ca8f836-65e5-412e-8f82-ddf13e44f406" providerId="ADAL" clId="{BFE81E49-197F-5DD1-9800-60297A06CE8E}" dt="2025-11-15T23:56:03.337" v="3101"/>
        <pc:sldMkLst>
          <pc:docMk/>
          <pc:sldMk cId="3903542211" sldId="283"/>
        </pc:sldMkLst>
      </pc:sldChg>
      <pc:sldChg chg="modSp add mod">
        <pc:chgData name="Ken Nakata" userId="4ca8f836-65e5-412e-8f82-ddf13e44f406" providerId="ADAL" clId="{BFE81E49-197F-5DD1-9800-60297A06CE8E}" dt="2025-11-15T23:59:51.282" v="3313" actId="179"/>
        <pc:sldMkLst>
          <pc:docMk/>
          <pc:sldMk cId="2296731236" sldId="284"/>
        </pc:sldMkLst>
        <pc:spChg chg="mod">
          <ac:chgData name="Ken Nakata" userId="4ca8f836-65e5-412e-8f82-ddf13e44f406" providerId="ADAL" clId="{BFE81E49-197F-5DD1-9800-60297A06CE8E}" dt="2025-11-15T23:59:51.282" v="3313" actId="179"/>
          <ac:spMkLst>
            <pc:docMk/>
            <pc:sldMk cId="2296731236" sldId="284"/>
            <ac:spMk id="3" creationId="{98EA0929-487B-4EA4-33C5-43167F8F950C}"/>
          </ac:spMkLst>
        </pc:spChg>
      </pc:sldChg>
      <pc:sldChg chg="modSp add mod">
        <pc:chgData name="Ken Nakata" userId="4ca8f836-65e5-412e-8f82-ddf13e44f406" providerId="ADAL" clId="{BFE81E49-197F-5DD1-9800-60297A06CE8E}" dt="2025-11-15T23:58:40.066" v="3305" actId="20577"/>
        <pc:sldMkLst>
          <pc:docMk/>
          <pc:sldMk cId="2052806212" sldId="285"/>
        </pc:sldMkLst>
        <pc:spChg chg="mod">
          <ac:chgData name="Ken Nakata" userId="4ca8f836-65e5-412e-8f82-ddf13e44f406" providerId="ADAL" clId="{BFE81E49-197F-5DD1-9800-60297A06CE8E}" dt="2025-11-15T23:58:40.066" v="3305" actId="20577"/>
          <ac:spMkLst>
            <pc:docMk/>
            <pc:sldMk cId="2052806212" sldId="285"/>
            <ac:spMk id="3" creationId="{31DFA9CB-BD4E-B7BC-4CC8-288172E870DE}"/>
          </ac:spMkLst>
        </pc:spChg>
      </pc:sldChg>
      <pc:sldChg chg="addSp modSp new mod">
        <pc:chgData name="Ken Nakata" userId="4ca8f836-65e5-412e-8f82-ddf13e44f406" providerId="ADAL" clId="{BFE81E49-197F-5DD1-9800-60297A06CE8E}" dt="2025-11-16T00:22:47.636" v="4064" actId="962"/>
        <pc:sldMkLst>
          <pc:docMk/>
          <pc:sldMk cId="3765023660" sldId="286"/>
        </pc:sldMkLst>
        <pc:spChg chg="mod">
          <ac:chgData name="Ken Nakata" userId="4ca8f836-65e5-412e-8f82-ddf13e44f406" providerId="ADAL" clId="{BFE81E49-197F-5DD1-9800-60297A06CE8E}" dt="2025-11-16T00:00:43.296" v="3352" actId="14100"/>
          <ac:spMkLst>
            <pc:docMk/>
            <pc:sldMk cId="3765023660" sldId="286"/>
            <ac:spMk id="2" creationId="{526FD491-E470-CB0D-484E-10540F586D91}"/>
          </ac:spMkLst>
        </pc:spChg>
        <pc:spChg chg="mod">
          <ac:chgData name="Ken Nakata" userId="4ca8f836-65e5-412e-8f82-ddf13e44f406" providerId="ADAL" clId="{BFE81E49-197F-5DD1-9800-60297A06CE8E}" dt="2025-11-16T00:21:31.119" v="3968" actId="14100"/>
          <ac:spMkLst>
            <pc:docMk/>
            <pc:sldMk cId="3765023660" sldId="286"/>
            <ac:spMk id="3" creationId="{DF0E5DC7-4ED4-1583-1E2B-8CEC37115B3F}"/>
          </ac:spMkLst>
        </pc:spChg>
        <pc:picChg chg="add mod">
          <ac:chgData name="Ken Nakata" userId="4ca8f836-65e5-412e-8f82-ddf13e44f406" providerId="ADAL" clId="{BFE81E49-197F-5DD1-9800-60297A06CE8E}" dt="2025-11-16T00:22:47.636" v="4064" actId="962"/>
          <ac:picMkLst>
            <pc:docMk/>
            <pc:sldMk cId="3765023660" sldId="286"/>
            <ac:picMk id="2050" creationId="{134748D6-A4DA-E454-227E-999FBAAF32D3}"/>
          </ac:picMkLst>
        </pc:picChg>
      </pc:sldChg>
      <pc:sldChg chg="modSp new mod">
        <pc:chgData name="Ken Nakata" userId="4ca8f836-65e5-412e-8f82-ddf13e44f406" providerId="ADAL" clId="{BFE81E49-197F-5DD1-9800-60297A06CE8E}" dt="2025-11-16T00:29:00.927" v="4629" actId="20577"/>
        <pc:sldMkLst>
          <pc:docMk/>
          <pc:sldMk cId="948040386" sldId="287"/>
        </pc:sldMkLst>
        <pc:spChg chg="mod">
          <ac:chgData name="Ken Nakata" userId="4ca8f836-65e5-412e-8f82-ddf13e44f406" providerId="ADAL" clId="{BFE81E49-197F-5DD1-9800-60297A06CE8E}" dt="2025-11-16T00:25:03.021" v="4132" actId="20577"/>
          <ac:spMkLst>
            <pc:docMk/>
            <pc:sldMk cId="948040386" sldId="287"/>
            <ac:spMk id="2" creationId="{A028F498-BBE9-E564-B049-BC61CCDFA885}"/>
          </ac:spMkLst>
        </pc:spChg>
        <pc:spChg chg="mod">
          <ac:chgData name="Ken Nakata" userId="4ca8f836-65e5-412e-8f82-ddf13e44f406" providerId="ADAL" clId="{BFE81E49-197F-5DD1-9800-60297A06CE8E}" dt="2025-11-16T00:29:00.927" v="4629" actId="20577"/>
          <ac:spMkLst>
            <pc:docMk/>
            <pc:sldMk cId="948040386" sldId="287"/>
            <ac:spMk id="3" creationId="{99AD4524-E5BE-1139-3047-BE10E03259A1}"/>
          </ac:spMkLst>
        </pc:spChg>
      </pc:sldChg>
      <pc:sldChg chg="modSp add mod">
        <pc:chgData name="Ken Nakata" userId="4ca8f836-65e5-412e-8f82-ddf13e44f406" providerId="ADAL" clId="{BFE81E49-197F-5DD1-9800-60297A06CE8E}" dt="2025-11-16T21:36:48.045" v="4798" actId="20577"/>
        <pc:sldMkLst>
          <pc:docMk/>
          <pc:sldMk cId="2657232023" sldId="288"/>
        </pc:sldMkLst>
        <pc:spChg chg="mod">
          <ac:chgData name="Ken Nakata" userId="4ca8f836-65e5-412e-8f82-ddf13e44f406" providerId="ADAL" clId="{BFE81E49-197F-5DD1-9800-60297A06CE8E}" dt="2025-11-16T21:36:48.045" v="4798" actId="20577"/>
          <ac:spMkLst>
            <pc:docMk/>
            <pc:sldMk cId="2657232023" sldId="288"/>
            <ac:spMk id="2" creationId="{CE84CD76-27DD-E0D2-4A5A-B3914E4CE940}"/>
          </ac:spMkLst>
        </pc:spChg>
      </pc:sldChg>
      <pc:sldChg chg="modSp mod">
        <pc:chgData name="Ken Nakata" userId="4ca8f836-65e5-412e-8f82-ddf13e44f406" providerId="ADAL" clId="{BFE81E49-197F-5DD1-9800-60297A06CE8E}" dt="2025-11-18T18:01:45.682" v="5246" actId="20577"/>
        <pc:sldMkLst>
          <pc:docMk/>
          <pc:sldMk cId="589257704" sldId="289"/>
        </pc:sldMkLst>
        <pc:spChg chg="mod">
          <ac:chgData name="Ken Nakata" userId="4ca8f836-65e5-412e-8f82-ddf13e44f406" providerId="ADAL" clId="{BFE81E49-197F-5DD1-9800-60297A06CE8E}" dt="2025-11-18T18:01:45.682" v="5246" actId="20577"/>
          <ac:spMkLst>
            <pc:docMk/>
            <pc:sldMk cId="589257704" sldId="289"/>
            <ac:spMk id="3" creationId="{54922F2F-78EA-0D8F-6102-205CE765718A}"/>
          </ac:spMkLst>
        </pc:spChg>
      </pc:sldChg>
      <pc:sldChg chg="modSp add mod">
        <pc:chgData name="Ken Nakata" userId="4ca8f836-65e5-412e-8f82-ddf13e44f406" providerId="ADAL" clId="{BFE81E49-197F-5DD1-9800-60297A06CE8E}" dt="2025-11-18T18:02:39.093" v="5299" actId="20577"/>
        <pc:sldMkLst>
          <pc:docMk/>
          <pc:sldMk cId="94662532" sldId="290"/>
        </pc:sldMkLst>
        <pc:spChg chg="mod">
          <ac:chgData name="Ken Nakata" userId="4ca8f836-65e5-412e-8f82-ddf13e44f406" providerId="ADAL" clId="{BFE81E49-197F-5DD1-9800-60297A06CE8E}" dt="2025-11-18T18:02:39.093" v="5299" actId="20577"/>
          <ac:spMkLst>
            <pc:docMk/>
            <pc:sldMk cId="94662532" sldId="290"/>
            <ac:spMk id="2" creationId="{7535EB8C-566D-11BA-FFB1-1FF539C99CBD}"/>
          </ac:spMkLst>
        </pc:spChg>
      </pc:sldChg>
    </pc:docChg>
  </pc:docChgLst>
  <pc:docChgLst>
    <pc:chgData name="Ken Nakata" userId="S::ken.nakata@convergeaccessibility.com::4ca8f836-65e5-412e-8f82-ddf13e44f406" providerId="AD" clId="Web-{C797FB25-1006-43C6-BFD6-1657F23DDF93}"/>
    <pc:docChg chg="addSld modSld">
      <pc:chgData name="Ken Nakata" userId="S::ken.nakata@convergeaccessibility.com::4ca8f836-65e5-412e-8f82-ddf13e44f406" providerId="AD" clId="Web-{C797FB25-1006-43C6-BFD6-1657F23DDF93}" dt="2025-11-18T18:28:29.110" v="34" actId="20577"/>
      <pc:docMkLst>
        <pc:docMk/>
      </pc:docMkLst>
      <pc:sldChg chg="modSp">
        <pc:chgData name="Ken Nakata" userId="S::ken.nakata@convergeaccessibility.com::4ca8f836-65e5-412e-8f82-ddf13e44f406" providerId="AD" clId="Web-{C797FB25-1006-43C6-BFD6-1657F23DDF93}" dt="2025-11-18T18:28:08.032" v="29" actId="20577"/>
        <pc:sldMkLst>
          <pc:docMk/>
          <pc:sldMk cId="3765023660" sldId="286"/>
        </pc:sldMkLst>
        <pc:spChg chg="mod">
          <ac:chgData name="Ken Nakata" userId="S::ken.nakata@convergeaccessibility.com::4ca8f836-65e5-412e-8f82-ddf13e44f406" providerId="AD" clId="Web-{C797FB25-1006-43C6-BFD6-1657F23DDF93}" dt="2025-11-18T18:28:08.032" v="29" actId="20577"/>
          <ac:spMkLst>
            <pc:docMk/>
            <pc:sldMk cId="3765023660" sldId="286"/>
            <ac:spMk id="3" creationId="{DF0E5DC7-4ED4-1583-1E2B-8CEC37115B3F}"/>
          </ac:spMkLst>
        </pc:spChg>
      </pc:sldChg>
      <pc:sldChg chg="modSp add replId">
        <pc:chgData name="Ken Nakata" userId="S::ken.nakata@convergeaccessibility.com::4ca8f836-65e5-412e-8f82-ddf13e44f406" providerId="AD" clId="Web-{C797FB25-1006-43C6-BFD6-1657F23DDF93}" dt="2025-11-18T18:28:29.110" v="34" actId="20577"/>
        <pc:sldMkLst>
          <pc:docMk/>
          <pc:sldMk cId="2778638720" sldId="291"/>
        </pc:sldMkLst>
        <pc:spChg chg="mod">
          <ac:chgData name="Ken Nakata" userId="S::ken.nakata@convergeaccessibility.com::4ca8f836-65e5-412e-8f82-ddf13e44f406" providerId="AD" clId="Web-{C797FB25-1006-43C6-BFD6-1657F23DDF93}" dt="2025-11-18T18:28:29.110" v="34" actId="20577"/>
          <ac:spMkLst>
            <pc:docMk/>
            <pc:sldMk cId="2778638720" sldId="291"/>
            <ac:spMk id="2" creationId="{552AE060-50A9-8D11-3FB4-BBE922685DD3}"/>
          </ac:spMkLst>
        </pc:spChg>
      </pc:sldChg>
    </pc:docChg>
  </pc:docChgLst>
  <pc:docChgLst>
    <pc:chgData name="Ken Nakata" userId="S::ken.nakata@convergeaccessibility.com::4ca8f836-65e5-412e-8f82-ddf13e44f406" providerId="AD" clId="Web-{55F51C01-68C9-4545-A382-9079580BD68B}"/>
    <pc:docChg chg="modSld">
      <pc:chgData name="Ken Nakata" userId="S::ken.nakata@convergeaccessibility.com::4ca8f836-65e5-412e-8f82-ddf13e44f406" providerId="AD" clId="Web-{55F51C01-68C9-4545-A382-9079580BD68B}" dt="2025-11-19T19:51:37.197" v="12" actId="20577"/>
      <pc:docMkLst>
        <pc:docMk/>
      </pc:docMkLst>
      <pc:sldChg chg="modSp">
        <pc:chgData name="Ken Nakata" userId="S::ken.nakata@convergeaccessibility.com::4ca8f836-65e5-412e-8f82-ddf13e44f406" providerId="AD" clId="Web-{55F51C01-68C9-4545-A382-9079580BD68B}" dt="2025-11-19T19:51:37.197" v="12" actId="20577"/>
        <pc:sldMkLst>
          <pc:docMk/>
          <pc:sldMk cId="3548993496" sldId="277"/>
        </pc:sldMkLst>
        <pc:spChg chg="mod">
          <ac:chgData name="Ken Nakata" userId="S::ken.nakata@convergeaccessibility.com::4ca8f836-65e5-412e-8f82-ddf13e44f406" providerId="AD" clId="Web-{55F51C01-68C9-4545-A382-9079580BD68B}" dt="2025-11-19T19:51:37.197" v="12" actId="20577"/>
          <ac:spMkLst>
            <pc:docMk/>
            <pc:sldMk cId="3548993496" sldId="277"/>
            <ac:spMk id="2" creationId="{D310DC5E-E871-FCCE-D936-12A99AA3379D}"/>
          </ac:spMkLst>
        </pc:spChg>
      </pc:sldChg>
    </pc:docChg>
  </pc:docChgLst>
  <pc:docChgLst>
    <pc:chgData clId="Web-{C797FB25-1006-43C6-BFD6-1657F23DDF93}"/>
    <pc:docChg chg="modSld">
      <pc:chgData name="" userId="" providerId="" clId="Web-{C797FB25-1006-43C6-BFD6-1657F23DDF93}" dt="2025-11-18T18:27:28.299" v="7" actId="20577"/>
      <pc:docMkLst>
        <pc:docMk/>
      </pc:docMkLst>
      <pc:sldChg chg="modSp">
        <pc:chgData name="" userId="" providerId="" clId="Web-{C797FB25-1006-43C6-BFD6-1657F23DDF93}" dt="2025-11-18T18:27:28.299" v="7" actId="20577"/>
        <pc:sldMkLst>
          <pc:docMk/>
          <pc:sldMk cId="3765023660" sldId="286"/>
        </pc:sldMkLst>
        <pc:spChg chg="mod">
          <ac:chgData name="" userId="" providerId="" clId="Web-{C797FB25-1006-43C6-BFD6-1657F23DDF93}" dt="2025-11-18T18:27:24.658" v="5" actId="14100"/>
          <ac:spMkLst>
            <pc:docMk/>
            <pc:sldMk cId="3765023660" sldId="286"/>
            <ac:spMk id="2" creationId="{526FD491-E470-CB0D-484E-10540F586D91}"/>
          </ac:spMkLst>
        </pc:spChg>
        <pc:spChg chg="mod">
          <ac:chgData name="" userId="" providerId="" clId="Web-{C797FB25-1006-43C6-BFD6-1657F23DDF93}" dt="2025-11-18T18:27:28.299" v="7" actId="20577"/>
          <ac:spMkLst>
            <pc:docMk/>
            <pc:sldMk cId="3765023660" sldId="286"/>
            <ac:spMk id="3" creationId="{DF0E5DC7-4ED4-1583-1E2B-8CEC37115B3F}"/>
          </ac:spMkLst>
        </pc:spChg>
      </pc:sldChg>
    </pc:docChg>
  </pc:docChgLst>
  <pc:docChgLst>
    <pc:chgData name="Ken Nakata" userId="S::ken.nakata@convergeaccessibility.com::4ca8f836-65e5-412e-8f82-ddf13e44f406" providerId="AD" clId="Web-{2B7F5347-F96D-4CBE-82F6-192C09670D88}"/>
    <pc:docChg chg="addSld modSld">
      <pc:chgData name="Ken Nakata" userId="S::ken.nakata@convergeaccessibility.com::4ca8f836-65e5-412e-8f82-ddf13e44f406" providerId="AD" clId="Web-{2B7F5347-F96D-4CBE-82F6-192C09670D88}" dt="2025-11-18T17:49:55.012" v="226" actId="20577"/>
      <pc:docMkLst>
        <pc:docMk/>
      </pc:docMkLst>
      <pc:sldChg chg="modSp">
        <pc:chgData name="Ken Nakata" userId="S::ken.nakata@convergeaccessibility.com::4ca8f836-65e5-412e-8f82-ddf13e44f406" providerId="AD" clId="Web-{2B7F5347-F96D-4CBE-82F6-192C09670D88}" dt="2025-11-18T17:13:22.264" v="9" actId="20577"/>
        <pc:sldMkLst>
          <pc:docMk/>
          <pc:sldMk cId="2296731236" sldId="284"/>
        </pc:sldMkLst>
        <pc:spChg chg="mod">
          <ac:chgData name="Ken Nakata" userId="S::ken.nakata@convergeaccessibility.com::4ca8f836-65e5-412e-8f82-ddf13e44f406" providerId="AD" clId="Web-{2B7F5347-F96D-4CBE-82F6-192C09670D88}" dt="2025-11-18T17:13:22.264" v="9" actId="20577"/>
          <ac:spMkLst>
            <pc:docMk/>
            <pc:sldMk cId="2296731236" sldId="284"/>
            <ac:spMk id="3" creationId="{98EA0929-487B-4EA4-33C5-43167F8F950C}"/>
          </ac:spMkLst>
        </pc:spChg>
        <pc:picChg chg="mod">
          <ac:chgData name="Ken Nakata" userId="S::ken.nakata@convergeaccessibility.com::4ca8f836-65e5-412e-8f82-ddf13e44f406" providerId="AD" clId="Web-{2B7F5347-F96D-4CBE-82F6-192C09670D88}" dt="2025-11-18T17:13:04.201" v="0" actId="14100"/>
          <ac:picMkLst>
            <pc:docMk/>
            <pc:sldMk cId="2296731236" sldId="284"/>
            <ac:picMk id="5" creationId="{B8DD3633-AD04-1CB1-5BF1-C9D23FF896C1}"/>
          </ac:picMkLst>
        </pc:picChg>
      </pc:sldChg>
      <pc:sldChg chg="modSp">
        <pc:chgData name="Ken Nakata" userId="S::ken.nakata@convergeaccessibility.com::4ca8f836-65e5-412e-8f82-ddf13e44f406" providerId="AD" clId="Web-{2B7F5347-F96D-4CBE-82F6-192C09670D88}" dt="2025-11-18T17:19:27.488" v="95" actId="20577"/>
        <pc:sldMkLst>
          <pc:docMk/>
          <pc:sldMk cId="3765023660" sldId="286"/>
        </pc:sldMkLst>
        <pc:spChg chg="mod">
          <ac:chgData name="Ken Nakata" userId="S::ken.nakata@convergeaccessibility.com::4ca8f836-65e5-412e-8f82-ddf13e44f406" providerId="AD" clId="Web-{2B7F5347-F96D-4CBE-82F6-192C09670D88}" dt="2025-11-18T17:18:25.081" v="74" actId="20577"/>
          <ac:spMkLst>
            <pc:docMk/>
            <pc:sldMk cId="3765023660" sldId="286"/>
            <ac:spMk id="2" creationId="{526FD491-E470-CB0D-484E-10540F586D91}"/>
          </ac:spMkLst>
        </pc:spChg>
        <pc:spChg chg="mod">
          <ac:chgData name="Ken Nakata" userId="S::ken.nakata@convergeaccessibility.com::4ca8f836-65e5-412e-8f82-ddf13e44f406" providerId="AD" clId="Web-{2B7F5347-F96D-4CBE-82F6-192C09670D88}" dt="2025-11-18T17:19:27.488" v="95" actId="20577"/>
          <ac:spMkLst>
            <pc:docMk/>
            <pc:sldMk cId="3765023660" sldId="286"/>
            <ac:spMk id="3" creationId="{DF0E5DC7-4ED4-1583-1E2B-8CEC37115B3F}"/>
          </ac:spMkLst>
        </pc:spChg>
      </pc:sldChg>
      <pc:sldChg chg="delSp modSp add replId">
        <pc:chgData name="Ken Nakata" userId="S::ken.nakata@convergeaccessibility.com::4ca8f836-65e5-412e-8f82-ddf13e44f406" providerId="AD" clId="Web-{2B7F5347-F96D-4CBE-82F6-192C09670D88}" dt="2025-11-18T17:49:55.012" v="226" actId="20577"/>
        <pc:sldMkLst>
          <pc:docMk/>
          <pc:sldMk cId="589257704" sldId="289"/>
        </pc:sldMkLst>
        <pc:spChg chg="mod">
          <ac:chgData name="Ken Nakata" userId="S::ken.nakata@convergeaccessibility.com::4ca8f836-65e5-412e-8f82-ddf13e44f406" providerId="AD" clId="Web-{2B7F5347-F96D-4CBE-82F6-192C09670D88}" dt="2025-11-18T17:19:51.770" v="104" actId="20577"/>
          <ac:spMkLst>
            <pc:docMk/>
            <pc:sldMk cId="589257704" sldId="289"/>
            <ac:spMk id="2" creationId="{068E2603-C70C-B472-5470-70FF3F39EF39}"/>
          </ac:spMkLst>
        </pc:spChg>
        <pc:spChg chg="mod">
          <ac:chgData name="Ken Nakata" userId="S::ken.nakata@convergeaccessibility.com::4ca8f836-65e5-412e-8f82-ddf13e44f406" providerId="AD" clId="Web-{2B7F5347-F96D-4CBE-82F6-192C09670D88}" dt="2025-11-18T17:49:55.012" v="226" actId="20577"/>
          <ac:spMkLst>
            <pc:docMk/>
            <pc:sldMk cId="589257704" sldId="289"/>
            <ac:spMk id="3" creationId="{54922F2F-78EA-0D8F-6102-205CE765718A}"/>
          </ac:spMkLst>
        </pc:spChg>
        <pc:picChg chg="del">
          <ac:chgData name="Ken Nakata" userId="S::ken.nakata@convergeaccessibility.com::4ca8f836-65e5-412e-8f82-ddf13e44f406" providerId="AD" clId="Web-{2B7F5347-F96D-4CBE-82F6-192C09670D88}" dt="2025-11-18T17:23:13.193" v="205"/>
          <ac:picMkLst>
            <pc:docMk/>
            <pc:sldMk cId="589257704" sldId="289"/>
            <ac:picMk id="2050" creationId="{47C74292-ECF7-CC0B-1FE3-C69E46B834A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55A46-FDAF-3140-A2CB-C25186F76D5E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42F6C-647A-564A-AF5B-F91367C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46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42F6C-647A-564A-AF5B-F91367CD1E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11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42F6C-647A-564A-AF5B-F91367CD1E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20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42F6C-647A-564A-AF5B-F91367CD1E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04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42F6C-647A-564A-AF5B-F91367CD1E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38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42F6C-647A-564A-AF5B-F91367CD1E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84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07632-7868-FD6A-9F06-A56066E44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AB6390-F303-A2F6-4A00-70BE93E1A4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F28E30-3C82-8DAC-E268-85E2A07835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3757D-011D-9EF6-EAA2-9E64AB9E5A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42F6C-647A-564A-AF5B-F91367CD1E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08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42F6C-647A-564A-AF5B-F91367CD1E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02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Converge Accessibility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onverge Accessibility. Narrowing the digital divide.">
            <a:extLst>
              <a:ext uri="{FF2B5EF4-FFF2-40B4-BE49-F238E27FC236}">
                <a16:creationId xmlns:a16="http://schemas.microsoft.com/office/drawing/2014/main" id="{984451D2-2007-50AA-1F00-258E568FD0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07067" y="440868"/>
            <a:ext cx="6879504" cy="136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03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Converge Accessibility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01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Converge Accessibility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9112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Converge Accessibility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1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Converge Accessibility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0489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Converge Accessibility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20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Converge Accessibility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35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Converge Accessibility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94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Converge Accessibility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4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Converge Accessibility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23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Converge Accessibility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Converge Accessibility LLC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02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Converge Accessibility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0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Converge Accessibility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07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Converge Accessibility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7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Converge Accessibility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11/24/25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7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en-US"/>
              <a:t>Converge Accessibility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onverge Accessibility LLC">
            <a:extLst>
              <a:ext uri="{FF2B5EF4-FFF2-40B4-BE49-F238E27FC236}">
                <a16:creationId xmlns:a16="http://schemas.microsoft.com/office/drawing/2014/main" id="{BAD8FD4D-EFC2-5FCE-7702-867D55A3C2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629473" y="5308494"/>
            <a:ext cx="1830860" cy="18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8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calendly.com/ken-nakata/30min" TargetMode="External"/><Relationship Id="rId4" Type="http://schemas.openxmlformats.org/officeDocument/2006/relationships/hyperlink" Target="mailto:ken.nakata@convergeaccessibility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72C1C-8957-B69D-0DE4-ECBFD3A4AF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Web Accessibility Legal Update 2025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425FEF5-723E-2780-B2AF-99AE901115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/>
              <a:t>Ken Nakata</a:t>
            </a:r>
          </a:p>
          <a:p>
            <a:pPr>
              <a:spcBef>
                <a:spcPts val="0"/>
              </a:spcBef>
            </a:pPr>
            <a:r>
              <a:rPr lang="en-US"/>
              <a:t>Principal</a:t>
            </a:r>
          </a:p>
          <a:p>
            <a:pPr>
              <a:spcBef>
                <a:spcPts val="0"/>
              </a:spcBef>
            </a:pPr>
            <a:r>
              <a:rPr lang="en-US"/>
              <a:t>Converge Accessibility LLC</a:t>
            </a:r>
          </a:p>
        </p:txBody>
      </p:sp>
    </p:spTree>
    <p:extLst>
      <p:ext uri="{BB962C8B-B14F-4D97-AF65-F5344CB8AC3E}">
        <p14:creationId xmlns:p14="http://schemas.microsoft.com/office/powerpoint/2010/main" val="2146685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93536-1BA7-F058-768F-88B48F867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283D7-7E94-9FDC-0A43-1830F2C80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9330"/>
          </a:xfrm>
        </p:spPr>
        <p:txBody>
          <a:bodyPr/>
          <a:lstStyle/>
          <a:p>
            <a:r>
              <a:rPr lang="en-US"/>
              <a:t>Predictions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FA9CB-BD4E-B7BC-4CC8-288172E87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56189"/>
            <a:ext cx="4716599" cy="4263775"/>
          </a:xfrm>
        </p:spPr>
        <p:txBody>
          <a:bodyPr>
            <a:noAutofit/>
          </a:bodyPr>
          <a:lstStyle/>
          <a:p>
            <a:r>
              <a:rPr lang="en-US" sz="3000"/>
              <a:t>Accessibility regulations will likely stay in place</a:t>
            </a:r>
          </a:p>
          <a:p>
            <a:r>
              <a:rPr lang="en-US" sz="3000"/>
              <a:t>Less federal enforcement except potentially against “blue” states</a:t>
            </a:r>
          </a:p>
          <a:p>
            <a:r>
              <a:rPr lang="en-US" sz="3000"/>
              <a:t>Likely increase in private advocacy</a:t>
            </a:r>
          </a:p>
          <a:p>
            <a:r>
              <a:rPr lang="en-US" sz="3000"/>
              <a:t>Don’t expect a flood of litigation on day one</a:t>
            </a:r>
          </a:p>
        </p:txBody>
      </p:sp>
      <p:pic>
        <p:nvPicPr>
          <p:cNvPr id="5" name="Picture 4" descr="A hand holding a glass ball with a sunset in the background">
            <a:extLst>
              <a:ext uri="{FF2B5EF4-FFF2-40B4-BE49-F238E27FC236}">
                <a16:creationId xmlns:a16="http://schemas.microsoft.com/office/drawing/2014/main" id="{C2B5E400-4024-DBDB-638E-894ED2AB4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676" y="2205518"/>
            <a:ext cx="4122935" cy="274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06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18533-F8A9-EAB1-3233-49D68FB5D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8263"/>
          </a:xfrm>
        </p:spPr>
        <p:txBody>
          <a:bodyPr/>
          <a:lstStyle/>
          <a:p>
            <a:r>
              <a:rPr lang="en-US"/>
              <a:t>Public Sector – Colorado HB21-1110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A611D-669E-89EF-6316-2EE0D7B66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90597"/>
            <a:ext cx="4834118" cy="4550765"/>
          </a:xfrm>
        </p:spPr>
        <p:txBody>
          <a:bodyPr>
            <a:normAutofit lnSpcReduction="10000"/>
          </a:bodyPr>
          <a:lstStyle/>
          <a:p>
            <a:r>
              <a:rPr lang="en-US" sz="2400"/>
              <a:t>Requires WCAG 2.1 A/AA compliance for all Colorado government entities by July 2025.</a:t>
            </a:r>
          </a:p>
          <a:p>
            <a:r>
              <a:rPr lang="en-US" sz="2400"/>
              <a:t>Imposes liquidated damages of $3,500 per violation.</a:t>
            </a:r>
          </a:p>
          <a:p>
            <a:r>
              <a:rPr lang="en-US" sz="2400"/>
              <a:t>Early vendor responses in Colorado are impressive. This makes Title II compliance far easier for everyone.</a:t>
            </a:r>
          </a:p>
          <a:p>
            <a:r>
              <a:rPr lang="en-US" sz="2400"/>
              <a:t>Other states are stepping up on digital accessibility.</a:t>
            </a:r>
          </a:p>
        </p:txBody>
      </p:sp>
      <p:pic>
        <p:nvPicPr>
          <p:cNvPr id="4" name="Picture 3" descr="Colorado flag">
            <a:extLst>
              <a:ext uri="{FF2B5EF4-FFF2-40B4-BE49-F238E27FC236}">
                <a16:creationId xmlns:a16="http://schemas.microsoft.com/office/drawing/2014/main" id="{E97E713E-4EE4-35DE-52E8-4952E38AD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281" y="1996391"/>
            <a:ext cx="4057414" cy="271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772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FD491-E470-CB0D-484E-10540F586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118668" cy="818367"/>
          </a:xfrm>
        </p:spPr>
        <p:txBody>
          <a:bodyPr>
            <a:normAutofit fontScale="90000"/>
          </a:bodyPr>
          <a:lstStyle/>
          <a:p>
            <a:r>
              <a:rPr lang="en-US"/>
              <a:t>Section 504: Web Accessibility and Federal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E5DC7-4ED4-1583-1E2B-8CEC37115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27967"/>
            <a:ext cx="5418666" cy="461339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400"/>
              <a:t>New HHS Regulation requires WCAG 2.1 A/AA conformance and has a huge reach.</a:t>
            </a:r>
          </a:p>
          <a:p>
            <a:r>
              <a:rPr lang="en-US" sz="2400"/>
              <a:t>May 10, 2026 (if more than 15 employees) and 2027 otherwise</a:t>
            </a:r>
          </a:p>
          <a:p>
            <a:r>
              <a:rPr lang="en-US" sz="2400"/>
              <a:t>Combined with Civil Rights Restoration Act means most colleges and universities need to meet WCAG even if they are private sector.</a:t>
            </a:r>
          </a:p>
          <a:p>
            <a:r>
              <a:rPr lang="en-US" sz="2400"/>
              <a:t>Texas v. Becerra, No. 24-CV-00225 (N.D. Tex. 2024)</a:t>
            </a:r>
          </a:p>
          <a:p>
            <a:r>
              <a:rPr lang="en-US" sz="2400"/>
              <a:t>Why isn’t everyone more concerned about this?!</a:t>
            </a:r>
          </a:p>
        </p:txBody>
      </p:sp>
      <p:pic>
        <p:nvPicPr>
          <p:cNvPr id="2050" name="Picture 2" descr="HHS Building in Washington DC">
            <a:extLst>
              <a:ext uri="{FF2B5EF4-FFF2-40B4-BE49-F238E27FC236}">
                <a16:creationId xmlns:a16="http://schemas.microsoft.com/office/drawing/2014/main" id="{134748D6-A4DA-E454-227E-999FBAAF32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2"/>
          <a:stretch>
            <a:fillRect/>
          </a:stretch>
        </p:blipFill>
        <p:spPr bwMode="auto">
          <a:xfrm>
            <a:off x="6095999" y="2118986"/>
            <a:ext cx="349058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023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1859B-CA94-585C-F4A3-E9CF12EAC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E2603-C70C-B472-5470-70FF3F39E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8367"/>
          </a:xfrm>
        </p:spPr>
        <p:txBody>
          <a:bodyPr>
            <a:normAutofit fontScale="90000"/>
          </a:bodyPr>
          <a:lstStyle/>
          <a:p>
            <a:r>
              <a:rPr lang="en-US"/>
              <a:t>Section 508: Web Accessibility &amp; Procurement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22F2F-78EA-0D8F-6102-205CE7657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27967"/>
            <a:ext cx="9130545" cy="461339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2400"/>
              <a:t>Section 508 only applies to federal agencies.</a:t>
            </a:r>
          </a:p>
          <a:p>
            <a:r>
              <a:rPr lang="en-US" sz="2400"/>
              <a:t>Many states have their own Section 508-like requirements (e.g. CA Govt Code § 7405).</a:t>
            </a:r>
          </a:p>
          <a:p>
            <a:r>
              <a:rPr lang="en-US" sz="2400"/>
              <a:t>Other states and organizations have Section 508-like policies (e.g., WA Accessibility Policy USER-01, formerly 188).</a:t>
            </a:r>
          </a:p>
          <a:p>
            <a:r>
              <a:rPr lang="en-US" sz="2400"/>
              <a:t>Applies to all ICT developed, procured, maintained, or used by agencies.</a:t>
            </a:r>
          </a:p>
          <a:p>
            <a:r>
              <a:rPr lang="en-US" sz="2400"/>
              <a:t>Enforcement is typically limited to procurements.</a:t>
            </a:r>
          </a:p>
          <a:p>
            <a:r>
              <a:rPr lang="en-US" sz="2400"/>
              <a:t>Not really a civil rights law. Goal is creating accessible infrastructure and leveraging market forces to encourage accessibility by manufacturers and vendors through procurement process.</a:t>
            </a:r>
          </a:p>
        </p:txBody>
      </p:sp>
    </p:spTree>
    <p:extLst>
      <p:ext uri="{BB962C8B-B14F-4D97-AF65-F5344CB8AC3E}">
        <p14:creationId xmlns:p14="http://schemas.microsoft.com/office/powerpoint/2010/main" val="589257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4C3D7-A2D1-A910-0732-EECC1B333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5EB8C-566D-11BA-FFB1-1FF539C99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860401"/>
          </a:xfrm>
        </p:spPr>
        <p:txBody>
          <a:bodyPr>
            <a:normAutofit fontScale="90000"/>
          </a:bodyPr>
          <a:lstStyle/>
          <a:p>
            <a:r>
              <a:rPr lang="en-US"/>
              <a:t>Some Real-Life Scenarios from Court Cases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38ADDD-5E0A-AD6D-C5E0-11019FDA46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2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8F498-BBE9-E564-B049-BC61CCDFA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0685"/>
          </a:xfrm>
        </p:spPr>
        <p:txBody>
          <a:bodyPr/>
          <a:lstStyle/>
          <a:p>
            <a:r>
              <a:rPr lang="en-US"/>
              <a:t>Real-Life Scenarios and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D4524-E5BE-1139-3047-BE10E0325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65545"/>
            <a:ext cx="8596668" cy="4575817"/>
          </a:xfrm>
        </p:spPr>
        <p:txBody>
          <a:bodyPr>
            <a:normAutofit/>
          </a:bodyPr>
          <a:lstStyle/>
          <a:p>
            <a:r>
              <a:rPr lang="en-US" sz="2400"/>
              <a:t>Can an organization just post a phone number or email address and not make their site accessible?</a:t>
            </a:r>
          </a:p>
          <a:p>
            <a:r>
              <a:rPr lang="en-US" sz="2400"/>
              <a:t>Can an organization be sued for content they don’t control or own?</a:t>
            </a:r>
          </a:p>
          <a:p>
            <a:r>
              <a:rPr lang="en-US" sz="2400"/>
              <a:t>Can an organization be sued by someone who has no interest in being a customer?</a:t>
            </a:r>
          </a:p>
          <a:p>
            <a:r>
              <a:rPr lang="en-US" sz="2400"/>
              <a:t>Can an organization be sued if they just settled another lawsuit?</a:t>
            </a:r>
          </a:p>
          <a:p>
            <a:r>
              <a:rPr lang="en-US" sz="2400"/>
              <a:t>Can an organization be sued in a court that is thousands of miles away?</a:t>
            </a:r>
          </a:p>
        </p:txBody>
      </p:sp>
    </p:spTree>
    <p:extLst>
      <p:ext uri="{BB962C8B-B14F-4D97-AF65-F5344CB8AC3E}">
        <p14:creationId xmlns:p14="http://schemas.microsoft.com/office/powerpoint/2010/main" val="948040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39740-2494-2583-FC44-A6E58B872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AE060-50A9-8D11-3FB4-BBE922685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860401"/>
          </a:xfrm>
        </p:spPr>
        <p:txBody>
          <a:bodyPr>
            <a:normAutofit/>
          </a:bodyPr>
          <a:lstStyle/>
          <a:p>
            <a:r>
              <a:rPr lang="en-US"/>
              <a:t>Wrapping Up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BDBA01-A3BB-9719-37F0-E607538D9A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38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BEE8C-9D18-28C7-0B66-750F34E25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4CD76-27DD-E0D2-4A5A-B3914E4CE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801" y="358131"/>
            <a:ext cx="3187206" cy="394088"/>
          </a:xfrm>
        </p:spPr>
        <p:txBody>
          <a:bodyPr anchor="b">
            <a:noAutofit/>
          </a:bodyPr>
          <a:lstStyle/>
          <a:p>
            <a:r>
              <a:rPr lang="en-US" sz="3600"/>
              <a:t>Quick Survey</a:t>
            </a:r>
          </a:p>
        </p:txBody>
      </p:sp>
      <p:pic>
        <p:nvPicPr>
          <p:cNvPr id="5" name="Picture 4" descr="QR Code for ADA Stress Test Survey">
            <a:extLst>
              <a:ext uri="{FF2B5EF4-FFF2-40B4-BE49-F238E27FC236}">
                <a16:creationId xmlns:a16="http://schemas.microsoft.com/office/drawing/2014/main" id="{99ABA046-155F-5DEA-C348-BAB95EAD6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138" y="1565266"/>
            <a:ext cx="3618749" cy="37274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8610C-CB3F-2FBC-29E7-8B5210E73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2483" y="2070373"/>
            <a:ext cx="4597047" cy="2423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Possible new offering in the higher education and Title II accessibility area.</a:t>
            </a:r>
            <a:endParaRPr lang="en-US" sz="24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7232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2CDDE-E66E-6A32-D281-E686FD838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727" y="207818"/>
            <a:ext cx="5582112" cy="394088"/>
          </a:xfrm>
        </p:spPr>
        <p:txBody>
          <a:bodyPr anchor="b">
            <a:noAutofit/>
          </a:bodyPr>
          <a:lstStyle/>
          <a:p>
            <a:r>
              <a:rPr lang="en-US" sz="2800"/>
              <a:t>Wrapping Up</a:t>
            </a:r>
          </a:p>
        </p:txBody>
      </p:sp>
      <p:pic>
        <p:nvPicPr>
          <p:cNvPr id="6" name="Picture 5" descr="QR Code describing how Converge is different">
            <a:extLst>
              <a:ext uri="{FF2B5EF4-FFF2-40B4-BE49-F238E27FC236}">
                <a16:creationId xmlns:a16="http://schemas.microsoft.com/office/drawing/2014/main" id="{DACD5F5F-1868-9E48-2D11-8F27351D6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96" y="1696483"/>
            <a:ext cx="3680407" cy="354443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77467-71C7-2FA7-C200-AEDEBBBBC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631" y="1005662"/>
            <a:ext cx="4874900" cy="49260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/>
              <a:t>Converge Accessibility</a:t>
            </a:r>
          </a:p>
          <a:p>
            <a:pPr lvl="1"/>
            <a:r>
              <a:rPr lang="en-US" sz="2400"/>
              <a:t>Strategic planning and policies</a:t>
            </a:r>
          </a:p>
          <a:p>
            <a:pPr lvl="1"/>
            <a:r>
              <a:rPr lang="en-US" sz="2400"/>
              <a:t>Digital accessibility workshop</a:t>
            </a:r>
          </a:p>
          <a:p>
            <a:pPr lvl="1"/>
            <a:r>
              <a:rPr lang="en-US" sz="2400"/>
              <a:t>Customizable training videos</a:t>
            </a:r>
          </a:p>
          <a:p>
            <a:r>
              <a:rPr lang="en-US" sz="2400"/>
              <a:t>Reach out offline anytime!</a:t>
            </a:r>
          </a:p>
          <a:p>
            <a:pPr lvl="1"/>
            <a:r>
              <a:rPr lang="en-US" sz="2400">
                <a:hlinkClick r:id="rId4"/>
              </a:rPr>
              <a:t>ken.nakata@convergeaccessibility.com</a:t>
            </a:r>
          </a:p>
          <a:p>
            <a:pPr lvl="1"/>
            <a:r>
              <a:rPr lang="en-US" sz="2400">
                <a:ea typeface="+mn-lt"/>
                <a:cs typeface="+mn-lt"/>
                <a:hlinkClick r:id="rId5"/>
              </a:rPr>
              <a:t>https://calendly.com/ken-nakata/30min</a:t>
            </a:r>
            <a:endParaRPr lang="en-US" sz="24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9917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Ken Nakata">
            <a:extLst>
              <a:ext uri="{FF2B5EF4-FFF2-40B4-BE49-F238E27FC236}">
                <a16:creationId xmlns:a16="http://schemas.microsoft.com/office/drawing/2014/main" id="{964C551F-588F-BFB0-36DC-19D995D663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01547" y="1270000"/>
            <a:ext cx="2772455" cy="388143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CEFBF1-AF1A-F3CD-BDDE-8374D00F8A50}"/>
              </a:ext>
            </a:extLst>
          </p:cNvPr>
          <p:cNvSpPr txBox="1"/>
          <p:nvPr/>
        </p:nvSpPr>
        <p:spPr>
          <a:xfrm>
            <a:off x="934739" y="1656446"/>
            <a:ext cx="47557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/>
              <a:t>Former Attorney, Disability Rights Section, U.S. Department of Justice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/>
              <a:t>Principal, Converge Accessibility LLC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39526B-63D7-5DE5-4980-16A1D76BA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/>
              <a:t>Presenter: Ken Nakata</a:t>
            </a:r>
          </a:p>
        </p:txBody>
      </p:sp>
    </p:spTree>
    <p:extLst>
      <p:ext uri="{BB962C8B-B14F-4D97-AF65-F5344CB8AC3E}">
        <p14:creationId xmlns:p14="http://schemas.microsoft.com/office/powerpoint/2010/main" val="2283293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BA843-B582-110F-5585-D99080DE2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860401"/>
          </a:xfrm>
        </p:spPr>
        <p:txBody>
          <a:bodyPr/>
          <a:lstStyle/>
          <a:p>
            <a:r>
              <a:rPr lang="en-US"/>
              <a:t>Overview of Web Accessibility Laws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141BAA-1BEE-AC12-B600-1EC0A6CD0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46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0DC5E-E871-FCCE-D936-12A99AA33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/>
              <a:t>Quick Summary of Relevant Laws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9AED048-3218-1C33-7AFE-4618CC7C20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806913"/>
              </p:ext>
            </p:extLst>
          </p:nvPr>
        </p:nvGraphicFramePr>
        <p:xfrm>
          <a:off x="451865" y="1691014"/>
          <a:ext cx="8596667" cy="3785303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1502195">
                  <a:extLst>
                    <a:ext uri="{9D8B030D-6E8A-4147-A177-3AD203B41FA5}">
                      <a16:colId xmlns:a16="http://schemas.microsoft.com/office/drawing/2014/main" val="3054877518"/>
                    </a:ext>
                  </a:extLst>
                </a:gridCol>
                <a:gridCol w="1070810">
                  <a:extLst>
                    <a:ext uri="{9D8B030D-6E8A-4147-A177-3AD203B41FA5}">
                      <a16:colId xmlns:a16="http://schemas.microsoft.com/office/drawing/2014/main" val="4220165116"/>
                    </a:ext>
                  </a:extLst>
                </a:gridCol>
                <a:gridCol w="1167583">
                  <a:extLst>
                    <a:ext uri="{9D8B030D-6E8A-4147-A177-3AD203B41FA5}">
                      <a16:colId xmlns:a16="http://schemas.microsoft.com/office/drawing/2014/main" val="2799353391"/>
                    </a:ext>
                  </a:extLst>
                </a:gridCol>
                <a:gridCol w="1055952">
                  <a:extLst>
                    <a:ext uri="{9D8B030D-6E8A-4147-A177-3AD203B41FA5}">
                      <a16:colId xmlns:a16="http://schemas.microsoft.com/office/drawing/2014/main" val="3194398734"/>
                    </a:ext>
                  </a:extLst>
                </a:gridCol>
                <a:gridCol w="1202499">
                  <a:extLst>
                    <a:ext uri="{9D8B030D-6E8A-4147-A177-3AD203B41FA5}">
                      <a16:colId xmlns:a16="http://schemas.microsoft.com/office/drawing/2014/main" val="2473303580"/>
                    </a:ext>
                  </a:extLst>
                </a:gridCol>
                <a:gridCol w="1265129">
                  <a:extLst>
                    <a:ext uri="{9D8B030D-6E8A-4147-A177-3AD203B41FA5}">
                      <a16:colId xmlns:a16="http://schemas.microsoft.com/office/drawing/2014/main" val="1964908015"/>
                    </a:ext>
                  </a:extLst>
                </a:gridCol>
                <a:gridCol w="1332499">
                  <a:extLst>
                    <a:ext uri="{9D8B030D-6E8A-4147-A177-3AD203B41FA5}">
                      <a16:colId xmlns:a16="http://schemas.microsoft.com/office/drawing/2014/main" val="667571240"/>
                    </a:ext>
                  </a:extLst>
                </a:gridCol>
              </a:tblGrid>
              <a:tr h="5350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00" cap="all" spc="6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kern="100" cap="all" spc="6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315" marR="135315" marT="135315" marB="1353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 cap="all" spc="6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FEDERAL LAWS</a:t>
                      </a:r>
                      <a:endParaRPr lang="en-US" sz="1600" b="1" kern="100" cap="all" spc="6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315" marR="135315" marT="135315" marB="1353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 cap="all" spc="6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STATE LAWS</a:t>
                      </a:r>
                      <a:endParaRPr lang="en-US" sz="1600" b="1" kern="100" cap="all" spc="6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5315" marR="135315" marT="135315" marB="1353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552959"/>
                  </a:ext>
                </a:extLst>
              </a:tr>
              <a:tr h="9282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Type of Entity</a:t>
                      </a:r>
                      <a:endParaRPr lang="en-US" sz="1600" b="1" kern="10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57" marR="67657" marT="0" marB="90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ADA Title II</a:t>
                      </a:r>
                      <a:endParaRPr lang="en-US" sz="1600" b="1" kern="10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57" marR="67657" marT="0" marB="90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ADA Title III</a:t>
                      </a:r>
                      <a:endParaRPr lang="en-US" sz="1600" b="1" kern="10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57" marR="67657" marT="0" marB="90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Section 508</a:t>
                      </a:r>
                      <a:endParaRPr lang="en-US" sz="1600" b="1" kern="10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57" marR="67657" marT="0" marB="90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Section 504</a:t>
                      </a:r>
                      <a:endParaRPr lang="en-US" sz="1600" b="1" kern="10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57" marR="67657" marT="0" marB="90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Unruh Act and Similar State Laws</a:t>
                      </a:r>
                      <a:endParaRPr lang="en-US" sz="1600" b="1" kern="10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57" marR="67657" marT="0" marB="90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HB21-1110 and Similar State Laws</a:t>
                      </a:r>
                      <a:endParaRPr lang="en-US" sz="1600" b="1" kern="10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57" marR="67657" marT="0" marB="90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932477"/>
                  </a:ext>
                </a:extLst>
              </a:tr>
              <a:tr h="10058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State or Local Government Entity</a:t>
                      </a:r>
                      <a:endParaRPr lang="en-US" sz="1600" b="1" kern="10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57" marR="67657" marT="0" marB="90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Covered</a:t>
                      </a:r>
                      <a:endParaRPr lang="en-US" sz="1600" kern="10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57" marR="67657" marT="0" marB="90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Not Covered</a:t>
                      </a:r>
                      <a:endParaRPr lang="en-US" sz="1600" kern="10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57" marR="67657" marT="0" marB="90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Not covered under Federal 508 but may have local 508-like duties</a:t>
                      </a:r>
                      <a:endParaRPr lang="en-US" sz="1600" kern="10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57" marR="67657" marT="0" marB="90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Covered if recipient of federal funding. Duties similar to ADA Title II</a:t>
                      </a:r>
                      <a:endParaRPr lang="en-US" sz="1600" kern="10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57" marR="67657" marT="0" marB="90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Not Covered</a:t>
                      </a:r>
                      <a:endParaRPr lang="en-US" sz="1600" kern="10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57" marR="67657" marT="0" marB="90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Covered if in Colorado</a:t>
                      </a:r>
                      <a:endParaRPr lang="en-US" sz="1600" kern="10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57" marR="67657" marT="0" marB="90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1283168"/>
                  </a:ext>
                </a:extLst>
              </a:tr>
              <a:tr h="10017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Private Sector</a:t>
                      </a:r>
                      <a:endParaRPr lang="en-US" sz="1600" b="1" kern="10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57" marR="67657" marT="0" marB="90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Not Covered</a:t>
                      </a:r>
                      <a:endParaRPr lang="en-US" sz="1600" kern="10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57" marR="67657" marT="0" marB="90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Covered</a:t>
                      </a:r>
                      <a:endParaRPr lang="en-US" sz="1600" kern="10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57" marR="67657" marT="0" marB="90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Covered if in California</a:t>
                      </a:r>
                      <a:endParaRPr lang="en-US" sz="1600" kern="10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57" marR="67657" marT="0" marB="90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Not Covered</a:t>
                      </a:r>
                      <a:endParaRPr lang="en-US" sz="1600" kern="100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57" marR="67657" marT="0" marB="902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4129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8993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9D5CD-B868-8FFC-D583-3258811F1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Private Sector– ADA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8C862-E86B-FE97-91FC-E080FF43C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7863"/>
            <a:ext cx="4508441" cy="4663499"/>
          </a:xfrm>
        </p:spPr>
        <p:txBody>
          <a:bodyPr>
            <a:normAutofit/>
          </a:bodyPr>
          <a:lstStyle/>
          <a:p>
            <a:r>
              <a:rPr lang="en-US" sz="2400"/>
              <a:t>ADA Title III covers “places of public accommodation.”</a:t>
            </a:r>
          </a:p>
          <a:p>
            <a:r>
              <a:rPr lang="en-US" sz="2400"/>
              <a:t>Courts differ on whether websites are places of public accommodation.</a:t>
            </a:r>
          </a:p>
          <a:p>
            <a:pPr lvl="1"/>
            <a:r>
              <a:rPr lang="en-US" sz="2200"/>
              <a:t>Place doesn’t matter (1</a:t>
            </a:r>
            <a:r>
              <a:rPr lang="en-US" sz="2200" baseline="30000"/>
              <a:t>st</a:t>
            </a:r>
            <a:r>
              <a:rPr lang="en-US" sz="2200"/>
              <a:t> and 7</a:t>
            </a:r>
            <a:r>
              <a:rPr lang="en-US" sz="2200" baseline="30000"/>
              <a:t>th</a:t>
            </a:r>
            <a:r>
              <a:rPr lang="en-US" sz="2200"/>
              <a:t> Circuits)</a:t>
            </a:r>
          </a:p>
          <a:p>
            <a:pPr lvl="1"/>
            <a:r>
              <a:rPr lang="en-US" sz="2200"/>
              <a:t>Nexus Circuits (3</a:t>
            </a:r>
            <a:r>
              <a:rPr lang="en-US" sz="2200" baseline="30000"/>
              <a:t>rd</a:t>
            </a:r>
            <a:r>
              <a:rPr lang="en-US" sz="2200"/>
              <a:t>, 6</a:t>
            </a:r>
            <a:r>
              <a:rPr lang="en-US" sz="2200" baseline="30000"/>
              <a:t>th</a:t>
            </a:r>
            <a:r>
              <a:rPr lang="en-US" sz="2200"/>
              <a:t>, 9</a:t>
            </a:r>
            <a:r>
              <a:rPr lang="en-US" sz="2200" baseline="30000"/>
              <a:t>th</a:t>
            </a:r>
            <a:r>
              <a:rPr lang="en-US" sz="2200"/>
              <a:t>, and 11</a:t>
            </a:r>
            <a:r>
              <a:rPr lang="en-US" sz="2200" baseline="30000"/>
              <a:t>th</a:t>
            </a:r>
            <a:r>
              <a:rPr lang="en-US" sz="2200"/>
              <a:t> Circuits)</a:t>
            </a:r>
          </a:p>
          <a:p>
            <a:pPr lvl="1"/>
            <a:r>
              <a:rPr lang="en-US" sz="2200"/>
              <a:t>Split Circuits (2</a:t>
            </a:r>
            <a:r>
              <a:rPr lang="en-US" sz="2200" baseline="30000"/>
              <a:t>nd</a:t>
            </a:r>
            <a:r>
              <a:rPr lang="en-US" sz="2200"/>
              <a:t> and 3</a:t>
            </a:r>
            <a:r>
              <a:rPr lang="en-US" sz="2200" baseline="30000"/>
              <a:t>rd </a:t>
            </a:r>
            <a:r>
              <a:rPr lang="en-US" sz="2200"/>
              <a:t>Circuits)</a:t>
            </a:r>
          </a:p>
        </p:txBody>
      </p:sp>
      <p:pic>
        <p:nvPicPr>
          <p:cNvPr id="4" name="Picture 3" descr="Map of judicial circuits comprising the United States">
            <a:extLst>
              <a:ext uri="{FF2B5EF4-FFF2-40B4-BE49-F238E27FC236}">
                <a16:creationId xmlns:a16="http://schemas.microsoft.com/office/drawing/2014/main" id="{568D9AEE-9943-0BC8-028E-99FF67FFB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467" y="1691014"/>
            <a:ext cx="4089882" cy="279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59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70A23-BC11-4682-368E-615F67C4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0789"/>
          </a:xfrm>
        </p:spPr>
        <p:txBody>
          <a:bodyPr>
            <a:normAutofit fontScale="90000"/>
          </a:bodyPr>
          <a:lstStyle/>
          <a:p>
            <a:r>
              <a:rPr lang="en-US"/>
              <a:t>Private Sector – California’s Unruh Act and DPA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6CF33-13C0-DFAE-8921-B91742E04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28175"/>
            <a:ext cx="4721384" cy="4513187"/>
          </a:xfrm>
        </p:spPr>
        <p:txBody>
          <a:bodyPr>
            <a:normAutofit/>
          </a:bodyPr>
          <a:lstStyle/>
          <a:p>
            <a:r>
              <a:rPr lang="en-US" sz="2400"/>
              <a:t>Broader than ADA</a:t>
            </a:r>
          </a:p>
          <a:p>
            <a:r>
              <a:rPr lang="en-US" sz="2400"/>
              <a:t>No nexus requirement but must show “intent” to sue purely online entities.</a:t>
            </a:r>
          </a:p>
          <a:p>
            <a:r>
              <a:rPr lang="en-US" sz="2400"/>
              <a:t>ADA violations are automatically Unruh violations.</a:t>
            </a:r>
          </a:p>
          <a:p>
            <a:r>
              <a:rPr lang="en-US" sz="2400"/>
              <a:t>Much bigger damages ($4,000 per violation). Remember Target and $6 million settlement.</a:t>
            </a:r>
          </a:p>
        </p:txBody>
      </p:sp>
      <p:pic>
        <p:nvPicPr>
          <p:cNvPr id="4" name="Picture 3" descr="California Flag">
            <a:extLst>
              <a:ext uri="{FF2B5EF4-FFF2-40B4-BE49-F238E27FC236}">
                <a16:creationId xmlns:a16="http://schemas.microsoft.com/office/drawing/2014/main" id="{4E4F9245-B448-FF6F-E100-D90C5740F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314" y="1950279"/>
            <a:ext cx="4029045" cy="26843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1214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5CF0-8F5E-D2C6-94F3-0B89DAA37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5737"/>
          </a:xfrm>
        </p:spPr>
        <p:txBody>
          <a:bodyPr/>
          <a:lstStyle/>
          <a:p>
            <a:r>
              <a:rPr lang="en-US"/>
              <a:t>Public Sector -- ADA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EA923-C165-E622-CD18-1F0F32DE5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53019"/>
            <a:ext cx="8717187" cy="4588343"/>
          </a:xfrm>
        </p:spPr>
        <p:txBody>
          <a:bodyPr>
            <a:normAutofit fontScale="92500" lnSpcReduction="20000"/>
          </a:bodyPr>
          <a:lstStyle/>
          <a:p>
            <a:r>
              <a:rPr lang="en-US" sz="2400"/>
              <a:t>Websites always ”covered” by ADA Title II (e.g., Martin v MARTA) under ”effective communication” and general non-discrimination and program access but didn’t have clear standards.</a:t>
            </a:r>
          </a:p>
          <a:p>
            <a:r>
              <a:rPr lang="en-US" sz="2400"/>
              <a:t>New Title II web accessibility regulation now requires WCAG 2.1 A/AA conformance by April 24, 2026/2027.</a:t>
            </a:r>
          </a:p>
          <a:p>
            <a:pPr lvl="1"/>
            <a:r>
              <a:rPr lang="en-US" sz="2200"/>
              <a:t>General defenses only undue burden, fundamental alteration, and minimal impact.</a:t>
            </a:r>
          </a:p>
          <a:p>
            <a:pPr lvl="1"/>
            <a:r>
              <a:rPr lang="en-US" sz="2200"/>
              <a:t>Specific exceptions in § 35.201</a:t>
            </a:r>
          </a:p>
          <a:p>
            <a:pPr lvl="2"/>
            <a:r>
              <a:rPr lang="en-US" sz="2000"/>
              <a:t>Archived web content</a:t>
            </a:r>
          </a:p>
          <a:p>
            <a:pPr lvl="2"/>
            <a:r>
              <a:rPr lang="en-US" sz="2000"/>
              <a:t>Preexisting conventional electronic documents</a:t>
            </a:r>
          </a:p>
          <a:p>
            <a:pPr lvl="2"/>
            <a:r>
              <a:rPr lang="en-US" sz="2000"/>
              <a:t>Content posted by a third party</a:t>
            </a:r>
          </a:p>
          <a:p>
            <a:pPr lvl="2"/>
            <a:r>
              <a:rPr lang="en-US" sz="2000"/>
              <a:t>Individualized, password-protected or otherwise secured conventional electronic documents</a:t>
            </a:r>
          </a:p>
          <a:p>
            <a:pPr lvl="2"/>
            <a:r>
              <a:rPr lang="en-US" sz="2000"/>
              <a:t>Preexisting social media posts</a:t>
            </a:r>
          </a:p>
        </p:txBody>
      </p:sp>
    </p:spTree>
    <p:extLst>
      <p:ext uri="{BB962C8B-B14F-4D97-AF65-F5344CB8AC3E}">
        <p14:creationId xmlns:p14="http://schemas.microsoft.com/office/powerpoint/2010/main" val="1889926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F3D46-5958-2EC5-A793-5F49065AB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9330"/>
          </a:xfrm>
        </p:spPr>
        <p:txBody>
          <a:bodyPr/>
          <a:lstStyle/>
          <a:p>
            <a:r>
              <a:rPr lang="en-US"/>
              <a:t>Current Reality: Supreme Court after </a:t>
            </a:r>
            <a:r>
              <a:rPr lang="en-US" i="1"/>
              <a:t>Chevron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18E03-EBC8-D373-8F85-63699C557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56189"/>
            <a:ext cx="4850163" cy="5034337"/>
          </a:xfrm>
        </p:spPr>
        <p:txBody>
          <a:bodyPr>
            <a:normAutofit/>
          </a:bodyPr>
          <a:lstStyle/>
          <a:p>
            <a:r>
              <a:rPr lang="en-US" sz="2800"/>
              <a:t>Supreme Court after </a:t>
            </a:r>
            <a:r>
              <a:rPr lang="en-US" sz="2800" i="1"/>
              <a:t>Loper Bright Enterprises v. Raimondo </a:t>
            </a:r>
            <a:r>
              <a:rPr lang="en-US" sz="2800"/>
              <a:t>(U.S. 2024).</a:t>
            </a:r>
          </a:p>
          <a:p>
            <a:r>
              <a:rPr lang="en-US" sz="2800"/>
              <a:t>Title II likely safe as Congress expressly delegated rulemaking to DOJ … but didn’t tell them to create standards for website.</a:t>
            </a:r>
          </a:p>
        </p:txBody>
      </p:sp>
      <p:pic>
        <p:nvPicPr>
          <p:cNvPr id="5" name="Picture 4" descr="Supreme Court buliding">
            <a:extLst>
              <a:ext uri="{FF2B5EF4-FFF2-40B4-BE49-F238E27FC236}">
                <a16:creationId xmlns:a16="http://schemas.microsoft.com/office/drawing/2014/main" id="{1CDA7788-1496-D47B-5C94-370E170B9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208" y="2404153"/>
            <a:ext cx="4366804" cy="243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42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7A4D7-9A32-BD4D-64FF-A83785E1A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BA29A-8DCC-C14F-1CB1-D2B334D8E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9330"/>
          </a:xfrm>
        </p:spPr>
        <p:txBody>
          <a:bodyPr/>
          <a:lstStyle/>
          <a:p>
            <a:r>
              <a:rPr lang="en-US"/>
              <a:t>Current Reality: Second Trump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A0929-487B-4EA4-33C5-43167F8F9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56189"/>
            <a:ext cx="4490567" cy="5194923"/>
          </a:xfrm>
        </p:spPr>
        <p:txBody>
          <a:bodyPr>
            <a:noAutofit/>
          </a:bodyPr>
          <a:lstStyle/>
          <a:p>
            <a:pPr marL="460375" lvl="1" indent="-460375"/>
            <a:r>
              <a:rPr lang="en-US" sz="2400"/>
              <a:t>Department of Energy attempt to rescind Section 504 new construction and alterations regulation</a:t>
            </a:r>
          </a:p>
          <a:p>
            <a:pPr marL="460375" indent="-460375"/>
            <a:r>
              <a:rPr lang="en-US" sz="2400"/>
              <a:t>American Council on Education (and EDUCAUSE) letter requesting delay in Title II web accessibility implementation</a:t>
            </a:r>
          </a:p>
          <a:p>
            <a:pPr marL="460375" indent="-460375"/>
            <a:r>
              <a:rPr lang="en-US" sz="2400"/>
              <a:t>Significant staff cuts in both the Department of Education OCR and Department of Justice Civil Rights</a:t>
            </a:r>
          </a:p>
        </p:txBody>
      </p:sp>
      <p:pic>
        <p:nvPicPr>
          <p:cNvPr id="5" name="Picture 4" descr="The White House">
            <a:extLst>
              <a:ext uri="{FF2B5EF4-FFF2-40B4-BE49-F238E27FC236}">
                <a16:creationId xmlns:a16="http://schemas.microsoft.com/office/drawing/2014/main" id="{B8DD3633-AD04-1CB1-5BF1-C9D23FF89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902" y="2277438"/>
            <a:ext cx="4490568" cy="252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3123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onverge">
      <a:dk1>
        <a:srgbClr val="000000"/>
      </a:dk1>
      <a:lt1>
        <a:srgbClr val="FFFFFF"/>
      </a:lt1>
      <a:dk2>
        <a:srgbClr val="335B74"/>
      </a:dk2>
      <a:lt2>
        <a:srgbClr val="7C7F80"/>
      </a:lt2>
      <a:accent1>
        <a:srgbClr val="1100CD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1100CD"/>
      </a:hlink>
      <a:folHlink>
        <a:srgbClr val="3D875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verge Presenation Template" id="{1F6DE1C7-2C11-6F45-906C-DE8399ED0EF1}" vid="{F0168181-32A5-F94C-A69C-3164B4B7DE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45684CD9F04947B6B6B5212FF5F9F5" ma:contentTypeVersion="14" ma:contentTypeDescription="Create a new document." ma:contentTypeScope="" ma:versionID="ac10754432ec8001e982d7ee576dcf7a">
  <xsd:schema xmlns:xsd="http://www.w3.org/2001/XMLSchema" xmlns:xs="http://www.w3.org/2001/XMLSchema" xmlns:p="http://schemas.microsoft.com/office/2006/metadata/properties" xmlns:ns2="4bbc8724-c935-444b-ad82-91bd96545d86" xmlns:ns3="02053e10-65e2-4933-96d1-c4194abc3143" targetNamespace="http://schemas.microsoft.com/office/2006/metadata/properties" ma:root="true" ma:fieldsID="658da05455821d8e52065864fb04db1c" ns2:_="" ns3:_="">
    <xsd:import namespace="4bbc8724-c935-444b-ad82-91bd96545d86"/>
    <xsd:import namespace="02053e10-65e2-4933-96d1-c4194abc31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bc8724-c935-444b-ad82-91bd96545d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e7de980a-5678-4bc6-b2d4-cb3a9e6429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053e10-65e2-4933-96d1-c4194abc314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97e713f-1aa0-4ebd-99a0-9200565d3e78}" ma:internalName="TaxCatchAll" ma:showField="CatchAllData" ma:web="02053e10-65e2-4933-96d1-c4194abc31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2053e10-65e2-4933-96d1-c4194abc3143" xsi:nil="true"/>
    <lcf76f155ced4ddcb4097134ff3c332f xmlns="4bbc8724-c935-444b-ad82-91bd96545d8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46A2105-084F-43D0-96B4-473F5CA31492}">
  <ds:schemaRefs>
    <ds:schemaRef ds:uri="02053e10-65e2-4933-96d1-c4194abc3143"/>
    <ds:schemaRef ds:uri="4bbc8724-c935-444b-ad82-91bd96545d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874AFCB-FD3B-4B48-8EBE-7B4D067EFA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006D03-ED07-426D-96E8-5BC153391E99}">
  <ds:schemaRefs>
    <ds:schemaRef ds:uri="02053e10-65e2-4933-96d1-c4194abc3143"/>
    <ds:schemaRef ds:uri="4bbc8724-c935-444b-ad82-91bd96545d8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850</Words>
  <Application>Microsoft Macintosh PowerPoint</Application>
  <PresentationFormat>Widescreen</PresentationFormat>
  <Paragraphs>111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Aptos</vt:lpstr>
      <vt:lpstr>Aptos Display</vt:lpstr>
      <vt:lpstr>Arial</vt:lpstr>
      <vt:lpstr>Wingdings 3</vt:lpstr>
      <vt:lpstr>Facet</vt:lpstr>
      <vt:lpstr>Web Accessibility Legal Update 2025</vt:lpstr>
      <vt:lpstr>Presenter: Ken Nakata</vt:lpstr>
      <vt:lpstr>Overview of Web Accessibility Laws</vt:lpstr>
      <vt:lpstr>Quick Summary of Relevant Laws</vt:lpstr>
      <vt:lpstr>Private Sector– ADA </vt:lpstr>
      <vt:lpstr>Private Sector – California’s Unruh Act and DPA</vt:lpstr>
      <vt:lpstr>Public Sector -- ADA</vt:lpstr>
      <vt:lpstr>Current Reality: Supreme Court after Chevron</vt:lpstr>
      <vt:lpstr>Current Reality: Second Trump Administration</vt:lpstr>
      <vt:lpstr>Predictions</vt:lpstr>
      <vt:lpstr>Public Sector – Colorado HB21-1110</vt:lpstr>
      <vt:lpstr>Section 504: Web Accessibility and Federal Funding</vt:lpstr>
      <vt:lpstr>Section 508: Web Accessibility &amp; Procurement</vt:lpstr>
      <vt:lpstr>Some Real-Life Scenarios from Court Cases</vt:lpstr>
      <vt:lpstr>Real-Life Scenarios and Questions</vt:lpstr>
      <vt:lpstr>Wrapping Up</vt:lpstr>
      <vt:lpstr>Quick Survey</vt:lpstr>
      <vt:lpstr>Wrapping Up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National ADA Symposium 2025 Presentation</dc:subject>
  <dc:creator>Ken Nakata</dc:creator>
  <cp:keywords/>
  <dc:description/>
  <cp:lastModifiedBy>Ken Nakata</cp:lastModifiedBy>
  <cp:revision>2</cp:revision>
  <dcterms:created xsi:type="dcterms:W3CDTF">2025-05-14T17:32:52Z</dcterms:created>
  <dcterms:modified xsi:type="dcterms:W3CDTF">2025-11-24T22:27:39Z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0x010100ED45684CD9F04947B6B6B5212FF5F9F5</vt:lpwstr>
  </property>
  <property fmtid="{D5CDD505-2E9C-101B-9397-08002B2CF9AE}" pid="3" name="MediaServiceImageTags">
    <vt:lpwstr/>
  </property>
</Properties>
</file>