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4"/>
  </p:sldMasterIdLst>
  <p:notesMasterIdLst>
    <p:notesMasterId r:id="rId22"/>
  </p:notesMasterIdLst>
  <p:sldIdLst>
    <p:sldId id="256" r:id="rId5"/>
    <p:sldId id="259" r:id="rId6"/>
    <p:sldId id="260" r:id="rId7"/>
    <p:sldId id="261" r:id="rId8"/>
    <p:sldId id="274" r:id="rId9"/>
    <p:sldId id="275" r:id="rId10"/>
    <p:sldId id="264" r:id="rId11"/>
    <p:sldId id="272" r:id="rId12"/>
    <p:sldId id="268" r:id="rId13"/>
    <p:sldId id="267" r:id="rId14"/>
    <p:sldId id="269" r:id="rId15"/>
    <p:sldId id="273" r:id="rId16"/>
    <p:sldId id="278" r:id="rId17"/>
    <p:sldId id="279" r:id="rId18"/>
    <p:sldId id="270" r:id="rId19"/>
    <p:sldId id="277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F42D56-13DA-9649-8137-0A12EC4E78DD}" v="5" dt="2025-11-16T21:34:22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01"/>
    <p:restoredTop sz="94726"/>
  </p:normalViewPr>
  <p:slideViewPr>
    <p:cSldViewPr snapToGrid="0">
      <p:cViewPr varScale="1">
        <p:scale>
          <a:sx n="102" d="100"/>
          <a:sy n="102" d="100"/>
        </p:scale>
        <p:origin x="34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Nakata" userId="4ca8f836-65e5-412e-8f82-ddf13e44f406" providerId="ADAL" clId="{BFE81E49-197F-5DD1-9800-60297A06CE8E}"/>
    <pc:docChg chg="undo custSel addSld delSld modSld sldOrd">
      <pc:chgData name="Ken Nakata" userId="4ca8f836-65e5-412e-8f82-ddf13e44f406" providerId="ADAL" clId="{BFE81E49-197F-5DD1-9800-60297A06CE8E}" dt="2025-11-24T22:20:52.377" v="1005" actId="962"/>
      <pc:docMkLst>
        <pc:docMk/>
      </pc:docMkLst>
      <pc:sldChg chg="modSp mod">
        <pc:chgData name="Ken Nakata" userId="4ca8f836-65e5-412e-8f82-ddf13e44f406" providerId="ADAL" clId="{BFE81E49-197F-5DD1-9800-60297A06CE8E}" dt="2025-11-16T21:28:56.791" v="732" actId="13244"/>
        <pc:sldMkLst>
          <pc:docMk/>
          <pc:sldMk cId="2283293598" sldId="259"/>
        </pc:sldMkLst>
        <pc:spChg chg="ord">
          <ac:chgData name="Ken Nakata" userId="4ca8f836-65e5-412e-8f82-ddf13e44f406" providerId="ADAL" clId="{BFE81E49-197F-5DD1-9800-60297A06CE8E}" dt="2025-11-16T21:28:52.469" v="731" actId="13244"/>
          <ac:spMkLst>
            <pc:docMk/>
            <pc:sldMk cId="2283293598" sldId="259"/>
            <ac:spMk id="2" creationId="{C839526B-63D7-5DE5-4980-16A1D76BA46F}"/>
          </ac:spMkLst>
        </pc:spChg>
        <pc:picChg chg="ord">
          <ac:chgData name="Ken Nakata" userId="4ca8f836-65e5-412e-8f82-ddf13e44f406" providerId="ADAL" clId="{BFE81E49-197F-5DD1-9800-60297A06CE8E}" dt="2025-11-16T21:28:56.791" v="732" actId="13244"/>
          <ac:picMkLst>
            <pc:docMk/>
            <pc:sldMk cId="2283293598" sldId="259"/>
            <ac:picMk id="7" creationId="{964C551F-588F-BFB0-36DC-19D995D6637C}"/>
          </ac:picMkLst>
        </pc:picChg>
      </pc:sldChg>
      <pc:sldChg chg="modSp mod">
        <pc:chgData name="Ken Nakata" userId="4ca8f836-65e5-412e-8f82-ddf13e44f406" providerId="ADAL" clId="{BFE81E49-197F-5DD1-9800-60297A06CE8E}" dt="2025-11-16T21:29:32.307" v="734" actId="13244"/>
        <pc:sldMkLst>
          <pc:docMk/>
          <pc:sldMk cId="3246365608" sldId="261"/>
        </pc:sldMkLst>
        <pc:spChg chg="ord">
          <ac:chgData name="Ken Nakata" userId="4ca8f836-65e5-412e-8f82-ddf13e44f406" providerId="ADAL" clId="{BFE81E49-197F-5DD1-9800-60297A06CE8E}" dt="2025-11-16T21:29:28.605" v="733" actId="13244"/>
          <ac:spMkLst>
            <pc:docMk/>
            <pc:sldMk cId="3246365608" sldId="261"/>
            <ac:spMk id="2" creationId="{0F399F61-F974-C8D4-546A-134573A722AD}"/>
          </ac:spMkLst>
        </pc:spChg>
        <pc:spChg chg="ord">
          <ac:chgData name="Ken Nakata" userId="4ca8f836-65e5-412e-8f82-ddf13e44f406" providerId="ADAL" clId="{BFE81E49-197F-5DD1-9800-60297A06CE8E}" dt="2025-11-16T21:29:32.307" v="734" actId="13244"/>
          <ac:spMkLst>
            <pc:docMk/>
            <pc:sldMk cId="3246365608" sldId="261"/>
            <ac:spMk id="4" creationId="{C720E523-C7DC-1790-4987-1EC6787D9A53}"/>
          </ac:spMkLst>
        </pc:spChg>
      </pc:sldChg>
      <pc:sldChg chg="modSp mod">
        <pc:chgData name="Ken Nakata" userId="4ca8f836-65e5-412e-8f82-ddf13e44f406" providerId="ADAL" clId="{BFE81E49-197F-5DD1-9800-60297A06CE8E}" dt="2025-11-24T22:20:52.377" v="1005" actId="962"/>
        <pc:sldMkLst>
          <pc:docMk/>
          <pc:sldMk cId="1284934546" sldId="264"/>
        </pc:sldMkLst>
        <pc:picChg chg="mod">
          <ac:chgData name="Ken Nakata" userId="4ca8f836-65e5-412e-8f82-ddf13e44f406" providerId="ADAL" clId="{BFE81E49-197F-5DD1-9800-60297A06CE8E}" dt="2025-11-24T22:20:52.377" v="1005" actId="962"/>
          <ac:picMkLst>
            <pc:docMk/>
            <pc:sldMk cId="1284934546" sldId="264"/>
            <ac:picMk id="7" creationId="{86AA63D7-4E0C-19F5-BDE5-31B965AAD1BB}"/>
          </ac:picMkLst>
        </pc:picChg>
      </pc:sldChg>
      <pc:sldChg chg="modSp mod ord">
        <pc:chgData name="Ken Nakata" userId="4ca8f836-65e5-412e-8f82-ddf13e44f406" providerId="ADAL" clId="{BFE81E49-197F-5DD1-9800-60297A06CE8E}" dt="2025-11-15T21:41:18.736" v="456" actId="20577"/>
        <pc:sldMkLst>
          <pc:docMk/>
          <pc:sldMk cId="1256265564" sldId="267"/>
        </pc:sldMkLst>
        <pc:spChg chg="mod">
          <ac:chgData name="Ken Nakata" userId="4ca8f836-65e5-412e-8f82-ddf13e44f406" providerId="ADAL" clId="{BFE81E49-197F-5DD1-9800-60297A06CE8E}" dt="2025-11-15T21:41:18.736" v="456" actId="20577"/>
          <ac:spMkLst>
            <pc:docMk/>
            <pc:sldMk cId="1256265564" sldId="267"/>
            <ac:spMk id="2" creationId="{CB189CAB-4109-6675-2E15-D782995F4864}"/>
          </ac:spMkLst>
        </pc:spChg>
      </pc:sldChg>
      <pc:sldChg chg="modSp mod">
        <pc:chgData name="Ken Nakata" userId="4ca8f836-65e5-412e-8f82-ddf13e44f406" providerId="ADAL" clId="{BFE81E49-197F-5DD1-9800-60297A06CE8E}" dt="2025-11-16T21:29:45.088" v="736" actId="13244"/>
        <pc:sldMkLst>
          <pc:docMk/>
          <pc:sldMk cId="2629900399" sldId="268"/>
        </pc:sldMkLst>
        <pc:spChg chg="mod">
          <ac:chgData name="Ken Nakata" userId="4ca8f836-65e5-412e-8f82-ddf13e44f406" providerId="ADAL" clId="{BFE81E49-197F-5DD1-9800-60297A06CE8E}" dt="2025-11-15T21:41:13.814" v="454" actId="20577"/>
          <ac:spMkLst>
            <pc:docMk/>
            <pc:sldMk cId="2629900399" sldId="268"/>
            <ac:spMk id="2" creationId="{B4681982-F5A4-5AB0-4DA2-D44D1D9C0107}"/>
          </ac:spMkLst>
        </pc:spChg>
        <pc:spChg chg="ord">
          <ac:chgData name="Ken Nakata" userId="4ca8f836-65e5-412e-8f82-ddf13e44f406" providerId="ADAL" clId="{BFE81E49-197F-5DD1-9800-60297A06CE8E}" dt="2025-11-16T21:29:42.264" v="735" actId="13244"/>
          <ac:spMkLst>
            <pc:docMk/>
            <pc:sldMk cId="2629900399" sldId="268"/>
            <ac:spMk id="3" creationId="{D61F9805-869C-4D4A-C21B-66A8F6E24432}"/>
          </ac:spMkLst>
        </pc:spChg>
        <pc:picChg chg="ord">
          <ac:chgData name="Ken Nakata" userId="4ca8f836-65e5-412e-8f82-ddf13e44f406" providerId="ADAL" clId="{BFE81E49-197F-5DD1-9800-60297A06CE8E}" dt="2025-11-16T21:29:45.088" v="736" actId="13244"/>
          <ac:picMkLst>
            <pc:docMk/>
            <pc:sldMk cId="2629900399" sldId="268"/>
            <ac:picMk id="5" creationId="{520198E8-B48B-A052-0EBB-6F0634EBC9F5}"/>
          </ac:picMkLst>
        </pc:picChg>
      </pc:sldChg>
      <pc:sldChg chg="modSp mod">
        <pc:chgData name="Ken Nakata" userId="4ca8f836-65e5-412e-8f82-ddf13e44f406" providerId="ADAL" clId="{BFE81E49-197F-5DD1-9800-60297A06CE8E}" dt="2025-11-15T21:41:23.781" v="458" actId="20577"/>
        <pc:sldMkLst>
          <pc:docMk/>
          <pc:sldMk cId="332457867" sldId="269"/>
        </pc:sldMkLst>
        <pc:spChg chg="mod">
          <ac:chgData name="Ken Nakata" userId="4ca8f836-65e5-412e-8f82-ddf13e44f406" providerId="ADAL" clId="{BFE81E49-197F-5DD1-9800-60297A06CE8E}" dt="2025-11-15T21:41:23.781" v="458" actId="20577"/>
          <ac:spMkLst>
            <pc:docMk/>
            <pc:sldMk cId="332457867" sldId="269"/>
            <ac:spMk id="2" creationId="{578DF2E3-4416-399B-DD53-FAA629D8FA8B}"/>
          </ac:spMkLst>
        </pc:spChg>
      </pc:sldChg>
      <pc:sldChg chg="modSp mod">
        <pc:chgData name="Ken Nakata" userId="4ca8f836-65e5-412e-8f82-ddf13e44f406" providerId="ADAL" clId="{BFE81E49-197F-5DD1-9800-60297A06CE8E}" dt="2025-11-16T21:33:34.487" v="756" actId="1076"/>
        <pc:sldMkLst>
          <pc:docMk/>
          <pc:sldMk cId="4209249002" sldId="270"/>
        </pc:sldMkLst>
        <pc:spChg chg="mod ord">
          <ac:chgData name="Ken Nakata" userId="4ca8f836-65e5-412e-8f82-ddf13e44f406" providerId="ADAL" clId="{BFE81E49-197F-5DD1-9800-60297A06CE8E}" dt="2025-11-16T21:33:34.487" v="756" actId="1076"/>
          <ac:spMkLst>
            <pc:docMk/>
            <pc:sldMk cId="4209249002" sldId="270"/>
            <ac:spMk id="2" creationId="{E45AD52E-A5DC-5CA3-52E2-3E80F65B837B}"/>
          </ac:spMkLst>
        </pc:spChg>
        <pc:picChg chg="ord">
          <ac:chgData name="Ken Nakata" userId="4ca8f836-65e5-412e-8f82-ddf13e44f406" providerId="ADAL" clId="{BFE81E49-197F-5DD1-9800-60297A06CE8E}" dt="2025-11-16T21:30:00.261" v="738" actId="13244"/>
          <ac:picMkLst>
            <pc:docMk/>
            <pc:sldMk cId="4209249002" sldId="270"/>
            <ac:picMk id="5" creationId="{F5D33748-84ED-87B1-45D6-7036B700940F}"/>
          </ac:picMkLst>
        </pc:picChg>
      </pc:sldChg>
      <pc:sldChg chg="addSp delSp modSp add mod">
        <pc:chgData name="Ken Nakata" userId="4ca8f836-65e5-412e-8f82-ddf13e44f406" providerId="ADAL" clId="{BFE81E49-197F-5DD1-9800-60297A06CE8E}" dt="2025-11-24T22:20:33.742" v="1004" actId="962"/>
        <pc:sldMkLst>
          <pc:docMk/>
          <pc:sldMk cId="1148335824" sldId="272"/>
        </pc:sldMkLst>
        <pc:picChg chg="add mod modCrop">
          <ac:chgData name="Ken Nakata" userId="4ca8f836-65e5-412e-8f82-ddf13e44f406" providerId="ADAL" clId="{BFE81E49-197F-5DD1-9800-60297A06CE8E}" dt="2025-11-24T22:20:33.742" v="1004" actId="962"/>
          <ac:picMkLst>
            <pc:docMk/>
            <pc:sldMk cId="1148335824" sldId="272"/>
            <ac:picMk id="5" creationId="{9FF0D7C9-96E1-8F75-C1D4-215816C47643}"/>
          </ac:picMkLst>
        </pc:picChg>
      </pc:sldChg>
      <pc:sldChg chg="addSp delSp modSp add mod">
        <pc:chgData name="Ken Nakata" userId="4ca8f836-65e5-412e-8f82-ddf13e44f406" providerId="ADAL" clId="{BFE81E49-197F-5DD1-9800-60297A06CE8E}" dt="2025-11-24T22:20:10.237" v="1003" actId="962"/>
        <pc:sldMkLst>
          <pc:docMk/>
          <pc:sldMk cId="1744600985" sldId="273"/>
        </pc:sldMkLst>
        <pc:picChg chg="add mod modCrop">
          <ac:chgData name="Ken Nakata" userId="4ca8f836-65e5-412e-8f82-ddf13e44f406" providerId="ADAL" clId="{BFE81E49-197F-5DD1-9800-60297A06CE8E}" dt="2025-11-24T22:20:10.237" v="1003" actId="962"/>
          <ac:picMkLst>
            <pc:docMk/>
            <pc:sldMk cId="1744600985" sldId="273"/>
            <ac:picMk id="8" creationId="{669B12CE-785D-468B-926E-1EC2DEF46587}"/>
          </ac:picMkLst>
        </pc:picChg>
      </pc:sldChg>
      <pc:sldChg chg="modSp add mod">
        <pc:chgData name="Ken Nakata" userId="4ca8f836-65e5-412e-8f82-ddf13e44f406" providerId="ADAL" clId="{BFE81E49-197F-5DD1-9800-60297A06CE8E}" dt="2025-11-15T21:42:42.618" v="468" actId="27636"/>
        <pc:sldMkLst>
          <pc:docMk/>
          <pc:sldMk cId="3350668277" sldId="274"/>
        </pc:sldMkLst>
        <pc:spChg chg="mod">
          <ac:chgData name="Ken Nakata" userId="4ca8f836-65e5-412e-8f82-ddf13e44f406" providerId="ADAL" clId="{BFE81E49-197F-5DD1-9800-60297A06CE8E}" dt="2025-11-15T21:42:42.618" v="468" actId="27636"/>
          <ac:spMkLst>
            <pc:docMk/>
            <pc:sldMk cId="3350668277" sldId="274"/>
            <ac:spMk id="3" creationId="{CCD401B6-2B23-06AE-A13F-23E40516097F}"/>
          </ac:spMkLst>
        </pc:spChg>
      </pc:sldChg>
      <pc:sldChg chg="delSp modSp add mod">
        <pc:chgData name="Ken Nakata" userId="4ca8f836-65e5-412e-8f82-ddf13e44f406" providerId="ADAL" clId="{BFE81E49-197F-5DD1-9800-60297A06CE8E}" dt="2025-11-15T21:45:15.434" v="602" actId="20577"/>
        <pc:sldMkLst>
          <pc:docMk/>
          <pc:sldMk cId="2858010805" sldId="275"/>
        </pc:sldMkLst>
        <pc:spChg chg="mod">
          <ac:chgData name="Ken Nakata" userId="4ca8f836-65e5-412e-8f82-ddf13e44f406" providerId="ADAL" clId="{BFE81E49-197F-5DD1-9800-60297A06CE8E}" dt="2025-11-15T21:45:15.434" v="602" actId="20577"/>
          <ac:spMkLst>
            <pc:docMk/>
            <pc:sldMk cId="2858010805" sldId="275"/>
            <ac:spMk id="2" creationId="{C74F6826-902D-5E3C-4AFC-C8B6EA596ED5}"/>
          </ac:spMkLst>
        </pc:spChg>
        <pc:spChg chg="mod">
          <ac:chgData name="Ken Nakata" userId="4ca8f836-65e5-412e-8f82-ddf13e44f406" providerId="ADAL" clId="{BFE81E49-197F-5DD1-9800-60297A06CE8E}" dt="2025-11-15T21:44:41.133" v="569" actId="27636"/>
          <ac:spMkLst>
            <pc:docMk/>
            <pc:sldMk cId="2858010805" sldId="275"/>
            <ac:spMk id="3" creationId="{F8201DA5-C359-5A5E-B9BB-BDE14B6E8EBE}"/>
          </ac:spMkLst>
        </pc:spChg>
      </pc:sldChg>
      <pc:sldChg chg="addSp delSp modSp add mod">
        <pc:chgData name="Ken Nakata" userId="4ca8f836-65e5-412e-8f82-ddf13e44f406" providerId="ADAL" clId="{BFE81E49-197F-5DD1-9800-60297A06CE8E}" dt="2025-11-16T21:30:18.195" v="740" actId="13244"/>
        <pc:sldMkLst>
          <pc:docMk/>
          <pc:sldMk cId="1628553341" sldId="276"/>
        </pc:sldMkLst>
        <pc:spChg chg="ord">
          <ac:chgData name="Ken Nakata" userId="4ca8f836-65e5-412e-8f82-ddf13e44f406" providerId="ADAL" clId="{BFE81E49-197F-5DD1-9800-60297A06CE8E}" dt="2025-11-16T21:30:14.334" v="739" actId="13244"/>
          <ac:spMkLst>
            <pc:docMk/>
            <pc:sldMk cId="1628553341" sldId="276"/>
            <ac:spMk id="2" creationId="{6242E760-D201-8A59-4E21-BD0EEA3D7797}"/>
          </ac:spMkLst>
        </pc:spChg>
        <pc:spChg chg="ord">
          <ac:chgData name="Ken Nakata" userId="4ca8f836-65e5-412e-8f82-ddf13e44f406" providerId="ADAL" clId="{BFE81E49-197F-5DD1-9800-60297A06CE8E}" dt="2025-11-16T21:30:18.195" v="740" actId="13244"/>
          <ac:spMkLst>
            <pc:docMk/>
            <pc:sldMk cId="1628553341" sldId="276"/>
            <ac:spMk id="3" creationId="{C3407D9C-4B56-ECD4-46C8-B26EF9120710}"/>
          </ac:spMkLst>
        </pc:spChg>
        <pc:picChg chg="add mod">
          <ac:chgData name="Ken Nakata" userId="4ca8f836-65e5-412e-8f82-ddf13e44f406" providerId="ADAL" clId="{BFE81E49-197F-5DD1-9800-60297A06CE8E}" dt="2025-11-16T21:25:19.696" v="730" actId="962"/>
          <ac:picMkLst>
            <pc:docMk/>
            <pc:sldMk cId="1628553341" sldId="276"/>
            <ac:picMk id="6" creationId="{45954E6B-CA4D-BCAE-988C-452FE4303098}"/>
          </ac:picMkLst>
        </pc:picChg>
      </pc:sldChg>
      <pc:sldChg chg="addSp delSp modSp add mod ord">
        <pc:chgData name="Ken Nakata" userId="4ca8f836-65e5-412e-8f82-ddf13e44f406" providerId="ADAL" clId="{BFE81E49-197F-5DD1-9800-60297A06CE8E}" dt="2025-11-24T22:19:38.699" v="1002" actId="13244"/>
        <pc:sldMkLst>
          <pc:docMk/>
          <pc:sldMk cId="2657232023" sldId="277"/>
        </pc:sldMkLst>
        <pc:spChg chg="mod">
          <ac:chgData name="Ken Nakata" userId="4ca8f836-65e5-412e-8f82-ddf13e44f406" providerId="ADAL" clId="{BFE81E49-197F-5DD1-9800-60297A06CE8E}" dt="2025-11-16T21:33:59.280" v="765" actId="1036"/>
          <ac:spMkLst>
            <pc:docMk/>
            <pc:sldMk cId="2657232023" sldId="277"/>
            <ac:spMk id="2" creationId="{CE84CD76-27DD-E0D2-4A5A-B3914E4CE940}"/>
          </ac:spMkLst>
        </pc:spChg>
        <pc:spChg chg="mod">
          <ac:chgData name="Ken Nakata" userId="4ca8f836-65e5-412e-8f82-ddf13e44f406" providerId="ADAL" clId="{BFE81E49-197F-5DD1-9800-60297A06CE8E}" dt="2025-11-16T21:35:17.506" v="873" actId="1036"/>
          <ac:spMkLst>
            <pc:docMk/>
            <pc:sldMk cId="2657232023" sldId="277"/>
            <ac:spMk id="3" creationId="{D788610C-CB3F-2FBC-29E7-8B5210E73824}"/>
          </ac:spMkLst>
        </pc:spChg>
        <pc:picChg chg="add mod ord">
          <ac:chgData name="Ken Nakata" userId="4ca8f836-65e5-412e-8f82-ddf13e44f406" providerId="ADAL" clId="{BFE81E49-197F-5DD1-9800-60297A06CE8E}" dt="2025-11-24T22:19:38.699" v="1002" actId="13244"/>
          <ac:picMkLst>
            <pc:docMk/>
            <pc:sldMk cId="2657232023" sldId="277"/>
            <ac:picMk id="5" creationId="{99ABA046-155F-5DEA-C348-BAB95EAD6D01}"/>
          </ac:picMkLst>
        </pc:picChg>
      </pc:sldChg>
      <pc:sldChg chg="modSp mod">
        <pc:chgData name="Ken Nakata" userId="4ca8f836-65e5-412e-8f82-ddf13e44f406" providerId="ADAL" clId="{BFE81E49-197F-5DD1-9800-60297A06CE8E}" dt="2025-11-24T22:19:01.795" v="999" actId="13244"/>
        <pc:sldMkLst>
          <pc:docMk/>
          <pc:sldMk cId="2872198884" sldId="278"/>
        </pc:sldMkLst>
        <pc:picChg chg="ord">
          <ac:chgData name="Ken Nakata" userId="4ca8f836-65e5-412e-8f82-ddf13e44f406" providerId="ADAL" clId="{BFE81E49-197F-5DD1-9800-60297A06CE8E}" dt="2025-11-24T22:19:01.795" v="999" actId="13244"/>
          <ac:picMkLst>
            <pc:docMk/>
            <pc:sldMk cId="2872198884" sldId="278"/>
            <ac:picMk id="4" creationId="{DE340404-0F0B-F5AB-A8CC-80EBE54ADFAD}"/>
          </ac:picMkLst>
        </pc:picChg>
      </pc:sldChg>
      <pc:sldChg chg="addSp delSp modSp mod">
        <pc:chgData name="Ken Nakata" userId="4ca8f836-65e5-412e-8f82-ddf13e44f406" providerId="ADAL" clId="{BFE81E49-197F-5DD1-9800-60297A06CE8E}" dt="2025-11-24T22:19:24.254" v="1001" actId="13244"/>
        <pc:sldMkLst>
          <pc:docMk/>
          <pc:sldMk cId="2643437207" sldId="279"/>
        </pc:sldMkLst>
        <pc:spChg chg="add mod ord">
          <ac:chgData name="Ken Nakata" userId="4ca8f836-65e5-412e-8f82-ddf13e44f406" providerId="ADAL" clId="{BFE81E49-197F-5DD1-9800-60297A06CE8E}" dt="2025-11-24T22:19:20.570" v="1000" actId="13244"/>
          <ac:spMkLst>
            <pc:docMk/>
            <pc:sldMk cId="2643437207" sldId="279"/>
            <ac:spMk id="2" creationId="{182C62AC-1394-62AF-19A9-2F2A41D1F3A4}"/>
          </ac:spMkLst>
        </pc:spChg>
        <pc:spChg chg="mod">
          <ac:chgData name="Ken Nakata" userId="4ca8f836-65e5-412e-8f82-ddf13e44f406" providerId="ADAL" clId="{BFE81E49-197F-5DD1-9800-60297A06CE8E}" dt="2025-11-18T21:01:03.708" v="962" actId="14100"/>
          <ac:spMkLst>
            <pc:docMk/>
            <pc:sldMk cId="2643437207" sldId="279"/>
            <ac:spMk id="3" creationId="{9BA11CE3-5417-0AF8-77FF-50DB8538E106}"/>
          </ac:spMkLst>
        </pc:spChg>
        <pc:spChg chg="mod ord">
          <ac:chgData name="Ken Nakata" userId="4ca8f836-65e5-412e-8f82-ddf13e44f406" providerId="ADAL" clId="{BFE81E49-197F-5DD1-9800-60297A06CE8E}" dt="2025-11-24T22:19:24.254" v="1001" actId="13244"/>
          <ac:spMkLst>
            <pc:docMk/>
            <pc:sldMk cId="2643437207" sldId="279"/>
            <ac:spMk id="6" creationId="{ABCB1374-FD22-7331-AD14-B8EE57AEE5B7}"/>
          </ac:spMkLst>
        </pc:spChg>
      </pc:sldChg>
    </pc:docChg>
  </pc:docChgLst>
  <pc:docChgLst>
    <pc:chgData name="Ken Nakata" userId="S::ken.nakata@convergeaccessibility.com::4ca8f836-65e5-412e-8f82-ddf13e44f406" providerId="AD" clId="Web-{D405B0B4-AB4F-4FC9-B7C9-5D39282BD540}"/>
    <pc:docChg chg="modSld">
      <pc:chgData name="Ken Nakata" userId="S::ken.nakata@convergeaccessibility.com::4ca8f836-65e5-412e-8f82-ddf13e44f406" providerId="AD" clId="Web-{D405B0B4-AB4F-4FC9-B7C9-5D39282BD540}" dt="2025-11-18T20:59:24.805" v="131"/>
      <pc:docMkLst>
        <pc:docMk/>
      </pc:docMkLst>
      <pc:sldChg chg="modSp">
        <pc:chgData name="Ken Nakata" userId="S::ken.nakata@convergeaccessibility.com::4ca8f836-65e5-412e-8f82-ddf13e44f406" providerId="AD" clId="Web-{D405B0B4-AB4F-4FC9-B7C9-5D39282BD540}" dt="2025-11-18T20:56:29.162" v="66" actId="20577"/>
        <pc:sldMkLst>
          <pc:docMk/>
          <pc:sldMk cId="2872198884" sldId="278"/>
        </pc:sldMkLst>
        <pc:spChg chg="mod">
          <ac:chgData name="Ken Nakata" userId="S::ken.nakata@convergeaccessibility.com::4ca8f836-65e5-412e-8f82-ddf13e44f406" providerId="AD" clId="Web-{D405B0B4-AB4F-4FC9-B7C9-5D39282BD540}" dt="2025-11-18T20:56:29.162" v="66" actId="20577"/>
          <ac:spMkLst>
            <pc:docMk/>
            <pc:sldMk cId="2872198884" sldId="278"/>
            <ac:spMk id="3" creationId="{E8A9BFA8-B704-EAD0-A052-F13FA60D798F}"/>
          </ac:spMkLst>
        </pc:spChg>
      </pc:sldChg>
      <pc:sldChg chg="addSp modSp">
        <pc:chgData name="Ken Nakata" userId="S::ken.nakata@convergeaccessibility.com::4ca8f836-65e5-412e-8f82-ddf13e44f406" providerId="AD" clId="Web-{D405B0B4-AB4F-4FC9-B7C9-5D39282BD540}" dt="2025-11-18T20:59:24.805" v="131"/>
        <pc:sldMkLst>
          <pc:docMk/>
          <pc:sldMk cId="2643437207" sldId="279"/>
        </pc:sldMkLst>
        <pc:spChg chg="add mod">
          <ac:chgData name="Ken Nakata" userId="S::ken.nakata@convergeaccessibility.com::4ca8f836-65e5-412e-8f82-ddf13e44f406" providerId="AD" clId="Web-{D405B0B4-AB4F-4FC9-B7C9-5D39282BD540}" dt="2025-11-18T20:59:24.805" v="131"/>
          <ac:spMkLst>
            <pc:docMk/>
            <pc:sldMk cId="2643437207" sldId="279"/>
            <ac:spMk id="3" creationId="{9BA11CE3-5417-0AF8-77FF-50DB8538E106}"/>
          </ac:spMkLst>
        </pc:spChg>
        <pc:spChg chg="mod">
          <ac:chgData name="Ken Nakata" userId="S::ken.nakata@convergeaccessibility.com::4ca8f836-65e5-412e-8f82-ddf13e44f406" providerId="AD" clId="Web-{D405B0B4-AB4F-4FC9-B7C9-5D39282BD540}" dt="2025-11-18T20:58:17.976" v="93" actId="14100"/>
          <ac:spMkLst>
            <pc:docMk/>
            <pc:sldMk cId="2643437207" sldId="279"/>
            <ac:spMk id="6" creationId="{ABCB1374-FD22-7331-AD14-B8EE57AEE5B7}"/>
          </ac:spMkLst>
        </pc:spChg>
      </pc:sldChg>
    </pc:docChg>
  </pc:docChgLst>
  <pc:docChgLst>
    <pc:chgData name="Ken Nakata" userId="S::ken.nakata@convergeaccessibility.com::4ca8f836-65e5-412e-8f82-ddf13e44f406" providerId="AD" clId="Web-{FBE73C9C-F0F1-4157-AB1E-FE1E6060D373}"/>
    <pc:docChg chg="addSld modSld">
      <pc:chgData name="Ken Nakata" userId="S::ken.nakata@convergeaccessibility.com::4ca8f836-65e5-412e-8f82-ddf13e44f406" providerId="AD" clId="Web-{FBE73C9C-F0F1-4157-AB1E-FE1E6060D373}" dt="2025-11-18T18:39:05.278" v="123"/>
      <pc:docMkLst>
        <pc:docMk/>
      </pc:docMkLst>
      <pc:sldChg chg="addSp delSp modSp add replId">
        <pc:chgData name="Ken Nakata" userId="S::ken.nakata@convergeaccessibility.com::4ca8f836-65e5-412e-8f82-ddf13e44f406" providerId="AD" clId="Web-{FBE73C9C-F0F1-4157-AB1E-FE1E6060D373}" dt="2025-11-18T18:38:43.215" v="119" actId="20577"/>
        <pc:sldMkLst>
          <pc:docMk/>
          <pc:sldMk cId="2872198884" sldId="278"/>
        </pc:sldMkLst>
        <pc:spChg chg="mod">
          <ac:chgData name="Ken Nakata" userId="S::ken.nakata@convergeaccessibility.com::4ca8f836-65e5-412e-8f82-ddf13e44f406" providerId="AD" clId="Web-{FBE73C9C-F0F1-4157-AB1E-FE1E6060D373}" dt="2025-11-18T18:36:23.121" v="43" actId="20577"/>
          <ac:spMkLst>
            <pc:docMk/>
            <pc:sldMk cId="2872198884" sldId="278"/>
            <ac:spMk id="2" creationId="{D6DF5F06-A897-A23F-66BC-95662C497BDA}"/>
          </ac:spMkLst>
        </pc:spChg>
        <pc:spChg chg="mod">
          <ac:chgData name="Ken Nakata" userId="S::ken.nakata@convergeaccessibility.com::4ca8f836-65e5-412e-8f82-ddf13e44f406" providerId="AD" clId="Web-{FBE73C9C-F0F1-4157-AB1E-FE1E6060D373}" dt="2025-11-18T18:38:43.215" v="119" actId="20577"/>
          <ac:spMkLst>
            <pc:docMk/>
            <pc:sldMk cId="2872198884" sldId="278"/>
            <ac:spMk id="3" creationId="{E8A9BFA8-B704-EAD0-A052-F13FA60D798F}"/>
          </ac:spMkLst>
        </pc:spChg>
        <pc:picChg chg="add mod">
          <ac:chgData name="Ken Nakata" userId="S::ken.nakata@convergeaccessibility.com::4ca8f836-65e5-412e-8f82-ddf13e44f406" providerId="AD" clId="Web-{FBE73C9C-F0F1-4157-AB1E-FE1E6060D373}" dt="2025-11-18T18:36:07.620" v="38"/>
          <ac:picMkLst>
            <pc:docMk/>
            <pc:sldMk cId="2872198884" sldId="278"/>
            <ac:picMk id="4" creationId="{DE340404-0F0B-F5AB-A8CC-80EBE54ADFAD}"/>
          </ac:picMkLst>
        </pc:picChg>
      </pc:sldChg>
      <pc:sldChg chg="addSp delSp modSp add replId">
        <pc:chgData name="Ken Nakata" userId="S::ken.nakata@convergeaccessibility.com::4ca8f836-65e5-412e-8f82-ddf13e44f406" providerId="AD" clId="Web-{FBE73C9C-F0F1-4157-AB1E-FE1E6060D373}" dt="2025-11-18T18:39:05.278" v="123"/>
        <pc:sldMkLst>
          <pc:docMk/>
          <pc:sldMk cId="2643437207" sldId="279"/>
        </pc:sldMkLst>
        <pc:spChg chg="add mod">
          <ac:chgData name="Ken Nakata" userId="S::ken.nakata@convergeaccessibility.com::4ca8f836-65e5-412e-8f82-ddf13e44f406" providerId="AD" clId="Web-{FBE73C9C-F0F1-4157-AB1E-FE1E6060D373}" dt="2025-11-18T18:39:01.293" v="122"/>
          <ac:spMkLst>
            <pc:docMk/>
            <pc:sldMk cId="2643437207" sldId="279"/>
            <ac:spMk id="6" creationId="{ABCB1374-FD22-7331-AD14-B8EE57AEE5B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55A46-FDAF-3140-A2CB-C25186F76D5E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42F6C-647A-564A-AF5B-F91367CD1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46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11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9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05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C1E27-422D-DB24-A856-D371F246A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4F2D28-79AE-5747-50DC-562F0EA2A0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3E3A1D-5857-2D48-60CF-A4CF21598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88DFA-6E44-E4C5-D550-CA986B5143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10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DAFB6-57D9-D0F3-C4F0-B67FF2D59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01D229-C6C0-2981-D1D1-6296D0630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BBDAC5-3FAE-DD49-4630-79B778677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17681-EF13-9066-DEB8-9C9B5A251E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39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E839E-866D-F6F2-8B87-BF67B78C8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263705-A850-5D62-D00A-1D07A781E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EC8312-9D23-0719-B928-E2A32D745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AD2FD-2566-13F7-C001-EF10B829C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02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07632-7868-FD6A-9F06-A56066E44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AB6390-F303-A2F6-4A00-70BE93E1A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F28E30-3C82-8DAC-E268-85E2A0783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3757D-011D-9EF6-EAA2-9E64AB9E5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08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CEBDF-D0F4-7306-C3DA-BBFFE70DF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D1C9AE-07DB-2B64-6BC2-5915353497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BFF9B2-8260-9413-E716-C11A33EEE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A851C-9B64-CE9D-18E6-4F358A5E79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49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20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71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27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E505E-C8BE-122D-D0DC-28E341FAE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417A1-FDF8-E4D4-2537-160774B3B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0836CD-2896-AF9C-D0FC-C3DDCA758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F4788-51F4-1257-5431-18C9CB09A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1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84FC3-3EF2-72DF-3C87-E9A862528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75A9B2-4B0A-971C-FCC5-525651ECB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3FECA5-AE96-3CE9-9C3A-1F75F6F6E4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C0A07-8E3D-9855-BA5F-A8C0C07B3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73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42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E7B0B-D471-B8EA-F1DB-562F2F868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11E68E-417A-8590-F105-4D24D1AECC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EEE13-9010-D2DD-5375-E73AF8CCD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8C134-3A21-E205-BCA3-4EE247CA6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90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42F6C-647A-564A-AF5B-F91367CD1E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99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nverge Accessibility. Narrowing the digital divide.">
            <a:extLst>
              <a:ext uri="{FF2B5EF4-FFF2-40B4-BE49-F238E27FC236}">
                <a16:creationId xmlns:a16="http://schemas.microsoft.com/office/drawing/2014/main" id="{984451D2-2007-50AA-1F00-258E568FD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7067" y="440868"/>
            <a:ext cx="6879504" cy="136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03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0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911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1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048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2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35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9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4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23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02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0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0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Converge Accessibility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11/24/25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7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Converge Accessibility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nverge Accessibility LLC">
            <a:extLst>
              <a:ext uri="{FF2B5EF4-FFF2-40B4-BE49-F238E27FC236}">
                <a16:creationId xmlns:a16="http://schemas.microsoft.com/office/drawing/2014/main" id="{BAD8FD4D-EFC2-5FCE-7702-867D55A3C2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629473" y="5308494"/>
            <a:ext cx="1830860" cy="18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8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alendly.com/ken-nakata/30min" TargetMode="External"/><Relationship Id="rId4" Type="http://schemas.openxmlformats.org/officeDocument/2006/relationships/hyperlink" Target="mailto:ken.nakata@convergeaccessibility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2C1C-8957-B69D-0DE4-ECBFD3A4A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Preparing for and Meeting the New ADA Title II Web Accessibility Regulation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425FEF5-723E-2780-B2AF-99AE90111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Ken Nakata</a:t>
            </a:r>
          </a:p>
          <a:p>
            <a:pPr>
              <a:spcBef>
                <a:spcPts val="0"/>
              </a:spcBef>
            </a:pPr>
            <a:r>
              <a:rPr lang="en-US" dirty="0"/>
              <a:t>Principal</a:t>
            </a:r>
          </a:p>
          <a:p>
            <a:pPr>
              <a:spcBef>
                <a:spcPts val="0"/>
              </a:spcBef>
            </a:pPr>
            <a:r>
              <a:rPr lang="en-US" dirty="0"/>
              <a:t>Converge Accessibility LLC</a:t>
            </a:r>
          </a:p>
        </p:txBody>
      </p:sp>
    </p:spTree>
    <p:extLst>
      <p:ext uri="{BB962C8B-B14F-4D97-AF65-F5344CB8AC3E}">
        <p14:creationId xmlns:p14="http://schemas.microsoft.com/office/powerpoint/2010/main" val="2146685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89CAB-4109-6675-2E15-D782995F4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9380"/>
            <a:ext cx="8529011" cy="407943"/>
          </a:xfrm>
        </p:spPr>
        <p:txBody>
          <a:bodyPr anchor="b">
            <a:noAutofit/>
          </a:bodyPr>
          <a:lstStyle/>
          <a:p>
            <a:r>
              <a:rPr lang="en-US" sz="2800" dirty="0"/>
              <a:t>Challenge 3: New Websites and Web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4F4AA-2011-81E2-DD11-DEBB57F75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98" y="1490127"/>
            <a:ext cx="5034702" cy="409249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Risk Matrix for IT Systems. Categorizes IT systems based on risk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High risk: public systems and internal systems with high usage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Low risk: one-off purchases for single users</a:t>
            </a:r>
          </a:p>
          <a:p>
            <a:pPr>
              <a:lnSpc>
                <a:spcPct val="90000"/>
              </a:lnSpc>
            </a:pPr>
            <a:r>
              <a:rPr lang="en-US" dirty="0"/>
              <a:t>Proof Requirements for IT Systems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High risk: vendor demonstration and/or third-party audit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Low risk: VPAT or ACR</a:t>
            </a:r>
          </a:p>
          <a:p>
            <a:pPr>
              <a:lnSpc>
                <a:spcPct val="90000"/>
              </a:lnSpc>
            </a:pPr>
            <a:r>
              <a:rPr lang="en-US" dirty="0"/>
              <a:t>Approval and Documentation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Supports undue burden determinations</a:t>
            </a:r>
          </a:p>
        </p:txBody>
      </p:sp>
      <p:pic>
        <p:nvPicPr>
          <p:cNvPr id="5" name="Picture 4" descr="A closeup screenshot of a portion of a risk matrix table in Word">
            <a:extLst>
              <a:ext uri="{FF2B5EF4-FFF2-40B4-BE49-F238E27FC236}">
                <a16:creationId xmlns:a16="http://schemas.microsoft.com/office/drawing/2014/main" id="{174CAC73-2EB7-92AE-46C6-5719169AF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196" y="2092037"/>
            <a:ext cx="4135552" cy="236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65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DF2E3-4416-399B-DD53-FAA629D8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Challenge 4: New Document Accessibility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98F5F-E818-8C71-EA2D-BF0A9436C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98" y="1848861"/>
            <a:ext cx="3652211" cy="429830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Understand exceptions and ADA rule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Understand different technologies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Factor in practicality and risk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Best solution:</a:t>
            </a:r>
          </a:p>
          <a:p>
            <a:pPr lvl="1">
              <a:lnSpc>
                <a:spcPct val="90000"/>
              </a:lnSpc>
              <a:buFont typeface="Courier New" charset="2"/>
              <a:buChar char="o"/>
            </a:pPr>
            <a:r>
              <a:rPr lang="en-US" sz="2200" dirty="0"/>
              <a:t>Basic flowchart then</a:t>
            </a:r>
          </a:p>
          <a:p>
            <a:pPr lvl="1">
              <a:lnSpc>
                <a:spcPct val="90000"/>
              </a:lnSpc>
              <a:buFont typeface="Courier New" charset="2"/>
              <a:buChar char="o"/>
            </a:pPr>
            <a:r>
              <a:rPr lang="en-US" sz="2200" dirty="0"/>
              <a:t>Cross-functional flowchart</a:t>
            </a:r>
          </a:p>
        </p:txBody>
      </p:sp>
      <p:pic>
        <p:nvPicPr>
          <p:cNvPr id="5" name="Picture 4" descr="A closeup screenshot of a flowchart&#10;">
            <a:extLst>
              <a:ext uri="{FF2B5EF4-FFF2-40B4-BE49-F238E27FC236}">
                <a16:creationId xmlns:a16="http://schemas.microsoft.com/office/drawing/2014/main" id="{F1A43AB9-53C4-0443-4BF5-886CFC63F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206" y="2262935"/>
            <a:ext cx="4424796" cy="28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7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815E1-8E40-4AFD-A754-D447C2FEA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750DE-9A2D-3350-03C9-89351A12F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Challenge 4: New Document Accessibility</a:t>
            </a:r>
          </a:p>
        </p:txBody>
      </p:sp>
      <p:pic>
        <p:nvPicPr>
          <p:cNvPr id="8" name="Picture 7" descr="Cross-functional flowchart for new document creation described in presentation">
            <a:extLst>
              <a:ext uri="{FF2B5EF4-FFF2-40B4-BE49-F238E27FC236}">
                <a16:creationId xmlns:a16="http://schemas.microsoft.com/office/drawing/2014/main" id="{669B12CE-785D-468B-926E-1EC2DEF465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77" t="8134" r="7075" b="3853"/>
          <a:stretch>
            <a:fillRect/>
          </a:stretch>
        </p:blipFill>
        <p:spPr>
          <a:xfrm>
            <a:off x="677334" y="1164920"/>
            <a:ext cx="6900913" cy="555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00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E4FD8-6B53-FE4F-206D-B95DB1520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F5F06-A897-A23F-66BC-95662C497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3600"/>
            <a:ext cx="8596668" cy="8228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Meeting ADA Title II is not a Technical Problem</a:t>
            </a:r>
          </a:p>
        </p:txBody>
      </p:sp>
      <p:pic>
        <p:nvPicPr>
          <p:cNvPr id="4" name="Picture 3" descr="Image of confused woman">
            <a:extLst>
              <a:ext uri="{FF2B5EF4-FFF2-40B4-BE49-F238E27FC236}">
                <a16:creationId xmlns:a16="http://schemas.microsoft.com/office/drawing/2014/main" id="{DE340404-0F0B-F5AB-A8CC-80EBE54AD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93" y="1452000"/>
            <a:ext cx="2776413" cy="4566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9BFA8-B704-EAD0-A052-F13FA60D7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970" y="1228482"/>
            <a:ext cx="4911714" cy="43486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WCAG compliance is a technical problem but virtually impossible.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ADA compliance is relatively straightforward but is a people and strategy problem.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Planning and the right processes need to leverage, support, and document available defenses.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Good processes make life far simpler.</a:t>
            </a:r>
          </a:p>
        </p:txBody>
      </p:sp>
    </p:spTree>
    <p:extLst>
      <p:ext uri="{BB962C8B-B14F-4D97-AF65-F5344CB8AC3E}">
        <p14:creationId xmlns:p14="http://schemas.microsoft.com/office/powerpoint/2010/main" val="2872198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8D754-25EE-8A12-A967-3231441F1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C62AC-1394-62AF-19A9-2F2A41D1F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-1320800"/>
            <a:ext cx="8596668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Advantages to Working with Converge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CB1374-FD22-7331-AD14-B8EE57AEE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860" y="1396501"/>
            <a:ext cx="7144668" cy="2266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i="1" dirty="0">
                <a:ea typeface="+mn-lt"/>
                <a:cs typeface="+mn-lt"/>
              </a:rPr>
              <a:t>“Aligning accessibility with privacy and security makes it easier for us to achieve all three requirements... I doubt any consultant other than Converge could have made this possible.”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9BA11CE3-5417-0AF8-77FF-50DB8538E106}"/>
              </a:ext>
            </a:extLst>
          </p:cNvPr>
          <p:cNvSpPr txBox="1">
            <a:spLocks/>
          </p:cNvSpPr>
          <p:nvPr/>
        </p:nvSpPr>
        <p:spPr>
          <a:xfrm>
            <a:off x="5145229" y="3663274"/>
            <a:ext cx="4399604" cy="13346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ea typeface="+mn-lt"/>
                <a:cs typeface="+mn-lt"/>
              </a:rPr>
              <a:t>Nikki Rosecrans</a:t>
            </a: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ea typeface="+mn-lt"/>
                <a:cs typeface="+mn-lt"/>
              </a:rPr>
              <a:t>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ea typeface="+mn-lt"/>
                <a:cs typeface="+mn-lt"/>
              </a:rPr>
              <a:t>Information Security and Compliance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ea typeface="+mn-lt"/>
                <a:cs typeface="+mn-lt"/>
              </a:rPr>
              <a:t>Arapahoe County</a:t>
            </a:r>
          </a:p>
        </p:txBody>
      </p:sp>
    </p:spTree>
    <p:extLst>
      <p:ext uri="{BB962C8B-B14F-4D97-AF65-F5344CB8AC3E}">
        <p14:creationId xmlns:p14="http://schemas.microsoft.com/office/powerpoint/2010/main" val="2643437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D52E-A5DC-5CA3-52E2-3E80F65B8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736" y="544694"/>
            <a:ext cx="3854528" cy="373306"/>
          </a:xfrm>
        </p:spPr>
        <p:txBody>
          <a:bodyPr anchor="b">
            <a:noAutofit/>
          </a:bodyPr>
          <a:lstStyle/>
          <a:p>
            <a:r>
              <a:rPr lang="en-US" sz="3600" dirty="0"/>
              <a:t>Training</a:t>
            </a:r>
          </a:p>
        </p:txBody>
      </p:sp>
      <p:pic>
        <p:nvPicPr>
          <p:cNvPr id="5" name="Picture 4" descr="A person taking notes on an online training course, “how to add alternative text to images”">
            <a:extLst>
              <a:ext uri="{FF2B5EF4-FFF2-40B4-BE49-F238E27FC236}">
                <a16:creationId xmlns:a16="http://schemas.microsoft.com/office/drawing/2014/main" id="{F5D33748-84ED-87B1-45D6-7036B7009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00" y="1866900"/>
            <a:ext cx="4686300" cy="3124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34040-FCC6-92F0-F0F5-B0079F10A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709" y="2834019"/>
            <a:ext cx="4513541" cy="168949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Training should cover: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General Introductory Training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Content Creation Training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IT Deployment and Procurement Training</a:t>
            </a:r>
          </a:p>
        </p:txBody>
      </p:sp>
    </p:spTree>
    <p:extLst>
      <p:ext uri="{BB962C8B-B14F-4D97-AF65-F5344CB8AC3E}">
        <p14:creationId xmlns:p14="http://schemas.microsoft.com/office/powerpoint/2010/main" val="4209249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BEE8C-9D18-28C7-0B66-750F34E25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4CD76-27DD-E0D2-4A5A-B3914E4C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801" y="358131"/>
            <a:ext cx="3187206" cy="394088"/>
          </a:xfrm>
        </p:spPr>
        <p:txBody>
          <a:bodyPr anchor="b">
            <a:noAutofit/>
          </a:bodyPr>
          <a:lstStyle/>
          <a:p>
            <a:r>
              <a:rPr lang="en-US" sz="3600" dirty="0"/>
              <a:t>Quick Survey</a:t>
            </a:r>
          </a:p>
        </p:txBody>
      </p:sp>
      <p:pic>
        <p:nvPicPr>
          <p:cNvPr id="5" name="Picture 4" descr="QR Code for ADA Stress Test Survey">
            <a:extLst>
              <a:ext uri="{FF2B5EF4-FFF2-40B4-BE49-F238E27FC236}">
                <a16:creationId xmlns:a16="http://schemas.microsoft.com/office/drawing/2014/main" id="{99ABA046-155F-5DEA-C348-BAB95EAD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38" y="1565266"/>
            <a:ext cx="3618749" cy="37274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8610C-CB3F-2FBC-29E7-8B5210E73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2483" y="2070373"/>
            <a:ext cx="4597047" cy="2423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Possible new offering in the higher education and Title II accessibility area.</a:t>
            </a:r>
            <a:endParaRPr lang="en-US" sz="2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232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30ADA-E0A8-B4A9-CBF6-83856A97F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2E760-D201-8A59-4E21-BD0EEA3D7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727" y="207818"/>
            <a:ext cx="5582112" cy="394088"/>
          </a:xfrm>
        </p:spPr>
        <p:txBody>
          <a:bodyPr anchor="b">
            <a:noAutofit/>
          </a:bodyPr>
          <a:lstStyle/>
          <a:p>
            <a:r>
              <a:rPr lang="en-US" sz="2800" dirty="0"/>
              <a:t>Wrapping Up</a:t>
            </a:r>
          </a:p>
        </p:txBody>
      </p:sp>
      <p:pic>
        <p:nvPicPr>
          <p:cNvPr id="6" name="Picture 5" descr="QR code describing what Converge does">
            <a:extLst>
              <a:ext uri="{FF2B5EF4-FFF2-40B4-BE49-F238E27FC236}">
                <a16:creationId xmlns:a16="http://schemas.microsoft.com/office/drawing/2014/main" id="{45954E6B-CA4D-BCAE-988C-452FE4303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18" y="1753068"/>
            <a:ext cx="3187206" cy="30694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07D9C-4B56-ECD4-46C8-B26EF9120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2483" y="1005662"/>
            <a:ext cx="4597047" cy="49260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Meeting the new DOJ rules</a:t>
            </a:r>
            <a:endParaRPr lang="en-US"/>
          </a:p>
          <a:p>
            <a:pPr lvl="1"/>
            <a:r>
              <a:rPr lang="en-US" sz="1800" dirty="0"/>
              <a:t>Importance of planning</a:t>
            </a:r>
          </a:p>
          <a:p>
            <a:pPr lvl="1"/>
            <a:r>
              <a:rPr lang="en-US" sz="1800" dirty="0"/>
              <a:t>Create repeatable processes</a:t>
            </a:r>
          </a:p>
          <a:p>
            <a:r>
              <a:rPr lang="en-US" sz="1800" dirty="0"/>
              <a:t>Converge Accessibility</a:t>
            </a:r>
          </a:p>
          <a:p>
            <a:pPr lvl="1"/>
            <a:r>
              <a:rPr lang="en-US" dirty="0"/>
              <a:t>Strategic planning</a:t>
            </a:r>
          </a:p>
          <a:p>
            <a:pPr lvl="1"/>
            <a:r>
              <a:rPr lang="en-US" dirty="0"/>
              <a:t>Digital Accessibility Workshop</a:t>
            </a:r>
          </a:p>
          <a:p>
            <a:pPr lvl="2"/>
            <a:r>
              <a:rPr lang="en-US" dirty="0"/>
              <a:t>More in-depth review of same topics</a:t>
            </a:r>
          </a:p>
          <a:p>
            <a:pPr lvl="2"/>
            <a:r>
              <a:rPr lang="en-US" dirty="0"/>
              <a:t>Optional document templates</a:t>
            </a:r>
          </a:p>
          <a:p>
            <a:pPr lvl="1"/>
            <a:r>
              <a:rPr lang="en-US" dirty="0"/>
              <a:t>Customizable training videos</a:t>
            </a:r>
          </a:p>
          <a:p>
            <a:r>
              <a:rPr lang="en-US" dirty="0"/>
              <a:t>Reach out offline anytime!</a:t>
            </a:r>
          </a:p>
          <a:p>
            <a:pPr lvl="1"/>
            <a:r>
              <a:rPr lang="en-US" dirty="0">
                <a:hlinkClick r:id="rId4"/>
              </a:rPr>
              <a:t>ken.nakata@convergeaccessibility.com</a:t>
            </a:r>
          </a:p>
          <a:p>
            <a:pPr lvl="1"/>
            <a:r>
              <a:rPr lang="en-US" dirty="0">
                <a:ea typeface="+mn-lt"/>
                <a:cs typeface="+mn-lt"/>
                <a:hlinkClick r:id="rId5"/>
              </a:rPr>
              <a:t>https://calendly.com/ken-nakata/30min</a:t>
            </a: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553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9526B-63D7-5DE5-4980-16A1D76B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Presenter: Ken Nakata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CEFBF1-AF1A-F3CD-BDDE-8374D00F8A50}"/>
              </a:ext>
            </a:extLst>
          </p:cNvPr>
          <p:cNvSpPr txBox="1"/>
          <p:nvPr/>
        </p:nvSpPr>
        <p:spPr>
          <a:xfrm>
            <a:off x="1032164" y="2272145"/>
            <a:ext cx="4149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Former Attorney, Disability Rights Section, U.S. Department of Justice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Principal, Converge Accessibility LLC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Content Placeholder 6" descr="Ken Nakata">
            <a:extLst>
              <a:ext uri="{FF2B5EF4-FFF2-40B4-BE49-F238E27FC236}">
                <a16:creationId xmlns:a16="http://schemas.microsoft.com/office/drawing/2014/main" id="{964C551F-588F-BFB0-36DC-19D995D66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01547" y="1270000"/>
            <a:ext cx="2772455" cy="3881437"/>
          </a:xfrm>
        </p:spPr>
      </p:pic>
    </p:spTree>
    <p:extLst>
      <p:ext uri="{BB962C8B-B14F-4D97-AF65-F5344CB8AC3E}">
        <p14:creationId xmlns:p14="http://schemas.microsoft.com/office/powerpoint/2010/main" val="2283293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62CB0-D331-0613-C02F-E323ADD17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/>
              <a:t>Overview of the New DOJ Title II Web Accessibility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20B17-0FFE-D9DE-0EEF-E8978D429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21" y="1930400"/>
            <a:ext cx="5926666" cy="388077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Full WCAG 2.1 A/AA compliance required unless undue burden or fundamental alteration</a:t>
            </a:r>
          </a:p>
          <a:p>
            <a:pPr lvl="1"/>
            <a:r>
              <a:rPr lang="en-US" dirty="0"/>
              <a:t>Hint: we’ll come back to undue burden</a:t>
            </a:r>
          </a:p>
          <a:p>
            <a:r>
              <a:rPr lang="en-US" sz="1800" dirty="0"/>
              <a:t>Deadline: </a:t>
            </a:r>
          </a:p>
          <a:p>
            <a:pPr lvl="1"/>
            <a:r>
              <a:rPr lang="en-US" dirty="0"/>
              <a:t>April 24, 2026 (state </a:t>
            </a:r>
            <a:r>
              <a:rPr lang="en-US"/>
              <a:t>and </a:t>
            </a:r>
            <a:r>
              <a:rPr lang="en-US" dirty="0"/>
              <a:t>local governments 50,000+)</a:t>
            </a:r>
          </a:p>
          <a:p>
            <a:pPr lvl="1"/>
            <a:r>
              <a:rPr lang="en-US" dirty="0"/>
              <a:t>April 24, 2027 (smaller local governments and special districts)</a:t>
            </a:r>
          </a:p>
          <a:p>
            <a:r>
              <a:rPr lang="en-US"/>
              <a:t>Five Exceptions</a:t>
            </a:r>
          </a:p>
          <a:p>
            <a:pPr lvl="1"/>
            <a:r>
              <a:rPr lang="en-US" dirty="0"/>
              <a:t>Archived web content</a:t>
            </a:r>
          </a:p>
          <a:p>
            <a:pPr lvl="1"/>
            <a:r>
              <a:rPr lang="en-US" dirty="0"/>
              <a:t>Preexisting conventional electronic documents</a:t>
            </a:r>
          </a:p>
          <a:p>
            <a:pPr lvl="1"/>
            <a:r>
              <a:rPr lang="en-US" dirty="0"/>
              <a:t>Content posted by a third party</a:t>
            </a:r>
          </a:p>
          <a:p>
            <a:pPr lvl="1"/>
            <a:r>
              <a:rPr lang="en-US" dirty="0"/>
              <a:t>Individualized, password-protected or otherwise secured conventional electronic documents</a:t>
            </a:r>
          </a:p>
          <a:p>
            <a:pPr lvl="1"/>
            <a:r>
              <a:rPr lang="en-US" dirty="0"/>
              <a:t>Pre-existing social media posts</a:t>
            </a:r>
          </a:p>
          <a:p>
            <a:pPr lvl="1"/>
            <a:endParaRPr lang="en-US" dirty="0"/>
          </a:p>
        </p:txBody>
      </p:sp>
      <p:pic>
        <p:nvPicPr>
          <p:cNvPr id="5" name="Picture 4" descr="A close-up of DOJ web accessibility regulation">
            <a:extLst>
              <a:ext uri="{FF2B5EF4-FFF2-40B4-BE49-F238E27FC236}">
                <a16:creationId xmlns:a16="http://schemas.microsoft.com/office/drawing/2014/main" id="{E7ECECD3-C385-DB60-377E-34F103A98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475" y="1697181"/>
            <a:ext cx="2560944" cy="28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60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99F61-F974-C8D4-546A-134573A7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/>
              <a:t>Core Accessibility Team</a:t>
            </a:r>
          </a:p>
        </p:txBody>
      </p:sp>
      <p:pic>
        <p:nvPicPr>
          <p:cNvPr id="8" name="Content Placeholder 7" descr="A group of people sitting around a table">
            <a:extLst>
              <a:ext uri="{FF2B5EF4-FFF2-40B4-BE49-F238E27FC236}">
                <a16:creationId xmlns:a16="http://schemas.microsoft.com/office/drawing/2014/main" id="{ED1810F0-7C92-93DD-81F9-053AD77816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77863" y="2706952"/>
            <a:ext cx="4183062" cy="278870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0E523-C7DC-1790-4987-1EC6787D9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Core team includes (at a minimum):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IT Department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Legal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ADA Coordinator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Procurement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Reduces friction and promotes organization-wide buy-in</a:t>
            </a:r>
          </a:p>
        </p:txBody>
      </p:sp>
    </p:spTree>
    <p:extLst>
      <p:ext uri="{BB962C8B-B14F-4D97-AF65-F5344CB8AC3E}">
        <p14:creationId xmlns:p14="http://schemas.microsoft.com/office/powerpoint/2010/main" val="3246365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ED861-4B26-A2FA-4695-BC47E7784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F1DD4-9931-4689-7F40-3B183205D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/>
              <a:t>Importance of a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401B6-2B23-06AE-A13F-23E405160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1" y="1435842"/>
            <a:ext cx="6238239" cy="38807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Need for a High-Level Conceptual Plan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Recognizes new rule creates different types of challenges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Game plan for each type of challenge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Sets plans for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Existing websites and web applications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Existing documents and PDFs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New websites and web applications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New documents and PDFs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Supports Undue Burden Defense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Helps defend against undue financial or administrative burden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Varying from the plan may impose additional burdens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Support with Appropriate Training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pic>
        <p:nvPicPr>
          <p:cNvPr id="5" name="Picture 4" descr="two people wrting on a whiteboard. One is frustrated and confused and the other has a clear flowchart">
            <a:extLst>
              <a:ext uri="{FF2B5EF4-FFF2-40B4-BE49-F238E27FC236}">
                <a16:creationId xmlns:a16="http://schemas.microsoft.com/office/drawing/2014/main" id="{1184E513-1937-96CA-ABA5-3BC077077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436" y="1759526"/>
            <a:ext cx="2992583" cy="29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68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813C5-138D-DB7B-84C5-D734D0DF4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6826-902D-5E3C-4AFC-C8B6EA596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/>
              <a:t>Four Biggest Challenges </a:t>
            </a:r>
            <a:r>
              <a:rPr lang="en-US" dirty="0"/>
              <a:t>Addressed in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01DA5-C359-5A5E-B9BB-BDE14B6E8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1" y="1435842"/>
            <a:ext cx="8696959" cy="3880773"/>
          </a:xfrm>
        </p:spPr>
        <p:txBody>
          <a:bodyPr>
            <a:normAutofit/>
          </a:bodyPr>
          <a:lstStyle/>
          <a:p>
            <a:pPr marL="434975" lvl="1" indent="-434975">
              <a:lnSpc>
                <a:spcPct val="160000"/>
              </a:lnSpc>
            </a:pPr>
            <a:r>
              <a:rPr lang="en-US" sz="2800" dirty="0"/>
              <a:t>Challenge 1: Existing websites and web applications</a:t>
            </a:r>
          </a:p>
          <a:p>
            <a:pPr marL="434975" lvl="1" indent="-434975">
              <a:lnSpc>
                <a:spcPct val="160000"/>
              </a:lnSpc>
            </a:pPr>
            <a:r>
              <a:rPr lang="en-US" sz="2800" dirty="0"/>
              <a:t>Challenge 2: Existing documents and PDFs</a:t>
            </a:r>
          </a:p>
          <a:p>
            <a:pPr marL="434975" lvl="1" indent="-434975">
              <a:lnSpc>
                <a:spcPct val="160000"/>
              </a:lnSpc>
            </a:pPr>
            <a:r>
              <a:rPr lang="en-US" sz="2800" dirty="0"/>
              <a:t>Challenge 3: New websites and web applications</a:t>
            </a:r>
          </a:p>
          <a:p>
            <a:pPr marL="434975" lvl="1" indent="-434975">
              <a:lnSpc>
                <a:spcPct val="160000"/>
              </a:lnSpc>
            </a:pPr>
            <a:r>
              <a:rPr lang="en-US" sz="2800" dirty="0"/>
              <a:t>Challenge 4: New documents and PDFs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8010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601EB-202C-1000-6CE3-39A5EEEDA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0" y="173181"/>
            <a:ext cx="8397393" cy="477215"/>
          </a:xfrm>
        </p:spPr>
        <p:txBody>
          <a:bodyPr anchor="b">
            <a:noAutofit/>
          </a:bodyPr>
          <a:lstStyle/>
          <a:p>
            <a:r>
              <a:rPr lang="en-US" sz="2800" dirty="0"/>
              <a:t>Challenge 1: Existing Websites and Web Applications</a:t>
            </a:r>
          </a:p>
        </p:txBody>
      </p:sp>
      <p:pic>
        <p:nvPicPr>
          <p:cNvPr id="7" name="Picture 6" descr="A flowchart for handling websites and web applications. This is described in presentation.">
            <a:extLst>
              <a:ext uri="{FF2B5EF4-FFF2-40B4-BE49-F238E27FC236}">
                <a16:creationId xmlns:a16="http://schemas.microsoft.com/office/drawing/2014/main" id="{86AA63D7-4E0C-19F5-BDE5-31B965AAD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36" y="872835"/>
            <a:ext cx="3713018" cy="55695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DEE026-B282-D662-685F-A079C0F58EE3}"/>
              </a:ext>
            </a:extLst>
          </p:cNvPr>
          <p:cNvSpPr txBox="1"/>
          <p:nvPr/>
        </p:nvSpPr>
        <p:spPr>
          <a:xfrm>
            <a:off x="5493111" y="1876721"/>
            <a:ext cx="39515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CMS systems are tested more rigorously because the CMS: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Offer more templates and components,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Are essential for daily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Separating issues due to vendor is key for having vendors correct those errors.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934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BA9ED-8C3E-781A-FC61-57DE94DA3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38C26-A033-5980-0D23-38EC66D7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0" y="173181"/>
            <a:ext cx="8397393" cy="477215"/>
          </a:xfrm>
        </p:spPr>
        <p:txBody>
          <a:bodyPr anchor="b">
            <a:noAutofit/>
          </a:bodyPr>
          <a:lstStyle/>
          <a:p>
            <a:r>
              <a:rPr lang="en-US" sz="2800" dirty="0"/>
              <a:t>Challenge 1: Existing Websites and Web Applications</a:t>
            </a:r>
          </a:p>
        </p:txBody>
      </p:sp>
      <p:pic>
        <p:nvPicPr>
          <p:cNvPr id="5" name="Picture 4" descr="Workflow for addressing vendor outreach before evaluating existing web applications. This is described during the presentation.">
            <a:extLst>
              <a:ext uri="{FF2B5EF4-FFF2-40B4-BE49-F238E27FC236}">
                <a16:creationId xmlns:a16="http://schemas.microsoft.com/office/drawing/2014/main" id="{9FF0D7C9-96E1-8F75-C1D4-215816C476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60" t="21361" r="14898" b="21519"/>
          <a:stretch>
            <a:fillRect/>
          </a:stretch>
        </p:blipFill>
        <p:spPr>
          <a:xfrm>
            <a:off x="347848" y="563671"/>
            <a:ext cx="8516417" cy="527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35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81982-F5A4-5AB0-4DA2-D44D1D9C0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16" y="180108"/>
            <a:ext cx="8596668" cy="456434"/>
          </a:xfrm>
        </p:spPr>
        <p:txBody>
          <a:bodyPr anchor="b">
            <a:noAutofit/>
          </a:bodyPr>
          <a:lstStyle/>
          <a:p>
            <a:r>
              <a:rPr lang="en-US" sz="2800" dirty="0"/>
              <a:t>Challenge 2: Existing PDFs</a:t>
            </a:r>
          </a:p>
        </p:txBody>
      </p:sp>
      <p:pic>
        <p:nvPicPr>
          <p:cNvPr id="5" name="Picture 4" descr="Adobe Acrobat logo">
            <a:extLst>
              <a:ext uri="{FF2B5EF4-FFF2-40B4-BE49-F238E27FC236}">
                <a16:creationId xmlns:a16="http://schemas.microsoft.com/office/drawing/2014/main" id="{520198E8-B48B-A052-0EBB-6F0634EBC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16" y="1565563"/>
            <a:ext cx="3338945" cy="33389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F9805-869C-4D4A-C21B-66A8F6E24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952" y="1706224"/>
            <a:ext cx="4513541" cy="36552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Don’t panic!</a:t>
            </a:r>
          </a:p>
          <a:p>
            <a:pPr>
              <a:lnSpc>
                <a:spcPct val="90000"/>
              </a:lnSpc>
            </a:pPr>
            <a:r>
              <a:rPr lang="en-US" dirty="0"/>
              <a:t>Limit scope: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Actively used in programs, services and activities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Mark others has “archive” or “legacy”</a:t>
            </a:r>
          </a:p>
          <a:p>
            <a:pPr>
              <a:lnSpc>
                <a:spcPct val="90000"/>
              </a:lnSpc>
            </a:pPr>
            <a:r>
              <a:rPr lang="en-US" dirty="0"/>
              <a:t>Shop around</a:t>
            </a:r>
          </a:p>
          <a:p>
            <a:pPr>
              <a:lnSpc>
                <a:spcPct val="90000"/>
              </a:lnSpc>
            </a:pPr>
            <a:r>
              <a:rPr lang="en-US" dirty="0"/>
              <a:t>Set budget and plan</a:t>
            </a:r>
          </a:p>
        </p:txBody>
      </p:sp>
    </p:spTree>
    <p:extLst>
      <p:ext uri="{BB962C8B-B14F-4D97-AF65-F5344CB8AC3E}">
        <p14:creationId xmlns:p14="http://schemas.microsoft.com/office/powerpoint/2010/main" val="262990039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onverge">
      <a:dk1>
        <a:srgbClr val="000000"/>
      </a:dk1>
      <a:lt1>
        <a:srgbClr val="FFFFFF"/>
      </a:lt1>
      <a:dk2>
        <a:srgbClr val="335B74"/>
      </a:dk2>
      <a:lt2>
        <a:srgbClr val="7C7F80"/>
      </a:lt2>
      <a:accent1>
        <a:srgbClr val="1100CD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1100CD"/>
      </a:hlink>
      <a:folHlink>
        <a:srgbClr val="3D875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verge Presenation Template" id="{1F6DE1C7-2C11-6F45-906C-DE8399ED0EF1}" vid="{F0168181-32A5-F94C-A69C-3164B4B7DE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45684CD9F04947B6B6B5212FF5F9F5" ma:contentTypeVersion="14" ma:contentTypeDescription="Create a new document." ma:contentTypeScope="" ma:versionID="f1fd2e11f7f7eee6962a0f35fa8e6885">
  <xsd:schema xmlns:xsd="http://www.w3.org/2001/XMLSchema" xmlns:xs="http://www.w3.org/2001/XMLSchema" xmlns:p="http://schemas.microsoft.com/office/2006/metadata/properties" xmlns:ns2="4bbc8724-c935-444b-ad82-91bd96545d86" xmlns:ns3="02053e10-65e2-4933-96d1-c4194abc3143" targetNamespace="http://schemas.microsoft.com/office/2006/metadata/properties" ma:root="true" ma:fieldsID="2f9bef23d889549ad2c107613bd0dedd" ns2:_="" ns3:_="">
    <xsd:import namespace="4bbc8724-c935-444b-ad82-91bd96545d86"/>
    <xsd:import namespace="02053e10-65e2-4933-96d1-c4194abc31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bc8724-c935-444b-ad82-91bd96545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7de980a-5678-4bc6-b2d4-cb3a9e6429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053e10-65e2-4933-96d1-c4194abc314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97e713f-1aa0-4ebd-99a0-9200565d3e78}" ma:internalName="TaxCatchAll" ma:showField="CatchAllData" ma:web="02053e10-65e2-4933-96d1-c4194abc31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053e10-65e2-4933-96d1-c4194abc3143" xsi:nil="true"/>
    <lcf76f155ced4ddcb4097134ff3c332f xmlns="4bbc8724-c935-444b-ad82-91bd96545d8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A7E8BC0-BADD-413D-8FED-40C450441483}"/>
</file>

<file path=customXml/itemProps2.xml><?xml version="1.0" encoding="utf-8"?>
<ds:datastoreItem xmlns:ds="http://schemas.openxmlformats.org/officeDocument/2006/customXml" ds:itemID="{1874AFCB-FD3B-4B48-8EBE-7B4D067EFA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006D03-ED07-426D-96E8-5BC153391E99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4bbc8724-c935-444b-ad82-91bd96545d86"/>
    <ds:schemaRef ds:uri="02053e10-65e2-4933-96d1-c4194abc3143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</TotalTime>
  <Words>642</Words>
  <Application>Microsoft Macintosh PowerPoint</Application>
  <PresentationFormat>Widescreen</PresentationFormat>
  <Paragraphs>123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Courier New</vt:lpstr>
      <vt:lpstr>Wingdings 3</vt:lpstr>
      <vt:lpstr>Facet</vt:lpstr>
      <vt:lpstr>Preparing for and Meeting the New ADA Title II Web Accessibility Regulation</vt:lpstr>
      <vt:lpstr>Presenter: Ken Nakata</vt:lpstr>
      <vt:lpstr>Overview of the New DOJ Title II Web Accessibility Regulation</vt:lpstr>
      <vt:lpstr>Core Accessibility Team</vt:lpstr>
      <vt:lpstr>Importance of a Plan</vt:lpstr>
      <vt:lpstr>Four Biggest Challenges Addressed in Plan</vt:lpstr>
      <vt:lpstr>Challenge 1: Existing Websites and Web Applications</vt:lpstr>
      <vt:lpstr>Challenge 1: Existing Websites and Web Applications</vt:lpstr>
      <vt:lpstr>Challenge 2: Existing PDFs</vt:lpstr>
      <vt:lpstr>Challenge 3: New Websites and Web Applications</vt:lpstr>
      <vt:lpstr>Challenge 4: New Document Accessibility</vt:lpstr>
      <vt:lpstr>Challenge 4: New Document Accessibility</vt:lpstr>
      <vt:lpstr>Meeting ADA Title II is not a Technical Problem</vt:lpstr>
      <vt:lpstr>Advantages to Working with Converge</vt:lpstr>
      <vt:lpstr>Training</vt:lpstr>
      <vt:lpstr>Quick Survey</vt:lpstr>
      <vt:lpstr>Wrapping Up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National ADA Symposium 2025 Presentation</dc:subject>
  <dc:creator>Ken Nakata</dc:creator>
  <cp:keywords/>
  <dc:description/>
  <cp:lastModifiedBy>Ken Nakata</cp:lastModifiedBy>
  <cp:revision>93</cp:revision>
  <dcterms:created xsi:type="dcterms:W3CDTF">2025-05-14T17:32:52Z</dcterms:created>
  <dcterms:modified xsi:type="dcterms:W3CDTF">2025-11-24T22:20:53Z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0x010100ED45684CD9F04947B6B6B5212FF5F9F5</vt:lpwstr>
  </property>
  <property fmtid="{D5CDD505-2E9C-101B-9397-08002B2CF9AE}" pid="3" name="MediaServiceImageTags">
    <vt:lpwstr/>
  </property>
</Properties>
</file>