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80_E333A2DB.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A0_E62DA9C1.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A7_C6139468.xml" ContentType="application/vnd.ms-powerpoint.comments+xml"/>
  <Override PartName="/ppt/notesSlides/notesSlide19.xml" ContentType="application/vnd.openxmlformats-officedocument.presentationml.notesSlide+xml"/>
  <Override PartName="/ppt/comments/modernComment_1A3_42F768A5.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18A_9F56C8B7.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6" r:id="rId5"/>
    <p:sldMasterId id="2147483714" r:id="rId6"/>
  </p:sldMasterIdLst>
  <p:notesMasterIdLst>
    <p:notesMasterId r:id="rId48"/>
  </p:notesMasterIdLst>
  <p:handoutMasterIdLst>
    <p:handoutMasterId r:id="rId49"/>
  </p:handoutMasterIdLst>
  <p:sldIdLst>
    <p:sldId id="256" r:id="rId7"/>
    <p:sldId id="347" r:id="rId8"/>
    <p:sldId id="357" r:id="rId9"/>
    <p:sldId id="375" r:id="rId10"/>
    <p:sldId id="427" r:id="rId11"/>
    <p:sldId id="382" r:id="rId12"/>
    <p:sldId id="383" r:id="rId13"/>
    <p:sldId id="384" r:id="rId14"/>
    <p:sldId id="385" r:id="rId15"/>
    <p:sldId id="358" r:id="rId16"/>
    <p:sldId id="386" r:id="rId17"/>
    <p:sldId id="429" r:id="rId18"/>
    <p:sldId id="388" r:id="rId19"/>
    <p:sldId id="425" r:id="rId20"/>
    <p:sldId id="426" r:id="rId21"/>
    <p:sldId id="416" r:id="rId22"/>
    <p:sldId id="409" r:id="rId23"/>
    <p:sldId id="410" r:id="rId24"/>
    <p:sldId id="417" r:id="rId25"/>
    <p:sldId id="423" r:id="rId26"/>
    <p:sldId id="419" r:id="rId27"/>
    <p:sldId id="421" r:id="rId28"/>
    <p:sldId id="420" r:id="rId29"/>
    <p:sldId id="422" r:id="rId30"/>
    <p:sldId id="415" r:id="rId31"/>
    <p:sldId id="412" r:id="rId32"/>
    <p:sldId id="431" r:id="rId33"/>
    <p:sldId id="408" r:id="rId34"/>
    <p:sldId id="405" r:id="rId35"/>
    <p:sldId id="406" r:id="rId36"/>
    <p:sldId id="390" r:id="rId37"/>
    <p:sldId id="391" r:id="rId38"/>
    <p:sldId id="413" r:id="rId39"/>
    <p:sldId id="418" r:id="rId40"/>
    <p:sldId id="414" r:id="rId41"/>
    <p:sldId id="411" r:id="rId42"/>
    <p:sldId id="428" r:id="rId43"/>
    <p:sldId id="394" r:id="rId44"/>
    <p:sldId id="395" r:id="rId45"/>
    <p:sldId id="397" r:id="rId46"/>
    <p:sldId id="3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70A403-ADFE-A0AA-D2E4-0E1A8A07AA54}" name="Lorenzo Milani (he/him/his)" initials="LM" userId="S::Lorenzo.Milani@sagepub.co.uk::8e0bc5b1-d495-47b8-96e7-8d5edfedb510" providerId="AD"/>
  <p188:author id="{07851552-30EA-64D9-490C-724B1EDC4E08}" name="Lorna Notsch" initials="LN" userId="S::lorna.notsch@sagepub.com::fbb4b300-de8c-46fa-af7d-c1404c3d6d42" providerId="AD"/>
  <p188:author id="{A4AE2DE0-F4DD-8F85-2308-387C92F7C8B9}" name="Melissa Kingon" initials="MK" userId="S::melissa.kingon@sagepub.co.uk::d05cb913-e75a-486a-bf19-17aede783158" providerId="AD"/>
  <p188:author id="{3B9C72E7-F21C-047C-6086-1C5E57701FDF}" name="Lorenzo Milani (he/him/his)" initials="L(" userId="S::lorenzo.milani@sagepub.co.uk::8e0bc5b1-d495-47b8-96e7-8d5edfedb5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C9AF"/>
    <a:srgbClr val="00CCC5"/>
    <a:srgbClr val="4BE2DD"/>
    <a:srgbClr val="43E0DA"/>
    <a:srgbClr val="40DED9"/>
    <a:srgbClr val="52E4DF"/>
    <a:srgbClr val="D9EEFF"/>
    <a:srgbClr val="FFFFFF"/>
    <a:srgbClr val="348AF7"/>
    <a:srgbClr val="001A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06B67-3C7D-FB44-BCEE-62DBB98CC933}" v="76" dt="2025-10-29T11:41:57.928"/>
    <p1510:client id="{DEDC0809-983E-AE25-B8BD-1F74D33E58BB}" v="9" dt="2025-10-29T10:30:43.101"/>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comments/modernComment_180_E333A2DB.xml><?xml version="1.0" encoding="utf-8"?>
<p188:cmLst xmlns:a="http://schemas.openxmlformats.org/drawingml/2006/main" xmlns:r="http://schemas.openxmlformats.org/officeDocument/2006/relationships" xmlns:p188="http://schemas.microsoft.com/office/powerpoint/2018/8/main">
  <p188:cm id="{DAF04A8F-EFB2-4F96-A43F-6EEB6EF41F2A}" authorId="{07851552-30EA-64D9-490C-724B1EDC4E08}" created="2025-10-22T10:11:19.091">
    <pc:sldMkLst xmlns:pc="http://schemas.microsoft.com/office/powerpoint/2013/main/command">
      <pc:docMk/>
      <pc:sldMk cId="3811812059" sldId="384"/>
    </pc:sldMkLst>
    <p188:replyLst>
      <p188:reply id="{1B6A26EB-D63C-4D7B-A9E1-457F7C411F61}" authorId="{3B9C72E7-F21C-047C-6086-1C5E57701FDF}" created="2025-10-23T09:44:01.445">
        <p188:txBody>
          <a:bodyPr/>
          <a:lstStyle/>
          <a:p>
            <a:r>
              <a:rPr lang="en-GB"/>
              <a:t>I think we have enough bandwidth to keep the separate.</a:t>
            </a:r>
          </a:p>
        </p188:txBody>
      </p188:reply>
    </p188:replyLst>
    <p188:txBody>
      <a:bodyPr/>
      <a:lstStyle/>
      <a:p>
        <a:r>
          <a:rPr lang="en-US"/>
          <a:t>I'm open to combining the Internal/External into one slide and making it two columns if that's necessary for time.</a:t>
        </a:r>
      </a:p>
    </p188:txBody>
  </p188:cm>
</p188:cmLst>
</file>

<file path=ppt/comments/modernComment_18A_9F56C8B7.xml><?xml version="1.0" encoding="utf-8"?>
<p188:cmLst xmlns:a="http://schemas.openxmlformats.org/drawingml/2006/main" xmlns:r="http://schemas.openxmlformats.org/officeDocument/2006/relationships" xmlns:p188="http://schemas.microsoft.com/office/powerpoint/2018/8/main">
  <p188:cm id="{199A25AE-9DB1-4E89-AB74-5636B8D544B8}" authorId="{07851552-30EA-64D9-490C-724B1EDC4E08}" created="2025-10-22T10:19:19.747">
    <pc:sldMkLst xmlns:pc="http://schemas.microsoft.com/office/powerpoint/2013/main/command">
      <pc:docMk/>
      <pc:sldMk cId="2673264823" sldId="394"/>
    </pc:sldMkLst>
    <p188:replyLst>
      <p188:reply id="{4540F250-B313-A949-B214-4155F68804D3}" authorId="{3970A403-ADFE-A0AA-D2E4-0E1A8A07AA54}" created="2025-10-22T10:32:29.379">
        <p188:txBody>
          <a:bodyPr/>
          <a:lstStyle/>
          <a:p>
            <a:r>
              <a:rPr lang="en-US"/>
              <a:t>[@Lorna Notsch] I've hidden these three slides but kept them in the presentation jic
</a:t>
            </a:r>
          </a:p>
        </p188:txBody>
      </p188:reply>
    </p188:replyLst>
    <p188:txBody>
      <a:bodyPr/>
      <a:lstStyle/>
      <a:p>
        <a:r>
          <a:rPr lang="en-US"/>
          <a:t>This entire bit can go.</a:t>
        </a:r>
      </a:p>
    </p188:txBody>
  </p188:cm>
</p188:cmLst>
</file>

<file path=ppt/comments/modernComment_1A0_E62DA9C1.xml><?xml version="1.0" encoding="utf-8"?>
<p188:cmLst xmlns:a="http://schemas.openxmlformats.org/drawingml/2006/main" xmlns:r="http://schemas.openxmlformats.org/officeDocument/2006/relationships" xmlns:p188="http://schemas.microsoft.com/office/powerpoint/2018/8/main">
  <p188:cm id="{5BD5F714-B109-46D2-BC6F-49542BC9FF3C}" authorId="{07851552-30EA-64D9-490C-724B1EDC4E08}" created="2025-10-22T10:23:57.833">
    <ac:txMkLst xmlns:ac="http://schemas.microsoft.com/office/drawing/2013/main/command">
      <pc:docMk xmlns:pc="http://schemas.microsoft.com/office/powerpoint/2013/main/command"/>
      <pc:sldMk xmlns:pc="http://schemas.microsoft.com/office/powerpoint/2013/main/command" cId="3861752257" sldId="416"/>
      <ac:spMk id="3" creationId="{5AFFE6E0-A1D7-B254-3CB1-93A82E7FD3A3}"/>
      <ac:txMk cp="7" len="4">
        <ac:context len="157" hash="2938802399"/>
      </ac:txMk>
    </ac:txMkLst>
    <p188:pos x="1407762" y="891152"/>
    <p188:replyLst>
      <p188:reply id="{969819ED-1785-43B8-B0F2-D06015237A91}" authorId="{A4AE2DE0-F4DD-8F85-2308-387C92F7C8B9}" created="2025-10-22T12:57:31.032">
        <p188:txBody>
          <a:bodyPr/>
          <a:lstStyle/>
          <a:p>
            <a:r>
              <a:rPr lang="en-US"/>
              <a:t>I'm not sure why it took 3 years, as this predates me joining Sage. I'm guessing they didn't have capacity due to a small team, and trying to publish new content and get Campus off the ground. So I could mention something like that</a:t>
            </a:r>
          </a:p>
        </p188:txBody>
      </p188:reply>
      <p188:reply id="{77E4BBC5-F943-46B9-8DF5-B0A702528506}" authorId="{3B9C72E7-F21C-047C-6086-1C5E57701FDF}" created="2025-10-22T13:41:18.786">
        <p188:txBody>
          <a:bodyPr/>
          <a:lstStyle/>
          <a:p>
            <a:r>
              <a:rPr lang="en-GB"/>
              <a:t>Yeah I think they wanted to get the platform work done first, which took about 1.5 yrs, and then the content accessibility work mainly started with you joining Mel, so I'd defo mention that!</a:t>
            </a:r>
          </a:p>
        </p188:txBody>
        <p188:extLst>
          <p:ext xmlns:p="http://schemas.openxmlformats.org/presentationml/2006/main" uri="{57CB4572-C831-44C2-8A1C-0ADB6CCDFE69}">
            <p223:reactions xmlns:p223="http://schemas.microsoft.com/office/powerpoint/2022/03/main">
              <p223:rxn type="👍">
                <p223:instance time="2025-10-22T13:44:40.265" authorId="{A4AE2DE0-F4DD-8F85-2308-387C92F7C8B9}"/>
              </p223:rxn>
            </p223:reactions>
          </p:ext>
        </p188:extLst>
      </p188:reply>
    </p188:replyLst>
    <p188:txBody>
      <a:bodyPr/>
      <a:lstStyle/>
      <a:p>
        <a:r>
          <a:rPr lang="en-US"/>
          <a:t>Even w/the Challenges listed, we still may need to address upfront why it was 3 yrs between initial eval and work starting.</a:t>
        </a:r>
      </a:p>
    </p188:txBody>
  </p188:cm>
</p188:cmLst>
</file>

<file path=ppt/comments/modernComment_1A3_42F768A5.xml><?xml version="1.0" encoding="utf-8"?>
<p188:cmLst xmlns:a="http://schemas.openxmlformats.org/drawingml/2006/main" xmlns:r="http://schemas.openxmlformats.org/officeDocument/2006/relationships" xmlns:p188="http://schemas.microsoft.com/office/powerpoint/2018/8/main">
  <p188:cm id="{41A34AFD-E432-2C48-9529-32BFE90DB86B}" authorId="{3970A403-ADFE-A0AA-D2E4-0E1A8A07AA54}" status="resolved" created="2025-10-22T10:03:27.696" complete="100000">
    <ac:txMkLst xmlns:ac="http://schemas.microsoft.com/office/drawing/2013/main/command">
      <pc:docMk xmlns:pc="http://schemas.microsoft.com/office/powerpoint/2013/main/command"/>
      <pc:sldMk xmlns:pc="http://schemas.microsoft.com/office/powerpoint/2013/main/command" cId="1123510437" sldId="419"/>
      <ac:spMk id="21" creationId="{F76B4FF7-1173-4CDE-25DF-0A5A293B46BD}"/>
      <ac:txMk cp="0" len="17">
        <ac:context len="31" hash="1696827918"/>
      </ac:txMk>
    </ac:txMkLst>
    <p188:pos x="834020" y="414016"/>
    <p188:txBody>
      <a:bodyPr/>
      <a:lstStyle/>
      <a:p>
        <a:r>
          <a:rPr lang="en-US"/>
          <a:t>[@Melissa Kingon] for accessibility best practices would recommend fully spelling out the acronym</a:t>
        </a:r>
      </a:p>
    </p188:txBody>
    <p188:extLst>
      <p:ext xmlns:p="http://schemas.openxmlformats.org/presentationml/2006/main" uri="{57CB4572-C831-44C2-8A1C-0ADB6CCDFE69}">
        <p223:reactions xmlns:p223="http://schemas.microsoft.com/office/powerpoint/2022/03/main">
          <p223:rxn type="👍">
            <p223:instance time="2025-10-22T13:00:21.605" authorId="{A4AE2DE0-F4DD-8F85-2308-387C92F7C8B9}"/>
          </p223:rxn>
        </p223:reactions>
      </p:ext>
    </p188:extLst>
  </p188:cm>
</p188:cmLst>
</file>

<file path=ppt/comments/modernComment_1A7_C6139468.xml><?xml version="1.0" encoding="utf-8"?>
<p188:cmLst xmlns:a="http://schemas.openxmlformats.org/drawingml/2006/main" xmlns:r="http://schemas.openxmlformats.org/officeDocument/2006/relationships" xmlns:p188="http://schemas.microsoft.com/office/powerpoint/2018/8/main">
  <p188:cm id="{AEFB23A6-1A4B-4DCF-BC6F-4005C9CDDF54}" authorId="{07851552-30EA-64D9-490C-724B1EDC4E08}" created="2025-10-22T10:26:07.339">
    <ac:txMkLst xmlns:ac="http://schemas.microsoft.com/office/drawing/2013/main/command">
      <pc:docMk xmlns:pc="http://schemas.microsoft.com/office/powerpoint/2013/main/command"/>
      <pc:sldMk xmlns:pc="http://schemas.microsoft.com/office/powerpoint/2013/main/command" cId="3323171944" sldId="423"/>
      <ac:spMk id="3" creationId="{CE77A30E-9F04-6BE3-AEBB-715C4AA55170}"/>
      <ac:txMk cp="63" len="17">
        <ac:context len="268" hash="3864580438"/>
      </ac:txMk>
    </ac:txMkLst>
    <p188:pos x="11068372" y="1369016"/>
    <p188:txBody>
      <a:bodyPr/>
      <a:lstStyle/>
      <a:p>
        <a:r>
          <a:rPr lang="en-US"/>
          <a:t>As Lorenzo noted, prob. best to spell out acronyms.</a:t>
        </a:r>
      </a:p>
    </p188:txBody>
    <p188:extLst>
      <p:ext xmlns:p="http://schemas.openxmlformats.org/presentationml/2006/main" uri="{57CB4572-C831-44C2-8A1C-0ADB6CCDFE69}">
        <p223:reactions xmlns:p223="http://schemas.microsoft.com/office/powerpoint/2022/03/main">
          <p223:rxn type="👍">
            <p223:instance time="2025-10-22T13:02:36.412" authorId="{A4AE2DE0-F4DD-8F85-2308-387C92F7C8B9}"/>
          </p223:rxn>
        </p223:reaction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0296AA-F2FD-EDD3-F7D8-10FB080EB5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360FDBA-69BE-1DF2-9595-89062FA8E2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154DA3-83A4-334E-859D-10FF8E01E137}" type="datetimeFigureOut">
              <a:rPr lang="en-US" smtClean="0"/>
              <a:t>10/30/2025</a:t>
            </a:fld>
            <a:endParaRPr lang="en-US"/>
          </a:p>
        </p:txBody>
      </p:sp>
      <p:sp>
        <p:nvSpPr>
          <p:cNvPr id="4" name="Footer Placeholder 3">
            <a:extLst>
              <a:ext uri="{FF2B5EF4-FFF2-40B4-BE49-F238E27FC236}">
                <a16:creationId xmlns:a16="http://schemas.microsoft.com/office/drawing/2014/main" id="{9223098F-FA15-17A4-0D5B-B13D69760E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C6C2F9-C9E5-0C49-4E45-A0DBB17C46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130DB4-5CA4-864C-A499-66AB26D79D8E}" type="slidenum">
              <a:rPr lang="en-US" smtClean="0"/>
              <a:t>‹#›</a:t>
            </a:fld>
            <a:endParaRPr lang="en-US"/>
          </a:p>
        </p:txBody>
      </p:sp>
    </p:spTree>
    <p:extLst>
      <p:ext uri="{BB962C8B-B14F-4D97-AF65-F5344CB8AC3E}">
        <p14:creationId xmlns:p14="http://schemas.microsoft.com/office/powerpoint/2010/main" val="2463146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F59B8-575D-4F36-8E3A-AE2CE3285A9A}" type="datetimeFigureOut">
              <a:rPr lang="en-GB" smtClean="0"/>
              <a:t>30/10/2025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6DCBF-D697-4C2F-9020-90738621FDBB}" type="slidenum">
              <a:rPr lang="en-GB" smtClean="0"/>
              <a:t>‹#›</a:t>
            </a:fld>
            <a:endParaRPr lang="en-GB"/>
          </a:p>
        </p:txBody>
      </p:sp>
    </p:spTree>
    <p:extLst>
      <p:ext uri="{BB962C8B-B14F-4D97-AF65-F5344CB8AC3E}">
        <p14:creationId xmlns:p14="http://schemas.microsoft.com/office/powerpoint/2010/main" val="296527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Lorenzo</a:t>
            </a:r>
          </a:p>
        </p:txBody>
      </p:sp>
      <p:sp>
        <p:nvSpPr>
          <p:cNvPr id="4" name="Slide Number Placeholder 3"/>
          <p:cNvSpPr>
            <a:spLocks noGrp="1"/>
          </p:cNvSpPr>
          <p:nvPr>
            <p:ph type="sldNum" sz="quarter" idx="5"/>
          </p:nvPr>
        </p:nvSpPr>
        <p:spPr/>
        <p:txBody>
          <a:bodyPr/>
          <a:lstStyle/>
          <a:p>
            <a:fld id="{5576DCBF-D697-4C2F-9020-90738621FDBB}" type="slidenum">
              <a:rPr lang="en-GB" smtClean="0"/>
              <a:t>1</a:t>
            </a:fld>
            <a:endParaRPr lang="en-GB"/>
          </a:p>
        </p:txBody>
      </p:sp>
    </p:spTree>
    <p:extLst>
      <p:ext uri="{BB962C8B-B14F-4D97-AF65-F5344CB8AC3E}">
        <p14:creationId xmlns:p14="http://schemas.microsoft.com/office/powerpoint/2010/main" val="2339745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Lorenzo</a:t>
            </a:r>
          </a:p>
        </p:txBody>
      </p:sp>
      <p:sp>
        <p:nvSpPr>
          <p:cNvPr id="4" name="Slide Number Placeholder 3"/>
          <p:cNvSpPr>
            <a:spLocks noGrp="1"/>
          </p:cNvSpPr>
          <p:nvPr>
            <p:ph type="sldNum" sz="quarter" idx="5"/>
          </p:nvPr>
        </p:nvSpPr>
        <p:spPr/>
        <p:txBody>
          <a:bodyPr/>
          <a:lstStyle/>
          <a:p>
            <a:fld id="{5576DCBF-D697-4C2F-9020-90738621FDBB}" type="slidenum">
              <a:rPr lang="en-GB" smtClean="0"/>
              <a:t>10</a:t>
            </a:fld>
            <a:endParaRPr lang="en-GB"/>
          </a:p>
        </p:txBody>
      </p:sp>
    </p:spTree>
    <p:extLst>
      <p:ext uri="{BB962C8B-B14F-4D97-AF65-F5344CB8AC3E}">
        <p14:creationId xmlns:p14="http://schemas.microsoft.com/office/powerpoint/2010/main" val="427593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Lorenzo</a:t>
            </a:r>
          </a:p>
        </p:txBody>
      </p:sp>
      <p:sp>
        <p:nvSpPr>
          <p:cNvPr id="4" name="Slide Number Placeholder 3"/>
          <p:cNvSpPr>
            <a:spLocks noGrp="1"/>
          </p:cNvSpPr>
          <p:nvPr>
            <p:ph type="sldNum" sz="quarter" idx="5"/>
          </p:nvPr>
        </p:nvSpPr>
        <p:spPr/>
        <p:txBody>
          <a:bodyPr/>
          <a:lstStyle/>
          <a:p>
            <a:fld id="{5576DCBF-D697-4C2F-9020-90738621FDBB}" type="slidenum">
              <a:rPr lang="en-GB" smtClean="0"/>
              <a:t>11</a:t>
            </a:fld>
            <a:endParaRPr lang="en-GB"/>
          </a:p>
        </p:txBody>
      </p:sp>
    </p:spTree>
    <p:extLst>
      <p:ext uri="{BB962C8B-B14F-4D97-AF65-F5344CB8AC3E}">
        <p14:creationId xmlns:p14="http://schemas.microsoft.com/office/powerpoint/2010/main" val="410970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62CB1-2AAD-4043-98DC-35AEEFDA4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B9D4E-8BEB-C261-BD20-9EB9E0DC13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A3AD2-B63D-5B99-805B-DDFBC2F9BF56}"/>
              </a:ext>
            </a:extLst>
          </p:cNvPr>
          <p:cNvSpPr>
            <a:spLocks noGrp="1"/>
          </p:cNvSpPr>
          <p:nvPr>
            <p:ph type="body" idx="1"/>
          </p:nvPr>
        </p:nvSpPr>
        <p:spPr/>
        <p:txBody>
          <a:bodyPr/>
          <a:lstStyle/>
          <a:p>
            <a:r>
              <a:rPr lang="en-US"/>
              <a:t>Lorenzo</a:t>
            </a:r>
          </a:p>
        </p:txBody>
      </p:sp>
      <p:sp>
        <p:nvSpPr>
          <p:cNvPr id="4" name="Slide Number Placeholder 3">
            <a:extLst>
              <a:ext uri="{FF2B5EF4-FFF2-40B4-BE49-F238E27FC236}">
                <a16:creationId xmlns:a16="http://schemas.microsoft.com/office/drawing/2014/main" id="{AE472D29-0D77-3AE3-7494-3D46273B31BC}"/>
              </a:ext>
            </a:extLst>
          </p:cNvPr>
          <p:cNvSpPr>
            <a:spLocks noGrp="1"/>
          </p:cNvSpPr>
          <p:nvPr>
            <p:ph type="sldNum" sz="quarter" idx="5"/>
          </p:nvPr>
        </p:nvSpPr>
        <p:spPr/>
        <p:txBody>
          <a:bodyPr/>
          <a:lstStyle/>
          <a:p>
            <a:fld id="{5576DCBF-D697-4C2F-9020-90738621FDBB}" type="slidenum">
              <a:rPr lang="en-GB" smtClean="0"/>
              <a:t>12</a:t>
            </a:fld>
            <a:endParaRPr lang="en-GB"/>
          </a:p>
        </p:txBody>
      </p:sp>
    </p:spTree>
    <p:extLst>
      <p:ext uri="{BB962C8B-B14F-4D97-AF65-F5344CB8AC3E}">
        <p14:creationId xmlns:p14="http://schemas.microsoft.com/office/powerpoint/2010/main" val="776741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Lorenzo</a:t>
            </a:r>
          </a:p>
        </p:txBody>
      </p:sp>
      <p:sp>
        <p:nvSpPr>
          <p:cNvPr id="4" name="Slide Number Placeholder 3"/>
          <p:cNvSpPr>
            <a:spLocks noGrp="1"/>
          </p:cNvSpPr>
          <p:nvPr>
            <p:ph type="sldNum" sz="quarter" idx="5"/>
          </p:nvPr>
        </p:nvSpPr>
        <p:spPr/>
        <p:txBody>
          <a:bodyPr/>
          <a:lstStyle/>
          <a:p>
            <a:fld id="{5576DCBF-D697-4C2F-9020-90738621FDBB}" type="slidenum">
              <a:rPr lang="en-GB" smtClean="0"/>
              <a:t>13</a:t>
            </a:fld>
            <a:endParaRPr lang="en-GB"/>
          </a:p>
        </p:txBody>
      </p:sp>
    </p:spTree>
    <p:extLst>
      <p:ext uri="{BB962C8B-B14F-4D97-AF65-F5344CB8AC3E}">
        <p14:creationId xmlns:p14="http://schemas.microsoft.com/office/powerpoint/2010/main" val="28435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8C9CC-1870-4CC0-3A6D-E95DD647F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A7605-A264-611A-80AD-E8494123C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0CF4E-7659-4B41-DE92-25A05CE0BB69}"/>
              </a:ext>
            </a:extLst>
          </p:cNvPr>
          <p:cNvSpPr>
            <a:spLocks noGrp="1"/>
          </p:cNvSpPr>
          <p:nvPr>
            <p:ph type="body" idx="1"/>
          </p:nvPr>
        </p:nvSpPr>
        <p:spPr/>
        <p:txBody>
          <a:bodyPr/>
          <a:lstStyle/>
          <a:p>
            <a:r>
              <a:rPr lang="en-US"/>
              <a:t>Lorenzo</a:t>
            </a:r>
          </a:p>
        </p:txBody>
      </p:sp>
      <p:sp>
        <p:nvSpPr>
          <p:cNvPr id="4" name="Slide Number Placeholder 3">
            <a:extLst>
              <a:ext uri="{FF2B5EF4-FFF2-40B4-BE49-F238E27FC236}">
                <a16:creationId xmlns:a16="http://schemas.microsoft.com/office/drawing/2014/main" id="{54375B4E-D075-190D-6C5D-57A3C8EF8E33}"/>
              </a:ext>
            </a:extLst>
          </p:cNvPr>
          <p:cNvSpPr>
            <a:spLocks noGrp="1"/>
          </p:cNvSpPr>
          <p:nvPr>
            <p:ph type="sldNum" sz="quarter" idx="5"/>
          </p:nvPr>
        </p:nvSpPr>
        <p:spPr/>
        <p:txBody>
          <a:bodyPr/>
          <a:lstStyle/>
          <a:p>
            <a:fld id="{5576DCBF-D697-4C2F-9020-90738621FDBB}" type="slidenum">
              <a:rPr lang="en-GB" smtClean="0"/>
              <a:t>14</a:t>
            </a:fld>
            <a:endParaRPr lang="en-GB"/>
          </a:p>
        </p:txBody>
      </p:sp>
    </p:spTree>
    <p:extLst>
      <p:ext uri="{BB962C8B-B14F-4D97-AF65-F5344CB8AC3E}">
        <p14:creationId xmlns:p14="http://schemas.microsoft.com/office/powerpoint/2010/main" val="426865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9959A-193F-843E-2012-AB03689D7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F4FD7-C24F-3A36-0FF0-2A7C48884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D9D78-2642-852F-7EFF-15C4DBDB7737}"/>
              </a:ext>
            </a:extLst>
          </p:cNvPr>
          <p:cNvSpPr>
            <a:spLocks noGrp="1"/>
          </p:cNvSpPr>
          <p:nvPr>
            <p:ph type="body" idx="1"/>
          </p:nvPr>
        </p:nvSpPr>
        <p:spPr/>
        <p:txBody>
          <a:bodyPr/>
          <a:lstStyle/>
          <a:p>
            <a:r>
              <a:rPr lang="en-US"/>
              <a:t>Lorenzo</a:t>
            </a:r>
          </a:p>
        </p:txBody>
      </p:sp>
      <p:sp>
        <p:nvSpPr>
          <p:cNvPr id="4" name="Slide Number Placeholder 3">
            <a:extLst>
              <a:ext uri="{FF2B5EF4-FFF2-40B4-BE49-F238E27FC236}">
                <a16:creationId xmlns:a16="http://schemas.microsoft.com/office/drawing/2014/main" id="{D3894E64-3BAF-30AF-AB57-DF1F03AC7C71}"/>
              </a:ext>
            </a:extLst>
          </p:cNvPr>
          <p:cNvSpPr>
            <a:spLocks noGrp="1"/>
          </p:cNvSpPr>
          <p:nvPr>
            <p:ph type="sldNum" sz="quarter" idx="5"/>
          </p:nvPr>
        </p:nvSpPr>
        <p:spPr/>
        <p:txBody>
          <a:bodyPr/>
          <a:lstStyle/>
          <a:p>
            <a:fld id="{5576DCBF-D697-4C2F-9020-90738621FDBB}" type="slidenum">
              <a:rPr lang="en-GB" smtClean="0"/>
              <a:t>15</a:t>
            </a:fld>
            <a:endParaRPr lang="en-GB"/>
          </a:p>
        </p:txBody>
      </p:sp>
    </p:spTree>
    <p:extLst>
      <p:ext uri="{BB962C8B-B14F-4D97-AF65-F5344CB8AC3E}">
        <p14:creationId xmlns:p14="http://schemas.microsoft.com/office/powerpoint/2010/main" val="328051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a:t>
            </a:r>
          </a:p>
        </p:txBody>
      </p:sp>
      <p:sp>
        <p:nvSpPr>
          <p:cNvPr id="4" name="Slide Number Placeholder 3"/>
          <p:cNvSpPr>
            <a:spLocks noGrp="1"/>
          </p:cNvSpPr>
          <p:nvPr>
            <p:ph type="sldNum" sz="quarter" idx="5"/>
          </p:nvPr>
        </p:nvSpPr>
        <p:spPr/>
        <p:txBody>
          <a:bodyPr/>
          <a:lstStyle/>
          <a:p>
            <a:fld id="{5576DCBF-D697-4C2F-9020-90738621FDBB}" type="slidenum">
              <a:rPr lang="en-GB" smtClean="0"/>
              <a:t>16</a:t>
            </a:fld>
            <a:endParaRPr lang="en-GB"/>
          </a:p>
        </p:txBody>
      </p:sp>
    </p:spTree>
    <p:extLst>
      <p:ext uri="{BB962C8B-B14F-4D97-AF65-F5344CB8AC3E}">
        <p14:creationId xmlns:p14="http://schemas.microsoft.com/office/powerpoint/2010/main" val="235268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B213C-15F0-9403-DBF9-CEB89B02C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A1379-C406-4470-87C9-07CCC9A77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6C573-20B1-62EC-9486-6264CAAA187C}"/>
              </a:ext>
            </a:extLst>
          </p:cNvPr>
          <p:cNvSpPr>
            <a:spLocks noGrp="1"/>
          </p:cNvSpPr>
          <p:nvPr>
            <p:ph type="body" idx="1"/>
          </p:nvPr>
        </p:nvSpPr>
        <p:spPr/>
        <p:txBody>
          <a:bodyPr/>
          <a:lstStyle/>
          <a:p>
            <a:r>
              <a:rPr lang="en-US"/>
              <a:t>Mel</a:t>
            </a:r>
          </a:p>
        </p:txBody>
      </p:sp>
      <p:sp>
        <p:nvSpPr>
          <p:cNvPr id="4" name="Slide Number Placeholder 3">
            <a:extLst>
              <a:ext uri="{FF2B5EF4-FFF2-40B4-BE49-F238E27FC236}">
                <a16:creationId xmlns:a16="http://schemas.microsoft.com/office/drawing/2014/main" id="{659EF2E2-8C31-EFB5-1E61-887407448FD7}"/>
              </a:ext>
            </a:extLst>
          </p:cNvPr>
          <p:cNvSpPr>
            <a:spLocks noGrp="1"/>
          </p:cNvSpPr>
          <p:nvPr>
            <p:ph type="sldNum" sz="quarter" idx="5"/>
          </p:nvPr>
        </p:nvSpPr>
        <p:spPr/>
        <p:txBody>
          <a:bodyPr/>
          <a:lstStyle/>
          <a:p>
            <a:fld id="{5576DCBF-D697-4C2F-9020-90738621FDBB}" type="slidenum">
              <a:rPr lang="en-GB" smtClean="0"/>
              <a:t>17</a:t>
            </a:fld>
            <a:endParaRPr lang="en-GB"/>
          </a:p>
        </p:txBody>
      </p:sp>
    </p:spTree>
    <p:extLst>
      <p:ext uri="{BB962C8B-B14F-4D97-AF65-F5344CB8AC3E}">
        <p14:creationId xmlns:p14="http://schemas.microsoft.com/office/powerpoint/2010/main" val="1981321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4EDAA-5A3B-7BCC-9591-89E17D961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8A4A3-784B-20E7-F6BF-10C234BBA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DDE28-C692-36E4-D47B-C1E928591270}"/>
              </a:ext>
            </a:extLst>
          </p:cNvPr>
          <p:cNvSpPr>
            <a:spLocks noGrp="1"/>
          </p:cNvSpPr>
          <p:nvPr>
            <p:ph type="body" idx="1"/>
          </p:nvPr>
        </p:nvSpPr>
        <p:spPr/>
        <p:txBody>
          <a:bodyPr/>
          <a:lstStyle/>
          <a:p>
            <a:r>
              <a:rPr lang="en-US"/>
              <a:t>Mel</a:t>
            </a:r>
          </a:p>
        </p:txBody>
      </p:sp>
      <p:sp>
        <p:nvSpPr>
          <p:cNvPr id="4" name="Slide Number Placeholder 3">
            <a:extLst>
              <a:ext uri="{FF2B5EF4-FFF2-40B4-BE49-F238E27FC236}">
                <a16:creationId xmlns:a16="http://schemas.microsoft.com/office/drawing/2014/main" id="{F05B4AA0-28CF-21C2-7961-680CE242C773}"/>
              </a:ext>
            </a:extLst>
          </p:cNvPr>
          <p:cNvSpPr>
            <a:spLocks noGrp="1"/>
          </p:cNvSpPr>
          <p:nvPr>
            <p:ph type="sldNum" sz="quarter" idx="5"/>
          </p:nvPr>
        </p:nvSpPr>
        <p:spPr/>
        <p:txBody>
          <a:bodyPr/>
          <a:lstStyle/>
          <a:p>
            <a:fld id="{5576DCBF-D697-4C2F-9020-90738621FDBB}" type="slidenum">
              <a:rPr lang="en-GB" smtClean="0"/>
              <a:t>18</a:t>
            </a:fld>
            <a:endParaRPr lang="en-GB"/>
          </a:p>
        </p:txBody>
      </p:sp>
    </p:spTree>
    <p:extLst>
      <p:ext uri="{BB962C8B-B14F-4D97-AF65-F5344CB8AC3E}">
        <p14:creationId xmlns:p14="http://schemas.microsoft.com/office/powerpoint/2010/main" val="991485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a:t>
            </a:r>
          </a:p>
        </p:txBody>
      </p:sp>
      <p:sp>
        <p:nvSpPr>
          <p:cNvPr id="4" name="Slide Number Placeholder 3"/>
          <p:cNvSpPr>
            <a:spLocks noGrp="1"/>
          </p:cNvSpPr>
          <p:nvPr>
            <p:ph type="sldNum" sz="quarter" idx="5"/>
          </p:nvPr>
        </p:nvSpPr>
        <p:spPr/>
        <p:txBody>
          <a:bodyPr/>
          <a:lstStyle/>
          <a:p>
            <a:fld id="{5576DCBF-D697-4C2F-9020-90738621FDBB}" type="slidenum">
              <a:rPr lang="en-GB" smtClean="0"/>
              <a:t>21</a:t>
            </a:fld>
            <a:endParaRPr lang="en-GB"/>
          </a:p>
        </p:txBody>
      </p:sp>
    </p:spTree>
    <p:extLst>
      <p:ext uri="{BB962C8B-B14F-4D97-AF65-F5344CB8AC3E}">
        <p14:creationId xmlns:p14="http://schemas.microsoft.com/office/powerpoint/2010/main" val="177507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Lorenzo</a:t>
            </a:r>
          </a:p>
        </p:txBody>
      </p:sp>
      <p:sp>
        <p:nvSpPr>
          <p:cNvPr id="4" name="Slide Number Placeholder 3"/>
          <p:cNvSpPr>
            <a:spLocks noGrp="1"/>
          </p:cNvSpPr>
          <p:nvPr>
            <p:ph type="sldNum" sz="quarter" idx="5"/>
          </p:nvPr>
        </p:nvSpPr>
        <p:spPr/>
        <p:txBody>
          <a:bodyPr/>
          <a:lstStyle/>
          <a:p>
            <a:fld id="{5576DCBF-D697-4C2F-9020-90738621FDBB}" type="slidenum">
              <a:rPr lang="en-GB" smtClean="0"/>
              <a:t>2</a:t>
            </a:fld>
            <a:endParaRPr lang="en-GB"/>
          </a:p>
        </p:txBody>
      </p:sp>
    </p:spTree>
    <p:extLst>
      <p:ext uri="{BB962C8B-B14F-4D97-AF65-F5344CB8AC3E}">
        <p14:creationId xmlns:p14="http://schemas.microsoft.com/office/powerpoint/2010/main" val="662789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Mel</a:t>
            </a:r>
          </a:p>
        </p:txBody>
      </p:sp>
      <p:sp>
        <p:nvSpPr>
          <p:cNvPr id="4" name="Slide Number Placeholder 3"/>
          <p:cNvSpPr>
            <a:spLocks noGrp="1"/>
          </p:cNvSpPr>
          <p:nvPr>
            <p:ph type="sldNum" sz="quarter" idx="5"/>
          </p:nvPr>
        </p:nvSpPr>
        <p:spPr/>
        <p:txBody>
          <a:bodyPr/>
          <a:lstStyle/>
          <a:p>
            <a:fld id="{5576DCBF-D697-4C2F-9020-90738621FDBB}" type="slidenum">
              <a:rPr lang="en-GB" smtClean="0"/>
              <a:t>22</a:t>
            </a:fld>
            <a:endParaRPr lang="en-GB"/>
          </a:p>
        </p:txBody>
      </p:sp>
    </p:spTree>
    <p:extLst>
      <p:ext uri="{BB962C8B-B14F-4D97-AF65-F5344CB8AC3E}">
        <p14:creationId xmlns:p14="http://schemas.microsoft.com/office/powerpoint/2010/main" val="2151222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63A89-7FC6-90E3-3E8B-F17597388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26546-3447-01B0-ECF1-10409B35D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654E3-56F9-B938-DC02-25340C1006BA}"/>
              </a:ext>
            </a:extLst>
          </p:cNvPr>
          <p:cNvSpPr>
            <a:spLocks noGrp="1"/>
          </p:cNvSpPr>
          <p:nvPr>
            <p:ph type="body" idx="1"/>
          </p:nvPr>
        </p:nvSpPr>
        <p:spPr/>
        <p:txBody>
          <a:bodyPr/>
          <a:lstStyle/>
          <a:p>
            <a:r>
              <a:rPr lang="en-GB"/>
              <a:t>Lorenzo</a:t>
            </a:r>
          </a:p>
        </p:txBody>
      </p:sp>
      <p:sp>
        <p:nvSpPr>
          <p:cNvPr id="4" name="Slide Number Placeholder 3">
            <a:extLst>
              <a:ext uri="{FF2B5EF4-FFF2-40B4-BE49-F238E27FC236}">
                <a16:creationId xmlns:a16="http://schemas.microsoft.com/office/drawing/2014/main" id="{458DF377-1ACF-CB9B-B9D9-68B176B52ADF}"/>
              </a:ext>
            </a:extLst>
          </p:cNvPr>
          <p:cNvSpPr>
            <a:spLocks noGrp="1"/>
          </p:cNvSpPr>
          <p:nvPr>
            <p:ph type="sldNum" sz="quarter" idx="5"/>
          </p:nvPr>
        </p:nvSpPr>
        <p:spPr/>
        <p:txBody>
          <a:bodyPr/>
          <a:lstStyle/>
          <a:p>
            <a:fld id="{5576DCBF-D697-4C2F-9020-90738621FDBB}" type="slidenum">
              <a:rPr lang="en-GB" smtClean="0"/>
              <a:t>28</a:t>
            </a:fld>
            <a:endParaRPr lang="en-GB"/>
          </a:p>
        </p:txBody>
      </p:sp>
    </p:spTree>
    <p:extLst>
      <p:ext uri="{BB962C8B-B14F-4D97-AF65-F5344CB8AC3E}">
        <p14:creationId xmlns:p14="http://schemas.microsoft.com/office/powerpoint/2010/main" val="2065455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Crista</a:t>
            </a:r>
          </a:p>
        </p:txBody>
      </p:sp>
      <p:sp>
        <p:nvSpPr>
          <p:cNvPr id="4" name="Slide Number Placeholder 3"/>
          <p:cNvSpPr>
            <a:spLocks noGrp="1"/>
          </p:cNvSpPr>
          <p:nvPr>
            <p:ph type="sldNum" sz="quarter" idx="5"/>
          </p:nvPr>
        </p:nvSpPr>
        <p:spPr/>
        <p:txBody>
          <a:bodyPr/>
          <a:lstStyle/>
          <a:p>
            <a:fld id="{5576DCBF-D697-4C2F-9020-90738621FDBB}" type="slidenum">
              <a:rPr lang="en-GB" smtClean="0"/>
              <a:t>29</a:t>
            </a:fld>
            <a:endParaRPr lang="en-GB"/>
          </a:p>
        </p:txBody>
      </p:sp>
    </p:spTree>
    <p:extLst>
      <p:ext uri="{BB962C8B-B14F-4D97-AF65-F5344CB8AC3E}">
        <p14:creationId xmlns:p14="http://schemas.microsoft.com/office/powerpoint/2010/main" val="3032009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Crista</a:t>
            </a:r>
          </a:p>
        </p:txBody>
      </p:sp>
      <p:sp>
        <p:nvSpPr>
          <p:cNvPr id="4" name="Slide Number Placeholder 3"/>
          <p:cNvSpPr>
            <a:spLocks noGrp="1"/>
          </p:cNvSpPr>
          <p:nvPr>
            <p:ph type="sldNum" sz="quarter" idx="5"/>
          </p:nvPr>
        </p:nvSpPr>
        <p:spPr/>
        <p:txBody>
          <a:bodyPr/>
          <a:lstStyle/>
          <a:p>
            <a:fld id="{5576DCBF-D697-4C2F-9020-90738621FDBB}" type="slidenum">
              <a:rPr lang="en-GB" smtClean="0"/>
              <a:t>30</a:t>
            </a:fld>
            <a:endParaRPr lang="en-GB"/>
          </a:p>
        </p:txBody>
      </p:sp>
    </p:spTree>
    <p:extLst>
      <p:ext uri="{BB962C8B-B14F-4D97-AF65-F5344CB8AC3E}">
        <p14:creationId xmlns:p14="http://schemas.microsoft.com/office/powerpoint/2010/main" val="3972434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Crista</a:t>
            </a:r>
          </a:p>
        </p:txBody>
      </p:sp>
      <p:sp>
        <p:nvSpPr>
          <p:cNvPr id="4" name="Slide Number Placeholder 3"/>
          <p:cNvSpPr>
            <a:spLocks noGrp="1"/>
          </p:cNvSpPr>
          <p:nvPr>
            <p:ph type="sldNum" sz="quarter" idx="5"/>
          </p:nvPr>
        </p:nvSpPr>
        <p:spPr/>
        <p:txBody>
          <a:bodyPr/>
          <a:lstStyle/>
          <a:p>
            <a:fld id="{5576DCBF-D697-4C2F-9020-90738621FDBB}" type="slidenum">
              <a:rPr lang="en-GB" smtClean="0"/>
              <a:t>31</a:t>
            </a:fld>
            <a:endParaRPr lang="en-GB"/>
          </a:p>
        </p:txBody>
      </p:sp>
    </p:spTree>
    <p:extLst>
      <p:ext uri="{BB962C8B-B14F-4D97-AF65-F5344CB8AC3E}">
        <p14:creationId xmlns:p14="http://schemas.microsoft.com/office/powerpoint/2010/main" val="3305974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Crista</a:t>
            </a:r>
          </a:p>
        </p:txBody>
      </p:sp>
      <p:sp>
        <p:nvSpPr>
          <p:cNvPr id="4" name="Slide Number Placeholder 3"/>
          <p:cNvSpPr>
            <a:spLocks noGrp="1"/>
          </p:cNvSpPr>
          <p:nvPr>
            <p:ph type="sldNum" sz="quarter" idx="5"/>
          </p:nvPr>
        </p:nvSpPr>
        <p:spPr/>
        <p:txBody>
          <a:bodyPr/>
          <a:lstStyle/>
          <a:p>
            <a:fld id="{5576DCBF-D697-4C2F-9020-90738621FDBB}" type="slidenum">
              <a:rPr lang="en-GB" smtClean="0"/>
              <a:t>32</a:t>
            </a:fld>
            <a:endParaRPr lang="en-GB"/>
          </a:p>
        </p:txBody>
      </p:sp>
    </p:spTree>
    <p:extLst>
      <p:ext uri="{BB962C8B-B14F-4D97-AF65-F5344CB8AC3E}">
        <p14:creationId xmlns:p14="http://schemas.microsoft.com/office/powerpoint/2010/main" val="904957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71987-4529-546A-130E-B227C400D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4B3989-9A39-8196-72EB-0CAE733BD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322C7-5763-2EC2-4CB9-49EB8FA5A752}"/>
              </a:ext>
            </a:extLst>
          </p:cNvPr>
          <p:cNvSpPr>
            <a:spLocks noGrp="1"/>
          </p:cNvSpPr>
          <p:nvPr>
            <p:ph type="body" idx="1"/>
          </p:nvPr>
        </p:nvSpPr>
        <p:spPr/>
        <p:txBody>
          <a:bodyPr/>
          <a:lstStyle/>
          <a:p>
            <a:r>
              <a:rPr lang="en-GB"/>
              <a:t>Lorenzo</a:t>
            </a:r>
          </a:p>
        </p:txBody>
      </p:sp>
      <p:sp>
        <p:nvSpPr>
          <p:cNvPr id="4" name="Slide Number Placeholder 3">
            <a:extLst>
              <a:ext uri="{FF2B5EF4-FFF2-40B4-BE49-F238E27FC236}">
                <a16:creationId xmlns:a16="http://schemas.microsoft.com/office/drawing/2014/main" id="{51DAD1D2-CFC1-E70F-8F4C-3E2493632869}"/>
              </a:ext>
            </a:extLst>
          </p:cNvPr>
          <p:cNvSpPr>
            <a:spLocks noGrp="1"/>
          </p:cNvSpPr>
          <p:nvPr>
            <p:ph type="sldNum" sz="quarter" idx="5"/>
          </p:nvPr>
        </p:nvSpPr>
        <p:spPr/>
        <p:txBody>
          <a:bodyPr/>
          <a:lstStyle/>
          <a:p>
            <a:fld id="{5576DCBF-D697-4C2F-9020-90738621FDBB}" type="slidenum">
              <a:rPr lang="en-GB" smtClean="0"/>
              <a:t>33</a:t>
            </a:fld>
            <a:endParaRPr lang="en-GB"/>
          </a:p>
        </p:txBody>
      </p:sp>
    </p:spTree>
    <p:extLst>
      <p:ext uri="{BB962C8B-B14F-4D97-AF65-F5344CB8AC3E}">
        <p14:creationId xmlns:p14="http://schemas.microsoft.com/office/powerpoint/2010/main" val="392328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76DCBF-D697-4C2F-9020-90738621FDBB}" type="slidenum">
              <a:rPr lang="en-GB" smtClean="0"/>
              <a:t>35</a:t>
            </a:fld>
            <a:endParaRPr lang="en-GB"/>
          </a:p>
        </p:txBody>
      </p:sp>
    </p:spTree>
    <p:extLst>
      <p:ext uri="{BB962C8B-B14F-4D97-AF65-F5344CB8AC3E}">
        <p14:creationId xmlns:p14="http://schemas.microsoft.com/office/powerpoint/2010/main" val="3776499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30700-33CD-7739-9D41-05C591BE0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C9021-B22D-E634-DE44-B7C544AB6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22B89-EDD7-1CC0-D23E-DB07644394BA}"/>
              </a:ext>
            </a:extLst>
          </p:cNvPr>
          <p:cNvSpPr>
            <a:spLocks noGrp="1"/>
          </p:cNvSpPr>
          <p:nvPr>
            <p:ph type="body" idx="1"/>
          </p:nvPr>
        </p:nvSpPr>
        <p:spPr/>
        <p:txBody>
          <a:bodyPr/>
          <a:lstStyle/>
          <a:p>
            <a:r>
              <a:rPr lang="en-US"/>
              <a:t>Mel</a:t>
            </a:r>
          </a:p>
        </p:txBody>
      </p:sp>
      <p:sp>
        <p:nvSpPr>
          <p:cNvPr id="4" name="Slide Number Placeholder 3">
            <a:extLst>
              <a:ext uri="{FF2B5EF4-FFF2-40B4-BE49-F238E27FC236}">
                <a16:creationId xmlns:a16="http://schemas.microsoft.com/office/drawing/2014/main" id="{3000B3D8-31ED-98D9-C9E1-C1E7926F5B77}"/>
              </a:ext>
            </a:extLst>
          </p:cNvPr>
          <p:cNvSpPr>
            <a:spLocks noGrp="1"/>
          </p:cNvSpPr>
          <p:nvPr>
            <p:ph type="sldNum" sz="quarter" idx="5"/>
          </p:nvPr>
        </p:nvSpPr>
        <p:spPr/>
        <p:txBody>
          <a:bodyPr/>
          <a:lstStyle/>
          <a:p>
            <a:fld id="{5576DCBF-D697-4C2F-9020-90738621FDBB}" type="slidenum">
              <a:rPr lang="en-GB" smtClean="0"/>
              <a:t>36</a:t>
            </a:fld>
            <a:endParaRPr lang="en-GB"/>
          </a:p>
        </p:txBody>
      </p:sp>
    </p:spTree>
    <p:extLst>
      <p:ext uri="{BB962C8B-B14F-4D97-AF65-F5344CB8AC3E}">
        <p14:creationId xmlns:p14="http://schemas.microsoft.com/office/powerpoint/2010/main" val="1738517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92E5A-F89D-9409-0289-5804F6911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C8994-450C-B61C-E04A-3E570CE10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44B24-DE1C-F155-3941-77721F1586DE}"/>
              </a:ext>
            </a:extLst>
          </p:cNvPr>
          <p:cNvSpPr>
            <a:spLocks noGrp="1"/>
          </p:cNvSpPr>
          <p:nvPr>
            <p:ph type="body" idx="1"/>
          </p:nvPr>
        </p:nvSpPr>
        <p:spPr/>
        <p:txBody>
          <a:bodyPr/>
          <a:lstStyle/>
          <a:p>
            <a:r>
              <a:rPr lang="en-US"/>
              <a:t>Lorenzo</a:t>
            </a:r>
          </a:p>
        </p:txBody>
      </p:sp>
      <p:sp>
        <p:nvSpPr>
          <p:cNvPr id="4" name="Slide Number Placeholder 3">
            <a:extLst>
              <a:ext uri="{FF2B5EF4-FFF2-40B4-BE49-F238E27FC236}">
                <a16:creationId xmlns:a16="http://schemas.microsoft.com/office/drawing/2014/main" id="{2D0932A3-0589-C336-F549-FDFD6F8AB893}"/>
              </a:ext>
            </a:extLst>
          </p:cNvPr>
          <p:cNvSpPr>
            <a:spLocks noGrp="1"/>
          </p:cNvSpPr>
          <p:nvPr>
            <p:ph type="sldNum" sz="quarter" idx="5"/>
          </p:nvPr>
        </p:nvSpPr>
        <p:spPr/>
        <p:txBody>
          <a:bodyPr/>
          <a:lstStyle/>
          <a:p>
            <a:fld id="{5576DCBF-D697-4C2F-9020-90738621FDBB}" type="slidenum">
              <a:rPr lang="en-GB" smtClean="0"/>
              <a:t>37</a:t>
            </a:fld>
            <a:endParaRPr lang="en-GB"/>
          </a:p>
        </p:txBody>
      </p:sp>
    </p:spTree>
    <p:extLst>
      <p:ext uri="{BB962C8B-B14F-4D97-AF65-F5344CB8AC3E}">
        <p14:creationId xmlns:p14="http://schemas.microsoft.com/office/powerpoint/2010/main" val="28306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Lorenzo</a:t>
            </a:r>
          </a:p>
        </p:txBody>
      </p:sp>
      <p:sp>
        <p:nvSpPr>
          <p:cNvPr id="4" name="Slide Number Placeholder 3"/>
          <p:cNvSpPr>
            <a:spLocks noGrp="1"/>
          </p:cNvSpPr>
          <p:nvPr>
            <p:ph type="sldNum" sz="quarter" idx="5"/>
          </p:nvPr>
        </p:nvSpPr>
        <p:spPr/>
        <p:txBody>
          <a:bodyPr/>
          <a:lstStyle/>
          <a:p>
            <a:fld id="{5576DCBF-D697-4C2F-9020-90738621FDBB}" type="slidenum">
              <a:rPr lang="en-GB" smtClean="0"/>
              <a:t>3</a:t>
            </a:fld>
            <a:endParaRPr lang="en-GB"/>
          </a:p>
        </p:txBody>
      </p:sp>
    </p:spTree>
    <p:extLst>
      <p:ext uri="{BB962C8B-B14F-4D97-AF65-F5344CB8AC3E}">
        <p14:creationId xmlns:p14="http://schemas.microsoft.com/office/powerpoint/2010/main" val="493357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Crista</a:t>
            </a:r>
          </a:p>
        </p:txBody>
      </p:sp>
      <p:sp>
        <p:nvSpPr>
          <p:cNvPr id="4" name="Slide Number Placeholder 3"/>
          <p:cNvSpPr>
            <a:spLocks noGrp="1"/>
          </p:cNvSpPr>
          <p:nvPr>
            <p:ph type="sldNum" sz="quarter" idx="5"/>
          </p:nvPr>
        </p:nvSpPr>
        <p:spPr/>
        <p:txBody>
          <a:bodyPr/>
          <a:lstStyle/>
          <a:p>
            <a:fld id="{5576DCBF-D697-4C2F-9020-90738621FDBB}" type="slidenum">
              <a:rPr lang="en-GB" smtClean="0"/>
              <a:t>38</a:t>
            </a:fld>
            <a:endParaRPr lang="en-GB"/>
          </a:p>
        </p:txBody>
      </p:sp>
    </p:spTree>
    <p:extLst>
      <p:ext uri="{BB962C8B-B14F-4D97-AF65-F5344CB8AC3E}">
        <p14:creationId xmlns:p14="http://schemas.microsoft.com/office/powerpoint/2010/main" val="1057320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Crista</a:t>
            </a:r>
          </a:p>
        </p:txBody>
      </p:sp>
      <p:sp>
        <p:nvSpPr>
          <p:cNvPr id="4" name="Slide Number Placeholder 3"/>
          <p:cNvSpPr>
            <a:spLocks noGrp="1"/>
          </p:cNvSpPr>
          <p:nvPr>
            <p:ph type="sldNum" sz="quarter" idx="5"/>
          </p:nvPr>
        </p:nvSpPr>
        <p:spPr/>
        <p:txBody>
          <a:bodyPr/>
          <a:lstStyle/>
          <a:p>
            <a:fld id="{5576DCBF-D697-4C2F-9020-90738621FDBB}" type="slidenum">
              <a:rPr lang="en-GB" smtClean="0"/>
              <a:t>39</a:t>
            </a:fld>
            <a:endParaRPr lang="en-GB"/>
          </a:p>
        </p:txBody>
      </p:sp>
    </p:spTree>
    <p:extLst>
      <p:ext uri="{BB962C8B-B14F-4D97-AF65-F5344CB8AC3E}">
        <p14:creationId xmlns:p14="http://schemas.microsoft.com/office/powerpoint/2010/main" val="1597192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Crista</a:t>
            </a:r>
          </a:p>
        </p:txBody>
      </p:sp>
      <p:sp>
        <p:nvSpPr>
          <p:cNvPr id="4" name="Slide Number Placeholder 3"/>
          <p:cNvSpPr>
            <a:spLocks noGrp="1"/>
          </p:cNvSpPr>
          <p:nvPr>
            <p:ph type="sldNum" sz="quarter" idx="5"/>
          </p:nvPr>
        </p:nvSpPr>
        <p:spPr/>
        <p:txBody>
          <a:bodyPr/>
          <a:lstStyle/>
          <a:p>
            <a:fld id="{5576DCBF-D697-4C2F-9020-90738621FDBB}" type="slidenum">
              <a:rPr lang="en-GB" smtClean="0"/>
              <a:t>40</a:t>
            </a:fld>
            <a:endParaRPr lang="en-GB"/>
          </a:p>
        </p:txBody>
      </p:sp>
    </p:spTree>
    <p:extLst>
      <p:ext uri="{BB962C8B-B14F-4D97-AF65-F5344CB8AC3E}">
        <p14:creationId xmlns:p14="http://schemas.microsoft.com/office/powerpoint/2010/main" val="2823448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Crista/All</a:t>
            </a:r>
          </a:p>
        </p:txBody>
      </p:sp>
      <p:sp>
        <p:nvSpPr>
          <p:cNvPr id="4" name="Slide Number Placeholder 3"/>
          <p:cNvSpPr>
            <a:spLocks noGrp="1"/>
          </p:cNvSpPr>
          <p:nvPr>
            <p:ph type="sldNum" sz="quarter" idx="5"/>
          </p:nvPr>
        </p:nvSpPr>
        <p:spPr/>
        <p:txBody>
          <a:bodyPr/>
          <a:lstStyle/>
          <a:p>
            <a:fld id="{5576DCBF-D697-4C2F-9020-90738621FDBB}" type="slidenum">
              <a:rPr lang="en-GB" smtClean="0"/>
              <a:t>41</a:t>
            </a:fld>
            <a:endParaRPr lang="en-GB"/>
          </a:p>
        </p:txBody>
      </p:sp>
    </p:spTree>
    <p:extLst>
      <p:ext uri="{BB962C8B-B14F-4D97-AF65-F5344CB8AC3E}">
        <p14:creationId xmlns:p14="http://schemas.microsoft.com/office/powerpoint/2010/main" val="64633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 names</a:t>
            </a:r>
          </a:p>
        </p:txBody>
      </p:sp>
      <p:sp>
        <p:nvSpPr>
          <p:cNvPr id="4" name="Slide Number Placeholder 3"/>
          <p:cNvSpPr>
            <a:spLocks noGrp="1"/>
          </p:cNvSpPr>
          <p:nvPr>
            <p:ph type="sldNum" sz="quarter" idx="5"/>
          </p:nvPr>
        </p:nvSpPr>
        <p:spPr/>
        <p:txBody>
          <a:bodyPr/>
          <a:lstStyle/>
          <a:p>
            <a:fld id="{5576DCBF-D697-4C2F-9020-90738621FDBB}" type="slidenum">
              <a:rPr lang="en-GB" smtClean="0"/>
              <a:t>4</a:t>
            </a:fld>
            <a:endParaRPr lang="en-GB"/>
          </a:p>
        </p:txBody>
      </p:sp>
    </p:spTree>
    <p:extLst>
      <p:ext uri="{BB962C8B-B14F-4D97-AF65-F5344CB8AC3E}">
        <p14:creationId xmlns:p14="http://schemas.microsoft.com/office/powerpoint/2010/main" val="276212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5558F-9EAA-6E73-7F4E-18764EAD0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3C0C0-0DB5-7B49-F37C-AF97501D3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8FA66-A983-D6E9-B1D7-627FCFFF8BB0}"/>
              </a:ext>
            </a:extLst>
          </p:cNvPr>
          <p:cNvSpPr>
            <a:spLocks noGrp="1"/>
          </p:cNvSpPr>
          <p:nvPr>
            <p:ph type="body" idx="1"/>
          </p:nvPr>
        </p:nvSpPr>
        <p:spPr/>
        <p:txBody>
          <a:bodyPr/>
          <a:lstStyle/>
          <a:p>
            <a:r>
              <a:rPr lang="en-US"/>
              <a:t>Follow names</a:t>
            </a:r>
          </a:p>
        </p:txBody>
      </p:sp>
      <p:sp>
        <p:nvSpPr>
          <p:cNvPr id="4" name="Slide Number Placeholder 3">
            <a:extLst>
              <a:ext uri="{FF2B5EF4-FFF2-40B4-BE49-F238E27FC236}">
                <a16:creationId xmlns:a16="http://schemas.microsoft.com/office/drawing/2014/main" id="{B6F861F2-FF5D-A5A0-969C-322B11BF070C}"/>
              </a:ext>
            </a:extLst>
          </p:cNvPr>
          <p:cNvSpPr>
            <a:spLocks noGrp="1"/>
          </p:cNvSpPr>
          <p:nvPr>
            <p:ph type="sldNum" sz="quarter" idx="5"/>
          </p:nvPr>
        </p:nvSpPr>
        <p:spPr/>
        <p:txBody>
          <a:bodyPr/>
          <a:lstStyle/>
          <a:p>
            <a:fld id="{5576DCBF-D697-4C2F-9020-90738621FDBB}" type="slidenum">
              <a:rPr lang="en-GB" smtClean="0"/>
              <a:t>5</a:t>
            </a:fld>
            <a:endParaRPr lang="en-GB"/>
          </a:p>
        </p:txBody>
      </p:sp>
    </p:spTree>
    <p:extLst>
      <p:ext uri="{BB962C8B-B14F-4D97-AF65-F5344CB8AC3E}">
        <p14:creationId xmlns:p14="http://schemas.microsoft.com/office/powerpoint/2010/main" val="165452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Crista</a:t>
            </a:r>
          </a:p>
        </p:txBody>
      </p:sp>
      <p:sp>
        <p:nvSpPr>
          <p:cNvPr id="4" name="Slide Number Placeholder 3"/>
          <p:cNvSpPr>
            <a:spLocks noGrp="1"/>
          </p:cNvSpPr>
          <p:nvPr>
            <p:ph type="sldNum" sz="quarter" idx="5"/>
          </p:nvPr>
        </p:nvSpPr>
        <p:spPr/>
        <p:txBody>
          <a:bodyPr/>
          <a:lstStyle/>
          <a:p>
            <a:fld id="{5576DCBF-D697-4C2F-9020-90738621FDBB}" type="slidenum">
              <a:rPr lang="en-GB" smtClean="0"/>
              <a:t>6</a:t>
            </a:fld>
            <a:endParaRPr lang="en-GB"/>
          </a:p>
        </p:txBody>
      </p:sp>
    </p:spTree>
    <p:extLst>
      <p:ext uri="{BB962C8B-B14F-4D97-AF65-F5344CB8AC3E}">
        <p14:creationId xmlns:p14="http://schemas.microsoft.com/office/powerpoint/2010/main" val="251808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Lorna</a:t>
            </a:r>
          </a:p>
        </p:txBody>
      </p:sp>
      <p:sp>
        <p:nvSpPr>
          <p:cNvPr id="4" name="Slide Number Placeholder 3"/>
          <p:cNvSpPr>
            <a:spLocks noGrp="1"/>
          </p:cNvSpPr>
          <p:nvPr>
            <p:ph type="sldNum" sz="quarter" idx="5"/>
          </p:nvPr>
        </p:nvSpPr>
        <p:spPr/>
        <p:txBody>
          <a:bodyPr/>
          <a:lstStyle/>
          <a:p>
            <a:fld id="{5576DCBF-D697-4C2F-9020-90738621FDBB}" type="slidenum">
              <a:rPr lang="en-GB" smtClean="0"/>
              <a:t>7</a:t>
            </a:fld>
            <a:endParaRPr lang="en-GB"/>
          </a:p>
        </p:txBody>
      </p:sp>
    </p:spTree>
    <p:extLst>
      <p:ext uri="{BB962C8B-B14F-4D97-AF65-F5344CB8AC3E}">
        <p14:creationId xmlns:p14="http://schemas.microsoft.com/office/powerpoint/2010/main" val="381293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Lorna</a:t>
            </a:r>
          </a:p>
        </p:txBody>
      </p:sp>
      <p:sp>
        <p:nvSpPr>
          <p:cNvPr id="4" name="Slide Number Placeholder 3"/>
          <p:cNvSpPr>
            <a:spLocks noGrp="1"/>
          </p:cNvSpPr>
          <p:nvPr>
            <p:ph type="sldNum" sz="quarter" idx="5"/>
          </p:nvPr>
        </p:nvSpPr>
        <p:spPr/>
        <p:txBody>
          <a:bodyPr/>
          <a:lstStyle/>
          <a:p>
            <a:fld id="{5576DCBF-D697-4C2F-9020-90738621FDBB}" type="slidenum">
              <a:rPr lang="en-GB" smtClean="0"/>
              <a:t>8</a:t>
            </a:fld>
            <a:endParaRPr lang="en-GB"/>
          </a:p>
        </p:txBody>
      </p:sp>
    </p:spTree>
    <p:extLst>
      <p:ext uri="{BB962C8B-B14F-4D97-AF65-F5344CB8AC3E}">
        <p14:creationId xmlns:p14="http://schemas.microsoft.com/office/powerpoint/2010/main" val="85370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Lorna</a:t>
            </a:r>
          </a:p>
        </p:txBody>
      </p:sp>
      <p:sp>
        <p:nvSpPr>
          <p:cNvPr id="4" name="Slide Number Placeholder 3"/>
          <p:cNvSpPr>
            <a:spLocks noGrp="1"/>
          </p:cNvSpPr>
          <p:nvPr>
            <p:ph type="sldNum" sz="quarter" idx="5"/>
          </p:nvPr>
        </p:nvSpPr>
        <p:spPr/>
        <p:txBody>
          <a:bodyPr/>
          <a:lstStyle/>
          <a:p>
            <a:fld id="{5576DCBF-D697-4C2F-9020-90738621FDBB}" type="slidenum">
              <a:rPr lang="en-GB" smtClean="0"/>
              <a:t>9</a:t>
            </a:fld>
            <a:endParaRPr lang="en-GB"/>
          </a:p>
        </p:txBody>
      </p:sp>
    </p:spTree>
    <p:extLst>
      <p:ext uri="{BB962C8B-B14F-4D97-AF65-F5344CB8AC3E}">
        <p14:creationId xmlns:p14="http://schemas.microsoft.com/office/powerpoint/2010/main" val="3219895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ge cover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3DE35C5-6C6A-1109-EAAC-D4354A10C9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85194" y="-1257227"/>
            <a:ext cx="6560718" cy="9372455"/>
          </a:xfrm>
          <a:prstGeom prst="rect">
            <a:avLst/>
          </a:prstGeom>
        </p:spPr>
      </p:pic>
      <p:sp>
        <p:nvSpPr>
          <p:cNvPr id="3" name="Title Text">
            <a:extLst>
              <a:ext uri="{FF2B5EF4-FFF2-40B4-BE49-F238E27FC236}">
                <a16:creationId xmlns:a16="http://schemas.microsoft.com/office/drawing/2014/main" id="{C82673D3-E0CB-27CD-3992-5B5935CEB1E8}"/>
              </a:ext>
            </a:extLst>
          </p:cNvPr>
          <p:cNvSpPr txBox="1">
            <a:spLocks noGrp="1"/>
          </p:cNvSpPr>
          <p:nvPr>
            <p:ph type="title" hasCustomPrompt="1"/>
          </p:nvPr>
        </p:nvSpPr>
        <p:spPr>
          <a:xfrm>
            <a:off x="485268" y="3308200"/>
            <a:ext cx="5248776" cy="693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nchorCtr="0">
            <a:spAutoFit/>
          </a:bodyPr>
          <a:lstStyle>
            <a:lvl1pPr>
              <a:defRPr sz="4800">
                <a:solidFill>
                  <a:schemeClr val="bg1"/>
                </a:solidFill>
              </a:defRPr>
            </a:lvl1pPr>
          </a:lstStyle>
          <a:p>
            <a:r>
              <a:t>Title Text</a:t>
            </a:r>
          </a:p>
        </p:txBody>
      </p:sp>
      <p:sp>
        <p:nvSpPr>
          <p:cNvPr id="4" name="Subhead">
            <a:extLst>
              <a:ext uri="{FF2B5EF4-FFF2-40B4-BE49-F238E27FC236}">
                <a16:creationId xmlns:a16="http://schemas.microsoft.com/office/drawing/2014/main" id="{C4D80EC7-D291-362B-5BA3-4FF68DFD0B2A}"/>
              </a:ext>
            </a:extLst>
          </p:cNvPr>
          <p:cNvSpPr txBox="1">
            <a:spLocks noGrp="1"/>
          </p:cNvSpPr>
          <p:nvPr>
            <p:ph type="body" sz="quarter" idx="22" hasCustomPrompt="1"/>
          </p:nvPr>
        </p:nvSpPr>
        <p:spPr>
          <a:xfrm>
            <a:off x="486278" y="4014683"/>
            <a:ext cx="5248776" cy="462691"/>
          </a:xfrm>
          <a:prstGeom prst="rect">
            <a:avLst/>
          </a:prstGeom>
        </p:spPr>
        <p:txBody>
          <a:bodyPr wrap="square" anchor="t" anchorCtr="0">
            <a:spAutoFit/>
          </a:bodyPr>
          <a:lstStyle>
            <a:lvl1pPr marL="0" indent="0">
              <a:lnSpc>
                <a:spcPct val="90000"/>
              </a:lnSpc>
              <a:spcBef>
                <a:spcPts val="1000"/>
              </a:spcBef>
              <a:buNone/>
              <a:defRPr sz="2600" b="0">
                <a:solidFill>
                  <a:schemeClr val="bg1"/>
                </a:solidFill>
                <a:latin typeface="+mj-lt"/>
                <a:ea typeface="Klarheit Grotesk Book"/>
                <a:cs typeface="Klarheit Grotesk Book"/>
                <a:sym typeface="Klarheit Grotesk TRIAL Book"/>
              </a:defRPr>
            </a:lvl1pPr>
          </a:lstStyle>
          <a:p>
            <a:r>
              <a:t>Subhead</a:t>
            </a:r>
          </a:p>
        </p:txBody>
      </p:sp>
      <p:sp>
        <p:nvSpPr>
          <p:cNvPr id="5" name="Subhead">
            <a:extLst>
              <a:ext uri="{FF2B5EF4-FFF2-40B4-BE49-F238E27FC236}">
                <a16:creationId xmlns:a16="http://schemas.microsoft.com/office/drawing/2014/main" id="{4B939F71-8B33-0DEA-AA35-8914CCDC58D6}"/>
              </a:ext>
            </a:extLst>
          </p:cNvPr>
          <p:cNvSpPr txBox="1">
            <a:spLocks noGrp="1"/>
          </p:cNvSpPr>
          <p:nvPr>
            <p:ph type="body" sz="quarter" idx="23" hasCustomPrompt="1"/>
          </p:nvPr>
        </p:nvSpPr>
        <p:spPr>
          <a:xfrm>
            <a:off x="482819" y="5792761"/>
            <a:ext cx="11226361" cy="351891"/>
          </a:xfrm>
          <a:prstGeom prst="rect">
            <a:avLst/>
          </a:prstGeom>
        </p:spPr>
        <p:txBody>
          <a:bodyPr wrap="square" anchor="t" anchorCtr="0">
            <a:spAutoFit/>
          </a:bodyPr>
          <a:lstStyle>
            <a:lvl1pPr marL="0" indent="0">
              <a:lnSpc>
                <a:spcPct val="90000"/>
              </a:lnSpc>
              <a:spcBef>
                <a:spcPts val="1000"/>
              </a:spcBef>
              <a:buNone/>
              <a:defRPr sz="1800" b="0">
                <a:solidFill>
                  <a:schemeClr val="bg1"/>
                </a:solidFill>
                <a:latin typeface="+mn-lt"/>
                <a:ea typeface="Klarheit Grotesk Book"/>
                <a:cs typeface="Klarheit Grotesk Book"/>
                <a:sym typeface="Klarheit Grotesk TRIAL Book"/>
              </a:defRPr>
            </a:lvl1pPr>
          </a:lstStyle>
          <a:p>
            <a:r>
              <a:rPr lang="en-GB"/>
              <a:t>Date</a:t>
            </a:r>
            <a:endParaRPr/>
          </a:p>
        </p:txBody>
      </p:sp>
      <p:pic>
        <p:nvPicPr>
          <p:cNvPr id="2" name="Graphic 1">
            <a:extLst>
              <a:ext uri="{FF2B5EF4-FFF2-40B4-BE49-F238E27FC236}">
                <a16:creationId xmlns:a16="http://schemas.microsoft.com/office/drawing/2014/main" id="{2A7FE97A-EC72-C0C3-7FEB-118DF32D03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3076" y="473331"/>
            <a:ext cx="2055600" cy="700771"/>
          </a:xfrm>
          <a:prstGeom prst="rect">
            <a:avLst/>
          </a:prstGeom>
        </p:spPr>
      </p:pic>
    </p:spTree>
    <p:extLst>
      <p:ext uri="{BB962C8B-B14F-4D97-AF65-F5344CB8AC3E}">
        <p14:creationId xmlns:p14="http://schemas.microsoft.com/office/powerpoint/2010/main" val="219096719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ue 1 column and subhea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10BC485-8F65-58DE-004A-B9DB97B97623}"/>
              </a:ext>
            </a:extLst>
          </p:cNvPr>
          <p:cNvSpPr>
            <a:spLocks noGrp="1"/>
          </p:cNvSpPr>
          <p:nvPr>
            <p:ph sz="quarter" idx="25"/>
          </p:nvPr>
        </p:nvSpPr>
        <p:spPr>
          <a:xfrm>
            <a:off x="485712" y="1881188"/>
            <a:ext cx="11225917" cy="4248149"/>
          </a:xfrm>
          <a:prstGeom prst="rect">
            <a:avLst/>
          </a:prstGeom>
        </p:spPr>
        <p:txBody>
          <a:bodyPr/>
          <a:lstStyle>
            <a:lvl2pPr>
              <a:defRPr>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Text">
            <a:extLst>
              <a:ext uri="{FF2B5EF4-FFF2-40B4-BE49-F238E27FC236}">
                <a16:creationId xmlns:a16="http://schemas.microsoft.com/office/drawing/2014/main" id="{8C35932B-2D09-30A3-59A3-09F2F028C3E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3" name="Subhead">
            <a:extLst>
              <a:ext uri="{FF2B5EF4-FFF2-40B4-BE49-F238E27FC236}">
                <a16:creationId xmlns:a16="http://schemas.microsoft.com/office/drawing/2014/main" id="{506D74F3-F96A-5343-D977-61B7E96C65B0}"/>
              </a:ext>
            </a:extLst>
          </p:cNvPr>
          <p:cNvSpPr txBox="1">
            <a:spLocks noGrp="1"/>
          </p:cNvSpPr>
          <p:nvPr>
            <p:ph type="body" sz="quarter" idx="22" hasCustomPrompt="1"/>
          </p:nvPr>
        </p:nvSpPr>
        <p:spPr>
          <a:xfrm>
            <a:off x="488468" y="1008084"/>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bg2"/>
                </a:solidFill>
                <a:latin typeface="+mj-lt"/>
                <a:ea typeface="Klarheit Grotesk Book"/>
                <a:cs typeface="Klarheit Grotesk Book"/>
                <a:sym typeface="Klarheit Grotesk TRIAL Book"/>
              </a:defRPr>
            </a:lvl1pPr>
          </a:lstStyle>
          <a:p>
            <a:r>
              <a:t>Subhead</a:t>
            </a:r>
          </a:p>
        </p:txBody>
      </p:sp>
      <p:pic>
        <p:nvPicPr>
          <p:cNvPr id="4" name="Graphic 3">
            <a:extLst>
              <a:ext uri="{FF2B5EF4-FFF2-40B4-BE49-F238E27FC236}">
                <a16:creationId xmlns:a16="http://schemas.microsoft.com/office/drawing/2014/main" id="{615BDB4A-F000-1BA4-39D4-9119794ECA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11629" y="6271794"/>
            <a:ext cx="243416" cy="347737"/>
          </a:xfrm>
          <a:prstGeom prst="rect">
            <a:avLst/>
          </a:prstGeom>
        </p:spPr>
      </p:pic>
    </p:spTree>
    <p:extLst>
      <p:ext uri="{BB962C8B-B14F-4D97-AF65-F5344CB8AC3E}">
        <p14:creationId xmlns:p14="http://schemas.microsoft.com/office/powerpoint/2010/main" val="22167851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2 column no subhead">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D1A76666-172D-4218-6D8D-B88389821E5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pic>
        <p:nvPicPr>
          <p:cNvPr id="7" name="Graphic 6">
            <a:extLst>
              <a:ext uri="{FF2B5EF4-FFF2-40B4-BE49-F238E27FC236}">
                <a16:creationId xmlns:a16="http://schemas.microsoft.com/office/drawing/2014/main" id="{A71FABCF-0B4E-0C30-01F6-8594E92533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11629" y="6271794"/>
            <a:ext cx="243416" cy="347737"/>
          </a:xfrm>
          <a:prstGeom prst="rect">
            <a:avLst/>
          </a:prstGeom>
        </p:spPr>
      </p:pic>
      <p:sp>
        <p:nvSpPr>
          <p:cNvPr id="8" name="Text Placeholder 7">
            <a:extLst>
              <a:ext uri="{FF2B5EF4-FFF2-40B4-BE49-F238E27FC236}">
                <a16:creationId xmlns:a16="http://schemas.microsoft.com/office/drawing/2014/main" id="{0970CBE2-E649-F686-149D-CC9EC6247450}"/>
              </a:ext>
            </a:extLst>
          </p:cNvPr>
          <p:cNvSpPr>
            <a:spLocks noGrp="1"/>
          </p:cNvSpPr>
          <p:nvPr>
            <p:ph type="body" sz="quarter" idx="28" hasCustomPrompt="1"/>
          </p:nvPr>
        </p:nvSpPr>
        <p:spPr>
          <a:xfrm>
            <a:off x="489414" y="1388745"/>
            <a:ext cx="5476875" cy="492443"/>
          </a:xfrm>
        </p:spPr>
        <p:txBody>
          <a:bodyPr>
            <a:spAutoFit/>
          </a:bodyPr>
          <a:lstStyle>
            <a:lvl1pPr marL="457200" indent="-457200">
              <a:buFont typeface="Arial" panose="020B0604020202020204" pitchFamily="34" charset="0"/>
              <a:buChar char="•"/>
              <a:defRPr/>
            </a:lvl1pPr>
          </a:lstStyle>
          <a:p>
            <a:pPr lvl="0"/>
            <a:r>
              <a:rPr lang="en-US"/>
              <a:t>Click to add text</a:t>
            </a:r>
            <a:endParaRPr lang="en-GB"/>
          </a:p>
        </p:txBody>
      </p:sp>
      <p:sp>
        <p:nvSpPr>
          <p:cNvPr id="9" name="Text Placeholder 7">
            <a:extLst>
              <a:ext uri="{FF2B5EF4-FFF2-40B4-BE49-F238E27FC236}">
                <a16:creationId xmlns:a16="http://schemas.microsoft.com/office/drawing/2014/main" id="{24DB2BB3-5ED6-1891-F34F-AC68A7AC70FA}"/>
              </a:ext>
            </a:extLst>
          </p:cNvPr>
          <p:cNvSpPr>
            <a:spLocks noGrp="1"/>
          </p:cNvSpPr>
          <p:nvPr>
            <p:ph type="body" sz="quarter" idx="29" hasCustomPrompt="1"/>
          </p:nvPr>
        </p:nvSpPr>
        <p:spPr>
          <a:xfrm>
            <a:off x="6235700" y="1388744"/>
            <a:ext cx="5476875" cy="492443"/>
          </a:xfrm>
        </p:spPr>
        <p:txBody>
          <a:bodyPr>
            <a:spAutoFit/>
          </a:bodyPr>
          <a:lstStyle>
            <a:lvl1pPr marL="457200" indent="-457200">
              <a:buFont typeface="Arial" panose="020B0604020202020204" pitchFamily="34" charset="0"/>
              <a:buChar char="•"/>
              <a:defRPr/>
            </a:lvl1pPr>
          </a:lstStyle>
          <a:p>
            <a:pPr lvl="0"/>
            <a:r>
              <a:rPr lang="en-US"/>
              <a:t>Click to add text</a:t>
            </a:r>
            <a:endParaRPr lang="en-GB"/>
          </a:p>
        </p:txBody>
      </p:sp>
    </p:spTree>
    <p:extLst>
      <p:ext uri="{BB962C8B-B14F-4D97-AF65-F5344CB8AC3E}">
        <p14:creationId xmlns:p14="http://schemas.microsoft.com/office/powerpoint/2010/main" val="221503266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2 column and subhead">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D1A76666-172D-4218-6D8D-B88389821E5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4" name="Subhead">
            <a:extLst>
              <a:ext uri="{FF2B5EF4-FFF2-40B4-BE49-F238E27FC236}">
                <a16:creationId xmlns:a16="http://schemas.microsoft.com/office/drawing/2014/main" id="{7F878734-7B77-6064-38B4-812278C96976}"/>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bg2"/>
                </a:solidFill>
                <a:latin typeface="+mj-lt"/>
                <a:ea typeface="Klarheit Grotesk Book"/>
                <a:cs typeface="Klarheit Grotesk Book"/>
                <a:sym typeface="Klarheit Grotesk TRIAL Book"/>
              </a:defRPr>
            </a:lvl1pPr>
          </a:lstStyle>
          <a:p>
            <a:r>
              <a:t>Subhead</a:t>
            </a:r>
          </a:p>
        </p:txBody>
      </p:sp>
      <p:pic>
        <p:nvPicPr>
          <p:cNvPr id="7" name="Graphic 6">
            <a:extLst>
              <a:ext uri="{FF2B5EF4-FFF2-40B4-BE49-F238E27FC236}">
                <a16:creationId xmlns:a16="http://schemas.microsoft.com/office/drawing/2014/main" id="{A71FABCF-0B4E-0C30-01F6-8594E92533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11629" y="6271794"/>
            <a:ext cx="243416" cy="347737"/>
          </a:xfrm>
          <a:prstGeom prst="rect">
            <a:avLst/>
          </a:prstGeom>
        </p:spPr>
      </p:pic>
      <p:sp>
        <p:nvSpPr>
          <p:cNvPr id="8" name="Text Placeholder 7">
            <a:extLst>
              <a:ext uri="{FF2B5EF4-FFF2-40B4-BE49-F238E27FC236}">
                <a16:creationId xmlns:a16="http://schemas.microsoft.com/office/drawing/2014/main" id="{0970CBE2-E649-F686-149D-CC9EC6247450}"/>
              </a:ext>
            </a:extLst>
          </p:cNvPr>
          <p:cNvSpPr>
            <a:spLocks noGrp="1"/>
          </p:cNvSpPr>
          <p:nvPr>
            <p:ph type="body" sz="quarter" idx="28" hasCustomPrompt="1"/>
          </p:nvPr>
        </p:nvSpPr>
        <p:spPr>
          <a:xfrm>
            <a:off x="488468" y="1897156"/>
            <a:ext cx="5476875" cy="492443"/>
          </a:xfrm>
        </p:spPr>
        <p:txBody>
          <a:bodyPr>
            <a:spAutoFit/>
          </a:bodyPr>
          <a:lstStyle>
            <a:lvl1pPr marL="457200" indent="-457200">
              <a:buFont typeface="Arial" panose="020B0604020202020204" pitchFamily="34" charset="0"/>
              <a:buChar char="•"/>
              <a:defRPr/>
            </a:lvl1pPr>
          </a:lstStyle>
          <a:p>
            <a:pPr lvl="0"/>
            <a:r>
              <a:rPr lang="en-US"/>
              <a:t>Click to add text</a:t>
            </a:r>
            <a:endParaRPr lang="en-GB"/>
          </a:p>
        </p:txBody>
      </p:sp>
      <p:sp>
        <p:nvSpPr>
          <p:cNvPr id="9" name="Text Placeholder 7">
            <a:extLst>
              <a:ext uri="{FF2B5EF4-FFF2-40B4-BE49-F238E27FC236}">
                <a16:creationId xmlns:a16="http://schemas.microsoft.com/office/drawing/2014/main" id="{24DB2BB3-5ED6-1891-F34F-AC68A7AC70FA}"/>
              </a:ext>
            </a:extLst>
          </p:cNvPr>
          <p:cNvSpPr>
            <a:spLocks noGrp="1"/>
          </p:cNvSpPr>
          <p:nvPr>
            <p:ph type="body" sz="quarter" idx="29" hasCustomPrompt="1"/>
          </p:nvPr>
        </p:nvSpPr>
        <p:spPr>
          <a:xfrm>
            <a:off x="6234754" y="1897155"/>
            <a:ext cx="5476875" cy="492443"/>
          </a:xfrm>
        </p:spPr>
        <p:txBody>
          <a:bodyPr>
            <a:spAutoFit/>
          </a:bodyPr>
          <a:lstStyle>
            <a:lvl1pPr marL="457200" indent="-457200">
              <a:buFont typeface="Arial" panose="020B0604020202020204" pitchFamily="34" charset="0"/>
              <a:buChar char="•"/>
              <a:defRPr/>
            </a:lvl1pPr>
          </a:lstStyle>
          <a:p>
            <a:pPr lvl="0"/>
            <a:r>
              <a:rPr lang="en-US"/>
              <a:t>Click to add text</a:t>
            </a:r>
            <a:endParaRPr lang="en-GB"/>
          </a:p>
        </p:txBody>
      </p:sp>
    </p:spTree>
    <p:extLst>
      <p:ext uri="{BB962C8B-B14F-4D97-AF65-F5344CB8AC3E}">
        <p14:creationId xmlns:p14="http://schemas.microsoft.com/office/powerpoint/2010/main" val="136862455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w/strapline 1 no subhea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10BC485-8F65-58DE-004A-B9DB97B97623}"/>
              </a:ext>
            </a:extLst>
          </p:cNvPr>
          <p:cNvSpPr>
            <a:spLocks noGrp="1"/>
          </p:cNvSpPr>
          <p:nvPr>
            <p:ph sz="quarter" idx="25"/>
          </p:nvPr>
        </p:nvSpPr>
        <p:spPr>
          <a:xfrm>
            <a:off x="485712" y="1461156"/>
            <a:ext cx="11226926" cy="4668182"/>
          </a:xfrm>
          <a:prstGeom prst="rect">
            <a:avLst/>
          </a:prstGeom>
        </p:spPr>
        <p:txBody>
          <a:bodyPr/>
          <a:lstStyle>
            <a:lvl2pPr>
              <a:defRPr>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Text">
            <a:extLst>
              <a:ext uri="{FF2B5EF4-FFF2-40B4-BE49-F238E27FC236}">
                <a16:creationId xmlns:a16="http://schemas.microsoft.com/office/drawing/2014/main" id="{8C35932B-2D09-30A3-59A3-09F2F028C3E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grpSp>
        <p:nvGrpSpPr>
          <p:cNvPr id="4" name="Group 3">
            <a:extLst>
              <a:ext uri="{FF2B5EF4-FFF2-40B4-BE49-F238E27FC236}">
                <a16:creationId xmlns:a16="http://schemas.microsoft.com/office/drawing/2014/main" id="{954FB2F7-1026-EFCE-1559-00F4FCF619CC}"/>
              </a:ext>
            </a:extLst>
          </p:cNvPr>
          <p:cNvGrpSpPr/>
          <p:nvPr userDrawn="1"/>
        </p:nvGrpSpPr>
        <p:grpSpPr>
          <a:xfrm>
            <a:off x="407776" y="6338809"/>
            <a:ext cx="3843580" cy="431518"/>
            <a:chOff x="407776" y="6338809"/>
            <a:chExt cx="3843580" cy="431518"/>
          </a:xfrm>
        </p:grpSpPr>
        <p:pic>
          <p:nvPicPr>
            <p:cNvPr id="6" name="Picture 5">
              <a:extLst>
                <a:ext uri="{FF2B5EF4-FFF2-40B4-BE49-F238E27FC236}">
                  <a16:creationId xmlns:a16="http://schemas.microsoft.com/office/drawing/2014/main" id="{FBC68F9C-0F54-68D0-5880-166646E5F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5037" y="6338809"/>
              <a:ext cx="1247615" cy="431518"/>
            </a:xfrm>
            <a:prstGeom prst="rect">
              <a:avLst/>
            </a:prstGeom>
          </p:spPr>
        </p:pic>
        <p:sp>
          <p:nvSpPr>
            <p:cNvPr id="7" name="TextBox 6">
              <a:extLst>
                <a:ext uri="{FF2B5EF4-FFF2-40B4-BE49-F238E27FC236}">
                  <a16:creationId xmlns:a16="http://schemas.microsoft.com/office/drawing/2014/main" id="{9802BC78-663C-C6FC-B96D-6C0D70E8E776}"/>
                </a:ext>
              </a:extLst>
            </p:cNvPr>
            <p:cNvSpPr txBox="1"/>
            <p:nvPr userDrawn="1"/>
          </p:nvSpPr>
          <p:spPr>
            <a:xfrm>
              <a:off x="407776" y="6338809"/>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bg2"/>
                  </a:solidFill>
                  <a:effectLst/>
                  <a:uFillTx/>
                  <a:latin typeface="+mj-lt"/>
                  <a:ea typeface="Helvetica Neue"/>
                  <a:cs typeface="Helvetica Neue"/>
                  <a:sym typeface="Helvetica Neue"/>
                </a:rPr>
                <a:t>Independence </a:t>
              </a:r>
              <a:r>
                <a:rPr kumimoji="0" lang="en-US" sz="1800" b="0" i="0" u="none" strike="noStrike" cap="none" spc="0" normalizeH="0" baseline="0">
                  <a:ln>
                    <a:noFill/>
                  </a:ln>
                  <a:solidFill>
                    <a:schemeClr val="accent2"/>
                  </a:solidFill>
                  <a:effectLst/>
                  <a:uFillTx/>
                  <a:latin typeface="+mj-lt"/>
                  <a:ea typeface="Helvetica Neue"/>
                  <a:cs typeface="Helvetica Neue"/>
                  <a:sym typeface="Helvetica Neue"/>
                </a:rPr>
                <a:t>with impact</a:t>
              </a:r>
            </a:p>
          </p:txBody>
        </p:sp>
      </p:grpSp>
      <p:pic>
        <p:nvPicPr>
          <p:cNvPr id="8" name="Graphic 7">
            <a:extLst>
              <a:ext uri="{FF2B5EF4-FFF2-40B4-BE49-F238E27FC236}">
                <a16:creationId xmlns:a16="http://schemas.microsoft.com/office/drawing/2014/main" id="{9D714FD1-3156-2DD1-9E1F-189EE51610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711629" y="6271794"/>
            <a:ext cx="243416" cy="347737"/>
          </a:xfrm>
          <a:prstGeom prst="rect">
            <a:avLst/>
          </a:prstGeom>
        </p:spPr>
      </p:pic>
    </p:spTree>
    <p:extLst>
      <p:ext uri="{BB962C8B-B14F-4D97-AF65-F5344CB8AC3E}">
        <p14:creationId xmlns:p14="http://schemas.microsoft.com/office/powerpoint/2010/main" val="19658365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w/strapline 1 and subhea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10BC485-8F65-58DE-004A-B9DB97B97623}"/>
              </a:ext>
            </a:extLst>
          </p:cNvPr>
          <p:cNvSpPr>
            <a:spLocks noGrp="1"/>
          </p:cNvSpPr>
          <p:nvPr>
            <p:ph sz="quarter" idx="25"/>
          </p:nvPr>
        </p:nvSpPr>
        <p:spPr>
          <a:xfrm>
            <a:off x="485712" y="1881188"/>
            <a:ext cx="11226926" cy="4248149"/>
          </a:xfrm>
          <a:prstGeom prst="rect">
            <a:avLst/>
          </a:prstGeom>
        </p:spPr>
        <p:txBody>
          <a:bodyPr/>
          <a:lstStyle>
            <a:lvl2pPr>
              <a:defRPr>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Text">
            <a:extLst>
              <a:ext uri="{FF2B5EF4-FFF2-40B4-BE49-F238E27FC236}">
                <a16:creationId xmlns:a16="http://schemas.microsoft.com/office/drawing/2014/main" id="{8C35932B-2D09-30A3-59A3-09F2F028C3E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3" name="Subhead">
            <a:extLst>
              <a:ext uri="{FF2B5EF4-FFF2-40B4-BE49-F238E27FC236}">
                <a16:creationId xmlns:a16="http://schemas.microsoft.com/office/drawing/2014/main" id="{506D74F3-F96A-5343-D977-61B7E96C65B0}"/>
              </a:ext>
            </a:extLst>
          </p:cNvPr>
          <p:cNvSpPr txBox="1">
            <a:spLocks noGrp="1"/>
          </p:cNvSpPr>
          <p:nvPr>
            <p:ph type="body" sz="quarter" idx="22" hasCustomPrompt="1"/>
          </p:nvPr>
        </p:nvSpPr>
        <p:spPr>
          <a:xfrm>
            <a:off x="488468" y="1008084"/>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bg2"/>
                </a:solidFill>
                <a:latin typeface="+mj-lt"/>
                <a:ea typeface="Klarheit Grotesk Book"/>
                <a:cs typeface="Klarheit Grotesk Book"/>
                <a:sym typeface="Klarheit Grotesk TRIAL Book"/>
              </a:defRPr>
            </a:lvl1pPr>
          </a:lstStyle>
          <a:p>
            <a:r>
              <a:t>Subhead</a:t>
            </a:r>
          </a:p>
        </p:txBody>
      </p:sp>
      <p:grpSp>
        <p:nvGrpSpPr>
          <p:cNvPr id="4" name="Group 3">
            <a:extLst>
              <a:ext uri="{FF2B5EF4-FFF2-40B4-BE49-F238E27FC236}">
                <a16:creationId xmlns:a16="http://schemas.microsoft.com/office/drawing/2014/main" id="{954FB2F7-1026-EFCE-1559-00F4FCF619CC}"/>
              </a:ext>
            </a:extLst>
          </p:cNvPr>
          <p:cNvGrpSpPr/>
          <p:nvPr userDrawn="1"/>
        </p:nvGrpSpPr>
        <p:grpSpPr>
          <a:xfrm>
            <a:off x="407776" y="6338809"/>
            <a:ext cx="3843580" cy="431518"/>
            <a:chOff x="407776" y="6338809"/>
            <a:chExt cx="3843580" cy="431518"/>
          </a:xfrm>
        </p:grpSpPr>
        <p:pic>
          <p:nvPicPr>
            <p:cNvPr id="6" name="Picture 5">
              <a:extLst>
                <a:ext uri="{FF2B5EF4-FFF2-40B4-BE49-F238E27FC236}">
                  <a16:creationId xmlns:a16="http://schemas.microsoft.com/office/drawing/2014/main" id="{FBC68F9C-0F54-68D0-5880-166646E5F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5037" y="6338809"/>
              <a:ext cx="1247615" cy="431518"/>
            </a:xfrm>
            <a:prstGeom prst="rect">
              <a:avLst/>
            </a:prstGeom>
          </p:spPr>
        </p:pic>
        <p:sp>
          <p:nvSpPr>
            <p:cNvPr id="7" name="TextBox 6">
              <a:extLst>
                <a:ext uri="{FF2B5EF4-FFF2-40B4-BE49-F238E27FC236}">
                  <a16:creationId xmlns:a16="http://schemas.microsoft.com/office/drawing/2014/main" id="{9802BC78-663C-C6FC-B96D-6C0D70E8E776}"/>
                </a:ext>
              </a:extLst>
            </p:cNvPr>
            <p:cNvSpPr txBox="1"/>
            <p:nvPr userDrawn="1"/>
          </p:nvSpPr>
          <p:spPr>
            <a:xfrm>
              <a:off x="407776" y="6338809"/>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bg2"/>
                  </a:solidFill>
                  <a:effectLst/>
                  <a:uFillTx/>
                  <a:latin typeface="+mj-lt"/>
                  <a:ea typeface="Helvetica Neue"/>
                  <a:cs typeface="Helvetica Neue"/>
                  <a:sym typeface="Helvetica Neue"/>
                </a:rPr>
                <a:t>Independence </a:t>
              </a:r>
              <a:r>
                <a:rPr kumimoji="0" lang="en-US" sz="1800" b="0" i="0" u="none" strike="noStrike" cap="none" spc="0" normalizeH="0" baseline="0">
                  <a:ln>
                    <a:noFill/>
                  </a:ln>
                  <a:solidFill>
                    <a:schemeClr val="accent2"/>
                  </a:solidFill>
                  <a:effectLst/>
                  <a:uFillTx/>
                  <a:latin typeface="+mj-lt"/>
                  <a:ea typeface="Helvetica Neue"/>
                  <a:cs typeface="Helvetica Neue"/>
                  <a:sym typeface="Helvetica Neue"/>
                </a:rPr>
                <a:t>with impact</a:t>
              </a:r>
            </a:p>
          </p:txBody>
        </p:sp>
      </p:grpSp>
      <p:pic>
        <p:nvPicPr>
          <p:cNvPr id="8" name="Graphic 7">
            <a:extLst>
              <a:ext uri="{FF2B5EF4-FFF2-40B4-BE49-F238E27FC236}">
                <a16:creationId xmlns:a16="http://schemas.microsoft.com/office/drawing/2014/main" id="{9D714FD1-3156-2DD1-9E1F-189EE51610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711629" y="6271794"/>
            <a:ext cx="243416" cy="347737"/>
          </a:xfrm>
          <a:prstGeom prst="rect">
            <a:avLst/>
          </a:prstGeom>
        </p:spPr>
      </p:pic>
    </p:spTree>
    <p:extLst>
      <p:ext uri="{BB962C8B-B14F-4D97-AF65-F5344CB8AC3E}">
        <p14:creationId xmlns:p14="http://schemas.microsoft.com/office/powerpoint/2010/main" val="30578789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w/strapline 2 and subhea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10BC485-8F65-58DE-004A-B9DB97B97623}"/>
              </a:ext>
            </a:extLst>
          </p:cNvPr>
          <p:cNvSpPr>
            <a:spLocks noGrp="1"/>
          </p:cNvSpPr>
          <p:nvPr>
            <p:ph sz="quarter" idx="25"/>
          </p:nvPr>
        </p:nvSpPr>
        <p:spPr>
          <a:xfrm>
            <a:off x="485712" y="1881188"/>
            <a:ext cx="11226926" cy="4248149"/>
          </a:xfrm>
          <a:prstGeom prst="rect">
            <a:avLst/>
          </a:prstGeom>
        </p:spPr>
        <p:txBody>
          <a:bodyPr/>
          <a:lstStyle>
            <a:lvl2pPr>
              <a:defRPr>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Text">
            <a:extLst>
              <a:ext uri="{FF2B5EF4-FFF2-40B4-BE49-F238E27FC236}">
                <a16:creationId xmlns:a16="http://schemas.microsoft.com/office/drawing/2014/main" id="{8C35932B-2D09-30A3-59A3-09F2F028C3E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3" name="Subhead">
            <a:extLst>
              <a:ext uri="{FF2B5EF4-FFF2-40B4-BE49-F238E27FC236}">
                <a16:creationId xmlns:a16="http://schemas.microsoft.com/office/drawing/2014/main" id="{506D74F3-F96A-5343-D977-61B7E96C65B0}"/>
              </a:ext>
            </a:extLst>
          </p:cNvPr>
          <p:cNvSpPr txBox="1">
            <a:spLocks noGrp="1"/>
          </p:cNvSpPr>
          <p:nvPr>
            <p:ph type="body" sz="quarter" idx="22" hasCustomPrompt="1"/>
          </p:nvPr>
        </p:nvSpPr>
        <p:spPr>
          <a:xfrm>
            <a:off x="488468" y="1008084"/>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bg2"/>
                </a:solidFill>
                <a:latin typeface="+mj-lt"/>
                <a:ea typeface="Klarheit Grotesk Book"/>
                <a:cs typeface="Klarheit Grotesk Book"/>
                <a:sym typeface="Klarheit Grotesk TRIAL Book"/>
              </a:defRPr>
            </a:lvl1pPr>
          </a:lstStyle>
          <a:p>
            <a:r>
              <a:t>Subhead</a:t>
            </a:r>
          </a:p>
        </p:txBody>
      </p:sp>
      <p:grpSp>
        <p:nvGrpSpPr>
          <p:cNvPr id="4" name="Group 3">
            <a:extLst>
              <a:ext uri="{FF2B5EF4-FFF2-40B4-BE49-F238E27FC236}">
                <a16:creationId xmlns:a16="http://schemas.microsoft.com/office/drawing/2014/main" id="{954FB2F7-1026-EFCE-1559-00F4FCF619CC}"/>
              </a:ext>
            </a:extLst>
          </p:cNvPr>
          <p:cNvGrpSpPr/>
          <p:nvPr userDrawn="1"/>
        </p:nvGrpSpPr>
        <p:grpSpPr>
          <a:xfrm>
            <a:off x="407776" y="6276817"/>
            <a:ext cx="3843580" cy="479912"/>
            <a:chOff x="407776" y="6276817"/>
            <a:chExt cx="3843580" cy="479912"/>
          </a:xfrm>
        </p:grpSpPr>
        <p:pic>
          <p:nvPicPr>
            <p:cNvPr id="6" name="Picture 5">
              <a:extLst>
                <a:ext uri="{FF2B5EF4-FFF2-40B4-BE49-F238E27FC236}">
                  <a16:creationId xmlns:a16="http://schemas.microsoft.com/office/drawing/2014/main" id="{FBC68F9C-0F54-68D0-5880-166646E5F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644656">
              <a:off x="1797803" y="6276817"/>
              <a:ext cx="922149" cy="479912"/>
            </a:xfrm>
            <a:prstGeom prst="rect">
              <a:avLst/>
            </a:prstGeom>
          </p:spPr>
        </p:pic>
        <p:sp>
          <p:nvSpPr>
            <p:cNvPr id="7" name="TextBox 6">
              <a:extLst>
                <a:ext uri="{FF2B5EF4-FFF2-40B4-BE49-F238E27FC236}">
                  <a16:creationId xmlns:a16="http://schemas.microsoft.com/office/drawing/2014/main" id="{9802BC78-663C-C6FC-B96D-6C0D70E8E776}"/>
                </a:ext>
              </a:extLst>
            </p:cNvPr>
            <p:cNvSpPr txBox="1"/>
            <p:nvPr userDrawn="1"/>
          </p:nvSpPr>
          <p:spPr>
            <a:xfrm>
              <a:off x="407776" y="6338809"/>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bg2"/>
                  </a:solidFill>
                  <a:effectLst/>
                  <a:uFillTx/>
                  <a:latin typeface="+mj-lt"/>
                  <a:ea typeface="Helvetica Neue"/>
                  <a:cs typeface="Helvetica Neue"/>
                  <a:sym typeface="Helvetica Neue"/>
                </a:rPr>
                <a:t>We’re free to </a:t>
              </a:r>
              <a:r>
                <a:rPr kumimoji="0" lang="en-US" sz="1800" b="0" i="0" u="none" strike="noStrike" cap="none" spc="0" normalizeH="0" baseline="0">
                  <a:ln>
                    <a:noFill/>
                  </a:ln>
                  <a:solidFill>
                    <a:schemeClr val="accent2"/>
                  </a:solidFill>
                  <a:effectLst/>
                  <a:uFillTx/>
                  <a:latin typeface="+mj-lt"/>
                  <a:ea typeface="Helvetica Neue"/>
                  <a:cs typeface="Helvetica Neue"/>
                  <a:sym typeface="Helvetica Neue"/>
                </a:rPr>
                <a:t>do more</a:t>
              </a:r>
            </a:p>
          </p:txBody>
        </p:sp>
      </p:grpSp>
      <p:pic>
        <p:nvPicPr>
          <p:cNvPr id="8" name="Graphic 7">
            <a:extLst>
              <a:ext uri="{FF2B5EF4-FFF2-40B4-BE49-F238E27FC236}">
                <a16:creationId xmlns:a16="http://schemas.microsoft.com/office/drawing/2014/main" id="{529A04A5-4BB0-E844-2D62-29B13E17E7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711629" y="6271794"/>
            <a:ext cx="243416" cy="347737"/>
          </a:xfrm>
          <a:prstGeom prst="rect">
            <a:avLst/>
          </a:prstGeom>
        </p:spPr>
      </p:pic>
    </p:spTree>
    <p:extLst>
      <p:ext uri="{BB962C8B-B14F-4D97-AF65-F5344CB8AC3E}">
        <p14:creationId xmlns:p14="http://schemas.microsoft.com/office/powerpoint/2010/main" val="180659651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w/strapline 3 and subhea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10BC485-8F65-58DE-004A-B9DB97B97623}"/>
              </a:ext>
            </a:extLst>
          </p:cNvPr>
          <p:cNvSpPr>
            <a:spLocks noGrp="1"/>
          </p:cNvSpPr>
          <p:nvPr>
            <p:ph sz="quarter" idx="25"/>
          </p:nvPr>
        </p:nvSpPr>
        <p:spPr>
          <a:xfrm>
            <a:off x="485712" y="1881188"/>
            <a:ext cx="11226926" cy="4248149"/>
          </a:xfrm>
          <a:prstGeom prst="rect">
            <a:avLst/>
          </a:prstGeom>
        </p:spPr>
        <p:txBody>
          <a:bodyPr/>
          <a:lstStyle>
            <a:lvl2pPr>
              <a:defRPr>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Text">
            <a:extLst>
              <a:ext uri="{FF2B5EF4-FFF2-40B4-BE49-F238E27FC236}">
                <a16:creationId xmlns:a16="http://schemas.microsoft.com/office/drawing/2014/main" id="{8C35932B-2D09-30A3-59A3-09F2F028C3E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3" name="Subhead">
            <a:extLst>
              <a:ext uri="{FF2B5EF4-FFF2-40B4-BE49-F238E27FC236}">
                <a16:creationId xmlns:a16="http://schemas.microsoft.com/office/drawing/2014/main" id="{506D74F3-F96A-5343-D977-61B7E96C65B0}"/>
              </a:ext>
            </a:extLst>
          </p:cNvPr>
          <p:cNvSpPr txBox="1">
            <a:spLocks noGrp="1"/>
          </p:cNvSpPr>
          <p:nvPr>
            <p:ph type="body" sz="quarter" idx="22" hasCustomPrompt="1"/>
          </p:nvPr>
        </p:nvSpPr>
        <p:spPr>
          <a:xfrm>
            <a:off x="488468" y="1008084"/>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bg2"/>
                </a:solidFill>
                <a:latin typeface="+mj-lt"/>
                <a:ea typeface="Klarheit Grotesk Book"/>
                <a:cs typeface="Klarheit Grotesk Book"/>
                <a:sym typeface="Klarheit Grotesk TRIAL Book"/>
              </a:defRPr>
            </a:lvl1pPr>
          </a:lstStyle>
          <a:p>
            <a:r>
              <a:t>Subhead</a:t>
            </a:r>
          </a:p>
        </p:txBody>
      </p:sp>
      <p:grpSp>
        <p:nvGrpSpPr>
          <p:cNvPr id="4" name="Group 3">
            <a:extLst>
              <a:ext uri="{FF2B5EF4-FFF2-40B4-BE49-F238E27FC236}">
                <a16:creationId xmlns:a16="http://schemas.microsoft.com/office/drawing/2014/main" id="{954FB2F7-1026-EFCE-1559-00F4FCF619CC}"/>
              </a:ext>
            </a:extLst>
          </p:cNvPr>
          <p:cNvGrpSpPr/>
          <p:nvPr userDrawn="1"/>
        </p:nvGrpSpPr>
        <p:grpSpPr>
          <a:xfrm>
            <a:off x="407776" y="6338809"/>
            <a:ext cx="3843580" cy="417920"/>
            <a:chOff x="407776" y="6338809"/>
            <a:chExt cx="3843580" cy="417920"/>
          </a:xfrm>
        </p:grpSpPr>
        <p:pic>
          <p:nvPicPr>
            <p:cNvPr id="6" name="Picture 5">
              <a:extLst>
                <a:ext uri="{FF2B5EF4-FFF2-40B4-BE49-F238E27FC236}">
                  <a16:creationId xmlns:a16="http://schemas.microsoft.com/office/drawing/2014/main" id="{FBC68F9C-0F54-68D0-5880-166646E5F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7803" y="6338809"/>
              <a:ext cx="1627322" cy="417920"/>
            </a:xfrm>
            <a:prstGeom prst="rect">
              <a:avLst/>
            </a:prstGeom>
          </p:spPr>
        </p:pic>
        <p:sp>
          <p:nvSpPr>
            <p:cNvPr id="7" name="TextBox 6">
              <a:extLst>
                <a:ext uri="{FF2B5EF4-FFF2-40B4-BE49-F238E27FC236}">
                  <a16:creationId xmlns:a16="http://schemas.microsoft.com/office/drawing/2014/main" id="{9802BC78-663C-C6FC-B96D-6C0D70E8E776}"/>
                </a:ext>
              </a:extLst>
            </p:cNvPr>
            <p:cNvSpPr txBox="1"/>
            <p:nvPr userDrawn="1"/>
          </p:nvSpPr>
          <p:spPr>
            <a:xfrm>
              <a:off x="407776" y="6338809"/>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bg2"/>
                  </a:solidFill>
                  <a:effectLst/>
                  <a:uFillTx/>
                  <a:latin typeface="+mj-lt"/>
                  <a:ea typeface="Helvetica Neue"/>
                  <a:cs typeface="Helvetica Neue"/>
                  <a:sym typeface="Helvetica Neue"/>
                </a:rPr>
                <a:t>We’re free to </a:t>
              </a:r>
              <a:r>
                <a:rPr kumimoji="0" lang="en-US" sz="1800" b="0" i="0" u="none" strike="noStrike" cap="none" spc="0" normalizeH="0" baseline="0">
                  <a:ln>
                    <a:noFill/>
                  </a:ln>
                  <a:solidFill>
                    <a:schemeClr val="accent2"/>
                  </a:solidFill>
                  <a:effectLst/>
                  <a:uFillTx/>
                  <a:latin typeface="+mj-lt"/>
                  <a:ea typeface="Helvetica Neue"/>
                  <a:cs typeface="Helvetica Neue"/>
                  <a:sym typeface="Helvetica Neue"/>
                </a:rPr>
                <a:t>think long term</a:t>
              </a:r>
            </a:p>
          </p:txBody>
        </p:sp>
      </p:grpSp>
      <p:pic>
        <p:nvPicPr>
          <p:cNvPr id="8" name="Graphic 7">
            <a:extLst>
              <a:ext uri="{FF2B5EF4-FFF2-40B4-BE49-F238E27FC236}">
                <a16:creationId xmlns:a16="http://schemas.microsoft.com/office/drawing/2014/main" id="{F0F5230F-63F3-8A75-B46C-5D5CDF059B2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711629" y="6271794"/>
            <a:ext cx="243416" cy="347737"/>
          </a:xfrm>
          <a:prstGeom prst="rect">
            <a:avLst/>
          </a:prstGeom>
        </p:spPr>
      </p:pic>
    </p:spTree>
    <p:extLst>
      <p:ext uri="{BB962C8B-B14F-4D97-AF65-F5344CB8AC3E}">
        <p14:creationId xmlns:p14="http://schemas.microsoft.com/office/powerpoint/2010/main" val="170552722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w/strapline 4 and subhea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10BC485-8F65-58DE-004A-B9DB97B97623}"/>
              </a:ext>
            </a:extLst>
          </p:cNvPr>
          <p:cNvSpPr>
            <a:spLocks noGrp="1"/>
          </p:cNvSpPr>
          <p:nvPr>
            <p:ph sz="quarter" idx="25"/>
          </p:nvPr>
        </p:nvSpPr>
        <p:spPr>
          <a:xfrm>
            <a:off x="485712" y="1881188"/>
            <a:ext cx="11226926" cy="4248149"/>
          </a:xfrm>
          <a:prstGeom prst="rect">
            <a:avLst/>
          </a:prstGeom>
        </p:spPr>
        <p:txBody>
          <a:bodyPr/>
          <a:lstStyle>
            <a:lvl2pPr>
              <a:defRPr>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Text">
            <a:extLst>
              <a:ext uri="{FF2B5EF4-FFF2-40B4-BE49-F238E27FC236}">
                <a16:creationId xmlns:a16="http://schemas.microsoft.com/office/drawing/2014/main" id="{8C35932B-2D09-30A3-59A3-09F2F028C3E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3" name="Subhead">
            <a:extLst>
              <a:ext uri="{FF2B5EF4-FFF2-40B4-BE49-F238E27FC236}">
                <a16:creationId xmlns:a16="http://schemas.microsoft.com/office/drawing/2014/main" id="{506D74F3-F96A-5343-D977-61B7E96C65B0}"/>
              </a:ext>
            </a:extLst>
          </p:cNvPr>
          <p:cNvSpPr txBox="1">
            <a:spLocks noGrp="1"/>
          </p:cNvSpPr>
          <p:nvPr>
            <p:ph type="body" sz="quarter" idx="22" hasCustomPrompt="1"/>
          </p:nvPr>
        </p:nvSpPr>
        <p:spPr>
          <a:xfrm>
            <a:off x="488468" y="1008084"/>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bg2"/>
                </a:solidFill>
                <a:latin typeface="+mj-lt"/>
                <a:ea typeface="Klarheit Grotesk Book"/>
                <a:cs typeface="Klarheit Grotesk Book"/>
                <a:sym typeface="Klarheit Grotesk TRIAL Book"/>
              </a:defRPr>
            </a:lvl1pPr>
          </a:lstStyle>
          <a:p>
            <a:r>
              <a:t>Subhead</a:t>
            </a:r>
          </a:p>
        </p:txBody>
      </p:sp>
      <p:grpSp>
        <p:nvGrpSpPr>
          <p:cNvPr id="4" name="Group 3">
            <a:extLst>
              <a:ext uri="{FF2B5EF4-FFF2-40B4-BE49-F238E27FC236}">
                <a16:creationId xmlns:a16="http://schemas.microsoft.com/office/drawing/2014/main" id="{954FB2F7-1026-EFCE-1559-00F4FCF619CC}"/>
              </a:ext>
            </a:extLst>
          </p:cNvPr>
          <p:cNvGrpSpPr/>
          <p:nvPr userDrawn="1"/>
        </p:nvGrpSpPr>
        <p:grpSpPr>
          <a:xfrm>
            <a:off x="407776" y="6334834"/>
            <a:ext cx="3843580" cy="417920"/>
            <a:chOff x="407776" y="6334834"/>
            <a:chExt cx="3843580" cy="417920"/>
          </a:xfrm>
        </p:grpSpPr>
        <p:pic>
          <p:nvPicPr>
            <p:cNvPr id="6" name="Picture 5">
              <a:extLst>
                <a:ext uri="{FF2B5EF4-FFF2-40B4-BE49-F238E27FC236}">
                  <a16:creationId xmlns:a16="http://schemas.microsoft.com/office/drawing/2014/main" id="{FBC68F9C-0F54-68D0-5880-166646E5F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539722">
              <a:off x="1805551" y="6334834"/>
              <a:ext cx="1549831" cy="417920"/>
            </a:xfrm>
            <a:prstGeom prst="rect">
              <a:avLst/>
            </a:prstGeom>
          </p:spPr>
        </p:pic>
        <p:sp>
          <p:nvSpPr>
            <p:cNvPr id="7" name="TextBox 6">
              <a:extLst>
                <a:ext uri="{FF2B5EF4-FFF2-40B4-BE49-F238E27FC236}">
                  <a16:creationId xmlns:a16="http://schemas.microsoft.com/office/drawing/2014/main" id="{9802BC78-663C-C6FC-B96D-6C0D70E8E776}"/>
                </a:ext>
              </a:extLst>
            </p:cNvPr>
            <p:cNvSpPr txBox="1"/>
            <p:nvPr userDrawn="1"/>
          </p:nvSpPr>
          <p:spPr>
            <a:xfrm>
              <a:off x="407776" y="6338809"/>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bg2"/>
                  </a:solidFill>
                  <a:effectLst/>
                  <a:uFillTx/>
                  <a:latin typeface="+mj-lt"/>
                  <a:ea typeface="Helvetica Neue"/>
                  <a:cs typeface="Helvetica Neue"/>
                  <a:sym typeface="Helvetica Neue"/>
                </a:rPr>
                <a:t>We’re free to </a:t>
              </a:r>
              <a:r>
                <a:rPr kumimoji="0" lang="en-US" sz="1800" b="0" i="0" u="none" strike="noStrike" cap="none" spc="0" normalizeH="0" baseline="0">
                  <a:ln>
                    <a:noFill/>
                  </a:ln>
                  <a:solidFill>
                    <a:schemeClr val="accent2"/>
                  </a:solidFill>
                  <a:effectLst/>
                  <a:uFillTx/>
                  <a:latin typeface="+mj-lt"/>
                  <a:ea typeface="Helvetica Neue"/>
                  <a:cs typeface="Helvetica Neue"/>
                  <a:sym typeface="Helvetica Neue"/>
                </a:rPr>
                <a:t>work together</a:t>
              </a:r>
            </a:p>
          </p:txBody>
        </p:sp>
      </p:grpSp>
      <p:pic>
        <p:nvPicPr>
          <p:cNvPr id="8" name="Graphic 7">
            <a:extLst>
              <a:ext uri="{FF2B5EF4-FFF2-40B4-BE49-F238E27FC236}">
                <a16:creationId xmlns:a16="http://schemas.microsoft.com/office/drawing/2014/main" id="{14D5E738-A505-9DE3-FEBB-C1C765A95DD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711629" y="6271794"/>
            <a:ext cx="243416" cy="347737"/>
          </a:xfrm>
          <a:prstGeom prst="rect">
            <a:avLst/>
          </a:prstGeom>
        </p:spPr>
      </p:pic>
    </p:spTree>
    <p:extLst>
      <p:ext uri="{BB962C8B-B14F-4D97-AF65-F5344CB8AC3E}">
        <p14:creationId xmlns:p14="http://schemas.microsoft.com/office/powerpoint/2010/main" val="216357075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Featur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9544C-D627-D3CA-2D3A-661FF69241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4" y="0"/>
            <a:ext cx="12190412" cy="6858000"/>
          </a:xfrm>
          <a:prstGeom prst="rect">
            <a:avLst/>
          </a:prstGeom>
        </p:spPr>
      </p:pic>
      <p:sp>
        <p:nvSpPr>
          <p:cNvPr id="4" name="Text Placeholder 3">
            <a:extLst>
              <a:ext uri="{FF2B5EF4-FFF2-40B4-BE49-F238E27FC236}">
                <a16:creationId xmlns:a16="http://schemas.microsoft.com/office/drawing/2014/main" id="{17912D06-C0C3-1C1B-091E-30D0C3BA9EBE}"/>
              </a:ext>
            </a:extLst>
          </p:cNvPr>
          <p:cNvSpPr>
            <a:spLocks noGrp="1"/>
          </p:cNvSpPr>
          <p:nvPr>
            <p:ph type="body" sz="quarter" idx="25"/>
          </p:nvPr>
        </p:nvSpPr>
        <p:spPr>
          <a:xfrm>
            <a:off x="479425" y="2368954"/>
            <a:ext cx="11233150" cy="492443"/>
          </a:xfrm>
        </p:spPr>
        <p:txBody>
          <a:bodyPr>
            <a:sp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88432051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featur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9544C-D627-D3CA-2D3A-661FF69241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0412" cy="6858000"/>
          </a:xfrm>
          <a:prstGeom prst="rect">
            <a:avLst/>
          </a:prstGeom>
        </p:spPr>
      </p:pic>
      <p:sp>
        <p:nvSpPr>
          <p:cNvPr id="2" name="Text Placeholder 3">
            <a:extLst>
              <a:ext uri="{FF2B5EF4-FFF2-40B4-BE49-F238E27FC236}">
                <a16:creationId xmlns:a16="http://schemas.microsoft.com/office/drawing/2014/main" id="{758E707E-D566-282E-A1CA-8EC88D7E0DF3}"/>
              </a:ext>
            </a:extLst>
          </p:cNvPr>
          <p:cNvSpPr>
            <a:spLocks noGrp="1"/>
          </p:cNvSpPr>
          <p:nvPr>
            <p:ph type="body" sz="quarter" idx="25"/>
          </p:nvPr>
        </p:nvSpPr>
        <p:spPr>
          <a:xfrm>
            <a:off x="479425" y="2368954"/>
            <a:ext cx="11233150" cy="492443"/>
          </a:xfrm>
        </p:spPr>
        <p:txBody>
          <a:bodyPr>
            <a:sp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892188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ge cover w/straplin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8A3C52A-6214-E323-F0B3-FFE92EA094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85194" y="-1257227"/>
            <a:ext cx="6560718" cy="9372455"/>
          </a:xfrm>
          <a:prstGeom prst="rect">
            <a:avLst/>
          </a:prstGeom>
        </p:spPr>
      </p:pic>
      <p:sp>
        <p:nvSpPr>
          <p:cNvPr id="3" name="Title Text">
            <a:extLst>
              <a:ext uri="{FF2B5EF4-FFF2-40B4-BE49-F238E27FC236}">
                <a16:creationId xmlns:a16="http://schemas.microsoft.com/office/drawing/2014/main" id="{C82673D3-E0CB-27CD-3992-5B5935CEB1E8}"/>
              </a:ext>
            </a:extLst>
          </p:cNvPr>
          <p:cNvSpPr txBox="1">
            <a:spLocks noGrp="1"/>
          </p:cNvSpPr>
          <p:nvPr>
            <p:ph type="title" hasCustomPrompt="1"/>
          </p:nvPr>
        </p:nvSpPr>
        <p:spPr>
          <a:xfrm>
            <a:off x="485268" y="3308200"/>
            <a:ext cx="5248776" cy="693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nchorCtr="0">
            <a:spAutoFit/>
          </a:bodyPr>
          <a:lstStyle>
            <a:lvl1pPr>
              <a:defRPr sz="4800">
                <a:solidFill>
                  <a:schemeClr val="bg1"/>
                </a:solidFill>
              </a:defRPr>
            </a:lvl1pPr>
          </a:lstStyle>
          <a:p>
            <a:r>
              <a:t>Title Text</a:t>
            </a:r>
          </a:p>
        </p:txBody>
      </p:sp>
      <p:sp>
        <p:nvSpPr>
          <p:cNvPr id="4" name="Subhead">
            <a:extLst>
              <a:ext uri="{FF2B5EF4-FFF2-40B4-BE49-F238E27FC236}">
                <a16:creationId xmlns:a16="http://schemas.microsoft.com/office/drawing/2014/main" id="{C4D80EC7-D291-362B-5BA3-4FF68DFD0B2A}"/>
              </a:ext>
            </a:extLst>
          </p:cNvPr>
          <p:cNvSpPr txBox="1">
            <a:spLocks noGrp="1"/>
          </p:cNvSpPr>
          <p:nvPr>
            <p:ph type="body" sz="quarter" idx="22" hasCustomPrompt="1"/>
          </p:nvPr>
        </p:nvSpPr>
        <p:spPr>
          <a:xfrm>
            <a:off x="486278" y="4014683"/>
            <a:ext cx="5248776" cy="462691"/>
          </a:xfrm>
          <a:prstGeom prst="rect">
            <a:avLst/>
          </a:prstGeom>
        </p:spPr>
        <p:txBody>
          <a:bodyPr wrap="square" anchor="t" anchorCtr="0">
            <a:spAutoFit/>
          </a:bodyPr>
          <a:lstStyle>
            <a:lvl1pPr marL="0" indent="0">
              <a:lnSpc>
                <a:spcPct val="90000"/>
              </a:lnSpc>
              <a:spcBef>
                <a:spcPts val="1000"/>
              </a:spcBef>
              <a:buNone/>
              <a:defRPr sz="2600" b="0">
                <a:solidFill>
                  <a:schemeClr val="bg1"/>
                </a:solidFill>
                <a:latin typeface="+mj-lt"/>
                <a:ea typeface="Klarheit Grotesk Book"/>
                <a:cs typeface="Klarheit Grotesk Book"/>
                <a:sym typeface="Klarheit Grotesk TRIAL Book"/>
              </a:defRPr>
            </a:lvl1pPr>
          </a:lstStyle>
          <a:p>
            <a:r>
              <a:t>Subhead</a:t>
            </a:r>
          </a:p>
        </p:txBody>
      </p:sp>
      <p:sp>
        <p:nvSpPr>
          <p:cNvPr id="5" name="Subhead">
            <a:extLst>
              <a:ext uri="{FF2B5EF4-FFF2-40B4-BE49-F238E27FC236}">
                <a16:creationId xmlns:a16="http://schemas.microsoft.com/office/drawing/2014/main" id="{4B939F71-8B33-0DEA-AA35-8914CCDC58D6}"/>
              </a:ext>
            </a:extLst>
          </p:cNvPr>
          <p:cNvSpPr txBox="1">
            <a:spLocks noGrp="1"/>
          </p:cNvSpPr>
          <p:nvPr>
            <p:ph type="body" sz="quarter" idx="23" hasCustomPrompt="1"/>
          </p:nvPr>
        </p:nvSpPr>
        <p:spPr>
          <a:xfrm>
            <a:off x="482819" y="5792761"/>
            <a:ext cx="11226361" cy="351891"/>
          </a:xfrm>
          <a:prstGeom prst="rect">
            <a:avLst/>
          </a:prstGeom>
        </p:spPr>
        <p:txBody>
          <a:bodyPr wrap="square" anchor="t" anchorCtr="0">
            <a:spAutoFit/>
          </a:bodyPr>
          <a:lstStyle>
            <a:lvl1pPr marL="0" indent="0">
              <a:lnSpc>
                <a:spcPct val="90000"/>
              </a:lnSpc>
              <a:spcBef>
                <a:spcPts val="1000"/>
              </a:spcBef>
              <a:buNone/>
              <a:defRPr sz="1800" b="0">
                <a:solidFill>
                  <a:schemeClr val="bg1"/>
                </a:solidFill>
                <a:latin typeface="+mn-lt"/>
                <a:ea typeface="Klarheit Grotesk Book"/>
                <a:cs typeface="Klarheit Grotesk Book"/>
                <a:sym typeface="Klarheit Grotesk TRIAL Book"/>
              </a:defRPr>
            </a:lvl1pPr>
          </a:lstStyle>
          <a:p>
            <a:r>
              <a:rPr lang="en-GB"/>
              <a:t>Date</a:t>
            </a:r>
            <a:endParaRPr/>
          </a:p>
        </p:txBody>
      </p:sp>
      <p:grpSp>
        <p:nvGrpSpPr>
          <p:cNvPr id="10" name="Group 9">
            <a:extLst>
              <a:ext uri="{FF2B5EF4-FFF2-40B4-BE49-F238E27FC236}">
                <a16:creationId xmlns:a16="http://schemas.microsoft.com/office/drawing/2014/main" id="{6F5ED3D4-EA54-EE84-B69A-0951E5F63DF9}"/>
              </a:ext>
            </a:extLst>
          </p:cNvPr>
          <p:cNvGrpSpPr/>
          <p:nvPr userDrawn="1"/>
        </p:nvGrpSpPr>
        <p:grpSpPr>
          <a:xfrm>
            <a:off x="407776" y="6338809"/>
            <a:ext cx="3843580" cy="431518"/>
            <a:chOff x="407776" y="6338809"/>
            <a:chExt cx="3843580" cy="431518"/>
          </a:xfrm>
        </p:grpSpPr>
        <p:pic>
          <p:nvPicPr>
            <p:cNvPr id="9" name="Picture 8">
              <a:extLst>
                <a:ext uri="{FF2B5EF4-FFF2-40B4-BE49-F238E27FC236}">
                  <a16:creationId xmlns:a16="http://schemas.microsoft.com/office/drawing/2014/main" id="{FC8ECC0C-C7EA-C4EB-3670-81F793610F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3492" y="6338809"/>
              <a:ext cx="829160" cy="431518"/>
            </a:xfrm>
            <a:prstGeom prst="rect">
              <a:avLst/>
            </a:prstGeom>
          </p:spPr>
        </p:pic>
        <p:sp>
          <p:nvSpPr>
            <p:cNvPr id="6" name="TextBox 5">
              <a:extLst>
                <a:ext uri="{FF2B5EF4-FFF2-40B4-BE49-F238E27FC236}">
                  <a16:creationId xmlns:a16="http://schemas.microsoft.com/office/drawing/2014/main" id="{152B9E81-722B-7C87-BAB9-197E94686B68}"/>
                </a:ext>
              </a:extLst>
            </p:cNvPr>
            <p:cNvSpPr txBox="1"/>
            <p:nvPr userDrawn="1"/>
          </p:nvSpPr>
          <p:spPr>
            <a:xfrm>
              <a:off x="407776" y="6338809"/>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bg2"/>
                  </a:solidFill>
                  <a:effectLst/>
                  <a:uFillTx/>
                  <a:latin typeface="+mj-lt"/>
                  <a:ea typeface="Helvetica Neue"/>
                  <a:cs typeface="Helvetica Neue"/>
                  <a:sym typeface="Helvetica Neue"/>
                </a:rPr>
                <a:t>Independence with </a:t>
              </a:r>
              <a:r>
                <a:rPr kumimoji="0" lang="en-US" sz="1800" b="0" i="0" u="none" strike="noStrike" cap="none" spc="0" normalizeH="0" baseline="0">
                  <a:ln>
                    <a:noFill/>
                  </a:ln>
                  <a:solidFill>
                    <a:schemeClr val="tx1"/>
                  </a:solidFill>
                  <a:effectLst/>
                  <a:uFillTx/>
                  <a:latin typeface="+mj-lt"/>
                  <a:ea typeface="Helvetica Neue"/>
                  <a:cs typeface="Helvetica Neue"/>
                  <a:sym typeface="Helvetica Neue"/>
                </a:rPr>
                <a:t>impact</a:t>
              </a:r>
            </a:p>
          </p:txBody>
        </p:sp>
      </p:grpSp>
      <p:pic>
        <p:nvPicPr>
          <p:cNvPr id="13" name="Graphic 12">
            <a:extLst>
              <a:ext uri="{FF2B5EF4-FFF2-40B4-BE49-F238E27FC236}">
                <a16:creationId xmlns:a16="http://schemas.microsoft.com/office/drawing/2014/main" id="{04EE3378-A612-41B0-0319-02FFEF95096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3076" y="473331"/>
            <a:ext cx="2055600" cy="700771"/>
          </a:xfrm>
          <a:prstGeom prst="rect">
            <a:avLst/>
          </a:prstGeom>
        </p:spPr>
      </p:pic>
    </p:spTree>
    <p:extLst>
      <p:ext uri="{BB962C8B-B14F-4D97-AF65-F5344CB8AC3E}">
        <p14:creationId xmlns:p14="http://schemas.microsoft.com/office/powerpoint/2010/main" val="23063249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basic">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341ADBF-D40E-AEEA-35C4-DD352070EB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11629" y="6271794"/>
            <a:ext cx="243416" cy="347737"/>
          </a:xfrm>
          <a:prstGeom prst="rect">
            <a:avLst/>
          </a:prstGeom>
        </p:spPr>
      </p:pic>
    </p:spTree>
    <p:extLst>
      <p:ext uri="{BB962C8B-B14F-4D97-AF65-F5344CB8AC3E}">
        <p14:creationId xmlns:p14="http://schemas.microsoft.com/office/powerpoint/2010/main" val="377130968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White 1 column and subhead">
    <p:bg>
      <p:bgPr>
        <a:solidFill>
          <a:srgbClr val="FFFFFF"/>
        </a:solidFill>
        <a:effectLst/>
      </p:bgPr>
    </p:bg>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solidFill>
                  <a:schemeClr val="accent2"/>
                </a:solidFill>
              </a:defRPr>
            </a:lvl1pPr>
          </a:lstStyle>
          <a:p>
            <a:r>
              <a:t>Title Text</a:t>
            </a:r>
          </a:p>
        </p:txBody>
      </p:sp>
      <p:sp>
        <p:nvSpPr>
          <p:cNvPr id="7" name="Subhead">
            <a:extLst>
              <a:ext uri="{FF2B5EF4-FFF2-40B4-BE49-F238E27FC236}">
                <a16:creationId xmlns:a16="http://schemas.microsoft.com/office/drawing/2014/main" id="{5B002514-ED67-C26D-6812-43999388789F}"/>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pic>
        <p:nvPicPr>
          <p:cNvPr id="9" name="Graphic 8">
            <a:extLst>
              <a:ext uri="{FF2B5EF4-FFF2-40B4-BE49-F238E27FC236}">
                <a16:creationId xmlns:a16="http://schemas.microsoft.com/office/drawing/2014/main" id="{4BA3D6B5-FF08-B73B-8D01-FFB912451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11629" y="6271794"/>
            <a:ext cx="243416" cy="347737"/>
          </a:xfrm>
          <a:prstGeom prst="rect">
            <a:avLst/>
          </a:prstGeom>
        </p:spPr>
      </p:pic>
      <p:sp>
        <p:nvSpPr>
          <p:cNvPr id="5" name="Text Placeholder 4">
            <a:extLst>
              <a:ext uri="{FF2B5EF4-FFF2-40B4-BE49-F238E27FC236}">
                <a16:creationId xmlns:a16="http://schemas.microsoft.com/office/drawing/2014/main" id="{C4EC455F-50C7-4C03-5EEF-450B805D15D9}"/>
              </a:ext>
            </a:extLst>
          </p:cNvPr>
          <p:cNvSpPr>
            <a:spLocks noGrp="1"/>
          </p:cNvSpPr>
          <p:nvPr>
            <p:ph type="body" sz="quarter" idx="26" hasCustomPrompt="1"/>
          </p:nvPr>
        </p:nvSpPr>
        <p:spPr>
          <a:xfrm>
            <a:off x="479425" y="1916113"/>
            <a:ext cx="11233150"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50332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White 1 column no subhead">
    <p:bg>
      <p:bgPr>
        <a:solidFill>
          <a:srgbClr val="FFFFFF"/>
        </a:solidFill>
        <a:effectLst/>
      </p:bgPr>
    </p:bg>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solidFill>
                  <a:schemeClr val="accent2"/>
                </a:solidFill>
              </a:defRPr>
            </a:lvl1pPr>
          </a:lstStyle>
          <a:p>
            <a:r>
              <a:t>Title Text</a:t>
            </a:r>
          </a:p>
        </p:txBody>
      </p:sp>
      <p:pic>
        <p:nvPicPr>
          <p:cNvPr id="9" name="Graphic 8">
            <a:extLst>
              <a:ext uri="{FF2B5EF4-FFF2-40B4-BE49-F238E27FC236}">
                <a16:creationId xmlns:a16="http://schemas.microsoft.com/office/drawing/2014/main" id="{4BA3D6B5-FF08-B73B-8D01-FFB912451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11629" y="6271794"/>
            <a:ext cx="243416" cy="347737"/>
          </a:xfrm>
          <a:prstGeom prst="rect">
            <a:avLst/>
          </a:prstGeom>
        </p:spPr>
      </p:pic>
      <p:sp>
        <p:nvSpPr>
          <p:cNvPr id="5" name="Text Placeholder 4">
            <a:extLst>
              <a:ext uri="{FF2B5EF4-FFF2-40B4-BE49-F238E27FC236}">
                <a16:creationId xmlns:a16="http://schemas.microsoft.com/office/drawing/2014/main" id="{C4EC455F-50C7-4C03-5EEF-450B805D15D9}"/>
              </a:ext>
            </a:extLst>
          </p:cNvPr>
          <p:cNvSpPr>
            <a:spLocks noGrp="1"/>
          </p:cNvSpPr>
          <p:nvPr>
            <p:ph type="body" sz="quarter" idx="26" hasCustomPrompt="1"/>
          </p:nvPr>
        </p:nvSpPr>
        <p:spPr>
          <a:xfrm>
            <a:off x="479425" y="1916113"/>
            <a:ext cx="11233150"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484799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White with tagline 1 and subhead">
    <p:bg>
      <p:bgPr>
        <a:solidFill>
          <a:srgbClr val="FFFFFF"/>
        </a:solidFill>
        <a:effectLst/>
      </p:bgPr>
    </p:bg>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7" name="Subhead">
            <a:extLst>
              <a:ext uri="{FF2B5EF4-FFF2-40B4-BE49-F238E27FC236}">
                <a16:creationId xmlns:a16="http://schemas.microsoft.com/office/drawing/2014/main" id="{5B002514-ED67-C26D-6812-43999388789F}"/>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grpSp>
        <p:nvGrpSpPr>
          <p:cNvPr id="11" name="Group 10">
            <a:extLst>
              <a:ext uri="{FF2B5EF4-FFF2-40B4-BE49-F238E27FC236}">
                <a16:creationId xmlns:a16="http://schemas.microsoft.com/office/drawing/2014/main" id="{5000902E-B12D-B760-5C07-536EEF79D302}"/>
              </a:ext>
            </a:extLst>
          </p:cNvPr>
          <p:cNvGrpSpPr/>
          <p:nvPr userDrawn="1"/>
        </p:nvGrpSpPr>
        <p:grpSpPr>
          <a:xfrm>
            <a:off x="407776" y="6338809"/>
            <a:ext cx="3843580" cy="440984"/>
            <a:chOff x="8960218" y="6338210"/>
            <a:chExt cx="3843580" cy="440984"/>
          </a:xfrm>
        </p:grpSpPr>
        <p:pic>
          <p:nvPicPr>
            <p:cNvPr id="10" name="Picture 9">
              <a:extLst>
                <a:ext uri="{FF2B5EF4-FFF2-40B4-BE49-F238E27FC236}">
                  <a16:creationId xmlns:a16="http://schemas.microsoft.com/office/drawing/2014/main" id="{D7512E7E-9CB3-E013-52BF-65D5FC7B9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81982" y="6347676"/>
              <a:ext cx="1291180" cy="431518"/>
            </a:xfrm>
            <a:prstGeom prst="rect">
              <a:avLst/>
            </a:prstGeom>
          </p:spPr>
        </p:pic>
        <p:sp>
          <p:nvSpPr>
            <p:cNvPr id="9" name="TextBox 8">
              <a:extLst>
                <a:ext uri="{FF2B5EF4-FFF2-40B4-BE49-F238E27FC236}">
                  <a16:creationId xmlns:a16="http://schemas.microsoft.com/office/drawing/2014/main" id="{E773E4E8-FF78-D3BA-FAD1-8AB4EAF4E413}"/>
                </a:ext>
              </a:extLst>
            </p:cNvPr>
            <p:cNvSpPr txBox="1"/>
            <p:nvPr userDrawn="1"/>
          </p:nvSpPr>
          <p:spPr>
            <a:xfrm>
              <a:off x="8960218" y="6338210"/>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accent2"/>
                  </a:solidFill>
                  <a:effectLst/>
                  <a:uFillTx/>
                  <a:latin typeface="+mj-lt"/>
                  <a:ea typeface="Helvetica Neue"/>
                  <a:cs typeface="Helvetica Neue"/>
                  <a:sym typeface="Helvetica Neue"/>
                </a:rPr>
                <a:t>Independence with impact</a:t>
              </a:r>
            </a:p>
          </p:txBody>
        </p:sp>
      </p:grpSp>
      <p:pic>
        <p:nvPicPr>
          <p:cNvPr id="2" name="Graphic 1">
            <a:extLst>
              <a:ext uri="{FF2B5EF4-FFF2-40B4-BE49-F238E27FC236}">
                <a16:creationId xmlns:a16="http://schemas.microsoft.com/office/drawing/2014/main" id="{5B7770F9-056C-954C-D545-A0265BDC6D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711629" y="6271794"/>
            <a:ext cx="243416" cy="347737"/>
          </a:xfrm>
          <a:prstGeom prst="rect">
            <a:avLst/>
          </a:prstGeom>
        </p:spPr>
      </p:pic>
      <p:sp>
        <p:nvSpPr>
          <p:cNvPr id="3" name="Text Placeholder 4">
            <a:extLst>
              <a:ext uri="{FF2B5EF4-FFF2-40B4-BE49-F238E27FC236}">
                <a16:creationId xmlns:a16="http://schemas.microsoft.com/office/drawing/2014/main" id="{B4474C35-E333-91D8-A9CA-C20DEA6FE5EF}"/>
              </a:ext>
            </a:extLst>
          </p:cNvPr>
          <p:cNvSpPr>
            <a:spLocks noGrp="1"/>
          </p:cNvSpPr>
          <p:nvPr>
            <p:ph type="body" sz="quarter" idx="26" hasCustomPrompt="1"/>
          </p:nvPr>
        </p:nvSpPr>
        <p:spPr>
          <a:xfrm>
            <a:off x="479425" y="1916113"/>
            <a:ext cx="11233150"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149392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White with tagline 2 and subhead">
    <p:bg>
      <p:bgPr>
        <a:solidFill>
          <a:srgbClr val="FFFFFF"/>
        </a:solidFill>
        <a:effectLst/>
      </p:bgPr>
    </p:bg>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chorCtr="0">
            <a:spAutoFit/>
          </a:bodyPr>
          <a:lstStyle>
            <a:lvl1pPr>
              <a:defRPr sz="3600"/>
            </a:lvl1pPr>
          </a:lstStyle>
          <a:p>
            <a:r>
              <a:t>Title Text</a:t>
            </a:r>
          </a:p>
        </p:txBody>
      </p:sp>
      <p:sp>
        <p:nvSpPr>
          <p:cNvPr id="7" name="Subhead">
            <a:extLst>
              <a:ext uri="{FF2B5EF4-FFF2-40B4-BE49-F238E27FC236}">
                <a16:creationId xmlns:a16="http://schemas.microsoft.com/office/drawing/2014/main" id="{5B002514-ED67-C26D-6812-43999388789F}"/>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grpSp>
        <p:nvGrpSpPr>
          <p:cNvPr id="11" name="Group 10">
            <a:extLst>
              <a:ext uri="{FF2B5EF4-FFF2-40B4-BE49-F238E27FC236}">
                <a16:creationId xmlns:a16="http://schemas.microsoft.com/office/drawing/2014/main" id="{5000902E-B12D-B760-5C07-536EEF79D302}"/>
              </a:ext>
            </a:extLst>
          </p:cNvPr>
          <p:cNvGrpSpPr/>
          <p:nvPr userDrawn="1"/>
        </p:nvGrpSpPr>
        <p:grpSpPr>
          <a:xfrm>
            <a:off x="407776" y="6338809"/>
            <a:ext cx="3843580" cy="431518"/>
            <a:chOff x="8960218" y="6338210"/>
            <a:chExt cx="3843580" cy="431518"/>
          </a:xfrm>
        </p:grpSpPr>
        <p:pic>
          <p:nvPicPr>
            <p:cNvPr id="10" name="Picture 9">
              <a:extLst>
                <a:ext uri="{FF2B5EF4-FFF2-40B4-BE49-F238E27FC236}">
                  <a16:creationId xmlns:a16="http://schemas.microsoft.com/office/drawing/2014/main" id="{D7512E7E-9CB3-E013-52BF-65D5FC7B9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a:off x="10350245" y="6338210"/>
              <a:ext cx="988964" cy="431518"/>
            </a:xfrm>
            <a:prstGeom prst="rect">
              <a:avLst/>
            </a:prstGeom>
          </p:spPr>
        </p:pic>
        <p:sp>
          <p:nvSpPr>
            <p:cNvPr id="9" name="TextBox 8">
              <a:extLst>
                <a:ext uri="{FF2B5EF4-FFF2-40B4-BE49-F238E27FC236}">
                  <a16:creationId xmlns:a16="http://schemas.microsoft.com/office/drawing/2014/main" id="{E773E4E8-FF78-D3BA-FAD1-8AB4EAF4E413}"/>
                </a:ext>
              </a:extLst>
            </p:cNvPr>
            <p:cNvSpPr txBox="1"/>
            <p:nvPr userDrawn="1"/>
          </p:nvSpPr>
          <p:spPr>
            <a:xfrm>
              <a:off x="8960218" y="6338210"/>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accent2"/>
                  </a:solidFill>
                  <a:effectLst/>
                  <a:uFillTx/>
                  <a:latin typeface="+mj-lt"/>
                  <a:ea typeface="Helvetica Neue"/>
                  <a:cs typeface="Helvetica Neue"/>
                  <a:sym typeface="Helvetica Neue"/>
                </a:rPr>
                <a:t>We’re free to do more</a:t>
              </a:r>
            </a:p>
          </p:txBody>
        </p:sp>
      </p:grpSp>
      <p:pic>
        <p:nvPicPr>
          <p:cNvPr id="2" name="Graphic 1">
            <a:extLst>
              <a:ext uri="{FF2B5EF4-FFF2-40B4-BE49-F238E27FC236}">
                <a16:creationId xmlns:a16="http://schemas.microsoft.com/office/drawing/2014/main" id="{7768DDFC-42C9-17FD-5532-2EB1EBC137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711629" y="6271794"/>
            <a:ext cx="243416" cy="347737"/>
          </a:xfrm>
          <a:prstGeom prst="rect">
            <a:avLst/>
          </a:prstGeom>
        </p:spPr>
      </p:pic>
      <p:sp>
        <p:nvSpPr>
          <p:cNvPr id="3" name="Text Placeholder 4">
            <a:extLst>
              <a:ext uri="{FF2B5EF4-FFF2-40B4-BE49-F238E27FC236}">
                <a16:creationId xmlns:a16="http://schemas.microsoft.com/office/drawing/2014/main" id="{439DFDDE-CB08-F39B-5274-7A7C4B0355B1}"/>
              </a:ext>
            </a:extLst>
          </p:cNvPr>
          <p:cNvSpPr>
            <a:spLocks noGrp="1"/>
          </p:cNvSpPr>
          <p:nvPr>
            <p:ph type="body" sz="quarter" idx="26" hasCustomPrompt="1"/>
          </p:nvPr>
        </p:nvSpPr>
        <p:spPr>
          <a:xfrm>
            <a:off x="479425" y="1916113"/>
            <a:ext cx="11233150"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917925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White with tagline 3 and subhead">
    <p:bg>
      <p:bgPr>
        <a:solidFill>
          <a:srgbClr val="FFFFFF"/>
        </a:solidFill>
        <a:effectLst/>
      </p:bgPr>
    </p:bg>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7" name="Subhead">
            <a:extLst>
              <a:ext uri="{FF2B5EF4-FFF2-40B4-BE49-F238E27FC236}">
                <a16:creationId xmlns:a16="http://schemas.microsoft.com/office/drawing/2014/main" id="{5B002514-ED67-C26D-6812-43999388789F}"/>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grpSp>
        <p:nvGrpSpPr>
          <p:cNvPr id="11" name="Group 10">
            <a:extLst>
              <a:ext uri="{FF2B5EF4-FFF2-40B4-BE49-F238E27FC236}">
                <a16:creationId xmlns:a16="http://schemas.microsoft.com/office/drawing/2014/main" id="{5000902E-B12D-B760-5C07-536EEF79D302}"/>
              </a:ext>
            </a:extLst>
          </p:cNvPr>
          <p:cNvGrpSpPr/>
          <p:nvPr userDrawn="1"/>
        </p:nvGrpSpPr>
        <p:grpSpPr>
          <a:xfrm>
            <a:off x="407776" y="6338809"/>
            <a:ext cx="3843580" cy="431518"/>
            <a:chOff x="8960218" y="6338210"/>
            <a:chExt cx="3843580" cy="431518"/>
          </a:xfrm>
        </p:grpSpPr>
        <p:pic>
          <p:nvPicPr>
            <p:cNvPr id="10" name="Picture 9">
              <a:extLst>
                <a:ext uri="{FF2B5EF4-FFF2-40B4-BE49-F238E27FC236}">
                  <a16:creationId xmlns:a16="http://schemas.microsoft.com/office/drawing/2014/main" id="{D7512E7E-9CB3-E013-52BF-65D5FC7B9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03749" y="6338210"/>
              <a:ext cx="1720311" cy="431518"/>
            </a:xfrm>
            <a:prstGeom prst="rect">
              <a:avLst/>
            </a:prstGeom>
          </p:spPr>
        </p:pic>
        <p:sp>
          <p:nvSpPr>
            <p:cNvPr id="9" name="TextBox 8">
              <a:extLst>
                <a:ext uri="{FF2B5EF4-FFF2-40B4-BE49-F238E27FC236}">
                  <a16:creationId xmlns:a16="http://schemas.microsoft.com/office/drawing/2014/main" id="{E773E4E8-FF78-D3BA-FAD1-8AB4EAF4E413}"/>
                </a:ext>
              </a:extLst>
            </p:cNvPr>
            <p:cNvSpPr txBox="1"/>
            <p:nvPr userDrawn="1"/>
          </p:nvSpPr>
          <p:spPr>
            <a:xfrm>
              <a:off x="8960218" y="6338210"/>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accent2"/>
                  </a:solidFill>
                  <a:effectLst/>
                  <a:uFillTx/>
                  <a:latin typeface="+mj-lt"/>
                  <a:ea typeface="Helvetica Neue"/>
                  <a:cs typeface="Helvetica Neue"/>
                  <a:sym typeface="Helvetica Neue"/>
                </a:rPr>
                <a:t>We’re free to think long term</a:t>
              </a:r>
            </a:p>
          </p:txBody>
        </p:sp>
      </p:grpSp>
      <p:pic>
        <p:nvPicPr>
          <p:cNvPr id="2" name="Graphic 1">
            <a:extLst>
              <a:ext uri="{FF2B5EF4-FFF2-40B4-BE49-F238E27FC236}">
                <a16:creationId xmlns:a16="http://schemas.microsoft.com/office/drawing/2014/main" id="{F250230A-AEA0-A639-AAA8-562CBB26D71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711629" y="6271794"/>
            <a:ext cx="243416" cy="347737"/>
          </a:xfrm>
          <a:prstGeom prst="rect">
            <a:avLst/>
          </a:prstGeom>
        </p:spPr>
      </p:pic>
      <p:sp>
        <p:nvSpPr>
          <p:cNvPr id="4" name="Text Placeholder 4">
            <a:extLst>
              <a:ext uri="{FF2B5EF4-FFF2-40B4-BE49-F238E27FC236}">
                <a16:creationId xmlns:a16="http://schemas.microsoft.com/office/drawing/2014/main" id="{77D05E75-9A2A-27D5-53A4-01C0517DC8EE}"/>
              </a:ext>
            </a:extLst>
          </p:cNvPr>
          <p:cNvSpPr>
            <a:spLocks noGrp="1"/>
          </p:cNvSpPr>
          <p:nvPr>
            <p:ph type="body" sz="quarter" idx="26" hasCustomPrompt="1"/>
          </p:nvPr>
        </p:nvSpPr>
        <p:spPr>
          <a:xfrm>
            <a:off x="479425" y="1916113"/>
            <a:ext cx="11233150"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710262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hite with tagline 4 and subhead">
    <p:bg>
      <p:bgPr>
        <a:solidFill>
          <a:srgbClr val="FFFFFF"/>
        </a:solidFill>
        <a:effectLst/>
      </p:bgPr>
    </p:bg>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016256A-A32A-FAE9-4D2B-EFB2F630B05A}"/>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chorCtr="0">
            <a:spAutoFit/>
          </a:bodyPr>
          <a:lstStyle>
            <a:lvl1pPr>
              <a:defRPr sz="3600"/>
            </a:lvl1pPr>
          </a:lstStyle>
          <a:p>
            <a:r>
              <a:t>Title Text</a:t>
            </a:r>
          </a:p>
        </p:txBody>
      </p:sp>
      <p:sp>
        <p:nvSpPr>
          <p:cNvPr id="7" name="Subhead">
            <a:extLst>
              <a:ext uri="{FF2B5EF4-FFF2-40B4-BE49-F238E27FC236}">
                <a16:creationId xmlns:a16="http://schemas.microsoft.com/office/drawing/2014/main" id="{5B002514-ED67-C26D-6812-43999388789F}"/>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grpSp>
        <p:nvGrpSpPr>
          <p:cNvPr id="11" name="Group 10">
            <a:extLst>
              <a:ext uri="{FF2B5EF4-FFF2-40B4-BE49-F238E27FC236}">
                <a16:creationId xmlns:a16="http://schemas.microsoft.com/office/drawing/2014/main" id="{5000902E-B12D-B760-5C07-536EEF79D302}"/>
              </a:ext>
            </a:extLst>
          </p:cNvPr>
          <p:cNvGrpSpPr/>
          <p:nvPr userDrawn="1"/>
        </p:nvGrpSpPr>
        <p:grpSpPr>
          <a:xfrm>
            <a:off x="407776" y="6324357"/>
            <a:ext cx="3843580" cy="431518"/>
            <a:chOff x="8960218" y="6323758"/>
            <a:chExt cx="3843580" cy="431518"/>
          </a:xfrm>
        </p:grpSpPr>
        <p:pic>
          <p:nvPicPr>
            <p:cNvPr id="10" name="Picture 9">
              <a:extLst>
                <a:ext uri="{FF2B5EF4-FFF2-40B4-BE49-F238E27FC236}">
                  <a16:creationId xmlns:a16="http://schemas.microsoft.com/office/drawing/2014/main" id="{D7512E7E-9CB3-E013-52BF-65D5FC7B9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450324">
              <a:off x="10358580" y="6323758"/>
              <a:ext cx="1493568" cy="431518"/>
            </a:xfrm>
            <a:prstGeom prst="rect">
              <a:avLst/>
            </a:prstGeom>
          </p:spPr>
        </p:pic>
        <p:sp>
          <p:nvSpPr>
            <p:cNvPr id="9" name="TextBox 8">
              <a:extLst>
                <a:ext uri="{FF2B5EF4-FFF2-40B4-BE49-F238E27FC236}">
                  <a16:creationId xmlns:a16="http://schemas.microsoft.com/office/drawing/2014/main" id="{E773E4E8-FF78-D3BA-FAD1-8AB4EAF4E413}"/>
                </a:ext>
              </a:extLst>
            </p:cNvPr>
            <p:cNvSpPr txBox="1"/>
            <p:nvPr userDrawn="1"/>
          </p:nvSpPr>
          <p:spPr>
            <a:xfrm>
              <a:off x="8960218" y="6338210"/>
              <a:ext cx="384358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1800" b="0" i="0" u="none" strike="noStrike" cap="none" spc="0" normalizeH="0" baseline="0">
                  <a:ln>
                    <a:noFill/>
                  </a:ln>
                  <a:solidFill>
                    <a:schemeClr val="accent2"/>
                  </a:solidFill>
                  <a:effectLst/>
                  <a:uFillTx/>
                  <a:latin typeface="+mj-lt"/>
                  <a:ea typeface="Helvetica Neue"/>
                  <a:cs typeface="Helvetica Neue"/>
                  <a:sym typeface="Helvetica Neue"/>
                </a:rPr>
                <a:t>We’re free to work together</a:t>
              </a:r>
            </a:p>
          </p:txBody>
        </p:sp>
      </p:grpSp>
      <p:pic>
        <p:nvPicPr>
          <p:cNvPr id="3" name="Graphic 2">
            <a:extLst>
              <a:ext uri="{FF2B5EF4-FFF2-40B4-BE49-F238E27FC236}">
                <a16:creationId xmlns:a16="http://schemas.microsoft.com/office/drawing/2014/main" id="{4B49BE05-A167-EFFC-7072-C34393F245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711629" y="6271794"/>
            <a:ext cx="243416" cy="347737"/>
          </a:xfrm>
          <a:prstGeom prst="rect">
            <a:avLst/>
          </a:prstGeom>
        </p:spPr>
      </p:pic>
      <p:sp>
        <p:nvSpPr>
          <p:cNvPr id="4" name="Text Placeholder 4">
            <a:extLst>
              <a:ext uri="{FF2B5EF4-FFF2-40B4-BE49-F238E27FC236}">
                <a16:creationId xmlns:a16="http://schemas.microsoft.com/office/drawing/2014/main" id="{938BC297-992E-695D-6076-DD32C69F2C3B}"/>
              </a:ext>
            </a:extLst>
          </p:cNvPr>
          <p:cNvSpPr>
            <a:spLocks noGrp="1"/>
          </p:cNvSpPr>
          <p:nvPr>
            <p:ph type="body" sz="quarter" idx="26" hasCustomPrompt="1"/>
          </p:nvPr>
        </p:nvSpPr>
        <p:spPr>
          <a:xfrm>
            <a:off x="479425" y="1916113"/>
            <a:ext cx="11233150"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277665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2 column no subhead">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262F628D-C72A-F1E3-14E4-161F0B89B2F4}"/>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4" name="Text Placeholder 4">
            <a:extLst>
              <a:ext uri="{FF2B5EF4-FFF2-40B4-BE49-F238E27FC236}">
                <a16:creationId xmlns:a16="http://schemas.microsoft.com/office/drawing/2014/main" id="{02D70B0A-B7A2-D013-C6CA-8D4659587C40}"/>
              </a:ext>
            </a:extLst>
          </p:cNvPr>
          <p:cNvSpPr>
            <a:spLocks noGrp="1"/>
          </p:cNvSpPr>
          <p:nvPr>
            <p:ph type="body" sz="quarter" idx="26" hasCustomPrompt="1"/>
          </p:nvPr>
        </p:nvSpPr>
        <p:spPr>
          <a:xfrm>
            <a:off x="479425" y="1442301"/>
            <a:ext cx="5421798" cy="4687037"/>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5A509E-7C52-C663-4D3E-BD834697669C}"/>
              </a:ext>
            </a:extLst>
          </p:cNvPr>
          <p:cNvSpPr>
            <a:spLocks noGrp="1"/>
          </p:cNvSpPr>
          <p:nvPr>
            <p:ph type="body" sz="quarter" idx="28" hasCustomPrompt="1"/>
          </p:nvPr>
        </p:nvSpPr>
        <p:spPr>
          <a:xfrm>
            <a:off x="6289831" y="1442301"/>
            <a:ext cx="5421798" cy="4687037"/>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694659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2 column and subhead">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262F628D-C72A-F1E3-14E4-161F0B89B2F4}"/>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3" name="Subhead">
            <a:extLst>
              <a:ext uri="{FF2B5EF4-FFF2-40B4-BE49-F238E27FC236}">
                <a16:creationId xmlns:a16="http://schemas.microsoft.com/office/drawing/2014/main" id="{747F2E5C-991C-396B-3EBD-ABB182ECC1CA}"/>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sp>
        <p:nvSpPr>
          <p:cNvPr id="4" name="Text Placeholder 4">
            <a:extLst>
              <a:ext uri="{FF2B5EF4-FFF2-40B4-BE49-F238E27FC236}">
                <a16:creationId xmlns:a16="http://schemas.microsoft.com/office/drawing/2014/main" id="{02D70B0A-B7A2-D013-C6CA-8D4659587C40}"/>
              </a:ext>
            </a:extLst>
          </p:cNvPr>
          <p:cNvSpPr>
            <a:spLocks noGrp="1"/>
          </p:cNvSpPr>
          <p:nvPr>
            <p:ph type="body" sz="quarter" idx="26" hasCustomPrompt="1"/>
          </p:nvPr>
        </p:nvSpPr>
        <p:spPr>
          <a:xfrm>
            <a:off x="479425" y="1916113"/>
            <a:ext cx="5421798"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5A509E-7C52-C663-4D3E-BD834697669C}"/>
              </a:ext>
            </a:extLst>
          </p:cNvPr>
          <p:cNvSpPr>
            <a:spLocks noGrp="1"/>
          </p:cNvSpPr>
          <p:nvPr>
            <p:ph type="body" sz="quarter" idx="28" hasCustomPrompt="1"/>
          </p:nvPr>
        </p:nvSpPr>
        <p:spPr>
          <a:xfrm>
            <a:off x="6289831" y="1916113"/>
            <a:ext cx="5421798"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652737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3 column no subhead">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A8456FC-5B75-BD20-04C1-00E354D3B485}"/>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7" name="Text Placeholder 4">
            <a:extLst>
              <a:ext uri="{FF2B5EF4-FFF2-40B4-BE49-F238E27FC236}">
                <a16:creationId xmlns:a16="http://schemas.microsoft.com/office/drawing/2014/main" id="{373CDF7C-FCEC-E8B0-36E2-19858DA87019}"/>
              </a:ext>
            </a:extLst>
          </p:cNvPr>
          <p:cNvSpPr>
            <a:spLocks noGrp="1"/>
          </p:cNvSpPr>
          <p:nvPr>
            <p:ph type="body" sz="quarter" idx="26" hasCustomPrompt="1"/>
          </p:nvPr>
        </p:nvSpPr>
        <p:spPr>
          <a:xfrm>
            <a:off x="479425" y="1451729"/>
            <a:ext cx="3598770" cy="4677610"/>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4">
            <a:extLst>
              <a:ext uri="{FF2B5EF4-FFF2-40B4-BE49-F238E27FC236}">
                <a16:creationId xmlns:a16="http://schemas.microsoft.com/office/drawing/2014/main" id="{E52D1F89-A82A-1736-3EE9-F78E6542127D}"/>
              </a:ext>
            </a:extLst>
          </p:cNvPr>
          <p:cNvSpPr>
            <a:spLocks noGrp="1"/>
          </p:cNvSpPr>
          <p:nvPr>
            <p:ph type="body" sz="quarter" idx="27" hasCustomPrompt="1"/>
          </p:nvPr>
        </p:nvSpPr>
        <p:spPr>
          <a:xfrm>
            <a:off x="4296615" y="1451728"/>
            <a:ext cx="3598770" cy="4677610"/>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E59F22C2-DFC4-A04E-F239-F148C5AEDE4E}"/>
              </a:ext>
            </a:extLst>
          </p:cNvPr>
          <p:cNvSpPr>
            <a:spLocks noGrp="1"/>
          </p:cNvSpPr>
          <p:nvPr>
            <p:ph type="body" sz="quarter" idx="28" hasCustomPrompt="1"/>
          </p:nvPr>
        </p:nvSpPr>
        <p:spPr>
          <a:xfrm>
            <a:off x="8112859" y="1451727"/>
            <a:ext cx="3598770" cy="4677610"/>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78673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divi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9544C-D627-D3CA-2D3A-661FF69241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4" y="0"/>
            <a:ext cx="12190412" cy="6858000"/>
          </a:xfrm>
          <a:prstGeom prst="rect">
            <a:avLst/>
          </a:prstGeom>
        </p:spPr>
      </p:pic>
      <p:sp>
        <p:nvSpPr>
          <p:cNvPr id="3" name="Title Text">
            <a:extLst>
              <a:ext uri="{FF2B5EF4-FFF2-40B4-BE49-F238E27FC236}">
                <a16:creationId xmlns:a16="http://schemas.microsoft.com/office/drawing/2014/main" id="{672B6746-0C09-4F0E-A124-0A4157AC41E1}"/>
              </a:ext>
            </a:extLst>
          </p:cNvPr>
          <p:cNvSpPr txBox="1">
            <a:spLocks noGrp="1"/>
          </p:cNvSpPr>
          <p:nvPr>
            <p:ph type="title" hasCustomPrompt="1"/>
          </p:nvPr>
        </p:nvSpPr>
        <p:spPr>
          <a:xfrm>
            <a:off x="479425" y="2767740"/>
            <a:ext cx="11227370" cy="6935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chorCtr="0">
            <a:spAutoFit/>
          </a:bodyPr>
          <a:lstStyle>
            <a:lvl1pPr algn="ctr">
              <a:defRPr sz="4800"/>
            </a:lvl1pPr>
          </a:lstStyle>
          <a:p>
            <a:r>
              <a:rPr lang="en-GB"/>
              <a:t>Divider Title</a:t>
            </a:r>
            <a:endParaRPr/>
          </a:p>
        </p:txBody>
      </p:sp>
    </p:spTree>
    <p:extLst>
      <p:ext uri="{BB962C8B-B14F-4D97-AF65-F5344CB8AC3E}">
        <p14:creationId xmlns:p14="http://schemas.microsoft.com/office/powerpoint/2010/main" val="27621026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3 column and subhead">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7A8456FC-5B75-BD20-04C1-00E354D3B485}"/>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3" name="Subhead">
            <a:extLst>
              <a:ext uri="{FF2B5EF4-FFF2-40B4-BE49-F238E27FC236}">
                <a16:creationId xmlns:a16="http://schemas.microsoft.com/office/drawing/2014/main" id="{C0C12092-37A7-C935-5C56-49E5A35FE88A}"/>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sp>
        <p:nvSpPr>
          <p:cNvPr id="7" name="Text Placeholder 4">
            <a:extLst>
              <a:ext uri="{FF2B5EF4-FFF2-40B4-BE49-F238E27FC236}">
                <a16:creationId xmlns:a16="http://schemas.microsoft.com/office/drawing/2014/main" id="{373CDF7C-FCEC-E8B0-36E2-19858DA87019}"/>
              </a:ext>
            </a:extLst>
          </p:cNvPr>
          <p:cNvSpPr>
            <a:spLocks noGrp="1"/>
          </p:cNvSpPr>
          <p:nvPr>
            <p:ph type="body" sz="quarter" idx="26" hasCustomPrompt="1"/>
          </p:nvPr>
        </p:nvSpPr>
        <p:spPr>
          <a:xfrm>
            <a:off x="479425" y="1916113"/>
            <a:ext cx="3598770"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4">
            <a:extLst>
              <a:ext uri="{FF2B5EF4-FFF2-40B4-BE49-F238E27FC236}">
                <a16:creationId xmlns:a16="http://schemas.microsoft.com/office/drawing/2014/main" id="{E52D1F89-A82A-1736-3EE9-F78E6542127D}"/>
              </a:ext>
            </a:extLst>
          </p:cNvPr>
          <p:cNvSpPr>
            <a:spLocks noGrp="1"/>
          </p:cNvSpPr>
          <p:nvPr>
            <p:ph type="body" sz="quarter" idx="27" hasCustomPrompt="1"/>
          </p:nvPr>
        </p:nvSpPr>
        <p:spPr>
          <a:xfrm>
            <a:off x="4296615" y="1916112"/>
            <a:ext cx="3598770"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E59F22C2-DFC4-A04E-F239-F148C5AEDE4E}"/>
              </a:ext>
            </a:extLst>
          </p:cNvPr>
          <p:cNvSpPr>
            <a:spLocks noGrp="1"/>
          </p:cNvSpPr>
          <p:nvPr>
            <p:ph type="body" sz="quarter" idx="28" hasCustomPrompt="1"/>
          </p:nvPr>
        </p:nvSpPr>
        <p:spPr>
          <a:xfrm>
            <a:off x="8112859" y="1916111"/>
            <a:ext cx="3598770" cy="4213225"/>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817451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2 column + image and subhea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723C44D-AB93-A722-4446-718972EC8660}"/>
              </a:ext>
            </a:extLst>
          </p:cNvPr>
          <p:cNvSpPr>
            <a:spLocks noGrp="1"/>
          </p:cNvSpPr>
          <p:nvPr>
            <p:ph sz="quarter" idx="28" hasCustomPrompt="1"/>
          </p:nvPr>
        </p:nvSpPr>
        <p:spPr>
          <a:xfrm>
            <a:off x="8066636" y="1921150"/>
            <a:ext cx="3639847" cy="4211419"/>
          </a:xfrm>
          <a:prstGeom prst="rect">
            <a:avLst/>
          </a:prstGeom>
        </p:spPr>
        <p:txBody>
          <a:bodyPr/>
          <a:lstStyle>
            <a:lvl1pPr marL="0" indent="0">
              <a:buNone/>
              <a:defRPr>
                <a:solidFill>
                  <a:schemeClr val="tx1"/>
                </a:solidFill>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add media</a:t>
            </a:r>
            <a:endParaRPr lang="en-US"/>
          </a:p>
        </p:txBody>
      </p:sp>
      <p:sp>
        <p:nvSpPr>
          <p:cNvPr id="2" name="Title Text">
            <a:extLst>
              <a:ext uri="{FF2B5EF4-FFF2-40B4-BE49-F238E27FC236}">
                <a16:creationId xmlns:a16="http://schemas.microsoft.com/office/drawing/2014/main" id="{AF4BB8D3-8736-CA09-8F44-E9AC15A6768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3" name="Subhead">
            <a:extLst>
              <a:ext uri="{FF2B5EF4-FFF2-40B4-BE49-F238E27FC236}">
                <a16:creationId xmlns:a16="http://schemas.microsoft.com/office/drawing/2014/main" id="{FF980E5A-B2E7-23D2-70D5-98F15B46BF0C}"/>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sp>
        <p:nvSpPr>
          <p:cNvPr id="6" name="Text Placeholder 5">
            <a:extLst>
              <a:ext uri="{FF2B5EF4-FFF2-40B4-BE49-F238E27FC236}">
                <a16:creationId xmlns:a16="http://schemas.microsoft.com/office/drawing/2014/main" id="{D6A31334-1B79-4D88-90A0-470AA6301DB4}"/>
              </a:ext>
            </a:extLst>
          </p:cNvPr>
          <p:cNvSpPr>
            <a:spLocks noGrp="1"/>
          </p:cNvSpPr>
          <p:nvPr>
            <p:ph type="body" sz="quarter" idx="30" hasCustomPrompt="1"/>
          </p:nvPr>
        </p:nvSpPr>
        <p:spPr>
          <a:xfrm>
            <a:off x="485268" y="1906893"/>
            <a:ext cx="3598863" cy="1522107"/>
          </a:xfrm>
          <a:prstGeom prst="rect">
            <a:avLst/>
          </a:prstGeom>
        </p:spPr>
        <p:txBody>
          <a:bodyPr wrap="square"/>
          <a:lstStyle>
            <a:lvl3pPr marL="342900" indent="-342900">
              <a:buClr>
                <a:schemeClr val="tx2"/>
              </a:buClr>
              <a:defRPr/>
            </a:lvl3pPr>
            <a:lvl4pPr marL="622300" indent="-285750">
              <a:buClr>
                <a:schemeClr val="tx2"/>
              </a:buClr>
              <a:defRPr/>
            </a:lvl4pPr>
            <a:lvl5pPr marL="895350" indent="-285750">
              <a:buClr>
                <a:schemeClr val="tx2"/>
              </a:buClr>
              <a:defRPr/>
            </a:lvl5pPr>
          </a:lstStyle>
          <a:p>
            <a:pPr lvl="2"/>
            <a:r>
              <a:rPr lang="en-US"/>
              <a:t>Body copy small</a:t>
            </a:r>
          </a:p>
          <a:p>
            <a:pPr lvl="3"/>
            <a:r>
              <a:rPr lang="en-US"/>
              <a:t>Fourth level</a:t>
            </a:r>
          </a:p>
          <a:p>
            <a:pPr lvl="4"/>
            <a:r>
              <a:rPr lang="en-US"/>
              <a:t>Fifth level</a:t>
            </a:r>
            <a:endParaRPr lang="en-GB"/>
          </a:p>
        </p:txBody>
      </p:sp>
      <p:sp>
        <p:nvSpPr>
          <p:cNvPr id="7" name="Text Placeholder 5">
            <a:extLst>
              <a:ext uri="{FF2B5EF4-FFF2-40B4-BE49-F238E27FC236}">
                <a16:creationId xmlns:a16="http://schemas.microsoft.com/office/drawing/2014/main" id="{AE58C923-A31E-4B0F-6865-BA3234F43CED}"/>
              </a:ext>
            </a:extLst>
          </p:cNvPr>
          <p:cNvSpPr>
            <a:spLocks noGrp="1"/>
          </p:cNvSpPr>
          <p:nvPr>
            <p:ph type="body" sz="quarter" idx="31" hasCustomPrompt="1"/>
          </p:nvPr>
        </p:nvSpPr>
        <p:spPr>
          <a:xfrm>
            <a:off x="4275952" y="1906892"/>
            <a:ext cx="3598863" cy="1522107"/>
          </a:xfrm>
          <a:prstGeom prst="rect">
            <a:avLst/>
          </a:prstGeom>
        </p:spPr>
        <p:txBody>
          <a:bodyPr wrap="square"/>
          <a:lstStyle>
            <a:lvl3pPr marL="342900" indent="-342900">
              <a:buClr>
                <a:schemeClr val="tx2"/>
              </a:buClr>
              <a:defRPr/>
            </a:lvl3pPr>
            <a:lvl4pPr marL="622300" indent="-285750">
              <a:buClr>
                <a:schemeClr val="tx2"/>
              </a:buClr>
              <a:defRPr/>
            </a:lvl4pPr>
            <a:lvl5pPr marL="895350" indent="-285750">
              <a:buClr>
                <a:schemeClr val="tx2"/>
              </a:buClr>
              <a:defRPr/>
            </a:lvl5pPr>
          </a:lstStyle>
          <a:p>
            <a:pPr lvl="2"/>
            <a:r>
              <a:rPr lang="en-US"/>
              <a:t>Body copy small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50989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1 column + image">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5F720239-A7B8-299D-F759-1DB448C3D666}"/>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
        <p:nvSpPr>
          <p:cNvPr id="3" name="Subhead">
            <a:extLst>
              <a:ext uri="{FF2B5EF4-FFF2-40B4-BE49-F238E27FC236}">
                <a16:creationId xmlns:a16="http://schemas.microsoft.com/office/drawing/2014/main" id="{1B98C07F-1FEA-4C86-20CA-9CCA5C60111A}"/>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rgbClr val="001A69"/>
                </a:solidFill>
                <a:latin typeface="+mj-lt"/>
                <a:ea typeface="Klarheit Grotesk Book"/>
                <a:cs typeface="Klarheit Grotesk Book"/>
                <a:sym typeface="Klarheit Grotesk TRIAL Book"/>
              </a:defRPr>
            </a:lvl1pPr>
          </a:lstStyle>
          <a:p>
            <a:r>
              <a:rPr lang="en-GB"/>
              <a:t>Subhead</a:t>
            </a:r>
            <a:endParaRPr/>
          </a:p>
        </p:txBody>
      </p:sp>
      <p:sp>
        <p:nvSpPr>
          <p:cNvPr id="4" name="Content Placeholder 2">
            <a:extLst>
              <a:ext uri="{FF2B5EF4-FFF2-40B4-BE49-F238E27FC236}">
                <a16:creationId xmlns:a16="http://schemas.microsoft.com/office/drawing/2014/main" id="{65A62719-6146-3F32-E9E4-EF15D6D7A1A5}"/>
              </a:ext>
            </a:extLst>
          </p:cNvPr>
          <p:cNvSpPr>
            <a:spLocks noGrp="1"/>
          </p:cNvSpPr>
          <p:nvPr>
            <p:ph sz="quarter" idx="28" hasCustomPrompt="1"/>
          </p:nvPr>
        </p:nvSpPr>
        <p:spPr>
          <a:xfrm>
            <a:off x="480122" y="1921150"/>
            <a:ext cx="11226361" cy="4211419"/>
          </a:xfrm>
          <a:prstGeom prst="rect">
            <a:avLst/>
          </a:prstGeom>
        </p:spPr>
        <p:txBody>
          <a:bodyPr/>
          <a:lstStyle>
            <a:lvl1pPr marL="0" indent="0">
              <a:buNone/>
              <a:defRPr>
                <a:solidFill>
                  <a:schemeClr val="tx1"/>
                </a:solidFill>
              </a:defRPr>
            </a:lvl1pPr>
            <a:lvl2pPr>
              <a:defRPr>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add media</a:t>
            </a:r>
            <a:endParaRPr lang="en-US"/>
          </a:p>
        </p:txBody>
      </p:sp>
    </p:spTree>
    <p:extLst>
      <p:ext uri="{BB962C8B-B14F-4D97-AF65-F5344CB8AC3E}">
        <p14:creationId xmlns:p14="http://schemas.microsoft.com/office/powerpoint/2010/main" val="257729489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boxes ">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784D1E-E3F2-862B-1357-6292C8D65B79}"/>
              </a:ext>
            </a:extLst>
          </p:cNvPr>
          <p:cNvSpPr>
            <a:spLocks noGrp="1"/>
          </p:cNvSpPr>
          <p:nvPr>
            <p:ph sz="quarter" idx="25" hasCustomPrompt="1"/>
          </p:nvPr>
        </p:nvSpPr>
        <p:spPr>
          <a:xfrm>
            <a:off x="445912" y="1923891"/>
            <a:ext cx="2683945" cy="1512887"/>
          </a:xfrm>
          <a:prstGeom prst="rect">
            <a:avLst/>
          </a:prstGeom>
        </p:spPr>
        <p:txBody>
          <a:bodyPr>
            <a:normAutofit/>
          </a:bodyPr>
          <a:lstStyle>
            <a:lvl1pPr marL="0" indent="0">
              <a:buNone/>
              <a:defRPr sz="2000"/>
            </a:lvl1pPr>
            <a:lvl2pPr>
              <a:defRPr>
                <a:latin typeface="+mn-lt"/>
              </a:defRPr>
            </a:lvl2pPr>
          </a:lstStyle>
          <a:p>
            <a:pPr lvl="0"/>
            <a:r>
              <a:rPr lang="en-US"/>
              <a:t>Insert image or icon</a:t>
            </a:r>
          </a:p>
        </p:txBody>
      </p:sp>
      <p:sp>
        <p:nvSpPr>
          <p:cNvPr id="9" name="Content Placeholder 2">
            <a:extLst>
              <a:ext uri="{FF2B5EF4-FFF2-40B4-BE49-F238E27FC236}">
                <a16:creationId xmlns:a16="http://schemas.microsoft.com/office/drawing/2014/main" id="{E13298EC-5A61-8FB8-4E3D-4B25A232B266}"/>
              </a:ext>
            </a:extLst>
          </p:cNvPr>
          <p:cNvSpPr>
            <a:spLocks noGrp="1"/>
          </p:cNvSpPr>
          <p:nvPr>
            <p:ph sz="quarter" idx="26" hasCustomPrompt="1"/>
          </p:nvPr>
        </p:nvSpPr>
        <p:spPr>
          <a:xfrm>
            <a:off x="3309720" y="1935383"/>
            <a:ext cx="2683945" cy="1512887"/>
          </a:xfrm>
          <a:prstGeom prst="rect">
            <a:avLst/>
          </a:prstGeom>
        </p:spPr>
        <p:txBody>
          <a:bodyPr>
            <a:normAutofit/>
          </a:bodyPr>
          <a:lstStyle>
            <a:lvl1pPr marL="0" indent="0">
              <a:buNone/>
              <a:defRPr sz="2000"/>
            </a:lvl1pPr>
            <a:lvl2pPr>
              <a:defRPr>
                <a:latin typeface="+mn-lt"/>
              </a:defRPr>
            </a:lvl2pPr>
          </a:lstStyle>
          <a:p>
            <a:pPr lvl="0"/>
            <a:r>
              <a:rPr lang="en-US"/>
              <a:t>Insert image or icon</a:t>
            </a:r>
          </a:p>
        </p:txBody>
      </p:sp>
      <p:sp>
        <p:nvSpPr>
          <p:cNvPr id="10" name="Content Placeholder 2">
            <a:extLst>
              <a:ext uri="{FF2B5EF4-FFF2-40B4-BE49-F238E27FC236}">
                <a16:creationId xmlns:a16="http://schemas.microsoft.com/office/drawing/2014/main" id="{85B031DB-E498-A59C-990F-5236A75E8AE9}"/>
              </a:ext>
            </a:extLst>
          </p:cNvPr>
          <p:cNvSpPr>
            <a:spLocks noGrp="1"/>
          </p:cNvSpPr>
          <p:nvPr>
            <p:ph sz="quarter" idx="27" hasCustomPrompt="1"/>
          </p:nvPr>
        </p:nvSpPr>
        <p:spPr>
          <a:xfrm>
            <a:off x="6157111" y="1924742"/>
            <a:ext cx="2683945" cy="1512887"/>
          </a:xfrm>
          <a:prstGeom prst="rect">
            <a:avLst/>
          </a:prstGeom>
        </p:spPr>
        <p:txBody>
          <a:bodyPr>
            <a:normAutofit/>
          </a:bodyPr>
          <a:lstStyle>
            <a:lvl1pPr marL="0" indent="0">
              <a:buNone/>
              <a:defRPr sz="2000"/>
            </a:lvl1pPr>
            <a:lvl2pPr>
              <a:defRPr>
                <a:latin typeface="+mn-lt"/>
              </a:defRPr>
            </a:lvl2pPr>
          </a:lstStyle>
          <a:p>
            <a:pPr lvl="0"/>
            <a:r>
              <a:rPr lang="en-US"/>
              <a:t>Insert image or icon</a:t>
            </a:r>
          </a:p>
        </p:txBody>
      </p:sp>
      <p:sp>
        <p:nvSpPr>
          <p:cNvPr id="11" name="Content Placeholder 2">
            <a:extLst>
              <a:ext uri="{FF2B5EF4-FFF2-40B4-BE49-F238E27FC236}">
                <a16:creationId xmlns:a16="http://schemas.microsoft.com/office/drawing/2014/main" id="{7B87C4C0-70AE-ED34-29E3-10AD5C722AE9}"/>
              </a:ext>
            </a:extLst>
          </p:cNvPr>
          <p:cNvSpPr>
            <a:spLocks noGrp="1"/>
          </p:cNvSpPr>
          <p:nvPr>
            <p:ph sz="quarter" idx="28" hasCustomPrompt="1"/>
          </p:nvPr>
        </p:nvSpPr>
        <p:spPr>
          <a:xfrm>
            <a:off x="9029376" y="1916113"/>
            <a:ext cx="2685453" cy="1512887"/>
          </a:xfrm>
          <a:prstGeom prst="rect">
            <a:avLst/>
          </a:prstGeom>
        </p:spPr>
        <p:txBody>
          <a:bodyPr>
            <a:normAutofit/>
          </a:bodyPr>
          <a:lstStyle>
            <a:lvl1pPr marL="0" indent="0">
              <a:buNone/>
              <a:defRPr sz="2000"/>
            </a:lvl1pPr>
            <a:lvl2pPr>
              <a:defRPr>
                <a:latin typeface="+mn-lt"/>
              </a:defRPr>
            </a:lvl2pPr>
          </a:lstStyle>
          <a:p>
            <a:pPr lvl="0"/>
            <a:r>
              <a:rPr lang="en-US"/>
              <a:t>Insert image or icon</a:t>
            </a:r>
          </a:p>
        </p:txBody>
      </p:sp>
      <p:sp>
        <p:nvSpPr>
          <p:cNvPr id="12" name="Title 2">
            <a:extLst>
              <a:ext uri="{FF2B5EF4-FFF2-40B4-BE49-F238E27FC236}">
                <a16:creationId xmlns:a16="http://schemas.microsoft.com/office/drawing/2014/main" id="{315CD501-5FC3-7E37-6777-070F0507AFA3}"/>
              </a:ext>
            </a:extLst>
          </p:cNvPr>
          <p:cNvSpPr>
            <a:spLocks noGrp="1"/>
          </p:cNvSpPr>
          <p:nvPr>
            <p:ph type="title" hasCustomPrompt="1"/>
          </p:nvPr>
        </p:nvSpPr>
        <p:spPr>
          <a:xfrm>
            <a:off x="485268" y="476252"/>
            <a:ext cx="11226361" cy="545790"/>
          </a:xfrm>
        </p:spPr>
        <p:txBody>
          <a:bodyPr/>
          <a:lstStyle/>
          <a:p>
            <a:r>
              <a:rPr lang="en-US"/>
              <a:t>This is a slide for presenting 4 key messages</a:t>
            </a:r>
          </a:p>
        </p:txBody>
      </p:sp>
      <p:sp>
        <p:nvSpPr>
          <p:cNvPr id="2" name="Subhead">
            <a:extLst>
              <a:ext uri="{FF2B5EF4-FFF2-40B4-BE49-F238E27FC236}">
                <a16:creationId xmlns:a16="http://schemas.microsoft.com/office/drawing/2014/main" id="{FBD0E2F4-EAE3-DB45-056B-5CB34E5A8D34}"/>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sp>
        <p:nvSpPr>
          <p:cNvPr id="18" name="Text Placeholder 13">
            <a:extLst>
              <a:ext uri="{FF2B5EF4-FFF2-40B4-BE49-F238E27FC236}">
                <a16:creationId xmlns:a16="http://schemas.microsoft.com/office/drawing/2014/main" id="{7D7FF42F-A592-4C5E-C7DF-7EF549DFE001}"/>
              </a:ext>
            </a:extLst>
          </p:cNvPr>
          <p:cNvSpPr>
            <a:spLocks noGrp="1"/>
          </p:cNvSpPr>
          <p:nvPr>
            <p:ph type="body" sz="quarter" idx="33"/>
          </p:nvPr>
        </p:nvSpPr>
        <p:spPr>
          <a:xfrm>
            <a:off x="9029871" y="3424618"/>
            <a:ext cx="2684462" cy="2719387"/>
          </a:xfrm>
          <a:prstGeom prst="rect">
            <a:avLst/>
          </a:prstGeom>
          <a:solidFill>
            <a:srgbClr val="4BE2DD"/>
          </a:solidFill>
        </p:spPr>
        <p:txBody>
          <a:bodyPr>
            <a:normAutofit/>
          </a:bodyPr>
          <a:lstStyle>
            <a:lvl1pPr marL="457200" indent="-457200">
              <a:buFont typeface="Arial" panose="020B0604020202020204" pitchFamily="34" charset="0"/>
              <a:buChar char="•"/>
              <a:defRPr sz="2800">
                <a:solidFill>
                  <a:srgbClr val="001A69"/>
                </a:solidFill>
              </a:defRPr>
            </a:lvl1pPr>
            <a:lvl2pPr>
              <a:defRPr>
                <a:solidFill>
                  <a:srgbClr val="001A69"/>
                </a:solidFill>
              </a:defRPr>
            </a:lvl2pPr>
            <a:lvl3pPr>
              <a:defRPr>
                <a:solidFill>
                  <a:srgbClr val="001A69"/>
                </a:solidFill>
              </a:defRPr>
            </a:lvl3pPr>
            <a:lvl4pPr>
              <a:defRPr>
                <a:solidFill>
                  <a:srgbClr val="001A69"/>
                </a:solidFill>
              </a:defRPr>
            </a:lvl4pPr>
            <a:lvl5pPr>
              <a:defRPr>
                <a:solidFill>
                  <a:srgbClr val="001A69"/>
                </a:solidFill>
              </a:defRPr>
            </a:lvl5pPr>
            <a:lvl6pPr>
              <a:defRPr>
                <a:solidFill>
                  <a:srgbClr val="001A69"/>
                </a:solidFill>
              </a:defRPr>
            </a:lvl6pPr>
          </a:lstStyle>
          <a:p>
            <a:pPr lvl="0"/>
            <a:endParaRPr lang="en-GB"/>
          </a:p>
        </p:txBody>
      </p:sp>
      <p:sp>
        <p:nvSpPr>
          <p:cNvPr id="34" name="Text Placeholder 13">
            <a:extLst>
              <a:ext uri="{FF2B5EF4-FFF2-40B4-BE49-F238E27FC236}">
                <a16:creationId xmlns:a16="http://schemas.microsoft.com/office/drawing/2014/main" id="{A8107759-F22A-B710-763F-D8981A6A7870}"/>
              </a:ext>
            </a:extLst>
          </p:cNvPr>
          <p:cNvSpPr>
            <a:spLocks noGrp="1"/>
          </p:cNvSpPr>
          <p:nvPr>
            <p:ph type="body" sz="quarter" idx="40"/>
          </p:nvPr>
        </p:nvSpPr>
        <p:spPr>
          <a:xfrm>
            <a:off x="445912" y="3455110"/>
            <a:ext cx="2684462" cy="2719387"/>
          </a:xfrm>
          <a:prstGeom prst="rect">
            <a:avLst/>
          </a:prstGeom>
          <a:solidFill>
            <a:srgbClr val="001A69"/>
          </a:solidFill>
        </p:spPr>
        <p:txBody>
          <a:bodyPr>
            <a:normAutofit/>
          </a:bodyPr>
          <a:lstStyle>
            <a:lvl1pPr marL="457200" indent="-457200">
              <a:buFont typeface="Arial" panose="020B0604020202020204" pitchFamily="34" charset="0"/>
              <a:buChar cha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GB"/>
          </a:p>
        </p:txBody>
      </p:sp>
      <p:sp>
        <p:nvSpPr>
          <p:cNvPr id="36" name="Text Placeholder 35">
            <a:extLst>
              <a:ext uri="{FF2B5EF4-FFF2-40B4-BE49-F238E27FC236}">
                <a16:creationId xmlns:a16="http://schemas.microsoft.com/office/drawing/2014/main" id="{A0EF8806-EA73-332A-71D9-35BE479FD320}"/>
              </a:ext>
            </a:extLst>
          </p:cNvPr>
          <p:cNvSpPr>
            <a:spLocks noGrp="1"/>
          </p:cNvSpPr>
          <p:nvPr>
            <p:ph type="body" sz="quarter" idx="41"/>
          </p:nvPr>
        </p:nvSpPr>
        <p:spPr>
          <a:xfrm>
            <a:off x="3293303" y="3455110"/>
            <a:ext cx="2684463" cy="2719387"/>
          </a:xfrm>
          <a:prstGeom prst="rect">
            <a:avLst/>
          </a:prstGeom>
          <a:solidFill>
            <a:srgbClr val="D9EEFF"/>
          </a:solidFill>
        </p:spPr>
        <p:txBody>
          <a:bodyPr/>
          <a:lstStyle>
            <a:lvl1pPr marL="457200" indent="-457200">
              <a:buFont typeface="Arial" panose="020B0604020202020204" pitchFamily="34" charset="0"/>
              <a:buChar char="•"/>
              <a:defRPr sz="2800">
                <a:solidFill>
                  <a:srgbClr val="001A69"/>
                </a:solidFill>
              </a:defRPr>
            </a:lvl1pPr>
            <a:lvl2pPr>
              <a:defRPr>
                <a:solidFill>
                  <a:srgbClr val="001A69"/>
                </a:solidFill>
              </a:defRPr>
            </a:lvl2pPr>
            <a:lvl3pPr>
              <a:defRPr>
                <a:solidFill>
                  <a:srgbClr val="001A69"/>
                </a:solidFill>
              </a:defRPr>
            </a:lvl3pPr>
            <a:lvl4pPr>
              <a:defRPr>
                <a:solidFill>
                  <a:srgbClr val="001A69"/>
                </a:solidFill>
              </a:defRPr>
            </a:lvl4pPr>
            <a:lvl5pPr marL="1614488" indent="-285750" algn="l">
              <a:buFont typeface="Arial" panose="020B0604020202020204" pitchFamily="34" charset="0"/>
              <a:buChar char="•"/>
              <a:defRPr>
                <a:solidFill>
                  <a:srgbClr val="001A69"/>
                </a:solidFill>
              </a:defRPr>
            </a:lvl5pPr>
            <a:lvl6pPr>
              <a:defRPr>
                <a:solidFill>
                  <a:srgbClr val="001A69"/>
                </a:solidFill>
              </a:defRPr>
            </a:lvl6pPr>
          </a:lstStyle>
          <a:p>
            <a:pPr lvl="0"/>
            <a:endParaRPr lang="en-GB"/>
          </a:p>
        </p:txBody>
      </p:sp>
      <p:sp>
        <p:nvSpPr>
          <p:cNvPr id="37" name="Text Placeholder 13">
            <a:extLst>
              <a:ext uri="{FF2B5EF4-FFF2-40B4-BE49-F238E27FC236}">
                <a16:creationId xmlns:a16="http://schemas.microsoft.com/office/drawing/2014/main" id="{33844F22-E752-5510-9F71-3B462E6B82C0}"/>
              </a:ext>
            </a:extLst>
          </p:cNvPr>
          <p:cNvSpPr>
            <a:spLocks noGrp="1"/>
          </p:cNvSpPr>
          <p:nvPr>
            <p:ph type="body" sz="quarter" idx="42"/>
          </p:nvPr>
        </p:nvSpPr>
        <p:spPr>
          <a:xfrm>
            <a:off x="6156852" y="3455110"/>
            <a:ext cx="2684462" cy="2719387"/>
          </a:xfrm>
          <a:prstGeom prst="rect">
            <a:avLst/>
          </a:prstGeom>
          <a:solidFill>
            <a:schemeClr val="accent3">
              <a:lumMod val="60000"/>
              <a:lumOff val="40000"/>
            </a:schemeClr>
          </a:solidFill>
        </p:spPr>
        <p:txBody>
          <a:bodyPr>
            <a:normAutofit/>
          </a:bodyPr>
          <a:lstStyle>
            <a:lvl1pPr marL="457200" indent="-457200">
              <a:buFont typeface="Arial" panose="020B0604020202020204" pitchFamily="34" charset="0"/>
              <a:buChar char="•"/>
              <a:defRPr sz="2800">
                <a:solidFill>
                  <a:srgbClr val="001A69"/>
                </a:solidFill>
              </a:defRPr>
            </a:lvl1pPr>
            <a:lvl2pPr>
              <a:defRPr>
                <a:solidFill>
                  <a:srgbClr val="001A69"/>
                </a:solidFill>
              </a:defRPr>
            </a:lvl2pPr>
            <a:lvl3pPr>
              <a:defRPr>
                <a:solidFill>
                  <a:srgbClr val="001A69"/>
                </a:solidFill>
              </a:defRPr>
            </a:lvl3pPr>
            <a:lvl4pPr>
              <a:defRPr>
                <a:solidFill>
                  <a:srgbClr val="001A69"/>
                </a:solidFill>
              </a:defRPr>
            </a:lvl4pPr>
            <a:lvl5pPr>
              <a:defRPr>
                <a:solidFill>
                  <a:srgbClr val="001A69"/>
                </a:solidFill>
              </a:defRPr>
            </a:lvl5pPr>
            <a:lvl6pPr>
              <a:defRPr>
                <a:solidFill>
                  <a:srgbClr val="001A69"/>
                </a:solidFill>
              </a:defRPr>
            </a:lvl6pPr>
          </a:lstStyle>
          <a:p>
            <a:pPr lvl="0"/>
            <a:endParaRPr lang="en-GB"/>
          </a:p>
        </p:txBody>
      </p:sp>
    </p:spTree>
    <p:extLst>
      <p:ext uri="{BB962C8B-B14F-4D97-AF65-F5344CB8AC3E}">
        <p14:creationId xmlns:p14="http://schemas.microsoft.com/office/powerpoint/2010/main" val="308895686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highligh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16593C-4F70-1C0A-BF03-9DC8A6B80E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05655" y="3602182"/>
            <a:ext cx="5301077" cy="2248871"/>
          </a:xfrm>
          <a:prstGeom prst="rect">
            <a:avLst/>
          </a:prstGeom>
        </p:spPr>
      </p:pic>
      <p:sp>
        <p:nvSpPr>
          <p:cNvPr id="12" name="Title 2">
            <a:extLst>
              <a:ext uri="{FF2B5EF4-FFF2-40B4-BE49-F238E27FC236}">
                <a16:creationId xmlns:a16="http://schemas.microsoft.com/office/drawing/2014/main" id="{315CD501-5FC3-7E37-6777-070F0507AFA3}"/>
              </a:ext>
            </a:extLst>
          </p:cNvPr>
          <p:cNvSpPr>
            <a:spLocks noGrp="1"/>
          </p:cNvSpPr>
          <p:nvPr>
            <p:ph type="title" hasCustomPrompt="1"/>
          </p:nvPr>
        </p:nvSpPr>
        <p:spPr>
          <a:xfrm>
            <a:off x="485268" y="476252"/>
            <a:ext cx="11226361" cy="545790"/>
          </a:xfrm>
        </p:spPr>
        <p:txBody>
          <a:bodyPr/>
          <a:lstStyle/>
          <a:p>
            <a:r>
              <a:rPr lang="en-US"/>
              <a:t>This is a slide for presenting 3 key messages</a:t>
            </a:r>
          </a:p>
        </p:txBody>
      </p:sp>
      <p:pic>
        <p:nvPicPr>
          <p:cNvPr id="2" name="Picture 1">
            <a:extLst>
              <a:ext uri="{FF2B5EF4-FFF2-40B4-BE49-F238E27FC236}">
                <a16:creationId xmlns:a16="http://schemas.microsoft.com/office/drawing/2014/main" id="{0A6338F6-B0EC-29B9-63C6-E9C6DC83FF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4991577" y="1692779"/>
            <a:ext cx="3645794" cy="1818281"/>
          </a:xfrm>
          <a:prstGeom prst="rect">
            <a:avLst/>
          </a:prstGeom>
        </p:spPr>
      </p:pic>
      <p:pic>
        <p:nvPicPr>
          <p:cNvPr id="3" name="Picture 2">
            <a:extLst>
              <a:ext uri="{FF2B5EF4-FFF2-40B4-BE49-F238E27FC236}">
                <a16:creationId xmlns:a16="http://schemas.microsoft.com/office/drawing/2014/main" id="{EC3397D9-0BFE-9DB6-2EAE-FC9C684845C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85268" y="3500841"/>
            <a:ext cx="5536841" cy="2761413"/>
          </a:xfrm>
          <a:prstGeom prst="rect">
            <a:avLst/>
          </a:prstGeom>
        </p:spPr>
      </p:pic>
      <p:sp>
        <p:nvSpPr>
          <p:cNvPr id="5" name="body copy medium">
            <a:extLst>
              <a:ext uri="{FF2B5EF4-FFF2-40B4-BE49-F238E27FC236}">
                <a16:creationId xmlns:a16="http://schemas.microsoft.com/office/drawing/2014/main" id="{D2758EAE-8CB7-AE1B-1FB1-9E01B5CE739D}"/>
              </a:ext>
            </a:extLst>
          </p:cNvPr>
          <p:cNvSpPr txBox="1">
            <a:spLocks noGrp="1"/>
          </p:cNvSpPr>
          <p:nvPr>
            <p:ph type="body" sz="quarter" idx="28" hasCustomPrompt="1"/>
          </p:nvPr>
        </p:nvSpPr>
        <p:spPr>
          <a:xfrm>
            <a:off x="5190836" y="1922454"/>
            <a:ext cx="3260437" cy="1174089"/>
          </a:xfrm>
          <a:prstGeom prst="rect">
            <a:avLst/>
          </a:prstGeom>
        </p:spPr>
        <p:txBody>
          <a:bodyPr wrap="square" anchor="ctr" anchorCtr="0">
            <a:normAutofit/>
          </a:bodyPr>
          <a:lstStyle>
            <a:lvl1pPr marL="0" indent="0" algn="ctr">
              <a:lnSpc>
                <a:spcPct val="100000"/>
              </a:lnSpc>
              <a:spcBef>
                <a:spcPts val="1000"/>
              </a:spcBef>
              <a:buClr>
                <a:schemeClr val="tx2">
                  <a:lumMod val="75000"/>
                </a:schemeClr>
              </a:buClr>
              <a:buSzPct val="100000"/>
              <a:buFont typeface="Arial" panose="020B0604020202020204" pitchFamily="34" charset="0"/>
              <a:buNone/>
              <a:defRPr sz="2000" b="0">
                <a:solidFill>
                  <a:schemeClr val="accent2"/>
                </a:solidFill>
                <a:latin typeface="+mn-lt"/>
                <a:ea typeface="Klarheit Grotesk Book"/>
                <a:cs typeface="Klarheit Grotesk Book"/>
                <a:sym typeface="Klarheit Grotesk TRIAL Book"/>
              </a:defRPr>
            </a:lvl1pPr>
          </a:lstStyle>
          <a:p>
            <a:r>
              <a:rPr lang="en-GB"/>
              <a:t>B</a:t>
            </a:r>
            <a:r>
              <a:rPr err="1"/>
              <a:t>ody</a:t>
            </a:r>
            <a:r>
              <a:t> copy</a:t>
            </a:r>
          </a:p>
        </p:txBody>
      </p:sp>
      <p:sp>
        <p:nvSpPr>
          <p:cNvPr id="6" name="body copy medium">
            <a:extLst>
              <a:ext uri="{FF2B5EF4-FFF2-40B4-BE49-F238E27FC236}">
                <a16:creationId xmlns:a16="http://schemas.microsoft.com/office/drawing/2014/main" id="{4261DE76-B596-392E-6EEE-D8D6EC6F8770}"/>
              </a:ext>
            </a:extLst>
          </p:cNvPr>
          <p:cNvSpPr txBox="1">
            <a:spLocks noGrp="1"/>
          </p:cNvSpPr>
          <p:nvPr>
            <p:ph type="body" sz="quarter" idx="29" hasCustomPrompt="1"/>
          </p:nvPr>
        </p:nvSpPr>
        <p:spPr>
          <a:xfrm>
            <a:off x="6613236" y="3945092"/>
            <a:ext cx="4867565" cy="1599993"/>
          </a:xfrm>
          <a:prstGeom prst="rect">
            <a:avLst/>
          </a:prstGeom>
        </p:spPr>
        <p:txBody>
          <a:bodyPr wrap="square" anchor="ctr" anchorCtr="0">
            <a:normAutofit/>
          </a:bodyPr>
          <a:lstStyle>
            <a:lvl1pPr marL="0" indent="0" algn="ctr">
              <a:lnSpc>
                <a:spcPct val="100000"/>
              </a:lnSpc>
              <a:spcBef>
                <a:spcPts val="1000"/>
              </a:spcBef>
              <a:buClr>
                <a:schemeClr val="tx2">
                  <a:lumMod val="75000"/>
                </a:schemeClr>
              </a:buClr>
              <a:buSzPct val="100000"/>
              <a:buFont typeface="Arial" panose="020B0604020202020204" pitchFamily="34" charset="0"/>
              <a:buNone/>
              <a:defRPr sz="2000" b="0">
                <a:solidFill>
                  <a:schemeClr val="accent2"/>
                </a:solidFill>
                <a:latin typeface="+mn-lt"/>
                <a:ea typeface="Klarheit Grotesk Book"/>
                <a:cs typeface="Klarheit Grotesk Book"/>
                <a:sym typeface="Klarheit Grotesk TRIAL Book"/>
              </a:defRPr>
            </a:lvl1pPr>
          </a:lstStyle>
          <a:p>
            <a:r>
              <a:rPr lang="en-GB"/>
              <a:t>B</a:t>
            </a:r>
            <a:r>
              <a:rPr err="1"/>
              <a:t>ody</a:t>
            </a:r>
            <a:r>
              <a:t> copy</a:t>
            </a:r>
          </a:p>
        </p:txBody>
      </p:sp>
      <p:sp>
        <p:nvSpPr>
          <p:cNvPr id="8" name="body copy medium">
            <a:extLst>
              <a:ext uri="{FF2B5EF4-FFF2-40B4-BE49-F238E27FC236}">
                <a16:creationId xmlns:a16="http://schemas.microsoft.com/office/drawing/2014/main" id="{95F9B23B-FFFA-53A1-5886-768C0A177087}"/>
              </a:ext>
            </a:extLst>
          </p:cNvPr>
          <p:cNvSpPr txBox="1">
            <a:spLocks noGrp="1"/>
          </p:cNvSpPr>
          <p:nvPr>
            <p:ph type="body" sz="quarter" idx="30" hasCustomPrompt="1"/>
          </p:nvPr>
        </p:nvSpPr>
        <p:spPr>
          <a:xfrm>
            <a:off x="711199" y="3877170"/>
            <a:ext cx="5070765" cy="2048034"/>
          </a:xfrm>
          <a:prstGeom prst="rect">
            <a:avLst/>
          </a:prstGeom>
        </p:spPr>
        <p:txBody>
          <a:bodyPr wrap="square" anchor="ctr" anchorCtr="0">
            <a:normAutofit/>
          </a:bodyPr>
          <a:lstStyle>
            <a:lvl1pPr marL="0" indent="0" algn="ctr">
              <a:lnSpc>
                <a:spcPct val="100000"/>
              </a:lnSpc>
              <a:spcBef>
                <a:spcPts val="1000"/>
              </a:spcBef>
              <a:buClr>
                <a:schemeClr val="tx2">
                  <a:lumMod val="75000"/>
                </a:schemeClr>
              </a:buClr>
              <a:buSzPct val="100000"/>
              <a:buFont typeface="Arial" panose="020B0604020202020204" pitchFamily="34" charset="0"/>
              <a:buNone/>
              <a:defRPr sz="2400" b="0">
                <a:solidFill>
                  <a:schemeClr val="bg2"/>
                </a:solidFill>
                <a:latin typeface="+mn-lt"/>
                <a:ea typeface="Klarheit Grotesk Book"/>
                <a:cs typeface="Klarheit Grotesk Book"/>
                <a:sym typeface="Klarheit Grotesk TRIAL Book"/>
              </a:defRPr>
            </a:lvl1pPr>
          </a:lstStyle>
          <a:p>
            <a:r>
              <a:rPr lang="en-GB"/>
              <a:t>B</a:t>
            </a:r>
            <a:r>
              <a:rPr err="1"/>
              <a:t>ody</a:t>
            </a:r>
            <a:r>
              <a:t> copy</a:t>
            </a:r>
          </a:p>
        </p:txBody>
      </p:sp>
      <p:sp>
        <p:nvSpPr>
          <p:cNvPr id="7" name="Subhead">
            <a:extLst>
              <a:ext uri="{FF2B5EF4-FFF2-40B4-BE49-F238E27FC236}">
                <a16:creationId xmlns:a16="http://schemas.microsoft.com/office/drawing/2014/main" id="{D76D51AA-3E9B-AF81-D9AE-139F9694302F}"/>
              </a:ext>
            </a:extLst>
          </p:cNvPr>
          <p:cNvSpPr txBox="1">
            <a:spLocks noGrp="1"/>
          </p:cNvSpPr>
          <p:nvPr>
            <p:ph type="body" sz="quarter" idx="22" hasCustomPrompt="1"/>
          </p:nvPr>
        </p:nvSpPr>
        <p:spPr>
          <a:xfrm>
            <a:off x="488468" y="1000335"/>
            <a:ext cx="11226361"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spTree>
    <p:extLst>
      <p:ext uri="{BB962C8B-B14F-4D97-AF65-F5344CB8AC3E}">
        <p14:creationId xmlns:p14="http://schemas.microsoft.com/office/powerpoint/2010/main" val="269571092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hite Basic">
    <p:bg>
      <p:bgPr>
        <a:solidFill>
          <a:srgbClr val="FFFF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DBC7894-B76F-D866-A041-87BEBDD6FA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11629" y="6271794"/>
            <a:ext cx="243416" cy="347737"/>
          </a:xfrm>
          <a:prstGeom prst="rect">
            <a:avLst/>
          </a:prstGeom>
        </p:spPr>
      </p:pic>
      <p:sp>
        <p:nvSpPr>
          <p:cNvPr id="3" name="Title Text">
            <a:extLst>
              <a:ext uri="{FF2B5EF4-FFF2-40B4-BE49-F238E27FC236}">
                <a16:creationId xmlns:a16="http://schemas.microsoft.com/office/drawing/2014/main" id="{55CE0D6E-1E39-A22F-D7CD-CD515C78F6B4}"/>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spTree>
    <p:extLst>
      <p:ext uri="{BB962C8B-B14F-4D97-AF65-F5344CB8AC3E}">
        <p14:creationId xmlns:p14="http://schemas.microsoft.com/office/powerpoint/2010/main" val="671838037"/>
      </p:ext>
    </p:extLst>
  </p:cSld>
  <p:clrMapOvr>
    <a:masterClrMapping/>
  </p:clrMapOvr>
  <p:transition spd="med"/>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White Basic">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27A145-E58D-5171-626D-9506A3CC93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12575" y="6276817"/>
            <a:ext cx="242470" cy="342715"/>
          </a:xfrm>
          <a:prstGeom prst="rect">
            <a:avLst/>
          </a:prstGeom>
        </p:spPr>
      </p:pic>
    </p:spTree>
    <p:extLst>
      <p:ext uri="{BB962C8B-B14F-4D97-AF65-F5344CB8AC3E}">
        <p14:creationId xmlns:p14="http://schemas.microsoft.com/office/powerpoint/2010/main" val="3182976915"/>
      </p:ext>
    </p:extLst>
  </p:cSld>
  <p:clrMapOvr>
    <a:masterClrMapping/>
  </p:clrMapOvr>
  <p:transition spd="med"/>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ge cover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F7B2E0-8A93-6E1F-415A-98316B1DA9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5499" y="-1180875"/>
            <a:ext cx="6625447" cy="9235275"/>
          </a:xfrm>
          <a:prstGeom prst="rect">
            <a:avLst/>
          </a:prstGeom>
        </p:spPr>
      </p:pic>
      <p:pic>
        <p:nvPicPr>
          <p:cNvPr id="7" name="Picture 6">
            <a:extLst>
              <a:ext uri="{FF2B5EF4-FFF2-40B4-BE49-F238E27FC236}">
                <a16:creationId xmlns:a16="http://schemas.microsoft.com/office/drawing/2014/main" id="{AA6F6D95-3A56-CBFA-3C85-463F87710F6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7556" y="476250"/>
            <a:ext cx="2023251" cy="696726"/>
          </a:xfrm>
          <a:prstGeom prst="rect">
            <a:avLst/>
          </a:prstGeom>
        </p:spPr>
      </p:pic>
      <p:sp>
        <p:nvSpPr>
          <p:cNvPr id="3" name="Title Text">
            <a:extLst>
              <a:ext uri="{FF2B5EF4-FFF2-40B4-BE49-F238E27FC236}">
                <a16:creationId xmlns:a16="http://schemas.microsoft.com/office/drawing/2014/main" id="{B119114A-6647-B855-0E95-90C000971DC9}"/>
              </a:ext>
            </a:extLst>
          </p:cNvPr>
          <p:cNvSpPr txBox="1">
            <a:spLocks noGrp="1"/>
          </p:cNvSpPr>
          <p:nvPr>
            <p:ph type="title" hasCustomPrompt="1"/>
          </p:nvPr>
        </p:nvSpPr>
        <p:spPr>
          <a:xfrm>
            <a:off x="485268" y="3308200"/>
            <a:ext cx="5425238" cy="693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nchorCtr="0">
            <a:spAutoFit/>
          </a:bodyPr>
          <a:lstStyle>
            <a:lvl1pPr>
              <a:defRPr sz="4800">
                <a:solidFill>
                  <a:schemeClr val="accent2"/>
                </a:solidFill>
              </a:defRPr>
            </a:lvl1pPr>
          </a:lstStyle>
          <a:p>
            <a:r>
              <a:t>Title Text</a:t>
            </a:r>
          </a:p>
        </p:txBody>
      </p:sp>
      <p:sp>
        <p:nvSpPr>
          <p:cNvPr id="8" name="Subhead">
            <a:extLst>
              <a:ext uri="{FF2B5EF4-FFF2-40B4-BE49-F238E27FC236}">
                <a16:creationId xmlns:a16="http://schemas.microsoft.com/office/drawing/2014/main" id="{369AE6C5-2B76-F33E-705C-9CD7453563F1}"/>
              </a:ext>
            </a:extLst>
          </p:cNvPr>
          <p:cNvSpPr txBox="1">
            <a:spLocks noGrp="1"/>
          </p:cNvSpPr>
          <p:nvPr>
            <p:ph type="body" sz="quarter" idx="22" hasCustomPrompt="1"/>
          </p:nvPr>
        </p:nvSpPr>
        <p:spPr>
          <a:xfrm>
            <a:off x="486278" y="4014683"/>
            <a:ext cx="5425238" cy="462691"/>
          </a:xfrm>
          <a:prstGeom prst="rect">
            <a:avLst/>
          </a:prstGeom>
        </p:spPr>
        <p:txBody>
          <a:bodyPr wrap="square" anchor="t" anchorCtr="0">
            <a:spAutoFit/>
          </a:bodyPr>
          <a:lstStyle>
            <a:lvl1pPr marL="0" indent="0">
              <a:lnSpc>
                <a:spcPct val="90000"/>
              </a:lnSpc>
              <a:spcBef>
                <a:spcPts val="1000"/>
              </a:spcBef>
              <a:buNone/>
              <a:defRPr sz="2600" b="0">
                <a:solidFill>
                  <a:schemeClr val="accent2"/>
                </a:solidFill>
                <a:latin typeface="+mj-lt"/>
                <a:ea typeface="Klarheit Grotesk Book"/>
                <a:cs typeface="Klarheit Grotesk Book"/>
                <a:sym typeface="Klarheit Grotesk TRIAL Book"/>
              </a:defRPr>
            </a:lvl1pPr>
          </a:lstStyle>
          <a:p>
            <a:r>
              <a:t>Subhead</a:t>
            </a:r>
          </a:p>
        </p:txBody>
      </p:sp>
      <p:sp>
        <p:nvSpPr>
          <p:cNvPr id="9" name="Subhead">
            <a:extLst>
              <a:ext uri="{FF2B5EF4-FFF2-40B4-BE49-F238E27FC236}">
                <a16:creationId xmlns:a16="http://schemas.microsoft.com/office/drawing/2014/main" id="{36AA13FD-4933-F001-60A4-D9772BE6D57E}"/>
              </a:ext>
            </a:extLst>
          </p:cNvPr>
          <p:cNvSpPr txBox="1">
            <a:spLocks noGrp="1"/>
          </p:cNvSpPr>
          <p:nvPr>
            <p:ph type="body" sz="quarter" idx="23" hasCustomPrompt="1"/>
          </p:nvPr>
        </p:nvSpPr>
        <p:spPr>
          <a:xfrm>
            <a:off x="482819" y="5792761"/>
            <a:ext cx="11226361" cy="351891"/>
          </a:xfrm>
          <a:prstGeom prst="rect">
            <a:avLst/>
          </a:prstGeom>
        </p:spPr>
        <p:txBody>
          <a:bodyPr wrap="square" anchor="t" anchorCtr="0">
            <a:spAutoFit/>
          </a:bodyPr>
          <a:lstStyle>
            <a:lvl1pPr marL="0" indent="0">
              <a:lnSpc>
                <a:spcPct val="90000"/>
              </a:lnSpc>
              <a:spcBef>
                <a:spcPts val="1000"/>
              </a:spcBef>
              <a:buNone/>
              <a:defRPr sz="1800" b="0">
                <a:solidFill>
                  <a:schemeClr val="accent2"/>
                </a:solidFill>
                <a:latin typeface="+mn-lt"/>
                <a:ea typeface="Klarheit Grotesk Book"/>
                <a:cs typeface="Klarheit Grotesk Book"/>
                <a:sym typeface="Klarheit Grotesk TRIAL Book"/>
              </a:defRPr>
            </a:lvl1pPr>
          </a:lstStyle>
          <a:p>
            <a:r>
              <a:rPr lang="en-GB"/>
              <a:t>Date</a:t>
            </a:r>
            <a:endParaRPr/>
          </a:p>
        </p:txBody>
      </p:sp>
    </p:spTree>
    <p:extLst>
      <p:ext uri="{BB962C8B-B14F-4D97-AF65-F5344CB8AC3E}">
        <p14:creationId xmlns:p14="http://schemas.microsoft.com/office/powerpoint/2010/main" val="3933259995"/>
      </p:ext>
    </p:extLst>
  </p:cSld>
  <p:clrMapOvr>
    <a:masterClrMapping/>
  </p:clrMapOvr>
  <p:transition spd="med"/>
  <p:extLst>
    <p:ext uri="{DCECCB84-F9BA-43D5-87BE-67443E8EF086}">
      <p15:sldGuideLst xmlns:p15="http://schemas.microsoft.com/office/powerpoint/2012/main">
        <p15:guide id="1" orient="horz" pos="300">
          <p15:clr>
            <a:srgbClr val="FBAE40"/>
          </p15:clr>
        </p15:guide>
        <p15:guide id="2" orient="horz" pos="70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blue divi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2B78CF-58D9-6236-08C6-C1430C443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 y="0"/>
            <a:ext cx="12190412" cy="6858000"/>
          </a:xfrm>
          <a:prstGeom prst="rect">
            <a:avLst/>
          </a:prstGeom>
        </p:spPr>
      </p:pic>
      <p:sp>
        <p:nvSpPr>
          <p:cNvPr id="2" name="Title Text">
            <a:extLst>
              <a:ext uri="{FF2B5EF4-FFF2-40B4-BE49-F238E27FC236}">
                <a16:creationId xmlns:a16="http://schemas.microsoft.com/office/drawing/2014/main" id="{66BA2BBA-4A53-A542-A985-3BB09A69698B}"/>
              </a:ext>
            </a:extLst>
          </p:cNvPr>
          <p:cNvSpPr txBox="1">
            <a:spLocks noGrp="1"/>
          </p:cNvSpPr>
          <p:nvPr>
            <p:ph type="title" hasCustomPrompt="1"/>
          </p:nvPr>
        </p:nvSpPr>
        <p:spPr>
          <a:xfrm>
            <a:off x="479425" y="2767740"/>
            <a:ext cx="11227370" cy="6935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chorCtr="0">
            <a:spAutoFit/>
          </a:bodyPr>
          <a:lstStyle>
            <a:lvl1pPr algn="ctr">
              <a:defRPr sz="4800">
                <a:solidFill>
                  <a:schemeClr val="accent2"/>
                </a:solidFill>
              </a:defRPr>
            </a:lvl1pPr>
          </a:lstStyle>
          <a:p>
            <a:r>
              <a:rPr lang="en-GB"/>
              <a:t>Divider Title</a:t>
            </a:r>
            <a:endParaRPr/>
          </a:p>
        </p:txBody>
      </p:sp>
    </p:spTree>
    <p:extLst>
      <p:ext uri="{BB962C8B-B14F-4D97-AF65-F5344CB8AC3E}">
        <p14:creationId xmlns:p14="http://schemas.microsoft.com/office/powerpoint/2010/main" val="2270750181"/>
      </p:ext>
    </p:extLst>
  </p:cSld>
  <p:clrMapOvr>
    <a:masterClrMapping/>
  </p:clrMapOvr>
  <p:transition spd="med"/>
  <p:extLst>
    <p:ext uri="{DCECCB84-F9BA-43D5-87BE-67443E8EF086}">
      <p15:sldGuideLst xmlns:p15="http://schemas.microsoft.com/office/powerpoint/2012/main">
        <p15:guide id="1" orient="horz" pos="300">
          <p15:clr>
            <a:srgbClr val="FBAE40"/>
          </p15:clr>
        </p15:guide>
        <p15:guide id="2" orient="horz" pos="70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ght blue fea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2B78CF-58D9-6236-08C6-C1430C443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 y="0"/>
            <a:ext cx="12190412" cy="6858000"/>
          </a:xfrm>
          <a:prstGeom prst="rect">
            <a:avLst/>
          </a:prstGeom>
        </p:spPr>
      </p:pic>
      <p:sp>
        <p:nvSpPr>
          <p:cNvPr id="2" name="body copy medium">
            <a:extLst>
              <a:ext uri="{FF2B5EF4-FFF2-40B4-BE49-F238E27FC236}">
                <a16:creationId xmlns:a16="http://schemas.microsoft.com/office/drawing/2014/main" id="{74124D55-F9D5-77DF-6765-BCFD0AB91492}"/>
              </a:ext>
            </a:extLst>
          </p:cNvPr>
          <p:cNvSpPr txBox="1">
            <a:spLocks noGrp="1"/>
          </p:cNvSpPr>
          <p:nvPr>
            <p:ph type="body" sz="quarter" idx="24"/>
          </p:nvPr>
        </p:nvSpPr>
        <p:spPr>
          <a:xfrm>
            <a:off x="479425" y="2217572"/>
            <a:ext cx="11233149" cy="533479"/>
          </a:xfrm>
          <a:prstGeom prst="rect">
            <a:avLst/>
          </a:prstGeom>
        </p:spPr>
        <p:txBody>
          <a:bodyPr wrap="square">
            <a:spAutoFit/>
          </a:bodyPr>
          <a:lstStyle>
            <a:lvl1pPr marL="0" indent="0">
              <a:lnSpc>
                <a:spcPct val="100000"/>
              </a:lnSpc>
              <a:spcBef>
                <a:spcPts val="1000"/>
              </a:spcBef>
              <a:buClr>
                <a:schemeClr val="tx2"/>
              </a:buClr>
              <a:buSzPct val="100000"/>
              <a:buFont typeface="Arial" panose="020B0604020202020204" pitchFamily="34" charset="0"/>
              <a:buNone/>
              <a:defRPr sz="2800" b="0">
                <a:solidFill>
                  <a:schemeClr val="accent2"/>
                </a:solidFill>
                <a:latin typeface="+mn-lt"/>
                <a:ea typeface="Klarheit Grotesk Book"/>
                <a:cs typeface="Klarheit Grotesk Book"/>
                <a:sym typeface="Klarheit Grotesk TRIAL Book"/>
              </a:defRPr>
            </a:lvl1pPr>
          </a:lstStyle>
          <a:p>
            <a:endParaRPr/>
          </a:p>
        </p:txBody>
      </p:sp>
    </p:spTree>
    <p:extLst>
      <p:ext uri="{BB962C8B-B14F-4D97-AF65-F5344CB8AC3E}">
        <p14:creationId xmlns:p14="http://schemas.microsoft.com/office/powerpoint/2010/main" val="709219026"/>
      </p:ext>
    </p:extLst>
  </p:cSld>
  <p:clrMapOvr>
    <a:masterClrMapping/>
  </p:clrMapOvr>
  <p:transition spd="med"/>
  <p:extLst>
    <p:ext uri="{DCECCB84-F9BA-43D5-87BE-67443E8EF086}">
      <p15:sldGuideLst xmlns:p15="http://schemas.microsoft.com/office/powerpoint/2012/main">
        <p15:guide id="1" orient="horz" pos="300">
          <p15:clr>
            <a:srgbClr val="FBAE40"/>
          </p15:clr>
        </p15:guide>
        <p15:guide id="2" orient="horz" pos="7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text">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C92110C8-019E-8BE7-5264-64444D6BE3DF}"/>
              </a:ext>
            </a:extLst>
          </p:cNvPr>
          <p:cNvSpPr/>
          <p:nvPr userDrawn="1"/>
        </p:nvSpPr>
        <p:spPr>
          <a:xfrm>
            <a:off x="0" y="0"/>
            <a:ext cx="12191999" cy="6857999"/>
          </a:xfrm>
          <a:custGeom>
            <a:avLst/>
            <a:gdLst>
              <a:gd name="connsiteX0" fmla="*/ 0 w 12191999"/>
              <a:gd name="connsiteY0" fmla="*/ 4497951 h 6857999"/>
              <a:gd name="connsiteX1" fmla="*/ 9653 w 12191999"/>
              <a:gd name="connsiteY1" fmla="*/ 4513374 h 6857999"/>
              <a:gd name="connsiteX2" fmla="*/ 1082122 w 12191999"/>
              <a:gd name="connsiteY2" fmla="*/ 5042034 h 6857999"/>
              <a:gd name="connsiteX3" fmla="*/ 4124977 w 12191999"/>
              <a:gd name="connsiteY3" fmla="*/ 5503692 h 6857999"/>
              <a:gd name="connsiteX4" fmla="*/ 5948760 w 12191999"/>
              <a:gd name="connsiteY4" fmla="*/ 6757269 h 6857999"/>
              <a:gd name="connsiteX5" fmla="*/ 5976695 w 12191999"/>
              <a:gd name="connsiteY5" fmla="*/ 6857999 h 6857999"/>
              <a:gd name="connsiteX6" fmla="*/ 0 w 12191999"/>
              <a:gd name="connsiteY6" fmla="*/ 6857999 h 6857999"/>
              <a:gd name="connsiteX7" fmla="*/ 6662282 w 12191999"/>
              <a:gd name="connsiteY7" fmla="*/ 0 h 6857999"/>
              <a:gd name="connsiteX8" fmla="*/ 12191999 w 12191999"/>
              <a:gd name="connsiteY8" fmla="*/ 0 h 6857999"/>
              <a:gd name="connsiteX9" fmla="*/ 12191999 w 12191999"/>
              <a:gd name="connsiteY9" fmla="*/ 2028067 h 6857999"/>
              <a:gd name="connsiteX10" fmla="*/ 12142037 w 12191999"/>
              <a:gd name="connsiteY10" fmla="*/ 2003457 h 6857999"/>
              <a:gd name="connsiteX11" fmla="*/ 11567304 w 12191999"/>
              <a:gd name="connsiteY11" fmla="*/ 1849144 h 6857999"/>
              <a:gd name="connsiteX12" fmla="*/ 8524448 w 12191999"/>
              <a:gd name="connsiteY12" fmla="*/ 1387486 h 6857999"/>
              <a:gd name="connsiteX13" fmla="*/ 6699208 w 12191999"/>
              <a:gd name="connsiteY13" fmla="*/ 13315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6857999">
                <a:moveTo>
                  <a:pt x="0" y="4497951"/>
                </a:moveTo>
                <a:lnTo>
                  <a:pt x="9653" y="4513374"/>
                </a:lnTo>
                <a:cubicBezTo>
                  <a:pt x="212982" y="4789484"/>
                  <a:pt x="566080" y="4963005"/>
                  <a:pt x="1082122" y="5042034"/>
                </a:cubicBezTo>
                <a:lnTo>
                  <a:pt x="4124977" y="5503692"/>
                </a:lnTo>
                <a:cubicBezTo>
                  <a:pt x="5085072" y="5649741"/>
                  <a:pt x="5733174" y="6094368"/>
                  <a:pt x="5948760" y="6757269"/>
                </a:cubicBezTo>
                <a:lnTo>
                  <a:pt x="5976695" y="6857999"/>
                </a:lnTo>
                <a:lnTo>
                  <a:pt x="0" y="6857999"/>
                </a:lnTo>
                <a:close/>
                <a:moveTo>
                  <a:pt x="6662282" y="0"/>
                </a:moveTo>
                <a:lnTo>
                  <a:pt x="12191999" y="0"/>
                </a:lnTo>
                <a:lnTo>
                  <a:pt x="12191999" y="2028067"/>
                </a:lnTo>
                <a:lnTo>
                  <a:pt x="12142037" y="2003457"/>
                </a:lnTo>
                <a:cubicBezTo>
                  <a:pt x="11979696" y="1934239"/>
                  <a:pt x="11788464" y="1883014"/>
                  <a:pt x="11567304" y="1849144"/>
                </a:cubicBezTo>
                <a:lnTo>
                  <a:pt x="8524448" y="1387486"/>
                </a:lnTo>
                <a:cubicBezTo>
                  <a:pt x="7563258" y="1241793"/>
                  <a:pt x="6914794" y="796052"/>
                  <a:pt x="6699208" y="133151"/>
                </a:cubicBezTo>
                <a:close/>
              </a:path>
            </a:pathLst>
          </a:custGeom>
          <a:solidFill>
            <a:srgbClr val="08C9C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no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err="1">
              <a:ln>
                <a:noFill/>
              </a:ln>
              <a:solidFill>
                <a:schemeClr val="tx1"/>
              </a:solidFill>
              <a:effectLst/>
              <a:uFillTx/>
              <a:latin typeface="+mn-lt"/>
              <a:ea typeface="Helvetica Neue Medium"/>
              <a:cs typeface="Helvetica Neue Medium"/>
              <a:sym typeface="Helvetica Neue Medium"/>
            </a:endParaRPr>
          </a:p>
        </p:txBody>
      </p:sp>
      <p:sp>
        <p:nvSpPr>
          <p:cNvPr id="3" name="Title Text">
            <a:extLst>
              <a:ext uri="{FF2B5EF4-FFF2-40B4-BE49-F238E27FC236}">
                <a16:creationId xmlns:a16="http://schemas.microsoft.com/office/drawing/2014/main" id="{47044792-C93A-73D5-FFED-BCF2EC0319DB}"/>
              </a:ext>
            </a:extLst>
          </p:cNvPr>
          <p:cNvSpPr txBox="1">
            <a:spLocks noGrp="1"/>
          </p:cNvSpPr>
          <p:nvPr>
            <p:ph type="title" hasCustomPrompt="1"/>
          </p:nvPr>
        </p:nvSpPr>
        <p:spPr>
          <a:xfrm>
            <a:off x="479425" y="2767740"/>
            <a:ext cx="11227370" cy="6935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chorCtr="0">
            <a:spAutoFit/>
          </a:bodyPr>
          <a:lstStyle>
            <a:lvl1pPr algn="ctr">
              <a:defRPr sz="4800"/>
            </a:lvl1pPr>
          </a:lstStyle>
          <a:p>
            <a:r>
              <a:rPr lang="en-GB"/>
              <a:t>Closing Slide Title</a:t>
            </a:r>
            <a:endParaRPr/>
          </a:p>
        </p:txBody>
      </p:sp>
      <p:pic>
        <p:nvPicPr>
          <p:cNvPr id="2" name="Graphic 1">
            <a:extLst>
              <a:ext uri="{FF2B5EF4-FFF2-40B4-BE49-F238E27FC236}">
                <a16:creationId xmlns:a16="http://schemas.microsoft.com/office/drawing/2014/main" id="{FC84E0D9-8CED-A259-EDBF-19681D4A5B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076" y="473331"/>
            <a:ext cx="2055600" cy="700771"/>
          </a:xfrm>
          <a:prstGeom prst="rect">
            <a:avLst/>
          </a:prstGeom>
        </p:spPr>
      </p:pic>
    </p:spTree>
    <p:extLst>
      <p:ext uri="{BB962C8B-B14F-4D97-AF65-F5344CB8AC3E}">
        <p14:creationId xmlns:p14="http://schemas.microsoft.com/office/powerpoint/2010/main" val="35859425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logo">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C92110C8-019E-8BE7-5264-64444D6BE3DF}"/>
              </a:ext>
            </a:extLst>
          </p:cNvPr>
          <p:cNvSpPr/>
          <p:nvPr userDrawn="1"/>
        </p:nvSpPr>
        <p:spPr>
          <a:xfrm>
            <a:off x="0" y="0"/>
            <a:ext cx="12191999" cy="6857999"/>
          </a:xfrm>
          <a:custGeom>
            <a:avLst/>
            <a:gdLst>
              <a:gd name="connsiteX0" fmla="*/ 0 w 12191999"/>
              <a:gd name="connsiteY0" fmla="*/ 4497951 h 6857999"/>
              <a:gd name="connsiteX1" fmla="*/ 9653 w 12191999"/>
              <a:gd name="connsiteY1" fmla="*/ 4513374 h 6857999"/>
              <a:gd name="connsiteX2" fmla="*/ 1082122 w 12191999"/>
              <a:gd name="connsiteY2" fmla="*/ 5042034 h 6857999"/>
              <a:gd name="connsiteX3" fmla="*/ 4124977 w 12191999"/>
              <a:gd name="connsiteY3" fmla="*/ 5503692 h 6857999"/>
              <a:gd name="connsiteX4" fmla="*/ 5948760 w 12191999"/>
              <a:gd name="connsiteY4" fmla="*/ 6757269 h 6857999"/>
              <a:gd name="connsiteX5" fmla="*/ 5976695 w 12191999"/>
              <a:gd name="connsiteY5" fmla="*/ 6857999 h 6857999"/>
              <a:gd name="connsiteX6" fmla="*/ 0 w 12191999"/>
              <a:gd name="connsiteY6" fmla="*/ 6857999 h 6857999"/>
              <a:gd name="connsiteX7" fmla="*/ 6662282 w 12191999"/>
              <a:gd name="connsiteY7" fmla="*/ 0 h 6857999"/>
              <a:gd name="connsiteX8" fmla="*/ 12191999 w 12191999"/>
              <a:gd name="connsiteY8" fmla="*/ 0 h 6857999"/>
              <a:gd name="connsiteX9" fmla="*/ 12191999 w 12191999"/>
              <a:gd name="connsiteY9" fmla="*/ 2028067 h 6857999"/>
              <a:gd name="connsiteX10" fmla="*/ 12142037 w 12191999"/>
              <a:gd name="connsiteY10" fmla="*/ 2003457 h 6857999"/>
              <a:gd name="connsiteX11" fmla="*/ 11567304 w 12191999"/>
              <a:gd name="connsiteY11" fmla="*/ 1849144 h 6857999"/>
              <a:gd name="connsiteX12" fmla="*/ 8524448 w 12191999"/>
              <a:gd name="connsiteY12" fmla="*/ 1387486 h 6857999"/>
              <a:gd name="connsiteX13" fmla="*/ 6699208 w 12191999"/>
              <a:gd name="connsiteY13" fmla="*/ 13315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999" h="6857999">
                <a:moveTo>
                  <a:pt x="0" y="4497951"/>
                </a:moveTo>
                <a:lnTo>
                  <a:pt x="9653" y="4513374"/>
                </a:lnTo>
                <a:cubicBezTo>
                  <a:pt x="212982" y="4789484"/>
                  <a:pt x="566080" y="4963005"/>
                  <a:pt x="1082122" y="5042034"/>
                </a:cubicBezTo>
                <a:lnTo>
                  <a:pt x="4124977" y="5503692"/>
                </a:lnTo>
                <a:cubicBezTo>
                  <a:pt x="5085072" y="5649741"/>
                  <a:pt x="5733174" y="6094368"/>
                  <a:pt x="5948760" y="6757269"/>
                </a:cubicBezTo>
                <a:lnTo>
                  <a:pt x="5976695" y="6857999"/>
                </a:lnTo>
                <a:lnTo>
                  <a:pt x="0" y="6857999"/>
                </a:lnTo>
                <a:close/>
                <a:moveTo>
                  <a:pt x="6662282" y="0"/>
                </a:moveTo>
                <a:lnTo>
                  <a:pt x="12191999" y="0"/>
                </a:lnTo>
                <a:lnTo>
                  <a:pt x="12191999" y="2028067"/>
                </a:lnTo>
                <a:lnTo>
                  <a:pt x="12142037" y="2003457"/>
                </a:lnTo>
                <a:cubicBezTo>
                  <a:pt x="11979696" y="1934239"/>
                  <a:pt x="11788464" y="1883014"/>
                  <a:pt x="11567304" y="1849144"/>
                </a:cubicBezTo>
                <a:lnTo>
                  <a:pt x="8524448" y="1387486"/>
                </a:lnTo>
                <a:cubicBezTo>
                  <a:pt x="7563258" y="1241793"/>
                  <a:pt x="6914794" y="796052"/>
                  <a:pt x="6699208" y="133151"/>
                </a:cubicBezTo>
                <a:close/>
              </a:path>
            </a:pathLst>
          </a:custGeom>
          <a:solidFill>
            <a:srgbClr val="08C9C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no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err="1">
              <a:ln>
                <a:noFill/>
              </a:ln>
              <a:solidFill>
                <a:schemeClr val="tx1"/>
              </a:solidFill>
              <a:effectLst/>
              <a:uFillTx/>
              <a:latin typeface="+mn-lt"/>
              <a:ea typeface="Helvetica Neue Medium"/>
              <a:cs typeface="Helvetica Neue Medium"/>
              <a:sym typeface="Helvetica Neue Medium"/>
            </a:endParaRPr>
          </a:p>
        </p:txBody>
      </p:sp>
      <p:pic>
        <p:nvPicPr>
          <p:cNvPr id="2" name="Graphic 1">
            <a:extLst>
              <a:ext uri="{FF2B5EF4-FFF2-40B4-BE49-F238E27FC236}">
                <a16:creationId xmlns:a16="http://schemas.microsoft.com/office/drawing/2014/main" id="{FC84E0D9-8CED-A259-EDBF-19681D4A5B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2820" y="2677917"/>
            <a:ext cx="4406360" cy="1502166"/>
          </a:xfrm>
          <a:prstGeom prst="rect">
            <a:avLst/>
          </a:prstGeom>
        </p:spPr>
      </p:pic>
    </p:spTree>
    <p:extLst>
      <p:ext uri="{BB962C8B-B14F-4D97-AF65-F5344CB8AC3E}">
        <p14:creationId xmlns:p14="http://schemas.microsoft.com/office/powerpoint/2010/main" val="84991234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ee to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9544C-D627-D3CA-2D3A-661FF6924113}"/>
              </a:ext>
            </a:extLst>
          </p:cNvPr>
          <p:cNvPicPr>
            <a:picLocks noChangeAspect="1"/>
          </p:cNvPicPr>
          <p:nvPr userDrawn="1"/>
        </p:nvPicPr>
        <p:blipFill>
          <a:blip r:embed="rId2"/>
          <a:srcRect/>
          <a:stretch/>
        </p:blipFill>
        <p:spPr>
          <a:xfrm>
            <a:off x="795" y="447"/>
            <a:ext cx="12190410" cy="6857106"/>
          </a:xfrm>
          <a:prstGeom prst="rect">
            <a:avLst/>
          </a:prstGeom>
        </p:spPr>
      </p:pic>
      <p:sp>
        <p:nvSpPr>
          <p:cNvPr id="3" name="Title Text">
            <a:extLst>
              <a:ext uri="{FF2B5EF4-FFF2-40B4-BE49-F238E27FC236}">
                <a16:creationId xmlns:a16="http://schemas.microsoft.com/office/drawing/2014/main" id="{672B6746-0C09-4F0E-A124-0A4157AC41E1}"/>
              </a:ext>
            </a:extLst>
          </p:cNvPr>
          <p:cNvSpPr txBox="1">
            <a:spLocks noGrp="1"/>
          </p:cNvSpPr>
          <p:nvPr>
            <p:ph type="title" hasCustomPrompt="1"/>
          </p:nvPr>
        </p:nvSpPr>
        <p:spPr>
          <a:xfrm>
            <a:off x="479425" y="2767740"/>
            <a:ext cx="11227370" cy="9151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chorCtr="0">
            <a:spAutoFit/>
          </a:bodyPr>
          <a:lstStyle>
            <a:lvl1pPr algn="ctr">
              <a:defRPr sz="6600"/>
            </a:lvl1pPr>
          </a:lstStyle>
          <a:p>
            <a:r>
              <a:rPr lang="en-GB"/>
              <a:t>Text</a:t>
            </a:r>
            <a:endParaRPr/>
          </a:p>
        </p:txBody>
      </p:sp>
    </p:spTree>
    <p:extLst>
      <p:ext uri="{BB962C8B-B14F-4D97-AF65-F5344CB8AC3E}">
        <p14:creationId xmlns:p14="http://schemas.microsoft.com/office/powerpoint/2010/main" val="106574370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ee to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79FFC-83DC-F1C5-3079-B30C83AE95B3}"/>
              </a:ext>
            </a:extLst>
          </p:cNvPr>
          <p:cNvPicPr>
            <a:picLocks noChangeAspect="1"/>
          </p:cNvPicPr>
          <p:nvPr userDrawn="1"/>
        </p:nvPicPr>
        <p:blipFill rotWithShape="1">
          <a:blip r:embed="rId2"/>
          <a:srcRect b="30831"/>
          <a:stretch/>
        </p:blipFill>
        <p:spPr>
          <a:xfrm>
            <a:off x="795" y="2114997"/>
            <a:ext cx="12190410" cy="4743003"/>
          </a:xfrm>
          <a:prstGeom prst="rect">
            <a:avLst/>
          </a:prstGeom>
        </p:spPr>
      </p:pic>
      <p:sp>
        <p:nvSpPr>
          <p:cNvPr id="3" name="Title Text">
            <a:extLst>
              <a:ext uri="{FF2B5EF4-FFF2-40B4-BE49-F238E27FC236}">
                <a16:creationId xmlns:a16="http://schemas.microsoft.com/office/drawing/2014/main" id="{672B6746-0C09-4F0E-A124-0A4157AC41E1}"/>
              </a:ext>
            </a:extLst>
          </p:cNvPr>
          <p:cNvSpPr txBox="1">
            <a:spLocks noGrp="1"/>
          </p:cNvSpPr>
          <p:nvPr>
            <p:ph type="title" hasCustomPrompt="1"/>
          </p:nvPr>
        </p:nvSpPr>
        <p:spPr>
          <a:xfrm>
            <a:off x="4471988" y="1657436"/>
            <a:ext cx="6991918" cy="9151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nchorCtr="0">
            <a:spAutoFit/>
          </a:bodyPr>
          <a:lstStyle>
            <a:lvl1pPr algn="r">
              <a:defRPr sz="6600"/>
            </a:lvl1pPr>
          </a:lstStyle>
          <a:p>
            <a:r>
              <a:rPr lang="en-GB"/>
              <a:t>Text</a:t>
            </a:r>
            <a:endParaRPr/>
          </a:p>
        </p:txBody>
      </p:sp>
    </p:spTree>
    <p:extLst>
      <p:ext uri="{BB962C8B-B14F-4D97-AF65-F5344CB8AC3E}">
        <p14:creationId xmlns:p14="http://schemas.microsoft.com/office/powerpoint/2010/main" val="316141762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ee to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9544C-D627-D3CA-2D3A-661FF6924113}"/>
              </a:ext>
            </a:extLst>
          </p:cNvPr>
          <p:cNvPicPr>
            <a:picLocks noChangeAspect="1"/>
          </p:cNvPicPr>
          <p:nvPr userDrawn="1"/>
        </p:nvPicPr>
        <p:blipFill rotWithShape="1">
          <a:blip r:embed="rId2"/>
          <a:srcRect l="8673" r="26013"/>
          <a:stretch/>
        </p:blipFill>
        <p:spPr>
          <a:xfrm>
            <a:off x="4229896" y="447"/>
            <a:ext cx="7962104" cy="6857105"/>
          </a:xfrm>
          <a:prstGeom prst="rect">
            <a:avLst/>
          </a:prstGeom>
        </p:spPr>
      </p:pic>
      <p:sp>
        <p:nvSpPr>
          <p:cNvPr id="3" name="Title Text">
            <a:extLst>
              <a:ext uri="{FF2B5EF4-FFF2-40B4-BE49-F238E27FC236}">
                <a16:creationId xmlns:a16="http://schemas.microsoft.com/office/drawing/2014/main" id="{672B6746-0C09-4F0E-A124-0A4157AC41E1}"/>
              </a:ext>
            </a:extLst>
          </p:cNvPr>
          <p:cNvSpPr txBox="1">
            <a:spLocks noGrp="1"/>
          </p:cNvSpPr>
          <p:nvPr>
            <p:ph type="title" hasCustomPrompt="1"/>
          </p:nvPr>
        </p:nvSpPr>
        <p:spPr>
          <a:xfrm>
            <a:off x="932260" y="2767740"/>
            <a:ext cx="7278688" cy="91512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nchorCtr="0">
            <a:spAutoFit/>
          </a:bodyPr>
          <a:lstStyle>
            <a:lvl1pPr algn="l">
              <a:defRPr sz="6600"/>
            </a:lvl1pPr>
          </a:lstStyle>
          <a:p>
            <a:r>
              <a:rPr lang="en-GB"/>
              <a:t>Text</a:t>
            </a:r>
            <a:endParaRPr/>
          </a:p>
        </p:txBody>
      </p:sp>
    </p:spTree>
    <p:extLst>
      <p:ext uri="{BB962C8B-B14F-4D97-AF65-F5344CB8AC3E}">
        <p14:creationId xmlns:p14="http://schemas.microsoft.com/office/powerpoint/2010/main" val="27121407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1 column no subhea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610BC485-8F65-58DE-004A-B9DB97B97623}"/>
              </a:ext>
            </a:extLst>
          </p:cNvPr>
          <p:cNvSpPr>
            <a:spLocks noGrp="1"/>
          </p:cNvSpPr>
          <p:nvPr>
            <p:ph sz="quarter" idx="25"/>
          </p:nvPr>
        </p:nvSpPr>
        <p:spPr>
          <a:xfrm>
            <a:off x="485712" y="1442302"/>
            <a:ext cx="11225917" cy="4687036"/>
          </a:xfrm>
          <a:prstGeom prst="rect">
            <a:avLst/>
          </a:prstGeom>
        </p:spPr>
        <p:txBody>
          <a:bodyPr/>
          <a:lstStyle>
            <a:lvl2pPr>
              <a:defRPr>
                <a:latin typeface="+mn-l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Text">
            <a:extLst>
              <a:ext uri="{FF2B5EF4-FFF2-40B4-BE49-F238E27FC236}">
                <a16:creationId xmlns:a16="http://schemas.microsoft.com/office/drawing/2014/main" id="{8C35932B-2D09-30A3-59A3-09F2F028C3E1}"/>
              </a:ext>
            </a:extLst>
          </p:cNvPr>
          <p:cNvSpPr txBox="1">
            <a:spLocks noGrp="1"/>
          </p:cNvSpPr>
          <p:nvPr>
            <p:ph type="title" hasCustomPrompt="1"/>
          </p:nvPr>
        </p:nvSpPr>
        <p:spPr>
          <a:xfrm>
            <a:off x="485268" y="476252"/>
            <a:ext cx="11226361" cy="545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a:defRPr sz="3600"/>
            </a:lvl1pPr>
          </a:lstStyle>
          <a:p>
            <a:r>
              <a:t>Title Text</a:t>
            </a:r>
          </a:p>
        </p:txBody>
      </p:sp>
      <p:pic>
        <p:nvPicPr>
          <p:cNvPr id="4" name="Graphic 3">
            <a:extLst>
              <a:ext uri="{FF2B5EF4-FFF2-40B4-BE49-F238E27FC236}">
                <a16:creationId xmlns:a16="http://schemas.microsoft.com/office/drawing/2014/main" id="{615BDB4A-F000-1BA4-39D4-9119794ECA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11629" y="6271794"/>
            <a:ext cx="243416" cy="347737"/>
          </a:xfrm>
          <a:prstGeom prst="rect">
            <a:avLst/>
          </a:prstGeom>
        </p:spPr>
      </p:pic>
    </p:spTree>
    <p:extLst>
      <p:ext uri="{BB962C8B-B14F-4D97-AF65-F5344CB8AC3E}">
        <p14:creationId xmlns:p14="http://schemas.microsoft.com/office/powerpoint/2010/main" val="42884813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1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4.sv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485268" y="476250"/>
            <a:ext cx="11227369" cy="5762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chorCtr="0">
            <a:normAutofit/>
          </a:bodyPr>
          <a:lstStyle/>
          <a:p>
            <a:r>
              <a:t>Title Text</a:t>
            </a:r>
          </a:p>
        </p:txBody>
      </p:sp>
      <p:sp>
        <p:nvSpPr>
          <p:cNvPr id="6" name="Date Placeholder 5">
            <a:extLst>
              <a:ext uri="{FF2B5EF4-FFF2-40B4-BE49-F238E27FC236}">
                <a16:creationId xmlns:a16="http://schemas.microsoft.com/office/drawing/2014/main" id="{DE20AB5D-FDA5-C7D9-6771-8545A7BFC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a:solidFill>
                  <a:schemeClr val="tx1">
                    <a:tint val="75000"/>
                  </a:schemeClr>
                </a:solidFill>
                <a:latin typeface="+mn-lt"/>
              </a:defRPr>
            </a:lvl1pPr>
          </a:lstStyle>
          <a:p>
            <a:fld id="{BD4FD48D-3F9A-3847-A7AA-132E7AF3DA2E}" type="datetimeFigureOut">
              <a:rPr lang="en-US" smtClean="0"/>
              <a:pPr/>
              <a:t>10/30/2025</a:t>
            </a:fld>
            <a:endParaRPr lang="en-US"/>
          </a:p>
        </p:txBody>
      </p:sp>
      <p:sp>
        <p:nvSpPr>
          <p:cNvPr id="7" name="Footer Placeholder 6">
            <a:extLst>
              <a:ext uri="{FF2B5EF4-FFF2-40B4-BE49-F238E27FC236}">
                <a16:creationId xmlns:a16="http://schemas.microsoft.com/office/drawing/2014/main" id="{79D4157D-C8B7-D8F0-4329-E443B2948F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tx1">
                    <a:tint val="75000"/>
                  </a:schemeClr>
                </a:solidFill>
                <a:latin typeface="+mn-lt"/>
              </a:defRPr>
            </a:lvl1pPr>
          </a:lstStyle>
          <a:p>
            <a:endParaRPr lang="en-US"/>
          </a:p>
        </p:txBody>
      </p:sp>
      <p:sp>
        <p:nvSpPr>
          <p:cNvPr id="8" name="Slide Number Placeholder 7">
            <a:extLst>
              <a:ext uri="{FF2B5EF4-FFF2-40B4-BE49-F238E27FC236}">
                <a16:creationId xmlns:a16="http://schemas.microsoft.com/office/drawing/2014/main" id="{C6B35F37-1FAF-1CA9-CCEF-BFFAC3F7A3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chemeClr val="tx1">
                    <a:tint val="75000"/>
                  </a:schemeClr>
                </a:solidFill>
                <a:latin typeface="+mn-lt"/>
              </a:defRPr>
            </a:lvl1pPr>
          </a:lstStyle>
          <a:p>
            <a:fld id="{37156245-0893-274E-8E10-02688EA7E380}" type="slidenum">
              <a:rPr lang="en-US" smtClean="0"/>
              <a:pPr/>
              <a:t>‹#›</a:t>
            </a:fld>
            <a:endParaRPr lang="en-US"/>
          </a:p>
        </p:txBody>
      </p:sp>
      <p:sp>
        <p:nvSpPr>
          <p:cNvPr id="10" name="Text Placeholder 9">
            <a:extLst>
              <a:ext uri="{FF2B5EF4-FFF2-40B4-BE49-F238E27FC236}">
                <a16:creationId xmlns:a16="http://schemas.microsoft.com/office/drawing/2014/main" id="{B6928E99-A7F1-09BC-2608-5E6A98A4ED90}"/>
              </a:ext>
            </a:extLst>
          </p:cNvPr>
          <p:cNvSpPr>
            <a:spLocks noGrp="1"/>
          </p:cNvSpPr>
          <p:nvPr>
            <p:ph type="body" idx="1"/>
          </p:nvPr>
        </p:nvSpPr>
        <p:spPr>
          <a:xfrm>
            <a:off x="485267" y="1528762"/>
            <a:ext cx="1122736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6605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718" r:id="rId5"/>
    <p:sldLayoutId id="2147483723" r:id="rId6"/>
    <p:sldLayoutId id="2147483724" r:id="rId7"/>
    <p:sldLayoutId id="2147483725" r:id="rId8"/>
    <p:sldLayoutId id="2147483668" r:id="rId9"/>
    <p:sldLayoutId id="2147483733" r:id="rId10"/>
    <p:sldLayoutId id="2147483667" r:id="rId11"/>
    <p:sldLayoutId id="2147483731" r:id="rId12"/>
    <p:sldLayoutId id="2147483669" r:id="rId13"/>
    <p:sldLayoutId id="2147483732" r:id="rId14"/>
    <p:sldLayoutId id="2147483670" r:id="rId15"/>
    <p:sldLayoutId id="2147483671" r:id="rId16"/>
    <p:sldLayoutId id="2147483672" r:id="rId17"/>
    <p:sldLayoutId id="2147483673" r:id="rId18"/>
    <p:sldLayoutId id="2147483674" r:id="rId19"/>
    <p:sldLayoutId id="2147483675" r:id="rId20"/>
  </p:sldLayoutIdLst>
  <p:transition spd="med"/>
  <p:hf sldNum="0" hdr="0" dt="0"/>
  <p:txStyles>
    <p:title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bg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p:titleStyle>
    <p:bodyStyle>
      <a:lvl1pPr marL="457200" marR="0" indent="-457200" algn="l" defTabSz="412709" rtl="0" eaLnBrk="1" latinLnBrk="0" hangingPunct="1">
        <a:lnSpc>
          <a:spcPct val="100000"/>
        </a:lnSpc>
        <a:spcBef>
          <a:spcPts val="0"/>
        </a:spcBef>
        <a:spcAft>
          <a:spcPts val="0"/>
        </a:spcAft>
        <a:buClrTx/>
        <a:buSzTx/>
        <a:buFont typeface="Arial" panose="020B0604020202020204" pitchFamily="34" charset="0"/>
        <a:buChar char="•"/>
        <a:tabLst/>
        <a:defRPr sz="2600" b="0" i="0" u="none" strike="noStrike" cap="none" spc="0" baseline="0">
          <a:solidFill>
            <a:schemeClr val="bg1"/>
          </a:solidFill>
          <a:uFillTx/>
          <a:latin typeface="+mn-lt"/>
          <a:ea typeface="+mn-ea"/>
          <a:cs typeface="+mn-cs"/>
          <a:sym typeface="Klarheit Kurrent TRIAL Extrabold"/>
        </a:defRPr>
      </a:lvl1pPr>
      <a:lvl2pPr marL="803275" marR="0" indent="-342900" algn="l" defTabSz="412709" rtl="0" eaLnBrk="1" latinLnBrk="0" hangingPunct="1">
        <a:lnSpc>
          <a:spcPct val="100000"/>
        </a:lnSpc>
        <a:spcBef>
          <a:spcPts val="0"/>
        </a:spcBef>
        <a:spcAft>
          <a:spcPts val="0"/>
        </a:spcAft>
        <a:buClrTx/>
        <a:buSzTx/>
        <a:buFont typeface="Arial" panose="020B0604020202020204" pitchFamily="34" charset="0"/>
        <a:buChar char="•"/>
        <a:tabLst/>
        <a:defRPr sz="2400" b="0" i="0" u="none" strike="noStrike" cap="none" spc="0" baseline="0">
          <a:solidFill>
            <a:schemeClr val="bg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Tx/>
        <a:buSzTx/>
        <a:buFont typeface="Arial" panose="020B0604020202020204" pitchFamily="34" charset="0"/>
        <a:buChar char="•"/>
        <a:tabLst/>
        <a:defRPr sz="2000" b="0" i="0" u="none" strike="noStrike" cap="none" spc="0" baseline="0">
          <a:solidFill>
            <a:schemeClr val="bg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Tx/>
        <a:buSzTx/>
        <a:buFont typeface="Arial" panose="020B0604020202020204" pitchFamily="34" charset="0"/>
        <a:buChar char="•"/>
        <a:tabLst/>
        <a:defRPr sz="1800" b="0" i="0" u="none" strike="noStrike" cap="none" spc="0" baseline="0">
          <a:solidFill>
            <a:schemeClr val="bg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solidFill>
            <a:schemeClr val="bg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p:bodyStyle>
    <p:otherStyle>
      <a:lvl1pPr marL="0" marR="0" indent="0"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228577"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457154"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685731"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914309"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1142886"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1371463"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1600040"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1828617"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orient="horz" pos="1185">
          <p15:clr>
            <a:srgbClr val="F26B43"/>
          </p15:clr>
        </p15:guide>
        <p15:guide id="2" orient="horz" pos="663">
          <p15:clr>
            <a:srgbClr val="F26B43"/>
          </p15:clr>
        </p15:guide>
        <p15:guide id="3" orient="horz" pos="3861">
          <p15:clr>
            <a:srgbClr val="F26B43"/>
          </p15:clr>
        </p15:guide>
        <p15:guide id="4" orient="horz" pos="300">
          <p15:clr>
            <a:srgbClr val="F26B43"/>
          </p15:clr>
        </p15:guide>
        <p15:guide id="5" pos="302">
          <p15:clr>
            <a:srgbClr val="F26B43"/>
          </p15:clr>
        </p15:guide>
        <p15:guide id="6" pos="73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485268" y="476252"/>
            <a:ext cx="11190861" cy="576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normAutofit/>
          </a:bodyPr>
          <a:lstStyle/>
          <a:p>
            <a:r>
              <a:t>Title Text</a:t>
            </a:r>
          </a:p>
        </p:txBody>
      </p:sp>
      <p:sp>
        <p:nvSpPr>
          <p:cNvPr id="8" name="Date Placeholder 7">
            <a:extLst>
              <a:ext uri="{FF2B5EF4-FFF2-40B4-BE49-F238E27FC236}">
                <a16:creationId xmlns:a16="http://schemas.microsoft.com/office/drawing/2014/main" id="{CD47414F-DC79-0B35-EAEC-124978098E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a:solidFill>
                  <a:schemeClr val="tx1">
                    <a:tint val="75000"/>
                  </a:schemeClr>
                </a:solidFill>
                <a:latin typeface="+mn-lt"/>
              </a:defRPr>
            </a:lvl1pPr>
          </a:lstStyle>
          <a:p>
            <a:fld id="{0A48BF41-7861-A14A-919F-1EC66C88ACC5}" type="datetimeFigureOut">
              <a:rPr lang="en-US" smtClean="0"/>
              <a:pPr/>
              <a:t>10/30/2025</a:t>
            </a:fld>
            <a:endParaRPr lang="en-US"/>
          </a:p>
        </p:txBody>
      </p:sp>
      <p:sp>
        <p:nvSpPr>
          <p:cNvPr id="9" name="Footer Placeholder 8">
            <a:extLst>
              <a:ext uri="{FF2B5EF4-FFF2-40B4-BE49-F238E27FC236}">
                <a16:creationId xmlns:a16="http://schemas.microsoft.com/office/drawing/2014/main" id="{1B042BA5-C107-C3BB-E829-D16437D40F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tx1">
                    <a:tint val="75000"/>
                  </a:schemeClr>
                </a:solidFill>
                <a:latin typeface="+mn-lt"/>
              </a:defRPr>
            </a:lvl1pPr>
          </a:lstStyle>
          <a:p>
            <a:endParaRPr lang="en-US"/>
          </a:p>
        </p:txBody>
      </p:sp>
      <p:sp>
        <p:nvSpPr>
          <p:cNvPr id="10" name="Slide Number Placeholder 9">
            <a:extLst>
              <a:ext uri="{FF2B5EF4-FFF2-40B4-BE49-F238E27FC236}">
                <a16:creationId xmlns:a16="http://schemas.microsoft.com/office/drawing/2014/main" id="{9F527AA4-5043-34D5-7DA1-2F8DC59CE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chemeClr val="tx1">
                    <a:tint val="75000"/>
                  </a:schemeClr>
                </a:solidFill>
                <a:latin typeface="+mn-lt"/>
              </a:defRPr>
            </a:lvl1pPr>
          </a:lstStyle>
          <a:p>
            <a:fld id="{B603619A-2D20-3945-AA97-5E3E4F149804}" type="slidenum">
              <a:rPr lang="en-US" smtClean="0"/>
              <a:pPr/>
              <a:t>‹#›</a:t>
            </a:fld>
            <a:endParaRPr lang="en-US"/>
          </a:p>
        </p:txBody>
      </p:sp>
      <p:pic>
        <p:nvPicPr>
          <p:cNvPr id="3" name="Graphic 2">
            <a:extLst>
              <a:ext uri="{FF2B5EF4-FFF2-40B4-BE49-F238E27FC236}">
                <a16:creationId xmlns:a16="http://schemas.microsoft.com/office/drawing/2014/main" id="{539BA2A2-72E7-EE90-76EF-B510E0685E8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11711629" y="6271794"/>
            <a:ext cx="243416" cy="347737"/>
          </a:xfrm>
          <a:prstGeom prst="rect">
            <a:avLst/>
          </a:prstGeom>
        </p:spPr>
      </p:pic>
    </p:spTree>
    <p:extLst>
      <p:ext uri="{BB962C8B-B14F-4D97-AF65-F5344CB8AC3E}">
        <p14:creationId xmlns:p14="http://schemas.microsoft.com/office/powerpoint/2010/main" val="1758318041"/>
      </p:ext>
    </p:extLst>
  </p:cSld>
  <p:clrMap bg1="lt1" tx1="dk1" bg2="lt2" tx2="dk2" accent1="accent1" accent2="accent2" accent3="accent3" accent4="accent4" accent5="accent5" accent6="accent6" hlink="hlink" folHlink="folHlink"/>
  <p:sldLayoutIdLst>
    <p:sldLayoutId id="2147483734" r:id="rId1"/>
    <p:sldLayoutId id="2147483678" r:id="rId2"/>
    <p:sldLayoutId id="2147483679" r:id="rId3"/>
    <p:sldLayoutId id="2147483680" r:id="rId4"/>
    <p:sldLayoutId id="2147483681" r:id="rId5"/>
    <p:sldLayoutId id="2147483682" r:id="rId6"/>
    <p:sldLayoutId id="2147483683" r:id="rId7"/>
    <p:sldLayoutId id="2147483727" r:id="rId8"/>
    <p:sldLayoutId id="2147483684" r:id="rId9"/>
    <p:sldLayoutId id="2147483728" r:id="rId10"/>
    <p:sldLayoutId id="2147483730" r:id="rId11"/>
    <p:sldLayoutId id="2147483686" r:id="rId12"/>
    <p:sldLayoutId id="2147483721" r:id="rId13"/>
    <p:sldLayoutId id="2147483722" r:id="rId14"/>
    <p:sldLayoutId id="2147483677" r:id="rId15"/>
    <p:sldLayoutId id="2147483720" r:id="rId16"/>
  </p:sldLayoutIdLst>
  <p:transition spd="med"/>
  <p:hf sldNum="0" hdr="0" dt="0"/>
  <p:txStyles>
    <p:title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p:titleStyle>
    <p:bodyStyle>
      <a:lvl1pPr marL="355600" marR="0" indent="-355600" algn="l" defTabSz="412709" rtl="0" eaLnBrk="1" latinLnBrk="0" hangingPunct="1">
        <a:lnSpc>
          <a:spcPct val="100000"/>
        </a:lnSpc>
        <a:spcBef>
          <a:spcPts val="0"/>
        </a:spcBef>
        <a:spcAft>
          <a:spcPts val="0"/>
        </a:spcAft>
        <a:buClrTx/>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Tx/>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Tx/>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Tx/>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Tx/>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p:bodyStyle>
    <p:otherStyle>
      <a:lvl1pPr marL="0" marR="0" indent="0"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228577"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457154"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685731"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914309"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1142886"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1371463"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1600040"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1828617" algn="ctr" defTabSz="412709"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pos="302">
          <p15:clr>
            <a:srgbClr val="F26B43"/>
          </p15:clr>
        </p15:guide>
        <p15:guide id="2" orient="horz" pos="300">
          <p15:clr>
            <a:srgbClr val="F26B43"/>
          </p15:clr>
        </p15:guide>
        <p15:guide id="3" pos="7378">
          <p15:clr>
            <a:srgbClr val="F26B43"/>
          </p15:clr>
        </p15:guide>
        <p15:guide id="4" orient="horz" pos="618">
          <p15:clr>
            <a:srgbClr val="F26B43"/>
          </p15:clr>
        </p15:guide>
        <p15:guide id="5" orient="horz" pos="1207">
          <p15:clr>
            <a:srgbClr val="F26B43"/>
          </p15:clr>
        </p15:guide>
        <p15:guide id="6" orient="horz" pos="3861">
          <p15:clr>
            <a:srgbClr val="F26B43"/>
          </p15:clr>
        </p15:guide>
        <p15:guide id="7" pos="3840">
          <p15:clr>
            <a:srgbClr val="F26B43"/>
          </p15:clr>
        </p15:guide>
        <p15:guide id="8"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485269" y="476251"/>
            <a:ext cx="11109965" cy="58875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chorCtr="0">
            <a:normAutofit/>
          </a:bodyPr>
          <a:lstStyle/>
          <a:p>
            <a:r>
              <a:t>Title Text</a:t>
            </a:r>
          </a:p>
        </p:txBody>
      </p:sp>
      <p:sp>
        <p:nvSpPr>
          <p:cNvPr id="8" name="Footer Placeholder 7">
            <a:extLst>
              <a:ext uri="{FF2B5EF4-FFF2-40B4-BE49-F238E27FC236}">
                <a16:creationId xmlns:a16="http://schemas.microsoft.com/office/drawing/2014/main" id="{D41337EF-440B-3D4C-8B32-ECB5F70239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tx1">
                    <a:tint val="75000"/>
                  </a:schemeClr>
                </a:solidFill>
                <a:latin typeface="+mn-lt"/>
              </a:defRPr>
            </a:lvl1pPr>
          </a:lstStyle>
          <a:p>
            <a:endParaRPr lang="en-US"/>
          </a:p>
        </p:txBody>
      </p:sp>
      <p:sp>
        <p:nvSpPr>
          <p:cNvPr id="9" name="Date Placeholder 8">
            <a:extLst>
              <a:ext uri="{FF2B5EF4-FFF2-40B4-BE49-F238E27FC236}">
                <a16:creationId xmlns:a16="http://schemas.microsoft.com/office/drawing/2014/main" id="{AD6A6816-D6CC-E00C-472B-6E076A4D2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a:solidFill>
                  <a:schemeClr val="tx1">
                    <a:tint val="75000"/>
                  </a:schemeClr>
                </a:solidFill>
                <a:latin typeface="+mn-lt"/>
              </a:defRPr>
            </a:lvl1pPr>
          </a:lstStyle>
          <a:p>
            <a:fld id="{204EC998-BA7D-3A4D-9F05-48AA2A07DC21}" type="datetimeFigureOut">
              <a:rPr lang="en-US" smtClean="0"/>
              <a:pPr/>
              <a:t>10/30/2025</a:t>
            </a:fld>
            <a:endParaRPr lang="en-US"/>
          </a:p>
        </p:txBody>
      </p:sp>
      <p:sp>
        <p:nvSpPr>
          <p:cNvPr id="10" name="Slide Number Placeholder 9">
            <a:extLst>
              <a:ext uri="{FF2B5EF4-FFF2-40B4-BE49-F238E27FC236}">
                <a16:creationId xmlns:a16="http://schemas.microsoft.com/office/drawing/2014/main" id="{3258CAFD-02A5-B6D2-39BA-23F2BD94B5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a:solidFill>
                  <a:schemeClr val="tx1">
                    <a:tint val="75000"/>
                  </a:schemeClr>
                </a:solidFill>
                <a:latin typeface="+mn-lt"/>
              </a:defRPr>
            </a:lvl1pPr>
          </a:lstStyle>
          <a:p>
            <a:fld id="{B1DABB3C-B71C-FE47-AE60-89D4D5382335}" type="slidenum">
              <a:rPr lang="en-US" smtClean="0"/>
              <a:pPr/>
              <a:t>‹#›</a:t>
            </a:fld>
            <a:endParaRPr lang="en-US"/>
          </a:p>
        </p:txBody>
      </p:sp>
      <p:sp>
        <p:nvSpPr>
          <p:cNvPr id="3" name="Text Placeholder 2">
            <a:extLst>
              <a:ext uri="{FF2B5EF4-FFF2-40B4-BE49-F238E27FC236}">
                <a16:creationId xmlns:a16="http://schemas.microsoft.com/office/drawing/2014/main" id="{D85A6A4E-829A-76D6-CB61-4411FA64B5EF}"/>
              </a:ext>
            </a:extLst>
          </p:cNvPr>
          <p:cNvSpPr>
            <a:spLocks noGrp="1"/>
          </p:cNvSpPr>
          <p:nvPr>
            <p:ph type="body" idx="1"/>
          </p:nvPr>
        </p:nvSpPr>
        <p:spPr>
          <a:xfrm>
            <a:off x="485269" y="1534228"/>
            <a:ext cx="10868531" cy="4642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69267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ransition spd="med"/>
  <p:hf sldNum="0" hdr="0" dt="0"/>
  <p:txStyles>
    <p:titleStyle>
      <a:lvl1pPr marL="0" marR="0" indent="0" algn="l" defTabSz="412709" rtl="0" latinLnBrk="0">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p:titleStyle>
    <p:bodyStyle>
      <a:lvl1pPr marL="457200" marR="0" indent="-457200" algn="l" defTabSz="412709" rtl="0" latinLnBrk="0">
        <a:lnSpc>
          <a:spcPct val="100000"/>
        </a:lnSpc>
        <a:spcBef>
          <a:spcPts val="0"/>
        </a:spcBef>
        <a:spcAft>
          <a:spcPts val="0"/>
        </a:spcAft>
        <a:buClrTx/>
        <a:buSzTx/>
        <a:buFont typeface="Arial" panose="020B0604020202020204" pitchFamily="34" charset="0"/>
        <a:buChar char="•"/>
        <a:tabLst/>
        <a:defRPr sz="2600" b="0" i="0" u="none" strike="noStrike" cap="none" spc="0" baseline="0">
          <a:solidFill>
            <a:schemeClr val="accent2"/>
          </a:solidFill>
          <a:uFillTx/>
          <a:latin typeface="+mn-lt"/>
          <a:ea typeface="+mn-ea"/>
          <a:cs typeface="+mn-cs"/>
          <a:sym typeface="Klarheit Kurrent TRIAL Extrabold"/>
        </a:defRPr>
      </a:lvl1pPr>
      <a:lvl2pPr marL="803275" marR="0" indent="-342900" algn="l" defTabSz="412709" rtl="0" latinLnBrk="0">
        <a:lnSpc>
          <a:spcPct val="100000"/>
        </a:lnSpc>
        <a:spcBef>
          <a:spcPts val="0"/>
        </a:spcBef>
        <a:spcAft>
          <a:spcPts val="0"/>
        </a:spcAft>
        <a:buClrTx/>
        <a:buSzTx/>
        <a:buFont typeface="Arial" panose="020B0604020202020204" pitchFamily="34" charset="0"/>
        <a:buChar char="•"/>
        <a:tabLst/>
        <a:defRPr sz="2400" b="0" i="0" u="none" strike="noStrike" cap="none" spc="0" baseline="0">
          <a:solidFill>
            <a:schemeClr val="accent2"/>
          </a:solidFill>
          <a:uFillTx/>
          <a:latin typeface="+mn-lt"/>
          <a:ea typeface="+mn-ea"/>
          <a:cs typeface="+mn-cs"/>
          <a:sym typeface="Klarheit Kurrent TRIAL Extrabold"/>
        </a:defRPr>
      </a:lvl2pPr>
      <a:lvl3pPr marL="1165225" marR="0" indent="-342900" algn="l" defTabSz="412709" rtl="0" latinLnBrk="0">
        <a:lnSpc>
          <a:spcPct val="100000"/>
        </a:lnSpc>
        <a:spcBef>
          <a:spcPts val="0"/>
        </a:spcBef>
        <a:spcAft>
          <a:spcPts val="0"/>
        </a:spcAft>
        <a:buClrTx/>
        <a:buSzTx/>
        <a:buFont typeface="Arial" panose="020B0604020202020204" pitchFamily="34" charset="0"/>
        <a:buChar char="•"/>
        <a:tabLst/>
        <a:defRPr sz="2000" b="0" i="0" u="none" strike="noStrike" cap="none" spc="0" baseline="0">
          <a:solidFill>
            <a:schemeClr val="accent2"/>
          </a:solidFill>
          <a:uFillTx/>
          <a:latin typeface="+mn-lt"/>
          <a:ea typeface="+mn-ea"/>
          <a:cs typeface="+mn-cs"/>
          <a:sym typeface="Klarheit Kurrent TRIAL Extrabold"/>
        </a:defRPr>
      </a:lvl3pPr>
      <a:lvl4pPr marL="1436688" marR="0" indent="-285750" algn="l" defTabSz="412709" rtl="0" latinLnBrk="0">
        <a:lnSpc>
          <a:spcPct val="100000"/>
        </a:lnSpc>
        <a:spcBef>
          <a:spcPts val="0"/>
        </a:spcBef>
        <a:spcAft>
          <a:spcPts val="0"/>
        </a:spcAft>
        <a:buClrTx/>
        <a:buSzTx/>
        <a:buFont typeface="Arial" panose="020B0604020202020204" pitchFamily="34" charset="0"/>
        <a:buChar char="•"/>
        <a:tabLst/>
        <a:defRPr sz="1800" b="0" i="0" u="none" strike="noStrike" cap="none" spc="0" baseline="0">
          <a:solidFill>
            <a:schemeClr val="accent2"/>
          </a:solidFill>
          <a:uFillTx/>
          <a:latin typeface="+mn-lt"/>
          <a:ea typeface="+mn-ea"/>
          <a:cs typeface="+mn-cs"/>
          <a:sym typeface="Klarheit Kurrent TRIAL Extrabold"/>
        </a:defRPr>
      </a:lvl4pPr>
      <a:lvl5pPr marL="1706563" marR="0" indent="-285750" algn="l" defTabSz="412709" rtl="0" latinLnBrk="0">
        <a:lnSpc>
          <a:spcPct val="100000"/>
        </a:lnSpc>
        <a:spcBef>
          <a:spcPts val="0"/>
        </a:spcBef>
        <a:spcAft>
          <a:spcPts val="0"/>
        </a:spcAft>
        <a:buClrTx/>
        <a:buSzTx/>
        <a:buFont typeface="Arial" panose="020B0604020202020204" pitchFamily="34" charset="0"/>
        <a:buChar char="•"/>
        <a:tabLst/>
        <a:defRPr sz="1600" b="0" i="0" u="none" strike="noStrike" cap="none" spc="0" baseline="0">
          <a:solidFill>
            <a:schemeClr val="accent2"/>
          </a:solidFill>
          <a:uFillTx/>
          <a:latin typeface="+mn-lt"/>
          <a:ea typeface="+mn-ea"/>
          <a:cs typeface="+mn-cs"/>
          <a:sym typeface="Klarheit Kurrent TRIAL Extrabold"/>
        </a:defRPr>
      </a:lvl5pPr>
      <a:lvl6pPr marL="0" marR="0" indent="177782" algn="l" defTabSz="412709" rtl="0" latinLnBrk="0">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latinLnBrk="0">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latinLnBrk="0">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latinLnBrk="0">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p:bodyStyle>
    <p:otherStyle>
      <a:lvl1pPr marL="0" marR="0" indent="0" algn="ctr" defTabSz="41270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228577" algn="ctr" defTabSz="41270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457154" algn="ctr" defTabSz="41270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685731" algn="ctr" defTabSz="41270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914309" algn="ctr" defTabSz="41270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1142886" algn="ctr" defTabSz="41270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1371463" algn="ctr" defTabSz="41270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1600040" algn="ctr" defTabSz="41270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1828617" algn="ctr" defTabSz="412709"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extLst>
    <p:ext uri="{27BBF7A9-308A-43DC-89C8-2F10F3537804}">
      <p15:sldGuideLst xmlns:p15="http://schemas.microsoft.com/office/powerpoint/2012/main">
        <p15:guide id="1" pos="302">
          <p15:clr>
            <a:srgbClr val="F26B43"/>
          </p15:clr>
        </p15:guide>
        <p15:guide id="2" pos="7378">
          <p15:clr>
            <a:srgbClr val="F26B43"/>
          </p15:clr>
        </p15:guide>
        <p15:guide id="3" orient="horz" pos="1207">
          <p15:clr>
            <a:srgbClr val="F26B43"/>
          </p15:clr>
        </p15:guide>
        <p15:guide id="4" orient="horz" pos="3861">
          <p15:clr>
            <a:srgbClr val="F26B43"/>
          </p15:clr>
        </p15:guide>
        <p15:guide id="5" orient="horz" pos="663">
          <p15:clr>
            <a:srgbClr val="F26B43"/>
          </p15:clr>
        </p15:guide>
        <p15:guide id="6" orient="horz" pos="3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A0_E62DA9C1.xm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1A7_C613946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A3_42F768A5.xml"/><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 Id="rId5" Type="http://schemas.openxmlformats.org/officeDocument/2006/relationships/image" Target="../media/image23.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2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microsoft.com/office/2018/10/relationships/comments" Target="../comments/modernComment_18A_9F56C8B7.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hyperlink" Target="mailto:melissa.kingon@sagepub.co.uk"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mailto:cearl@tfaconsulting.com" TargetMode="External"/><Relationship Id="rId5" Type="http://schemas.openxmlformats.org/officeDocument/2006/relationships/hyperlink" Target="mailto:lorna.notsch@sagepub.com" TargetMode="External"/><Relationship Id="rId4" Type="http://schemas.openxmlformats.org/officeDocument/2006/relationships/hyperlink" Target="mailto:lorenzo.milani@sagepub.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80_E333A2DB.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04F8-A9FC-278D-5AE7-E3D847BC68B1}"/>
              </a:ext>
            </a:extLst>
          </p:cNvPr>
          <p:cNvSpPr>
            <a:spLocks noGrp="1"/>
          </p:cNvSpPr>
          <p:nvPr>
            <p:ph type="title"/>
          </p:nvPr>
        </p:nvSpPr>
        <p:spPr>
          <a:xfrm>
            <a:off x="224287" y="2717269"/>
            <a:ext cx="11904453" cy="1284454"/>
          </a:xfrm>
        </p:spPr>
        <p:txBody>
          <a:bodyPr/>
          <a:lstStyle/>
          <a:p>
            <a:r>
              <a:rPr lang="en-US" b="1">
                <a:latin typeface="Arial" panose="020B0604020202020204" pitchFamily="34" charset="0"/>
                <a:cs typeface="Arial" panose="020B0604020202020204" pitchFamily="34" charset="0"/>
              </a:rPr>
              <a:t>Accessibility Experiences of Developing Sage Campus</a:t>
            </a:r>
          </a:p>
        </p:txBody>
      </p:sp>
      <p:sp>
        <p:nvSpPr>
          <p:cNvPr id="5" name="Text Placeholder 4">
            <a:extLst>
              <a:ext uri="{FF2B5EF4-FFF2-40B4-BE49-F238E27FC236}">
                <a16:creationId xmlns:a16="http://schemas.microsoft.com/office/drawing/2014/main" id="{54F69A10-4F27-76E7-8F11-5BE65C2ACAC8}"/>
              </a:ext>
            </a:extLst>
          </p:cNvPr>
          <p:cNvSpPr>
            <a:spLocks noGrp="1"/>
          </p:cNvSpPr>
          <p:nvPr>
            <p:ph type="body" sz="quarter" idx="22"/>
          </p:nvPr>
        </p:nvSpPr>
        <p:spPr>
          <a:xfrm>
            <a:off x="224287" y="4001723"/>
            <a:ext cx="5248776" cy="462691"/>
          </a:xfrm>
        </p:spPr>
        <p:txBody>
          <a:bodyPr/>
          <a:lstStyle/>
          <a:p>
            <a:r>
              <a:rPr lang="en-US">
                <a:latin typeface="Arial" panose="020B0604020202020204" pitchFamily="34" charset="0"/>
                <a:cs typeface="Arial" panose="020B0604020202020204" pitchFamily="34" charset="0"/>
              </a:rPr>
              <a:t>Platform and Content</a:t>
            </a:r>
          </a:p>
        </p:txBody>
      </p:sp>
      <p:pic>
        <p:nvPicPr>
          <p:cNvPr id="3" name="Picture 2">
            <a:extLst>
              <a:ext uri="{FF2B5EF4-FFF2-40B4-BE49-F238E27FC236}">
                <a16:creationId xmlns:a16="http://schemas.microsoft.com/office/drawing/2014/main" id="{C01A55E6-8CA4-3479-D755-AD4EACA4B12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816226" y="426312"/>
            <a:ext cx="2656838" cy="706749"/>
          </a:xfrm>
          <a:prstGeom prst="rect">
            <a:avLst/>
          </a:prstGeom>
          <a:noFill/>
          <a:ln>
            <a:noFill/>
          </a:ln>
        </p:spPr>
      </p:pic>
    </p:spTree>
    <p:extLst>
      <p:ext uri="{BB962C8B-B14F-4D97-AF65-F5344CB8AC3E}">
        <p14:creationId xmlns:p14="http://schemas.microsoft.com/office/powerpoint/2010/main" val="21638614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407A-92EF-A77F-2300-9CDB22067CE7}"/>
              </a:ext>
            </a:extLst>
          </p:cNvPr>
          <p:cNvSpPr>
            <a:spLocks noGrp="1"/>
          </p:cNvSpPr>
          <p:nvPr>
            <p:ph type="title"/>
          </p:nvPr>
        </p:nvSpPr>
        <p:spPr>
          <a:xfrm>
            <a:off x="932260" y="1955210"/>
            <a:ext cx="6531796" cy="2540183"/>
          </a:xfrm>
        </p:spPr>
        <p:txBody>
          <a:bodyPr/>
          <a:lstStyle/>
          <a:p>
            <a:r>
              <a:rPr lang="en-US">
                <a:latin typeface="Arial"/>
              </a:rPr>
              <a:t>The Accessibility History of Sage Campus</a:t>
            </a:r>
          </a:p>
        </p:txBody>
      </p:sp>
    </p:spTree>
    <p:extLst>
      <p:ext uri="{BB962C8B-B14F-4D97-AF65-F5344CB8AC3E}">
        <p14:creationId xmlns:p14="http://schemas.microsoft.com/office/powerpoint/2010/main" val="8540358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276044" y="304493"/>
            <a:ext cx="11226361" cy="545790"/>
          </a:xfrm>
        </p:spPr>
        <p:txBody>
          <a:bodyPr/>
          <a:lstStyle/>
          <a:p>
            <a:r>
              <a:rPr lang="en-GB" b="1">
                <a:latin typeface="Arial" panose="020B0604020202020204" pitchFamily="34" charset="0"/>
                <a:cs typeface="Arial" panose="020B0604020202020204" pitchFamily="34" charset="0"/>
              </a:rPr>
              <a:t>What Is Sage Campus?</a:t>
            </a: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293005" y="1177830"/>
            <a:ext cx="1123144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a:latin typeface="Arial"/>
              </a:rPr>
              <a:t>Online learning platform. </a:t>
            </a:r>
          </a:p>
          <a:p>
            <a:endParaRPr lang="en-US" sz="2800">
              <a:latin typeface="Arial"/>
            </a:endParaRPr>
          </a:p>
          <a:p>
            <a:r>
              <a:rPr lang="en-US" sz="2800">
                <a:latin typeface="Arial"/>
              </a:rPr>
              <a:t>Designed to support research and data skills development across higher education and academic institutions.</a:t>
            </a:r>
          </a:p>
          <a:p>
            <a:endParaRPr lang="en-US" sz="2800">
              <a:latin typeface="Arial"/>
            </a:endParaRPr>
          </a:p>
          <a:p>
            <a:r>
              <a:rPr lang="en-US" sz="2800">
                <a:latin typeface="Arial"/>
              </a:rPr>
              <a:t>Offers self-paced, interactive courses focused on core competencies such as data literacy, research methods, critical thinking, and academic writing. </a:t>
            </a:r>
          </a:p>
          <a:p>
            <a:endParaRPr lang="en-US" sz="2800">
              <a:latin typeface="Arial"/>
            </a:endParaRPr>
          </a:p>
          <a:p>
            <a:r>
              <a:rPr lang="en-US" sz="2800">
                <a:latin typeface="Arial"/>
              </a:rPr>
              <a:t>Geared toward those building foundational or advanced skills in areas like qualitative and quantitative analysis, coding for research, and navigating the scholarly publishing process.</a:t>
            </a:r>
          </a:p>
        </p:txBody>
      </p:sp>
      <p:pic>
        <p:nvPicPr>
          <p:cNvPr id="4" name="Picture 3">
            <a:extLst>
              <a:ext uri="{FF2B5EF4-FFF2-40B4-BE49-F238E27FC236}">
                <a16:creationId xmlns:a16="http://schemas.microsoft.com/office/drawing/2014/main" id="{F26316AB-5848-56CD-56FA-C03992239B08}"/>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17797411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22A1F-8806-BCE3-97EA-5A5792A769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03C296-F166-14AE-28FD-504D2D627416}"/>
              </a:ext>
            </a:extLst>
          </p:cNvPr>
          <p:cNvSpPr>
            <a:spLocks noGrp="1"/>
          </p:cNvSpPr>
          <p:nvPr>
            <p:ph type="title"/>
          </p:nvPr>
        </p:nvSpPr>
        <p:spPr>
          <a:xfrm>
            <a:off x="276044" y="304493"/>
            <a:ext cx="11226361" cy="545790"/>
          </a:xfrm>
        </p:spPr>
        <p:txBody>
          <a:bodyPr/>
          <a:lstStyle/>
          <a:p>
            <a:r>
              <a:rPr lang="en-GB" b="1">
                <a:latin typeface="Arial"/>
                <a:cs typeface="Arial"/>
              </a:rPr>
              <a:t>What Is Sage Campus? (continued)</a:t>
            </a:r>
            <a:endParaRPr lang="en-GB" b="1">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DE8D7D31-88E5-AA7B-0619-F6241EA160E7}"/>
              </a:ext>
            </a:extLst>
          </p:cNvPr>
          <p:cNvSpPr>
            <a:spLocks noGrp="1" noChangeArrowheads="1"/>
          </p:cNvSpPr>
          <p:nvPr>
            <p:ph type="body" sz="quarter" idx="26"/>
          </p:nvPr>
        </p:nvSpPr>
        <p:spPr bwMode="auto">
          <a:xfrm>
            <a:off x="138022" y="1441914"/>
            <a:ext cx="1191595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a:latin typeface="Arial"/>
              </a:rPr>
              <a:t>Courses created by subject matter experts and instructional designers.</a:t>
            </a:r>
          </a:p>
          <a:p>
            <a:endParaRPr lang="en-US" sz="2800">
              <a:latin typeface="Arial"/>
            </a:endParaRPr>
          </a:p>
          <a:p>
            <a:r>
              <a:rPr lang="en-US" sz="2800">
                <a:latin typeface="Arial"/>
              </a:rPr>
              <a:t>Focus is on engaging, inclusive content aligned with academic standards. </a:t>
            </a:r>
          </a:p>
          <a:p>
            <a:endParaRPr lang="en-US" sz="2800">
              <a:latin typeface="Arial"/>
            </a:endParaRPr>
          </a:p>
          <a:p>
            <a:r>
              <a:rPr lang="en-US" sz="2800">
                <a:latin typeface="Arial"/>
              </a:rPr>
              <a:t>Content is modular, allowing institutions to integrate it into curricula or offer it as supplemental learning. </a:t>
            </a:r>
          </a:p>
          <a:p>
            <a:endParaRPr lang="en-US" sz="2800">
              <a:latin typeface="Arial"/>
            </a:endParaRPr>
          </a:p>
          <a:p>
            <a:r>
              <a:rPr lang="en-US" sz="2800">
                <a:latin typeface="Arial"/>
              </a:rPr>
              <a:t>Additionally, Sage Campus supports institutional goals around digital literacy and research excellence.</a:t>
            </a:r>
          </a:p>
          <a:p>
            <a:pPr marL="0" indent="0">
              <a:buNone/>
            </a:pPr>
            <a:endParaRPr lang="en-US" sz="2000">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8627D86-D5A0-869A-C160-1D13B684225B}"/>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2441094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138022" y="382130"/>
            <a:ext cx="11226361" cy="545790"/>
          </a:xfrm>
        </p:spPr>
        <p:txBody>
          <a:bodyPr/>
          <a:lstStyle/>
          <a:p>
            <a:r>
              <a:rPr lang="en-GB" b="1">
                <a:latin typeface="Arial" panose="020B0604020202020204" pitchFamily="34" charset="0"/>
                <a:cs typeface="Arial" panose="020B0604020202020204" pitchFamily="34" charset="0"/>
              </a:rPr>
              <a:t>First Steps</a:t>
            </a: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138022" y="1365574"/>
            <a:ext cx="1186132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3200">
                <a:latin typeface="Arial" panose="020B0604020202020204" pitchFamily="34" charset="0"/>
                <a:cs typeface="Arial" panose="020B0604020202020204" pitchFamily="34" charset="0"/>
              </a:rPr>
              <a:t>Launched by Sage in October 2019</a:t>
            </a:r>
          </a:p>
          <a:p>
            <a:endParaRPr lang="en-CA" sz="3200">
              <a:latin typeface="Arial" panose="020B0604020202020204" pitchFamily="34" charset="0"/>
              <a:cs typeface="Arial" panose="020B0604020202020204" pitchFamily="34" charset="0"/>
            </a:endParaRPr>
          </a:p>
          <a:p>
            <a:r>
              <a:rPr lang="en-CA" sz="3200">
                <a:latin typeface="Arial" panose="020B0604020202020204" pitchFamily="34" charset="0"/>
                <a:cs typeface="Arial" panose="020B0604020202020204" pitchFamily="34" charset="0"/>
              </a:rPr>
              <a:t>Initially prioritised launch schedule over accessibility</a:t>
            </a:r>
          </a:p>
          <a:p>
            <a:pPr marL="0" indent="0">
              <a:buNone/>
            </a:pPr>
            <a:endParaRPr lang="en-CA" sz="3200">
              <a:latin typeface="Arial" panose="020B0604020202020204" pitchFamily="34" charset="0"/>
              <a:cs typeface="Arial" panose="020B0604020202020204" pitchFamily="34" charset="0"/>
            </a:endParaRPr>
          </a:p>
          <a:p>
            <a:r>
              <a:rPr lang="en-CA" sz="3200">
                <a:latin typeface="Arial" panose="020B0604020202020204" pitchFamily="34" charset="0"/>
                <a:cs typeface="Arial" panose="020B0604020202020204" pitchFamily="34" charset="0"/>
              </a:rPr>
              <a:t>Has since collaborated with a11y team to have the product evaluated by Tech For All (TFA)</a:t>
            </a:r>
          </a:p>
        </p:txBody>
      </p:sp>
      <p:pic>
        <p:nvPicPr>
          <p:cNvPr id="4" name="Picture 3">
            <a:extLst>
              <a:ext uri="{FF2B5EF4-FFF2-40B4-BE49-F238E27FC236}">
                <a16:creationId xmlns:a16="http://schemas.microsoft.com/office/drawing/2014/main" id="{7B283062-CF5E-DA7A-0264-7ADF1C56DB9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91962513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C86EE-719C-5360-2919-78A018F9C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2F327-214A-8EC3-93A2-DAD15B10D785}"/>
              </a:ext>
            </a:extLst>
          </p:cNvPr>
          <p:cNvSpPr>
            <a:spLocks noGrp="1"/>
          </p:cNvSpPr>
          <p:nvPr>
            <p:ph type="title"/>
          </p:nvPr>
        </p:nvSpPr>
        <p:spPr>
          <a:xfrm>
            <a:off x="138022" y="382130"/>
            <a:ext cx="11226361" cy="545790"/>
          </a:xfrm>
        </p:spPr>
        <p:txBody>
          <a:bodyPr/>
          <a:lstStyle/>
          <a:p>
            <a:r>
              <a:rPr lang="en-GB" b="1">
                <a:latin typeface="Arial" panose="020B0604020202020204" pitchFamily="34" charset="0"/>
                <a:cs typeface="Arial" panose="020B0604020202020204" pitchFamily="34" charset="0"/>
              </a:rPr>
              <a:t>Initial Accessibility Evaluation</a:t>
            </a:r>
          </a:p>
        </p:txBody>
      </p:sp>
      <p:sp>
        <p:nvSpPr>
          <p:cNvPr id="3" name="Rectangle 1">
            <a:extLst>
              <a:ext uri="{FF2B5EF4-FFF2-40B4-BE49-F238E27FC236}">
                <a16:creationId xmlns:a16="http://schemas.microsoft.com/office/drawing/2014/main" id="{7471CA3B-147D-4A6C-2BDF-953B622CC983}"/>
              </a:ext>
            </a:extLst>
          </p:cNvPr>
          <p:cNvSpPr>
            <a:spLocks noGrp="1" noChangeArrowheads="1"/>
          </p:cNvSpPr>
          <p:nvPr>
            <p:ph type="body" sz="quarter" idx="26"/>
          </p:nvPr>
        </p:nvSpPr>
        <p:spPr bwMode="auto">
          <a:xfrm>
            <a:off x="138022" y="1232988"/>
            <a:ext cx="118613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en-CA" sz="3200">
                <a:latin typeface="Arial" panose="020B0604020202020204" pitchFamily="34" charset="0"/>
                <a:cs typeface="Arial" panose="020B0604020202020204" pitchFamily="34" charset="0"/>
              </a:rPr>
              <a:t>First VPAT created internally in January 2020.</a:t>
            </a:r>
          </a:p>
          <a:p>
            <a:pPr marL="0" indent="0">
              <a:buNone/>
            </a:pPr>
            <a:endParaRPr lang="en-CA" sz="3200">
              <a:latin typeface="Arial" panose="020B0604020202020204" pitchFamily="34" charset="0"/>
              <a:cs typeface="Arial" panose="020B0604020202020204" pitchFamily="34" charset="0"/>
            </a:endParaRPr>
          </a:p>
          <a:p>
            <a:pPr marL="0" indent="0">
              <a:buNone/>
            </a:pPr>
            <a:r>
              <a:rPr lang="en-CA" sz="3200">
                <a:latin typeface="Arial"/>
                <a:cs typeface="Arial"/>
              </a:rPr>
              <a:t>Issues broken into two distinct categories:</a:t>
            </a:r>
          </a:p>
        </p:txBody>
      </p:sp>
      <p:sp>
        <p:nvSpPr>
          <p:cNvPr id="6" name="TextBox 5">
            <a:extLst>
              <a:ext uri="{FF2B5EF4-FFF2-40B4-BE49-F238E27FC236}">
                <a16:creationId xmlns:a16="http://schemas.microsoft.com/office/drawing/2014/main" id="{BC6F8DC6-E401-225C-7740-262643EC5E58}"/>
              </a:ext>
            </a:extLst>
          </p:cNvPr>
          <p:cNvSpPr txBox="1"/>
          <p:nvPr/>
        </p:nvSpPr>
        <p:spPr>
          <a:xfrm>
            <a:off x="1794052" y="3126572"/>
            <a:ext cx="2997908" cy="2753797"/>
          </a:xfrm>
          <a:prstGeom prst="cub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1" vertOverflow="overflow" horzOverflow="overflow" vert="horz" wrap="square" lIns="50800" tIns="50800" rIns="50800" bIns="50800" numCol="1" spcCol="38100" rtlCol="0" anchor="t">
            <a:spAutoFit/>
          </a:bodyPr>
          <a:lstStyle/>
          <a:p>
            <a:pPr algn="ctr" defTabSz="825500" hangingPunct="0">
              <a:buClr>
                <a:schemeClr val="tx2"/>
              </a:buClr>
            </a:pPr>
            <a:r>
              <a:rPr lang="en-CA" sz="3200" b="1" u="sng">
                <a:solidFill>
                  <a:schemeClr val="accent2"/>
                </a:solidFill>
                <a:latin typeface="Arial" panose="020B0604020202020204" pitchFamily="34" charset="0"/>
                <a:cs typeface="Arial" panose="020B0604020202020204" pitchFamily="34" charset="0"/>
              </a:rPr>
              <a:t>Platform</a:t>
            </a:r>
          </a:p>
          <a:p>
            <a:pPr algn="ctr" defTabSz="825500" hangingPunct="0">
              <a:buClr>
                <a:schemeClr val="tx2"/>
              </a:buClr>
            </a:pPr>
            <a:r>
              <a:rPr lang="en-CA" sz="3200">
                <a:solidFill>
                  <a:schemeClr val="accent2"/>
                </a:solidFill>
                <a:latin typeface="Arial" panose="020B0604020202020204" pitchFamily="34" charset="0"/>
                <a:cs typeface="Arial" panose="020B0604020202020204" pitchFamily="34" charset="0"/>
              </a:rPr>
              <a:t>The site that hosts the content</a:t>
            </a:r>
          </a:p>
        </p:txBody>
      </p:sp>
      <p:sp>
        <p:nvSpPr>
          <p:cNvPr id="7" name="TextBox 6">
            <a:extLst>
              <a:ext uri="{FF2B5EF4-FFF2-40B4-BE49-F238E27FC236}">
                <a16:creationId xmlns:a16="http://schemas.microsoft.com/office/drawing/2014/main" id="{C69F1434-4459-057C-B41A-13991CADFE4E}"/>
              </a:ext>
            </a:extLst>
          </p:cNvPr>
          <p:cNvSpPr txBox="1"/>
          <p:nvPr/>
        </p:nvSpPr>
        <p:spPr>
          <a:xfrm>
            <a:off x="7400042" y="3387298"/>
            <a:ext cx="3342172" cy="2232343"/>
          </a:xfrm>
          <a:prstGeom prst="verticalScroll">
            <a:avLst/>
          </a:prstGeom>
          <a:solidFill>
            <a:srgbClr val="62C9AF"/>
          </a:solidFill>
          <a:ln w="3175">
            <a:solidFill>
              <a:schemeClr val="tx1"/>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ot="0" spcFirstLastPara="1" vertOverflow="overflow" horzOverflow="overflow" vert="horz" wrap="square" lIns="50800" tIns="50800" rIns="50800" bIns="50800" numCol="1" spcCol="38100" rtlCol="0" anchor="t">
            <a:spAutoFit/>
          </a:bodyPr>
          <a:lstStyle/>
          <a:p>
            <a:pPr algn="ctr" defTabSz="825500" hangingPunct="0">
              <a:buClr>
                <a:schemeClr val="tx2"/>
              </a:buClr>
            </a:pPr>
            <a:r>
              <a:rPr lang="en-CA" sz="2800" b="1" u="sng">
                <a:solidFill>
                  <a:schemeClr val="accent2">
                    <a:lumMod val="75000"/>
                  </a:schemeClr>
                </a:solidFill>
                <a:latin typeface="Arial" panose="020B0604020202020204" pitchFamily="34" charset="0"/>
                <a:cs typeface="Arial" panose="020B0604020202020204" pitchFamily="34" charset="0"/>
              </a:rPr>
              <a:t>Content</a:t>
            </a:r>
          </a:p>
          <a:p>
            <a:pPr algn="ctr" defTabSz="825500" hangingPunct="0">
              <a:buClr>
                <a:schemeClr val="tx2"/>
              </a:buClr>
            </a:pPr>
            <a:r>
              <a:rPr lang="en-CA" sz="2800">
                <a:solidFill>
                  <a:schemeClr val="accent2">
                    <a:lumMod val="75000"/>
                  </a:schemeClr>
                </a:solidFill>
                <a:latin typeface="Arial" panose="020B0604020202020204" pitchFamily="34" charset="0"/>
                <a:cs typeface="Arial" panose="020B0604020202020204" pitchFamily="34" charset="0"/>
              </a:rPr>
              <a:t>The courses &amp; supplementary materials</a:t>
            </a:r>
          </a:p>
        </p:txBody>
      </p:sp>
      <p:pic>
        <p:nvPicPr>
          <p:cNvPr id="4" name="Picture 3">
            <a:extLst>
              <a:ext uri="{FF2B5EF4-FFF2-40B4-BE49-F238E27FC236}">
                <a16:creationId xmlns:a16="http://schemas.microsoft.com/office/drawing/2014/main" id="{4742E53F-69D3-BD87-5305-1443F7975D6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146252015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09CA9-BCA9-2201-2A22-A2B63C6B7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533F3-9B99-18E5-CF9B-62743F917E2A}"/>
              </a:ext>
            </a:extLst>
          </p:cNvPr>
          <p:cNvSpPr>
            <a:spLocks noGrp="1"/>
          </p:cNvSpPr>
          <p:nvPr>
            <p:ph type="title"/>
          </p:nvPr>
        </p:nvSpPr>
        <p:spPr/>
        <p:txBody>
          <a:bodyPr/>
          <a:lstStyle/>
          <a:p>
            <a:r>
              <a:rPr lang="en-GB" b="1">
                <a:latin typeface="Arial"/>
                <a:cs typeface="Arial"/>
              </a:rPr>
              <a:t>Platform Work Prioritised</a:t>
            </a:r>
          </a:p>
        </p:txBody>
      </p:sp>
      <p:sp>
        <p:nvSpPr>
          <p:cNvPr id="16" name="Text Placeholder 15">
            <a:extLst>
              <a:ext uri="{FF2B5EF4-FFF2-40B4-BE49-F238E27FC236}">
                <a16:creationId xmlns:a16="http://schemas.microsoft.com/office/drawing/2014/main" id="{C73948C0-B041-CF9E-752E-6D5DD61798BF}"/>
              </a:ext>
            </a:extLst>
          </p:cNvPr>
          <p:cNvSpPr>
            <a:spLocks noGrp="1"/>
          </p:cNvSpPr>
          <p:nvPr>
            <p:ph type="body" sz="quarter" idx="22"/>
          </p:nvPr>
        </p:nvSpPr>
        <p:spPr>
          <a:xfrm>
            <a:off x="488468" y="1265750"/>
            <a:ext cx="2262001" cy="452432"/>
          </a:xfrm>
        </p:spPr>
        <p:txBody>
          <a:bodyPr wrap="square" lIns="91440" tIns="45720" rIns="91440" bIns="45720" anchor="t" anchorCtr="0">
            <a:spAutoFit/>
          </a:bodyPr>
          <a:lstStyle/>
          <a:p>
            <a:r>
              <a:rPr lang="en-GB" b="1">
                <a:latin typeface="Arial"/>
              </a:rPr>
              <a:t>Advantages</a:t>
            </a:r>
          </a:p>
        </p:txBody>
      </p:sp>
      <p:sp>
        <p:nvSpPr>
          <p:cNvPr id="17" name="Text Placeholder 16">
            <a:extLst>
              <a:ext uri="{FF2B5EF4-FFF2-40B4-BE49-F238E27FC236}">
                <a16:creationId xmlns:a16="http://schemas.microsoft.com/office/drawing/2014/main" id="{4E6DD027-DFD8-F93D-DC52-40DB76EB8C0F}"/>
              </a:ext>
            </a:extLst>
          </p:cNvPr>
          <p:cNvSpPr>
            <a:spLocks noGrp="1"/>
          </p:cNvSpPr>
          <p:nvPr>
            <p:ph type="body" sz="quarter" idx="26"/>
          </p:nvPr>
        </p:nvSpPr>
        <p:spPr>
          <a:xfrm>
            <a:off x="337544" y="1822331"/>
            <a:ext cx="5421798" cy="3221495"/>
          </a:xfrm>
        </p:spPr>
        <p:txBody>
          <a:bodyPr lIns="91440" tIns="45720" rIns="91440" bIns="45720" anchor="t"/>
          <a:lstStyle/>
          <a:p>
            <a:r>
              <a:rPr lang="en-GB">
                <a:latin typeface="Arial"/>
              </a:rPr>
              <a:t>Low-hanging fruit</a:t>
            </a:r>
          </a:p>
          <a:p>
            <a:r>
              <a:rPr lang="en-GB">
                <a:latin typeface="Arial"/>
              </a:rPr>
              <a:t>Implementing semantic changes</a:t>
            </a:r>
          </a:p>
          <a:p>
            <a:r>
              <a:rPr lang="en-GB">
                <a:latin typeface="Arial"/>
              </a:rPr>
              <a:t>Could recommend existing accessible patterns from other platforms.</a:t>
            </a:r>
          </a:p>
          <a:p>
            <a:r>
              <a:rPr lang="en-GB">
                <a:latin typeface="Arial"/>
              </a:rPr>
              <a:t>Easily tested </a:t>
            </a:r>
          </a:p>
        </p:txBody>
      </p:sp>
      <p:sp>
        <p:nvSpPr>
          <p:cNvPr id="20" name="TextBox 19">
            <a:extLst>
              <a:ext uri="{FF2B5EF4-FFF2-40B4-BE49-F238E27FC236}">
                <a16:creationId xmlns:a16="http://schemas.microsoft.com/office/drawing/2014/main" id="{7BC0065A-2F17-16E5-A0B9-08C68934C22D}"/>
              </a:ext>
            </a:extLst>
          </p:cNvPr>
          <p:cNvSpPr txBox="1"/>
          <p:nvPr/>
        </p:nvSpPr>
        <p:spPr>
          <a:xfrm>
            <a:off x="6281734" y="1206998"/>
            <a:ext cx="5150578"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GB" sz="2600" b="1">
                <a:solidFill>
                  <a:schemeClr val="accent2"/>
                </a:solidFill>
                <a:latin typeface="Arial"/>
              </a:rPr>
              <a:t>Challenges</a:t>
            </a:r>
          </a:p>
        </p:txBody>
      </p:sp>
      <p:sp>
        <p:nvSpPr>
          <p:cNvPr id="18" name="Text Placeholder 17">
            <a:extLst>
              <a:ext uri="{FF2B5EF4-FFF2-40B4-BE49-F238E27FC236}">
                <a16:creationId xmlns:a16="http://schemas.microsoft.com/office/drawing/2014/main" id="{34806221-15C4-5EA7-5B01-95B806D062AD}"/>
              </a:ext>
            </a:extLst>
          </p:cNvPr>
          <p:cNvSpPr>
            <a:spLocks noGrp="1"/>
          </p:cNvSpPr>
          <p:nvPr>
            <p:ph type="body" sz="quarter" idx="28"/>
          </p:nvPr>
        </p:nvSpPr>
        <p:spPr>
          <a:xfrm>
            <a:off x="6276777" y="1822330"/>
            <a:ext cx="5421798" cy="3221495"/>
          </a:xfrm>
        </p:spPr>
        <p:txBody>
          <a:bodyPr lIns="91440" tIns="45720" rIns="91440" bIns="45720" anchor="t"/>
          <a:lstStyle/>
          <a:p>
            <a:r>
              <a:rPr lang="en-GB" sz="2200">
                <a:latin typeface="Arial"/>
              </a:rPr>
              <a:t>Covid! </a:t>
            </a:r>
          </a:p>
          <a:p>
            <a:r>
              <a:rPr lang="en-GB" sz="2200">
                <a:latin typeface="Arial"/>
              </a:rPr>
              <a:t>Limited resources: one external, dedicated developer and no dedicated content overseer. Lengthened timeline.</a:t>
            </a:r>
          </a:p>
          <a:p>
            <a:r>
              <a:rPr lang="en-GB" sz="2200">
                <a:latin typeface="Arial"/>
              </a:rPr>
              <a:t>Built from scratch, few re-usable components at the time.</a:t>
            </a:r>
          </a:p>
          <a:p>
            <a:r>
              <a:rPr lang="en-GB" sz="2200">
                <a:latin typeface="Arial"/>
              </a:rPr>
              <a:t>Distinction between platform and content ownership wasn’t always clear-cut.</a:t>
            </a:r>
          </a:p>
        </p:txBody>
      </p:sp>
      <p:sp>
        <p:nvSpPr>
          <p:cNvPr id="21" name="Text Placeholder 16">
            <a:extLst>
              <a:ext uri="{FF2B5EF4-FFF2-40B4-BE49-F238E27FC236}">
                <a16:creationId xmlns:a16="http://schemas.microsoft.com/office/drawing/2014/main" id="{4242E8A0-8BC4-9DA8-0397-D1528D5D4E67}"/>
              </a:ext>
            </a:extLst>
          </p:cNvPr>
          <p:cNvSpPr txBox="1">
            <a:spLocks/>
          </p:cNvSpPr>
          <p:nvPr/>
        </p:nvSpPr>
        <p:spPr>
          <a:xfrm>
            <a:off x="1616327" y="5289798"/>
            <a:ext cx="7924030" cy="1023391"/>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lgn="ctr">
              <a:buNone/>
            </a:pPr>
            <a:r>
              <a:rPr lang="en-GB" kern="0">
                <a:solidFill>
                  <a:schemeClr val="bg1"/>
                </a:solidFill>
              </a:rPr>
              <a:t>Platform work is now better integrated into the wider business as usual (BAU) product process.</a:t>
            </a:r>
          </a:p>
        </p:txBody>
      </p:sp>
      <p:pic>
        <p:nvPicPr>
          <p:cNvPr id="4" name="Picture 3">
            <a:extLst>
              <a:ext uri="{FF2B5EF4-FFF2-40B4-BE49-F238E27FC236}">
                <a16:creationId xmlns:a16="http://schemas.microsoft.com/office/drawing/2014/main" id="{B0243B9A-E35F-7ABA-06E7-A39EB7EA8A5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r="11927"/>
          <a:stretch>
            <a:fillRect/>
          </a:stretch>
        </p:blipFill>
        <p:spPr bwMode="auto">
          <a:xfrm>
            <a:off x="9829270" y="6203032"/>
            <a:ext cx="1700091" cy="470836"/>
          </a:xfrm>
          <a:prstGeom prst="rect">
            <a:avLst/>
          </a:prstGeom>
          <a:noFill/>
          <a:ln>
            <a:noFill/>
          </a:ln>
        </p:spPr>
      </p:pic>
    </p:spTree>
    <p:extLst>
      <p:ext uri="{BB962C8B-B14F-4D97-AF65-F5344CB8AC3E}">
        <p14:creationId xmlns:p14="http://schemas.microsoft.com/office/powerpoint/2010/main" val="164904352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FE6E-829F-5DA3-D502-CA71CE644626}"/>
              </a:ext>
            </a:extLst>
          </p:cNvPr>
          <p:cNvSpPr>
            <a:spLocks noGrp="1"/>
          </p:cNvSpPr>
          <p:nvPr>
            <p:ph type="title"/>
          </p:nvPr>
        </p:nvSpPr>
        <p:spPr>
          <a:xfrm>
            <a:off x="485268" y="476252"/>
            <a:ext cx="11226361" cy="556884"/>
          </a:xfrm>
        </p:spPr>
        <p:txBody>
          <a:bodyPr/>
          <a:lstStyle/>
          <a:p>
            <a:r>
              <a:rPr lang="en-US" b="1">
                <a:latin typeface="Arial"/>
              </a:rPr>
              <a:t>Accessibility Remediation Timeline</a:t>
            </a:r>
          </a:p>
        </p:txBody>
      </p:sp>
      <p:sp>
        <p:nvSpPr>
          <p:cNvPr id="3" name="Text Placeholder 2">
            <a:extLst>
              <a:ext uri="{FF2B5EF4-FFF2-40B4-BE49-F238E27FC236}">
                <a16:creationId xmlns:a16="http://schemas.microsoft.com/office/drawing/2014/main" id="{5AFFE6E0-A1D7-B254-3CB1-93A82E7FD3A3}"/>
              </a:ext>
            </a:extLst>
          </p:cNvPr>
          <p:cNvSpPr>
            <a:spLocks noGrp="1"/>
          </p:cNvSpPr>
          <p:nvPr>
            <p:ph type="body" sz="quarter" idx="26"/>
          </p:nvPr>
        </p:nvSpPr>
        <p:spPr/>
        <p:txBody>
          <a:bodyPr lIns="91440" tIns="45720" rIns="91440" bIns="45720" anchor="t"/>
          <a:lstStyle/>
          <a:p>
            <a:pPr marL="0" indent="0">
              <a:buNone/>
            </a:pPr>
            <a:r>
              <a:rPr lang="en-US" sz="3200" b="1">
                <a:latin typeface="Arial"/>
              </a:rPr>
              <a:t>Part 1</a:t>
            </a:r>
          </a:p>
          <a:p>
            <a:r>
              <a:rPr lang="en-US" sz="3200">
                <a:latin typeface="Arial"/>
              </a:rPr>
              <a:t>2023: Internal audit and plan of action.</a:t>
            </a:r>
          </a:p>
          <a:p>
            <a:r>
              <a:rPr lang="en-US" sz="3200">
                <a:latin typeface="Arial"/>
              </a:rPr>
              <a:t>2024: Accessibility remediation work.</a:t>
            </a:r>
          </a:p>
          <a:p>
            <a:endParaRPr lang="en-US" sz="3200">
              <a:latin typeface="Arial"/>
            </a:endParaRPr>
          </a:p>
          <a:p>
            <a:pPr marL="0" indent="0">
              <a:buNone/>
            </a:pPr>
            <a:r>
              <a:rPr lang="en-US" sz="3200" b="1">
                <a:latin typeface="Arial"/>
              </a:rPr>
              <a:t>Part 2</a:t>
            </a:r>
          </a:p>
          <a:p>
            <a:r>
              <a:rPr lang="en-US" sz="3200">
                <a:latin typeface="Arial"/>
              </a:rPr>
              <a:t>2025: TFA audit.</a:t>
            </a:r>
          </a:p>
          <a:p>
            <a:r>
              <a:rPr lang="en-US" sz="3200">
                <a:latin typeface="Arial"/>
              </a:rPr>
              <a:t>2026: Planned accessibility remediation work.</a:t>
            </a:r>
          </a:p>
        </p:txBody>
      </p:sp>
      <p:pic>
        <p:nvPicPr>
          <p:cNvPr id="5" name="Picture 4">
            <a:extLst>
              <a:ext uri="{FF2B5EF4-FFF2-40B4-BE49-F238E27FC236}">
                <a16:creationId xmlns:a16="http://schemas.microsoft.com/office/drawing/2014/main" id="{628FE62B-4941-FA25-229A-23010948E3CD}"/>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861752257"/>
      </p:ext>
    </p:extLst>
  </p:cSld>
  <p:clrMapOvr>
    <a:masterClrMapping/>
  </p:clrMapOvr>
  <p:transition spd="med"/>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09FB4-D331-9A28-AF01-3C9E7ECBE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AB0FD9-4C3A-B736-D4E6-9617E6300551}"/>
              </a:ext>
            </a:extLst>
          </p:cNvPr>
          <p:cNvSpPr>
            <a:spLocks noGrp="1"/>
          </p:cNvSpPr>
          <p:nvPr>
            <p:ph type="title"/>
          </p:nvPr>
        </p:nvSpPr>
        <p:spPr>
          <a:xfrm>
            <a:off x="150937" y="382130"/>
            <a:ext cx="11549242" cy="988989"/>
          </a:xfrm>
        </p:spPr>
        <p:txBody>
          <a:bodyPr/>
          <a:lstStyle/>
          <a:p>
            <a:r>
              <a:rPr lang="en-GB" b="1">
                <a:latin typeface="Arial"/>
                <a:cs typeface="Arial"/>
              </a:rPr>
              <a:t>Part 1: Campus Internal Accessibility Work — Internal Audit</a:t>
            </a:r>
          </a:p>
        </p:txBody>
      </p:sp>
      <p:sp>
        <p:nvSpPr>
          <p:cNvPr id="3" name="Rectangle 1">
            <a:extLst>
              <a:ext uri="{FF2B5EF4-FFF2-40B4-BE49-F238E27FC236}">
                <a16:creationId xmlns:a16="http://schemas.microsoft.com/office/drawing/2014/main" id="{634DBE51-9650-65E5-49C6-09E3BE9EADC2}"/>
              </a:ext>
            </a:extLst>
          </p:cNvPr>
          <p:cNvSpPr>
            <a:spLocks noGrp="1" noChangeArrowheads="1"/>
          </p:cNvSpPr>
          <p:nvPr>
            <p:ph type="body" sz="quarter" idx="26"/>
          </p:nvPr>
        </p:nvSpPr>
        <p:spPr bwMode="auto">
          <a:xfrm>
            <a:off x="161272" y="2152399"/>
            <a:ext cx="1186132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r>
              <a:rPr lang="en-CA" sz="3200">
                <a:latin typeface="Arial"/>
                <a:cs typeface="Arial"/>
              </a:rPr>
              <a:t>Components not compatible with assistive tech.</a:t>
            </a:r>
            <a:endParaRPr lang="en-CA" sz="3200">
              <a:latin typeface="Arial" panose="020B0604020202020204" pitchFamily="34" charset="0"/>
              <a:cs typeface="Arial" panose="020B0604020202020204" pitchFamily="34" charset="0"/>
            </a:endParaRPr>
          </a:p>
          <a:p>
            <a:pPr marL="457200" indent="-457200"/>
            <a:r>
              <a:rPr lang="en-CA" sz="3200">
                <a:latin typeface="Arial"/>
                <a:cs typeface="Arial"/>
              </a:rPr>
              <a:t>Lack of ARIA labels.</a:t>
            </a:r>
            <a:endParaRPr lang="en-CA" sz="3200">
              <a:latin typeface="Arial" panose="020B0604020202020204" pitchFamily="34" charset="0"/>
              <a:cs typeface="Arial" panose="020B0604020202020204" pitchFamily="34" charset="0"/>
            </a:endParaRPr>
          </a:p>
          <a:p>
            <a:pPr marL="457200" indent="-457200"/>
            <a:r>
              <a:rPr lang="en-CA" sz="3200">
                <a:latin typeface="Arial"/>
                <a:cs typeface="Arial"/>
              </a:rPr>
              <a:t>Colour contrast issues.</a:t>
            </a:r>
            <a:endParaRPr lang="en-CA" sz="3200">
              <a:latin typeface="Arial" panose="020B0604020202020204" pitchFamily="34" charset="0"/>
              <a:cs typeface="Arial" panose="020B0604020202020204" pitchFamily="34" charset="0"/>
            </a:endParaRPr>
          </a:p>
          <a:p>
            <a:pPr marL="457200" indent="-457200"/>
            <a:r>
              <a:rPr lang="en-CA" sz="3200">
                <a:latin typeface="Arial"/>
                <a:cs typeface="Arial"/>
              </a:rPr>
              <a:t>Inaccessible PDFs.</a:t>
            </a:r>
            <a:endParaRPr lang="en-CA" sz="3200">
              <a:latin typeface="Arial" panose="020B0604020202020204" pitchFamily="34" charset="0"/>
              <a:cs typeface="Arial" panose="020B0604020202020204" pitchFamily="34" charset="0"/>
            </a:endParaRPr>
          </a:p>
          <a:p>
            <a:pPr marL="457200" indent="-457200"/>
            <a:r>
              <a:rPr lang="en-CA" sz="3200">
                <a:latin typeface="Arial"/>
                <a:cs typeface="Arial"/>
              </a:rPr>
              <a:t>Not all videos had transcripts.</a:t>
            </a:r>
            <a:endParaRPr lang="en-CA" sz="3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95D2680-7AB4-FB71-03C8-E581CDEFC76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2534235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D7399-7703-BC27-A3D1-98A58D6FD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1A635C-E596-0CED-73F3-248E6E332547}"/>
              </a:ext>
            </a:extLst>
          </p:cNvPr>
          <p:cNvSpPr>
            <a:spLocks noGrp="1"/>
          </p:cNvSpPr>
          <p:nvPr>
            <p:ph type="title"/>
          </p:nvPr>
        </p:nvSpPr>
        <p:spPr>
          <a:xfrm>
            <a:off x="138022" y="382130"/>
            <a:ext cx="11226361" cy="988989"/>
          </a:xfrm>
        </p:spPr>
        <p:txBody>
          <a:bodyPr/>
          <a:lstStyle/>
          <a:p>
            <a:r>
              <a:rPr lang="en-GB" b="1">
                <a:latin typeface="Arial"/>
                <a:cs typeface="Arial"/>
              </a:rPr>
              <a:t>Part 1: Campus Internal Accessibility Work — Action Plan</a:t>
            </a:r>
          </a:p>
        </p:txBody>
      </p:sp>
      <p:sp>
        <p:nvSpPr>
          <p:cNvPr id="3" name="Rectangle 1">
            <a:extLst>
              <a:ext uri="{FF2B5EF4-FFF2-40B4-BE49-F238E27FC236}">
                <a16:creationId xmlns:a16="http://schemas.microsoft.com/office/drawing/2014/main" id="{B91DB2B5-E824-6B19-313A-682EBA7C4567}"/>
              </a:ext>
            </a:extLst>
          </p:cNvPr>
          <p:cNvSpPr>
            <a:spLocks noGrp="1" noChangeArrowheads="1"/>
          </p:cNvSpPr>
          <p:nvPr>
            <p:ph type="body" sz="quarter" idx="26"/>
          </p:nvPr>
        </p:nvSpPr>
        <p:spPr bwMode="auto">
          <a:xfrm>
            <a:off x="142819" y="1902739"/>
            <a:ext cx="1186132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3200">
                <a:latin typeface="Arial"/>
                <a:cs typeface="Arial"/>
              </a:rPr>
              <a:t>Accessibility remediation project and theme redesign in 2024.</a:t>
            </a:r>
          </a:p>
          <a:p>
            <a:endParaRPr lang="en-CA" sz="3200">
              <a:latin typeface="Arial"/>
              <a:cs typeface="Arial"/>
            </a:endParaRPr>
          </a:p>
          <a:p>
            <a:r>
              <a:rPr lang="en-CA" sz="3200">
                <a:latin typeface="Arial"/>
                <a:cs typeface="Arial"/>
              </a:rPr>
              <a:t>Changes applied to existing courses and used new knowledge to inform decisions around Collection 2 redesign.</a:t>
            </a:r>
          </a:p>
          <a:p>
            <a:endParaRPr lang="en-CA" sz="3200">
              <a:latin typeface="Arial"/>
              <a:cs typeface="Arial"/>
            </a:endParaRPr>
          </a:p>
          <a:p>
            <a:r>
              <a:rPr lang="en-CA" sz="3200">
                <a:latin typeface="Arial"/>
                <a:cs typeface="Arial"/>
              </a:rPr>
              <a:t>Evolve authoring tool.</a:t>
            </a:r>
          </a:p>
        </p:txBody>
      </p:sp>
      <p:pic>
        <p:nvPicPr>
          <p:cNvPr id="4" name="Picture 3">
            <a:extLst>
              <a:ext uri="{FF2B5EF4-FFF2-40B4-BE49-F238E27FC236}">
                <a16:creationId xmlns:a16="http://schemas.microsoft.com/office/drawing/2014/main" id="{B9D3BBFA-5F1F-AB08-0E84-FB075E0E492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4620790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39DB9-2AB6-A647-0ED5-94AFFCC10B9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E0B58E1-C46F-F90A-A854-A4532CB2927F}"/>
              </a:ext>
            </a:extLst>
          </p:cNvPr>
          <p:cNvSpPr>
            <a:spLocks noGrp="1"/>
          </p:cNvSpPr>
          <p:nvPr>
            <p:ph type="title"/>
          </p:nvPr>
        </p:nvSpPr>
        <p:spPr>
          <a:xfrm>
            <a:off x="293005" y="343384"/>
            <a:ext cx="11226361" cy="988989"/>
          </a:xfrm>
        </p:spPr>
        <p:txBody>
          <a:bodyPr/>
          <a:lstStyle/>
          <a:p>
            <a:r>
              <a:rPr lang="en-GB" b="1">
                <a:latin typeface="Arial"/>
                <a:cs typeface="Arial"/>
              </a:rPr>
              <a:t>Part 1: Campus Internal Accessibility Work — Activity Remediation</a:t>
            </a:r>
          </a:p>
        </p:txBody>
      </p:sp>
      <p:sp>
        <p:nvSpPr>
          <p:cNvPr id="3" name="Text Placeholder 2">
            <a:extLst>
              <a:ext uri="{FF2B5EF4-FFF2-40B4-BE49-F238E27FC236}">
                <a16:creationId xmlns:a16="http://schemas.microsoft.com/office/drawing/2014/main" id="{DCD04084-54B9-0933-AD60-7E7AFD2D68A6}"/>
              </a:ext>
            </a:extLst>
          </p:cNvPr>
          <p:cNvSpPr>
            <a:spLocks noGrp="1"/>
          </p:cNvSpPr>
          <p:nvPr>
            <p:ph type="body" sz="quarter" idx="26"/>
          </p:nvPr>
        </p:nvSpPr>
        <p:spPr>
          <a:xfrm>
            <a:off x="298611" y="1558154"/>
            <a:ext cx="5438188" cy="4881150"/>
          </a:xfrm>
        </p:spPr>
        <p:txBody>
          <a:bodyPr lIns="91440" tIns="45720" rIns="91440" bIns="45720" anchor="t"/>
          <a:lstStyle/>
          <a:p>
            <a:pPr marL="0" indent="0">
              <a:buNone/>
            </a:pPr>
            <a:r>
              <a:rPr lang="en-US" sz="3200">
                <a:latin typeface="Arial"/>
                <a:cs typeface="Arial"/>
              </a:rPr>
              <a:t>Removed:</a:t>
            </a:r>
          </a:p>
          <a:p>
            <a:pPr marL="0" indent="0">
              <a:buNone/>
            </a:pPr>
            <a:endParaRPr lang="en-US" sz="3200">
              <a:latin typeface="Arial"/>
              <a:cs typeface="Arial"/>
            </a:endParaRPr>
          </a:p>
          <a:p>
            <a:pPr>
              <a:buFont typeface="Arial"/>
            </a:pPr>
            <a:r>
              <a:rPr lang="en-US" sz="3200">
                <a:latin typeface="Arial"/>
                <a:cs typeface="Arial"/>
              </a:rPr>
              <a:t>Drag and Drop/Card Drop </a:t>
            </a:r>
          </a:p>
          <a:p>
            <a:pPr>
              <a:buFont typeface="Arial"/>
            </a:pPr>
            <a:r>
              <a:rPr lang="en-US" sz="3200">
                <a:latin typeface="Arial"/>
                <a:cs typeface="Arial"/>
              </a:rPr>
              <a:t>Infographics</a:t>
            </a:r>
          </a:p>
          <a:p>
            <a:pPr>
              <a:buFont typeface="Arial"/>
            </a:pPr>
            <a:r>
              <a:rPr lang="en-US" sz="3200">
                <a:latin typeface="Arial"/>
                <a:cs typeface="Arial"/>
              </a:rPr>
              <a:t>Ordering</a:t>
            </a:r>
          </a:p>
          <a:p>
            <a:pPr>
              <a:buFont typeface="Arial"/>
            </a:pPr>
            <a:r>
              <a:rPr lang="en-US" sz="3200">
                <a:latin typeface="Arial"/>
                <a:cs typeface="Arial"/>
              </a:rPr>
              <a:t>Sorting</a:t>
            </a:r>
          </a:p>
          <a:p>
            <a:pPr>
              <a:buFont typeface="Arial"/>
            </a:pPr>
            <a:r>
              <a:rPr lang="en-US" sz="3200">
                <a:latin typeface="Arial"/>
                <a:cs typeface="Arial"/>
              </a:rPr>
              <a:t>Games</a:t>
            </a:r>
          </a:p>
          <a:p>
            <a:pPr>
              <a:buFont typeface="Arial"/>
            </a:pPr>
            <a:r>
              <a:rPr lang="en-US" sz="3200">
                <a:latin typeface="Arial"/>
                <a:cs typeface="Arial"/>
              </a:rPr>
              <a:t>Slides</a:t>
            </a:r>
          </a:p>
          <a:p>
            <a:pPr marL="0" indent="0">
              <a:buNone/>
            </a:pPr>
            <a:endParaRPr lang="en-US" sz="3200">
              <a:latin typeface="Arial"/>
              <a:cs typeface="Arial"/>
            </a:endParaRPr>
          </a:p>
          <a:p>
            <a:pPr>
              <a:buFont typeface="Arial"/>
            </a:pPr>
            <a:endParaRPr lang="en-US" sz="3200">
              <a:latin typeface="sage peak medium"/>
            </a:endParaRPr>
          </a:p>
          <a:p>
            <a:pPr marL="0" indent="0">
              <a:buNone/>
            </a:pPr>
            <a:endParaRPr lang="en-US" sz="3200">
              <a:latin typeface="Arial"/>
            </a:endParaRPr>
          </a:p>
          <a:p>
            <a:pPr lvl="1"/>
            <a:endParaRPr lang="en-US" sz="3200">
              <a:latin typeface="Arial"/>
            </a:endParaRPr>
          </a:p>
        </p:txBody>
      </p:sp>
      <p:sp>
        <p:nvSpPr>
          <p:cNvPr id="4" name="Text Placeholder 2">
            <a:extLst>
              <a:ext uri="{FF2B5EF4-FFF2-40B4-BE49-F238E27FC236}">
                <a16:creationId xmlns:a16="http://schemas.microsoft.com/office/drawing/2014/main" id="{828D8969-7F56-D094-E4FC-5A16E61EC950}"/>
              </a:ext>
            </a:extLst>
          </p:cNvPr>
          <p:cNvSpPr txBox="1">
            <a:spLocks/>
          </p:cNvSpPr>
          <p:nvPr/>
        </p:nvSpPr>
        <p:spPr>
          <a:xfrm>
            <a:off x="6097529" y="1560035"/>
            <a:ext cx="5438188" cy="4881150"/>
          </a:xfrm>
          <a:prstGeom prst="rect">
            <a:avLst/>
          </a:prstGeom>
        </p:spPr>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buNone/>
            </a:pPr>
            <a:r>
              <a:rPr lang="en-US" sz="3200" kern="0">
                <a:latin typeface="Arial"/>
                <a:cs typeface="Arial"/>
              </a:rPr>
              <a:t>Replaced with:</a:t>
            </a:r>
            <a:endParaRPr lang="en-US" sz="3200">
              <a:latin typeface="Arial"/>
            </a:endParaRPr>
          </a:p>
          <a:p>
            <a:pPr marL="0" indent="0">
              <a:buNone/>
            </a:pPr>
            <a:endParaRPr lang="en-US" sz="3200" kern="0">
              <a:latin typeface="Arial"/>
              <a:cs typeface="Arial"/>
            </a:endParaRPr>
          </a:p>
          <a:p>
            <a:pPr>
              <a:buFont typeface="Arial"/>
              <a:buChar char="•"/>
            </a:pPr>
            <a:r>
              <a:rPr lang="en-US" sz="3200" kern="0">
                <a:latin typeface="Arial"/>
                <a:cs typeface="Arial"/>
              </a:rPr>
              <a:t>Matching</a:t>
            </a:r>
          </a:p>
          <a:p>
            <a:pPr>
              <a:buFont typeface="Arial"/>
              <a:buChar char="•"/>
            </a:pPr>
            <a:r>
              <a:rPr lang="en-US" sz="3200" kern="0">
                <a:latin typeface="Arial"/>
                <a:cs typeface="Arial"/>
              </a:rPr>
              <a:t>Multiple Choice Questions</a:t>
            </a:r>
          </a:p>
          <a:p>
            <a:pPr>
              <a:buFont typeface="Arial"/>
              <a:buChar char="•"/>
            </a:pPr>
            <a:r>
              <a:rPr lang="en-US" sz="3200" kern="0">
                <a:latin typeface="Arial"/>
                <a:cs typeface="Arial"/>
              </a:rPr>
              <a:t>Tabs</a:t>
            </a:r>
          </a:p>
          <a:p>
            <a:pPr>
              <a:buFont typeface="Arial"/>
              <a:buChar char="•"/>
            </a:pPr>
            <a:r>
              <a:rPr lang="en-US" sz="3200" kern="0">
                <a:latin typeface="Arial"/>
                <a:cs typeface="Arial"/>
              </a:rPr>
              <a:t>Accordions</a:t>
            </a:r>
          </a:p>
          <a:p>
            <a:pPr>
              <a:buFont typeface="Arial"/>
              <a:buChar char="•"/>
            </a:pPr>
            <a:r>
              <a:rPr lang="en-US" sz="3200" kern="0">
                <a:latin typeface="Arial"/>
                <a:cs typeface="Arial"/>
              </a:rPr>
              <a:t>Hot Graphics</a:t>
            </a:r>
          </a:p>
          <a:p>
            <a:pPr>
              <a:buFont typeface="Arial"/>
              <a:buChar char="•"/>
            </a:pPr>
            <a:endParaRPr lang="en-US" sz="3200" kern="0">
              <a:latin typeface="sage peak medium"/>
            </a:endParaRPr>
          </a:p>
          <a:p>
            <a:pPr marL="0" indent="0">
              <a:buFont typeface="Arial" panose="020B0604020202020204" pitchFamily="34" charset="0"/>
              <a:buNone/>
            </a:pPr>
            <a:endParaRPr lang="en-US" sz="3200" kern="0">
              <a:latin typeface="Arial"/>
            </a:endParaRPr>
          </a:p>
          <a:p>
            <a:pPr lvl="1"/>
            <a:endParaRPr lang="en-US" sz="3200" kern="0">
              <a:latin typeface="Arial"/>
            </a:endParaRPr>
          </a:p>
        </p:txBody>
      </p:sp>
      <p:pic>
        <p:nvPicPr>
          <p:cNvPr id="9" name="Picture 8">
            <a:extLst>
              <a:ext uri="{FF2B5EF4-FFF2-40B4-BE49-F238E27FC236}">
                <a16:creationId xmlns:a16="http://schemas.microsoft.com/office/drawing/2014/main" id="{7794856A-6891-3798-D9EA-DF567B1AECE3}"/>
              </a:ext>
              <a:ext uri="{C183D7F6-B498-43B3-948B-1728B52AA6E4}">
                <adec:decorative xmlns:adec="http://schemas.microsoft.com/office/drawing/2017/decorative" val="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7237743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B8CA39-B64C-C0B8-DDE1-E930AA1250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06" y="0"/>
            <a:ext cx="12169465" cy="6858000"/>
          </a:xfrm>
          <a:prstGeom prst="rect">
            <a:avLst/>
          </a:prstGeom>
        </p:spPr>
      </p:pic>
      <p:sp>
        <p:nvSpPr>
          <p:cNvPr id="8" name="Title 5">
            <a:extLst>
              <a:ext uri="{FF2B5EF4-FFF2-40B4-BE49-F238E27FC236}">
                <a16:creationId xmlns:a16="http://schemas.microsoft.com/office/drawing/2014/main" id="{1A09438B-2B57-D7BF-3BE9-4A91985A4B07}"/>
              </a:ext>
            </a:extLst>
          </p:cNvPr>
          <p:cNvSpPr txBox="1">
            <a:spLocks noGrp="1"/>
          </p:cNvSpPr>
          <p:nvPr>
            <p:ph type="title" idx="4294967295"/>
          </p:nvPr>
        </p:nvSpPr>
        <p:spPr>
          <a:xfrm>
            <a:off x="2666263" y="1402660"/>
            <a:ext cx="3765659" cy="757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marR="0" indent="0" algn="l" defTabSz="412709" rtl="0" latinLnBrk="0">
              <a:lnSpc>
                <a:spcPct val="80000"/>
              </a:lnSpc>
              <a:spcBef>
                <a:spcPts val="0"/>
              </a:spcBef>
              <a:spcAft>
                <a:spcPts val="0"/>
              </a:spcAft>
              <a:buClrTx/>
              <a:buSzTx/>
              <a:buFontTx/>
              <a:buNone/>
              <a:tabLst/>
              <a:defRPr sz="3600" b="0" i="0" u="none" strike="noStrike" cap="none" spc="0" baseline="0">
                <a:solidFill>
                  <a:schemeClr val="tx1"/>
                </a:solidFill>
                <a:uFillTx/>
                <a:latin typeface="+mj-lt"/>
                <a:ea typeface="+mn-ea"/>
                <a:cs typeface="+mn-cs"/>
                <a:sym typeface="Klarheit Kurrent TRIAL Extrabold"/>
              </a:defRPr>
            </a:lvl1pPr>
            <a:lvl2pPr marL="0" marR="0" indent="228577"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pPr marL="0" marR="0" lvl="0" indent="0" algn="l" defTabSz="412709" rtl="0" eaLnBrk="1" fontAlgn="auto" latinLnBrk="0" hangingPunct="1">
              <a:lnSpc>
                <a:spcPct val="80000"/>
              </a:lnSpc>
              <a:spcBef>
                <a:spcPts val="0"/>
              </a:spcBef>
              <a:spcAft>
                <a:spcPts val="0"/>
              </a:spcAft>
              <a:buClrTx/>
              <a:buSzTx/>
              <a:buFontTx/>
              <a:buNone/>
              <a:tabLst/>
              <a:defRPr/>
            </a:pPr>
            <a:r>
              <a:rPr kumimoji="0" lang="en-US" sz="5400" b="0" i="0" u="none" strike="noStrike" kern="0" cap="none" spc="0" normalizeH="0" baseline="0" noProof="0">
                <a:ln>
                  <a:noFill/>
                </a:ln>
                <a:solidFill>
                  <a:schemeClr val="accent2"/>
                </a:solidFill>
                <a:effectLst/>
                <a:uLnTx/>
                <a:uFillTx/>
                <a:latin typeface="Arial" panose="020B0604020202020204" pitchFamily="34" charset="0"/>
                <a:ea typeface="+mj-ea"/>
                <a:cs typeface="Arial" panose="020B0604020202020204" pitchFamily="34" charset="0"/>
                <a:sym typeface="Klarheit Kurrent TRIAL Extrabold"/>
              </a:rPr>
              <a:t>Agenda</a:t>
            </a:r>
          </a:p>
        </p:txBody>
      </p:sp>
      <p:sp>
        <p:nvSpPr>
          <p:cNvPr id="3" name="Title 5">
            <a:extLst>
              <a:ext uri="{FF2B5EF4-FFF2-40B4-BE49-F238E27FC236}">
                <a16:creationId xmlns:a16="http://schemas.microsoft.com/office/drawing/2014/main" id="{7E6A9B0D-1717-2A3F-5797-C1B58B3CF837}"/>
              </a:ext>
            </a:extLst>
          </p:cNvPr>
          <p:cNvSpPr txBox="1">
            <a:spLocks/>
          </p:cNvSpPr>
          <p:nvPr/>
        </p:nvSpPr>
        <p:spPr>
          <a:xfrm>
            <a:off x="2666262" y="2316793"/>
            <a:ext cx="6745157" cy="1200329"/>
          </a:xfrm>
          <a:prstGeom prst="rect">
            <a:avLst/>
          </a:prstGeom>
        </p:spPr>
        <p:txBody>
          <a:bodyPr wrap="square" lIns="91440" tIns="45720" rIns="91440" bIns="45720" anchor="t" anchorCtr="0">
            <a:spAutoFit/>
          </a:bodyPr>
          <a:lstStyle>
            <a:lvl1pPr marL="0" marR="0" indent="0" algn="l" defTabSz="412709" rtl="0" latinLnBrk="0">
              <a:lnSpc>
                <a:spcPct val="80000"/>
              </a:lnSpc>
              <a:spcBef>
                <a:spcPts val="0"/>
              </a:spcBef>
              <a:spcAft>
                <a:spcPts val="0"/>
              </a:spcAft>
              <a:buClrTx/>
              <a:buSzTx/>
              <a:buFontTx/>
              <a:buNone/>
              <a:tabLst/>
              <a:defRPr sz="3600" b="0" i="0" u="none" strike="noStrike" cap="none" spc="0" baseline="0">
                <a:solidFill>
                  <a:schemeClr val="tx1"/>
                </a:solidFill>
                <a:uFillTx/>
                <a:latin typeface="+mj-lt"/>
                <a:ea typeface="+mn-ea"/>
                <a:cs typeface="+mn-cs"/>
                <a:sym typeface="Klarheit Kurrent TRIAL Extrabold"/>
              </a:defRPr>
            </a:lvl1pPr>
            <a:lvl2pPr marL="0" marR="0" indent="228577"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latinLnBrk="0">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pPr>
              <a:lnSpc>
                <a:spcPct val="100000"/>
              </a:lnSpc>
            </a:pPr>
            <a:r>
              <a:rPr lang="en-US" sz="1800">
                <a:effectLst/>
                <a:latin typeface="Arial"/>
                <a:ea typeface="Aptos" panose="020B0004020202020204" pitchFamily="34" charset="0"/>
                <a:cs typeface="Arial"/>
              </a:rPr>
              <a:t>We will discuss and advise on the process of testing, identifying accessibility issues, and then remediating those issues </a:t>
            </a:r>
            <a:r>
              <a:rPr lang="en-US" sz="1800">
                <a:latin typeface="Arial"/>
                <a:ea typeface="Aptos" panose="020B0004020202020204" pitchFamily="34" charset="0"/>
                <a:cs typeface="Arial"/>
              </a:rPr>
              <a:t>on</a:t>
            </a:r>
            <a:r>
              <a:rPr lang="en-US" sz="1800">
                <a:effectLst/>
                <a:latin typeface="Arial"/>
                <a:ea typeface="Aptos" panose="020B0004020202020204" pitchFamily="34" charset="0"/>
                <a:cs typeface="Arial"/>
              </a:rPr>
              <a:t> </a:t>
            </a:r>
            <a:r>
              <a:rPr lang="en-US" sz="1800">
                <a:latin typeface="Arial"/>
                <a:ea typeface="Aptos" panose="020B0004020202020204" pitchFamily="34" charset="0"/>
                <a:cs typeface="Arial"/>
              </a:rPr>
              <a:t>Sage Campus</a:t>
            </a:r>
            <a:r>
              <a:rPr lang="en-US" sz="1800">
                <a:effectLst/>
                <a:latin typeface="Arial"/>
                <a:ea typeface="Aptos" panose="020B0004020202020204" pitchFamily="34" charset="0"/>
                <a:cs typeface="Arial"/>
              </a:rPr>
              <a:t>, an already built online platform that hosts</a:t>
            </a:r>
            <a:r>
              <a:rPr lang="en-US" sz="1800">
                <a:latin typeface="Arial"/>
                <a:ea typeface="Aptos" panose="020B0004020202020204" pitchFamily="34" charset="0"/>
                <a:cs typeface="Arial"/>
              </a:rPr>
              <a:t> </a:t>
            </a:r>
            <a:r>
              <a:rPr lang="en-US" sz="1800">
                <a:effectLst/>
                <a:latin typeface="Arial"/>
                <a:ea typeface="Aptos" panose="020B0004020202020204" pitchFamily="34" charset="0"/>
                <a:cs typeface="Arial"/>
              </a:rPr>
              <a:t>courses for higher education.</a:t>
            </a:r>
            <a:endParaRPr lang="en-US" sz="2400" kern="0">
              <a:latin typeface="Arial"/>
              <a:cs typeface="Arial"/>
            </a:endParaRPr>
          </a:p>
        </p:txBody>
      </p:sp>
      <p:sp>
        <p:nvSpPr>
          <p:cNvPr id="6" name="TextBox 5">
            <a:extLst>
              <a:ext uri="{FF2B5EF4-FFF2-40B4-BE49-F238E27FC236}">
                <a16:creationId xmlns:a16="http://schemas.microsoft.com/office/drawing/2014/main" id="{45E37C17-C785-3B0C-AEA0-5BBB8FE69733}"/>
              </a:ext>
            </a:extLst>
          </p:cNvPr>
          <p:cNvSpPr txBox="1"/>
          <p:nvPr/>
        </p:nvSpPr>
        <p:spPr>
          <a:xfrm>
            <a:off x="2666262" y="3871371"/>
            <a:ext cx="755604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42900" marR="0" indent="-342900" algn="l" defTabSz="825500" rtl="0" fontAlgn="auto" latinLnBrk="0" hangingPunct="0">
              <a:lnSpc>
                <a:spcPct val="100000"/>
              </a:lnSpc>
              <a:spcBef>
                <a:spcPts val="0"/>
              </a:spcBef>
              <a:spcAft>
                <a:spcPts val="0"/>
              </a:spcAft>
              <a:buClr>
                <a:schemeClr val="tx2"/>
              </a:buClr>
              <a:buSzTx/>
              <a:buFont typeface="Arial" panose="020B0604020202020204" pitchFamily="34" charset="0"/>
              <a:buChar char="•"/>
              <a:tabLst/>
            </a:pPr>
            <a:r>
              <a:rPr lang="en-US" sz="2400">
                <a:solidFill>
                  <a:schemeClr val="tx1">
                    <a:lumMod val="50000"/>
                  </a:schemeClr>
                </a:solidFill>
                <a:ea typeface="Helvetica Neue"/>
                <a:cs typeface="Helvetica Neue"/>
                <a:sym typeface="Helvetica Neue"/>
              </a:rPr>
              <a:t>Presenter Introductions and Company Information</a:t>
            </a:r>
          </a:p>
          <a:p>
            <a:pPr marL="342900" marR="0" indent="-342900" algn="l" defTabSz="825500" rtl="0" fontAlgn="auto" latinLnBrk="0" hangingPunct="0">
              <a:lnSpc>
                <a:spcPct val="100000"/>
              </a:lnSpc>
              <a:spcBef>
                <a:spcPts val="0"/>
              </a:spcBef>
              <a:spcAft>
                <a:spcPts val="0"/>
              </a:spcAft>
              <a:buClr>
                <a:schemeClr val="tx2"/>
              </a:buClr>
              <a:buSzTx/>
              <a:buFont typeface="Arial" panose="020B0604020202020204" pitchFamily="34" charset="0"/>
              <a:buChar char="•"/>
              <a:tabLst/>
            </a:pPr>
            <a:r>
              <a:rPr lang="en-US" sz="2400">
                <a:solidFill>
                  <a:schemeClr val="tx1">
                    <a:lumMod val="50000"/>
                  </a:schemeClr>
                </a:solidFill>
                <a:ea typeface="Helvetica Neue"/>
                <a:cs typeface="Helvetica Neue"/>
                <a:sym typeface="Helvetica Neue"/>
              </a:rPr>
              <a:t>The Accessibility History of Campus</a:t>
            </a:r>
            <a:endParaRPr lang="en-US" sz="2400">
              <a:solidFill>
                <a:schemeClr val="tx1">
                  <a:lumMod val="50000"/>
                </a:schemeClr>
              </a:solidFill>
              <a:ea typeface="Helvetica Neue"/>
              <a:cs typeface="Helvetica Neue"/>
            </a:endParaRPr>
          </a:p>
          <a:p>
            <a:pPr marL="342900" indent="-342900" defTabSz="825500" hangingPunct="0">
              <a:buClr>
                <a:schemeClr val="tx2"/>
              </a:buClr>
              <a:buFont typeface="Arial" panose="020B0604020202020204" pitchFamily="34" charset="0"/>
              <a:buChar char="•"/>
            </a:pPr>
            <a:r>
              <a:rPr kumimoji="0" lang="en-US" sz="2400" b="0" i="0" u="none" strike="noStrike" cap="none" spc="0" normalizeH="0" baseline="0">
                <a:ln>
                  <a:noFill/>
                </a:ln>
                <a:solidFill>
                  <a:schemeClr val="tx1">
                    <a:lumMod val="50000"/>
                  </a:schemeClr>
                </a:solidFill>
                <a:effectLst/>
                <a:uFillTx/>
                <a:latin typeface="+mn-lt"/>
                <a:ea typeface="Helvetica Neue"/>
                <a:cs typeface="Helvetica Neue"/>
                <a:sym typeface="Helvetica Neue"/>
              </a:rPr>
              <a:t>Testing Campus and the Results</a:t>
            </a:r>
            <a:endParaRPr lang="en-US" sz="2400" b="0" i="0" u="none" strike="noStrike" cap="none" spc="0" normalizeH="0" baseline="0">
              <a:ln>
                <a:noFill/>
              </a:ln>
              <a:solidFill>
                <a:schemeClr val="tx1">
                  <a:lumMod val="50000"/>
                </a:schemeClr>
              </a:solidFill>
              <a:effectLst/>
              <a:uFillTx/>
              <a:latin typeface="+mn-lt"/>
              <a:ea typeface="Helvetica Neue"/>
              <a:cs typeface="Helvetica Neue"/>
            </a:endParaRPr>
          </a:p>
          <a:p>
            <a:pPr marL="342900" indent="-342900" defTabSz="825500" hangingPunct="0">
              <a:buClr>
                <a:schemeClr val="tx2"/>
              </a:buClr>
              <a:buFont typeface="Arial" panose="020B0604020202020204" pitchFamily="34" charset="0"/>
              <a:buChar char="•"/>
            </a:pPr>
            <a:r>
              <a:rPr lang="en-US" sz="2400">
                <a:solidFill>
                  <a:schemeClr val="tx1">
                    <a:lumMod val="50000"/>
                  </a:schemeClr>
                </a:solidFill>
                <a:ea typeface="Helvetica Neue"/>
                <a:cs typeface="Helvetica Neue"/>
                <a:sym typeface="Helvetica Neue"/>
              </a:rPr>
              <a:t>Remediation Decisions and Process</a:t>
            </a:r>
          </a:p>
          <a:p>
            <a:pPr marL="342900" indent="-342900" defTabSz="825500">
              <a:buClr>
                <a:schemeClr val="tx2"/>
              </a:buClr>
              <a:buFont typeface="Arial" panose="020B0604020202020204" pitchFamily="34" charset="0"/>
              <a:buChar char="•"/>
            </a:pPr>
            <a:r>
              <a:rPr lang="en-US" sz="2400">
                <a:solidFill>
                  <a:schemeClr val="tx1">
                    <a:lumMod val="50000"/>
                  </a:schemeClr>
                </a:solidFill>
                <a:ea typeface="Helvetica Neue"/>
                <a:cs typeface="Helvetica Neue"/>
              </a:rPr>
              <a:t>Future Plans</a:t>
            </a:r>
          </a:p>
        </p:txBody>
      </p:sp>
    </p:spTree>
    <p:extLst>
      <p:ext uri="{BB962C8B-B14F-4D97-AF65-F5344CB8AC3E}">
        <p14:creationId xmlns:p14="http://schemas.microsoft.com/office/powerpoint/2010/main" val="93413522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A9A84-3F1B-AAFC-93F9-15CB2D5620B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CC343EC-DD48-256F-168D-189B2EAAC0DA}"/>
              </a:ext>
            </a:extLst>
          </p:cNvPr>
          <p:cNvSpPr>
            <a:spLocks noGrp="1"/>
          </p:cNvSpPr>
          <p:nvPr>
            <p:ph type="title"/>
          </p:nvPr>
        </p:nvSpPr>
        <p:spPr>
          <a:xfrm>
            <a:off x="293005" y="265893"/>
            <a:ext cx="11226361" cy="988989"/>
          </a:xfrm>
        </p:spPr>
        <p:txBody>
          <a:bodyPr/>
          <a:lstStyle/>
          <a:p>
            <a:r>
              <a:rPr lang="en-GB" b="1">
                <a:latin typeface="Arial"/>
                <a:cs typeface="Arial"/>
              </a:rPr>
              <a:t>Part 1: Campus Internal Accessibility Work — Remediation by the Numbers</a:t>
            </a:r>
          </a:p>
        </p:txBody>
      </p:sp>
      <p:sp>
        <p:nvSpPr>
          <p:cNvPr id="3" name="Text Placeholder 2">
            <a:extLst>
              <a:ext uri="{FF2B5EF4-FFF2-40B4-BE49-F238E27FC236}">
                <a16:creationId xmlns:a16="http://schemas.microsoft.com/office/drawing/2014/main" id="{CE77A30E-9F04-6BE3-AEBB-715C4AA55170}"/>
              </a:ext>
            </a:extLst>
          </p:cNvPr>
          <p:cNvSpPr>
            <a:spLocks noGrp="1"/>
          </p:cNvSpPr>
          <p:nvPr>
            <p:ph type="body" sz="quarter" idx="26"/>
          </p:nvPr>
        </p:nvSpPr>
        <p:spPr>
          <a:xfrm>
            <a:off x="298611" y="1558154"/>
            <a:ext cx="11204928" cy="4881150"/>
          </a:xfrm>
        </p:spPr>
        <p:txBody>
          <a:bodyPr lIns="91440" tIns="45720" rIns="91440" bIns="45720" anchor="t"/>
          <a:lstStyle/>
          <a:p>
            <a:pPr marL="0" indent="0">
              <a:buNone/>
            </a:pPr>
            <a:r>
              <a:rPr lang="en-US" sz="3200">
                <a:latin typeface="Arial"/>
              </a:rPr>
              <a:t>36 courses:</a:t>
            </a:r>
          </a:p>
          <a:p>
            <a:pPr marL="0" indent="0">
              <a:buNone/>
            </a:pPr>
            <a:endParaRPr lang="en-US" sz="3200">
              <a:latin typeface="Arial"/>
            </a:endParaRPr>
          </a:p>
          <a:p>
            <a:pPr lvl="1"/>
            <a:r>
              <a:rPr lang="en-US" sz="3200">
                <a:latin typeface="Arial"/>
              </a:rPr>
              <a:t>85 Drag and Drop reworked into either Matching or Multiple Choice Questions. </a:t>
            </a:r>
          </a:p>
          <a:p>
            <a:pPr lvl="1"/>
            <a:r>
              <a:rPr lang="en-US" sz="3200">
                <a:latin typeface="Arial"/>
              </a:rPr>
              <a:t>200 Slide components replaced by Tabs or Accordions.</a:t>
            </a:r>
          </a:p>
          <a:p>
            <a:pPr lvl="1"/>
            <a:r>
              <a:rPr lang="en-US" sz="3200">
                <a:latin typeface="Arial"/>
              </a:rPr>
              <a:t>160 Open Input questions have had ARIA labels added.</a:t>
            </a:r>
          </a:p>
          <a:p>
            <a:pPr lvl="1"/>
            <a:r>
              <a:rPr lang="en-US" sz="3200">
                <a:latin typeface="Arial"/>
              </a:rPr>
              <a:t>38 Hot Graphic components have had ARIA labels added to each hotspot.</a:t>
            </a:r>
          </a:p>
          <a:p>
            <a:pPr lvl="1"/>
            <a:endParaRPr lang="en-US" sz="3200">
              <a:latin typeface="Arial"/>
            </a:endParaRPr>
          </a:p>
        </p:txBody>
      </p:sp>
      <p:pic>
        <p:nvPicPr>
          <p:cNvPr id="4" name="Picture 3">
            <a:extLst>
              <a:ext uri="{FF2B5EF4-FFF2-40B4-BE49-F238E27FC236}">
                <a16:creationId xmlns:a16="http://schemas.microsoft.com/office/drawing/2014/main" id="{08665822-0AB7-418D-7F60-CAD14F85CAC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323171944"/>
      </p:ext>
    </p:extLst>
  </p:cSld>
  <p:clrMapOvr>
    <a:masterClrMapping/>
  </p:clrMapOvr>
  <p:transition spd="med"/>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0F4EF0E-7775-C2AA-E0F9-93B1BC6B1869}"/>
              </a:ext>
            </a:extLst>
          </p:cNvPr>
          <p:cNvSpPr txBox="1">
            <a:spLocks/>
          </p:cNvSpPr>
          <p:nvPr/>
        </p:nvSpPr>
        <p:spPr>
          <a:xfrm>
            <a:off x="176767" y="382130"/>
            <a:ext cx="11678395" cy="4473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nchorCtr="0">
            <a:spAutoFit/>
          </a:bodyPr>
          <a:lst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r>
              <a:rPr lang="en-GB" sz="2800" b="1" kern="0">
                <a:latin typeface="Arial"/>
                <a:cs typeface="Arial"/>
              </a:rPr>
              <a:t>Part 1: Campus Internal Accessibility Work — Activity Remediation</a:t>
            </a:r>
          </a:p>
        </p:txBody>
      </p:sp>
      <p:sp>
        <p:nvSpPr>
          <p:cNvPr id="3" name="Text Placeholder 2">
            <a:extLst>
              <a:ext uri="{FF2B5EF4-FFF2-40B4-BE49-F238E27FC236}">
                <a16:creationId xmlns:a16="http://schemas.microsoft.com/office/drawing/2014/main" id="{D4D804D9-D1D4-2238-8096-4D86F6126FC6}"/>
              </a:ext>
            </a:extLst>
          </p:cNvPr>
          <p:cNvSpPr>
            <a:spLocks noGrp="1"/>
          </p:cNvSpPr>
          <p:nvPr>
            <p:ph type="body" sz="quarter" idx="26"/>
          </p:nvPr>
        </p:nvSpPr>
        <p:spPr>
          <a:xfrm>
            <a:off x="197203" y="1060039"/>
            <a:ext cx="4836113" cy="544338"/>
          </a:xfrm>
        </p:spPr>
        <p:txBody>
          <a:bodyPr lIns="91440" tIns="45720" rIns="91440" bIns="45720" anchor="t"/>
          <a:lstStyle/>
          <a:p>
            <a:pPr marL="0" indent="0">
              <a:buNone/>
            </a:pPr>
            <a:r>
              <a:rPr lang="en-US">
                <a:latin typeface="Arial"/>
              </a:rPr>
              <a:t>Drag and Drop before</a:t>
            </a:r>
          </a:p>
        </p:txBody>
      </p:sp>
      <p:pic>
        <p:nvPicPr>
          <p:cNvPr id="19" name="Picture 18" descr="The drag and drop activity before remediation consists of a heading, followed by a short introduction and instructions to “drag and drop each item inside the box below. If using a keyboard, use space to grab an example, to the box and press enter”. Two columns with various options that can be dragged from one column to the other are availabled followed by an attempts remaining counter, a submit button, and a show feedback button.">
            <a:extLst>
              <a:ext uri="{FF2B5EF4-FFF2-40B4-BE49-F238E27FC236}">
                <a16:creationId xmlns:a16="http://schemas.microsoft.com/office/drawing/2014/main" id="{48C93E6D-4241-CB11-48BF-032BE2591348}"/>
              </a:ext>
            </a:extLst>
          </p:cNvPr>
          <p:cNvPicPr>
            <a:picLocks noChangeAspect="1"/>
          </p:cNvPicPr>
          <p:nvPr/>
        </p:nvPicPr>
        <p:blipFill>
          <a:blip r:embed="rId4"/>
          <a:stretch>
            <a:fillRect/>
          </a:stretch>
        </p:blipFill>
        <p:spPr>
          <a:xfrm>
            <a:off x="138348" y="1714853"/>
            <a:ext cx="5471230" cy="4924073"/>
          </a:xfrm>
          <a:prstGeom prst="rect">
            <a:avLst/>
          </a:prstGeom>
          <a:ln>
            <a:solidFill>
              <a:schemeClr val="tx1"/>
            </a:solidFill>
          </a:ln>
        </p:spPr>
      </p:pic>
      <p:sp>
        <p:nvSpPr>
          <p:cNvPr id="21" name="Text Placeholder 2">
            <a:extLst>
              <a:ext uri="{FF2B5EF4-FFF2-40B4-BE49-F238E27FC236}">
                <a16:creationId xmlns:a16="http://schemas.microsoft.com/office/drawing/2014/main" id="{F76B4FF7-1173-4CDE-25DF-0A5A293B46BD}"/>
              </a:ext>
            </a:extLst>
          </p:cNvPr>
          <p:cNvSpPr txBox="1">
            <a:spLocks/>
          </p:cNvSpPr>
          <p:nvPr/>
        </p:nvSpPr>
        <p:spPr>
          <a:xfrm>
            <a:off x="5595429" y="1062080"/>
            <a:ext cx="4836113" cy="544338"/>
          </a:xfrm>
          <a:prstGeom prst="rect">
            <a:avLst/>
          </a:prstGeom>
        </p:spPr>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buNone/>
            </a:pPr>
            <a:r>
              <a:rPr lang="en-US" kern="0">
                <a:latin typeface="Arial"/>
              </a:rPr>
              <a:t>Multiple Choice Question after</a:t>
            </a:r>
          </a:p>
        </p:txBody>
      </p:sp>
      <p:pic>
        <p:nvPicPr>
          <p:cNvPr id="18" name="Picture 17" descr="The drag and drop activity after remediation maintains the same structure but was switched to a multiple choice question. The prompt is “select more than one answer” and a user can tick the boxes next to each answer they want to select.">
            <a:extLst>
              <a:ext uri="{FF2B5EF4-FFF2-40B4-BE49-F238E27FC236}">
                <a16:creationId xmlns:a16="http://schemas.microsoft.com/office/drawing/2014/main" id="{40A86640-B3C6-9711-15D2-9527C9DB840B}"/>
              </a:ext>
            </a:extLst>
          </p:cNvPr>
          <p:cNvPicPr>
            <a:picLocks noChangeAspect="1"/>
          </p:cNvPicPr>
          <p:nvPr/>
        </p:nvPicPr>
        <p:blipFill>
          <a:blip r:embed="rId5"/>
          <a:stretch>
            <a:fillRect/>
          </a:stretch>
        </p:blipFill>
        <p:spPr>
          <a:xfrm>
            <a:off x="5748807" y="1712853"/>
            <a:ext cx="6442311" cy="3526367"/>
          </a:xfrm>
          <a:prstGeom prst="rect">
            <a:avLst/>
          </a:prstGeom>
          <a:ln>
            <a:solidFill>
              <a:schemeClr val="tx1"/>
            </a:solidFill>
          </a:ln>
        </p:spPr>
      </p:pic>
      <p:pic>
        <p:nvPicPr>
          <p:cNvPr id="23" name="Picture 22">
            <a:extLst>
              <a:ext uri="{FF2B5EF4-FFF2-40B4-BE49-F238E27FC236}">
                <a16:creationId xmlns:a16="http://schemas.microsoft.com/office/drawing/2014/main" id="{3B08A4CB-094A-78B9-131E-DAD249E047FB}"/>
              </a:ext>
              <a:ext uri="{C183D7F6-B498-43B3-948B-1728B52AA6E4}">
                <adec:decorative xmlns:adec="http://schemas.microsoft.com/office/drawing/2017/decorative" val="1"/>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1123510437"/>
      </p:ext>
    </p:extLst>
  </p:cSld>
  <p:clrMapOvr>
    <a:masterClrMapping/>
  </p:clrMapOvr>
  <p:transition spd="med"/>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67F4F-305E-2B56-2694-FFE0FB26639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37729144-0EA0-DD55-7AA1-55BC2A3AB851}"/>
              </a:ext>
            </a:extLst>
          </p:cNvPr>
          <p:cNvSpPr txBox="1">
            <a:spLocks/>
          </p:cNvSpPr>
          <p:nvPr/>
        </p:nvSpPr>
        <p:spPr>
          <a:xfrm>
            <a:off x="138022" y="149655"/>
            <a:ext cx="11897954" cy="792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nchorCtr="0">
            <a:spAutoFit/>
          </a:bodyPr>
          <a:lst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r>
              <a:rPr lang="en-GB" sz="2800" b="1" kern="0">
                <a:latin typeface="Arial"/>
                <a:cs typeface="Arial"/>
              </a:rPr>
              <a:t>Part 1: Campus Internal Accessibility Work — Activity Remediation (cont'd)</a:t>
            </a:r>
          </a:p>
        </p:txBody>
      </p:sp>
      <p:sp>
        <p:nvSpPr>
          <p:cNvPr id="14" name="Text Placeholder 2">
            <a:extLst>
              <a:ext uri="{FF2B5EF4-FFF2-40B4-BE49-F238E27FC236}">
                <a16:creationId xmlns:a16="http://schemas.microsoft.com/office/drawing/2014/main" id="{2B1785C2-EFFD-8C12-42E8-405DDF0FE653}"/>
              </a:ext>
            </a:extLst>
          </p:cNvPr>
          <p:cNvSpPr txBox="1">
            <a:spLocks/>
          </p:cNvSpPr>
          <p:nvPr/>
        </p:nvSpPr>
        <p:spPr>
          <a:xfrm>
            <a:off x="6991232" y="1438217"/>
            <a:ext cx="4836113" cy="544338"/>
          </a:xfrm>
          <a:prstGeom prst="rect">
            <a:avLst/>
          </a:prstGeom>
        </p:spPr>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buNone/>
            </a:pPr>
            <a:r>
              <a:rPr lang="en-US" kern="0">
                <a:latin typeface="Arial"/>
              </a:rPr>
              <a:t>Slides before</a:t>
            </a:r>
          </a:p>
        </p:txBody>
      </p:sp>
      <p:pic>
        <p:nvPicPr>
          <p:cNvPr id="8" name="Picture 7" descr="Activities before remediation were structured as carousel slides with a lot of text inside. The user prompt reads: “click on the arrow at the bottom to navigate the slides”.">
            <a:extLst>
              <a:ext uri="{FF2B5EF4-FFF2-40B4-BE49-F238E27FC236}">
                <a16:creationId xmlns:a16="http://schemas.microsoft.com/office/drawing/2014/main" id="{706C7107-26F0-C0F2-E784-7648B5791A9C}"/>
              </a:ext>
            </a:extLst>
          </p:cNvPr>
          <p:cNvPicPr>
            <a:picLocks noChangeAspect="1"/>
          </p:cNvPicPr>
          <p:nvPr/>
        </p:nvPicPr>
        <p:blipFill>
          <a:blip r:embed="rId3"/>
          <a:srcRect l="45" t="140" b="14535"/>
          <a:stretch>
            <a:fillRect/>
          </a:stretch>
        </p:blipFill>
        <p:spPr>
          <a:xfrm>
            <a:off x="141111" y="1097093"/>
            <a:ext cx="6861004" cy="2870543"/>
          </a:xfrm>
          <a:prstGeom prst="rect">
            <a:avLst/>
          </a:prstGeom>
          <a:ln>
            <a:solidFill>
              <a:schemeClr val="tx1"/>
            </a:solidFill>
          </a:ln>
        </p:spPr>
      </p:pic>
      <p:sp>
        <p:nvSpPr>
          <p:cNvPr id="9" name="Text Placeholder 2">
            <a:extLst>
              <a:ext uri="{FF2B5EF4-FFF2-40B4-BE49-F238E27FC236}">
                <a16:creationId xmlns:a16="http://schemas.microsoft.com/office/drawing/2014/main" id="{73D7D08D-E5C4-B572-AA10-FD737D09F728}"/>
              </a:ext>
            </a:extLst>
          </p:cNvPr>
          <p:cNvSpPr txBox="1">
            <a:spLocks/>
          </p:cNvSpPr>
          <p:nvPr/>
        </p:nvSpPr>
        <p:spPr>
          <a:xfrm>
            <a:off x="9948825" y="4059535"/>
            <a:ext cx="1878520" cy="583084"/>
          </a:xfrm>
          <a:prstGeom prst="rect">
            <a:avLst/>
          </a:prstGeom>
        </p:spPr>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buNone/>
            </a:pPr>
            <a:r>
              <a:rPr lang="en-US" kern="0">
                <a:latin typeface="Arial"/>
              </a:rPr>
              <a:t>Tabs after</a:t>
            </a:r>
          </a:p>
        </p:txBody>
      </p:sp>
      <p:pic>
        <p:nvPicPr>
          <p:cNvPr id="6" name="Picture 5" descr="After remediation, the activity format was changed from carousel slides to tabs. The user prompt reads: “click on the arrow at the bottom to navigate the slides”.">
            <a:extLst>
              <a:ext uri="{FF2B5EF4-FFF2-40B4-BE49-F238E27FC236}">
                <a16:creationId xmlns:a16="http://schemas.microsoft.com/office/drawing/2014/main" id="{2E7534C0-E566-1414-2457-A7824164BA38}"/>
              </a:ext>
            </a:extLst>
          </p:cNvPr>
          <p:cNvPicPr>
            <a:picLocks noChangeAspect="1"/>
          </p:cNvPicPr>
          <p:nvPr/>
        </p:nvPicPr>
        <p:blipFill>
          <a:blip r:embed="rId4"/>
          <a:srcRect l="61" r="-61" b="16463"/>
          <a:stretch>
            <a:fillRect/>
          </a:stretch>
        </p:blipFill>
        <p:spPr>
          <a:xfrm>
            <a:off x="2672500" y="4058943"/>
            <a:ext cx="6856597" cy="2681702"/>
          </a:xfrm>
          <a:prstGeom prst="rect">
            <a:avLst/>
          </a:prstGeom>
          <a:ln>
            <a:solidFill>
              <a:schemeClr val="tx1"/>
            </a:solidFill>
          </a:ln>
        </p:spPr>
      </p:pic>
      <p:pic>
        <p:nvPicPr>
          <p:cNvPr id="11" name="Picture 10">
            <a:extLst>
              <a:ext uri="{FF2B5EF4-FFF2-40B4-BE49-F238E27FC236}">
                <a16:creationId xmlns:a16="http://schemas.microsoft.com/office/drawing/2014/main" id="{35B93994-79D0-B5F0-0667-75348297D4C0}"/>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55084552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6CDA0-CEE1-1772-3B68-9309491B41F2}"/>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F47DA0A-490E-1609-ABF2-9D0CCCBF5D1D}"/>
              </a:ext>
            </a:extLst>
          </p:cNvPr>
          <p:cNvSpPr txBox="1">
            <a:spLocks/>
          </p:cNvSpPr>
          <p:nvPr/>
        </p:nvSpPr>
        <p:spPr>
          <a:xfrm>
            <a:off x="138022" y="149655"/>
            <a:ext cx="11833377" cy="79201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nchorCtr="0">
            <a:spAutoFit/>
          </a:bodyPr>
          <a:lst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r>
              <a:rPr lang="en-GB" sz="2800" b="1" kern="0">
                <a:latin typeface="Arial"/>
                <a:cs typeface="Arial"/>
              </a:rPr>
              <a:t>Part 1: Campus Internal Accessibility Work — Input Field Remediation</a:t>
            </a:r>
          </a:p>
        </p:txBody>
      </p:sp>
      <p:sp>
        <p:nvSpPr>
          <p:cNvPr id="3" name="Text Placeholder 2">
            <a:extLst>
              <a:ext uri="{FF2B5EF4-FFF2-40B4-BE49-F238E27FC236}">
                <a16:creationId xmlns:a16="http://schemas.microsoft.com/office/drawing/2014/main" id="{C962D660-70FE-AD2F-5CAA-64BC7A61C713}"/>
              </a:ext>
            </a:extLst>
          </p:cNvPr>
          <p:cNvSpPr>
            <a:spLocks noGrp="1"/>
          </p:cNvSpPr>
          <p:nvPr>
            <p:ph type="body" sz="quarter" idx="26"/>
          </p:nvPr>
        </p:nvSpPr>
        <p:spPr>
          <a:xfrm>
            <a:off x="7252758" y="1323447"/>
            <a:ext cx="4017669" cy="638411"/>
          </a:xfrm>
        </p:spPr>
        <p:txBody>
          <a:bodyPr lIns="91440" tIns="45720" rIns="91440" bIns="45720" anchor="t"/>
          <a:lstStyle/>
          <a:p>
            <a:pPr marL="0" indent="0">
              <a:buNone/>
            </a:pPr>
            <a:r>
              <a:rPr lang="en-US">
                <a:latin typeface="Arial"/>
              </a:rPr>
              <a:t>Open Input before</a:t>
            </a:r>
          </a:p>
        </p:txBody>
      </p:sp>
      <p:pic>
        <p:nvPicPr>
          <p:cNvPr id="16" name="Picture 15" descr="The scenario before remediations consists of a heading that reads “Scenario”, a description of the scenario, a task for the user, a “Click Submit to see feedback” text promt, a large text box, a Submit button, and a Clear button.">
            <a:extLst>
              <a:ext uri="{FF2B5EF4-FFF2-40B4-BE49-F238E27FC236}">
                <a16:creationId xmlns:a16="http://schemas.microsoft.com/office/drawing/2014/main" id="{45E7D802-F2F9-B1A9-29AB-A8AAF0C04B39}"/>
              </a:ext>
            </a:extLst>
          </p:cNvPr>
          <p:cNvPicPr>
            <a:picLocks noChangeAspect="1"/>
          </p:cNvPicPr>
          <p:nvPr/>
        </p:nvPicPr>
        <p:blipFill>
          <a:blip r:embed="rId2"/>
          <a:stretch>
            <a:fillRect/>
          </a:stretch>
        </p:blipFill>
        <p:spPr>
          <a:xfrm>
            <a:off x="142581" y="1175220"/>
            <a:ext cx="6713949" cy="2484966"/>
          </a:xfrm>
          <a:prstGeom prst="rect">
            <a:avLst/>
          </a:prstGeom>
          <a:ln>
            <a:solidFill>
              <a:schemeClr val="tx1"/>
            </a:solidFill>
          </a:ln>
        </p:spPr>
      </p:pic>
      <p:sp>
        <p:nvSpPr>
          <p:cNvPr id="14" name="Text Placeholder 2">
            <a:extLst>
              <a:ext uri="{FF2B5EF4-FFF2-40B4-BE49-F238E27FC236}">
                <a16:creationId xmlns:a16="http://schemas.microsoft.com/office/drawing/2014/main" id="{86DE10D7-090F-945F-07D1-439BC3B2616B}"/>
              </a:ext>
            </a:extLst>
          </p:cNvPr>
          <p:cNvSpPr txBox="1">
            <a:spLocks/>
          </p:cNvSpPr>
          <p:nvPr/>
        </p:nvSpPr>
        <p:spPr>
          <a:xfrm>
            <a:off x="7179380" y="4175772"/>
            <a:ext cx="4017669" cy="638411"/>
          </a:xfrm>
          <a:prstGeom prst="rect">
            <a:avLst/>
          </a:prstGeom>
        </p:spPr>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buNone/>
            </a:pPr>
            <a:r>
              <a:rPr lang="en-US" kern="0">
                <a:latin typeface="Arial"/>
              </a:rPr>
              <a:t>With ARIA label after</a:t>
            </a:r>
          </a:p>
        </p:txBody>
      </p:sp>
      <p:pic>
        <p:nvPicPr>
          <p:cNvPr id="17" name="Picture 16" descr="The scenario after remediation adds an aria-label to the text input which reads “Type your answer in the box and select Submit to see the feedback”">
            <a:extLst>
              <a:ext uri="{FF2B5EF4-FFF2-40B4-BE49-F238E27FC236}">
                <a16:creationId xmlns:a16="http://schemas.microsoft.com/office/drawing/2014/main" id="{2C836CA2-8C0B-B7F3-F3FE-D5D90DEA9D4F}"/>
              </a:ext>
            </a:extLst>
          </p:cNvPr>
          <p:cNvPicPr>
            <a:picLocks noChangeAspect="1"/>
          </p:cNvPicPr>
          <p:nvPr/>
        </p:nvPicPr>
        <p:blipFill>
          <a:blip r:embed="rId3"/>
          <a:stretch>
            <a:fillRect/>
          </a:stretch>
        </p:blipFill>
        <p:spPr>
          <a:xfrm>
            <a:off x="140935" y="3965987"/>
            <a:ext cx="6717242" cy="2491435"/>
          </a:xfrm>
          <a:prstGeom prst="rect">
            <a:avLst/>
          </a:prstGeom>
          <a:ln>
            <a:solidFill>
              <a:schemeClr val="tx1"/>
            </a:solidFill>
          </a:ln>
        </p:spPr>
      </p:pic>
      <p:pic>
        <p:nvPicPr>
          <p:cNvPr id="19" name="Picture 18">
            <a:extLst>
              <a:ext uri="{FF2B5EF4-FFF2-40B4-BE49-F238E27FC236}">
                <a16:creationId xmlns:a16="http://schemas.microsoft.com/office/drawing/2014/main" id="{AE480287-C6A2-94CA-4F0F-BB9554FA9D47}"/>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408875398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1F1DC-52CE-07CE-95CE-2B013C5D32BA}"/>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D93EDE5-5508-AC52-6CE7-E5A13E6490D7}"/>
              </a:ext>
            </a:extLst>
          </p:cNvPr>
          <p:cNvSpPr txBox="1">
            <a:spLocks/>
          </p:cNvSpPr>
          <p:nvPr/>
        </p:nvSpPr>
        <p:spPr>
          <a:xfrm>
            <a:off x="176768" y="136740"/>
            <a:ext cx="11846293" cy="792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r>
              <a:rPr lang="en-GB" sz="2800" b="1" kern="0">
                <a:latin typeface="Arial"/>
                <a:cs typeface="Arial"/>
              </a:rPr>
              <a:t>Part 1: Campus Internal Accessibility Work — Hot Graphics Remediation</a:t>
            </a:r>
          </a:p>
        </p:txBody>
      </p:sp>
      <p:sp>
        <p:nvSpPr>
          <p:cNvPr id="14" name="Text Placeholder 2">
            <a:extLst>
              <a:ext uri="{FF2B5EF4-FFF2-40B4-BE49-F238E27FC236}">
                <a16:creationId xmlns:a16="http://schemas.microsoft.com/office/drawing/2014/main" id="{C3EA0BDB-1155-A2DB-6529-583FE86AF45F}"/>
              </a:ext>
            </a:extLst>
          </p:cNvPr>
          <p:cNvSpPr txBox="1">
            <a:spLocks/>
          </p:cNvSpPr>
          <p:nvPr/>
        </p:nvSpPr>
        <p:spPr>
          <a:xfrm>
            <a:off x="5852936" y="1090143"/>
            <a:ext cx="5180827" cy="619597"/>
          </a:xfrm>
          <a:prstGeom prst="rect">
            <a:avLst/>
          </a:prstGeom>
        </p:spPr>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buNone/>
            </a:pPr>
            <a:r>
              <a:rPr lang="en-US" kern="0">
                <a:latin typeface="Arial"/>
              </a:rPr>
              <a:t>Hot Graphic with hotspot icons before</a:t>
            </a:r>
          </a:p>
        </p:txBody>
      </p:sp>
      <p:pic>
        <p:nvPicPr>
          <p:cNvPr id="2" name="Picture 1" descr="The Hot Graphics activity consists of a heading, a brief explanation, a user prompt that reads: “click each hotspots item to reveal the explanations”, and a series of decorative images with associated text labels. Above each image there is a pulsating green circle with a target that represents a hot spot the user can interact with.">
            <a:extLst>
              <a:ext uri="{FF2B5EF4-FFF2-40B4-BE49-F238E27FC236}">
                <a16:creationId xmlns:a16="http://schemas.microsoft.com/office/drawing/2014/main" id="{85E4B5BB-2282-D969-65CB-CE3033A8CD17}"/>
              </a:ext>
            </a:extLst>
          </p:cNvPr>
          <p:cNvPicPr>
            <a:picLocks noChangeAspect="1"/>
          </p:cNvPicPr>
          <p:nvPr/>
        </p:nvPicPr>
        <p:blipFill>
          <a:blip r:embed="rId2"/>
          <a:stretch>
            <a:fillRect/>
          </a:stretch>
        </p:blipFill>
        <p:spPr>
          <a:xfrm>
            <a:off x="354776" y="1093257"/>
            <a:ext cx="5386447" cy="5405262"/>
          </a:xfrm>
          <a:prstGeom prst="rect">
            <a:avLst/>
          </a:prstGeom>
          <a:ln>
            <a:solidFill>
              <a:schemeClr val="tx1"/>
            </a:solidFill>
          </a:ln>
        </p:spPr>
      </p:pic>
      <p:sp>
        <p:nvSpPr>
          <p:cNvPr id="3" name="Text Placeholder 2">
            <a:extLst>
              <a:ext uri="{FF2B5EF4-FFF2-40B4-BE49-F238E27FC236}">
                <a16:creationId xmlns:a16="http://schemas.microsoft.com/office/drawing/2014/main" id="{371EF082-32F8-7208-C358-85EF6FB317E9}"/>
              </a:ext>
            </a:extLst>
          </p:cNvPr>
          <p:cNvSpPr>
            <a:spLocks noGrp="1"/>
          </p:cNvSpPr>
          <p:nvPr>
            <p:ph type="body" sz="quarter" idx="26"/>
          </p:nvPr>
        </p:nvSpPr>
        <p:spPr>
          <a:xfrm>
            <a:off x="5851055" y="2273594"/>
            <a:ext cx="6115520" cy="864188"/>
          </a:xfrm>
        </p:spPr>
        <p:txBody>
          <a:bodyPr lIns="91440" tIns="45720" rIns="91440" bIns="45720" anchor="t"/>
          <a:lstStyle/>
          <a:p>
            <a:pPr marL="0" indent="0">
              <a:buNone/>
            </a:pPr>
            <a:r>
              <a:rPr lang="en-US">
                <a:latin typeface="Arial"/>
              </a:rPr>
              <a:t>With numbered hotspots and ARIA labels after</a:t>
            </a:r>
          </a:p>
        </p:txBody>
      </p:sp>
      <p:pic>
        <p:nvPicPr>
          <p:cNvPr id="5" name="Picture 4" descr="Post-remediation hotspot has each target within the green circle replaced with a number. An aria-label for the hotspot reads: “interactive hotspot one not viewed” when the user still hasn’t interacted with that hotspot.">
            <a:extLst>
              <a:ext uri="{FF2B5EF4-FFF2-40B4-BE49-F238E27FC236}">
                <a16:creationId xmlns:a16="http://schemas.microsoft.com/office/drawing/2014/main" id="{373DF20A-8CAB-5D06-6C6E-00880590BB71}"/>
              </a:ext>
            </a:extLst>
          </p:cNvPr>
          <p:cNvPicPr>
            <a:picLocks noChangeAspect="1"/>
          </p:cNvPicPr>
          <p:nvPr/>
        </p:nvPicPr>
        <p:blipFill>
          <a:blip r:embed="rId3"/>
          <a:srcRect t="72" r="391" b="19733"/>
          <a:stretch>
            <a:fillRect/>
          </a:stretch>
        </p:blipFill>
        <p:spPr>
          <a:xfrm>
            <a:off x="5850057" y="3137018"/>
            <a:ext cx="2806139" cy="3360541"/>
          </a:xfrm>
          <a:prstGeom prst="rect">
            <a:avLst/>
          </a:prstGeom>
          <a:ln>
            <a:solidFill>
              <a:schemeClr val="tx1"/>
            </a:solidFill>
          </a:ln>
        </p:spPr>
      </p:pic>
      <p:pic>
        <p:nvPicPr>
          <p:cNvPr id="4" name="Picture 3" descr="When the remediated hotspot is viewed, the aria-label reads: “interactive hotspot one viewed”.">
            <a:extLst>
              <a:ext uri="{FF2B5EF4-FFF2-40B4-BE49-F238E27FC236}">
                <a16:creationId xmlns:a16="http://schemas.microsoft.com/office/drawing/2014/main" id="{572D5B1C-8D1D-259A-5A01-BC59163AB5B6}"/>
              </a:ext>
            </a:extLst>
          </p:cNvPr>
          <p:cNvPicPr>
            <a:picLocks noChangeAspect="1"/>
          </p:cNvPicPr>
          <p:nvPr/>
        </p:nvPicPr>
        <p:blipFill>
          <a:blip r:embed="rId4"/>
          <a:stretch>
            <a:fillRect/>
          </a:stretch>
        </p:blipFill>
        <p:spPr>
          <a:xfrm>
            <a:off x="8762293" y="3231091"/>
            <a:ext cx="2795412" cy="3265077"/>
          </a:xfrm>
          <a:prstGeom prst="rect">
            <a:avLst/>
          </a:prstGeom>
          <a:ln>
            <a:solidFill>
              <a:schemeClr val="tx1"/>
            </a:solidFill>
          </a:ln>
        </p:spPr>
      </p:pic>
      <p:pic>
        <p:nvPicPr>
          <p:cNvPr id="7" name="Picture 6">
            <a:extLst>
              <a:ext uri="{FF2B5EF4-FFF2-40B4-BE49-F238E27FC236}">
                <a16:creationId xmlns:a16="http://schemas.microsoft.com/office/drawing/2014/main" id="{7370CD1D-90AF-3DFA-3273-C6CC04604E90}"/>
              </a:ext>
              <a:ext uri="{C183D7F6-B498-43B3-948B-1728B52AA6E4}">
                <adec:decorative xmlns:adec="http://schemas.microsoft.com/office/drawing/2017/decorative" val="1"/>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11085295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7F6D06-E68A-8434-2B36-F490F5EE4BC6}"/>
              </a:ext>
            </a:extLst>
          </p:cNvPr>
          <p:cNvSpPr>
            <a:spLocks noGrp="1"/>
          </p:cNvSpPr>
          <p:nvPr>
            <p:ph type="title"/>
          </p:nvPr>
        </p:nvSpPr>
        <p:spPr>
          <a:xfrm>
            <a:off x="293005" y="265892"/>
            <a:ext cx="11717140" cy="521168"/>
          </a:xfrm>
        </p:spPr>
        <p:txBody>
          <a:bodyPr/>
          <a:lstStyle/>
          <a:p>
            <a:r>
              <a:rPr lang="en-GB" sz="3400" b="1">
                <a:latin typeface="Arial"/>
                <a:cs typeface="Arial"/>
              </a:rPr>
              <a:t>Part 1: Campus Internal Accessibility Work Completed</a:t>
            </a:r>
          </a:p>
        </p:txBody>
      </p:sp>
      <p:sp>
        <p:nvSpPr>
          <p:cNvPr id="3" name="Text Placeholder 2">
            <a:extLst>
              <a:ext uri="{FF2B5EF4-FFF2-40B4-BE49-F238E27FC236}">
                <a16:creationId xmlns:a16="http://schemas.microsoft.com/office/drawing/2014/main" id="{5941F5AD-4E95-D7D2-28EE-1B67F10E9B55}"/>
              </a:ext>
            </a:extLst>
          </p:cNvPr>
          <p:cNvSpPr>
            <a:spLocks noGrp="1"/>
          </p:cNvSpPr>
          <p:nvPr>
            <p:ph type="body" sz="quarter" idx="26"/>
          </p:nvPr>
        </p:nvSpPr>
        <p:spPr>
          <a:xfrm>
            <a:off x="479425" y="1248188"/>
            <a:ext cx="11204928" cy="4881150"/>
          </a:xfrm>
        </p:spPr>
        <p:txBody>
          <a:bodyPr lIns="91440" tIns="45720" rIns="91440" bIns="45720" anchor="t"/>
          <a:lstStyle/>
          <a:p>
            <a:pPr>
              <a:buFont typeface="Arial"/>
              <a:buChar char="•"/>
            </a:pPr>
            <a:r>
              <a:rPr lang="en-CA" sz="2800">
                <a:latin typeface="Arial"/>
                <a:cs typeface="Arial"/>
              </a:rPr>
              <a:t>Replaced non-compatible components.</a:t>
            </a:r>
            <a:endParaRPr lang="en-US" sz="2800">
              <a:latin typeface="Arial"/>
              <a:cs typeface="Arial"/>
            </a:endParaRPr>
          </a:p>
          <a:p>
            <a:pPr>
              <a:buFont typeface="Arial"/>
            </a:pPr>
            <a:endParaRPr lang="en-CA" sz="2800">
              <a:latin typeface="Arial" panose="020B0604020202020204" pitchFamily="34" charset="0"/>
              <a:cs typeface="Arial" panose="020B0604020202020204" pitchFamily="34" charset="0"/>
            </a:endParaRPr>
          </a:p>
          <a:p>
            <a:pPr>
              <a:buFont typeface="Arial"/>
            </a:pPr>
            <a:r>
              <a:rPr lang="en-CA" sz="2800">
                <a:latin typeface="Arial"/>
                <a:cs typeface="Arial"/>
              </a:rPr>
              <a:t>Fixed colour contrast issues.</a:t>
            </a:r>
          </a:p>
          <a:p>
            <a:pPr>
              <a:buFont typeface="Arial"/>
            </a:pPr>
            <a:endParaRPr lang="en-CA" sz="2800">
              <a:latin typeface="Arial" panose="020B0604020202020204" pitchFamily="34" charset="0"/>
              <a:cs typeface="Arial" panose="020B0604020202020204" pitchFamily="34" charset="0"/>
            </a:endParaRPr>
          </a:p>
          <a:p>
            <a:pPr>
              <a:buFont typeface="Arial"/>
            </a:pPr>
            <a:r>
              <a:rPr lang="en-CA" sz="2800">
                <a:latin typeface="Arial"/>
                <a:cs typeface="Arial"/>
              </a:rPr>
              <a:t>Provided transcripts for all videos.</a:t>
            </a:r>
            <a:endParaRPr lang="en-US" sz="2800">
              <a:latin typeface="Arial"/>
              <a:cs typeface="Arial"/>
            </a:endParaRPr>
          </a:p>
          <a:p>
            <a:pPr>
              <a:buFont typeface="Arial"/>
            </a:pPr>
            <a:endParaRPr lang="en-CA" sz="2800">
              <a:latin typeface="Arial" panose="020B0604020202020204" pitchFamily="34" charset="0"/>
              <a:cs typeface="Arial" panose="020B0604020202020204" pitchFamily="34" charset="0"/>
            </a:endParaRPr>
          </a:p>
          <a:p>
            <a:pPr>
              <a:buFont typeface="Arial"/>
            </a:pPr>
            <a:r>
              <a:rPr lang="en-CA" sz="2800">
                <a:latin typeface="Arial"/>
                <a:cs typeface="Arial"/>
              </a:rPr>
              <a:t>Remediated and replaced hundreds of PDFs.</a:t>
            </a:r>
            <a:endParaRPr lang="en-US" sz="2800">
              <a:latin typeface="Arial"/>
              <a:cs typeface="Arial"/>
            </a:endParaRPr>
          </a:p>
          <a:p>
            <a:pPr>
              <a:buFont typeface="Arial"/>
            </a:pPr>
            <a:endParaRPr lang="en-CA" sz="2800">
              <a:latin typeface="Arial" panose="020B0604020202020204" pitchFamily="34" charset="0"/>
              <a:cs typeface="Arial" panose="020B0604020202020204" pitchFamily="34" charset="0"/>
            </a:endParaRPr>
          </a:p>
          <a:p>
            <a:pPr>
              <a:buFont typeface="Arial"/>
            </a:pPr>
            <a:r>
              <a:rPr lang="en-CA" sz="2800">
                <a:latin typeface="Arial"/>
                <a:cs typeface="Arial"/>
              </a:rPr>
              <a:t>Added or remediated ARIA labels on interactive elements.</a:t>
            </a:r>
            <a:endParaRPr lang="en-US">
              <a:latin typeface="Arial"/>
              <a:cs typeface="Arial"/>
            </a:endParaRPr>
          </a:p>
          <a:p>
            <a:pPr lvl="1"/>
            <a:endParaRPr lang="en-US" sz="3200">
              <a:latin typeface="Arial"/>
            </a:endParaRPr>
          </a:p>
        </p:txBody>
      </p:sp>
      <p:pic>
        <p:nvPicPr>
          <p:cNvPr id="8" name="Picture 7">
            <a:extLst>
              <a:ext uri="{FF2B5EF4-FFF2-40B4-BE49-F238E27FC236}">
                <a16:creationId xmlns:a16="http://schemas.microsoft.com/office/drawing/2014/main" id="{CBCE7B7A-8158-019D-6D43-F5A5071DEF53}"/>
              </a:ext>
              <a:ext uri="{C183D7F6-B498-43B3-948B-1728B52AA6E4}">
                <adec:decorative xmlns:adec="http://schemas.microsoft.com/office/drawing/2017/decorative" val="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24633227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0DB1A93-F08E-9099-F9AA-7B8858F61496}"/>
              </a:ext>
            </a:extLst>
          </p:cNvPr>
          <p:cNvSpPr txBox="1">
            <a:spLocks/>
          </p:cNvSpPr>
          <p:nvPr/>
        </p:nvSpPr>
        <p:spPr>
          <a:xfrm>
            <a:off x="293005" y="278808"/>
            <a:ext cx="11226361" cy="988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r>
              <a:rPr lang="en-GB" b="1" kern="0">
                <a:latin typeface="Arial"/>
                <a:cs typeface="Arial"/>
              </a:rPr>
              <a:t>Part 1: Campus Internal Accessibility Work — Achievements</a:t>
            </a:r>
          </a:p>
        </p:txBody>
      </p:sp>
      <p:sp>
        <p:nvSpPr>
          <p:cNvPr id="2" name="Rectangle 1">
            <a:extLst>
              <a:ext uri="{FF2B5EF4-FFF2-40B4-BE49-F238E27FC236}">
                <a16:creationId xmlns:a16="http://schemas.microsoft.com/office/drawing/2014/main" id="{15C00161-F484-14B2-9D04-C425C99471CF}"/>
              </a:ext>
              <a:ext uri="{C183D7F6-B498-43B3-948B-1728B52AA6E4}">
                <adec:decorative xmlns:adec="http://schemas.microsoft.com/office/drawing/2017/decorative" val="1"/>
              </a:ext>
            </a:extLst>
          </p:cNvPr>
          <p:cNvSpPr/>
          <p:nvPr/>
        </p:nvSpPr>
        <p:spPr>
          <a:xfrm>
            <a:off x="4201886" y="1785258"/>
            <a:ext cx="3407227" cy="4223655"/>
          </a:xfrm>
          <a:prstGeom prst="rect">
            <a:avLst/>
          </a:prstGeom>
          <a:solidFill>
            <a:schemeClr val="accent5">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4" name="Rectangle 3">
            <a:extLst>
              <a:ext uri="{FF2B5EF4-FFF2-40B4-BE49-F238E27FC236}">
                <a16:creationId xmlns:a16="http://schemas.microsoft.com/office/drawing/2014/main" id="{EBAA7382-B014-2355-EE53-56389FAE4DCB}"/>
              </a:ext>
              <a:ext uri="{C183D7F6-B498-43B3-948B-1728B52AA6E4}">
                <adec:decorative xmlns:adec="http://schemas.microsoft.com/office/drawing/2017/decorative" val="1"/>
              </a:ext>
            </a:extLst>
          </p:cNvPr>
          <p:cNvSpPr/>
          <p:nvPr/>
        </p:nvSpPr>
        <p:spPr>
          <a:xfrm>
            <a:off x="8120743" y="1785258"/>
            <a:ext cx="3407227" cy="4223655"/>
          </a:xfrm>
          <a:prstGeom prst="rect">
            <a:avLst/>
          </a:prstGeom>
          <a:solidFill>
            <a:schemeClr val="accent5">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5" name="Rectangle 4">
            <a:extLst>
              <a:ext uri="{FF2B5EF4-FFF2-40B4-BE49-F238E27FC236}">
                <a16:creationId xmlns:a16="http://schemas.microsoft.com/office/drawing/2014/main" id="{3B897603-F855-2FA1-A012-B9C4090FB7F4}"/>
              </a:ext>
              <a:ext uri="{C183D7F6-B498-43B3-948B-1728B52AA6E4}">
                <adec:decorative xmlns:adec="http://schemas.microsoft.com/office/drawing/2017/decorative" val="1"/>
              </a:ext>
            </a:extLst>
          </p:cNvPr>
          <p:cNvSpPr/>
          <p:nvPr/>
        </p:nvSpPr>
        <p:spPr>
          <a:xfrm>
            <a:off x="293915" y="1785258"/>
            <a:ext cx="3407227" cy="4223655"/>
          </a:xfrm>
          <a:prstGeom prst="rect">
            <a:avLst/>
          </a:prstGeom>
          <a:solidFill>
            <a:schemeClr val="accent5">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7" name="TextBox 6">
            <a:extLst>
              <a:ext uri="{FF2B5EF4-FFF2-40B4-BE49-F238E27FC236}">
                <a16:creationId xmlns:a16="http://schemas.microsoft.com/office/drawing/2014/main" id="{1FA0578B-C1FD-8D40-F576-8C6F4DA68751}"/>
              </a:ext>
            </a:extLst>
          </p:cNvPr>
          <p:cNvSpPr txBox="1"/>
          <p:nvPr/>
        </p:nvSpPr>
        <p:spPr>
          <a:xfrm>
            <a:off x="805542" y="2318658"/>
            <a:ext cx="238397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825500" hangingPunct="0">
              <a:buClr>
                <a:schemeClr val="tx2"/>
              </a:buClr>
            </a:pPr>
            <a:r>
              <a:rPr lang="en-US" sz="3200">
                <a:solidFill>
                  <a:schemeClr val="tx1">
                    <a:lumMod val="50000"/>
                  </a:schemeClr>
                </a:solidFill>
                <a:latin typeface="Arial"/>
                <a:ea typeface="Helvetica Neue"/>
                <a:cs typeface="Helvetica Neue"/>
              </a:rPr>
              <a:t>Improved keyboard accessibility</a:t>
            </a:r>
            <a:endParaRPr lang="en-US" sz="2800" b="0" i="0" u="none" strike="noStrike" cap="none" spc="0" normalizeH="0" baseline="0" err="1">
              <a:ln>
                <a:noFill/>
              </a:ln>
              <a:solidFill>
                <a:schemeClr val="tx1">
                  <a:lumMod val="50000"/>
                </a:schemeClr>
              </a:solidFill>
              <a:effectLst/>
              <a:uFillTx/>
              <a:latin typeface="Arial"/>
              <a:ea typeface="Helvetica Neue"/>
              <a:cs typeface="Helvetica Neue"/>
            </a:endParaRPr>
          </a:p>
        </p:txBody>
      </p:sp>
      <p:sp>
        <p:nvSpPr>
          <p:cNvPr id="10" name="TextBox 9">
            <a:extLst>
              <a:ext uri="{FF2B5EF4-FFF2-40B4-BE49-F238E27FC236}">
                <a16:creationId xmlns:a16="http://schemas.microsoft.com/office/drawing/2014/main" id="{4AB40EC2-E117-F6D8-A035-C22B7F2FAA72}"/>
              </a:ext>
            </a:extLst>
          </p:cNvPr>
          <p:cNvSpPr txBox="1"/>
          <p:nvPr/>
        </p:nvSpPr>
        <p:spPr>
          <a:xfrm>
            <a:off x="4713513" y="2318657"/>
            <a:ext cx="2383971"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825500" hangingPunct="0">
              <a:buClr>
                <a:schemeClr val="tx2"/>
              </a:buClr>
            </a:pPr>
            <a:r>
              <a:rPr lang="en-US" sz="3200">
                <a:solidFill>
                  <a:schemeClr val="tx1">
                    <a:lumMod val="50000"/>
                  </a:schemeClr>
                </a:solidFill>
                <a:latin typeface="Arial"/>
                <a:ea typeface="Helvetica Neue"/>
                <a:cs typeface="Helvetica Neue"/>
              </a:rPr>
              <a:t>Improved  screen reader experience</a:t>
            </a:r>
            <a:endParaRPr lang="en-US" sz="2400" b="0" i="0" u="none" strike="noStrike" cap="none" spc="0" normalizeH="0" baseline="0" err="1">
              <a:ln>
                <a:noFill/>
              </a:ln>
              <a:solidFill>
                <a:schemeClr val="tx1">
                  <a:lumMod val="50000"/>
                </a:schemeClr>
              </a:solidFill>
              <a:effectLst/>
              <a:uFillTx/>
              <a:latin typeface="Arial"/>
              <a:ea typeface="Helvetica Neue"/>
              <a:cs typeface="Helvetica Neue"/>
            </a:endParaRPr>
          </a:p>
        </p:txBody>
      </p:sp>
      <p:sp>
        <p:nvSpPr>
          <p:cNvPr id="11" name="TextBox 10">
            <a:extLst>
              <a:ext uri="{FF2B5EF4-FFF2-40B4-BE49-F238E27FC236}">
                <a16:creationId xmlns:a16="http://schemas.microsoft.com/office/drawing/2014/main" id="{C8EB8A0E-EC55-8209-2259-835C292CC91D}"/>
              </a:ext>
            </a:extLst>
          </p:cNvPr>
          <p:cNvSpPr txBox="1"/>
          <p:nvPr/>
        </p:nvSpPr>
        <p:spPr>
          <a:xfrm>
            <a:off x="8632370" y="2318656"/>
            <a:ext cx="2383971"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825500" hangingPunct="0">
              <a:buClr>
                <a:schemeClr val="tx2"/>
              </a:buClr>
            </a:pPr>
            <a:r>
              <a:rPr lang="en-US" sz="3200">
                <a:solidFill>
                  <a:schemeClr val="tx1">
                    <a:lumMod val="50000"/>
                  </a:schemeClr>
                </a:solidFill>
                <a:latin typeface="Arial"/>
                <a:ea typeface="Helvetica Neue"/>
                <a:cs typeface="Helvetica Neue"/>
              </a:rPr>
              <a:t>Improved experience for all learners</a:t>
            </a:r>
            <a:endParaRPr kumimoji="0" lang="en-US" sz="3200" b="0" i="0" u="none" strike="noStrike" cap="none" spc="0" normalizeH="0" baseline="0" err="1">
              <a:ln>
                <a:noFill/>
              </a:ln>
              <a:solidFill>
                <a:schemeClr val="tx1">
                  <a:lumMod val="50000"/>
                </a:schemeClr>
              </a:solidFill>
              <a:effectLst/>
              <a:uFillTx/>
              <a:latin typeface="Arial"/>
              <a:ea typeface="Helvetica Neue"/>
              <a:cs typeface="Helvetica Neue"/>
              <a:sym typeface="Helvetica Neue"/>
            </a:endParaRPr>
          </a:p>
        </p:txBody>
      </p:sp>
      <p:pic>
        <p:nvPicPr>
          <p:cNvPr id="14" name="Graphic 13">
            <a:extLst>
              <a:ext uri="{FF2B5EF4-FFF2-40B4-BE49-F238E27FC236}">
                <a16:creationId xmlns:a16="http://schemas.microsoft.com/office/drawing/2014/main" id="{7569ABC3-84E0-B394-DE43-A7A34CE5B65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19200" y="4158342"/>
            <a:ext cx="1556657" cy="1589314"/>
          </a:xfrm>
          <a:prstGeom prst="rect">
            <a:avLst/>
          </a:prstGeom>
        </p:spPr>
      </p:pic>
      <p:pic>
        <p:nvPicPr>
          <p:cNvPr id="15" name="Graphic 14">
            <a:extLst>
              <a:ext uri="{FF2B5EF4-FFF2-40B4-BE49-F238E27FC236}">
                <a16:creationId xmlns:a16="http://schemas.microsoft.com/office/drawing/2014/main" id="{7CCA8579-85E2-57D6-B9E1-D93D8AB53B7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90457" y="4386943"/>
            <a:ext cx="1230085" cy="1251857"/>
          </a:xfrm>
          <a:prstGeom prst="rect">
            <a:avLst/>
          </a:prstGeom>
        </p:spPr>
      </p:pic>
      <p:pic>
        <p:nvPicPr>
          <p:cNvPr id="16" name="Graphic 15">
            <a:extLst>
              <a:ext uri="{FF2B5EF4-FFF2-40B4-BE49-F238E27FC236}">
                <a16:creationId xmlns:a16="http://schemas.microsoft.com/office/drawing/2014/main" id="{6D3E2B4F-563D-5C3D-F9E9-F52087AB017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31086" y="4386943"/>
            <a:ext cx="1186542" cy="1251857"/>
          </a:xfrm>
          <a:prstGeom prst="rect">
            <a:avLst/>
          </a:prstGeom>
        </p:spPr>
      </p:pic>
      <p:pic>
        <p:nvPicPr>
          <p:cNvPr id="9" name="Picture 8">
            <a:extLst>
              <a:ext uri="{FF2B5EF4-FFF2-40B4-BE49-F238E27FC236}">
                <a16:creationId xmlns:a16="http://schemas.microsoft.com/office/drawing/2014/main" id="{DC0F8D91-74ED-D304-B9D7-205C390C982D}"/>
              </a:ext>
              <a:ext uri="{C183D7F6-B498-43B3-948B-1728B52AA6E4}">
                <adec:decorative xmlns:adec="http://schemas.microsoft.com/office/drawing/2017/decorative" val="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46786711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232C4-D340-74E8-4388-5740BE297B3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EDAB88F-5C8C-7D64-4E60-873950CE0770}"/>
              </a:ext>
            </a:extLst>
          </p:cNvPr>
          <p:cNvSpPr txBox="1">
            <a:spLocks/>
          </p:cNvSpPr>
          <p:nvPr/>
        </p:nvSpPr>
        <p:spPr>
          <a:xfrm>
            <a:off x="293005" y="369215"/>
            <a:ext cx="11226361" cy="988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r>
              <a:rPr lang="en-GB" b="1" kern="0">
                <a:latin typeface="Arial"/>
                <a:cs typeface="Arial"/>
              </a:rPr>
              <a:t>Part 1: Campus Internal Accessibility Work — Approach</a:t>
            </a:r>
          </a:p>
        </p:txBody>
      </p:sp>
      <p:pic>
        <p:nvPicPr>
          <p:cNvPr id="9" name="Picture 8">
            <a:extLst>
              <a:ext uri="{FF2B5EF4-FFF2-40B4-BE49-F238E27FC236}">
                <a16:creationId xmlns:a16="http://schemas.microsoft.com/office/drawing/2014/main" id="{322A54E9-8FBB-B1B8-2722-108534BB49D5}"/>
              </a:ext>
              <a:ext uri="{C183D7F6-B498-43B3-948B-1728B52AA6E4}">
                <adec:decorative xmlns:adec="http://schemas.microsoft.com/office/drawing/2017/decorative" val="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
        <p:nvSpPr>
          <p:cNvPr id="7" name="Rectangle: Rounded Corners 6">
            <a:extLst>
              <a:ext uri="{FF2B5EF4-FFF2-40B4-BE49-F238E27FC236}">
                <a16:creationId xmlns:a16="http://schemas.microsoft.com/office/drawing/2014/main" id="{8088CB5B-5E40-6341-629B-3BCF59D3E35B}"/>
              </a:ext>
              <a:ext uri="{C183D7F6-B498-43B3-948B-1728B52AA6E4}">
                <adec:decorative xmlns:adec="http://schemas.microsoft.com/office/drawing/2017/decorative" val="1"/>
              </a:ext>
            </a:extLst>
          </p:cNvPr>
          <p:cNvSpPr/>
          <p:nvPr/>
        </p:nvSpPr>
        <p:spPr>
          <a:xfrm>
            <a:off x="2253343" y="1545772"/>
            <a:ext cx="2884714" cy="1491342"/>
          </a:xfrm>
          <a:prstGeom prst="roundRect">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8" name="Rectangle: Rounded Corners 7">
            <a:extLst>
              <a:ext uri="{FF2B5EF4-FFF2-40B4-BE49-F238E27FC236}">
                <a16:creationId xmlns:a16="http://schemas.microsoft.com/office/drawing/2014/main" id="{6035224F-799B-2C74-69F3-DECAC20EDC66}"/>
              </a:ext>
              <a:ext uri="{C183D7F6-B498-43B3-948B-1728B52AA6E4}">
                <adec:decorative xmlns:adec="http://schemas.microsoft.com/office/drawing/2017/decorative" val="1"/>
              </a:ext>
            </a:extLst>
          </p:cNvPr>
          <p:cNvSpPr/>
          <p:nvPr/>
        </p:nvSpPr>
        <p:spPr>
          <a:xfrm>
            <a:off x="2253343" y="3287486"/>
            <a:ext cx="2884714" cy="1491342"/>
          </a:xfrm>
          <a:prstGeom prst="roundRect">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10" name="Rectangle: Rounded Corners 9">
            <a:extLst>
              <a:ext uri="{FF2B5EF4-FFF2-40B4-BE49-F238E27FC236}">
                <a16:creationId xmlns:a16="http://schemas.microsoft.com/office/drawing/2014/main" id="{03827D91-9691-0F05-5B47-4D239C93C5FD}"/>
              </a:ext>
              <a:ext uri="{C183D7F6-B498-43B3-948B-1728B52AA6E4}">
                <adec:decorative xmlns:adec="http://schemas.microsoft.com/office/drawing/2017/decorative" val="1"/>
              </a:ext>
            </a:extLst>
          </p:cNvPr>
          <p:cNvSpPr/>
          <p:nvPr/>
        </p:nvSpPr>
        <p:spPr>
          <a:xfrm>
            <a:off x="2253343" y="5050972"/>
            <a:ext cx="2884714" cy="1491342"/>
          </a:xfrm>
          <a:prstGeom prst="roundRect">
            <a:avLst/>
          </a:prstGeom>
          <a:solidFill>
            <a:schemeClr val="bg2">
              <a:lumMod val="9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11" name="Rectangle: Rounded Corners 10">
            <a:extLst>
              <a:ext uri="{FF2B5EF4-FFF2-40B4-BE49-F238E27FC236}">
                <a16:creationId xmlns:a16="http://schemas.microsoft.com/office/drawing/2014/main" id="{0F0B90C0-6F6B-8342-4CB3-DEF55109D111}"/>
              </a:ext>
              <a:ext uri="{C183D7F6-B498-43B3-948B-1728B52AA6E4}">
                <adec:decorative xmlns:adec="http://schemas.microsoft.com/office/drawing/2017/decorative" val="1"/>
              </a:ext>
            </a:extLst>
          </p:cNvPr>
          <p:cNvSpPr/>
          <p:nvPr/>
        </p:nvSpPr>
        <p:spPr>
          <a:xfrm>
            <a:off x="6705599" y="1545771"/>
            <a:ext cx="2884714" cy="1491342"/>
          </a:xfrm>
          <a:prstGeom prst="roundRect">
            <a:avLst/>
          </a:prstGeom>
          <a:solidFill>
            <a:schemeClr val="tx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12" name="Rectangle: Rounded Corners 11">
            <a:extLst>
              <a:ext uri="{FF2B5EF4-FFF2-40B4-BE49-F238E27FC236}">
                <a16:creationId xmlns:a16="http://schemas.microsoft.com/office/drawing/2014/main" id="{4609425D-F43C-3324-34A8-ECE045616448}"/>
              </a:ext>
              <a:ext uri="{C183D7F6-B498-43B3-948B-1728B52AA6E4}">
                <adec:decorative xmlns:adec="http://schemas.microsoft.com/office/drawing/2017/decorative" val="1"/>
              </a:ext>
            </a:extLst>
          </p:cNvPr>
          <p:cNvSpPr/>
          <p:nvPr/>
        </p:nvSpPr>
        <p:spPr>
          <a:xfrm>
            <a:off x="6705600" y="3287486"/>
            <a:ext cx="2884714" cy="1491342"/>
          </a:xfrm>
          <a:prstGeom prst="roundRect">
            <a:avLst/>
          </a:prstGeom>
          <a:solidFill>
            <a:schemeClr val="tx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13" name="Rectangle: Rounded Corners 12">
            <a:extLst>
              <a:ext uri="{FF2B5EF4-FFF2-40B4-BE49-F238E27FC236}">
                <a16:creationId xmlns:a16="http://schemas.microsoft.com/office/drawing/2014/main" id="{A0E56E5A-27FF-F06A-C171-D4899E1A195B}"/>
              </a:ext>
              <a:ext uri="{C183D7F6-B498-43B3-948B-1728B52AA6E4}">
                <adec:decorative xmlns:adec="http://schemas.microsoft.com/office/drawing/2017/decorative" val="1"/>
              </a:ext>
            </a:extLst>
          </p:cNvPr>
          <p:cNvSpPr/>
          <p:nvPr/>
        </p:nvSpPr>
        <p:spPr>
          <a:xfrm>
            <a:off x="6705600" y="5050972"/>
            <a:ext cx="2884714" cy="1491342"/>
          </a:xfrm>
          <a:prstGeom prst="roundRect">
            <a:avLst/>
          </a:prstGeom>
          <a:solidFill>
            <a:schemeClr val="tx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16" name="TextBox 15">
            <a:extLst>
              <a:ext uri="{FF2B5EF4-FFF2-40B4-BE49-F238E27FC236}">
                <a16:creationId xmlns:a16="http://schemas.microsoft.com/office/drawing/2014/main" id="{04E46C3C-95F9-438A-0760-F2A5042B04A1}"/>
              </a:ext>
            </a:extLst>
          </p:cNvPr>
          <p:cNvSpPr txBox="1"/>
          <p:nvPr/>
        </p:nvSpPr>
        <p:spPr>
          <a:xfrm>
            <a:off x="3048000" y="1992085"/>
            <a:ext cx="187234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825500" hangingPunct="0">
              <a:buClr>
                <a:schemeClr val="tx2"/>
              </a:buClr>
            </a:pPr>
            <a:r>
              <a:rPr lang="en-US" sz="3200">
                <a:solidFill>
                  <a:schemeClr val="tx1">
                    <a:lumMod val="50000"/>
                  </a:schemeClr>
                </a:solidFill>
                <a:latin typeface="Arial"/>
                <a:ea typeface="Helvetica Neue"/>
                <a:cs typeface="Helvetica Neue"/>
              </a:rPr>
              <a:t>Start!</a:t>
            </a:r>
            <a:endParaRPr lang="en-US" sz="3200" b="0" i="0" u="none" strike="noStrike" cap="none" spc="0" normalizeH="0" baseline="0">
              <a:ln>
                <a:noFill/>
              </a:ln>
              <a:solidFill>
                <a:schemeClr val="tx1">
                  <a:lumMod val="50000"/>
                </a:schemeClr>
              </a:solidFill>
              <a:effectLst/>
              <a:uFillTx/>
              <a:latin typeface="Arial"/>
              <a:ea typeface="Helvetica Neue"/>
              <a:cs typeface="Helvetica Neue"/>
            </a:endParaRPr>
          </a:p>
        </p:txBody>
      </p:sp>
      <p:sp>
        <p:nvSpPr>
          <p:cNvPr id="17" name="TextBox 16">
            <a:extLst>
              <a:ext uri="{FF2B5EF4-FFF2-40B4-BE49-F238E27FC236}">
                <a16:creationId xmlns:a16="http://schemas.microsoft.com/office/drawing/2014/main" id="{C486CCC9-5794-1E96-85EF-264FD6A1DD15}"/>
              </a:ext>
            </a:extLst>
          </p:cNvPr>
          <p:cNvSpPr txBox="1"/>
          <p:nvPr/>
        </p:nvSpPr>
        <p:spPr>
          <a:xfrm>
            <a:off x="2873829" y="3494313"/>
            <a:ext cx="187234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825500" hangingPunct="0">
              <a:buClr>
                <a:schemeClr val="tx2"/>
              </a:buClr>
            </a:pPr>
            <a:r>
              <a:rPr lang="en-US" sz="3200">
                <a:solidFill>
                  <a:schemeClr val="tx1">
                    <a:lumMod val="50000"/>
                  </a:schemeClr>
                </a:solidFill>
                <a:latin typeface="Arial"/>
                <a:ea typeface="Helvetica Neue"/>
                <a:cs typeface="Helvetica Neue"/>
              </a:rPr>
              <a:t>Growth mindset</a:t>
            </a:r>
            <a:endParaRPr lang="en-US" sz="3200" b="0" i="0" u="none" strike="noStrike" cap="none" spc="0" normalizeH="0" baseline="0">
              <a:ln>
                <a:noFill/>
              </a:ln>
              <a:solidFill>
                <a:schemeClr val="tx1">
                  <a:lumMod val="50000"/>
                </a:schemeClr>
              </a:solidFill>
              <a:effectLst/>
              <a:uFillTx/>
              <a:latin typeface="Arial"/>
              <a:ea typeface="Helvetica Neue"/>
              <a:cs typeface="Helvetica Neue"/>
            </a:endParaRPr>
          </a:p>
        </p:txBody>
      </p:sp>
      <p:sp>
        <p:nvSpPr>
          <p:cNvPr id="18" name="TextBox 17">
            <a:extLst>
              <a:ext uri="{FF2B5EF4-FFF2-40B4-BE49-F238E27FC236}">
                <a16:creationId xmlns:a16="http://schemas.microsoft.com/office/drawing/2014/main" id="{969F9442-7034-8DF2-435D-C7A128187E21}"/>
              </a:ext>
            </a:extLst>
          </p:cNvPr>
          <p:cNvSpPr txBox="1"/>
          <p:nvPr/>
        </p:nvSpPr>
        <p:spPr>
          <a:xfrm>
            <a:off x="2688772" y="5497285"/>
            <a:ext cx="2231569"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825500" hangingPunct="0">
              <a:buClr>
                <a:schemeClr val="tx2"/>
              </a:buClr>
            </a:pPr>
            <a:r>
              <a:rPr lang="en-US" sz="3200">
                <a:solidFill>
                  <a:schemeClr val="tx1">
                    <a:lumMod val="50000"/>
                  </a:schemeClr>
                </a:solidFill>
                <a:latin typeface="Arial"/>
                <a:ea typeface="Helvetica Neue"/>
                <a:cs typeface="Helvetica Neue"/>
              </a:rPr>
              <a:t>Celebrate!</a:t>
            </a:r>
            <a:endParaRPr lang="en-US" sz="3200" b="0" i="0" u="none" strike="noStrike" cap="none" spc="0" normalizeH="0" baseline="0">
              <a:ln>
                <a:noFill/>
              </a:ln>
              <a:solidFill>
                <a:schemeClr val="tx1">
                  <a:lumMod val="50000"/>
                </a:schemeClr>
              </a:solidFill>
              <a:effectLst/>
              <a:uFillTx/>
              <a:latin typeface="Arial"/>
              <a:ea typeface="Helvetica Neue"/>
              <a:cs typeface="Helvetica Neue"/>
            </a:endParaRPr>
          </a:p>
        </p:txBody>
      </p:sp>
      <p:sp>
        <p:nvSpPr>
          <p:cNvPr id="21" name="TextBox 20">
            <a:extLst>
              <a:ext uri="{FF2B5EF4-FFF2-40B4-BE49-F238E27FC236}">
                <a16:creationId xmlns:a16="http://schemas.microsoft.com/office/drawing/2014/main" id="{F714154B-760C-5993-CC97-9ADCB730EE23}"/>
              </a:ext>
            </a:extLst>
          </p:cNvPr>
          <p:cNvSpPr txBox="1"/>
          <p:nvPr/>
        </p:nvSpPr>
        <p:spPr>
          <a:xfrm>
            <a:off x="6858000" y="1992085"/>
            <a:ext cx="256902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825500" hangingPunct="0">
              <a:buClr>
                <a:schemeClr val="tx2"/>
              </a:buClr>
            </a:pPr>
            <a:r>
              <a:rPr lang="en-US" sz="3200">
                <a:solidFill>
                  <a:schemeClr val="tx1">
                    <a:lumMod val="50000"/>
                  </a:schemeClr>
                </a:solidFill>
                <a:latin typeface="Arial"/>
                <a:ea typeface="Helvetica Neue"/>
                <a:cs typeface="Helvetica Neue"/>
              </a:rPr>
              <a:t>Collaboration</a:t>
            </a:r>
            <a:endParaRPr lang="en-US" sz="3200" b="0" i="0" u="none" strike="noStrike" cap="none" spc="0" normalizeH="0" baseline="0">
              <a:ln>
                <a:noFill/>
              </a:ln>
              <a:solidFill>
                <a:schemeClr val="tx1">
                  <a:lumMod val="50000"/>
                </a:schemeClr>
              </a:solidFill>
              <a:effectLst/>
              <a:uFillTx/>
              <a:latin typeface="Arial"/>
              <a:ea typeface="Helvetica Neue"/>
              <a:cs typeface="Helvetica Neue"/>
            </a:endParaRPr>
          </a:p>
        </p:txBody>
      </p:sp>
      <p:sp>
        <p:nvSpPr>
          <p:cNvPr id="22" name="TextBox 21">
            <a:extLst>
              <a:ext uri="{FF2B5EF4-FFF2-40B4-BE49-F238E27FC236}">
                <a16:creationId xmlns:a16="http://schemas.microsoft.com/office/drawing/2014/main" id="{DE570850-C644-5018-97F9-6996971A355A}"/>
              </a:ext>
            </a:extLst>
          </p:cNvPr>
          <p:cNvSpPr txBox="1"/>
          <p:nvPr/>
        </p:nvSpPr>
        <p:spPr>
          <a:xfrm>
            <a:off x="7173685" y="3559627"/>
            <a:ext cx="217714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825500" hangingPunct="0">
              <a:buClr>
                <a:schemeClr val="tx2"/>
              </a:buClr>
            </a:pPr>
            <a:r>
              <a:rPr lang="en-US" sz="3200">
                <a:solidFill>
                  <a:schemeClr val="tx1">
                    <a:lumMod val="50000"/>
                  </a:schemeClr>
                </a:solidFill>
                <a:latin typeface="Arial"/>
                <a:ea typeface="Helvetica Neue"/>
                <a:cs typeface="Helvetica Neue"/>
              </a:rPr>
              <a:t>Intentional approach</a:t>
            </a:r>
            <a:endParaRPr lang="en-US" sz="3200" b="0" i="0" u="none" strike="noStrike" cap="none" spc="0" normalizeH="0" baseline="0">
              <a:ln>
                <a:noFill/>
              </a:ln>
              <a:solidFill>
                <a:schemeClr val="tx1">
                  <a:lumMod val="50000"/>
                </a:schemeClr>
              </a:solidFill>
              <a:effectLst/>
              <a:uFillTx/>
              <a:latin typeface="Arial"/>
              <a:ea typeface="Helvetica Neue"/>
              <a:cs typeface="Helvetica Neue"/>
            </a:endParaRPr>
          </a:p>
        </p:txBody>
      </p:sp>
      <p:sp>
        <p:nvSpPr>
          <p:cNvPr id="23" name="TextBox 22">
            <a:extLst>
              <a:ext uri="{FF2B5EF4-FFF2-40B4-BE49-F238E27FC236}">
                <a16:creationId xmlns:a16="http://schemas.microsoft.com/office/drawing/2014/main" id="{D0CB61A9-2F00-7EB2-E790-7F305B1E9842}"/>
              </a:ext>
            </a:extLst>
          </p:cNvPr>
          <p:cNvSpPr txBox="1"/>
          <p:nvPr/>
        </p:nvSpPr>
        <p:spPr>
          <a:xfrm>
            <a:off x="7021285" y="5257798"/>
            <a:ext cx="225334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defTabSz="825500" hangingPunct="0">
              <a:buClr>
                <a:schemeClr val="tx2"/>
              </a:buClr>
            </a:pPr>
            <a:r>
              <a:rPr lang="en-US" sz="3200">
                <a:solidFill>
                  <a:schemeClr val="tx1">
                    <a:lumMod val="50000"/>
                  </a:schemeClr>
                </a:solidFill>
                <a:latin typeface="Arial"/>
                <a:ea typeface="Helvetica Neue"/>
                <a:cs typeface="Helvetica Neue"/>
              </a:rPr>
              <a:t>Still work to be done</a:t>
            </a:r>
            <a:endParaRPr lang="en-US" sz="3200" b="0" i="0" u="none" strike="noStrike" cap="none" spc="0" normalizeH="0" baseline="0">
              <a:ln>
                <a:noFill/>
              </a:ln>
              <a:solidFill>
                <a:schemeClr val="tx1">
                  <a:lumMod val="50000"/>
                </a:schemeClr>
              </a:solidFill>
              <a:effectLst/>
              <a:uFillTx/>
              <a:latin typeface="Arial"/>
              <a:ea typeface="Helvetica Neue"/>
              <a:cs typeface="Helvetica Neue"/>
            </a:endParaRPr>
          </a:p>
        </p:txBody>
      </p:sp>
    </p:spTree>
    <p:extLst>
      <p:ext uri="{BB962C8B-B14F-4D97-AF65-F5344CB8AC3E}">
        <p14:creationId xmlns:p14="http://schemas.microsoft.com/office/powerpoint/2010/main" val="263591997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5CE69-057F-FEC5-F69A-DC401AF29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4545E6-D481-F25A-0A05-FD4920471CA2}"/>
              </a:ext>
            </a:extLst>
          </p:cNvPr>
          <p:cNvSpPr>
            <a:spLocks noGrp="1"/>
          </p:cNvSpPr>
          <p:nvPr>
            <p:ph type="title"/>
          </p:nvPr>
        </p:nvSpPr>
        <p:spPr>
          <a:xfrm>
            <a:off x="932260" y="1538782"/>
            <a:ext cx="6223452" cy="3373039"/>
          </a:xfrm>
        </p:spPr>
        <p:txBody>
          <a:bodyPr/>
          <a:lstStyle/>
          <a:p>
            <a:r>
              <a:rPr lang="en-US"/>
              <a:t>Tech for All: Testing Sage Campus and the Results</a:t>
            </a:r>
          </a:p>
        </p:txBody>
      </p:sp>
    </p:spTree>
    <p:extLst>
      <p:ext uri="{BB962C8B-B14F-4D97-AF65-F5344CB8AC3E}">
        <p14:creationId xmlns:p14="http://schemas.microsoft.com/office/powerpoint/2010/main" val="34666078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146648" y="287240"/>
            <a:ext cx="11226361" cy="545790"/>
          </a:xfrm>
        </p:spPr>
        <p:txBody>
          <a:bodyPr/>
          <a:lstStyle/>
          <a:p>
            <a:r>
              <a:rPr lang="en-GB" b="1">
                <a:latin typeface="Arial" panose="020B0604020202020204" pitchFamily="34" charset="0"/>
                <a:cs typeface="Arial" panose="020B0604020202020204" pitchFamily="34" charset="0"/>
              </a:rPr>
              <a:t>Testing Campus – Methodology</a:t>
            </a:r>
          </a:p>
        </p:txBody>
      </p:sp>
      <p:sp>
        <p:nvSpPr>
          <p:cNvPr id="5" name="Title 1">
            <a:extLst>
              <a:ext uri="{FF2B5EF4-FFF2-40B4-BE49-F238E27FC236}">
                <a16:creationId xmlns:a16="http://schemas.microsoft.com/office/drawing/2014/main" id="{B2378505-460F-4AB5-6AE0-2D30CE4D6354}"/>
              </a:ext>
            </a:extLst>
          </p:cNvPr>
          <p:cNvSpPr txBox="1">
            <a:spLocks/>
          </p:cNvSpPr>
          <p:nvPr/>
        </p:nvSpPr>
        <p:spPr>
          <a:xfrm>
            <a:off x="146648" y="947940"/>
            <a:ext cx="11226361" cy="566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chorCtr="0">
            <a:spAutoFit/>
          </a:bodyPr>
          <a:lst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pPr marL="0" marR="0">
              <a:lnSpc>
                <a:spcPct val="115000"/>
              </a:lnSpc>
              <a:spcBef>
                <a:spcPts val="1200"/>
              </a:spcBef>
              <a:spcAft>
                <a:spcPts val="1000"/>
              </a:spcAft>
            </a:pPr>
            <a:r>
              <a:rPr lang="en-US" sz="2800">
                <a:effectLst/>
                <a:latin typeface="Arial" panose="020B0604020202020204" pitchFamily="34" charset="0"/>
                <a:ea typeface="Calibri" panose="020F0502020204030204" pitchFamily="34" charset="0"/>
                <a:cs typeface="Times New Roman" panose="02020603050405020304" pitchFamily="18" charset="0"/>
              </a:rPr>
              <a:t>The accessibility assessment was comprised of the following steps: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146648" y="1593031"/>
            <a:ext cx="11688794" cy="46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nSpc>
                <a:spcPct val="115000"/>
              </a:lnSpc>
              <a:spcBef>
                <a:spcPts val="0"/>
              </a:spcBef>
              <a:spcAft>
                <a:spcPts val="1200"/>
              </a:spcAft>
              <a:buFont typeface="+mj-lt"/>
              <a:buAutoNum type="romanUcPeriod"/>
            </a:pPr>
            <a:r>
              <a:rPr lang="en-US" sz="2400">
                <a:effectLst/>
                <a:latin typeface="Arial" panose="020B0604020202020204" pitchFamily="34" charset="0"/>
                <a:ea typeface="Calibri" panose="020F0502020204030204" pitchFamily="34" charset="0"/>
                <a:cs typeface="Arial" panose="020B0604020202020204" pitchFamily="34" charset="0"/>
              </a:rPr>
              <a:t>A sighted accessibility expert conducted an overall technical analysis to identify issues of technical compliance that would affect mobility impaired, deaf/hearing impaired, and low vision users. The evaluator inspected each screen using Google Chrome browser with the Wave and </a:t>
            </a:r>
            <a:r>
              <a:rPr lang="en-US" sz="2400" err="1">
                <a:effectLst/>
                <a:latin typeface="Arial" panose="020B0604020202020204" pitchFamily="34" charset="0"/>
                <a:ea typeface="Calibri" panose="020F0502020204030204" pitchFamily="34" charset="0"/>
                <a:cs typeface="Arial" panose="020B0604020202020204" pitchFamily="34" charset="0"/>
              </a:rPr>
              <a:t>aXe</a:t>
            </a:r>
            <a:r>
              <a:rPr lang="en-US" sz="2400">
                <a:effectLst/>
                <a:latin typeface="Arial" panose="020B0604020202020204" pitchFamily="34" charset="0"/>
                <a:ea typeface="Calibri" panose="020F0502020204030204" pitchFamily="34" charset="0"/>
                <a:cs typeface="Arial" panose="020B0604020202020204" pitchFamily="34" charset="0"/>
              </a:rPr>
              <a:t> toolbars. Code analysis was conducted using browser Developer Tools.</a:t>
            </a:r>
          </a:p>
          <a:p>
            <a:pPr marL="342900" marR="0" lvl="0" indent="-342900">
              <a:lnSpc>
                <a:spcPct val="115000"/>
              </a:lnSpc>
              <a:spcBef>
                <a:spcPts val="0"/>
              </a:spcBef>
              <a:spcAft>
                <a:spcPts val="1200"/>
              </a:spcAft>
              <a:buFont typeface="+mj-lt"/>
              <a:buAutoNum type="romanUcPeriod"/>
            </a:pPr>
            <a:r>
              <a:rPr lang="en-US" sz="2400">
                <a:effectLst/>
                <a:latin typeface="Arial" panose="020B0604020202020204" pitchFamily="34" charset="0"/>
                <a:ea typeface="Calibri" panose="020F0502020204030204" pitchFamily="34" charset="0"/>
                <a:cs typeface="Arial" panose="020B0604020202020204" pitchFamily="34" charset="0"/>
              </a:rPr>
              <a:t>Keyboard accessibility analysis (for mobility and physically impaired users) was conducted by attempting to thoroughly navigate the Web Application through the keyboard, without using a mouse, using the Google Chrome browser. </a:t>
            </a:r>
          </a:p>
          <a:p>
            <a:pPr marL="342900" marR="0" lvl="0" indent="-342900">
              <a:lnSpc>
                <a:spcPct val="115000"/>
              </a:lnSpc>
              <a:spcBef>
                <a:spcPts val="0"/>
              </a:spcBef>
              <a:spcAft>
                <a:spcPts val="1200"/>
              </a:spcAft>
              <a:buFont typeface="+mj-lt"/>
              <a:buAutoNum type="romanUcPeriod"/>
            </a:pPr>
            <a:r>
              <a:rPr lang="en-US" sz="2400">
                <a:effectLst/>
                <a:latin typeface="Arial" panose="020B0604020202020204" pitchFamily="34" charset="0"/>
                <a:ea typeface="Calibri" panose="020F0502020204030204" pitchFamily="34" charset="0"/>
                <a:cs typeface="Arial" panose="020B0604020202020204" pitchFamily="34" charset="0"/>
              </a:rPr>
              <a:t>For deaf and hard of hearing users, any audio content was assessed for proper captioning.</a:t>
            </a:r>
          </a:p>
        </p:txBody>
      </p:sp>
      <p:pic>
        <p:nvPicPr>
          <p:cNvPr id="4" name="Picture 3">
            <a:extLst>
              <a:ext uri="{FF2B5EF4-FFF2-40B4-BE49-F238E27FC236}">
                <a16:creationId xmlns:a16="http://schemas.microsoft.com/office/drawing/2014/main" id="{D4C2EC43-4E8F-4061-6780-0B76061E6FE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21811777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31E8-C779-E74E-F9F7-71DE6DD402D9}"/>
              </a:ext>
            </a:extLst>
          </p:cNvPr>
          <p:cNvSpPr>
            <a:spLocks noGrp="1"/>
          </p:cNvSpPr>
          <p:nvPr>
            <p:ph type="title"/>
          </p:nvPr>
        </p:nvSpPr>
        <p:spPr>
          <a:xfrm>
            <a:off x="672860" y="844906"/>
            <a:ext cx="10791046" cy="2540183"/>
          </a:xfrm>
        </p:spPr>
        <p:txBody>
          <a:bodyPr/>
          <a:lstStyle/>
          <a:p>
            <a:r>
              <a:rPr lang="en-US" b="1">
                <a:latin typeface="Arial" panose="020B0604020202020204" pitchFamily="34" charset="0"/>
                <a:cs typeface="Arial" panose="020B0604020202020204" pitchFamily="34" charset="0"/>
              </a:rPr>
              <a:t>Presenter Introductions and Company Information</a:t>
            </a:r>
          </a:p>
        </p:txBody>
      </p:sp>
    </p:spTree>
    <p:extLst>
      <p:ext uri="{BB962C8B-B14F-4D97-AF65-F5344CB8AC3E}">
        <p14:creationId xmlns:p14="http://schemas.microsoft.com/office/powerpoint/2010/main" val="424358796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146648" y="287240"/>
            <a:ext cx="11226361" cy="545790"/>
          </a:xfrm>
        </p:spPr>
        <p:txBody>
          <a:bodyPr/>
          <a:lstStyle/>
          <a:p>
            <a:r>
              <a:rPr lang="en-GB" b="1">
                <a:latin typeface="Arial" panose="020B0604020202020204" pitchFamily="34" charset="0"/>
                <a:cs typeface="Arial" panose="020B0604020202020204" pitchFamily="34" charset="0"/>
              </a:rPr>
              <a:t>Testing Campus – Methodology (cont’d)</a:t>
            </a:r>
          </a:p>
        </p:txBody>
      </p:sp>
      <p:sp>
        <p:nvSpPr>
          <p:cNvPr id="5" name="Title 1">
            <a:extLst>
              <a:ext uri="{FF2B5EF4-FFF2-40B4-BE49-F238E27FC236}">
                <a16:creationId xmlns:a16="http://schemas.microsoft.com/office/drawing/2014/main" id="{B2378505-460F-4AB5-6AE0-2D30CE4D6354}"/>
              </a:ext>
            </a:extLst>
          </p:cNvPr>
          <p:cNvSpPr txBox="1">
            <a:spLocks/>
          </p:cNvSpPr>
          <p:nvPr/>
        </p:nvSpPr>
        <p:spPr>
          <a:xfrm>
            <a:off x="146648" y="833030"/>
            <a:ext cx="11226361" cy="56624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chorCtr="0">
            <a:spAutoFit/>
          </a:bodyPr>
          <a:lst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pPr marL="0" marR="0">
              <a:lnSpc>
                <a:spcPct val="115000"/>
              </a:lnSpc>
              <a:spcBef>
                <a:spcPts val="1200"/>
              </a:spcBef>
              <a:spcAft>
                <a:spcPts val="1000"/>
              </a:spcAft>
            </a:pPr>
            <a:r>
              <a:rPr lang="en-US" sz="2800">
                <a:effectLst/>
                <a:latin typeface="Arial" panose="020B0604020202020204" pitchFamily="34" charset="0"/>
                <a:ea typeface="Calibri" panose="020F0502020204030204" pitchFamily="34" charset="0"/>
                <a:cs typeface="Times New Roman" panose="02020603050405020304" pitchFamily="18" charset="0"/>
              </a:rPr>
              <a:t>The accessibility assessment was comprised of the following steps: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146648" y="1643173"/>
            <a:ext cx="11688794" cy="451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nSpc>
                <a:spcPct val="115000"/>
              </a:lnSpc>
              <a:spcBef>
                <a:spcPts val="0"/>
              </a:spcBef>
              <a:spcAft>
                <a:spcPts val="1000"/>
              </a:spcAft>
              <a:buFont typeface="+mj-lt"/>
              <a:buAutoNum type="romanUcPeriod" startAt="4"/>
            </a:pPr>
            <a:r>
              <a:rPr lang="en-US" sz="2400">
                <a:effectLst/>
                <a:latin typeface="Arial" panose="020B0604020202020204" pitchFamily="34" charset="0"/>
                <a:ea typeface="Times New Roman" panose="02020603050405020304" pitchFamily="18" charset="0"/>
              </a:rPr>
              <a:t>The accessibility for low vision users was evaluated three ways: (1) using the screen magnification, palette, and contrast controls provided by the operating systems; (2) using the font resizing capability offered by the browser, and (3) using Color Contrast Analyzer version 2.2.</a:t>
            </a:r>
            <a:endParaRPr lang="en-US" sz="240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1200"/>
              </a:spcAft>
              <a:buFont typeface="+mj-lt"/>
              <a:buAutoNum type="romanUcPeriod" startAt="4"/>
            </a:pPr>
            <a:r>
              <a:rPr lang="en-US" sz="2400">
                <a:effectLst/>
                <a:latin typeface="Arial" panose="020B0604020202020204" pitchFamily="34" charset="0"/>
                <a:ea typeface="Calibri" panose="020F0502020204030204" pitchFamily="34" charset="0"/>
                <a:cs typeface="Times New Roman" panose="02020603050405020304" pitchFamily="18" charset="0"/>
              </a:rPr>
              <a:t>An evaluator who is legally blind conducted the screen reader testing. The goal was to identify accessibility barriers that are likely to be experienced by users who are blind. The evaluator worked through the Web Application using the JAWS and NVDA screen readers with Google Chrome.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r>
              <a:rPr lang="en-US" sz="2400">
                <a:effectLst/>
                <a:latin typeface="Arial" panose="020B0604020202020204" pitchFamily="34" charset="0"/>
                <a:ea typeface="Calibri" panose="020F0502020204030204" pitchFamily="34" charset="0"/>
              </a:rPr>
              <a:t>Any usability issues for users with disabilities encountered during the accessibility assessments in Steps I-V were noted for subsequent mention.</a:t>
            </a:r>
            <a:endParaRPr lang="en-CA" sz="4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4C2EC43-4E8F-4061-6780-0B76061E6FE2}"/>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7245309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138022" y="304493"/>
            <a:ext cx="11226361" cy="545790"/>
          </a:xfrm>
        </p:spPr>
        <p:txBody>
          <a:bodyPr/>
          <a:lstStyle/>
          <a:p>
            <a:r>
              <a:rPr lang="en-GB" b="1">
                <a:latin typeface="Arial" panose="020B0604020202020204" pitchFamily="34" charset="0"/>
                <a:cs typeface="Arial" panose="020B0604020202020204" pitchFamily="34" charset="0"/>
              </a:rPr>
              <a:t>Testing Campus – Criteria</a:t>
            </a: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138022" y="1446289"/>
            <a:ext cx="1191595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CA" sz="3200">
                <a:latin typeface="Arial"/>
                <a:cs typeface="Arial"/>
              </a:rPr>
              <a:t>WCAG 2.2 AA. </a:t>
            </a:r>
          </a:p>
          <a:p>
            <a:pPr marL="0" indent="0">
              <a:buNone/>
            </a:pPr>
            <a:endParaRPr lang="en-CA" sz="3200">
              <a:latin typeface="Arial" panose="020B0604020202020204" pitchFamily="34" charset="0"/>
              <a:cs typeface="Arial" panose="020B0604020202020204" pitchFamily="34" charset="0"/>
            </a:endParaRPr>
          </a:p>
          <a:p>
            <a:r>
              <a:rPr lang="en-CA" sz="3200">
                <a:latin typeface="Arial"/>
                <a:cs typeface="Arial"/>
              </a:rPr>
              <a:t>Chrome browser.</a:t>
            </a:r>
            <a:endParaRPr lang="en-CA" sz="3200">
              <a:latin typeface="Arial" panose="020B0604020202020204" pitchFamily="34" charset="0"/>
              <a:cs typeface="Arial" panose="020B0604020202020204" pitchFamily="34" charset="0"/>
            </a:endParaRPr>
          </a:p>
          <a:p>
            <a:endParaRPr lang="en-CA" sz="3200">
              <a:latin typeface="Arial" panose="020B0604020202020204" pitchFamily="34" charset="0"/>
              <a:cs typeface="Arial" panose="020B0604020202020204" pitchFamily="34" charset="0"/>
            </a:endParaRPr>
          </a:p>
          <a:p>
            <a:r>
              <a:rPr lang="en-CA" sz="3200">
                <a:latin typeface="Arial"/>
                <a:cs typeface="Arial"/>
              </a:rPr>
              <a:t>JAWS and NVDA screen reader.</a:t>
            </a:r>
            <a:endParaRPr lang="en-CA" sz="3200">
              <a:latin typeface="Arial" panose="020B0604020202020204" pitchFamily="34" charset="0"/>
              <a:cs typeface="Arial" panose="020B0604020202020204" pitchFamily="34" charset="0"/>
            </a:endParaRPr>
          </a:p>
          <a:p>
            <a:endParaRPr lang="en-CA" sz="3200">
              <a:latin typeface="Arial" panose="020B0604020202020204" pitchFamily="34" charset="0"/>
              <a:cs typeface="Arial" panose="020B0604020202020204" pitchFamily="34" charset="0"/>
            </a:endParaRPr>
          </a:p>
          <a:p>
            <a:r>
              <a:rPr lang="en-CA" sz="3200">
                <a:latin typeface="Arial"/>
                <a:cs typeface="Arial"/>
              </a:rPr>
              <a:t>Tested representative pages and functionalities across site.</a:t>
            </a:r>
            <a:endParaRPr lang="en-CA" sz="3200">
              <a:latin typeface="Arial" panose="020B0604020202020204" pitchFamily="34" charset="0"/>
              <a:cs typeface="Arial" panose="020B0604020202020204" pitchFamily="34" charset="0"/>
            </a:endParaRPr>
          </a:p>
          <a:p>
            <a:endParaRPr lang="en-CA" sz="3200">
              <a:latin typeface="Arial" panose="020B0604020202020204" pitchFamily="34" charset="0"/>
              <a:cs typeface="Arial" panose="020B0604020202020204" pitchFamily="34" charset="0"/>
            </a:endParaRPr>
          </a:p>
          <a:p>
            <a:endParaRPr lang="en-CA" sz="32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41863F7-AA22-7D57-2A34-F9BE68C13C0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176257671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138022" y="830704"/>
            <a:ext cx="11226361" cy="545790"/>
          </a:xfrm>
        </p:spPr>
        <p:txBody>
          <a:bodyPr/>
          <a:lstStyle/>
          <a:p>
            <a:r>
              <a:rPr lang="en-GB" b="1">
                <a:latin typeface="Arial" panose="020B0604020202020204" pitchFamily="34" charset="0"/>
                <a:cs typeface="Arial" panose="020B0604020202020204" pitchFamily="34" charset="0"/>
              </a:rPr>
              <a:t>Testing Campus – Demo</a:t>
            </a:r>
          </a:p>
        </p:txBody>
      </p:sp>
      <p:pic>
        <p:nvPicPr>
          <p:cNvPr id="6" name="Picture 5" descr="Live Demo announcement">
            <a:extLst>
              <a:ext uri="{FF2B5EF4-FFF2-40B4-BE49-F238E27FC236}">
                <a16:creationId xmlns:a16="http://schemas.microsoft.com/office/drawing/2014/main" id="{BFDA087C-D07C-A0D2-217E-3E89C99CC419}"/>
              </a:ext>
            </a:extLst>
          </p:cNvPr>
          <p:cNvPicPr>
            <a:picLocks noChangeAspect="1"/>
          </p:cNvPicPr>
          <p:nvPr/>
        </p:nvPicPr>
        <p:blipFill>
          <a:blip r:embed="rId3"/>
          <a:stretch>
            <a:fillRect/>
          </a:stretch>
        </p:blipFill>
        <p:spPr>
          <a:xfrm>
            <a:off x="207034" y="1492347"/>
            <a:ext cx="8834578" cy="4947364"/>
          </a:xfrm>
          <a:prstGeom prst="rect">
            <a:avLst/>
          </a:prstGeom>
        </p:spPr>
      </p:pic>
      <p:pic>
        <p:nvPicPr>
          <p:cNvPr id="4" name="Picture 3">
            <a:extLst>
              <a:ext uri="{FF2B5EF4-FFF2-40B4-BE49-F238E27FC236}">
                <a16:creationId xmlns:a16="http://schemas.microsoft.com/office/drawing/2014/main" id="{9D550FF6-2E98-8E04-2ECA-8B74D72D976C}"/>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219829427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135CA-6E0C-2ACD-55A5-8F83F6862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9EAC0-FE4B-642C-FFBE-B38039A42DDC}"/>
              </a:ext>
            </a:extLst>
          </p:cNvPr>
          <p:cNvSpPr>
            <a:spLocks noGrp="1"/>
          </p:cNvSpPr>
          <p:nvPr>
            <p:ph type="title"/>
          </p:nvPr>
        </p:nvSpPr>
        <p:spPr>
          <a:xfrm>
            <a:off x="932260" y="1538782"/>
            <a:ext cx="6223452" cy="3373039"/>
          </a:xfrm>
        </p:spPr>
        <p:txBody>
          <a:bodyPr/>
          <a:lstStyle/>
          <a:p>
            <a:r>
              <a:rPr lang="en-US">
                <a:latin typeface="Arial"/>
              </a:rPr>
              <a:t>Content Accessibility Remediation Plan for 2026</a:t>
            </a:r>
          </a:p>
        </p:txBody>
      </p:sp>
    </p:spTree>
    <p:extLst>
      <p:ext uri="{BB962C8B-B14F-4D97-AF65-F5344CB8AC3E}">
        <p14:creationId xmlns:p14="http://schemas.microsoft.com/office/powerpoint/2010/main" val="54607645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99426-72BB-3CAD-8B93-963422596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44974-5FC5-C556-F3A9-8FC69BEA3F11}"/>
              </a:ext>
            </a:extLst>
          </p:cNvPr>
          <p:cNvSpPr>
            <a:spLocks noGrp="1"/>
          </p:cNvSpPr>
          <p:nvPr>
            <p:ph type="title"/>
          </p:nvPr>
        </p:nvSpPr>
        <p:spPr>
          <a:xfrm>
            <a:off x="485268" y="476252"/>
            <a:ext cx="11226361" cy="556884"/>
          </a:xfrm>
        </p:spPr>
        <p:txBody>
          <a:bodyPr/>
          <a:lstStyle/>
          <a:p>
            <a:r>
              <a:rPr lang="en-US" b="1">
                <a:latin typeface="Arial"/>
              </a:rPr>
              <a:t>Accessibility Remediation Timeline</a:t>
            </a:r>
          </a:p>
        </p:txBody>
      </p:sp>
      <p:sp>
        <p:nvSpPr>
          <p:cNvPr id="3" name="Text Placeholder 2">
            <a:extLst>
              <a:ext uri="{FF2B5EF4-FFF2-40B4-BE49-F238E27FC236}">
                <a16:creationId xmlns:a16="http://schemas.microsoft.com/office/drawing/2014/main" id="{907429F9-D1CB-965C-D9C8-15C7A6044E23}"/>
              </a:ext>
            </a:extLst>
          </p:cNvPr>
          <p:cNvSpPr>
            <a:spLocks noGrp="1"/>
          </p:cNvSpPr>
          <p:nvPr>
            <p:ph type="body" sz="quarter" idx="26"/>
          </p:nvPr>
        </p:nvSpPr>
        <p:spPr/>
        <p:txBody>
          <a:bodyPr lIns="91440" tIns="45720" rIns="91440" bIns="45720" anchor="t"/>
          <a:lstStyle/>
          <a:p>
            <a:pPr marL="0" indent="0">
              <a:buNone/>
            </a:pPr>
            <a:r>
              <a:rPr lang="en-US" sz="3200" b="1">
                <a:latin typeface="Arial"/>
              </a:rPr>
              <a:t>Part 1</a:t>
            </a:r>
          </a:p>
          <a:p>
            <a:r>
              <a:rPr lang="en-US" sz="3200">
                <a:latin typeface="Arial"/>
              </a:rPr>
              <a:t>2023: Internal audit and plan of action.</a:t>
            </a:r>
          </a:p>
          <a:p>
            <a:r>
              <a:rPr lang="en-US" sz="3200">
                <a:latin typeface="Arial"/>
              </a:rPr>
              <a:t>2024: Accessibility remediation work.</a:t>
            </a:r>
          </a:p>
          <a:p>
            <a:endParaRPr lang="en-US" sz="3200">
              <a:latin typeface="Arial"/>
            </a:endParaRPr>
          </a:p>
          <a:p>
            <a:pPr marL="0" indent="0">
              <a:buNone/>
            </a:pPr>
            <a:r>
              <a:rPr lang="en-US" sz="3200" b="1">
                <a:latin typeface="Arial"/>
              </a:rPr>
              <a:t>Part 2</a:t>
            </a:r>
          </a:p>
          <a:p>
            <a:r>
              <a:rPr lang="en-US" sz="3200">
                <a:latin typeface="Arial"/>
              </a:rPr>
              <a:t>2025: TFA audit.</a:t>
            </a:r>
          </a:p>
          <a:p>
            <a:r>
              <a:rPr lang="en-US" sz="3200">
                <a:latin typeface="Arial"/>
              </a:rPr>
              <a:t>2026: Planned accessibility remediation work.</a:t>
            </a:r>
          </a:p>
        </p:txBody>
      </p:sp>
      <p:pic>
        <p:nvPicPr>
          <p:cNvPr id="5" name="Picture 4">
            <a:extLst>
              <a:ext uri="{FF2B5EF4-FFF2-40B4-BE49-F238E27FC236}">
                <a16:creationId xmlns:a16="http://schemas.microsoft.com/office/drawing/2014/main" id="{C00C671A-1797-5B8E-485F-A8B35821F68B}"/>
              </a:ext>
              <a:ext uri="{C183D7F6-B498-43B3-948B-1728B52AA6E4}">
                <adec:decorative xmlns:adec="http://schemas.microsoft.com/office/drawing/2017/decorative" val="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123132601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0B3106-0E6F-5768-9FF8-9E79F29CFBA0}"/>
              </a:ext>
            </a:extLst>
          </p:cNvPr>
          <p:cNvSpPr>
            <a:spLocks noGrp="1"/>
          </p:cNvSpPr>
          <p:nvPr>
            <p:ph type="title"/>
          </p:nvPr>
        </p:nvSpPr>
        <p:spPr>
          <a:xfrm>
            <a:off x="293005" y="433790"/>
            <a:ext cx="11226361" cy="545790"/>
          </a:xfrm>
        </p:spPr>
        <p:txBody>
          <a:bodyPr/>
          <a:lstStyle/>
          <a:p>
            <a:r>
              <a:rPr lang="en-GB" b="1">
                <a:latin typeface="Arial"/>
                <a:cs typeface="Arial"/>
              </a:rPr>
              <a:t>Part 2: Campus Accessibility Work</a:t>
            </a:r>
          </a:p>
        </p:txBody>
      </p:sp>
      <p:sp>
        <p:nvSpPr>
          <p:cNvPr id="3" name="Text Placeholder 2">
            <a:extLst>
              <a:ext uri="{FF2B5EF4-FFF2-40B4-BE49-F238E27FC236}">
                <a16:creationId xmlns:a16="http://schemas.microsoft.com/office/drawing/2014/main" id="{94856273-80B2-7574-29E1-E4887D7BF31E}"/>
              </a:ext>
            </a:extLst>
          </p:cNvPr>
          <p:cNvSpPr>
            <a:spLocks noGrp="1"/>
          </p:cNvSpPr>
          <p:nvPr>
            <p:ph type="body" sz="quarter" idx="26"/>
          </p:nvPr>
        </p:nvSpPr>
        <p:spPr/>
        <p:txBody>
          <a:bodyPr lIns="91440" tIns="45720" rIns="91440" bIns="45720" anchor="t"/>
          <a:lstStyle/>
          <a:p>
            <a:r>
              <a:rPr lang="en-US" sz="3200">
                <a:latin typeface="Arial"/>
              </a:rPr>
              <a:t>Content plan for 2026.</a:t>
            </a:r>
          </a:p>
          <a:p>
            <a:endParaRPr lang="en-US" sz="3200">
              <a:latin typeface="Arial"/>
            </a:endParaRPr>
          </a:p>
          <a:p>
            <a:r>
              <a:rPr lang="en-US" sz="3200">
                <a:latin typeface="Arial"/>
              </a:rPr>
              <a:t>Not able to provide platform plan yet.</a:t>
            </a:r>
          </a:p>
          <a:p>
            <a:endParaRPr lang="en-US" sz="3200">
              <a:latin typeface="Arial"/>
            </a:endParaRPr>
          </a:p>
          <a:p>
            <a:r>
              <a:rPr lang="en-US" sz="3200">
                <a:latin typeface="Arial"/>
              </a:rPr>
              <a:t>3 top-up courses launching in Q1 will have these improvements included.</a:t>
            </a:r>
          </a:p>
        </p:txBody>
      </p:sp>
      <p:pic>
        <p:nvPicPr>
          <p:cNvPr id="10" name="Picture 9">
            <a:extLst>
              <a:ext uri="{FF2B5EF4-FFF2-40B4-BE49-F238E27FC236}">
                <a16:creationId xmlns:a16="http://schemas.microsoft.com/office/drawing/2014/main" id="{0E60DBFA-2BB0-4885-D3E1-152067308F7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427147994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F1FF9-C31A-7ED9-DB7A-1BCB2284DC8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6651EAB-803B-7C46-0E7B-963F0C366CFD}"/>
              </a:ext>
            </a:extLst>
          </p:cNvPr>
          <p:cNvSpPr>
            <a:spLocks noGrp="1"/>
          </p:cNvSpPr>
          <p:nvPr>
            <p:ph type="title"/>
          </p:nvPr>
        </p:nvSpPr>
        <p:spPr>
          <a:xfrm>
            <a:off x="150937" y="343385"/>
            <a:ext cx="11226361" cy="988989"/>
          </a:xfrm>
        </p:spPr>
        <p:txBody>
          <a:bodyPr/>
          <a:lstStyle/>
          <a:p>
            <a:r>
              <a:rPr lang="en-GB" b="1">
                <a:latin typeface="Arial"/>
                <a:cs typeface="Arial"/>
              </a:rPr>
              <a:t>Part 2: Campus Accessibility Work — Post-TFA Evaluation Plan</a:t>
            </a:r>
          </a:p>
        </p:txBody>
      </p:sp>
      <p:sp>
        <p:nvSpPr>
          <p:cNvPr id="7" name="Title 1">
            <a:extLst>
              <a:ext uri="{FF2B5EF4-FFF2-40B4-BE49-F238E27FC236}">
                <a16:creationId xmlns:a16="http://schemas.microsoft.com/office/drawing/2014/main" id="{84D4B081-52ED-94D6-F927-83EB5FE0B4D7}"/>
              </a:ext>
            </a:extLst>
          </p:cNvPr>
          <p:cNvSpPr txBox="1">
            <a:spLocks/>
          </p:cNvSpPr>
          <p:nvPr/>
        </p:nvSpPr>
        <p:spPr>
          <a:xfrm>
            <a:off x="148354" y="1578439"/>
            <a:ext cx="10399785" cy="890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t" anchorCtr="0">
            <a:spAutoFit/>
          </a:bodyPr>
          <a:lstStyle>
            <a:lvl1pPr marL="0" marR="0" indent="0" algn="l" defTabSz="412709" rtl="0" eaLnBrk="1" latinLnBrk="0" hangingPunct="1">
              <a:lnSpc>
                <a:spcPct val="80000"/>
              </a:lnSpc>
              <a:spcBef>
                <a:spcPts val="0"/>
              </a:spcBef>
              <a:spcAft>
                <a:spcPts val="0"/>
              </a:spcAft>
              <a:buClrTx/>
              <a:buSzTx/>
              <a:buFontTx/>
              <a:buNone/>
              <a:tabLst/>
              <a:defRPr sz="3600" b="0" i="0" u="none" strike="noStrike" cap="none" spc="0" baseline="0">
                <a:solidFill>
                  <a:schemeClr val="accent2"/>
                </a:solidFill>
                <a:uFillTx/>
                <a:latin typeface="+mj-lt"/>
                <a:ea typeface="+mn-ea"/>
                <a:cs typeface="+mn-cs"/>
                <a:sym typeface="Klarheit Kurrent TRIAL Extrabold"/>
              </a:defRPr>
            </a:lvl1pPr>
            <a:lvl2pPr marL="0" marR="0" indent="22857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2pPr>
            <a:lvl3pPr marL="0" marR="0" indent="457154"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3pPr>
            <a:lvl4pPr marL="0" marR="0" indent="685731"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4pPr>
            <a:lvl5pPr marL="0" marR="0" indent="914309"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5pPr>
            <a:lvl6pPr marL="0" marR="0" indent="1142886"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6pPr>
            <a:lvl7pPr marL="0" marR="0" indent="1371463"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7pPr>
            <a:lvl8pPr marL="0" marR="0" indent="1600040"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8pPr>
            <a:lvl9pPr marL="0" marR="0" indent="1828617" algn="l" defTabSz="412709" rtl="0" eaLnBrk="1" latinLnBrk="0" hangingPunct="1">
              <a:lnSpc>
                <a:spcPct val="80000"/>
              </a:lnSpc>
              <a:spcBef>
                <a:spcPts val="0"/>
              </a:spcBef>
              <a:spcAft>
                <a:spcPts val="0"/>
              </a:spcAft>
              <a:buClrTx/>
              <a:buSzTx/>
              <a:buFontTx/>
              <a:buNone/>
              <a:tabLst/>
              <a:defRPr sz="4000" b="0" i="0" u="none" strike="noStrike" cap="none" spc="0" baseline="0">
                <a:solidFill>
                  <a:srgbClr val="FFA316"/>
                </a:solidFill>
                <a:uFillTx/>
                <a:latin typeface="+mn-lt"/>
                <a:ea typeface="+mn-ea"/>
                <a:cs typeface="+mn-cs"/>
                <a:sym typeface="Klarheit Kurrent TRIAL Extrabold"/>
              </a:defRPr>
            </a:lvl9pPr>
          </a:lstStyle>
          <a:p>
            <a:r>
              <a:rPr lang="en-CA" sz="2800" kern="0">
                <a:solidFill>
                  <a:srgbClr val="000000"/>
                </a:solidFill>
                <a:latin typeface="Arial"/>
                <a:cs typeface="Arial"/>
              </a:rPr>
              <a:t>Future accessibility work planned for 2026 after TFA evaluation:</a:t>
            </a:r>
          </a:p>
          <a:p>
            <a:endParaRPr lang="en-GB" b="1" kern="0">
              <a:latin typeface="Arial"/>
              <a:cs typeface="Arial"/>
            </a:endParaRPr>
          </a:p>
        </p:txBody>
      </p:sp>
      <p:sp>
        <p:nvSpPr>
          <p:cNvPr id="2" name="TextBox 1">
            <a:extLst>
              <a:ext uri="{FF2B5EF4-FFF2-40B4-BE49-F238E27FC236}">
                <a16:creationId xmlns:a16="http://schemas.microsoft.com/office/drawing/2014/main" id="{502D872E-658C-F7A5-34D1-CB12AD499038}"/>
              </a:ext>
            </a:extLst>
          </p:cNvPr>
          <p:cNvSpPr txBox="1"/>
          <p:nvPr/>
        </p:nvSpPr>
        <p:spPr>
          <a:xfrm>
            <a:off x="617822" y="2182191"/>
            <a:ext cx="4850508" cy="4780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marL="342900" indent="-342900" defTabSz="825500" hangingPunct="0">
              <a:buClr>
                <a:schemeClr val="tx2"/>
              </a:buClr>
              <a:buFont typeface="Arial" panose="020B0604020202020204" pitchFamily="34" charset="0"/>
              <a:buChar char="•"/>
            </a:pPr>
            <a:r>
              <a:rPr lang="en-US" sz="2800">
                <a:solidFill>
                  <a:schemeClr val="tx1">
                    <a:lumMod val="50000"/>
                  </a:schemeClr>
                </a:solidFill>
                <a:latin typeface="Arial"/>
                <a:ea typeface="Helvetica Neue"/>
                <a:cs typeface="Helvetica Neue"/>
              </a:rPr>
              <a:t>Disable pulse animation on Flowcharts, Hints, Hot Graphics, Dialog.</a:t>
            </a:r>
          </a:p>
          <a:p>
            <a:pPr marL="342900" indent="-342900" defTabSz="825500">
              <a:buClr>
                <a:schemeClr val="tx2"/>
              </a:buClr>
              <a:buFont typeface="Arial" panose="020B0604020202020204" pitchFamily="34" charset="0"/>
              <a:buChar char="•"/>
            </a:pPr>
            <a:r>
              <a:rPr lang="en-US" sz="2800">
                <a:solidFill>
                  <a:schemeClr val="tx1">
                    <a:lumMod val="50000"/>
                  </a:schemeClr>
                </a:solidFill>
                <a:latin typeface="Arial"/>
                <a:ea typeface="Helvetica Neue"/>
                <a:cs typeface="Helvetica Neue"/>
              </a:rPr>
              <a:t>Add ARIA label to Flowchart button.</a:t>
            </a:r>
          </a:p>
          <a:p>
            <a:pPr marL="342900" indent="-342900" defTabSz="825500">
              <a:buClr>
                <a:schemeClr val="tx2"/>
              </a:buClr>
              <a:buFont typeface="Arial" panose="020B0604020202020204" pitchFamily="34" charset="0"/>
              <a:buChar char="•"/>
            </a:pPr>
            <a:r>
              <a:rPr lang="en-US" sz="2800">
                <a:solidFill>
                  <a:schemeClr val="tx1">
                    <a:lumMod val="50000"/>
                  </a:schemeClr>
                </a:solidFill>
                <a:latin typeface="Arial"/>
                <a:ea typeface="Helvetica Neue"/>
                <a:cs typeface="Helvetica Neue"/>
              </a:rPr>
              <a:t>Improve ARIA labels on Hot Graphics.</a:t>
            </a:r>
          </a:p>
          <a:p>
            <a:pPr marL="342900" indent="-342900" defTabSz="825500">
              <a:buClr>
                <a:schemeClr val="tx2"/>
              </a:buClr>
              <a:buFont typeface="Arial" panose="020B0604020202020204" pitchFamily="34" charset="0"/>
              <a:buChar char="•"/>
            </a:pPr>
            <a:r>
              <a:rPr lang="en-US" sz="2800">
                <a:solidFill>
                  <a:schemeClr val="tx1">
                    <a:lumMod val="50000"/>
                  </a:schemeClr>
                </a:solidFill>
                <a:latin typeface="Arial"/>
                <a:ea typeface="Helvetica Neue"/>
                <a:cs typeface="Helvetica Neue"/>
              </a:rPr>
              <a:t>Add additional heading to Tabs.</a:t>
            </a:r>
          </a:p>
          <a:p>
            <a:pPr marL="342900" indent="-342900" defTabSz="825500">
              <a:buClr>
                <a:schemeClr val="tx2"/>
              </a:buClr>
              <a:buFont typeface="Arial" panose="020B0604020202020204" pitchFamily="34" charset="0"/>
              <a:buChar char="•"/>
            </a:pPr>
            <a:r>
              <a:rPr lang="en-US" sz="2800">
                <a:solidFill>
                  <a:schemeClr val="tx1">
                    <a:lumMod val="50000"/>
                  </a:schemeClr>
                </a:solidFill>
                <a:latin typeface="Arial"/>
                <a:ea typeface="Helvetica Neue"/>
                <a:cs typeface="Helvetica Neue"/>
              </a:rPr>
              <a:t>PDF tab order.</a:t>
            </a:r>
          </a:p>
          <a:p>
            <a:pPr marL="342900" indent="-342900" defTabSz="825500">
              <a:buClr>
                <a:schemeClr val="tx2"/>
              </a:buClr>
              <a:buFont typeface="Arial" panose="020B0604020202020204" pitchFamily="34" charset="0"/>
              <a:buChar char="•"/>
            </a:pPr>
            <a:endParaRPr lang="en-US" sz="2400">
              <a:solidFill>
                <a:schemeClr val="tx1">
                  <a:lumMod val="50000"/>
                </a:schemeClr>
              </a:solidFill>
              <a:ea typeface="Helvetica Neue"/>
              <a:cs typeface="Helvetica Neue"/>
            </a:endParaRPr>
          </a:p>
        </p:txBody>
      </p:sp>
      <p:sp>
        <p:nvSpPr>
          <p:cNvPr id="6" name="TextBox 5">
            <a:extLst>
              <a:ext uri="{FF2B5EF4-FFF2-40B4-BE49-F238E27FC236}">
                <a16:creationId xmlns:a16="http://schemas.microsoft.com/office/drawing/2014/main" id="{3ACB4FCC-055F-2C4B-F56B-1C750392EDB6}"/>
              </a:ext>
            </a:extLst>
          </p:cNvPr>
          <p:cNvSpPr txBox="1"/>
          <p:nvPr/>
        </p:nvSpPr>
        <p:spPr>
          <a:xfrm>
            <a:off x="6240856" y="2182191"/>
            <a:ext cx="4850508" cy="4349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t" anchorCtr="0" forceAA="0" compatLnSpc="1">
            <a:prstTxWarp prst="textNoShape">
              <a:avLst/>
            </a:prstTxWarp>
            <a:spAutoFit/>
          </a:bodyPr>
          <a:lstStyle/>
          <a:p>
            <a:pPr marL="342900" indent="-342900" defTabSz="825500" hangingPunct="0">
              <a:buClr>
                <a:schemeClr val="tx2"/>
              </a:buClr>
              <a:buFont typeface="Arial" panose="020B0604020202020204" pitchFamily="34" charset="0"/>
              <a:buChar char="•"/>
            </a:pPr>
            <a:r>
              <a:rPr lang="en-US" sz="2800">
                <a:solidFill>
                  <a:schemeClr val="tx1">
                    <a:lumMod val="50000"/>
                  </a:schemeClr>
                </a:solidFill>
                <a:latin typeface="Arial"/>
              </a:rPr>
              <a:t>Add title attribute to </a:t>
            </a:r>
            <a:r>
              <a:rPr lang="en-US" sz="2800" err="1">
                <a:solidFill>
                  <a:schemeClr val="tx1">
                    <a:lumMod val="50000"/>
                  </a:schemeClr>
                </a:solidFill>
                <a:latin typeface="Arial"/>
              </a:rPr>
              <a:t>iFrame</a:t>
            </a:r>
            <a:r>
              <a:rPr lang="en-US" sz="2800">
                <a:solidFill>
                  <a:schemeClr val="tx1">
                    <a:lumMod val="50000"/>
                  </a:schemeClr>
                </a:solidFill>
                <a:latin typeface="Arial"/>
              </a:rPr>
              <a:t> videos.</a:t>
            </a:r>
            <a:endParaRPr lang="en-US">
              <a:solidFill>
                <a:schemeClr val="tx1">
                  <a:lumMod val="50000"/>
                </a:schemeClr>
              </a:solidFill>
            </a:endParaRPr>
          </a:p>
          <a:p>
            <a:pPr marL="342900" indent="-342900" defTabSz="825500">
              <a:buClr>
                <a:schemeClr val="tx2"/>
              </a:buClr>
              <a:buFont typeface="Arial" panose="020B0604020202020204" pitchFamily="34" charset="0"/>
              <a:buChar char="•"/>
            </a:pPr>
            <a:r>
              <a:rPr lang="en-US" sz="2800">
                <a:solidFill>
                  <a:schemeClr val="tx1">
                    <a:lumMod val="50000"/>
                  </a:schemeClr>
                </a:solidFill>
                <a:latin typeface="Arial"/>
                <a:ea typeface="Helvetica Neue"/>
                <a:cs typeface="Helvetica Neue"/>
              </a:rPr>
              <a:t>Remove radio buttons from Branching.</a:t>
            </a:r>
          </a:p>
          <a:p>
            <a:pPr marL="342900" indent="-342900" defTabSz="825500">
              <a:buClr>
                <a:schemeClr val="tx2"/>
              </a:buClr>
              <a:buFont typeface="Arial" panose="020B0604020202020204" pitchFamily="34" charset="0"/>
              <a:buChar char="•"/>
            </a:pPr>
            <a:r>
              <a:rPr lang="en-US" sz="2800">
                <a:solidFill>
                  <a:schemeClr val="tx1">
                    <a:lumMod val="50000"/>
                  </a:schemeClr>
                </a:solidFill>
                <a:latin typeface="Arial"/>
                <a:ea typeface="Helvetica Neue"/>
                <a:cs typeface="Helvetica Neue"/>
              </a:rPr>
              <a:t>Fix Feedback headings and make all in-line.</a:t>
            </a:r>
          </a:p>
          <a:p>
            <a:pPr marL="342900" indent="-342900" defTabSz="825500">
              <a:buClr>
                <a:schemeClr val="tx2"/>
              </a:buClr>
              <a:buFont typeface="Arial" panose="020B0604020202020204" pitchFamily="34" charset="0"/>
              <a:buChar char="•"/>
            </a:pPr>
            <a:r>
              <a:rPr lang="en-US" sz="2800">
                <a:solidFill>
                  <a:schemeClr val="tx1">
                    <a:lumMod val="50000"/>
                  </a:schemeClr>
                </a:solidFill>
                <a:latin typeface="Arial"/>
                <a:ea typeface="Helvetica Neue"/>
                <a:cs typeface="Helvetica Neue"/>
              </a:rPr>
              <a:t>Improve ARIA labels on course progress menu.</a:t>
            </a:r>
          </a:p>
          <a:p>
            <a:pPr marL="342900" indent="-342900" defTabSz="825500">
              <a:buClr>
                <a:schemeClr val="tx2"/>
              </a:buClr>
              <a:buFont typeface="Arial" panose="020B0604020202020204" pitchFamily="34" charset="0"/>
              <a:buChar char="•"/>
            </a:pPr>
            <a:r>
              <a:rPr lang="en-US" sz="2800">
                <a:solidFill>
                  <a:schemeClr val="tx1">
                    <a:lumMod val="50000"/>
                  </a:schemeClr>
                </a:solidFill>
                <a:latin typeface="Arial"/>
                <a:ea typeface="Helvetica Neue"/>
                <a:cs typeface="Helvetica Neue"/>
              </a:rPr>
              <a:t>Isolated cases.</a:t>
            </a:r>
          </a:p>
          <a:p>
            <a:pPr marL="342900" indent="-342900" defTabSz="825500">
              <a:buClr>
                <a:schemeClr val="tx2"/>
              </a:buClr>
              <a:buFont typeface="Arial" panose="020B0604020202020204" pitchFamily="34" charset="0"/>
              <a:buChar char="•"/>
            </a:pPr>
            <a:endParaRPr lang="en-US" sz="2400">
              <a:solidFill>
                <a:schemeClr val="tx1">
                  <a:lumMod val="50000"/>
                </a:schemeClr>
              </a:solidFill>
              <a:ea typeface="Helvetica Neue"/>
              <a:cs typeface="Helvetica Neue"/>
            </a:endParaRPr>
          </a:p>
        </p:txBody>
      </p:sp>
      <p:pic>
        <p:nvPicPr>
          <p:cNvPr id="4" name="Picture 3">
            <a:extLst>
              <a:ext uri="{FF2B5EF4-FFF2-40B4-BE49-F238E27FC236}">
                <a16:creationId xmlns:a16="http://schemas.microsoft.com/office/drawing/2014/main" id="{3AC937CD-CDB8-F443-8600-6CC9F568D5C7}"/>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11046341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44CA7-2782-8EF0-1C0D-47BFA2A9B25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89555F7-AD86-3680-C094-48B55F0D96F8}"/>
              </a:ext>
            </a:extLst>
          </p:cNvPr>
          <p:cNvSpPr>
            <a:spLocks noGrp="1"/>
          </p:cNvSpPr>
          <p:nvPr>
            <p:ph type="title"/>
          </p:nvPr>
        </p:nvSpPr>
        <p:spPr>
          <a:xfrm>
            <a:off x="254259" y="252977"/>
            <a:ext cx="11226361" cy="545790"/>
          </a:xfrm>
        </p:spPr>
        <p:txBody>
          <a:bodyPr/>
          <a:lstStyle/>
          <a:p>
            <a:r>
              <a:rPr lang="en-GB" b="1">
                <a:latin typeface="Arial"/>
                <a:cs typeface="Arial"/>
              </a:rPr>
              <a:t>Part 2: What About the Platform?</a:t>
            </a:r>
          </a:p>
        </p:txBody>
      </p:sp>
      <p:sp>
        <p:nvSpPr>
          <p:cNvPr id="9" name="Text Placeholder 16">
            <a:extLst>
              <a:ext uri="{FF2B5EF4-FFF2-40B4-BE49-F238E27FC236}">
                <a16:creationId xmlns:a16="http://schemas.microsoft.com/office/drawing/2014/main" id="{4B281F99-B3FF-D451-E9CF-8AC52361CEBB}"/>
              </a:ext>
            </a:extLst>
          </p:cNvPr>
          <p:cNvSpPr txBox="1">
            <a:spLocks/>
          </p:cNvSpPr>
          <p:nvPr/>
        </p:nvSpPr>
        <p:spPr>
          <a:xfrm>
            <a:off x="4166931" y="930160"/>
            <a:ext cx="1710641" cy="545791"/>
          </a:xfrm>
          <a:prstGeom prst="roundRect">
            <a:avLst/>
          </a:prstGeom>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lgn="ctr">
              <a:buNone/>
            </a:pPr>
            <a:r>
              <a:rPr lang="en-GB" kern="0">
                <a:solidFill>
                  <a:schemeClr val="bg1"/>
                </a:solidFill>
                <a:latin typeface="Arial"/>
              </a:rPr>
              <a:t>Reminder</a:t>
            </a:r>
          </a:p>
        </p:txBody>
      </p:sp>
      <p:sp>
        <p:nvSpPr>
          <p:cNvPr id="2" name="Text Placeholder 16">
            <a:extLst>
              <a:ext uri="{FF2B5EF4-FFF2-40B4-BE49-F238E27FC236}">
                <a16:creationId xmlns:a16="http://schemas.microsoft.com/office/drawing/2014/main" id="{B9006CF7-6B90-37C2-8611-C7F462ADF0AC}"/>
              </a:ext>
            </a:extLst>
          </p:cNvPr>
          <p:cNvSpPr txBox="1">
            <a:spLocks/>
          </p:cNvSpPr>
          <p:nvPr/>
        </p:nvSpPr>
        <p:spPr>
          <a:xfrm>
            <a:off x="1307409" y="2917304"/>
            <a:ext cx="7924030" cy="1023391"/>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lgn="ctr">
              <a:buNone/>
            </a:pPr>
            <a:r>
              <a:rPr lang="en-GB" kern="0">
                <a:solidFill>
                  <a:schemeClr val="bg1"/>
                </a:solidFill>
                <a:latin typeface="Arial"/>
              </a:rPr>
              <a:t>Platform work is now better integrated into the wider business as usual (BAU) product process.</a:t>
            </a:r>
          </a:p>
        </p:txBody>
      </p:sp>
      <p:sp>
        <p:nvSpPr>
          <p:cNvPr id="10" name="Down Arrow 9">
            <a:extLst>
              <a:ext uri="{FF2B5EF4-FFF2-40B4-BE49-F238E27FC236}">
                <a16:creationId xmlns:a16="http://schemas.microsoft.com/office/drawing/2014/main" id="{733F0D3C-BDAE-DAFA-C69F-1AD33BED33F7}"/>
              </a:ext>
              <a:ext uri="{C183D7F6-B498-43B3-948B-1728B52AA6E4}">
                <adec:decorative xmlns:adec="http://schemas.microsoft.com/office/drawing/2017/decorative" val="1"/>
              </a:ext>
            </a:extLst>
          </p:cNvPr>
          <p:cNvSpPr/>
          <p:nvPr/>
        </p:nvSpPr>
        <p:spPr>
          <a:xfrm>
            <a:off x="4769642" y="1712563"/>
            <a:ext cx="505220" cy="875899"/>
          </a:xfrm>
          <a:prstGeom prst="downArrow">
            <a:avLst/>
          </a:prstGeom>
          <a:noFill/>
          <a:ln w="5715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sp>
        <p:nvSpPr>
          <p:cNvPr id="11" name="Text Placeholder 16">
            <a:extLst>
              <a:ext uri="{FF2B5EF4-FFF2-40B4-BE49-F238E27FC236}">
                <a16:creationId xmlns:a16="http://schemas.microsoft.com/office/drawing/2014/main" id="{3CB5CFC3-2B87-1AA9-6038-3E94DD4E34E0}"/>
              </a:ext>
            </a:extLst>
          </p:cNvPr>
          <p:cNvSpPr txBox="1">
            <a:spLocks/>
          </p:cNvSpPr>
          <p:nvPr/>
        </p:nvSpPr>
        <p:spPr>
          <a:xfrm>
            <a:off x="685637" y="5175404"/>
            <a:ext cx="8983194" cy="1320441"/>
          </a:xfrm>
          <a:prstGeom prst="roundRect">
            <a:avLst/>
          </a:prstGeom>
          <a:ln/>
        </p:spPr>
        <p:style>
          <a:lnRef idx="2">
            <a:schemeClr val="accent6">
              <a:shade val="15000"/>
            </a:schemeClr>
          </a:lnRef>
          <a:fillRef idx="1">
            <a:schemeClr val="accent6"/>
          </a:fillRef>
          <a:effectRef idx="0">
            <a:schemeClr val="accent6"/>
          </a:effectRef>
          <a:fontRef idx="minor">
            <a:schemeClr val="lt1"/>
          </a:fontRef>
        </p:style>
        <p:txBody>
          <a:bodyPr lIns="91440" tIns="45720" rIns="91440" bIns="45720" anchor="t"/>
          <a:lstStyle>
            <a:lvl1pPr marL="355600" marR="0" indent="-3556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600" b="0" i="0" u="none" strike="noStrike" cap="none" spc="0" baseline="0">
                <a:solidFill>
                  <a:schemeClr val="tx1"/>
                </a:solidFill>
                <a:uFillTx/>
                <a:latin typeface="+mn-lt"/>
                <a:ea typeface="+mn-ea"/>
                <a:cs typeface="+mn-cs"/>
                <a:sym typeface="Klarheit Kurrent TRIAL Extrabold"/>
              </a:defRPr>
            </a:lvl1pPr>
            <a:lvl2pPr marL="717550"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400" b="0" i="0" u="none" strike="noStrike" cap="none" spc="0" baseline="0">
                <a:solidFill>
                  <a:schemeClr val="tx1"/>
                </a:solidFill>
                <a:uFillTx/>
                <a:latin typeface="+mn-lt"/>
                <a:ea typeface="+mn-ea"/>
                <a:cs typeface="+mn-cs"/>
                <a:sym typeface="Klarheit Kurrent TRIAL Extrabold"/>
              </a:defRPr>
            </a:lvl2pPr>
            <a:lvl3pPr marL="1074738" marR="0" indent="-34290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2000" b="0" i="0" u="none" strike="noStrike" cap="none" spc="0" baseline="0">
                <a:solidFill>
                  <a:schemeClr val="tx1"/>
                </a:solidFill>
                <a:uFillTx/>
                <a:latin typeface="+mn-lt"/>
                <a:ea typeface="+mn-ea"/>
                <a:cs typeface="+mn-cs"/>
                <a:sym typeface="Klarheit Kurrent TRIAL Extrabold"/>
              </a:defRPr>
            </a:lvl3pPr>
            <a:lvl4pPr marL="1344613"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800" b="0" i="0" u="none" strike="noStrike" cap="none" spc="0" baseline="0">
                <a:solidFill>
                  <a:schemeClr val="tx1"/>
                </a:solidFill>
                <a:uFillTx/>
                <a:latin typeface="+mn-lt"/>
                <a:ea typeface="+mn-ea"/>
                <a:cs typeface="+mn-cs"/>
                <a:sym typeface="Klarheit Kurrent TRIAL Extrabold"/>
              </a:defRPr>
            </a:lvl4pPr>
            <a:lvl5pPr marL="1614488" marR="0" indent="-285750" algn="l" defTabSz="412709" rtl="0" eaLnBrk="1" latinLnBrk="0" hangingPunct="1">
              <a:lnSpc>
                <a:spcPct val="100000"/>
              </a:lnSpc>
              <a:spcBef>
                <a:spcPts val="0"/>
              </a:spcBef>
              <a:spcAft>
                <a:spcPts val="0"/>
              </a:spcAft>
              <a:buClr>
                <a:schemeClr val="tx2"/>
              </a:buClr>
              <a:buSzTx/>
              <a:buFont typeface="Arial" panose="020B0604020202020204" pitchFamily="34" charset="0"/>
              <a:buChar char="•"/>
              <a:tabLst/>
              <a:defRPr sz="1600" b="0" i="0" u="none" strike="noStrike" cap="none" spc="0" baseline="0">
                <a:solidFill>
                  <a:schemeClr val="tx1"/>
                </a:solidFill>
                <a:uFillTx/>
                <a:latin typeface="+mn-lt"/>
                <a:ea typeface="+mn-ea"/>
                <a:cs typeface="+mn-cs"/>
                <a:sym typeface="Klarheit Kurrent TRIAL Extrabold"/>
              </a:defRPr>
            </a:lvl5pPr>
            <a:lvl6pPr marL="0" marR="0" indent="177782"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6pPr>
            <a:lvl7pPr marL="0" marR="0" indent="355564"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7pPr>
            <a:lvl8pPr marL="0" marR="0" indent="533347"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8pPr>
            <a:lvl9pPr marL="0" marR="0" indent="711129" algn="l" defTabSz="412709" rtl="0" eaLnBrk="1" latinLnBrk="0" hangingPunct="1">
              <a:lnSpc>
                <a:spcPct val="80000"/>
              </a:lnSpc>
              <a:spcBef>
                <a:spcPts val="0"/>
              </a:spcBef>
              <a:spcAft>
                <a:spcPts val="0"/>
              </a:spcAft>
              <a:buClrTx/>
              <a:buSzTx/>
              <a:buFontTx/>
              <a:buNone/>
              <a:tabLst/>
              <a:defRPr sz="2500" b="0" i="0" u="none" strike="noStrike" cap="none" spc="0" baseline="0">
                <a:solidFill>
                  <a:srgbClr val="FFFFFF"/>
                </a:solidFill>
                <a:uFillTx/>
                <a:latin typeface="+mn-lt"/>
                <a:ea typeface="+mn-ea"/>
                <a:cs typeface="+mn-cs"/>
                <a:sym typeface="Klarheit Kurrent TRIAL Extrabold"/>
              </a:defRPr>
            </a:lvl9pPr>
          </a:lstStyle>
          <a:p>
            <a:pPr marL="0" indent="0" algn="ctr">
              <a:buNone/>
            </a:pPr>
            <a:r>
              <a:rPr lang="en-GB" kern="0">
                <a:solidFill>
                  <a:schemeClr val="bg1"/>
                </a:solidFill>
                <a:latin typeface="Arial"/>
              </a:rPr>
              <a:t>2026 platform prioritisation will be balanced alongside content work and accessibility development on Sage other product  platforms.</a:t>
            </a:r>
          </a:p>
        </p:txBody>
      </p:sp>
      <p:sp>
        <p:nvSpPr>
          <p:cNvPr id="12" name="Down Arrow 11">
            <a:extLst>
              <a:ext uri="{FF2B5EF4-FFF2-40B4-BE49-F238E27FC236}">
                <a16:creationId xmlns:a16="http://schemas.microsoft.com/office/drawing/2014/main" id="{8D4A5F93-3E87-2B30-753F-6AF1CF58C368}"/>
              </a:ext>
              <a:ext uri="{C183D7F6-B498-43B3-948B-1728B52AA6E4}">
                <adec:decorative xmlns:adec="http://schemas.microsoft.com/office/drawing/2017/decorative" val="1"/>
              </a:ext>
            </a:extLst>
          </p:cNvPr>
          <p:cNvSpPr/>
          <p:nvPr/>
        </p:nvSpPr>
        <p:spPr>
          <a:xfrm>
            <a:off x="4769642" y="4120100"/>
            <a:ext cx="505220" cy="875899"/>
          </a:xfrm>
          <a:prstGeom prst="downArrow">
            <a:avLst/>
          </a:prstGeom>
          <a:noFill/>
          <a:ln w="57150"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16000" tIns="216000" rIns="216000" bIns="2160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E03D6430-439F-C887-C48E-9208CE77FFD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775454" y="6307829"/>
            <a:ext cx="1930309" cy="470836"/>
          </a:xfrm>
          <a:prstGeom prst="rect">
            <a:avLst/>
          </a:prstGeom>
          <a:noFill/>
          <a:ln>
            <a:noFill/>
          </a:ln>
        </p:spPr>
      </p:pic>
    </p:spTree>
    <p:extLst>
      <p:ext uri="{BB962C8B-B14F-4D97-AF65-F5344CB8AC3E}">
        <p14:creationId xmlns:p14="http://schemas.microsoft.com/office/powerpoint/2010/main" val="39278611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F31E8-C779-E74E-F9F7-71DE6DD402D9}"/>
              </a:ext>
            </a:extLst>
          </p:cNvPr>
          <p:cNvSpPr>
            <a:spLocks noGrp="1"/>
          </p:cNvSpPr>
          <p:nvPr>
            <p:ph type="title"/>
          </p:nvPr>
        </p:nvSpPr>
        <p:spPr>
          <a:xfrm>
            <a:off x="181155" y="844906"/>
            <a:ext cx="11282751" cy="2540183"/>
          </a:xfrm>
        </p:spPr>
        <p:txBody>
          <a:bodyPr/>
          <a:lstStyle/>
          <a:p>
            <a:r>
              <a:rPr lang="en-US" b="1">
                <a:latin typeface="Arial" panose="020B0604020202020204" pitchFamily="34" charset="0"/>
                <a:cs typeface="Arial" panose="020B0604020202020204" pitchFamily="34" charset="0"/>
              </a:rPr>
              <a:t>Impact on User Groups and How to Build Accessibly</a:t>
            </a:r>
          </a:p>
        </p:txBody>
      </p:sp>
    </p:spTree>
    <p:extLst>
      <p:ext uri="{BB962C8B-B14F-4D97-AF65-F5344CB8AC3E}">
        <p14:creationId xmlns:p14="http://schemas.microsoft.com/office/powerpoint/2010/main" val="2673264823"/>
      </p:ext>
    </p:extLst>
  </p:cSld>
  <p:clrMapOvr>
    <a:masterClrMapping/>
  </p:clrMapOvr>
  <p:transition spd="med"/>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276044" y="338999"/>
            <a:ext cx="11226361" cy="545790"/>
          </a:xfrm>
        </p:spPr>
        <p:txBody>
          <a:bodyPr/>
          <a:lstStyle/>
          <a:p>
            <a:r>
              <a:rPr lang="en-GB" b="1">
                <a:latin typeface="Arial" panose="020B0604020202020204" pitchFamily="34" charset="0"/>
                <a:cs typeface="Arial" panose="020B0604020202020204" pitchFamily="34" charset="0"/>
              </a:rPr>
              <a:t>When to Start Thinking about Accessibility</a:t>
            </a: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276045" y="1880468"/>
            <a:ext cx="1191595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buFont typeface="Arial" panose="020B0604020202020204" pitchFamily="34" charset="0"/>
              <a:buChar char="•"/>
            </a:pPr>
            <a:r>
              <a:rPr lang="en-US" sz="3600">
                <a:latin typeface="Arial" panose="020B0604020202020204" pitchFamily="34" charset="0"/>
                <a:cs typeface="Arial" panose="020B0604020202020204" pitchFamily="34" charset="0"/>
              </a:rPr>
              <a:t>From the start—even in the earliest discussions— consider how users of assistive technologies and alternative approaches to content may interact with your product.</a:t>
            </a:r>
          </a:p>
          <a:p>
            <a:pPr rtl="0">
              <a:buFont typeface="Arial" panose="020B0604020202020204" pitchFamily="34" charset="0"/>
              <a:buChar char="•"/>
            </a:pPr>
            <a:endParaRPr lang="en-US" sz="36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7C68916-5A57-64BE-EEB4-3C61F4A05F84}"/>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60941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170822" y="228636"/>
            <a:ext cx="11226361" cy="545790"/>
          </a:xfrm>
        </p:spPr>
        <p:txBody>
          <a:bodyPr/>
          <a:lstStyle/>
          <a:p>
            <a:r>
              <a:rPr lang="en-GB" b="1">
                <a:latin typeface="Arial" panose="020B0604020202020204" pitchFamily="34" charset="0"/>
                <a:cs typeface="Arial" panose="020B0604020202020204" pitchFamily="34" charset="0"/>
              </a:rPr>
              <a:t>Who We Are</a:t>
            </a:r>
          </a:p>
        </p:txBody>
      </p:sp>
      <p:sp>
        <p:nvSpPr>
          <p:cNvPr id="4" name="Text Placeholder 3">
            <a:extLst>
              <a:ext uri="{FF2B5EF4-FFF2-40B4-BE49-F238E27FC236}">
                <a16:creationId xmlns:a16="http://schemas.microsoft.com/office/drawing/2014/main" id="{D54E61BF-E50E-820F-97F8-0AC4855C89D2}"/>
              </a:ext>
            </a:extLst>
          </p:cNvPr>
          <p:cNvSpPr>
            <a:spLocks noGrp="1"/>
          </p:cNvSpPr>
          <p:nvPr>
            <p:ph type="body" sz="quarter" idx="26"/>
          </p:nvPr>
        </p:nvSpPr>
        <p:spPr>
          <a:xfrm>
            <a:off x="169360" y="1098933"/>
            <a:ext cx="12021883" cy="4509955"/>
          </a:xfrm>
        </p:spPr>
        <p:txBody>
          <a:bodyPr lIns="91440" tIns="45720" rIns="91440" bIns="45720" anchor="t"/>
          <a:lstStyle/>
          <a:p>
            <a:pPr marL="0" indent="0">
              <a:buSzPts val="1000"/>
              <a:buNone/>
              <a:tabLst>
                <a:tab pos="457200" algn="l"/>
              </a:tabLst>
            </a:pPr>
            <a:r>
              <a:rPr lang="en-US" sz="2400" b="1">
                <a:effectLst/>
                <a:latin typeface="Arial"/>
                <a:ea typeface="Times New Roman" panose="02020603050405020304" pitchFamily="18" charset="0"/>
                <a:cs typeface="Arial"/>
              </a:rPr>
              <a:t>Melissa </a:t>
            </a:r>
            <a:r>
              <a:rPr lang="en-US" sz="2400" b="1" err="1">
                <a:effectLst/>
                <a:latin typeface="Arial"/>
                <a:ea typeface="Times New Roman" panose="02020603050405020304" pitchFamily="18" charset="0"/>
                <a:cs typeface="Arial"/>
              </a:rPr>
              <a:t>Kingon</a:t>
            </a:r>
            <a:r>
              <a:rPr lang="en-US" sz="2400" b="1">
                <a:effectLst/>
                <a:latin typeface="Arial"/>
                <a:ea typeface="Times New Roman" panose="02020603050405020304" pitchFamily="18" charset="0"/>
                <a:cs typeface="Arial"/>
              </a:rPr>
              <a:t>, Online Course Developer, Campus</a:t>
            </a:r>
            <a:br>
              <a:rPr lang="en-US" sz="2400" b="1">
                <a:effectLst/>
                <a:latin typeface="Arial" panose="020B0604020202020204" pitchFamily="34" charset="0"/>
                <a:ea typeface="Times New Roman" panose="02020603050405020304" pitchFamily="18" charset="0"/>
                <a:cs typeface="Arial" panose="020B0604020202020204" pitchFamily="34" charset="0"/>
              </a:rPr>
            </a:br>
            <a:r>
              <a:rPr lang="en-US" sz="2400">
                <a:latin typeface="Arial"/>
                <a:ea typeface="Times New Roman" panose="02020603050405020304" pitchFamily="18" charset="0"/>
                <a:cs typeface="Arial"/>
              </a:rPr>
              <a:t>Melissa is the Online Course Developer at Sage Campus, where she specializes in creating accessible online courses, managing production timelines, and ensuring top-quality content. Her background in education means she is well-versed in various learning theories and has honed skills in visual design and project management. She is originally from Johannesburg, South Africa, and now lives in the UK with her husband and two beloved cats. In her free time, she enjoys baking and crafting.</a:t>
            </a:r>
            <a:br>
              <a:rPr lang="en-US" sz="2400" b="1">
                <a:effectLst/>
                <a:latin typeface="Arial" panose="020B0604020202020204" pitchFamily="34" charset="0"/>
                <a:ea typeface="Times New Roman" panose="02020603050405020304" pitchFamily="18" charset="0"/>
                <a:cs typeface="Arial" panose="020B0604020202020204" pitchFamily="34" charset="0"/>
              </a:rPr>
            </a:br>
            <a:br>
              <a:rPr lang="en-US" sz="2400" b="1">
                <a:effectLst/>
                <a:latin typeface="Arial" panose="020B0604020202020204" pitchFamily="34" charset="0"/>
                <a:ea typeface="Times New Roman" panose="02020603050405020304" pitchFamily="18" charset="0"/>
                <a:cs typeface="Arial" panose="020B0604020202020204" pitchFamily="34" charset="0"/>
              </a:rPr>
            </a:br>
            <a:r>
              <a:rPr lang="en-US" sz="2400" b="1">
                <a:effectLst/>
                <a:latin typeface="Arial"/>
                <a:ea typeface="Times New Roman" panose="02020603050405020304" pitchFamily="18" charset="0"/>
                <a:cs typeface="Arial"/>
              </a:rPr>
              <a:t>Lorenzo Milani, UX Specialist, Sage </a:t>
            </a:r>
            <a:endParaRPr lang="en-US" sz="2400" b="1">
              <a:latin typeface="Arial"/>
              <a:ea typeface="Times New Roman" panose="02020603050405020304" pitchFamily="18" charset="0"/>
              <a:cs typeface="Arial"/>
            </a:endParaRPr>
          </a:p>
          <a:p>
            <a:pPr marL="0" indent="0">
              <a:buSzPts val="1000"/>
              <a:buNone/>
              <a:tabLst>
                <a:tab pos="457200" algn="l"/>
              </a:tabLst>
            </a:pPr>
            <a:r>
              <a:rPr lang="en-US" sz="2400">
                <a:latin typeface="Arial"/>
                <a:ea typeface="Times New Roman" panose="02020603050405020304" pitchFamily="18" charset="0"/>
                <a:cs typeface="Arial"/>
              </a:rPr>
              <a:t>Lorenzo</a:t>
            </a:r>
            <a:r>
              <a:rPr lang="en-US" sz="2400">
                <a:effectLst/>
                <a:latin typeface="Arial"/>
                <a:ea typeface="Aptos" panose="020B0004020202020204" pitchFamily="34" charset="0"/>
                <a:cs typeface="Arial"/>
              </a:rPr>
              <a:t> is a UX Specialist originally from </a:t>
            </a:r>
            <a:r>
              <a:rPr lang="en-US" sz="2400">
                <a:latin typeface="Arial"/>
                <a:ea typeface="Aptos" panose="020B0004020202020204" pitchFamily="34" charset="0"/>
                <a:cs typeface="Arial"/>
              </a:rPr>
              <a:t>Italy, now</a:t>
            </a:r>
            <a:r>
              <a:rPr lang="en-US" sz="2400">
                <a:effectLst/>
                <a:latin typeface="Arial"/>
                <a:ea typeface="Aptos" panose="020B0004020202020204" pitchFamily="34" charset="0"/>
                <a:cs typeface="Arial"/>
              </a:rPr>
              <a:t> based in London. The bulk of his work is on digital accessibility, with a focus on design, training, and testing, but his role also </a:t>
            </a:r>
            <a:r>
              <a:rPr lang="en-US" sz="2400">
                <a:latin typeface="Arial"/>
                <a:ea typeface="Aptos" panose="020B0004020202020204" pitchFamily="34" charset="0"/>
                <a:cs typeface="Arial"/>
              </a:rPr>
              <a:t>encompasses</a:t>
            </a:r>
            <a:r>
              <a:rPr lang="en-US" sz="2400">
                <a:effectLst/>
                <a:latin typeface="Arial"/>
                <a:ea typeface="Aptos" panose="020B0004020202020204" pitchFamily="34" charset="0"/>
                <a:cs typeface="Arial"/>
              </a:rPr>
              <a:t> </a:t>
            </a:r>
            <a:r>
              <a:rPr lang="en-US" sz="2400">
                <a:latin typeface="Arial"/>
                <a:ea typeface="Aptos" panose="020B0004020202020204" pitchFamily="34" charset="0"/>
                <a:cs typeface="Arial"/>
              </a:rPr>
              <a:t>work around analytics</a:t>
            </a:r>
            <a:r>
              <a:rPr lang="en-US" sz="2400">
                <a:effectLst/>
                <a:latin typeface="Arial"/>
                <a:ea typeface="Aptos" panose="020B0004020202020204" pitchFamily="34" charset="0"/>
                <a:cs typeface="Arial"/>
              </a:rPr>
              <a:t> and information architecture.</a:t>
            </a:r>
            <a:endParaRPr lang="en-US" sz="2400">
              <a:latin typeface="Arial" panose="020B0604020202020204" pitchFamily="34" charset="0"/>
              <a:ea typeface="Aptos" panose="020B0004020202020204" pitchFamily="34" charset="0"/>
              <a:cs typeface="Arial" panose="020B0604020202020204" pitchFamily="34" charset="0"/>
            </a:endParaRPr>
          </a:p>
          <a:p>
            <a:pPr marL="0" indent="0">
              <a:buSzPts val="1000"/>
              <a:buNone/>
            </a:pPr>
            <a:endParaRPr lang="en-US" sz="1600">
              <a:latin typeface="Arial"/>
              <a:cs typeface="Arial"/>
            </a:endParaRPr>
          </a:p>
          <a:p>
            <a:pPr marL="0" indent="0">
              <a:buNone/>
            </a:pPr>
            <a:endParaRPr lang="en-GB"/>
          </a:p>
        </p:txBody>
      </p:sp>
      <p:pic>
        <p:nvPicPr>
          <p:cNvPr id="3" name="Picture 2">
            <a:extLst>
              <a:ext uri="{FF2B5EF4-FFF2-40B4-BE49-F238E27FC236}">
                <a16:creationId xmlns:a16="http://schemas.microsoft.com/office/drawing/2014/main" id="{926796D4-BCEE-3256-CBD9-AA62D163B3F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73303" y="6312603"/>
            <a:ext cx="1930309" cy="470836"/>
          </a:xfrm>
          <a:prstGeom prst="rect">
            <a:avLst/>
          </a:prstGeom>
          <a:noFill/>
          <a:ln>
            <a:noFill/>
          </a:ln>
        </p:spPr>
      </p:pic>
    </p:spTree>
    <p:extLst>
      <p:ext uri="{BB962C8B-B14F-4D97-AF65-F5344CB8AC3E}">
        <p14:creationId xmlns:p14="http://schemas.microsoft.com/office/powerpoint/2010/main" val="1042821393"/>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276044" y="338999"/>
            <a:ext cx="11226361" cy="545790"/>
          </a:xfrm>
        </p:spPr>
        <p:txBody>
          <a:bodyPr/>
          <a:lstStyle/>
          <a:p>
            <a:r>
              <a:rPr lang="en-GB" b="1">
                <a:latin typeface="Arial" panose="020B0604020202020204" pitchFamily="34" charset="0"/>
                <a:cs typeface="Arial" panose="020B0604020202020204" pitchFamily="34" charset="0"/>
              </a:rPr>
              <a:t>How to Build Accessibly</a:t>
            </a: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276045" y="1603469"/>
            <a:ext cx="1191595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buFont typeface="Arial" panose="020B0604020202020204" pitchFamily="34" charset="0"/>
              <a:buChar char="•"/>
            </a:pPr>
            <a:r>
              <a:rPr lang="en-US" sz="3600">
                <a:latin typeface="Arial" panose="020B0604020202020204" pitchFamily="34" charset="0"/>
                <a:cs typeface="Arial" panose="020B0604020202020204" pitchFamily="34" charset="0"/>
              </a:rPr>
              <a:t>Consider that the content creation tool has tremendous impact on the end product’s accessibility.</a:t>
            </a:r>
          </a:p>
          <a:p>
            <a:pPr marL="0" indent="0" rtl="0">
              <a:buNone/>
            </a:pPr>
            <a:endParaRPr lang="en-US" sz="3600">
              <a:latin typeface="Arial" panose="020B0604020202020204" pitchFamily="34" charset="0"/>
              <a:cs typeface="Arial" panose="020B0604020202020204" pitchFamily="34" charset="0"/>
            </a:endParaRPr>
          </a:p>
          <a:p>
            <a:pPr rtl="0">
              <a:buFont typeface="Arial" panose="020B0604020202020204" pitchFamily="34" charset="0"/>
              <a:buChar char="•"/>
            </a:pPr>
            <a:r>
              <a:rPr lang="en-US" sz="3600">
                <a:latin typeface="Arial" panose="020B0604020202020204" pitchFamily="34" charset="0"/>
                <a:cs typeface="Arial" panose="020B0604020202020204" pitchFamily="34" charset="0"/>
              </a:rPr>
              <a:t>Consider how much autonomy you have in adjusting the tool’s defaults and settings.</a:t>
            </a:r>
          </a:p>
          <a:p>
            <a:pPr rtl="0">
              <a:buFont typeface="Arial" panose="020B0604020202020204" pitchFamily="34" charset="0"/>
              <a:buChar char="•"/>
            </a:pPr>
            <a:endParaRPr lang="en-US" sz="36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C864B65-1247-4D2E-7B42-048DD7FEF9B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196034204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407A-92EF-A77F-2300-9CDB22067CE7}"/>
              </a:ext>
            </a:extLst>
          </p:cNvPr>
          <p:cNvSpPr>
            <a:spLocks noGrp="1"/>
          </p:cNvSpPr>
          <p:nvPr>
            <p:ph type="title"/>
          </p:nvPr>
        </p:nvSpPr>
        <p:spPr>
          <a:xfrm>
            <a:off x="635783" y="947566"/>
            <a:ext cx="10920434" cy="915122"/>
          </a:xfrm>
        </p:spPr>
        <p:txBody>
          <a:bodyPr/>
          <a:lstStyle/>
          <a:p>
            <a:r>
              <a:rPr lang="en-US"/>
              <a:t>Questions?</a:t>
            </a:r>
          </a:p>
        </p:txBody>
      </p:sp>
      <p:sp>
        <p:nvSpPr>
          <p:cNvPr id="3" name="TextBox 2">
            <a:extLst>
              <a:ext uri="{FF2B5EF4-FFF2-40B4-BE49-F238E27FC236}">
                <a16:creationId xmlns:a16="http://schemas.microsoft.com/office/drawing/2014/main" id="{8A773941-C181-5920-E27E-84B45C1AB20F}"/>
              </a:ext>
            </a:extLst>
          </p:cNvPr>
          <p:cNvSpPr txBox="1"/>
          <p:nvPr/>
        </p:nvSpPr>
        <p:spPr>
          <a:xfrm>
            <a:off x="603849" y="2432649"/>
            <a:ext cx="7211683"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lang="en-US" sz="2400">
                <a:solidFill>
                  <a:schemeClr val="bg1"/>
                </a:solidFill>
                <a:ea typeface="Helvetica Neue"/>
                <a:cs typeface="Helvetica Neue"/>
                <a:sym typeface="Helvetica Neue"/>
              </a:rPr>
              <a:t>Contact information:</a:t>
            </a:r>
          </a:p>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endParaRPr kumimoji="0" lang="en-US" sz="2400" b="0" i="0" u="none" strike="noStrike" cap="none" spc="0" normalizeH="0" baseline="0">
              <a:ln>
                <a:noFill/>
              </a:ln>
              <a:solidFill>
                <a:schemeClr val="bg1"/>
              </a:solidFill>
              <a:effectLst/>
              <a:uFillTx/>
              <a:latin typeface="+mn-lt"/>
              <a:ea typeface="Helvetica Neue"/>
              <a:cs typeface="Helvetica Neue"/>
              <a:sym typeface="Helvetica Neue"/>
            </a:endParaRPr>
          </a:p>
          <a:p>
            <a:pPr defTabSz="825500" hangingPunct="0">
              <a:buClr>
                <a:schemeClr val="tx2"/>
              </a:buClr>
            </a:pPr>
            <a:r>
              <a:rPr lang="en-US" sz="2400">
                <a:solidFill>
                  <a:srgbClr val="00CCC5"/>
                </a:solidFill>
                <a:hlinkClick r:id="rId3"/>
              </a:rPr>
              <a:t>melissa.kingon@sagepub.co.uk</a:t>
            </a:r>
            <a:r>
              <a:rPr lang="en-US" sz="2400">
                <a:solidFill>
                  <a:srgbClr val="00CCC5"/>
                </a:solidFill>
              </a:rPr>
              <a:t> </a:t>
            </a:r>
            <a:endParaRPr lang="en-US" sz="2400">
              <a:solidFill>
                <a:srgbClr val="00CCC5"/>
              </a:solidFill>
              <a:ea typeface="Helvetica Neue"/>
              <a:cs typeface="Helvetica Neue"/>
              <a:sym typeface="Helvetica Neue"/>
              <a:hlinkClick r:id="rId4">
                <a:extLst>
                  <a:ext uri="{A12FA001-AC4F-418D-AE19-62706E023703}">
                    <ahyp:hlinkClr xmlns:ahyp="http://schemas.microsoft.com/office/drawing/2018/hyperlinkcolor" val="tx"/>
                  </a:ext>
                </a:extLst>
              </a:hlinkClick>
            </a:endParaRPr>
          </a:p>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endParaRPr lang="en-US" sz="2400">
              <a:solidFill>
                <a:srgbClr val="08C9C3"/>
              </a:solidFill>
              <a:ea typeface="Helvetica Neue"/>
              <a:cs typeface="Helvetica Neue"/>
              <a:sym typeface="Helvetica Neue"/>
              <a:hlinkClick r:id="rId4">
                <a:extLst>
                  <a:ext uri="{A12FA001-AC4F-418D-AE19-62706E023703}">
                    <ahyp:hlinkClr xmlns:ahyp="http://schemas.microsoft.com/office/drawing/2018/hyperlinkcolor" val="tx"/>
                  </a:ext>
                </a:extLst>
              </a:hlinkClick>
            </a:endParaRPr>
          </a:p>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lang="en-US" sz="2400">
                <a:solidFill>
                  <a:srgbClr val="08C9C3"/>
                </a:solidFill>
                <a:ea typeface="Helvetica Neue"/>
                <a:cs typeface="Helvetica Neue"/>
                <a:sym typeface="Helvetica Neue"/>
                <a:hlinkClick r:id="rId4">
                  <a:extLst>
                    <a:ext uri="{A12FA001-AC4F-418D-AE19-62706E023703}">
                      <ahyp:hlinkClr xmlns:ahyp="http://schemas.microsoft.com/office/drawing/2018/hyperlinkcolor" val="tx"/>
                    </a:ext>
                  </a:extLst>
                </a:hlinkClick>
              </a:rPr>
              <a:t>l</a:t>
            </a:r>
            <a:r>
              <a:rPr kumimoji="0" lang="en-US" sz="2400" b="0" i="0" u="none" strike="noStrike" cap="none" spc="0" normalizeH="0" baseline="0">
                <a:ln>
                  <a:noFill/>
                </a:ln>
                <a:solidFill>
                  <a:srgbClr val="08C9C3"/>
                </a:solidFill>
                <a:effectLst/>
                <a:uFillTx/>
                <a:ea typeface="Helvetica Neue"/>
                <a:cs typeface="Helvetica Neue"/>
                <a:sym typeface="Helvetica Neue"/>
                <a:hlinkClick r:id="rId4">
                  <a:extLst>
                    <a:ext uri="{A12FA001-AC4F-418D-AE19-62706E023703}">
                      <ahyp:hlinkClr xmlns:ahyp="http://schemas.microsoft.com/office/drawing/2018/hyperlinkcolor" val="tx"/>
                    </a:ext>
                  </a:extLst>
                </a:hlinkClick>
              </a:rPr>
              <a:t>orenzo.milani@sagepub.co.uk</a:t>
            </a:r>
            <a:endParaRPr kumimoji="0" lang="en-US" sz="2400" b="0" i="0" u="none" strike="noStrike" cap="none" spc="0" normalizeH="0" baseline="0">
              <a:ln>
                <a:noFill/>
              </a:ln>
              <a:solidFill>
                <a:schemeClr val="bg1"/>
              </a:solidFill>
              <a:effectLst/>
              <a:uFillTx/>
              <a:latin typeface="+mn-lt"/>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endParaRPr kumimoji="0" lang="en-US" sz="2400" b="0" i="0" u="none" strike="noStrike" cap="none" spc="0" normalizeH="0" baseline="0">
              <a:ln>
                <a:noFill/>
              </a:ln>
              <a:solidFill>
                <a:schemeClr val="bg1"/>
              </a:solidFill>
              <a:effectLst/>
              <a:uFillTx/>
              <a:latin typeface="+mn-lt"/>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lang="en-US" sz="2400">
                <a:solidFill>
                  <a:schemeClr val="bg1"/>
                </a:solidFill>
                <a:ea typeface="Helvetica Neue"/>
                <a:cs typeface="Helvetica Neue"/>
                <a:sym typeface="Helvetica Neue"/>
                <a:hlinkClick r:id="rId5"/>
              </a:rPr>
              <a:t>lorna.notsch@sagepub.com</a:t>
            </a:r>
            <a:endParaRPr lang="en-US" sz="2400">
              <a:solidFill>
                <a:schemeClr val="bg1"/>
              </a:solidFill>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endParaRPr kumimoji="0" lang="en-US" sz="2400" b="0" i="0" u="none" strike="noStrike" cap="none" spc="0" normalizeH="0" baseline="0">
              <a:ln>
                <a:noFill/>
              </a:ln>
              <a:solidFill>
                <a:schemeClr val="bg1"/>
              </a:solidFill>
              <a:effectLst/>
              <a:uFillTx/>
              <a:latin typeface="+mn-lt"/>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r>
              <a:rPr kumimoji="0" lang="en-US" sz="2400" b="0" i="0" u="none" strike="noStrike" cap="none" spc="0" normalizeH="0" baseline="0">
                <a:ln>
                  <a:noFill/>
                </a:ln>
                <a:solidFill>
                  <a:schemeClr val="bg1"/>
                </a:solidFill>
                <a:effectLst/>
                <a:uFillTx/>
                <a:latin typeface="+mn-lt"/>
                <a:ea typeface="Helvetica Neue"/>
                <a:cs typeface="Helvetica Neue"/>
                <a:sym typeface="Helvetica Neue"/>
                <a:hlinkClick r:id="rId6"/>
              </a:rPr>
              <a:t>cearl@tfaconsulting.com</a:t>
            </a:r>
            <a:endParaRPr kumimoji="0" lang="en-US" sz="2400" b="0" i="0" u="none" strike="noStrike" cap="none" spc="0" normalizeH="0" baseline="0">
              <a:ln>
                <a:noFill/>
              </a:ln>
              <a:solidFill>
                <a:schemeClr val="bg1"/>
              </a:solidFill>
              <a:effectLst/>
              <a:uFillTx/>
              <a:latin typeface="+mn-lt"/>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pPr>
            <a:endParaRPr kumimoji="0" lang="en-US" sz="2400" b="0" i="0" u="none" strike="noStrike" cap="none" spc="0" normalizeH="0" baseline="0">
              <a:ln>
                <a:noFill/>
              </a:ln>
              <a:solidFill>
                <a:schemeClr val="bg1"/>
              </a:solidFill>
              <a:effectLst/>
              <a:uFillTx/>
              <a:latin typeface="+mn-lt"/>
              <a:ea typeface="Helvetica Neue"/>
              <a:cs typeface="Helvetica Neue"/>
              <a:sym typeface="Helvetica Neue"/>
            </a:endParaRPr>
          </a:p>
        </p:txBody>
      </p:sp>
    </p:spTree>
    <p:extLst>
      <p:ext uri="{BB962C8B-B14F-4D97-AF65-F5344CB8AC3E}">
        <p14:creationId xmlns:p14="http://schemas.microsoft.com/office/powerpoint/2010/main" val="21415280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D529-4C75-E9DC-169E-F0BB1DFDD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617ECF-82D4-D334-DFF9-833FA2717F34}"/>
              </a:ext>
            </a:extLst>
          </p:cNvPr>
          <p:cNvSpPr>
            <a:spLocks noGrp="1"/>
          </p:cNvSpPr>
          <p:nvPr>
            <p:ph type="title"/>
          </p:nvPr>
        </p:nvSpPr>
        <p:spPr>
          <a:xfrm>
            <a:off x="170822" y="76236"/>
            <a:ext cx="11226361" cy="545790"/>
          </a:xfrm>
        </p:spPr>
        <p:txBody>
          <a:bodyPr/>
          <a:lstStyle/>
          <a:p>
            <a:r>
              <a:rPr lang="en-GB" b="1">
                <a:latin typeface="Arial"/>
                <a:cs typeface="Arial"/>
              </a:rPr>
              <a:t>Who We Are (continued)</a:t>
            </a:r>
            <a:endParaRPr lang="en-GB" b="1">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F6D9149-5D6D-AC64-DA96-1B4F257F0FFC}"/>
              </a:ext>
            </a:extLst>
          </p:cNvPr>
          <p:cNvSpPr>
            <a:spLocks noGrp="1"/>
          </p:cNvSpPr>
          <p:nvPr>
            <p:ph type="body" sz="quarter" idx="26"/>
          </p:nvPr>
        </p:nvSpPr>
        <p:spPr>
          <a:xfrm>
            <a:off x="170822" y="838922"/>
            <a:ext cx="12020421" cy="5482498"/>
          </a:xfrm>
        </p:spPr>
        <p:txBody>
          <a:bodyPr lIns="91440" tIns="45720" rIns="91440" bIns="45720" anchor="t"/>
          <a:lstStyle/>
          <a:p>
            <a:pPr marL="0" indent="0">
              <a:buNone/>
              <a:tabLst>
                <a:tab pos="457200" algn="l"/>
              </a:tabLst>
            </a:pPr>
            <a:r>
              <a:rPr lang="en-US" sz="2200" b="1">
                <a:latin typeface="Arial"/>
                <a:cs typeface="Arial"/>
              </a:rPr>
              <a:t>Lorna Notsch, Senior Content Management Analyst, Sage </a:t>
            </a:r>
          </a:p>
          <a:p>
            <a:pPr marL="101600" indent="0">
              <a:buNone/>
            </a:pPr>
            <a:r>
              <a:rPr lang="en-US" sz="2200">
                <a:latin typeface="Arial"/>
                <a:cs typeface="Arial"/>
              </a:rPr>
              <a:t>Lorna lives in Washington, DC, and has worked for Sage Publishing for more than 20 years, with a focus on digital accessibility for the last 13. She is a Department of Homeland Security Trusted Tester and an IAAP Certified Professional in Web Accessibility. When not working, she loves to take advantage of all the amazing cultural opportunities DC offers. She also loves to travel, read, and mother her houseplants.</a:t>
            </a:r>
          </a:p>
          <a:p>
            <a:pPr marL="101600" indent="0">
              <a:buNone/>
            </a:pPr>
            <a:endParaRPr lang="en-US" sz="2200">
              <a:latin typeface="Arial"/>
              <a:cs typeface="Arial"/>
            </a:endParaRPr>
          </a:p>
          <a:p>
            <a:pPr marL="0" indent="0">
              <a:buNone/>
            </a:pPr>
            <a:r>
              <a:rPr lang="en-US" sz="2200" b="1">
                <a:latin typeface="Arial"/>
                <a:cs typeface="Arial"/>
              </a:rPr>
              <a:t>Crista Earl, Principal Accessibility Consultant, Tech for All (TFA)</a:t>
            </a:r>
          </a:p>
          <a:p>
            <a:pPr marL="101600" indent="0">
              <a:buNone/>
            </a:pPr>
            <a:r>
              <a:rPr lang="en-US" sz="2200">
                <a:latin typeface="Arial"/>
                <a:cs typeface="Arial"/>
              </a:rPr>
              <a:t>Crista is a senior member of the Tech for All (TFA) consulting team, leading non-visual accessibility evaluations of software, website, mobile, and integrated hardware and software products. She brings over 30 years of experience in design, development, and testing of accessible information and communication technology. Crista has helped organizations in a variety of industries, including higher education, finance, and publishing. In her previous role as Director of Web Operations for the American Foundation for the Blind (AFB), Crista oversaw a team of developers, database administrators, content managers, and social media professionals to develop and expand several accessible websites and software applications.</a:t>
            </a:r>
            <a:endParaRPr lang="en-GB" sz="2200">
              <a:latin typeface="Arial"/>
              <a:cs typeface="Arial"/>
            </a:endParaRPr>
          </a:p>
          <a:p>
            <a:pPr marL="0" indent="0">
              <a:buNone/>
            </a:pPr>
            <a:endParaRPr lang="en-GB" sz="2000"/>
          </a:p>
        </p:txBody>
      </p:sp>
      <p:pic>
        <p:nvPicPr>
          <p:cNvPr id="3" name="Picture 2">
            <a:extLst>
              <a:ext uri="{FF2B5EF4-FFF2-40B4-BE49-F238E27FC236}">
                <a16:creationId xmlns:a16="http://schemas.microsoft.com/office/drawing/2014/main" id="{FF0A29AE-B48E-C1FB-23B5-2911CB8BF56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673303" y="6312603"/>
            <a:ext cx="1930309" cy="470836"/>
          </a:xfrm>
          <a:prstGeom prst="rect">
            <a:avLst/>
          </a:prstGeom>
          <a:noFill/>
          <a:ln>
            <a:noFill/>
          </a:ln>
        </p:spPr>
      </p:pic>
    </p:spTree>
    <p:extLst>
      <p:ext uri="{BB962C8B-B14F-4D97-AF65-F5344CB8AC3E}">
        <p14:creationId xmlns:p14="http://schemas.microsoft.com/office/powerpoint/2010/main" val="243914758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276044" y="822078"/>
            <a:ext cx="11226361" cy="545790"/>
          </a:xfrm>
        </p:spPr>
        <p:txBody>
          <a:bodyPr/>
          <a:lstStyle/>
          <a:p>
            <a:r>
              <a:rPr lang="en-GB" b="1">
                <a:latin typeface="Arial" panose="020B0604020202020204" pitchFamily="34" charset="0"/>
                <a:cs typeface="Arial" panose="020B0604020202020204" pitchFamily="34" charset="0"/>
              </a:rPr>
              <a:t>Who Is Tech For All?</a:t>
            </a: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276044" y="1938731"/>
            <a:ext cx="1191595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800">
                <a:effectLst/>
                <a:latin typeface="Arial" panose="020B0604020202020204" pitchFamily="34" charset="0"/>
                <a:ea typeface="Aptos" panose="020B0004020202020204" pitchFamily="34" charset="0"/>
                <a:cs typeface="Arial" panose="020B0604020202020204" pitchFamily="34" charset="0"/>
              </a:rPr>
              <a:t>Since 2001, Tech for All (TFA) has been at the forefront of solving the most complex software and hardware inclusion challenges. We are pioneers who contributed to the creation of Section 508 of the Rehabilitation Amendment Act of 1998. </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800">
                <a:effectLst/>
                <a:latin typeface="Arial" panose="020B0604020202020204" pitchFamily="34" charset="0"/>
                <a:ea typeface="Aptos" panose="020B0004020202020204" pitchFamily="34" charset="0"/>
                <a:cs typeface="Arial" panose="020B0604020202020204" pitchFamily="34" charset="0"/>
              </a:rPr>
              <a:t>Today, we continue to help organizations identify the applicable standards for their products or services. We provide the technical assessments and guidance necessary to achieve a truly accessible experience for all users.</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BE0B795-FD94-4A75-F76C-E29A386FDD4B}"/>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4429701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276044" y="856584"/>
            <a:ext cx="11226361" cy="545790"/>
          </a:xfrm>
        </p:spPr>
        <p:txBody>
          <a:bodyPr/>
          <a:lstStyle/>
          <a:p>
            <a:r>
              <a:rPr lang="en-GB" b="1">
                <a:latin typeface="Arial" panose="020B0604020202020204" pitchFamily="34" charset="0"/>
                <a:cs typeface="Arial" panose="020B0604020202020204" pitchFamily="34" charset="0"/>
              </a:rPr>
              <a:t>Who Is Sage?</a:t>
            </a: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276044" y="1507844"/>
            <a:ext cx="1191595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800">
                <a:latin typeface="Arial"/>
                <a:cs typeface="Arial"/>
              </a:rPr>
              <a:t>Sage is an independent academic publisher that publishes books, journals, and other resources in a variety of subject areas, with a focus on the social and behavioral sciences.</a:t>
            </a:r>
          </a:p>
          <a:p>
            <a:pPr marL="0" indent="0" defTabSz="914400" eaLnBrk="0" fontAlgn="base" hangingPunct="0">
              <a:spcBef>
                <a:spcPct val="0"/>
              </a:spcBef>
              <a:spcAft>
                <a:spcPct val="0"/>
              </a:spcAft>
              <a:buClrTx/>
              <a:buNone/>
            </a:pPr>
            <a:endParaRPr lang="en-US" sz="2800">
              <a:latin typeface="Arial"/>
              <a:cs typeface="Arial"/>
            </a:endParaRPr>
          </a:p>
          <a:p>
            <a:pPr marL="0" marR="0" lvl="0" indent="0" algn="l" defTabSz="914400">
              <a:lnSpc>
                <a:spcPct val="100000"/>
              </a:lnSpc>
              <a:spcBef>
                <a:spcPct val="0"/>
              </a:spcBef>
              <a:spcAft>
                <a:spcPct val="0"/>
              </a:spcAft>
              <a:buClrTx/>
              <a:buSzTx/>
              <a:buFontTx/>
              <a:buNone/>
              <a:tabLst/>
            </a:pPr>
            <a:r>
              <a:rPr lang="en-US" sz="2800">
                <a:latin typeface="Arial"/>
                <a:cs typeface="Arial"/>
              </a:rPr>
              <a:t>Founded in 1965 by Sara Miller McCune with a single journal, Sage now publishes more than a thousand and is the fifth largest journal publisher in the world. </a:t>
            </a:r>
            <a:endParaRPr lang="en-US" sz="280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a:latin typeface="Arial"/>
                <a:cs typeface="Arial"/>
              </a:rPr>
              <a:t>Sage also publishes other materials including textbooks, business cases, datasets, videos, and </a:t>
            </a:r>
            <a:r>
              <a:rPr lang="en-US" altLang="en-US" sz="2800" i="1">
                <a:latin typeface="Arial"/>
                <a:cs typeface="Arial"/>
              </a:rPr>
              <a:t>online courses</a:t>
            </a:r>
            <a:r>
              <a:rPr lang="en-US" altLang="en-US" sz="2800">
                <a:latin typeface="Arial"/>
                <a:cs typeface="Arial"/>
              </a:rPr>
              <a:t>.</a:t>
            </a:r>
            <a:endParaRPr lang="en-US" altLang="en-US" sz="2800" b="0" i="0" u="none" strike="noStrike" cap="none" normalizeH="0" baseline="0">
              <a:ln>
                <a:noFill/>
              </a:ln>
              <a:solidFill>
                <a:schemeClr val="tx1"/>
              </a:solidFill>
              <a:effectLst/>
              <a:latin typeface="Arial"/>
              <a:cs typeface="Arial"/>
            </a:endParaRPr>
          </a:p>
        </p:txBody>
      </p:sp>
      <p:pic>
        <p:nvPicPr>
          <p:cNvPr id="4" name="Picture 3">
            <a:extLst>
              <a:ext uri="{FF2B5EF4-FFF2-40B4-BE49-F238E27FC236}">
                <a16:creationId xmlns:a16="http://schemas.microsoft.com/office/drawing/2014/main" id="{EE409D48-38DD-B5AF-21C7-C28021E6AC36}"/>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137904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219055" y="474632"/>
            <a:ext cx="11226361" cy="545790"/>
          </a:xfrm>
        </p:spPr>
        <p:txBody>
          <a:bodyPr/>
          <a:lstStyle/>
          <a:p>
            <a:r>
              <a:rPr lang="en-GB" b="1">
                <a:latin typeface="Arial" panose="020B0604020202020204" pitchFamily="34" charset="0"/>
                <a:cs typeface="Arial" panose="020B0604020202020204" pitchFamily="34" charset="0"/>
              </a:rPr>
              <a:t>Accessibility at Sage: Internally</a:t>
            </a: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219055" y="1436373"/>
            <a:ext cx="1111944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800">
                <a:latin typeface="Arial" panose="020B0604020202020204" pitchFamily="34" charset="0"/>
                <a:cs typeface="Arial" panose="020B0604020202020204" pitchFamily="34" charset="0"/>
              </a:rPr>
              <a:t>Sage began its journey in digital accessibility in 2013 and has since:</a:t>
            </a:r>
          </a:p>
          <a:p>
            <a:pPr marL="0" marR="0" lvl="0" indent="0" algn="l" defTabSz="914400" rtl="0" eaLnBrk="0" fontAlgn="base" latinLnBrk="0" hangingPunct="0">
              <a:lnSpc>
                <a:spcPct val="100000"/>
              </a:lnSpc>
              <a:spcBef>
                <a:spcPct val="0"/>
              </a:spcBef>
              <a:spcAft>
                <a:spcPct val="0"/>
              </a:spcAft>
              <a:buClrTx/>
              <a:buSzTx/>
              <a:buFontTx/>
              <a:buNone/>
              <a:tabLst/>
            </a:pPr>
            <a:endParaRPr lang="en-US" sz="2800">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en-US" sz="2800">
                <a:latin typeface="Arial" panose="020B0604020202020204" pitchFamily="34" charset="0"/>
                <a:cs typeface="Arial" panose="020B0604020202020204" pitchFamily="34" charset="0"/>
              </a:rPr>
              <a:t>Conducted extensive internal education and training sessions, including an accessibility “bootcamp”.</a:t>
            </a:r>
          </a:p>
          <a:p>
            <a:pPr marR="0" lvl="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Formed a company-wide voluntary Accessibility Working Group (AWG).</a:t>
            </a:r>
          </a:p>
          <a:p>
            <a:pPr marR="0" lvl="0" algn="l" defTabSz="914400" rtl="0" eaLnBrk="0" fontAlgn="base" latinLnBrk="0" hangingPunct="0">
              <a:lnSpc>
                <a:spcPct val="100000"/>
              </a:lnSpc>
              <a:spcBef>
                <a:spcPct val="0"/>
              </a:spcBef>
              <a:spcAft>
                <a:spcPct val="0"/>
              </a:spcAft>
              <a:buClrTx/>
              <a:buSzTx/>
              <a:tabLst/>
            </a:pPr>
            <a:r>
              <a:rPr lang="en-US" altLang="en-US" sz="2800">
                <a:latin typeface="Arial" panose="020B0604020202020204" pitchFamily="34" charset="0"/>
                <a:cs typeface="Arial" panose="020B0604020202020204" pitchFamily="34" charset="0"/>
              </a:rPr>
              <a:t>Begun product testing with individuals with disabilities.</a:t>
            </a:r>
          </a:p>
          <a:p>
            <a:pPr marR="0" lvl="0" algn="l" defTabSz="914400" rtl="0" eaLnBrk="0" fontAlgn="base" latinLnBrk="0" hangingPunct="0">
              <a:lnSpc>
                <a:spcPct val="100000"/>
              </a:lnSpc>
              <a:spcBef>
                <a:spcPct val="0"/>
              </a:spcBef>
              <a:spcAft>
                <a:spcPct val="0"/>
              </a:spcAft>
              <a:buClrTx/>
              <a:buSzTx/>
              <a:tabLst/>
            </a:pPr>
            <a:r>
              <a:rPr lang="en-US" altLang="en-US" sz="2800">
                <a:latin typeface="Arial" panose="020B0604020202020204" pitchFamily="34" charset="0"/>
                <a:cs typeface="Arial" panose="020B0604020202020204" pitchFamily="34" charset="0"/>
              </a:rPr>
              <a:t>Incorporated accessibility maturity as part of a user experience scorecard.</a:t>
            </a:r>
          </a:p>
          <a:p>
            <a:pPr marR="0" lvl="0" algn="l" defTabSz="914400" rtl="0" eaLnBrk="0" fontAlgn="base" latinLnBrk="0" hangingPunct="0">
              <a:lnSpc>
                <a:spcPct val="100000"/>
              </a:lnSpc>
              <a:spcBef>
                <a:spcPct val="0"/>
              </a:spcBef>
              <a:spcAft>
                <a:spcPct val="0"/>
              </a:spcAft>
              <a:buClrTx/>
              <a:buSzTx/>
              <a:tabLst/>
            </a:pPr>
            <a:r>
              <a:rPr lang="en-US" altLang="en-US" sz="2800">
                <a:latin typeface="Arial" panose="020B0604020202020204" pitchFamily="34" charset="0"/>
                <a:cs typeface="Arial" panose="020B0604020202020204" pitchFamily="34" charset="0"/>
              </a:rPr>
              <a:t>Begun assessing the accessibility of our internal systems.</a:t>
            </a:r>
          </a:p>
        </p:txBody>
      </p:sp>
      <p:pic>
        <p:nvPicPr>
          <p:cNvPr id="4" name="Picture 3">
            <a:extLst>
              <a:ext uri="{FF2B5EF4-FFF2-40B4-BE49-F238E27FC236}">
                <a16:creationId xmlns:a16="http://schemas.microsoft.com/office/drawing/2014/main" id="{3B52E7C4-4EF6-6E24-4B59-F25B75EAB087}"/>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811812059"/>
      </p:ext>
    </p:extLst>
  </p:cSld>
  <p:clrMapOvr>
    <a:masterClrMapping/>
  </p:clrMapOvr>
  <p:transition spd="med"/>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F78A-CD27-E4B5-3AB4-4B9A6682B304}"/>
              </a:ext>
            </a:extLst>
          </p:cNvPr>
          <p:cNvSpPr>
            <a:spLocks noGrp="1"/>
          </p:cNvSpPr>
          <p:nvPr>
            <p:ph type="title"/>
          </p:nvPr>
        </p:nvSpPr>
        <p:spPr>
          <a:xfrm>
            <a:off x="112143" y="279416"/>
            <a:ext cx="11226361" cy="545790"/>
          </a:xfrm>
        </p:spPr>
        <p:txBody>
          <a:bodyPr/>
          <a:lstStyle/>
          <a:p>
            <a:r>
              <a:rPr lang="en-GB" b="1">
                <a:latin typeface="Arial" panose="020B0604020202020204" pitchFamily="34" charset="0"/>
                <a:cs typeface="Arial" panose="020B0604020202020204" pitchFamily="34" charset="0"/>
              </a:rPr>
              <a:t>Accessibility at Sage: External-Facing</a:t>
            </a:r>
          </a:p>
        </p:txBody>
      </p:sp>
      <p:sp>
        <p:nvSpPr>
          <p:cNvPr id="3" name="Rectangle 1">
            <a:extLst>
              <a:ext uri="{FF2B5EF4-FFF2-40B4-BE49-F238E27FC236}">
                <a16:creationId xmlns:a16="http://schemas.microsoft.com/office/drawing/2014/main" id="{ABDC7D98-CD42-8B3D-BFE5-2B0490D1A858}"/>
              </a:ext>
            </a:extLst>
          </p:cNvPr>
          <p:cNvSpPr>
            <a:spLocks noGrp="1" noChangeArrowheads="1"/>
          </p:cNvSpPr>
          <p:nvPr>
            <p:ph type="body" sz="quarter" idx="26"/>
          </p:nvPr>
        </p:nvSpPr>
        <p:spPr bwMode="auto">
          <a:xfrm>
            <a:off x="112143" y="944791"/>
            <a:ext cx="1207985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buClrTx/>
            </a:pPr>
            <a:r>
              <a:rPr lang="en-US" altLang="en-US" sz="2800">
                <a:latin typeface="Arial"/>
                <a:cs typeface="Arial"/>
              </a:rPr>
              <a:t>Introduced closed captioning and audio descriptions for most of our products.</a:t>
            </a:r>
          </a:p>
          <a:p>
            <a:pPr defTabSz="914400" eaLnBrk="0" fontAlgn="base" hangingPunct="0">
              <a:spcBef>
                <a:spcPct val="0"/>
              </a:spcBef>
              <a:spcAft>
                <a:spcPct val="0"/>
              </a:spcAft>
              <a:buClrTx/>
            </a:pPr>
            <a:r>
              <a:rPr kumimoji="0" lang="en-US" altLang="en-US" sz="2800" b="0" i="0" u="none" strike="noStrike" cap="none" normalizeH="0" baseline="0">
                <a:ln>
                  <a:noFill/>
                </a:ln>
                <a:effectLst/>
                <a:latin typeface="Arial"/>
                <a:cs typeface="Arial"/>
              </a:rPr>
              <a:t>Partnered with TFA.</a:t>
            </a:r>
            <a:endParaRPr lang="en-US" altLang="en-US" sz="2800" b="0" i="0" u="none" strike="noStrike" cap="none" normalizeH="0" baseline="0">
              <a:ln>
                <a:noFill/>
              </a:ln>
              <a:effectLst/>
              <a:latin typeface="Arial"/>
              <a:cs typeface="Arial"/>
            </a:endParaRPr>
          </a:p>
          <a:p>
            <a:pPr defTabSz="914400" eaLnBrk="0" fontAlgn="base" hangingPunct="0">
              <a:spcBef>
                <a:spcPct val="0"/>
              </a:spcBef>
              <a:spcAft>
                <a:spcPct val="0"/>
              </a:spcAft>
              <a:buClrTx/>
            </a:pPr>
            <a:r>
              <a:rPr kumimoji="0" lang="en-US" altLang="en-US" sz="2800" b="0" i="0" u="none" strike="noStrike" cap="none" normalizeH="0" baseline="0">
                <a:ln>
                  <a:noFill/>
                </a:ln>
                <a:effectLst/>
                <a:latin typeface="Arial"/>
                <a:cs typeface="Arial"/>
              </a:rPr>
              <a:t>Created VPATs for most </a:t>
            </a:r>
            <a:r>
              <a:rPr lang="en-US" altLang="en-US" sz="2800">
                <a:latin typeface="Arial"/>
                <a:cs typeface="Arial"/>
              </a:rPr>
              <a:t>of external-facing products.</a:t>
            </a:r>
          </a:p>
          <a:p>
            <a:pPr marR="0" lvl="0" algn="l" defTabSz="914400" rtl="0" eaLnBrk="0" fontAlgn="base" latinLnBrk="0" hangingPunct="0">
              <a:lnSpc>
                <a:spcPct val="100000"/>
              </a:lnSpc>
              <a:spcBef>
                <a:spcPct val="0"/>
              </a:spcBef>
              <a:spcAft>
                <a:spcPct val="0"/>
              </a:spcAft>
              <a:buClrTx/>
              <a:buSzTx/>
              <a:tabLst/>
            </a:pPr>
            <a:r>
              <a:rPr lang="en-US" altLang="en-US" sz="2800">
                <a:latin typeface="Arial"/>
                <a:cs typeface="Arial"/>
              </a:rPr>
              <a:t>Received ASPIRE accreditation for the accessibility statements of four Sage products.</a:t>
            </a:r>
            <a:endParaRPr lang="en-US" altLang="en-US" sz="2800" b="0" i="0" u="none" strike="noStrike" cap="none" normalizeH="0" baseline="0">
              <a:ln>
                <a:noFill/>
              </a:ln>
              <a:solidFill>
                <a:schemeClr val="tx1"/>
              </a:solidFill>
              <a:effectLst/>
              <a:latin typeface="Arial"/>
              <a:cs typeface="Arial"/>
            </a:endParaRPr>
          </a:p>
          <a:p>
            <a:pPr marR="0" lvl="0" algn="l" defTabSz="914400" rtl="0" eaLnBrk="0" fontAlgn="base" latinLnBrk="0" hangingPunct="0">
              <a:lnSpc>
                <a:spcPct val="100000"/>
              </a:lnSpc>
              <a:spcBef>
                <a:spcPct val="0"/>
              </a:spcBef>
              <a:spcAft>
                <a:spcPct val="0"/>
              </a:spcAft>
              <a:buClrTx/>
              <a:buSzTx/>
              <a:tabLst/>
            </a:pPr>
            <a:r>
              <a:rPr lang="en-US" altLang="en-US" sz="2800">
                <a:latin typeface="Arial"/>
                <a:cs typeface="Arial"/>
              </a:rPr>
              <a:t>Joined the Accessible Book Consortium’s Charter for Accessible Publishing.</a:t>
            </a:r>
          </a:p>
          <a:p>
            <a:pPr marR="0" lvl="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a:ln>
                  <a:noFill/>
                </a:ln>
                <a:effectLst/>
                <a:latin typeface="Arial"/>
                <a:cs typeface="Arial"/>
              </a:rPr>
              <a:t>Joine</a:t>
            </a:r>
            <a:r>
              <a:rPr lang="en-US" altLang="en-US" sz="2800">
                <a:latin typeface="Arial"/>
                <a:cs typeface="Arial"/>
              </a:rPr>
              <a:t>d the Publishing Accessible Action Group’s Accessible Publishing Charter.</a:t>
            </a:r>
          </a:p>
          <a:p>
            <a:pPr marR="0" lvl="0" algn="l" defTabSz="914400" rtl="0" eaLnBrk="0" fontAlgn="base" latinLnBrk="0" hangingPunct="0">
              <a:lnSpc>
                <a:spcPct val="100000"/>
              </a:lnSpc>
              <a:spcBef>
                <a:spcPct val="0"/>
              </a:spcBef>
              <a:spcAft>
                <a:spcPct val="0"/>
              </a:spcAft>
              <a:buClrTx/>
              <a:buSzTx/>
              <a:tabLst/>
            </a:pPr>
            <a:r>
              <a:rPr lang="en-US" altLang="en-US" sz="2800">
                <a:latin typeface="Arial"/>
                <a:cs typeface="Arial"/>
              </a:rPr>
              <a:t>Received certification from Benetech’s Global Certified Accessible program.</a:t>
            </a:r>
            <a:endParaRPr lang="en-US" altLang="en-US" sz="2800" b="0" i="0" u="none" strike="noStrike" cap="none" normalizeH="0" baseline="0">
              <a:ln>
                <a:noFill/>
              </a:ln>
              <a:solidFill>
                <a:schemeClr val="tx1"/>
              </a:solidFill>
              <a:effectLst/>
              <a:latin typeface="Arial"/>
              <a:cs typeface="Arial"/>
            </a:endParaRPr>
          </a:p>
        </p:txBody>
      </p:sp>
      <p:pic>
        <p:nvPicPr>
          <p:cNvPr id="4" name="Picture 3">
            <a:extLst>
              <a:ext uri="{FF2B5EF4-FFF2-40B4-BE49-F238E27FC236}">
                <a16:creationId xmlns:a16="http://schemas.microsoft.com/office/drawing/2014/main" id="{4A8C3E7F-6A89-260F-D5B0-137FB898B5A9}"/>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92574" y="6204293"/>
            <a:ext cx="1930309" cy="470836"/>
          </a:xfrm>
          <a:prstGeom prst="rect">
            <a:avLst/>
          </a:prstGeom>
          <a:noFill/>
          <a:ln>
            <a:noFill/>
          </a:ln>
        </p:spPr>
      </p:pic>
    </p:spTree>
    <p:extLst>
      <p:ext uri="{BB962C8B-B14F-4D97-AF65-F5344CB8AC3E}">
        <p14:creationId xmlns:p14="http://schemas.microsoft.com/office/powerpoint/2010/main" val="3923117007"/>
      </p:ext>
    </p:extLst>
  </p:cSld>
  <p:clrMapOvr>
    <a:masterClrMapping/>
  </p:clrMapOvr>
  <p:transition spd="med"/>
</p:sld>
</file>

<file path=ppt/theme/theme1.xml><?xml version="1.0" encoding="utf-8"?>
<a:theme xmlns:a="http://schemas.openxmlformats.org/drawingml/2006/main" name="Blue background">
  <a:themeElements>
    <a:clrScheme name="Sage">
      <a:dk1>
        <a:srgbClr val="000000"/>
      </a:dk1>
      <a:lt1>
        <a:srgbClr val="FFFFFF"/>
      </a:lt1>
      <a:dk2>
        <a:srgbClr val="348AF7"/>
      </a:dk2>
      <a:lt2>
        <a:srgbClr val="D9EEFF"/>
      </a:lt2>
      <a:accent1>
        <a:srgbClr val="00CCC5"/>
      </a:accent1>
      <a:accent2>
        <a:srgbClr val="001A69"/>
      </a:accent2>
      <a:accent3>
        <a:srgbClr val="348AF7"/>
      </a:accent3>
      <a:accent4>
        <a:srgbClr val="133296"/>
      </a:accent4>
      <a:accent5>
        <a:srgbClr val="6395DC"/>
      </a:accent5>
      <a:accent6>
        <a:srgbClr val="08A2AE"/>
      </a:accent6>
      <a:hlink>
        <a:srgbClr val="08C9C3"/>
      </a:hlink>
      <a:folHlink>
        <a:srgbClr val="001A69"/>
      </a:folHlink>
    </a:clrScheme>
    <a:fontScheme name="Sage Peak">
      <a:majorFont>
        <a:latin typeface="Sage Peak Bold"/>
        <a:ea typeface="Sage Peak Bold"/>
        <a:cs typeface="Sage Peak Bold"/>
      </a:majorFont>
      <a:minorFont>
        <a:latin typeface="Sage Peak Medium"/>
        <a:ea typeface="Sage Peak Medium"/>
        <a:cs typeface="Sage Peak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216000" tIns="216000" rIns="216000" bIns="2160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dirty="0" err="1" smtClean="0">
            <a:ln>
              <a:noFill/>
            </a:ln>
            <a:solidFill>
              <a:schemeClr val="tx1"/>
            </a:solidFill>
            <a:effectLst/>
            <a:uFillTx/>
            <a:latin typeface="+mn-lt"/>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defRPr kumimoji="0" sz="2400" b="0" i="0" u="none" strike="noStrike" cap="none" spc="0" normalizeH="0" baseline="0" dirty="0" err="1" smtClean="0">
            <a:ln>
              <a:noFill/>
            </a:ln>
            <a:solidFill>
              <a:schemeClr val="bg1"/>
            </a:solidFill>
            <a:effectLst/>
            <a:uFillTx/>
            <a:latin typeface="+mn-lt"/>
            <a:ea typeface="Helvetica Neue"/>
            <a:cs typeface="Helvetica Neue"/>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age PPT Template_Standard_new" id="{1C616001-C688-2848-8E77-9EE3C1529DE7}" vid="{1528B2D1-5BB1-9841-8D9F-702545D064D1}"/>
    </a:ext>
  </a:extLst>
</a:theme>
</file>

<file path=ppt/theme/theme2.xml><?xml version="1.0" encoding="utf-8"?>
<a:theme xmlns:a="http://schemas.openxmlformats.org/drawingml/2006/main" name="White background">
  <a:themeElements>
    <a:clrScheme name="Sage">
      <a:dk1>
        <a:srgbClr val="000000"/>
      </a:dk1>
      <a:lt1>
        <a:srgbClr val="FFFFFF"/>
      </a:lt1>
      <a:dk2>
        <a:srgbClr val="348AF7"/>
      </a:dk2>
      <a:lt2>
        <a:srgbClr val="D9EEFF"/>
      </a:lt2>
      <a:accent1>
        <a:srgbClr val="00CCC5"/>
      </a:accent1>
      <a:accent2>
        <a:srgbClr val="001A69"/>
      </a:accent2>
      <a:accent3>
        <a:srgbClr val="348AF7"/>
      </a:accent3>
      <a:accent4>
        <a:srgbClr val="133296"/>
      </a:accent4>
      <a:accent5>
        <a:srgbClr val="6395DC"/>
      </a:accent5>
      <a:accent6>
        <a:srgbClr val="08A2AE"/>
      </a:accent6>
      <a:hlink>
        <a:srgbClr val="08C9C3"/>
      </a:hlink>
      <a:folHlink>
        <a:srgbClr val="001A69"/>
      </a:folHlink>
    </a:clrScheme>
    <a:fontScheme name="Sage Peak">
      <a:majorFont>
        <a:latin typeface="Sage Peak Bold"/>
        <a:ea typeface="Sage Peak Bold"/>
        <a:cs typeface="Sage Peak Bold"/>
      </a:majorFont>
      <a:minorFont>
        <a:latin typeface="Sage Peak Medium"/>
        <a:ea typeface="Sage Peak Medium"/>
        <a:cs typeface="Sage Peak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flat">
          <a:noFill/>
          <a:miter lim="400000"/>
        </a:ln>
        <a:effectLst/>
        <a:sp3d/>
      </a:spPr>
      <a:bodyPr rot="0" spcFirstLastPara="1" vertOverflow="overflow" horzOverflow="overflow" vert="horz" wrap="square" lIns="216000" tIns="216000" rIns="216000" bIns="2160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dirty="0" smtClean="0">
            <a:ln>
              <a:noFill/>
            </a:ln>
            <a:solidFill>
              <a:srgbClr val="FFFFFF"/>
            </a:solidFill>
            <a:effectLst/>
            <a:uFillTx/>
            <a:latin typeface="+mn-lt"/>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defRPr kumimoji="0" sz="2400" b="0" i="0" u="none" strike="noStrike" cap="none" spc="0" normalizeH="0" baseline="0" dirty="0" err="1" smtClean="0">
            <a:ln>
              <a:noFill/>
            </a:ln>
            <a:solidFill>
              <a:schemeClr val="tx1">
                <a:lumMod val="50000"/>
              </a:schemeClr>
            </a:solidFill>
            <a:effectLst/>
            <a:uFillTx/>
            <a:latin typeface="+mn-lt"/>
            <a:ea typeface="Helvetica Neue"/>
            <a:cs typeface="Helvetica Neue"/>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age PPT Template_Standard_new" id="{1C616001-C688-2848-8E77-9EE3C1529DE7}" vid="{11CDDA66-AF54-3240-BFF4-0BC596324E51}"/>
    </a:ext>
  </a:extLst>
</a:theme>
</file>

<file path=ppt/theme/theme3.xml><?xml version="1.0" encoding="utf-8"?>
<a:theme xmlns:a="http://schemas.openxmlformats.org/drawingml/2006/main" name="Light blue background ">
  <a:themeElements>
    <a:clrScheme name="Sage">
      <a:dk1>
        <a:srgbClr val="000000"/>
      </a:dk1>
      <a:lt1>
        <a:srgbClr val="FFFFFF"/>
      </a:lt1>
      <a:dk2>
        <a:srgbClr val="348AF7"/>
      </a:dk2>
      <a:lt2>
        <a:srgbClr val="D9EEFF"/>
      </a:lt2>
      <a:accent1>
        <a:srgbClr val="00CCC5"/>
      </a:accent1>
      <a:accent2>
        <a:srgbClr val="001A69"/>
      </a:accent2>
      <a:accent3>
        <a:srgbClr val="348AF7"/>
      </a:accent3>
      <a:accent4>
        <a:srgbClr val="133296"/>
      </a:accent4>
      <a:accent5>
        <a:srgbClr val="6395DC"/>
      </a:accent5>
      <a:accent6>
        <a:srgbClr val="08A2AE"/>
      </a:accent6>
      <a:hlink>
        <a:srgbClr val="08C9C3"/>
      </a:hlink>
      <a:folHlink>
        <a:srgbClr val="001A69"/>
      </a:folHlink>
    </a:clrScheme>
    <a:fontScheme name="Sage Peak">
      <a:majorFont>
        <a:latin typeface="Sage Peak Bold"/>
        <a:ea typeface="Sage Peak Bold"/>
        <a:cs typeface="Sage Peak Bold"/>
      </a:majorFont>
      <a:minorFont>
        <a:latin typeface="Sage Peak Medium"/>
        <a:ea typeface="Sage Peak Medium"/>
        <a:cs typeface="Sage Peak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flat">
          <a:noFill/>
          <a:miter lim="400000"/>
        </a:ln>
        <a:effectLst/>
        <a:sp3d/>
      </a:spPr>
      <a:bodyPr rot="0" spcFirstLastPara="1" vertOverflow="overflow" horzOverflow="overflow" vert="horz" wrap="square" lIns="216000" tIns="216000" rIns="216000" bIns="2160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dirty="0" smtClean="0">
            <a:ln>
              <a:noFill/>
            </a:ln>
            <a:solidFill>
              <a:srgbClr val="FFFFFF"/>
            </a:solidFill>
            <a:effectLst/>
            <a:uFillTx/>
            <a:latin typeface="+mn-lt"/>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825500" rtl="0" fontAlgn="auto" latinLnBrk="0" hangingPunct="0">
          <a:lnSpc>
            <a:spcPct val="100000"/>
          </a:lnSpc>
          <a:spcBef>
            <a:spcPts val="0"/>
          </a:spcBef>
          <a:spcAft>
            <a:spcPts val="0"/>
          </a:spcAft>
          <a:buClr>
            <a:schemeClr val="tx2"/>
          </a:buClr>
          <a:buSzTx/>
          <a:buFont typeface="Arial" panose="020B0604020202020204" pitchFamily="34" charset="0"/>
          <a:buNone/>
          <a:tabLst/>
          <a:defRPr kumimoji="0" sz="2400" b="0" i="0" u="none" strike="noStrike" cap="none" spc="0" normalizeH="0" baseline="0" dirty="0" err="1" smtClean="0">
            <a:ln>
              <a:noFill/>
            </a:ln>
            <a:solidFill>
              <a:schemeClr val="tx1">
                <a:lumMod val="50000"/>
              </a:schemeClr>
            </a:solidFill>
            <a:effectLst/>
            <a:uFillTx/>
            <a:latin typeface="+mn-lt"/>
            <a:ea typeface="Helvetica Neue"/>
            <a:cs typeface="Helvetica Neue"/>
            <a:sym typeface="Helvetica Neu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age PPT Template_Standard_new" id="{1C616001-C688-2848-8E77-9EE3C1529DE7}" vid="{F0486F33-C358-1644-8CAD-B6C419AC40E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8F2D674EE114D9FD6A1488C65D094" ma:contentTypeVersion="3" ma:contentTypeDescription="Create a new document." ma:contentTypeScope="" ma:versionID="317fcc26b35dc11bb8131d1c406fdaa0">
  <xsd:schema xmlns:xsd="http://www.w3.org/2001/XMLSchema" xmlns:xs="http://www.w3.org/2001/XMLSchema" xmlns:p="http://schemas.microsoft.com/office/2006/metadata/properties" xmlns:ns2="281889c5-e248-47c6-9d8e-6fde00702003" targetNamespace="http://schemas.microsoft.com/office/2006/metadata/properties" ma:root="true" ma:fieldsID="b41456b3ab178ac428562ccee3751345" ns2:_="">
    <xsd:import namespace="281889c5-e248-47c6-9d8e-6fde00702003"/>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889c5-e248-47c6-9d8e-6fde00702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ADF56-A97F-41E1-90F9-7CDA66ECD1D5}">
  <ds:schemaRefs>
    <ds:schemaRef ds:uri="281889c5-e248-47c6-9d8e-6fde007020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F792FE-D629-4B01-9495-ED697E0F47CB}">
  <ds:schemaRefs>
    <ds:schemaRef ds:uri="281889c5-e248-47c6-9d8e-6fde007020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AD05157-93AB-4BA3-9BF5-0D69F86C66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Sage PPT Template_Standard</Template>
  <Application>Microsoft Office PowerPoint</Application>
  <PresentationFormat>Widescreen</PresentationFormat>
  <Slides>41</Slides>
  <Notes>33</Notes>
  <HiddenSlides>3</HiddenSlide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Blue background</vt:lpstr>
      <vt:lpstr>White background</vt:lpstr>
      <vt:lpstr>Light blue background </vt:lpstr>
      <vt:lpstr>Accessibility Experiences of Developing Sage Campus</vt:lpstr>
      <vt:lpstr>Agenda</vt:lpstr>
      <vt:lpstr>Presenter Introductions and Company Information</vt:lpstr>
      <vt:lpstr>Who We Are</vt:lpstr>
      <vt:lpstr>Who We Are (continued)</vt:lpstr>
      <vt:lpstr>Who Is Tech For All?</vt:lpstr>
      <vt:lpstr>Who Is Sage?</vt:lpstr>
      <vt:lpstr>Accessibility at Sage: Internally</vt:lpstr>
      <vt:lpstr>Accessibility at Sage: External-Facing</vt:lpstr>
      <vt:lpstr>The Accessibility History of Sage Campus</vt:lpstr>
      <vt:lpstr>What Is Sage Campus?</vt:lpstr>
      <vt:lpstr>What Is Sage Campus? (continued)</vt:lpstr>
      <vt:lpstr>First Steps</vt:lpstr>
      <vt:lpstr>Initial Accessibility Evaluation</vt:lpstr>
      <vt:lpstr>Platform Work Prioritised</vt:lpstr>
      <vt:lpstr>Accessibility Remediation Timeline</vt:lpstr>
      <vt:lpstr>Part 1: Campus Internal Accessibility Work — Internal Audit</vt:lpstr>
      <vt:lpstr>Part 1: Campus Internal Accessibility Work — Action Plan</vt:lpstr>
      <vt:lpstr>Part 1: Campus Internal Accessibility Work — Activity Remediation</vt:lpstr>
      <vt:lpstr>Part 1: Campus Internal Accessibility Work — Remediation by the Numbers</vt:lpstr>
      <vt:lpstr>PowerPoint Presentation</vt:lpstr>
      <vt:lpstr>PowerPoint Presentation</vt:lpstr>
      <vt:lpstr>PowerPoint Presentation</vt:lpstr>
      <vt:lpstr>PowerPoint Presentation</vt:lpstr>
      <vt:lpstr>Part 1: Campus Internal Accessibility Work Completed</vt:lpstr>
      <vt:lpstr>PowerPoint Presentation</vt:lpstr>
      <vt:lpstr>PowerPoint Presentation</vt:lpstr>
      <vt:lpstr>Tech for All: Testing Sage Campus and the Results</vt:lpstr>
      <vt:lpstr>Testing Campus – Methodology</vt:lpstr>
      <vt:lpstr>Testing Campus – Methodology (cont’d)</vt:lpstr>
      <vt:lpstr>Testing Campus – Criteria</vt:lpstr>
      <vt:lpstr>Testing Campus – Demo</vt:lpstr>
      <vt:lpstr>Content Accessibility Remediation Plan for 2026</vt:lpstr>
      <vt:lpstr>Accessibility Remediation Timeline</vt:lpstr>
      <vt:lpstr>Part 2: Campus Accessibility Work</vt:lpstr>
      <vt:lpstr>Part 2: Campus Accessibility Work — Post-TFA Evaluation Plan</vt:lpstr>
      <vt:lpstr>Part 2: What About the Platform?</vt:lpstr>
      <vt:lpstr>Impact on User Groups and How to Build Accessibly</vt:lpstr>
      <vt:lpstr>When to Start Thinking about Accessibility</vt:lpstr>
      <vt:lpstr>How to Build Accessibly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Lorna Notsch</dc:creator>
  <cp:revision>3</cp:revision>
  <dcterms:created xsi:type="dcterms:W3CDTF">2024-10-21T09:53:29Z</dcterms:created>
  <dcterms:modified xsi:type="dcterms:W3CDTF">2025-10-30T12:26:21Z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0x010100FFE8F2D674EE114D9FD6A1488C65D094</vt:lpwstr>
  </property>
</Properties>
</file>