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8CD4C-BA48-607C-42D7-7B075096A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8B9FED-1A37-F3C6-32CC-9230E3009B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3EAD2-353C-8003-2BA8-DAEF9797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91FCD-3DE2-80C1-A957-0B1AA0F9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332CB-7F36-1B3D-E17C-320C8D48F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6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48F78-CF75-B093-7B2C-90BB50411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4D0100-31C9-048C-0799-C6BF3D6640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CD95-1E5A-BB20-12F0-109F0FD2B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67952-0534-54FB-2EE3-0D95860FF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AC9AB-4F35-CD2A-B56E-499277CA4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5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B0AF2C-DDB4-FBD8-71AD-9D64EDF9A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4B3D28-EDD8-9B87-2CB7-03E77A591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9C58B-630C-4749-3652-926D58690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44BC1-FCC6-9E92-7C63-6D6F88192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7CA09-F077-BC5B-2471-B4FA24C1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3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52AA5-A83D-8B6E-AE77-C49ADA675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B2AD5-918B-8034-AE18-8214C454D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1BE5B-2830-4C5C-7789-8B7C6EF2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FF2D7-B77A-C381-050F-825D9231C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3132F-81AC-051F-BF10-78AB3908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0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DBC60-F140-7858-DE43-24DE3CF41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A456A-546A-E32E-D709-5D5815282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D32A1-62DE-8F54-2B7B-4AE7F86CA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91D2-3C65-1CF9-F245-E4D6F588F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5B442-DD9D-8E0C-BEB8-C5D5BCD4E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4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31553-47C0-8344-AC1A-974C8B5C8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8A826-9029-E3CB-49B3-8B2F12769D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AFEE7D-7A2C-9374-6BF1-C51F3112A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29C59-7B67-A75E-75DB-D076A54B2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83B7B-64FA-5B71-145E-13C27BF7F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85603-AB38-C89C-2AB4-32D3ECDC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FB27B-87A5-BAD5-D855-93AD7BA37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F42C7-AF9F-582F-5394-68F537242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536AB3-749C-17E1-0DFB-F2FBE03ACD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03DEA7-913A-6B5A-8576-F76F22ADC3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4DE9F2-ED02-706F-4BEC-02F3949734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CF97B4-61F7-4DC1-9173-0EC81CC69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26A806-86F1-DC9F-C4E5-CAD48B44D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8D0362-FD00-C7A9-C924-4140DBDFD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39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9232-0BEC-6C17-612D-EA63E677B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35BED0-4AE1-9BD1-177C-30BAC4C1E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3C7AFC-9936-6ABF-71FA-3088DFAA1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0E231-93FC-0AB8-A003-FC3DF92E4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2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89CE3A-32B4-04DB-F3C7-D71D8DFB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DA511C-632C-5C98-6127-69EE35112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24BE8-7801-C56D-6D67-0D4B0F4BA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3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685A5-D590-00F7-0C31-2037447C3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41875-8E3B-4725-EE6C-1A09F085D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B36A47-0EC3-951D-6F92-58848C7D4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E1380-B78D-A9B2-EC43-C15251D7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BBA723-A3AD-EDBD-54D1-38F7BFB74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708B1-8B79-821B-6864-B716390A4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2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B327B-7F72-3613-4E9B-3B730BE55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061AFB-5E8E-42A0-4735-192BB50F3A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EEAD6A-E0E6-5F96-1F58-DF77C1BCC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69C9F-4B99-7D12-1566-915656E49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5AFD0-8186-BD6F-0C2D-D4233F672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57A9B-A10E-9A46-5350-0B9482DAB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7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4E7BB2-4614-9A00-CA8A-79C889C52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434B50-DB0E-FF47-0080-3BD0A1732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C81D2-DB38-FFE8-1FF4-314FC3EB5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B6EF7-4DBF-4AAE-8ED0-16EB5AD2E50D}" type="datetimeFigureOut">
              <a:rPr lang="en-US" smtClean="0"/>
              <a:t>3/16/2024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9FE15-179F-B6A2-DD68-2BEABC1AB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02256-1FBD-3C62-5DD4-50C7697285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99CB4-E6F4-478C-88B5-173B6AB43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6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BA02D-5B58-B387-E30A-AB5E05E46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039" y="5532434"/>
            <a:ext cx="6189617" cy="1325563"/>
          </a:xfrm>
        </p:spPr>
        <p:txBody>
          <a:bodyPr/>
          <a:lstStyle/>
          <a:p>
            <a:r>
              <a:rPr lang="en-US" dirty="0"/>
              <a:t>Water Cycle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339E92-4253-A488-38EC-9DFC7E910E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"/>
          <a:stretch/>
        </p:blipFill>
        <p:spPr>
          <a:xfrm>
            <a:off x="1789551" y="-1"/>
            <a:ext cx="8906158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2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5EA2B-BDA7-AD87-21FF-40EBF6271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recipitation falls in the form of rain, snow, fog, or hail and is absorbed through infiltration or directed via surface flow.">
            <a:extLst>
              <a:ext uri="{FF2B5EF4-FFF2-40B4-BE49-F238E27FC236}">
                <a16:creationId xmlns:a16="http://schemas.microsoft.com/office/drawing/2014/main" id="{DCD35130-B98A-1B71-FF71-1C8F77FAC9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17" b="44889"/>
          <a:stretch/>
        </p:blipFill>
        <p:spPr>
          <a:xfrm>
            <a:off x="1789551" y="0"/>
            <a:ext cx="2198976" cy="3779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AB6FAA-A086-154C-2F1F-03F3C57B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039" y="5532434"/>
            <a:ext cx="6189617" cy="1325563"/>
          </a:xfrm>
        </p:spPr>
        <p:txBody>
          <a:bodyPr/>
          <a:lstStyle/>
          <a:p>
            <a:r>
              <a:rPr lang="en-US" dirty="0"/>
              <a:t>Water Cycle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5C5B5D-6DD2-D61D-AA18-04E75B1439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11" r="75317"/>
          <a:stretch/>
        </p:blipFill>
        <p:spPr>
          <a:xfrm>
            <a:off x="1789551" y="3779520"/>
            <a:ext cx="2198976" cy="30784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3B7FF6-C84B-6A10-19EA-5FEC5F96DC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3" t="29079" r="47556" b="44889"/>
          <a:stretch/>
        </p:blipFill>
        <p:spPr>
          <a:xfrm>
            <a:off x="3988526" y="1994262"/>
            <a:ext cx="2473233" cy="17852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E785DED-4A36-6F7D-E1F2-3D78AD178E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3" r="47556" b="70920"/>
          <a:stretch/>
        </p:blipFill>
        <p:spPr>
          <a:xfrm>
            <a:off x="3988527" y="1"/>
            <a:ext cx="2473233" cy="19942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4FCE54-1091-F2EC-635A-658F82EC14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3" t="61841" r="47556" b="-1"/>
          <a:stretch/>
        </p:blipFill>
        <p:spPr>
          <a:xfrm>
            <a:off x="3988526" y="4241074"/>
            <a:ext cx="2473233" cy="26169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7A3DD9-0CBD-FA04-E759-D01AE508F8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4" t="55111" r="17449" b="-1"/>
          <a:stretch/>
        </p:blipFill>
        <p:spPr>
          <a:xfrm>
            <a:off x="6461759" y="3779517"/>
            <a:ext cx="2682241" cy="30784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D1CD75-25C9-7A50-C25F-847C0B6618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4" t="36825" r="27908" b="44889"/>
          <a:stretch/>
        </p:blipFill>
        <p:spPr>
          <a:xfrm>
            <a:off x="6461759" y="2525487"/>
            <a:ext cx="1750425" cy="12540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9D1FBA8-E770-8D52-615C-5140074C8A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91" t="29079" r="146" b="44889"/>
          <a:stretch/>
        </p:blipFill>
        <p:spPr>
          <a:xfrm>
            <a:off x="8212184" y="1994262"/>
            <a:ext cx="2473232" cy="17852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B446646-DA9C-4ED2-A143-C87A3F1385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51" t="55111" r="-245" b="-1"/>
          <a:stretch/>
        </p:blipFill>
        <p:spPr>
          <a:xfrm>
            <a:off x="9144000" y="3779520"/>
            <a:ext cx="1576252" cy="30784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7330A3-348B-77CE-1EE4-F02CF5E2CE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3" t="55111" r="47556" b="38159"/>
          <a:stretch/>
        </p:blipFill>
        <p:spPr>
          <a:xfrm>
            <a:off x="3988526" y="3779518"/>
            <a:ext cx="2473233" cy="4615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CC43CB5-A4A0-B8CC-AAF2-DD423A4070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4" r="27908" b="63175"/>
          <a:stretch/>
        </p:blipFill>
        <p:spPr>
          <a:xfrm>
            <a:off x="6461760" y="1"/>
            <a:ext cx="1750424" cy="252548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E8C25A3-D618-340B-3071-42B3658140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91" r="-244" b="70920"/>
          <a:stretch/>
        </p:blipFill>
        <p:spPr>
          <a:xfrm>
            <a:off x="8212184" y="1"/>
            <a:ext cx="2508068" cy="199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3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Water Cycle</vt:lpstr>
      <vt:lpstr>Water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Dax Castro</dc:creator>
  <cp:lastModifiedBy>Accessibility Unraveled</cp:lastModifiedBy>
  <cp:revision>5</cp:revision>
  <dcterms:created xsi:type="dcterms:W3CDTF">2022-06-27T12:29:11Z</dcterms:created>
  <dcterms:modified xsi:type="dcterms:W3CDTF">2024-03-17T06:07:23Z</dcterms:modified>
</cp:coreProperties>
</file>