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76" r:id="rId5"/>
    <p:sldMasterId id="2147483679" r:id="rId6"/>
    <p:sldMasterId id="2147483695" r:id="rId7"/>
    <p:sldMasterId id="2147483697" r:id="rId8"/>
  </p:sldMasterIdLst>
  <p:notesMasterIdLst>
    <p:notesMasterId r:id="rId51"/>
  </p:notesMasterIdLst>
  <p:sldIdLst>
    <p:sldId id="256" r:id="rId9"/>
    <p:sldId id="593" r:id="rId10"/>
    <p:sldId id="554" r:id="rId11"/>
    <p:sldId id="615" r:id="rId12"/>
    <p:sldId id="591" r:id="rId13"/>
    <p:sldId id="588" r:id="rId14"/>
    <p:sldId id="558" r:id="rId15"/>
    <p:sldId id="602" r:id="rId16"/>
    <p:sldId id="560" r:id="rId17"/>
    <p:sldId id="586" r:id="rId18"/>
    <p:sldId id="562" r:id="rId19"/>
    <p:sldId id="561" r:id="rId20"/>
    <p:sldId id="600" r:id="rId21"/>
    <p:sldId id="601" r:id="rId22"/>
    <p:sldId id="594" r:id="rId23"/>
    <p:sldId id="606" r:id="rId24"/>
    <p:sldId id="598" r:id="rId25"/>
    <p:sldId id="599" r:id="rId26"/>
    <p:sldId id="610" r:id="rId27"/>
    <p:sldId id="563" r:id="rId28"/>
    <p:sldId id="603" r:id="rId29"/>
    <p:sldId id="565" r:id="rId30"/>
    <p:sldId id="564" r:id="rId31"/>
    <p:sldId id="574" r:id="rId32"/>
    <p:sldId id="621" r:id="rId33"/>
    <p:sldId id="587" r:id="rId34"/>
    <p:sldId id="604" r:id="rId35"/>
    <p:sldId id="616" r:id="rId36"/>
    <p:sldId id="573" r:id="rId37"/>
    <p:sldId id="578" r:id="rId38"/>
    <p:sldId id="612" r:id="rId39"/>
    <p:sldId id="613" r:id="rId40"/>
    <p:sldId id="617" r:id="rId41"/>
    <p:sldId id="596" r:id="rId42"/>
    <p:sldId id="614" r:id="rId43"/>
    <p:sldId id="566" r:id="rId44"/>
    <p:sldId id="607" r:id="rId45"/>
    <p:sldId id="568" r:id="rId46"/>
    <p:sldId id="576" r:id="rId47"/>
    <p:sldId id="609" r:id="rId48"/>
    <p:sldId id="620" r:id="rId49"/>
    <p:sldId id="61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27101-DB65-44AF-8CB8-9C5F2F2038FD}" v="9" dt="2024-11-13T20:07:33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76" autoAdjust="0"/>
  </p:normalViewPr>
  <p:slideViewPr>
    <p:cSldViewPr snapToGrid="0">
      <p:cViewPr varScale="1">
        <p:scale>
          <a:sx n="50" d="100"/>
          <a:sy n="50" d="100"/>
        </p:scale>
        <p:origin x="11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microsoft.com/office/2015/10/relationships/revisionInfo" Target="revisionInfo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kelberry, Robin" userId="5802d6f2-6411-4dca-ae75-33798d10a052" providerId="ADAL" clId="{B8627101-DB65-44AF-8CB8-9C5F2F2038FD}"/>
    <pc:docChg chg="undo custSel addSld delSld modSld delSection modSection">
      <pc:chgData name="Eckelberry, Robin" userId="5802d6f2-6411-4dca-ae75-33798d10a052" providerId="ADAL" clId="{B8627101-DB65-44AF-8CB8-9C5F2F2038FD}" dt="2024-11-13T20:20:30.941" v="595" actId="20577"/>
      <pc:docMkLst>
        <pc:docMk/>
      </pc:docMkLst>
      <pc:sldChg chg="modNotes">
        <pc:chgData name="Eckelberry, Robin" userId="5802d6f2-6411-4dca-ae75-33798d10a052" providerId="ADAL" clId="{B8627101-DB65-44AF-8CB8-9C5F2F2038FD}" dt="2024-11-11T18:55:09.821" v="96" actId="368"/>
        <pc:sldMkLst>
          <pc:docMk/>
          <pc:sldMk cId="1546486833" sldId="256"/>
        </pc:sldMkLst>
      </pc:sldChg>
      <pc:sldChg chg="del">
        <pc:chgData name="Eckelberry, Robin" userId="5802d6f2-6411-4dca-ae75-33798d10a052" providerId="ADAL" clId="{B8627101-DB65-44AF-8CB8-9C5F2F2038FD}" dt="2024-11-11T18:48:44.137" v="5" actId="2696"/>
        <pc:sldMkLst>
          <pc:docMk/>
          <pc:sldMk cId="1834104868" sldId="257"/>
        </pc:sldMkLst>
      </pc:sldChg>
      <pc:sldChg chg="del">
        <pc:chgData name="Eckelberry, Robin" userId="5802d6f2-6411-4dca-ae75-33798d10a052" providerId="ADAL" clId="{B8627101-DB65-44AF-8CB8-9C5F2F2038FD}" dt="2024-11-11T18:48:52.208" v="6" actId="18676"/>
        <pc:sldMkLst>
          <pc:docMk/>
          <pc:sldMk cId="1242458517" sldId="552"/>
        </pc:sldMkLst>
      </pc:sldChg>
      <pc:sldChg chg="del">
        <pc:chgData name="Eckelberry, Robin" userId="5802d6f2-6411-4dca-ae75-33798d10a052" providerId="ADAL" clId="{B8627101-DB65-44AF-8CB8-9C5F2F2038FD}" dt="2024-11-11T18:48:52.208" v="6" actId="18676"/>
        <pc:sldMkLst>
          <pc:docMk/>
          <pc:sldMk cId="1688173983" sldId="553"/>
        </pc:sldMkLst>
      </pc:sldChg>
      <pc:sldChg chg="modSp mod modNotes">
        <pc:chgData name="Eckelberry, Robin" userId="5802d6f2-6411-4dca-ae75-33798d10a052" providerId="ADAL" clId="{B8627101-DB65-44AF-8CB8-9C5F2F2038FD}" dt="2024-11-11T18:55:09.838" v="100" actId="368"/>
        <pc:sldMkLst>
          <pc:docMk/>
          <pc:sldMk cId="1398937259" sldId="554"/>
        </pc:sldMkLst>
        <pc:spChg chg="mod">
          <ac:chgData name="Eckelberry, Robin" userId="5802d6f2-6411-4dca-ae75-33798d10a052" providerId="ADAL" clId="{B8627101-DB65-44AF-8CB8-9C5F2F2038FD}" dt="2024-11-11T18:48:16.040" v="4" actId="20577"/>
          <ac:spMkLst>
            <pc:docMk/>
            <pc:sldMk cId="1398937259" sldId="554"/>
            <ac:spMk id="6" creationId="{1603E362-D717-B336-43FA-AF818010E35A}"/>
          </ac:spMkLst>
        </pc:spChg>
      </pc:sldChg>
      <pc:sldChg chg="del">
        <pc:chgData name="Eckelberry, Robin" userId="5802d6f2-6411-4dca-ae75-33798d10a052" providerId="ADAL" clId="{B8627101-DB65-44AF-8CB8-9C5F2F2038FD}" dt="2024-11-11T18:48:58.315" v="7" actId="2696"/>
        <pc:sldMkLst>
          <pc:docMk/>
          <pc:sldMk cId="3450814413" sldId="555"/>
        </pc:sldMkLst>
      </pc:sldChg>
      <pc:sldChg chg="del">
        <pc:chgData name="Eckelberry, Robin" userId="5802d6f2-6411-4dca-ae75-33798d10a052" providerId="ADAL" clId="{B8627101-DB65-44AF-8CB8-9C5F2F2038FD}" dt="2024-11-11T18:48:58.315" v="7" actId="2696"/>
        <pc:sldMkLst>
          <pc:docMk/>
          <pc:sldMk cId="954463260" sldId="556"/>
        </pc:sldMkLst>
      </pc:sldChg>
      <pc:sldChg chg="del">
        <pc:chgData name="Eckelberry, Robin" userId="5802d6f2-6411-4dca-ae75-33798d10a052" providerId="ADAL" clId="{B8627101-DB65-44AF-8CB8-9C5F2F2038FD}" dt="2024-11-11T18:48:58.315" v="7" actId="2696"/>
        <pc:sldMkLst>
          <pc:docMk/>
          <pc:sldMk cId="3782901967" sldId="557"/>
        </pc:sldMkLst>
      </pc:sldChg>
      <pc:sldChg chg="modNotes">
        <pc:chgData name="Eckelberry, Robin" userId="5802d6f2-6411-4dca-ae75-33798d10a052" providerId="ADAL" clId="{B8627101-DB65-44AF-8CB8-9C5F2F2038FD}" dt="2024-11-11T18:55:09.870" v="106" actId="368"/>
        <pc:sldMkLst>
          <pc:docMk/>
          <pc:sldMk cId="3984145090" sldId="558"/>
        </pc:sldMkLst>
      </pc:sldChg>
      <pc:sldChg chg="modNotes">
        <pc:chgData name="Eckelberry, Robin" userId="5802d6f2-6411-4dca-ae75-33798d10a052" providerId="ADAL" clId="{B8627101-DB65-44AF-8CB8-9C5F2F2038FD}" dt="2024-11-11T18:55:09.885" v="110" actId="368"/>
        <pc:sldMkLst>
          <pc:docMk/>
          <pc:sldMk cId="3906211021" sldId="560"/>
        </pc:sldMkLst>
      </pc:sldChg>
      <pc:sldChg chg="add del mod modShow modNotes">
        <pc:chgData name="Eckelberry, Robin" userId="5802d6f2-6411-4dca-ae75-33798d10a052" providerId="ADAL" clId="{B8627101-DB65-44AF-8CB8-9C5F2F2038FD}" dt="2024-11-11T18:55:09.907" v="114" actId="368"/>
        <pc:sldMkLst>
          <pc:docMk/>
          <pc:sldMk cId="3156299375" sldId="561"/>
        </pc:sldMkLst>
      </pc:sldChg>
      <pc:sldChg chg="modSp mod modNotes">
        <pc:chgData name="Eckelberry, Robin" userId="5802d6f2-6411-4dca-ae75-33798d10a052" providerId="ADAL" clId="{B8627101-DB65-44AF-8CB8-9C5F2F2038FD}" dt="2024-11-13T20:18:46.140" v="509" actId="20577"/>
        <pc:sldMkLst>
          <pc:docMk/>
          <pc:sldMk cId="3547976584" sldId="562"/>
        </pc:sldMkLst>
        <pc:spChg chg="mod">
          <ac:chgData name="Eckelberry, Robin" userId="5802d6f2-6411-4dca-ae75-33798d10a052" providerId="ADAL" clId="{B8627101-DB65-44AF-8CB8-9C5F2F2038FD}" dt="2024-11-13T20:18:46.140" v="509" actId="20577"/>
          <ac:spMkLst>
            <pc:docMk/>
            <pc:sldMk cId="3547976584" sldId="562"/>
            <ac:spMk id="3" creationId="{B1608DF5-2F90-B99C-2E43-867F52FF7BB7}"/>
          </ac:spMkLst>
        </pc:spChg>
      </pc:sldChg>
      <pc:sldChg chg="modNotes">
        <pc:chgData name="Eckelberry, Robin" userId="5802d6f2-6411-4dca-ae75-33798d10a052" providerId="ADAL" clId="{B8627101-DB65-44AF-8CB8-9C5F2F2038FD}" dt="2024-11-11T18:55:09.962" v="128" actId="368"/>
        <pc:sldMkLst>
          <pc:docMk/>
          <pc:sldMk cId="3285881" sldId="563"/>
        </pc:sldMkLst>
      </pc:sldChg>
      <pc:sldChg chg="mod modShow modNotes">
        <pc:chgData name="Eckelberry, Robin" userId="5802d6f2-6411-4dca-ae75-33798d10a052" providerId="ADAL" clId="{B8627101-DB65-44AF-8CB8-9C5F2F2038FD}" dt="2024-11-11T18:55:09.975" v="132" actId="368"/>
        <pc:sldMkLst>
          <pc:docMk/>
          <pc:sldMk cId="222017134" sldId="564"/>
        </pc:sldMkLst>
      </pc:sldChg>
      <pc:sldChg chg="modSp mod modNotes">
        <pc:chgData name="Eckelberry, Robin" userId="5802d6f2-6411-4dca-ae75-33798d10a052" providerId="ADAL" clId="{B8627101-DB65-44AF-8CB8-9C5F2F2038FD}" dt="2024-11-12T16:19:37.311" v="468"/>
        <pc:sldMkLst>
          <pc:docMk/>
          <pc:sldMk cId="3398502762" sldId="565"/>
        </pc:sldMkLst>
        <pc:spChg chg="mod">
          <ac:chgData name="Eckelberry, Robin" userId="5802d6f2-6411-4dca-ae75-33798d10a052" providerId="ADAL" clId="{B8627101-DB65-44AF-8CB8-9C5F2F2038FD}" dt="2024-11-12T16:19:37.311" v="468"/>
          <ac:spMkLst>
            <pc:docMk/>
            <pc:sldMk cId="3398502762" sldId="565"/>
            <ac:spMk id="3" creationId="{B1608DF5-2F90-B99C-2E43-867F52FF7BB7}"/>
          </ac:spMkLst>
        </pc:spChg>
      </pc:sldChg>
      <pc:sldChg chg="modNotes">
        <pc:chgData name="Eckelberry, Robin" userId="5802d6f2-6411-4dca-ae75-33798d10a052" providerId="ADAL" clId="{B8627101-DB65-44AF-8CB8-9C5F2F2038FD}" dt="2024-11-11T18:55:10.060" v="152" actId="368"/>
        <pc:sldMkLst>
          <pc:docMk/>
          <pc:sldMk cId="322117838" sldId="566"/>
        </pc:sldMkLst>
      </pc:sldChg>
      <pc:sldChg chg="modSp mod modNotes">
        <pc:chgData name="Eckelberry, Robin" userId="5802d6f2-6411-4dca-ae75-33798d10a052" providerId="ADAL" clId="{B8627101-DB65-44AF-8CB8-9C5F2F2038FD}" dt="2024-11-12T16:20:19.136" v="476" actId="20577"/>
        <pc:sldMkLst>
          <pc:docMk/>
          <pc:sldMk cId="763177245" sldId="568"/>
        </pc:sldMkLst>
        <pc:spChg chg="mod">
          <ac:chgData name="Eckelberry, Robin" userId="5802d6f2-6411-4dca-ae75-33798d10a052" providerId="ADAL" clId="{B8627101-DB65-44AF-8CB8-9C5F2F2038FD}" dt="2024-11-12T16:20:19.136" v="476" actId="20577"/>
          <ac:spMkLst>
            <pc:docMk/>
            <pc:sldMk cId="763177245" sldId="568"/>
            <ac:spMk id="3" creationId="{B1608DF5-2F90-B99C-2E43-867F52FF7BB7}"/>
          </ac:spMkLst>
        </pc:spChg>
      </pc:sldChg>
      <pc:sldChg chg="del">
        <pc:chgData name="Eckelberry, Robin" userId="5802d6f2-6411-4dca-ae75-33798d10a052" providerId="ADAL" clId="{B8627101-DB65-44AF-8CB8-9C5F2F2038FD}" dt="2024-11-11T18:48:52.208" v="6" actId="18676"/>
        <pc:sldMkLst>
          <pc:docMk/>
          <pc:sldMk cId="984198287" sldId="572"/>
        </pc:sldMkLst>
      </pc:sldChg>
      <pc:sldChg chg="mod modShow modNotes">
        <pc:chgData name="Eckelberry, Robin" userId="5802d6f2-6411-4dca-ae75-33798d10a052" providerId="ADAL" clId="{B8627101-DB65-44AF-8CB8-9C5F2F2038FD}" dt="2024-11-11T18:55:10.008" v="140" actId="368"/>
        <pc:sldMkLst>
          <pc:docMk/>
          <pc:sldMk cId="2431205990" sldId="573"/>
        </pc:sldMkLst>
      </pc:sldChg>
      <pc:sldChg chg="mod modShow modNotes">
        <pc:chgData name="Eckelberry, Robin" userId="5802d6f2-6411-4dca-ae75-33798d10a052" providerId="ADAL" clId="{B8627101-DB65-44AF-8CB8-9C5F2F2038FD}" dt="2024-11-11T18:55:09.984" v="134" actId="368"/>
        <pc:sldMkLst>
          <pc:docMk/>
          <pc:sldMk cId="1174945293" sldId="574"/>
        </pc:sldMkLst>
      </pc:sldChg>
      <pc:sldChg chg="del">
        <pc:chgData name="Eckelberry, Robin" userId="5802d6f2-6411-4dca-ae75-33798d10a052" providerId="ADAL" clId="{B8627101-DB65-44AF-8CB8-9C5F2F2038FD}" dt="2024-11-11T18:51:47.798" v="92" actId="2696"/>
        <pc:sldMkLst>
          <pc:docMk/>
          <pc:sldMk cId="529086993" sldId="575"/>
        </pc:sldMkLst>
      </pc:sldChg>
      <pc:sldChg chg="mod modShow modNotes">
        <pc:chgData name="Eckelberry, Robin" userId="5802d6f2-6411-4dca-ae75-33798d10a052" providerId="ADAL" clId="{B8627101-DB65-44AF-8CB8-9C5F2F2038FD}" dt="2024-11-11T18:55:10.078" v="156" actId="368"/>
        <pc:sldMkLst>
          <pc:docMk/>
          <pc:sldMk cId="3478489505" sldId="576"/>
        </pc:sldMkLst>
      </pc:sldChg>
      <pc:sldChg chg="modSp mod modShow modNotes">
        <pc:chgData name="Eckelberry, Robin" userId="5802d6f2-6411-4dca-ae75-33798d10a052" providerId="ADAL" clId="{B8627101-DB65-44AF-8CB8-9C5F2F2038FD}" dt="2024-11-13T20:19:33.160" v="513" actId="5793"/>
        <pc:sldMkLst>
          <pc:docMk/>
          <pc:sldMk cId="1465113768" sldId="578"/>
        </pc:sldMkLst>
        <pc:spChg chg="mod">
          <ac:chgData name="Eckelberry, Robin" userId="5802d6f2-6411-4dca-ae75-33798d10a052" providerId="ADAL" clId="{B8627101-DB65-44AF-8CB8-9C5F2F2038FD}" dt="2024-11-13T20:19:33.160" v="513" actId="5793"/>
          <ac:spMkLst>
            <pc:docMk/>
            <pc:sldMk cId="1465113768" sldId="578"/>
            <ac:spMk id="3" creationId="{988F6DB8-1669-9805-25A7-F9F14B4C426E}"/>
          </ac:spMkLst>
        </pc:spChg>
      </pc:sldChg>
      <pc:sldChg chg="delSp modSp mod delAnim">
        <pc:chgData name="Eckelberry, Robin" userId="5802d6f2-6411-4dca-ae75-33798d10a052" providerId="ADAL" clId="{B8627101-DB65-44AF-8CB8-9C5F2F2038FD}" dt="2024-11-11T18:49:18.584" v="36" actId="20577"/>
        <pc:sldMkLst>
          <pc:docMk/>
          <pc:sldMk cId="1924157364" sldId="586"/>
        </pc:sldMkLst>
        <pc:spChg chg="mod">
          <ac:chgData name="Eckelberry, Robin" userId="5802d6f2-6411-4dca-ae75-33798d10a052" providerId="ADAL" clId="{B8627101-DB65-44AF-8CB8-9C5F2F2038FD}" dt="2024-11-11T18:49:18.584" v="36" actId="20577"/>
          <ac:spMkLst>
            <pc:docMk/>
            <pc:sldMk cId="1924157364" sldId="586"/>
            <ac:spMk id="2" creationId="{A181674D-7DFA-4B9F-D034-546370AD7E54}"/>
          </ac:spMkLst>
        </pc:spChg>
        <pc:picChg chg="del">
          <ac:chgData name="Eckelberry, Robin" userId="5802d6f2-6411-4dca-ae75-33798d10a052" providerId="ADAL" clId="{B8627101-DB65-44AF-8CB8-9C5F2F2038FD}" dt="2024-11-11T18:49:09.018" v="9" actId="478"/>
          <ac:picMkLst>
            <pc:docMk/>
            <pc:sldMk cId="1924157364" sldId="586"/>
            <ac:picMk id="4" creationId="{5566AE10-32F6-4450-7D64-419E2F278020}"/>
          </ac:picMkLst>
        </pc:picChg>
      </pc:sldChg>
      <pc:sldChg chg="modNotes">
        <pc:chgData name="Eckelberry, Robin" userId="5802d6f2-6411-4dca-ae75-33798d10a052" providerId="ADAL" clId="{B8627101-DB65-44AF-8CB8-9C5F2F2038FD}" dt="2024-11-11T18:55:09.992" v="136" actId="368"/>
        <pc:sldMkLst>
          <pc:docMk/>
          <pc:sldMk cId="3388187895" sldId="587"/>
        </pc:sldMkLst>
      </pc:sldChg>
      <pc:sldChg chg="modSp mod modNotes">
        <pc:chgData name="Eckelberry, Robin" userId="5802d6f2-6411-4dca-ae75-33798d10a052" providerId="ADAL" clId="{B8627101-DB65-44AF-8CB8-9C5F2F2038FD}" dt="2024-11-12T16:33:30.466" v="488" actId="403"/>
        <pc:sldMkLst>
          <pc:docMk/>
          <pc:sldMk cId="4230248141" sldId="588"/>
        </pc:sldMkLst>
        <pc:spChg chg="mod">
          <ac:chgData name="Eckelberry, Robin" userId="5802d6f2-6411-4dca-ae75-33798d10a052" providerId="ADAL" clId="{B8627101-DB65-44AF-8CB8-9C5F2F2038FD}" dt="2024-11-12T16:33:30.466" v="488" actId="403"/>
          <ac:spMkLst>
            <pc:docMk/>
            <pc:sldMk cId="4230248141" sldId="588"/>
            <ac:spMk id="5" creationId="{A1747443-2882-82E9-84C3-F70FB2D36C6D}"/>
          </ac:spMkLst>
        </pc:spChg>
      </pc:sldChg>
      <pc:sldChg chg="modSp mod modNotes">
        <pc:chgData name="Eckelberry, Robin" userId="5802d6f2-6411-4dca-ae75-33798d10a052" providerId="ADAL" clId="{B8627101-DB65-44AF-8CB8-9C5F2F2038FD}" dt="2024-11-11T22:06:05.011" v="204" actId="20577"/>
        <pc:sldMkLst>
          <pc:docMk/>
          <pc:sldMk cId="2215375722" sldId="591"/>
        </pc:sldMkLst>
        <pc:spChg chg="mod">
          <ac:chgData name="Eckelberry, Robin" userId="5802d6f2-6411-4dca-ae75-33798d10a052" providerId="ADAL" clId="{B8627101-DB65-44AF-8CB8-9C5F2F2038FD}" dt="2024-11-11T22:06:05.011" v="204" actId="20577"/>
          <ac:spMkLst>
            <pc:docMk/>
            <pc:sldMk cId="2215375722" sldId="591"/>
            <ac:spMk id="3" creationId="{1A537CF8-6E9B-05E2-475A-80373AAF50FC}"/>
          </ac:spMkLst>
        </pc:spChg>
      </pc:sldChg>
      <pc:sldChg chg="del">
        <pc:chgData name="Eckelberry, Robin" userId="5802d6f2-6411-4dca-ae75-33798d10a052" providerId="ADAL" clId="{B8627101-DB65-44AF-8CB8-9C5F2F2038FD}" dt="2024-11-11T18:48:52.208" v="6" actId="18676"/>
        <pc:sldMkLst>
          <pc:docMk/>
          <pc:sldMk cId="3683872261" sldId="592"/>
        </pc:sldMkLst>
      </pc:sldChg>
      <pc:sldChg chg="modNotes">
        <pc:chgData name="Eckelberry, Robin" userId="5802d6f2-6411-4dca-ae75-33798d10a052" providerId="ADAL" clId="{B8627101-DB65-44AF-8CB8-9C5F2F2038FD}" dt="2024-11-11T18:55:09.830" v="98" actId="368"/>
        <pc:sldMkLst>
          <pc:docMk/>
          <pc:sldMk cId="203855544" sldId="593"/>
        </pc:sldMkLst>
      </pc:sldChg>
      <pc:sldChg chg="modNotes">
        <pc:chgData name="Eckelberry, Robin" userId="5802d6f2-6411-4dca-ae75-33798d10a052" providerId="ADAL" clId="{B8627101-DB65-44AF-8CB8-9C5F2F2038FD}" dt="2024-11-11T18:55:09.929" v="120" actId="368"/>
        <pc:sldMkLst>
          <pc:docMk/>
          <pc:sldMk cId="3491784217" sldId="594"/>
        </pc:sldMkLst>
      </pc:sldChg>
      <pc:sldChg chg="mod modShow modNotes">
        <pc:chgData name="Eckelberry, Robin" userId="5802d6f2-6411-4dca-ae75-33798d10a052" providerId="ADAL" clId="{B8627101-DB65-44AF-8CB8-9C5F2F2038FD}" dt="2024-11-11T18:55:10.044" v="148" actId="368"/>
        <pc:sldMkLst>
          <pc:docMk/>
          <pc:sldMk cId="1888679560" sldId="596"/>
        </pc:sldMkLst>
      </pc:sldChg>
      <pc:sldChg chg="modSp mod modNotes">
        <pc:chgData name="Eckelberry, Robin" userId="5802d6f2-6411-4dca-ae75-33798d10a052" providerId="ADAL" clId="{B8627101-DB65-44AF-8CB8-9C5F2F2038FD}" dt="2024-11-12T16:19:29.343" v="466"/>
        <pc:sldMkLst>
          <pc:docMk/>
          <pc:sldMk cId="3474885934" sldId="598"/>
        </pc:sldMkLst>
        <pc:spChg chg="mod">
          <ac:chgData name="Eckelberry, Robin" userId="5802d6f2-6411-4dca-ae75-33798d10a052" providerId="ADAL" clId="{B8627101-DB65-44AF-8CB8-9C5F2F2038FD}" dt="2024-11-12T16:19:29.343" v="466"/>
          <ac:spMkLst>
            <pc:docMk/>
            <pc:sldMk cId="3474885934" sldId="598"/>
            <ac:spMk id="4" creationId="{2EB831F8-B4D3-3778-BC13-E212A675155D}"/>
          </ac:spMkLst>
        </pc:spChg>
      </pc:sldChg>
      <pc:sldChg chg="mod modShow modNotes">
        <pc:chgData name="Eckelberry, Robin" userId="5802d6f2-6411-4dca-ae75-33798d10a052" providerId="ADAL" clId="{B8627101-DB65-44AF-8CB8-9C5F2F2038FD}" dt="2024-11-11T18:55:09.948" v="124" actId="368"/>
        <pc:sldMkLst>
          <pc:docMk/>
          <pc:sldMk cId="1937314964" sldId="599"/>
        </pc:sldMkLst>
      </pc:sldChg>
      <pc:sldChg chg="add del mod modShow modNotes">
        <pc:chgData name="Eckelberry, Robin" userId="5802d6f2-6411-4dca-ae75-33798d10a052" providerId="ADAL" clId="{B8627101-DB65-44AF-8CB8-9C5F2F2038FD}" dt="2024-11-11T18:55:09.913" v="116" actId="368"/>
        <pc:sldMkLst>
          <pc:docMk/>
          <pc:sldMk cId="3587675165" sldId="600"/>
        </pc:sldMkLst>
      </pc:sldChg>
      <pc:sldChg chg="add del mod modShow modNotes">
        <pc:chgData name="Eckelberry, Robin" userId="5802d6f2-6411-4dca-ae75-33798d10a052" providerId="ADAL" clId="{B8627101-DB65-44AF-8CB8-9C5F2F2038FD}" dt="2024-11-11T18:55:09.920" v="118" actId="368"/>
        <pc:sldMkLst>
          <pc:docMk/>
          <pc:sldMk cId="2739842928" sldId="601"/>
        </pc:sldMkLst>
      </pc:sldChg>
      <pc:sldChg chg="modNotes">
        <pc:chgData name="Eckelberry, Robin" userId="5802d6f2-6411-4dca-ae75-33798d10a052" providerId="ADAL" clId="{B8627101-DB65-44AF-8CB8-9C5F2F2038FD}" dt="2024-11-11T18:55:09.877" v="108" actId="368"/>
        <pc:sldMkLst>
          <pc:docMk/>
          <pc:sldMk cId="4068317639" sldId="602"/>
        </pc:sldMkLst>
      </pc:sldChg>
      <pc:sldChg chg="delSp modSp mod delAnim">
        <pc:chgData name="Eckelberry, Robin" userId="5802d6f2-6411-4dca-ae75-33798d10a052" providerId="ADAL" clId="{B8627101-DB65-44AF-8CB8-9C5F2F2038FD}" dt="2024-11-11T18:50:46.126" v="78"/>
        <pc:sldMkLst>
          <pc:docMk/>
          <pc:sldMk cId="866253917" sldId="603"/>
        </pc:sldMkLst>
        <pc:spChg chg="mod">
          <ac:chgData name="Eckelberry, Robin" userId="5802d6f2-6411-4dca-ae75-33798d10a052" providerId="ADAL" clId="{B8627101-DB65-44AF-8CB8-9C5F2F2038FD}" dt="2024-11-11T18:50:46.126" v="78"/>
          <ac:spMkLst>
            <pc:docMk/>
            <pc:sldMk cId="866253917" sldId="603"/>
            <ac:spMk id="4" creationId="{9B79D41B-E289-B1CB-6AFA-901AABF0F707}"/>
          </ac:spMkLst>
        </pc:spChg>
        <pc:picChg chg="del">
          <ac:chgData name="Eckelberry, Robin" userId="5802d6f2-6411-4dca-ae75-33798d10a052" providerId="ADAL" clId="{B8627101-DB65-44AF-8CB8-9C5F2F2038FD}" dt="2024-11-11T18:50:43.865" v="76" actId="478"/>
          <ac:picMkLst>
            <pc:docMk/>
            <pc:sldMk cId="866253917" sldId="603"/>
            <ac:picMk id="2" creationId="{6251DE54-362A-978D-7D8C-10466EA3F7A4}"/>
          </ac:picMkLst>
        </pc:picChg>
      </pc:sldChg>
      <pc:sldChg chg="delSp modSp mod delAnim">
        <pc:chgData name="Eckelberry, Robin" userId="5802d6f2-6411-4dca-ae75-33798d10a052" providerId="ADAL" clId="{B8627101-DB65-44AF-8CB8-9C5F2F2038FD}" dt="2024-11-11T18:51:01.540" v="82"/>
        <pc:sldMkLst>
          <pc:docMk/>
          <pc:sldMk cId="2018123994" sldId="604"/>
        </pc:sldMkLst>
        <pc:spChg chg="mod">
          <ac:chgData name="Eckelberry, Robin" userId="5802d6f2-6411-4dca-ae75-33798d10a052" providerId="ADAL" clId="{B8627101-DB65-44AF-8CB8-9C5F2F2038FD}" dt="2024-11-11T18:51:01.540" v="82"/>
          <ac:spMkLst>
            <pc:docMk/>
            <pc:sldMk cId="2018123994" sldId="604"/>
            <ac:spMk id="3" creationId="{A5BB64CD-7959-35ED-91D8-424ACBBC8AD6}"/>
          </ac:spMkLst>
        </pc:spChg>
        <pc:picChg chg="del">
          <ac:chgData name="Eckelberry, Robin" userId="5802d6f2-6411-4dca-ae75-33798d10a052" providerId="ADAL" clId="{B8627101-DB65-44AF-8CB8-9C5F2F2038FD}" dt="2024-11-11T18:50:59.423" v="80" actId="478"/>
          <ac:picMkLst>
            <pc:docMk/>
            <pc:sldMk cId="2018123994" sldId="604"/>
            <ac:picMk id="4" creationId="{FC20ED0C-822F-2346-9ED0-44C21B8DC48E}"/>
          </ac:picMkLst>
        </pc:picChg>
      </pc:sldChg>
      <pc:sldChg chg="delSp modSp mod delAnim">
        <pc:chgData name="Eckelberry, Robin" userId="5802d6f2-6411-4dca-ae75-33798d10a052" providerId="ADAL" clId="{B8627101-DB65-44AF-8CB8-9C5F2F2038FD}" dt="2024-11-11T18:50:19.143" v="74" actId="20577"/>
        <pc:sldMkLst>
          <pc:docMk/>
          <pc:sldMk cId="377248709" sldId="606"/>
        </pc:sldMkLst>
        <pc:spChg chg="mod">
          <ac:chgData name="Eckelberry, Robin" userId="5802d6f2-6411-4dca-ae75-33798d10a052" providerId="ADAL" clId="{B8627101-DB65-44AF-8CB8-9C5F2F2038FD}" dt="2024-11-11T18:50:19.143" v="74" actId="20577"/>
          <ac:spMkLst>
            <pc:docMk/>
            <pc:sldMk cId="377248709" sldId="606"/>
            <ac:spMk id="3" creationId="{68B4911A-D4B1-ACB0-D72F-64DDC11DED6A}"/>
          </ac:spMkLst>
        </pc:spChg>
        <pc:picChg chg="del">
          <ac:chgData name="Eckelberry, Robin" userId="5802d6f2-6411-4dca-ae75-33798d10a052" providerId="ADAL" clId="{B8627101-DB65-44AF-8CB8-9C5F2F2038FD}" dt="2024-11-11T18:50:13.163" v="40" actId="478"/>
          <ac:picMkLst>
            <pc:docMk/>
            <pc:sldMk cId="377248709" sldId="606"/>
            <ac:picMk id="2" creationId="{69C56EC2-783E-D158-3A91-6780588EBC3D}"/>
          </ac:picMkLst>
        </pc:picChg>
      </pc:sldChg>
      <pc:sldChg chg="delSp modSp mod delAnim">
        <pc:chgData name="Eckelberry, Robin" userId="5802d6f2-6411-4dca-ae75-33798d10a052" providerId="ADAL" clId="{B8627101-DB65-44AF-8CB8-9C5F2F2038FD}" dt="2024-11-11T18:51:28.586" v="90"/>
        <pc:sldMkLst>
          <pc:docMk/>
          <pc:sldMk cId="2834991589" sldId="607"/>
        </pc:sldMkLst>
        <pc:spChg chg="mod">
          <ac:chgData name="Eckelberry, Robin" userId="5802d6f2-6411-4dca-ae75-33798d10a052" providerId="ADAL" clId="{B8627101-DB65-44AF-8CB8-9C5F2F2038FD}" dt="2024-11-11T18:51:28.586" v="90"/>
          <ac:spMkLst>
            <pc:docMk/>
            <pc:sldMk cId="2834991589" sldId="607"/>
            <ac:spMk id="4" creationId="{2E22F191-4E41-7791-26A9-93F42CE7BAB9}"/>
          </ac:spMkLst>
        </pc:spChg>
        <pc:picChg chg="del">
          <ac:chgData name="Eckelberry, Robin" userId="5802d6f2-6411-4dca-ae75-33798d10a052" providerId="ADAL" clId="{B8627101-DB65-44AF-8CB8-9C5F2F2038FD}" dt="2024-11-11T18:51:26.298" v="88" actId="478"/>
          <ac:picMkLst>
            <pc:docMk/>
            <pc:sldMk cId="2834991589" sldId="607"/>
            <ac:picMk id="2" creationId="{FE09C571-9B92-554A-A5B5-A044867CD160}"/>
          </ac:picMkLst>
        </pc:picChg>
      </pc:sldChg>
      <pc:sldChg chg="del">
        <pc:chgData name="Eckelberry, Robin" userId="5802d6f2-6411-4dca-ae75-33798d10a052" providerId="ADAL" clId="{B8627101-DB65-44AF-8CB8-9C5F2F2038FD}" dt="2024-11-11T18:51:47.798" v="92" actId="2696"/>
        <pc:sldMkLst>
          <pc:docMk/>
          <pc:sldMk cId="2014455133" sldId="608"/>
        </pc:sldMkLst>
      </pc:sldChg>
      <pc:sldChg chg="modNotes">
        <pc:chgData name="Eckelberry, Robin" userId="5802d6f2-6411-4dca-ae75-33798d10a052" providerId="ADAL" clId="{B8627101-DB65-44AF-8CB8-9C5F2F2038FD}" dt="2024-11-11T18:55:10.086" v="158" actId="368"/>
        <pc:sldMkLst>
          <pc:docMk/>
          <pc:sldMk cId="1464682686" sldId="609"/>
        </pc:sldMkLst>
      </pc:sldChg>
      <pc:sldChg chg="mod modShow modNotes">
        <pc:chgData name="Eckelberry, Robin" userId="5802d6f2-6411-4dca-ae75-33798d10a052" providerId="ADAL" clId="{B8627101-DB65-44AF-8CB8-9C5F2F2038FD}" dt="2024-11-11T18:55:09.955" v="126" actId="368"/>
        <pc:sldMkLst>
          <pc:docMk/>
          <pc:sldMk cId="2291285873" sldId="610"/>
        </pc:sldMkLst>
      </pc:sldChg>
      <pc:sldChg chg="modSp mod modNotes">
        <pc:chgData name="Eckelberry, Robin" userId="5802d6f2-6411-4dca-ae75-33798d10a052" providerId="ADAL" clId="{B8627101-DB65-44AF-8CB8-9C5F2F2038FD}" dt="2024-11-11T18:55:10.095" v="160" actId="368"/>
        <pc:sldMkLst>
          <pc:docMk/>
          <pc:sldMk cId="2285055012" sldId="611"/>
        </pc:sldMkLst>
        <pc:picChg chg="ord">
          <ac:chgData name="Eckelberry, Robin" userId="5802d6f2-6411-4dca-ae75-33798d10a052" providerId="ADAL" clId="{B8627101-DB65-44AF-8CB8-9C5F2F2038FD}" dt="2024-11-11T18:54:10.089" v="94" actId="13244"/>
          <ac:picMkLst>
            <pc:docMk/>
            <pc:sldMk cId="2285055012" sldId="611"/>
            <ac:picMk id="5" creationId="{D3CF61CA-D137-3545-5960-D835D63FE1F8}"/>
          </ac:picMkLst>
        </pc:picChg>
      </pc:sldChg>
      <pc:sldChg chg="modNotes">
        <pc:chgData name="Eckelberry, Robin" userId="5802d6f2-6411-4dca-ae75-33798d10a052" providerId="ADAL" clId="{B8627101-DB65-44AF-8CB8-9C5F2F2038FD}" dt="2024-11-11T18:55:10.025" v="144" actId="368"/>
        <pc:sldMkLst>
          <pc:docMk/>
          <pc:sldMk cId="3771772489" sldId="612"/>
        </pc:sldMkLst>
      </pc:sldChg>
      <pc:sldChg chg="delSp modSp mod delAnim">
        <pc:chgData name="Eckelberry, Robin" userId="5802d6f2-6411-4dca-ae75-33798d10a052" providerId="ADAL" clId="{B8627101-DB65-44AF-8CB8-9C5F2F2038FD}" dt="2024-11-11T18:51:16.754" v="86"/>
        <pc:sldMkLst>
          <pc:docMk/>
          <pc:sldMk cId="3896165181" sldId="613"/>
        </pc:sldMkLst>
        <pc:spChg chg="mod">
          <ac:chgData name="Eckelberry, Robin" userId="5802d6f2-6411-4dca-ae75-33798d10a052" providerId="ADAL" clId="{B8627101-DB65-44AF-8CB8-9C5F2F2038FD}" dt="2024-11-11T18:51:16.754" v="86"/>
          <ac:spMkLst>
            <pc:docMk/>
            <pc:sldMk cId="3896165181" sldId="613"/>
            <ac:spMk id="4" creationId="{5103AF42-013E-F686-1147-C29B4EAC96D8}"/>
          </ac:spMkLst>
        </pc:spChg>
        <pc:picChg chg="del">
          <ac:chgData name="Eckelberry, Robin" userId="5802d6f2-6411-4dca-ae75-33798d10a052" providerId="ADAL" clId="{B8627101-DB65-44AF-8CB8-9C5F2F2038FD}" dt="2024-11-11T18:51:14.092" v="84" actId="478"/>
          <ac:picMkLst>
            <pc:docMk/>
            <pc:sldMk cId="3896165181" sldId="613"/>
            <ac:picMk id="3" creationId="{EC18B770-D364-42C6-E51A-4550F0CDFD3F}"/>
          </ac:picMkLst>
        </pc:picChg>
      </pc:sldChg>
      <pc:sldChg chg="modSp mod modShow modNotes">
        <pc:chgData name="Eckelberry, Robin" userId="5802d6f2-6411-4dca-ae75-33798d10a052" providerId="ADAL" clId="{B8627101-DB65-44AF-8CB8-9C5F2F2038FD}" dt="2024-11-12T16:13:08.239" v="318" actId="14"/>
        <pc:sldMkLst>
          <pc:docMk/>
          <pc:sldMk cId="2785369030" sldId="614"/>
        </pc:sldMkLst>
        <pc:spChg chg="mod">
          <ac:chgData name="Eckelberry, Robin" userId="5802d6f2-6411-4dca-ae75-33798d10a052" providerId="ADAL" clId="{B8627101-DB65-44AF-8CB8-9C5F2F2038FD}" dt="2024-11-12T16:13:08.239" v="318" actId="14"/>
          <ac:spMkLst>
            <pc:docMk/>
            <pc:sldMk cId="2785369030" sldId="614"/>
            <ac:spMk id="7" creationId="{1DC3F9D9-BC57-7D9B-08BF-0A7EC3435B87}"/>
          </ac:spMkLst>
        </pc:spChg>
      </pc:sldChg>
      <pc:sldChg chg="modSp mod modNotes">
        <pc:chgData name="Eckelberry, Robin" userId="5802d6f2-6411-4dca-ae75-33798d10a052" providerId="ADAL" clId="{B8627101-DB65-44AF-8CB8-9C5F2F2038FD}" dt="2024-11-12T16:19:44.947" v="470"/>
        <pc:sldMkLst>
          <pc:docMk/>
          <pc:sldMk cId="3164297860" sldId="616"/>
        </pc:sldMkLst>
        <pc:spChg chg="mod">
          <ac:chgData name="Eckelberry, Robin" userId="5802d6f2-6411-4dca-ae75-33798d10a052" providerId="ADAL" clId="{B8627101-DB65-44AF-8CB8-9C5F2F2038FD}" dt="2024-11-12T16:19:44.947" v="470"/>
          <ac:spMkLst>
            <pc:docMk/>
            <pc:sldMk cId="3164297860" sldId="616"/>
            <ac:spMk id="3" creationId="{B1608DF5-2F90-B99C-2E43-867F52FF7BB7}"/>
          </ac:spMkLst>
        </pc:spChg>
      </pc:sldChg>
      <pc:sldChg chg="modSp mod modNotes">
        <pc:chgData name="Eckelberry, Robin" userId="5802d6f2-6411-4dca-ae75-33798d10a052" providerId="ADAL" clId="{B8627101-DB65-44AF-8CB8-9C5F2F2038FD}" dt="2024-11-12T16:20:06.985" v="473" actId="20577"/>
        <pc:sldMkLst>
          <pc:docMk/>
          <pc:sldMk cId="3692437752" sldId="617"/>
        </pc:sldMkLst>
        <pc:spChg chg="mod">
          <ac:chgData name="Eckelberry, Robin" userId="5802d6f2-6411-4dca-ae75-33798d10a052" providerId="ADAL" clId="{B8627101-DB65-44AF-8CB8-9C5F2F2038FD}" dt="2024-11-12T16:20:06.985" v="473" actId="20577"/>
          <ac:spMkLst>
            <pc:docMk/>
            <pc:sldMk cId="3692437752" sldId="617"/>
            <ac:spMk id="3" creationId="{B1608DF5-2F90-B99C-2E43-867F52FF7BB7}"/>
          </ac:spMkLst>
        </pc:spChg>
      </pc:sldChg>
      <pc:sldChg chg="modTransition modAnim modNotesTx">
        <pc:chgData name="Eckelberry, Robin" userId="5802d6f2-6411-4dca-ae75-33798d10a052" providerId="ADAL" clId="{B8627101-DB65-44AF-8CB8-9C5F2F2038FD}" dt="2024-11-13T20:07:33.293" v="489"/>
        <pc:sldMkLst>
          <pc:docMk/>
          <pc:sldMk cId="1595407927" sldId="620"/>
        </pc:sldMkLst>
      </pc:sldChg>
      <pc:sldChg chg="new del">
        <pc:chgData name="Eckelberry, Robin" userId="5802d6f2-6411-4dca-ae75-33798d10a052" providerId="ADAL" clId="{B8627101-DB65-44AF-8CB8-9C5F2F2038FD}" dt="2024-11-13T20:19:48.764" v="515" actId="680"/>
        <pc:sldMkLst>
          <pc:docMk/>
          <pc:sldMk cId="688321418" sldId="621"/>
        </pc:sldMkLst>
      </pc:sldChg>
      <pc:sldChg chg="modSp add mod">
        <pc:chgData name="Eckelberry, Robin" userId="5802d6f2-6411-4dca-ae75-33798d10a052" providerId="ADAL" clId="{B8627101-DB65-44AF-8CB8-9C5F2F2038FD}" dt="2024-11-13T20:20:30.941" v="595" actId="20577"/>
        <pc:sldMkLst>
          <pc:docMk/>
          <pc:sldMk cId="794922821" sldId="621"/>
        </pc:sldMkLst>
        <pc:spChg chg="mod">
          <ac:chgData name="Eckelberry, Robin" userId="5802d6f2-6411-4dca-ae75-33798d10a052" providerId="ADAL" clId="{B8627101-DB65-44AF-8CB8-9C5F2F2038FD}" dt="2024-11-13T20:20:30.941" v="595" actId="20577"/>
          <ac:spMkLst>
            <pc:docMk/>
            <pc:sldMk cId="794922821" sldId="621"/>
            <ac:spMk id="2" creationId="{8F7104C9-E3F1-2250-8AB5-6816F0C88B77}"/>
          </ac:spMkLst>
        </pc:spChg>
        <pc:spChg chg="mod">
          <ac:chgData name="Eckelberry, Robin" userId="5802d6f2-6411-4dca-ae75-33798d10a052" providerId="ADAL" clId="{B8627101-DB65-44AF-8CB8-9C5F2F2038FD}" dt="2024-11-13T20:19:57.799" v="519" actId="27636"/>
          <ac:spMkLst>
            <pc:docMk/>
            <pc:sldMk cId="794922821" sldId="621"/>
            <ac:spMk id="3" creationId="{988F6DB8-1669-9805-25A7-F9F14B4C426E}"/>
          </ac:spMkLst>
        </pc:spChg>
        <pc:spChg chg="mod">
          <ac:chgData name="Eckelberry, Robin" userId="5802d6f2-6411-4dca-ae75-33798d10a052" providerId="ADAL" clId="{B8627101-DB65-44AF-8CB8-9C5F2F2038FD}" dt="2024-11-13T20:20:10.663" v="552" actId="20577"/>
          <ac:spMkLst>
            <pc:docMk/>
            <pc:sldMk cId="794922821" sldId="621"/>
            <ac:spMk id="6" creationId="{E148B79B-C4E7-45A5-8521-DDF180B8EA94}"/>
          </ac:spMkLst>
        </pc:spChg>
      </pc:sldChg>
    </pc:docChg>
  </pc:docChgLst>
  <pc:docChgLst>
    <pc:chgData name="Dauber, David" userId="2d5785f0-8884-4105-b642-556162af34b6" providerId="ADAL" clId="{52CA8B33-5536-4BFE-9E5E-AC0983D0EEDD}"/>
    <pc:docChg chg="addSld delSld modSld addMainMaster">
      <pc:chgData name="Dauber, David" userId="2d5785f0-8884-4105-b642-556162af34b6" providerId="ADAL" clId="{52CA8B33-5536-4BFE-9E5E-AC0983D0EEDD}" dt="2024-11-11T21:58:06.031" v="16"/>
      <pc:docMkLst>
        <pc:docMk/>
      </pc:docMkLst>
      <pc:sldChg chg="del">
        <pc:chgData name="Dauber, David" userId="2d5785f0-8884-4105-b642-556162af34b6" providerId="ADAL" clId="{52CA8B33-5536-4BFE-9E5E-AC0983D0EEDD}" dt="2024-11-11T21:54:57.512" v="0" actId="2696"/>
        <pc:sldMkLst>
          <pc:docMk/>
          <pc:sldMk cId="2285055012" sldId="611"/>
        </pc:sldMkLst>
      </pc:sldChg>
      <pc:sldChg chg="add del">
        <pc:chgData name="Dauber, David" userId="2d5785f0-8884-4105-b642-556162af34b6" providerId="ADAL" clId="{52CA8B33-5536-4BFE-9E5E-AC0983D0EEDD}" dt="2024-11-11T21:56:07.081" v="5" actId="2696"/>
        <pc:sldMkLst>
          <pc:docMk/>
          <pc:sldMk cId="2285055012" sldId="619"/>
        </pc:sldMkLst>
      </pc:sldChg>
      <pc:sldChg chg="add modAnim">
        <pc:chgData name="Dauber, David" userId="2d5785f0-8884-4105-b642-556162af34b6" providerId="ADAL" clId="{52CA8B33-5536-4BFE-9E5E-AC0983D0EEDD}" dt="2024-11-11T21:58:06.031" v="16"/>
        <pc:sldMkLst>
          <pc:docMk/>
          <pc:sldMk cId="1595407927" sldId="620"/>
        </pc:sldMkLst>
      </pc:sldChg>
      <pc:sldMasterChg chg="add addSldLayout">
        <pc:chgData name="Dauber, David" userId="2d5785f0-8884-4105-b642-556162af34b6" providerId="ADAL" clId="{52CA8B33-5536-4BFE-9E5E-AC0983D0EEDD}" dt="2024-11-11T21:55:54.716" v="1" actId="27028"/>
        <pc:sldMasterMkLst>
          <pc:docMk/>
          <pc:sldMasterMk cId="915822771" sldId="2147483695"/>
        </pc:sldMasterMkLst>
        <pc:sldLayoutChg chg="add">
          <pc:chgData name="Dauber, David" userId="2d5785f0-8884-4105-b642-556162af34b6" providerId="ADAL" clId="{52CA8B33-5536-4BFE-9E5E-AC0983D0EEDD}" dt="2024-11-11T21:55:54.716" v="1" actId="27028"/>
          <pc:sldLayoutMkLst>
            <pc:docMk/>
            <pc:sldMasterMk cId="915822771" sldId="2147483695"/>
            <pc:sldLayoutMk cId="1164847827" sldId="2147483696"/>
          </pc:sldLayoutMkLst>
        </pc:sldLayoutChg>
      </pc:sldMasterChg>
      <pc:sldMasterChg chg="add addSldLayout">
        <pc:chgData name="Dauber, David" userId="2d5785f0-8884-4105-b642-556162af34b6" providerId="ADAL" clId="{52CA8B33-5536-4BFE-9E5E-AC0983D0EEDD}" dt="2024-11-11T21:55:54.933" v="3" actId="27028"/>
        <pc:sldMasterMkLst>
          <pc:docMk/>
          <pc:sldMasterMk cId="915822771" sldId="2147483697"/>
        </pc:sldMasterMkLst>
        <pc:sldLayoutChg chg="add">
          <pc:chgData name="Dauber, David" userId="2d5785f0-8884-4105-b642-556162af34b6" providerId="ADAL" clId="{52CA8B33-5536-4BFE-9E5E-AC0983D0EEDD}" dt="2024-11-11T21:55:54.933" v="3" actId="27028"/>
          <pc:sldLayoutMkLst>
            <pc:docMk/>
            <pc:sldMasterMk cId="915822771" sldId="2147483697"/>
            <pc:sldLayoutMk cId="1164847827" sldId="214748369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5158-3DBD-47EC-9C14-3F25E34C4FF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6FE9-AD31-4952-9AA5-D431A0C9E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5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1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3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7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67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53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89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5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0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02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74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49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0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28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74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6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95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4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74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9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5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18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36FE9-AD31-4952-9AA5-D431A0C9E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28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60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7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19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09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4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3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02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22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8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upport.microsoft.com/en-us/office/crop-a-picture-in-office-14d69647-bc93-4f06-9528-df95103aa1e6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upport.microsoft.com/en-us/office/crop-a-picture-in-office-14d69647-bc93-4f06-9528-df95103aa1e6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gend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580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F237DAFA-6970-76CC-EA39-2B5A355463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5825" y="0"/>
            <a:ext cx="6876175" cy="6858000"/>
          </a:xfrm>
          <a:custGeom>
            <a:avLst/>
            <a:gdLst>
              <a:gd name="connsiteX0" fmla="*/ 263287 w 6876175"/>
              <a:gd name="connsiteY0" fmla="*/ 0 h 6858000"/>
              <a:gd name="connsiteX1" fmla="*/ 6876175 w 6876175"/>
              <a:gd name="connsiteY1" fmla="*/ 0 h 6858000"/>
              <a:gd name="connsiteX2" fmla="*/ 6876175 w 6876175"/>
              <a:gd name="connsiteY2" fmla="*/ 6858000 h 6858000"/>
              <a:gd name="connsiteX3" fmla="*/ 2941021 w 6876175"/>
              <a:gd name="connsiteY3" fmla="*/ 6858000 h 6858000"/>
              <a:gd name="connsiteX4" fmla="*/ 263287 w 68761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175" h="6858000">
                <a:moveTo>
                  <a:pt x="263287" y="0"/>
                </a:moveTo>
                <a:lnTo>
                  <a:pt x="6876175" y="0"/>
                </a:lnTo>
                <a:cubicBezTo>
                  <a:pt x="6876175" y="0"/>
                  <a:pt x="6876175" y="6858000"/>
                  <a:pt x="6876175" y="6858000"/>
                </a:cubicBezTo>
                <a:lnTo>
                  <a:pt x="2941021" y="6858000"/>
                </a:lnTo>
                <a:cubicBezTo>
                  <a:pt x="369138" y="5133721"/>
                  <a:pt x="-491494" y="2837053"/>
                  <a:pt x="26328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0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8290985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2D18F0B-215D-EB0F-581E-1F05E0E87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6174" cy="6858000"/>
          </a:xfrm>
          <a:custGeom>
            <a:avLst/>
            <a:gdLst>
              <a:gd name="connsiteX0" fmla="*/ 0 w 6876174"/>
              <a:gd name="connsiteY0" fmla="*/ 0 h 6858000"/>
              <a:gd name="connsiteX1" fmla="*/ 6612888 w 6876174"/>
              <a:gd name="connsiteY1" fmla="*/ 0 h 6858000"/>
              <a:gd name="connsiteX2" fmla="*/ 3935153 w 6876174"/>
              <a:gd name="connsiteY2" fmla="*/ 6858000 h 6858000"/>
              <a:gd name="connsiteX3" fmla="*/ 3935027 w 6876174"/>
              <a:gd name="connsiteY3" fmla="*/ 6858000 h 6858000"/>
              <a:gd name="connsiteX4" fmla="*/ 0 w 6876174"/>
              <a:gd name="connsiteY4" fmla="*/ 6858000 h 6858000"/>
              <a:gd name="connsiteX5" fmla="*/ 0 w 68761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6174" h="6858000">
                <a:moveTo>
                  <a:pt x="0" y="0"/>
                </a:moveTo>
                <a:lnTo>
                  <a:pt x="6612888" y="0"/>
                </a:lnTo>
                <a:cubicBezTo>
                  <a:pt x="7367668" y="2837053"/>
                  <a:pt x="6507036" y="5133721"/>
                  <a:pt x="3935153" y="6858000"/>
                </a:cubicBezTo>
                <a:lnTo>
                  <a:pt x="3935027" y="6858000"/>
                </a:lnTo>
                <a:lnTo>
                  <a:pt x="0" y="6858000"/>
                </a:lnTo>
                <a:cubicBezTo>
                  <a:pt x="0" y="6858000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7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sho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9CB59CD3-7685-8944-AB90-5D99C4941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963" y="4112251"/>
            <a:ext cx="5092700" cy="9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C8A14A2C-AB04-F443-B739-BF18ABADE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3" y="1519641"/>
            <a:ext cx="5092700" cy="21773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1C285-2AD9-094C-849E-F2CA84A9E5CF}"/>
              </a:ext>
            </a:extLst>
          </p:cNvPr>
          <p:cNvSpPr txBox="1"/>
          <p:nvPr userDrawn="1"/>
        </p:nvSpPr>
        <p:spPr>
          <a:xfrm>
            <a:off x="12303698" y="1146304"/>
            <a:ext cx="277882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Inserting and Cropping Photo Instructions:</a:t>
            </a:r>
          </a:p>
          <a:p>
            <a:endParaRPr lang="en-US" sz="1400"/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icon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want to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click on the image and select 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Cropping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handles will appear around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Click, hold, and drag a handle to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command in the menu.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will be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cropped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additional assistance watch this 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video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26008-9679-E243-A5D8-60F33571BD4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28840" y="1826294"/>
            <a:ext cx="3200401" cy="3200401"/>
          </a:xfrm>
          <a:prstGeom prst="ellipse">
            <a:avLst/>
          </a:prstGeom>
          <a:noFill/>
          <a:ln w="12700">
            <a:noFill/>
          </a:ln>
          <a:effectLst>
            <a:outerShdw blurRad="241300" dist="114300" dir="2700000" algn="ctr" rotWithShape="0">
              <a:schemeClr val="tx1">
                <a:alpha val="35000"/>
              </a:schemeClr>
            </a:outerShdw>
          </a:effectLst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sym typeface="Wingdings" pitchFamily="2" charset="2"/>
              </a:defRPr>
            </a:lvl1pPr>
          </a:lstStyle>
          <a:p>
            <a:r>
              <a:rPr lang="en-US"/>
              <a:t>Click icon to </a:t>
            </a:r>
            <a:br>
              <a:rPr lang="en-US"/>
            </a:br>
            <a:r>
              <a:rPr lang="en-US"/>
              <a:t>add headshot </a:t>
            </a:r>
            <a:br>
              <a:rPr lang="en-US"/>
            </a:br>
            <a:br>
              <a:rPr lang="en-US"/>
            </a:br>
            <a:r>
              <a:rPr lang="en-US"/>
              <a:t>Cropping Instructions 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D64E71-59AD-AA3E-D7AA-75C0F884267E}"/>
              </a:ext>
            </a:extLst>
          </p:cNvPr>
          <p:cNvCxnSpPr>
            <a:cxnSpLocks/>
          </p:cNvCxnSpPr>
          <p:nvPr userDrawn="1"/>
        </p:nvCxnSpPr>
        <p:spPr>
          <a:xfrm>
            <a:off x="2117425" y="3904645"/>
            <a:ext cx="17457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0707D-4E71-2A4D-A60F-ACCA21897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0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1B00-887F-19BB-438E-5BB96DE7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490855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4923-BF83-ABA1-5C06-5DEBC205C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2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Tit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F0FA-8193-640A-854A-F3DD50C2B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677569"/>
            <a:ext cx="5257800" cy="15209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0F18B-0E61-A8AE-EB72-3FFB523DD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566888"/>
            <a:ext cx="5257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A3569-5EE6-C79B-041D-594A06C7A762}"/>
              </a:ext>
            </a:extLst>
          </p:cNvPr>
          <p:cNvCxnSpPr>
            <a:cxnSpLocks/>
          </p:cNvCxnSpPr>
          <p:nvPr userDrawn="1"/>
        </p:nvCxnSpPr>
        <p:spPr>
          <a:xfrm>
            <a:off x="2289412" y="4383411"/>
            <a:ext cx="17457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247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Section Tit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F0FA-8193-640A-854A-F3DD50C2B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677569"/>
            <a:ext cx="5257800" cy="15209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0F18B-0E61-A8AE-EB72-3FFB523DD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566888"/>
            <a:ext cx="5257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A3569-5EE6-C79B-041D-594A06C7A762}"/>
              </a:ext>
            </a:extLst>
          </p:cNvPr>
          <p:cNvCxnSpPr>
            <a:cxnSpLocks/>
          </p:cNvCxnSpPr>
          <p:nvPr userDrawn="1"/>
        </p:nvCxnSpPr>
        <p:spPr>
          <a:xfrm>
            <a:off x="2289412" y="4383411"/>
            <a:ext cx="174577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29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genda Gray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178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30F4-2DE9-5BA3-CB0E-5BB71C21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0766-B757-073F-77C6-D5739806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9AB2-F0BB-A14E-DA7A-FD20F0B5E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ay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B793-8C06-E1C6-39EB-A014C4E3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2A85-0F55-FF72-A215-0BC253089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151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5FC0-E005-AB79-FA1A-F35ED997A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98A1A-7C0E-3E20-6655-3AC6A5AB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ay 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1780-42C8-99B2-047E-EB483D5E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7" y="182880"/>
            <a:ext cx="10585704" cy="910629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67190-20F7-33BD-F43E-2DB2BEC0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7" y="1470679"/>
            <a:ext cx="5157787" cy="82391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201E2-465A-26B3-3BB1-86DEE84DB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395806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AF7F9-983C-353F-33B2-D11221108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2012" y="1470679"/>
            <a:ext cx="5183188" cy="82391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4BA16-2EF4-F5E8-B403-08CD089BB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2012" y="2398286"/>
            <a:ext cx="5183188" cy="395806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E4A0B-E07E-21B3-7F41-735B89E2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B4A46F-6216-8392-835D-B59A6D404893}"/>
              </a:ext>
            </a:extLst>
          </p:cNvPr>
          <p:cNvCxnSpPr>
            <a:cxnSpLocks/>
          </p:cNvCxnSpPr>
          <p:nvPr userDrawn="1"/>
        </p:nvCxnSpPr>
        <p:spPr>
          <a:xfrm>
            <a:off x="5763492" y="1470679"/>
            <a:ext cx="0" cy="525079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12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30F4-2DE9-5BA3-CB0E-5BB71C21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0766-B757-073F-77C6-D5739806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9AB2-F0BB-A14E-DA7A-FD20F0B5E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47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32794-1A84-BB40-8178-3C6C76B8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82880"/>
            <a:ext cx="10588752" cy="91440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E9F99-09A6-0A93-C340-9B3FA6B63B8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D492D3-695F-9032-5982-7754DD145B4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6575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7A395B7-5C22-9BF0-E66C-03018935ACD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147509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A07D2A0-1E0B-F033-E121-07984BE128C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744682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2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C8A5-2332-2978-C6EB-EA298084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F0C61-608F-23C9-4ABC-AC96A545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33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ay 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1C24D-7E8F-2637-51C7-3E0C1EC2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Gray Content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679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8" y="1066800"/>
            <a:ext cx="6172200" cy="52895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8290985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93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Picture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F237DAFA-6970-76CC-EA39-2B5A355463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5825" y="0"/>
            <a:ext cx="6876175" cy="6858000"/>
          </a:xfrm>
          <a:custGeom>
            <a:avLst/>
            <a:gdLst>
              <a:gd name="connsiteX0" fmla="*/ 263287 w 6876175"/>
              <a:gd name="connsiteY0" fmla="*/ 0 h 6858000"/>
              <a:gd name="connsiteX1" fmla="*/ 6876175 w 6876175"/>
              <a:gd name="connsiteY1" fmla="*/ 0 h 6858000"/>
              <a:gd name="connsiteX2" fmla="*/ 6876175 w 6876175"/>
              <a:gd name="connsiteY2" fmla="*/ 6858000 h 6858000"/>
              <a:gd name="connsiteX3" fmla="*/ 2941021 w 6876175"/>
              <a:gd name="connsiteY3" fmla="*/ 6858000 h 6858000"/>
              <a:gd name="connsiteX4" fmla="*/ 263287 w 68761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175" h="6858000">
                <a:moveTo>
                  <a:pt x="263287" y="0"/>
                </a:moveTo>
                <a:lnTo>
                  <a:pt x="6876175" y="0"/>
                </a:lnTo>
                <a:cubicBezTo>
                  <a:pt x="6876175" y="0"/>
                  <a:pt x="6876175" y="6858000"/>
                  <a:pt x="6876175" y="6858000"/>
                </a:cubicBezTo>
                <a:lnTo>
                  <a:pt x="2941021" y="6858000"/>
                </a:lnTo>
                <a:cubicBezTo>
                  <a:pt x="369138" y="5133721"/>
                  <a:pt x="-491494" y="2837053"/>
                  <a:pt x="26328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28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Picture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7985760" y="2541999"/>
            <a:ext cx="4098867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2D18F0B-215D-EB0F-581E-1F05E0E87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6174" cy="6858000"/>
          </a:xfrm>
          <a:custGeom>
            <a:avLst/>
            <a:gdLst>
              <a:gd name="connsiteX0" fmla="*/ 0 w 6876174"/>
              <a:gd name="connsiteY0" fmla="*/ 0 h 6858000"/>
              <a:gd name="connsiteX1" fmla="*/ 6612888 w 6876174"/>
              <a:gd name="connsiteY1" fmla="*/ 0 h 6858000"/>
              <a:gd name="connsiteX2" fmla="*/ 3935153 w 6876174"/>
              <a:gd name="connsiteY2" fmla="*/ 6858000 h 6858000"/>
              <a:gd name="connsiteX3" fmla="*/ 3935027 w 6876174"/>
              <a:gd name="connsiteY3" fmla="*/ 6858000 h 6858000"/>
              <a:gd name="connsiteX4" fmla="*/ 0 w 6876174"/>
              <a:gd name="connsiteY4" fmla="*/ 6858000 h 6858000"/>
              <a:gd name="connsiteX5" fmla="*/ 0 w 68761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6174" h="6858000">
                <a:moveTo>
                  <a:pt x="0" y="0"/>
                </a:moveTo>
                <a:lnTo>
                  <a:pt x="6612888" y="0"/>
                </a:lnTo>
                <a:cubicBezTo>
                  <a:pt x="7367668" y="2837053"/>
                  <a:pt x="6507036" y="5133721"/>
                  <a:pt x="3935153" y="6858000"/>
                </a:cubicBezTo>
                <a:lnTo>
                  <a:pt x="3935027" y="6858000"/>
                </a:lnTo>
                <a:lnTo>
                  <a:pt x="0" y="6858000"/>
                </a:lnTo>
                <a:cubicBezTo>
                  <a:pt x="0" y="6858000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6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Headsho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9CB59CD3-7685-8944-AB90-5D99C4941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963" y="4112251"/>
            <a:ext cx="5092700" cy="9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C8A14A2C-AB04-F443-B739-BF18ABADE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3" y="1519641"/>
            <a:ext cx="5092700" cy="21773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1C285-2AD9-094C-849E-F2CA84A9E5CF}"/>
              </a:ext>
            </a:extLst>
          </p:cNvPr>
          <p:cNvSpPr txBox="1"/>
          <p:nvPr userDrawn="1"/>
        </p:nvSpPr>
        <p:spPr>
          <a:xfrm>
            <a:off x="12303698" y="1146304"/>
            <a:ext cx="277882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Inserting and Cropping Photo Instructions:</a:t>
            </a:r>
          </a:p>
          <a:p>
            <a:endParaRPr lang="en-US" sz="1400"/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icon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want to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click on the image and select 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Cropping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handles will appear around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Click, hold, and drag a handle to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command in the menu. The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will be </a:t>
            </a:r>
            <a:r>
              <a:rPr lang="en-US" sz="14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cropped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additional assistance watch this 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video</a:t>
            </a:r>
            <a:r>
              <a:rPr lang="en-US" sz="1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26008-9679-E243-A5D8-60F33571BD4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28840" y="1826294"/>
            <a:ext cx="3200401" cy="3200401"/>
          </a:xfrm>
          <a:prstGeom prst="ellipse">
            <a:avLst/>
          </a:prstGeom>
          <a:noFill/>
          <a:ln w="12700">
            <a:noFill/>
          </a:ln>
          <a:effectLst>
            <a:outerShdw blurRad="241300" dist="114300" dir="2700000" algn="ctr" rotWithShape="0">
              <a:schemeClr val="tx1">
                <a:alpha val="35000"/>
              </a:schemeClr>
            </a:outerShdw>
          </a:effectLst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sym typeface="Wingdings" pitchFamily="2" charset="2"/>
              </a:defRPr>
            </a:lvl1pPr>
          </a:lstStyle>
          <a:p>
            <a:r>
              <a:rPr lang="en-US"/>
              <a:t>Click icon to </a:t>
            </a:r>
            <a:br>
              <a:rPr lang="en-US"/>
            </a:br>
            <a:r>
              <a:rPr lang="en-US"/>
              <a:t>add headshot </a:t>
            </a:r>
            <a:br>
              <a:rPr lang="en-US"/>
            </a:br>
            <a:br>
              <a:rPr lang="en-US"/>
            </a:br>
            <a:r>
              <a:rPr lang="en-US"/>
              <a:t>Cropping Instructions 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D64E71-59AD-AA3E-D7AA-75C0F884267E}"/>
              </a:ext>
            </a:extLst>
          </p:cNvPr>
          <p:cNvCxnSpPr>
            <a:cxnSpLocks/>
          </p:cNvCxnSpPr>
          <p:nvPr userDrawn="1"/>
        </p:nvCxnSpPr>
        <p:spPr>
          <a:xfrm>
            <a:off x="2117425" y="3904645"/>
            <a:ext cx="17457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0707D-4E71-2A4D-A60F-ACCA21897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1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Big Ide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1B00-887F-19BB-438E-5BB96DE7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490855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4923-BF83-ABA1-5C06-5DEBC205C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4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Big Ide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1B00-887F-19BB-438E-5BB96DE7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490855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4923-BF83-ABA1-5C06-5DEBC205C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4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B793-8C06-E1C6-39EB-A014C4E3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2A85-0F55-FF72-A215-0BC253089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151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5FC0-E005-AB79-FA1A-F35ED997A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98A1A-7C0E-3E20-6655-3AC6A5AB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02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Big Ide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1B00-887F-19BB-438E-5BB96DE7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490855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4923-BF83-ABA1-5C06-5DEBC205C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4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1780-42C8-99B2-047E-EB483D5E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7" y="182880"/>
            <a:ext cx="10585704" cy="9106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67190-20F7-33BD-F43E-2DB2BEC0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7" y="1470679"/>
            <a:ext cx="5157787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201E2-465A-26B3-3BB1-86DEE84DB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3958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AF7F9-983C-353F-33B2-D11221108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2012" y="1470679"/>
            <a:ext cx="5183188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4BA16-2EF4-F5E8-B403-08CD089BB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2012" y="2398286"/>
            <a:ext cx="5183188" cy="3958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E4A0B-E07E-21B3-7F41-735B89E2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32794-1A84-BB40-8178-3C6C76B8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82880"/>
            <a:ext cx="10588752" cy="9144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E9F99-09A6-0A93-C340-9B3FA6B63B8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D492D3-695F-9032-5982-7754DD145B4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6575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7A395B7-5C22-9BF0-E66C-03018935ACD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147509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A07D2A0-1E0B-F033-E121-07984BE128C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744682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344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C8A5-2332-2978-C6EB-EA298084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F0C61-608F-23C9-4ABC-AC96A545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0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1C24D-7E8F-2637-51C7-3E0C1EC2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789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8" y="1066800"/>
            <a:ext cx="6172200" cy="52895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8290985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E8286-B9F8-754D-62F3-A9582D5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51" y="178839"/>
            <a:ext cx="10585049" cy="9169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7E9B-2A88-DEBD-2E8B-F075CA8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51" y="1456610"/>
            <a:ext cx="10585049" cy="48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0316-31F2-DF5F-D20A-C3444BC9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56350"/>
            <a:ext cx="550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2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64" r:id="rId2"/>
    <p:sldLayoutId id="2147483665" r:id="rId3"/>
    <p:sldLayoutId id="2147483666" r:id="rId4"/>
    <p:sldLayoutId id="2147483673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61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E8286-B9F8-754D-62F3-A9582D5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51" y="178839"/>
            <a:ext cx="10585049" cy="916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7E9B-2A88-DEBD-2E8B-F075CA8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51" y="1456610"/>
            <a:ext cx="10585049" cy="48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0316-31F2-DF5F-D20A-C3444BC9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56350"/>
            <a:ext cx="550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0" r:id="rId2"/>
    <p:sldLayoutId id="2147483681" r:id="rId3"/>
    <p:sldLayoutId id="2147483682" r:id="rId4"/>
    <p:sldLayoutId id="214748369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E8286-B9F8-754D-62F3-A9582D5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51" y="178839"/>
            <a:ext cx="10585049" cy="916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7E9B-2A88-DEBD-2E8B-F075CA8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51" y="1456610"/>
            <a:ext cx="10585049" cy="48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0316-31F2-DF5F-D20A-C3444BC9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56350"/>
            <a:ext cx="550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E8286-B9F8-754D-62F3-A9582D5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51" y="178839"/>
            <a:ext cx="10585049" cy="916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7E9B-2A88-DEBD-2E8B-F075CA8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51" y="1456610"/>
            <a:ext cx="10585049" cy="48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0316-31F2-DF5F-D20A-C3444BC9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56350"/>
            <a:ext cx="550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AccessibilityWorkRequest@nelnet.net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lnet Diversified Services logo.">
            <a:extLst>
              <a:ext uri="{FF2B5EF4-FFF2-40B4-BE49-F238E27FC236}">
                <a16:creationId xmlns:a16="http://schemas.microsoft.com/office/drawing/2014/main" id="{D1AE6D5A-FF5B-ECFD-44DC-5B6CD006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166" y="1032044"/>
            <a:ext cx="2103120" cy="7165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E0F61-9FFE-CC2F-996F-84F6E7458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4561" y="1886673"/>
            <a:ext cx="7627716" cy="2311804"/>
          </a:xfrm>
        </p:spPr>
        <p:txBody>
          <a:bodyPr>
            <a:normAutofit fontScale="90000"/>
          </a:bodyPr>
          <a:lstStyle/>
          <a:p>
            <a:r>
              <a:rPr lang="en-US" sz="4400"/>
              <a:t>WCAG Unwrapped:</a:t>
            </a:r>
            <a:br>
              <a:rPr lang="en-US" sz="4400"/>
            </a:br>
            <a:r>
              <a:rPr lang="en-US" sz="4400"/>
              <a:t>A People’s Guide to Accessible Digital Experiences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D3B76F-66E8-22B4-D282-3DD02E020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33021"/>
            <a:ext cx="6096000" cy="1009823"/>
          </a:xfrm>
        </p:spPr>
        <p:txBody>
          <a:bodyPr>
            <a:normAutofit lnSpcReduction="10000"/>
          </a:bodyPr>
          <a:lstStyle/>
          <a:p>
            <a:r>
              <a:rPr lang="en-US" sz="3200"/>
              <a:t>Accessing Higher Ground </a:t>
            </a:r>
            <a:r>
              <a:rPr lang="en-US" sz="2800"/>
              <a:t>2024</a:t>
            </a:r>
          </a:p>
          <a:p>
            <a:r>
              <a:rPr lang="en-US" sz="2800"/>
              <a:t>Dave D. and Robin E.</a:t>
            </a:r>
          </a:p>
        </p:txBody>
      </p:sp>
    </p:spTree>
    <p:extLst>
      <p:ext uri="{BB962C8B-B14F-4D97-AF65-F5344CB8AC3E}">
        <p14:creationId xmlns:p14="http://schemas.microsoft.com/office/powerpoint/2010/main" val="154648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674D-7DFA-4B9F-D034-546370AD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Hina’s Video Shown During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2415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127-822E-29E9-DFFA-AD13A77F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Hina’s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8DF5-2F90-B99C-2E43-867F52FF7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US" dirty="0"/>
              <a:t>WCAG unwrapped</a:t>
            </a:r>
          </a:p>
          <a:p>
            <a:pPr lvl="1"/>
            <a:r>
              <a:rPr lang="en-US" dirty="0"/>
              <a:t>Perceivable, Operable, and Robust</a:t>
            </a:r>
          </a:p>
          <a:p>
            <a:r>
              <a:rPr lang="en-US" dirty="0"/>
              <a:t>Barriers to access</a:t>
            </a:r>
          </a:p>
          <a:p>
            <a:pPr lvl="1"/>
            <a:r>
              <a:rPr lang="en-US" dirty="0"/>
              <a:t>Hina’s</a:t>
            </a:r>
          </a:p>
          <a:p>
            <a:pPr lvl="1"/>
            <a:r>
              <a:rPr lang="en-US" dirty="0"/>
              <a:t>Your students’, clients’,  customers’</a:t>
            </a:r>
          </a:p>
          <a:p>
            <a:r>
              <a:rPr lang="en-US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354797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Unwrapping Unlabeled Buttons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74EB3-5DC8-B358-67D1-613202554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“…sometimes they make unlabeled buttons.”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D905C-961C-3D68-E3D2-E46F02E4D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91C4E-70F5-6714-88AB-60BC019C20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/>
              <a:t>Perceivable</a:t>
            </a:r>
          </a:p>
          <a:p>
            <a:pPr lvl="1"/>
            <a:r>
              <a:rPr lang="en-US"/>
              <a:t>1.1.1 Non-text Content</a:t>
            </a:r>
          </a:p>
          <a:p>
            <a:r>
              <a:rPr lang="en-US"/>
              <a:t>Operable</a:t>
            </a:r>
          </a:p>
          <a:p>
            <a:pPr lvl="1"/>
            <a:r>
              <a:rPr lang="en-US"/>
              <a:t>2.5.3 Label in Name</a:t>
            </a:r>
          </a:p>
          <a:p>
            <a:r>
              <a:rPr lang="en-US"/>
              <a:t>Robust</a:t>
            </a:r>
          </a:p>
          <a:p>
            <a:pPr lvl="1"/>
            <a:r>
              <a:rPr lang="en-US"/>
              <a:t>4.1.2 Name, Role, Value</a:t>
            </a:r>
          </a:p>
        </p:txBody>
      </p:sp>
    </p:spTree>
    <p:extLst>
      <p:ext uri="{BB962C8B-B14F-4D97-AF65-F5344CB8AC3E}">
        <p14:creationId xmlns:p14="http://schemas.microsoft.com/office/powerpoint/2010/main" val="315629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Unwrapping Carousels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74EB3-5DC8-B358-67D1-613202554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“…sometimes the carousel rotates right away, and then you don’t know what just happened.”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D905C-961C-3D68-E3D2-E46F02E4D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91C4E-70F5-6714-88AB-60BC019C20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/>
              <a:t>Perceivable</a:t>
            </a:r>
          </a:p>
          <a:p>
            <a:pPr lvl="1"/>
            <a:r>
              <a:rPr lang="en-US"/>
              <a:t>1.3.1 Info and relationships</a:t>
            </a:r>
          </a:p>
          <a:p>
            <a:r>
              <a:rPr lang="en-US"/>
              <a:t>Operable</a:t>
            </a:r>
          </a:p>
          <a:p>
            <a:pPr lvl="1"/>
            <a:r>
              <a:rPr lang="en-US"/>
              <a:t>2.1.1 Keyboard</a:t>
            </a:r>
          </a:p>
          <a:p>
            <a:pPr lvl="1"/>
            <a:r>
              <a:rPr lang="en-US"/>
              <a:t>2.2.2 Pause, Stop Hide</a:t>
            </a:r>
          </a:p>
        </p:txBody>
      </p:sp>
    </p:spTree>
    <p:extLst>
      <p:ext uri="{BB962C8B-B14F-4D97-AF65-F5344CB8AC3E}">
        <p14:creationId xmlns:p14="http://schemas.microsoft.com/office/powerpoint/2010/main" val="3587675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Unwrapping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74EB3-5DC8-B358-67D1-613202554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“…in tables where his grades and assignments are shown…I can’t understand…which grade is associated to which assignment...the grid is not accessible.”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D905C-961C-3D68-E3D2-E46F02E4D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91C4E-70F5-6714-88AB-60BC019C20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/>
              <a:t>Perceivable</a:t>
            </a:r>
          </a:p>
          <a:p>
            <a:pPr lvl="1"/>
            <a:r>
              <a:rPr lang="en-US"/>
              <a:t>1.3.1 Info and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73984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0152-EC9F-F030-5EB6-EECBBAEBB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Meet Jeannie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669F44-2EEE-A43F-9D8F-00FF9CC4F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91784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4911A-D4B1-ACB0-D72F-64DDC11D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Jeannie’s Video Shown During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724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127-822E-29E9-DFFA-AD13A77F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Jeannie’s Group 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831F8-B4D3-3778-BC13-E212A6751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WCAG unwrapped</a:t>
            </a:r>
          </a:p>
          <a:p>
            <a:pPr lvl="1"/>
            <a:r>
              <a:rPr lang="en-US" dirty="0"/>
              <a:t>Perceivable</a:t>
            </a:r>
          </a:p>
          <a:p>
            <a:r>
              <a:rPr lang="en-US" dirty="0"/>
              <a:t>Barriers to access</a:t>
            </a:r>
          </a:p>
          <a:p>
            <a:pPr lvl="1"/>
            <a:r>
              <a:rPr lang="en-US" dirty="0"/>
              <a:t>Jeannie’s</a:t>
            </a:r>
          </a:p>
          <a:p>
            <a:pPr lvl="1"/>
            <a:r>
              <a:rPr lang="en-US" dirty="0"/>
              <a:t>Your students’, clients’,  customers’</a:t>
            </a:r>
          </a:p>
          <a:p>
            <a:r>
              <a:rPr lang="en-US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347488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Unwrapping Captioning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C4F27-9A8F-C1FE-9DB0-599EAF745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“…sometimes the captioning isn’t all that wonderful, and you get some really strange sentences.”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3AECF-3116-3DC3-F413-EBB371A61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6CE3B-DB82-9CE0-490B-F8AEEFA69D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Perceivable</a:t>
            </a:r>
          </a:p>
          <a:p>
            <a:pPr lvl="1"/>
            <a:r>
              <a:rPr lang="en-US"/>
              <a:t>1.2.2 Captions (Prerecorded)</a:t>
            </a:r>
          </a:p>
          <a:p>
            <a:pPr lvl="1"/>
            <a:r>
              <a:rPr lang="en-US"/>
              <a:t>1.2.4 Captions (Live)</a:t>
            </a:r>
          </a:p>
        </p:txBody>
      </p:sp>
    </p:spTree>
    <p:extLst>
      <p:ext uri="{BB962C8B-B14F-4D97-AF65-F5344CB8AC3E}">
        <p14:creationId xmlns:p14="http://schemas.microsoft.com/office/powerpoint/2010/main" val="193731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Unwrapping Interpreting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C4F27-9A8F-C1FE-9DB0-599EAF745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“…when I have the interpreter and the captions both, that is amazing…”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3AECF-3116-3DC3-F413-EBB371A61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6CE3B-DB82-9CE0-490B-F8AEEFA69D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Perceivable</a:t>
            </a:r>
          </a:p>
          <a:p>
            <a:pPr lvl="1"/>
            <a:r>
              <a:rPr lang="en-US"/>
              <a:t>1.2.6 Sign Language (Prerecorded)</a:t>
            </a:r>
          </a:p>
        </p:txBody>
      </p:sp>
    </p:spTree>
    <p:extLst>
      <p:ext uri="{BB962C8B-B14F-4D97-AF65-F5344CB8AC3E}">
        <p14:creationId xmlns:p14="http://schemas.microsoft.com/office/powerpoint/2010/main" val="229128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FA81A8-59A5-4056-B676-7FAFF40A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What is WCAG truly about?</a:t>
            </a:r>
          </a:p>
        </p:txBody>
      </p:sp>
    </p:spTree>
    <p:extLst>
      <p:ext uri="{BB962C8B-B14F-4D97-AF65-F5344CB8AC3E}">
        <p14:creationId xmlns:p14="http://schemas.microsoft.com/office/powerpoint/2010/main" val="203855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0152-EC9F-F030-5EB6-EECBBAEBB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Meet Marc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CAEB371-2B11-BDF5-AEB4-5EDCCAD613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79D41B-E289-B1CB-6AFA-901AABF0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Marc’s Video Shown During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86625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127-822E-29E9-DFFA-AD13A77F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Marc’s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8DF5-2F90-B99C-2E43-867F52FF7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US" dirty="0"/>
              <a:t>WCAG unwrapped</a:t>
            </a:r>
          </a:p>
          <a:p>
            <a:pPr lvl="1"/>
            <a:r>
              <a:rPr lang="en-US" dirty="0"/>
              <a:t>Perceivable, Operable, Robust</a:t>
            </a:r>
          </a:p>
          <a:p>
            <a:r>
              <a:rPr lang="en-US" dirty="0"/>
              <a:t>Barriers to access</a:t>
            </a:r>
          </a:p>
          <a:p>
            <a:pPr lvl="1"/>
            <a:r>
              <a:rPr lang="en-US" dirty="0"/>
              <a:t>Marc’s</a:t>
            </a:r>
          </a:p>
          <a:p>
            <a:pPr lvl="1"/>
            <a:r>
              <a:rPr lang="en-US" dirty="0"/>
              <a:t>Your students’, clients’,  customers’</a:t>
            </a:r>
          </a:p>
          <a:p>
            <a:r>
              <a:rPr lang="en-US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3398502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Unwrapping Small Buttons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C4F27-9A8F-C1FE-9DB0-599EAF745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“…certain buttons are small. It takes me more time to do things like that if they’re really tiny.”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3AECF-3116-3DC3-F413-EBB371A61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6CE3B-DB82-9CE0-490B-F8AEEFA69D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Operable</a:t>
            </a:r>
          </a:p>
          <a:p>
            <a:pPr lvl="1"/>
            <a:r>
              <a:rPr lang="en-US"/>
              <a:t>2.5.8: Target Size (Minimum)</a:t>
            </a:r>
          </a:p>
        </p:txBody>
      </p:sp>
    </p:spTree>
    <p:extLst>
      <p:ext uri="{BB962C8B-B14F-4D97-AF65-F5344CB8AC3E}">
        <p14:creationId xmlns:p14="http://schemas.microsoft.com/office/powerpoint/2010/main" val="22201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Unwrapping Contrast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6DE79-BBA7-CB56-75D4-665B20991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“…things that have higher contrast…are easy to read.”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71D76-98BC-D880-1077-FFA9901A2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8B79B-C4E7-45A5-8521-DDF180B8EA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/>
              <a:t>Perceivable</a:t>
            </a:r>
          </a:p>
          <a:p>
            <a:pPr lvl="1"/>
            <a:r>
              <a:rPr lang="en-US"/>
              <a:t>1.4.3: Contrast (Minimum)</a:t>
            </a:r>
          </a:p>
          <a:p>
            <a:pPr lvl="1"/>
            <a:r>
              <a:rPr lang="en-US"/>
              <a:t>1.4.6: Contrast (Enhanced)</a:t>
            </a:r>
          </a:p>
          <a:p>
            <a:pPr lvl="1"/>
            <a:r>
              <a:rPr lang="en-US"/>
              <a:t>1.4.11: Non-Text Contrast</a:t>
            </a:r>
          </a:p>
        </p:txBody>
      </p:sp>
    </p:spTree>
    <p:extLst>
      <p:ext uri="{BB962C8B-B14F-4D97-AF65-F5344CB8AC3E}">
        <p14:creationId xmlns:p14="http://schemas.microsoft.com/office/powerpoint/2010/main" val="117494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Unwrapping Different Assistive Technology 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6DE79-BBA7-CB56-75D4-665B20991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“Originally I was using a keyboard and mouse…then I found speech recognition...and [then] I found eye gaze.” - Marc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71D76-98BC-D880-1077-FFA9901A2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8B79B-C4E7-45A5-8521-DDF180B8EA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Robust</a:t>
            </a:r>
          </a:p>
          <a:p>
            <a:pPr lvl="1"/>
            <a:r>
              <a:rPr lang="en-US" dirty="0"/>
              <a:t>Compatible 4.1</a:t>
            </a:r>
          </a:p>
        </p:txBody>
      </p:sp>
    </p:spTree>
    <p:extLst>
      <p:ext uri="{BB962C8B-B14F-4D97-AF65-F5344CB8AC3E}">
        <p14:creationId xmlns:p14="http://schemas.microsoft.com/office/powerpoint/2010/main" val="794922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0152-EC9F-F030-5EB6-EECBBAEBB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Meet Eric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CAEB371-2B11-BDF5-AEB4-5EDCCAD613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7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BB64CD-7959-35ED-91D8-424ACBBC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Eric’s Video Shown During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18123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127-822E-29E9-DFFA-AD13A77F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Eric’s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8DF5-2F90-B99C-2E43-867F52FF7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dirty="0"/>
              <a:t>WCAG unwrapped</a:t>
            </a:r>
          </a:p>
          <a:p>
            <a:pPr lvl="1"/>
            <a:r>
              <a:rPr lang="en-US" dirty="0"/>
              <a:t>Operable, Robust</a:t>
            </a:r>
          </a:p>
          <a:p>
            <a:r>
              <a:rPr lang="en-US" dirty="0"/>
              <a:t>Accessible technology stories?</a:t>
            </a:r>
          </a:p>
          <a:p>
            <a:r>
              <a:rPr lang="en-US" dirty="0"/>
              <a:t>Barriers to access</a:t>
            </a:r>
          </a:p>
          <a:p>
            <a:pPr lvl="1"/>
            <a:r>
              <a:rPr lang="en-US" dirty="0"/>
              <a:t>Eric’s</a:t>
            </a:r>
          </a:p>
          <a:p>
            <a:pPr lvl="1"/>
            <a:r>
              <a:rPr lang="en-US" dirty="0"/>
              <a:t>Your students’, clients’,  customers’</a:t>
            </a:r>
          </a:p>
          <a:p>
            <a:r>
              <a:rPr lang="en-US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316429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Unwrapping Speaking Names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A3CE-0395-D6BB-0902-5D81EF0C2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427683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/>
              <a:t>“…some websites I go to, there’s not a single one that has a number associated with it.”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DD4C6-01A2-4280-04A6-A2616ADA3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537361-A6F3-F0F5-663B-987041CA96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Operable</a:t>
            </a:r>
          </a:p>
          <a:p>
            <a:pPr lvl="1">
              <a:lnSpc>
                <a:spcPct val="120000"/>
              </a:lnSpc>
            </a:pPr>
            <a:r>
              <a:rPr lang="en-US"/>
              <a:t>2.5.3: Label in Name</a:t>
            </a:r>
          </a:p>
          <a:p>
            <a:pPr>
              <a:lnSpc>
                <a:spcPct val="120000"/>
              </a:lnSpc>
            </a:pPr>
            <a:r>
              <a:rPr lang="en-US"/>
              <a:t>Robust</a:t>
            </a:r>
          </a:p>
          <a:p>
            <a:pPr lvl="1">
              <a:lnSpc>
                <a:spcPct val="120000"/>
              </a:lnSpc>
            </a:pPr>
            <a:r>
              <a:rPr lang="en-US"/>
              <a:t>4.1.2: Name, Role, Value</a:t>
            </a:r>
          </a:p>
        </p:txBody>
      </p:sp>
    </p:spTree>
    <p:extLst>
      <p:ext uri="{BB962C8B-B14F-4D97-AF65-F5344CB8AC3E}">
        <p14:creationId xmlns:p14="http://schemas.microsoft.com/office/powerpoint/2010/main" val="243120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70FC29-2602-C636-12D4-221F5664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Agenda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CE280A-5695-831E-DC5E-D20CC284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3E362-D717-B336-43FA-AF818010E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189" y="1066800"/>
            <a:ext cx="6269996" cy="528954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Brief overview of WCAG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The People Perspective</a:t>
            </a:r>
          </a:p>
          <a:p>
            <a:pPr lvl="1"/>
            <a:r>
              <a:rPr lang="en-US" sz="3200" dirty="0"/>
              <a:t>Personal Technology  Experiences Videos</a:t>
            </a:r>
          </a:p>
          <a:p>
            <a:pPr lvl="1"/>
            <a:r>
              <a:rPr lang="en-US" sz="3200" dirty="0"/>
              <a:t>Connection to WCAG</a:t>
            </a:r>
          </a:p>
          <a:p>
            <a:pPr lvl="1"/>
            <a:r>
              <a:rPr lang="en-US" sz="3200" dirty="0"/>
              <a:t>Interactive Brainstorming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398937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Unwrapping Multiple Technologies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11A03-338C-EA78-3C65-8CD18633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6DB8-1669-9805-25A7-F9F14B4C4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445971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3000"/>
              </a:spcBef>
              <a:buNone/>
            </a:pPr>
            <a:r>
              <a:rPr lang="en-US" sz="2400" dirty="0"/>
              <a:t>“It would be great if…my PC and my iPhone and my iPad, if the websites…were accessible for all those different devices.” - Eric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F8DDE-3867-CB33-8AAA-9848DA0B0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40FB3-A8D4-580C-D7D6-094CA27330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3200"/>
              <a:t>Robust</a:t>
            </a:r>
          </a:p>
          <a:p>
            <a:pPr lvl="1"/>
            <a:r>
              <a:rPr lang="en-US"/>
              <a:t>Compatible: 4.1</a:t>
            </a:r>
          </a:p>
        </p:txBody>
      </p:sp>
    </p:spTree>
    <p:extLst>
      <p:ext uri="{BB962C8B-B14F-4D97-AF65-F5344CB8AC3E}">
        <p14:creationId xmlns:p14="http://schemas.microsoft.com/office/powerpoint/2010/main" val="146511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AE59D-345D-2D95-BC98-C7B6609E09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Meet Kyle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088CA-D7F9-A013-769A-85360AAD0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72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03AF42-013E-F686-1147-C29B4EAC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Kyle’s Video Shown During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96165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127-822E-29E9-DFFA-AD13A77F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Kyle’s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8DF5-2F90-B99C-2E43-867F52FF7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US" dirty="0"/>
              <a:t>WCAG unwrapped</a:t>
            </a:r>
          </a:p>
          <a:p>
            <a:pPr lvl="1"/>
            <a:r>
              <a:rPr lang="en-US" dirty="0"/>
              <a:t>Perceivable, Operable, Understandable</a:t>
            </a:r>
          </a:p>
          <a:p>
            <a:r>
              <a:rPr lang="en-US" dirty="0"/>
              <a:t>Accessible solutions?</a:t>
            </a:r>
          </a:p>
          <a:p>
            <a:pPr lvl="1"/>
            <a:r>
              <a:rPr lang="en-US" dirty="0"/>
              <a:t>Kyle’s</a:t>
            </a:r>
          </a:p>
          <a:p>
            <a:pPr lvl="1"/>
            <a:r>
              <a:rPr lang="en-US" dirty="0"/>
              <a:t>Your students’, clients’,  customers’</a:t>
            </a:r>
          </a:p>
        </p:txBody>
      </p:sp>
    </p:spTree>
    <p:extLst>
      <p:ext uri="{BB962C8B-B14F-4D97-AF65-F5344CB8AC3E}">
        <p14:creationId xmlns:p14="http://schemas.microsoft.com/office/powerpoint/2010/main" val="3692437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B9C0F-2BB6-6DF1-AA8F-79C03B77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Unwrapping Keyboard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A904C-A940-726D-1A86-058117A24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781D9-AF36-BC76-ACB6-89CB10CC3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“I pretty much rely almost entirely on the keyboard.” - Kyle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74FB11-2150-FEC5-8B1C-CABD5277A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CC6AF-DE3B-9399-CA9B-A1654EB7B55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Operable</a:t>
            </a:r>
          </a:p>
          <a:p>
            <a:pPr lvl="1"/>
            <a:r>
              <a:rPr lang="en-US"/>
              <a:t>2.1.1: Keyboard</a:t>
            </a:r>
          </a:p>
        </p:txBody>
      </p:sp>
    </p:spTree>
    <p:extLst>
      <p:ext uri="{BB962C8B-B14F-4D97-AF65-F5344CB8AC3E}">
        <p14:creationId xmlns:p14="http://schemas.microsoft.com/office/powerpoint/2010/main" val="1888679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Unwrapping Forms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7DA52-01AD-DDBD-61F0-0A04D2712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CBF834-9925-8F08-77FE-A9B59A612F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500"/>
              <a:t>“I love forms that let you select information you’ve already entered…” - Kyle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F291A7-E66B-FA6B-06E9-25BEA1883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C3F9D9-BC57-7D9B-08BF-0A7EC3435B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Perceivable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1.3.5 Identify Input Purpose</a:t>
            </a:r>
          </a:p>
          <a:p>
            <a:pPr>
              <a:lnSpc>
                <a:spcPct val="120000"/>
              </a:lnSpc>
            </a:pPr>
            <a:r>
              <a:rPr lang="en-US" dirty="0"/>
              <a:t>Understandable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3.3.7 Redundant Entry</a:t>
            </a:r>
          </a:p>
        </p:txBody>
      </p:sp>
    </p:spTree>
    <p:extLst>
      <p:ext uri="{BB962C8B-B14F-4D97-AF65-F5344CB8AC3E}">
        <p14:creationId xmlns:p14="http://schemas.microsoft.com/office/powerpoint/2010/main" val="2785369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0152-EC9F-F030-5EB6-EECBBAEBB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Meet Alicia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5BB0FE1-04BB-5528-1492-B30579D796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7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22F191-4E41-7791-26A9-93F42CE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Alicia’s Video Shown During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34991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127-822E-29E9-DFFA-AD13A77F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Alicia’s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8DF5-2F90-B99C-2E43-867F52FF7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WCAG unwrapped</a:t>
            </a:r>
          </a:p>
          <a:p>
            <a:pPr lvl="1"/>
            <a:r>
              <a:rPr lang="en-US" dirty="0"/>
              <a:t>Perceivable</a:t>
            </a:r>
          </a:p>
          <a:p>
            <a:r>
              <a:rPr lang="en-US" dirty="0"/>
              <a:t>Barriers to access</a:t>
            </a:r>
          </a:p>
          <a:p>
            <a:pPr lvl="1"/>
            <a:r>
              <a:rPr lang="en-US" dirty="0"/>
              <a:t>Alicia’s</a:t>
            </a:r>
          </a:p>
          <a:p>
            <a:pPr lvl="1"/>
            <a:r>
              <a:rPr lang="en-US" dirty="0"/>
              <a:t>Your students’, clients’,  customers’</a:t>
            </a:r>
          </a:p>
          <a:p>
            <a:r>
              <a:rPr lang="en-US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76317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04C9-E3F1-2250-8AB5-6816F0C8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Unwrapping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1F2D0-1198-6057-6B89-B6140AA8F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Experience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CBF834-9925-8F08-77FE-A9B59A612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4459714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9200"/>
              <a:t>“Another thing that I use to help me focus is text-to-speech.”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sz="9200"/>
              <a:t>“If I am really tired or in pain, I will probably skip the [image of text] pin entirely [because text-to-speech won’t read it].”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438C3-0860-FA90-6770-9A37FD396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WCAG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D764C-ECF7-B3CF-49A0-5513224776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11100"/>
              <a:t>Perceivable</a:t>
            </a:r>
          </a:p>
          <a:p>
            <a:pPr lvl="1">
              <a:lnSpc>
                <a:spcPct val="120000"/>
              </a:lnSpc>
            </a:pPr>
            <a:r>
              <a:rPr lang="en-US" sz="9800"/>
              <a:t>1.3.2: Meaningful Sequence</a:t>
            </a:r>
          </a:p>
          <a:p>
            <a:pPr lvl="1">
              <a:lnSpc>
                <a:spcPct val="120000"/>
              </a:lnSpc>
            </a:pPr>
            <a:r>
              <a:rPr lang="en-US" sz="9800"/>
              <a:t>1.4.5: Images of Text</a:t>
            </a:r>
          </a:p>
          <a:p>
            <a:pPr lvl="1">
              <a:lnSpc>
                <a:spcPct val="120000"/>
              </a:lnSpc>
            </a:pPr>
            <a:r>
              <a:rPr lang="en-US" sz="9800"/>
              <a:t>1.4.9: Images of Text (No Exception)</a:t>
            </a:r>
          </a:p>
        </p:txBody>
      </p:sp>
    </p:spTree>
    <p:extLst>
      <p:ext uri="{BB962C8B-B14F-4D97-AF65-F5344CB8AC3E}">
        <p14:creationId xmlns:p14="http://schemas.microsoft.com/office/powerpoint/2010/main" val="347848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C3F308-1D56-83EB-92DF-2146B03F1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Brief Overview of WCAG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E07703-914F-DD86-AAC6-A83249521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87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811689-1659-B0A3-8DF8-405172FE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30D974-F847-9A87-33C4-F0230CEBE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51" y="3429001"/>
            <a:ext cx="10585049" cy="916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/>
              <a:t>What is WCAG truly about?</a:t>
            </a:r>
          </a:p>
        </p:txBody>
      </p:sp>
    </p:spTree>
    <p:extLst>
      <p:ext uri="{BB962C8B-B14F-4D97-AF65-F5344CB8AC3E}">
        <p14:creationId xmlns:p14="http://schemas.microsoft.com/office/powerpoint/2010/main" val="1464682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yle">
            <a:extLst>
              <a:ext uri="{FF2B5EF4-FFF2-40B4-BE49-F238E27FC236}">
                <a16:creationId xmlns:a16="http://schemas.microsoft.com/office/drawing/2014/main" id="{BC67FD1E-67CF-A17D-0E3D-721557864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069">
            <a:off x="5147535" y="3208181"/>
            <a:ext cx="5390476" cy="40761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68D608-C40C-A0ED-F0B5-5F6A8F6E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2868391"/>
          </a:xfrm>
        </p:spPr>
        <p:txBody>
          <a:bodyPr>
            <a:noAutofit/>
          </a:bodyPr>
          <a:lstStyle/>
          <a:p>
            <a:r>
              <a:rPr lang="en-US" sz="19900" dirty="0"/>
              <a:t>People</a:t>
            </a:r>
          </a:p>
        </p:txBody>
      </p:sp>
      <p:pic>
        <p:nvPicPr>
          <p:cNvPr id="5" name="Picture 4" descr="Alicia">
            <a:extLst>
              <a:ext uri="{FF2B5EF4-FFF2-40B4-BE49-F238E27FC236}">
                <a16:creationId xmlns:a16="http://schemas.microsoft.com/office/drawing/2014/main" id="{D3CF61CA-D137-3545-5960-D835D63FE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8231">
            <a:off x="1536372" y="3159075"/>
            <a:ext cx="4866667" cy="3782517"/>
          </a:xfrm>
          <a:prstGeom prst="rect">
            <a:avLst/>
          </a:prstGeom>
        </p:spPr>
      </p:pic>
      <p:pic>
        <p:nvPicPr>
          <p:cNvPr id="3" name="Picture 2" descr="Eric">
            <a:extLst>
              <a:ext uri="{FF2B5EF4-FFF2-40B4-BE49-F238E27FC236}">
                <a16:creationId xmlns:a16="http://schemas.microsoft.com/office/drawing/2014/main" id="{B4D4A591-889E-191A-0764-F450CAF4A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222507" y="2859857"/>
            <a:ext cx="5287587" cy="4038095"/>
          </a:xfrm>
          <a:prstGeom prst="rect">
            <a:avLst/>
          </a:prstGeom>
        </p:spPr>
      </p:pic>
      <p:pic>
        <p:nvPicPr>
          <p:cNvPr id="8" name="Picture 7" descr="Marc">
            <a:extLst>
              <a:ext uri="{FF2B5EF4-FFF2-40B4-BE49-F238E27FC236}">
                <a16:creationId xmlns:a16="http://schemas.microsoft.com/office/drawing/2014/main" id="{A357CC17-048E-27BE-DCBA-809DC23D5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187" y="3978751"/>
            <a:ext cx="3112414" cy="3302195"/>
          </a:xfrm>
          <a:prstGeom prst="rect">
            <a:avLst/>
          </a:prstGeom>
        </p:spPr>
      </p:pic>
      <p:pic>
        <p:nvPicPr>
          <p:cNvPr id="6" name="Picture 5" descr="Jeannie">
            <a:extLst>
              <a:ext uri="{FF2B5EF4-FFF2-40B4-BE49-F238E27FC236}">
                <a16:creationId xmlns:a16="http://schemas.microsoft.com/office/drawing/2014/main" id="{86EFCC81-CFEB-1CEF-A467-D58BDF950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398" y="3202714"/>
            <a:ext cx="4961905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2A988F-8F2F-C693-2A0B-ED8F2C21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F921C-DE79-9B20-890A-8FB378A0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51" y="2230981"/>
            <a:ext cx="10585049" cy="30377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dirty="0"/>
              <a:t>Further Questions?</a:t>
            </a:r>
            <a:br>
              <a:rPr lang="en-US" dirty="0"/>
            </a:br>
            <a:r>
              <a:rPr lang="en-US" dirty="0"/>
              <a:t>Contact us at </a:t>
            </a:r>
            <a:r>
              <a:rPr lang="en-US" sz="4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AccessibilityWorkRequest@nelnet.net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6813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D60D-8A46-22D0-509D-8BBF0784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755" y="1066800"/>
            <a:ext cx="4617155" cy="1330559"/>
          </a:xfrm>
        </p:spPr>
        <p:txBody>
          <a:bodyPr anchor="b">
            <a:noAutofit/>
          </a:bodyPr>
          <a:lstStyle/>
          <a:p>
            <a:r>
              <a:rPr lang="en-US" sz="4500"/>
              <a:t>WCAG is huge!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7CF8-6E9B-05E2-475A-80373AAF5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7067" y="2692828"/>
            <a:ext cx="3819118" cy="366351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Many guidelines, success criteria, techniques, and failures.</a:t>
            </a:r>
          </a:p>
        </p:txBody>
      </p:sp>
      <p:pic>
        <p:nvPicPr>
          <p:cNvPr id="6" name="Content Placeholder 5" descr="Person looking upward at two humongous redwood trees. The trees are gargantuan, rising up higher and wider than the photograph can capture within its boundaries.">
            <a:extLst>
              <a:ext uri="{FF2B5EF4-FFF2-40B4-BE49-F238E27FC236}">
                <a16:creationId xmlns:a16="http://schemas.microsoft.com/office/drawing/2014/main" id="{EEF4B8B8-EC3F-F551-EAC6-967B41000F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578" r="16578"/>
          <a:stretch/>
        </p:blipFill>
        <p:spPr>
          <a:xfrm>
            <a:off x="20" y="10"/>
            <a:ext cx="6876154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1537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7A735-DD17-F242-054E-04109939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270" y="1066800"/>
            <a:ext cx="3800915" cy="1330559"/>
          </a:xfrm>
        </p:spPr>
        <p:txBody>
          <a:bodyPr anchor="b">
            <a:normAutofit fontScale="90000"/>
          </a:bodyPr>
          <a:lstStyle/>
          <a:p>
            <a:r>
              <a:rPr lang="en-US" sz="4800"/>
              <a:t>WCAG Principles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747443-2882-82E9-84C3-F70FB2D36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5270" y="2692828"/>
            <a:ext cx="3800915" cy="366351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4000" b="1" dirty="0"/>
              <a:t>P</a:t>
            </a:r>
            <a:r>
              <a:rPr lang="en-AU" sz="3200" dirty="0"/>
              <a:t>erceivable (1.x.x)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4000" b="1" dirty="0"/>
              <a:t>O</a:t>
            </a:r>
            <a:r>
              <a:rPr lang="en-AU" sz="3200" dirty="0"/>
              <a:t>perable (2.x.x)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4000" b="1" dirty="0"/>
              <a:t>U</a:t>
            </a:r>
            <a:r>
              <a:rPr lang="en-AU" sz="3200" dirty="0"/>
              <a:t>nderstandable (3.x.x)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4000" b="1" dirty="0"/>
              <a:t>R</a:t>
            </a:r>
            <a:r>
              <a:rPr lang="en-AU" sz="3200" dirty="0"/>
              <a:t>obust (4.x.x)</a:t>
            </a:r>
            <a:endParaRPr lang="en-US" sz="3200" dirty="0"/>
          </a:p>
        </p:txBody>
      </p:sp>
      <p:pic>
        <p:nvPicPr>
          <p:cNvPr id="6" name="Content Placeholder 5" descr="Reading glasses on a book">
            <a:extLst>
              <a:ext uri="{FF2B5EF4-FFF2-40B4-BE49-F238E27FC236}">
                <a16:creationId xmlns:a16="http://schemas.microsoft.com/office/drawing/2014/main" id="{7B8CA23E-C83D-B6F6-DE79-92E2A7422B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093" r="15980" b="-1"/>
          <a:stretch/>
        </p:blipFill>
        <p:spPr>
          <a:xfrm>
            <a:off x="20" y="10"/>
            <a:ext cx="6876154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23024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D279-8E6C-8C32-A594-E871A056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Autofit/>
          </a:bodyPr>
          <a:lstStyle/>
          <a:p>
            <a:r>
              <a:rPr lang="en-US" sz="4500"/>
              <a:t>A Person-First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E58D9-573B-A6E0-9086-CDEF36EE8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/>
              <a:t>Knowing people first, WCAG can be more easily “unwrapped”</a:t>
            </a:r>
          </a:p>
        </p:txBody>
      </p:sp>
      <p:pic>
        <p:nvPicPr>
          <p:cNvPr id="6" name="Content Placeholder 5" descr="Open white gift box tied with red ribbon">
            <a:extLst>
              <a:ext uri="{FF2B5EF4-FFF2-40B4-BE49-F238E27FC236}">
                <a16:creationId xmlns:a16="http://schemas.microsoft.com/office/drawing/2014/main" id="{0161A3FA-4B60-A954-2B8D-48A182C393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520" r="3282"/>
          <a:stretch/>
        </p:blipFill>
        <p:spPr>
          <a:xfrm>
            <a:off x="5315825" y="10"/>
            <a:ext cx="6876175" cy="6857990"/>
          </a:xfrm>
          <a:noFill/>
        </p:spPr>
      </p:pic>
      <p:pic>
        <p:nvPicPr>
          <p:cNvPr id="4" name="Content Placeholder 5" descr="Open white gift box containing blocks with W C A G on them and tied with red ribbon.&#10;">
            <a:extLst>
              <a:ext uri="{FF2B5EF4-FFF2-40B4-BE49-F238E27FC236}">
                <a16:creationId xmlns:a16="http://schemas.microsoft.com/office/drawing/2014/main" id="{0237BE03-773C-36F6-AC52-11F63A0E7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" r="6"/>
          <a:stretch/>
        </p:blipFill>
        <p:spPr>
          <a:xfrm>
            <a:off x="5315825" y="10"/>
            <a:ext cx="6876175" cy="6857990"/>
          </a:xfrm>
          <a:custGeom>
            <a:avLst/>
            <a:gdLst>
              <a:gd name="connsiteX0" fmla="*/ 263287 w 6876175"/>
              <a:gd name="connsiteY0" fmla="*/ 0 h 6858000"/>
              <a:gd name="connsiteX1" fmla="*/ 6876175 w 6876175"/>
              <a:gd name="connsiteY1" fmla="*/ 0 h 6858000"/>
              <a:gd name="connsiteX2" fmla="*/ 6876175 w 6876175"/>
              <a:gd name="connsiteY2" fmla="*/ 6858000 h 6858000"/>
              <a:gd name="connsiteX3" fmla="*/ 2941021 w 6876175"/>
              <a:gd name="connsiteY3" fmla="*/ 6858000 h 6858000"/>
              <a:gd name="connsiteX4" fmla="*/ 263287 w 68761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175" h="6858000">
                <a:moveTo>
                  <a:pt x="263287" y="0"/>
                </a:moveTo>
                <a:lnTo>
                  <a:pt x="6876175" y="0"/>
                </a:lnTo>
                <a:cubicBezTo>
                  <a:pt x="6876175" y="0"/>
                  <a:pt x="6876175" y="6858000"/>
                  <a:pt x="6876175" y="6858000"/>
                </a:cubicBezTo>
                <a:lnTo>
                  <a:pt x="2941021" y="6858000"/>
                </a:lnTo>
                <a:cubicBezTo>
                  <a:pt x="369138" y="5133721"/>
                  <a:pt x="-491494" y="2837053"/>
                  <a:pt x="263287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98414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C1FF9-F8B8-E197-F84A-BFC15369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/>
              <a:t>People Perspectives</a:t>
            </a:r>
          </a:p>
        </p:txBody>
      </p:sp>
    </p:spTree>
    <p:extLst>
      <p:ext uri="{BB962C8B-B14F-4D97-AF65-F5344CB8AC3E}">
        <p14:creationId xmlns:p14="http://schemas.microsoft.com/office/powerpoint/2010/main" val="4068317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0152-EC9F-F030-5EB6-EECBBAEBB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Meet Hina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669F44-2EEE-A43F-9D8F-00FF9CC4F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906211021"/>
      </p:ext>
    </p:extLst>
  </p:cSld>
  <p:clrMapOvr>
    <a:masterClrMapping/>
  </p:clrMapOvr>
</p:sld>
</file>

<file path=ppt/theme/theme1.xml><?xml version="1.0" encoding="utf-8"?>
<a:theme xmlns:a="http://schemas.openxmlformats.org/drawingml/2006/main" name="NDS Them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B512AFEC-725F-49D6-84B4-DB879726F9B0}"/>
    </a:ext>
  </a:extLst>
</a:theme>
</file>

<file path=ppt/theme/theme2.xml><?xml version="1.0" encoding="utf-8"?>
<a:theme xmlns:a="http://schemas.openxmlformats.org/drawingml/2006/main" name="Gray Titl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75FEBDFE-56F4-46F9-9388-0EDBA2E316B8}"/>
    </a:ext>
  </a:extLst>
</a:theme>
</file>

<file path=ppt/theme/theme3.xml><?xml version="1.0" encoding="utf-8"?>
<a:theme xmlns:a="http://schemas.openxmlformats.org/drawingml/2006/main" name="Gray Them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86F96663-89E5-4B7D-BCC0-3017D7D53C72}"/>
    </a:ext>
  </a:extLst>
</a:theme>
</file>

<file path=ppt/theme/theme4.xml><?xml version="1.0" encoding="utf-8"?>
<a:theme xmlns:a="http://schemas.openxmlformats.org/drawingml/2006/main" name="Gray Them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86F96663-89E5-4B7D-BCC0-3017D7D53C72}"/>
    </a:ext>
  </a:extLst>
</a:theme>
</file>

<file path=ppt/theme/theme5.xml><?xml version="1.0" encoding="utf-8"?>
<a:theme xmlns:a="http://schemas.openxmlformats.org/drawingml/2006/main" name="Gray Them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86F96663-89E5-4B7D-BCC0-3017D7D53C7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903a11-5b7a-4f6f-a3d5-5c0625728090">
      <Terms xmlns="http://schemas.microsoft.com/office/infopath/2007/PartnerControls"/>
    </lcf76f155ced4ddcb4097134ff3c332f>
    <TaxCatchAll xmlns="25340b50-8fb0-42cc-8dbe-664a1ff044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7A08105090C43BDDBD48BAC1FEEC0" ma:contentTypeVersion="18" ma:contentTypeDescription="Create a new document." ma:contentTypeScope="" ma:versionID="b4af75172ee9730f1963ec472fcad530">
  <xsd:schema xmlns:xsd="http://www.w3.org/2001/XMLSchema" xmlns:xs="http://www.w3.org/2001/XMLSchema" xmlns:p="http://schemas.microsoft.com/office/2006/metadata/properties" xmlns:ns2="d4903a11-5b7a-4f6f-a3d5-5c0625728090" xmlns:ns3="25340b50-8fb0-42cc-8dbe-664a1ff0442c" xmlns:ns4="503e8a91-d187-4ef6-a6c1-6bc3efaec69c" targetNamespace="http://schemas.microsoft.com/office/2006/metadata/properties" ma:root="true" ma:fieldsID="e3475c367e4e1299c6f4f4a41347dc18" ns2:_="" ns3:_="" ns4:_="">
    <xsd:import namespace="d4903a11-5b7a-4f6f-a3d5-5c0625728090"/>
    <xsd:import namespace="25340b50-8fb0-42cc-8dbe-664a1ff0442c"/>
    <xsd:import namespace="503e8a91-d187-4ef6-a6c1-6bc3efaec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03a11-5b7a-4f6f-a3d5-5c06257280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d60dcc3-c97e-436a-a0de-adda31d8f3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40b50-8fb0-42cc-8dbe-664a1ff0442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ea13c2a-6db4-47f6-b504-2e5f291ebcc8}" ma:internalName="TaxCatchAll" ma:showField="CatchAllData" ma:web="503e8a91-d187-4ef6-a6c1-6bc3efaec6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e8a91-d187-4ef6-a6c1-6bc3efaec69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700A9A-F973-43E8-8B42-F500F56B13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2DAB34-EBA3-4163-BD2A-2492BCE4B1C5}">
  <ds:schemaRefs>
    <ds:schemaRef ds:uri="d4903a11-5b7a-4f6f-a3d5-5c0625728090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503e8a91-d187-4ef6-a6c1-6bc3efaec69c"/>
    <ds:schemaRef ds:uri="25340b50-8fb0-42cc-8dbe-664a1ff0442c"/>
  </ds:schemaRefs>
</ds:datastoreItem>
</file>

<file path=customXml/itemProps3.xml><?xml version="1.0" encoding="utf-8"?>
<ds:datastoreItem xmlns:ds="http://schemas.openxmlformats.org/officeDocument/2006/customXml" ds:itemID="{AFA5E567-1BD1-44E4-BC05-31672832F415}">
  <ds:schemaRefs>
    <ds:schemaRef ds:uri="25340b50-8fb0-42cc-8dbe-664a1ff0442c"/>
    <ds:schemaRef ds:uri="503e8a91-d187-4ef6-a6c1-6bc3efaec69c"/>
    <ds:schemaRef ds:uri="d4903a11-5b7a-4f6f-a3d5-5c06257280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12 2023</Template>
  <TotalTime>103</TotalTime>
  <Words>817</Words>
  <Application>Microsoft Office PowerPoint</Application>
  <PresentationFormat>Widescreen</PresentationFormat>
  <Paragraphs>214</Paragraphs>
  <Slides>42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Wingdings</vt:lpstr>
      <vt:lpstr>NDS Theme</vt:lpstr>
      <vt:lpstr>Gray Title</vt:lpstr>
      <vt:lpstr>Gray Theme</vt:lpstr>
      <vt:lpstr>Gray Theme</vt:lpstr>
      <vt:lpstr>Gray Theme</vt:lpstr>
      <vt:lpstr>WCAG Unwrapped: A People’s Guide to Accessible Digital Experiences</vt:lpstr>
      <vt:lpstr>What is WCAG truly about?</vt:lpstr>
      <vt:lpstr>Agenda</vt:lpstr>
      <vt:lpstr>Brief Overview of WCAG</vt:lpstr>
      <vt:lpstr>WCAG is huge!</vt:lpstr>
      <vt:lpstr>WCAG Principles</vt:lpstr>
      <vt:lpstr>A Person-First Approach</vt:lpstr>
      <vt:lpstr>People Perspectives</vt:lpstr>
      <vt:lpstr>Meet Hina</vt:lpstr>
      <vt:lpstr>Hina’s Video Shown During Presentation</vt:lpstr>
      <vt:lpstr>Hina’s Group Discussion</vt:lpstr>
      <vt:lpstr>Unwrapping Unlabeled Buttons</vt:lpstr>
      <vt:lpstr>Unwrapping Carousels</vt:lpstr>
      <vt:lpstr>Unwrapping Tables</vt:lpstr>
      <vt:lpstr>Meet Jeannie</vt:lpstr>
      <vt:lpstr>Jeannie’s Video Shown During Presentation</vt:lpstr>
      <vt:lpstr>Jeannie’s Group Discussion</vt:lpstr>
      <vt:lpstr>Unwrapping Captioning </vt:lpstr>
      <vt:lpstr>Unwrapping Interpreting </vt:lpstr>
      <vt:lpstr>Meet Marc</vt:lpstr>
      <vt:lpstr>Marc’s Video Shown During Presentation</vt:lpstr>
      <vt:lpstr>Marc’s Group Discussion</vt:lpstr>
      <vt:lpstr>Unwrapping Small Buttons </vt:lpstr>
      <vt:lpstr>Unwrapping Contrast</vt:lpstr>
      <vt:lpstr>Unwrapping Different Assistive Technology Use</vt:lpstr>
      <vt:lpstr>Meet Eric</vt:lpstr>
      <vt:lpstr>Eric’s Video Shown During Presentation</vt:lpstr>
      <vt:lpstr>Eric’s Group Discussion</vt:lpstr>
      <vt:lpstr>Unwrapping Speaking Names</vt:lpstr>
      <vt:lpstr>Unwrapping Multiple Technologies</vt:lpstr>
      <vt:lpstr>Meet Kyle</vt:lpstr>
      <vt:lpstr>Kyle’s Video Shown During Presentation</vt:lpstr>
      <vt:lpstr>Kyle’s Group Discussion</vt:lpstr>
      <vt:lpstr>Unwrapping Keyboard</vt:lpstr>
      <vt:lpstr>Unwrapping Forms</vt:lpstr>
      <vt:lpstr>Meet Alicia</vt:lpstr>
      <vt:lpstr>Alicia’s Video Shown During Presentation</vt:lpstr>
      <vt:lpstr>Alicia’s Group Discussion</vt:lpstr>
      <vt:lpstr>Unwrapping Text</vt:lpstr>
      <vt:lpstr>Closing</vt:lpstr>
      <vt:lpstr>People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WCAG Unwrapped</dc:title>
  <dc:creator>Nelnet Accessibility</dc:creator>
  <cp:lastModifiedBy>Eckelberry, Robin</cp:lastModifiedBy>
  <cp:revision>2</cp:revision>
  <dcterms:created xsi:type="dcterms:W3CDTF">2024-09-11T15:21:01Z</dcterms:created>
  <dcterms:modified xsi:type="dcterms:W3CDTF">2024-11-13T20:20:39Z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0x0101007617A08105090C43BDDBD48BAC1FEEC0</vt:lpwstr>
  </property>
  <property fmtid="{D5CDD505-2E9C-101B-9397-08002B2CF9AE}" pid="3" name="MediaServiceImageTags">
    <vt:lpwstr/>
  </property>
  <property fmtid="{D5CDD505-2E9C-101B-9397-08002B2CF9AE}" pid="4" name="MSIP_Label_ed7fddc5-d245-42f6-a13f-f969110a1251_Enabled">
    <vt:lpwstr>true</vt:lpwstr>
  </property>
  <property fmtid="{D5CDD505-2E9C-101B-9397-08002B2CF9AE}" pid="5" name="MSIP_Label_ed7fddc5-d245-42f6-a13f-f969110a1251_SetDate">
    <vt:lpwstr>2024-09-11T16:47:57Z</vt:lpwstr>
  </property>
  <property fmtid="{D5CDD505-2E9C-101B-9397-08002B2CF9AE}" pid="6" name="MSIP_Label_ed7fddc5-d245-42f6-a13f-f969110a1251_Method">
    <vt:lpwstr>Standard</vt:lpwstr>
  </property>
  <property fmtid="{D5CDD505-2E9C-101B-9397-08002B2CF9AE}" pid="7" name="MSIP_Label_ed7fddc5-d245-42f6-a13f-f969110a1251_Name">
    <vt:lpwstr>Business Confidential Information</vt:lpwstr>
  </property>
  <property fmtid="{D5CDD505-2E9C-101B-9397-08002B2CF9AE}" pid="8" name="MSIP_Label_ed7fddc5-d245-42f6-a13f-f969110a1251_SiteId">
    <vt:lpwstr>5a5b9e61-20b2-4578-8f37-246881fa0d61</vt:lpwstr>
  </property>
  <property fmtid="{D5CDD505-2E9C-101B-9397-08002B2CF9AE}" pid="9" name="MSIP_Label_ed7fddc5-d245-42f6-a13f-f969110a1251_ActionId">
    <vt:lpwstr>90c50e2e-dd52-407f-87f7-9d78928a7835</vt:lpwstr>
  </property>
  <property fmtid="{D5CDD505-2E9C-101B-9397-08002B2CF9AE}" pid="10" name="MSIP_Label_ed7fddc5-d245-42f6-a13f-f969110a1251_ContentBits">
    <vt:lpwstr>0</vt:lpwstr>
  </property>
</Properties>
</file>