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6" r:id="rId5"/>
    <p:sldMasterId id="2147483688" r:id="rId6"/>
    <p:sldMasterId id="2147483662" r:id="rId7"/>
  </p:sldMasterIdLst>
  <p:notesMasterIdLst>
    <p:notesMasterId r:id="rId44"/>
  </p:notesMasterIdLst>
  <p:sldIdLst>
    <p:sldId id="258" r:id="rId8"/>
    <p:sldId id="495" r:id="rId9"/>
    <p:sldId id="515" r:id="rId10"/>
    <p:sldId id="516" r:id="rId11"/>
    <p:sldId id="453" r:id="rId12"/>
    <p:sldId id="445" r:id="rId13"/>
    <p:sldId id="529" r:id="rId14"/>
    <p:sldId id="468" r:id="rId15"/>
    <p:sldId id="268" r:id="rId16"/>
    <p:sldId id="459" r:id="rId17"/>
    <p:sldId id="457" r:id="rId18"/>
    <p:sldId id="528" r:id="rId19"/>
    <p:sldId id="526" r:id="rId20"/>
    <p:sldId id="519" r:id="rId21"/>
    <p:sldId id="481" r:id="rId22"/>
    <p:sldId id="479" r:id="rId23"/>
    <p:sldId id="517" r:id="rId24"/>
    <p:sldId id="485" r:id="rId25"/>
    <p:sldId id="527" r:id="rId26"/>
    <p:sldId id="520" r:id="rId27"/>
    <p:sldId id="522" r:id="rId28"/>
    <p:sldId id="521" r:id="rId29"/>
    <p:sldId id="484" r:id="rId30"/>
    <p:sldId id="487" r:id="rId31"/>
    <p:sldId id="483" r:id="rId32"/>
    <p:sldId id="491" r:id="rId33"/>
    <p:sldId id="492" r:id="rId34"/>
    <p:sldId id="493" r:id="rId35"/>
    <p:sldId id="494" r:id="rId36"/>
    <p:sldId id="489" r:id="rId37"/>
    <p:sldId id="513" r:id="rId38"/>
    <p:sldId id="508" r:id="rId39"/>
    <p:sldId id="514" r:id="rId40"/>
    <p:sldId id="524" r:id="rId41"/>
    <p:sldId id="525" r:id="rId42"/>
    <p:sldId id="45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D36DBC-CC9A-E4BC-02A6-22AC784B29BA}" name="Sue Cullen" initials="c" userId="Sue Culle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6"/>
    <a:srgbClr val="FF0000"/>
    <a:srgbClr val="ED7D31"/>
    <a:srgbClr val="6F150B"/>
    <a:srgbClr val="E7E6E6"/>
    <a:srgbClr val="FFC00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7F5321-6918-4F25-8C39-7D135E13E3A0}" v="3" dt="2024-11-12T01:35:09.7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164" autoAdjust="0"/>
    <p:restoredTop sz="93404" autoAdjust="0"/>
  </p:normalViewPr>
  <p:slideViewPr>
    <p:cSldViewPr snapToGrid="0">
      <p:cViewPr varScale="1">
        <p:scale>
          <a:sx n="45" d="100"/>
          <a:sy n="45" d="100"/>
        </p:scale>
        <p:origin x="44" y="35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60" d="100"/>
        <a:sy n="160" d="100"/>
      </p:scale>
      <p:origin x="0" y="-15642"/>
    </p:cViewPr>
  </p:sorterViewPr>
  <p:notesViewPr>
    <p:cSldViewPr snapToGrid="0">
      <p:cViewPr varScale="1">
        <p:scale>
          <a:sx n="48" d="100"/>
          <a:sy n="48" d="100"/>
        </p:scale>
        <p:origin x="2754"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bleStyles" Target="tableStyles.xml"/><Relationship Id="rId8" Type="http://schemas.openxmlformats.org/officeDocument/2006/relationships/slide" Target="slides/slide1.xml"/><Relationship Id="rId51"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e Cullen" userId="2ac3ca16fbeb77f8" providerId="LiveId" clId="{937F5321-6918-4F25-8C39-7D135E13E3A0}"/>
    <pc:docChg chg="undo custSel modSld">
      <pc:chgData name="Sue Cullen" userId="2ac3ca16fbeb77f8" providerId="LiveId" clId="{937F5321-6918-4F25-8C39-7D135E13E3A0}" dt="2024-11-12T01:40:07.406" v="102"/>
      <pc:docMkLst>
        <pc:docMk/>
      </pc:docMkLst>
      <pc:sldChg chg="addSp delSp modSp mod modMedia setBg modClrScheme delAnim chgLayout">
        <pc:chgData name="Sue Cullen" userId="2ac3ca16fbeb77f8" providerId="LiveId" clId="{937F5321-6918-4F25-8C39-7D135E13E3A0}" dt="2024-11-12T01:40:07.406" v="102"/>
        <pc:sldMkLst>
          <pc:docMk/>
          <pc:sldMk cId="0" sldId="258"/>
        </pc:sldMkLst>
        <pc:spChg chg="mod">
          <ac:chgData name="Sue Cullen" userId="2ac3ca16fbeb77f8" providerId="LiveId" clId="{937F5321-6918-4F25-8C39-7D135E13E3A0}" dt="2024-11-12T01:40:07.406" v="102"/>
          <ac:spMkLst>
            <pc:docMk/>
            <pc:sldMk cId="0" sldId="258"/>
            <ac:spMk id="53" creationId="{00000000-0000-0000-0000-000000000000}"/>
          </ac:spMkLst>
        </pc:spChg>
        <pc:spChg chg="add del">
          <ac:chgData name="Sue Cullen" userId="2ac3ca16fbeb77f8" providerId="LiveId" clId="{937F5321-6918-4F25-8C39-7D135E13E3A0}" dt="2024-11-11T22:18:48.167" v="1" actId="26606"/>
          <ac:spMkLst>
            <pc:docMk/>
            <pc:sldMk cId="0" sldId="258"/>
            <ac:spMk id="59" creationId="{C1DD1A8A-57D5-4A81-AD04-532B043C5611}"/>
          </ac:spMkLst>
        </pc:spChg>
        <pc:spChg chg="add del">
          <ac:chgData name="Sue Cullen" userId="2ac3ca16fbeb77f8" providerId="LiveId" clId="{937F5321-6918-4F25-8C39-7D135E13E3A0}" dt="2024-11-11T22:18:48.167" v="1" actId="26606"/>
          <ac:spMkLst>
            <pc:docMk/>
            <pc:sldMk cId="0" sldId="258"/>
            <ac:spMk id="61" creationId="{007891EC-4501-44ED-A8C8-B11B6DB767AB}"/>
          </ac:spMkLst>
        </pc:spChg>
        <pc:picChg chg="add del">
          <ac:chgData name="Sue Cullen" userId="2ac3ca16fbeb77f8" providerId="LiveId" clId="{937F5321-6918-4F25-8C39-7D135E13E3A0}" dt="2024-11-11T22:18:48.167" v="1" actId="26606"/>
          <ac:picMkLst>
            <pc:docMk/>
            <pc:sldMk cId="0" sldId="258"/>
            <ac:picMk id="55" creationId="{38F01505-4E1E-F7EA-23BC-62AC374BCCF7}"/>
          </ac:picMkLst>
        </pc:picChg>
        <pc:picChg chg="add del">
          <ac:chgData name="Sue Cullen" userId="2ac3ca16fbeb77f8" providerId="LiveId" clId="{937F5321-6918-4F25-8C39-7D135E13E3A0}" dt="2024-11-11T22:19:03.051" v="3" actId="26606"/>
          <ac:picMkLst>
            <pc:docMk/>
            <pc:sldMk cId="0" sldId="258"/>
            <ac:picMk id="56" creationId="{5E790193-79B4-6B0C-42B7-484D49D21FF4}"/>
          </ac:picMkLst>
        </pc:picChg>
        <pc:picChg chg="add del mod">
          <ac:chgData name="Sue Cullen" userId="2ac3ca16fbeb77f8" providerId="LiveId" clId="{937F5321-6918-4F25-8C39-7D135E13E3A0}" dt="2024-11-11T22:19:22.587" v="7" actId="26606"/>
          <ac:picMkLst>
            <pc:docMk/>
            <pc:sldMk cId="0" sldId="258"/>
            <ac:picMk id="57" creationId="{31DFA003-9801-100C-75A1-B5CEA9080B74}"/>
          </ac:picMkLst>
        </pc:picChg>
      </pc:sldChg>
      <pc:sldChg chg="modSp mod">
        <pc:chgData name="Sue Cullen" userId="2ac3ca16fbeb77f8" providerId="LiveId" clId="{937F5321-6918-4F25-8C39-7D135E13E3A0}" dt="2024-11-12T01:35:00.027" v="101" actId="207"/>
        <pc:sldMkLst>
          <pc:docMk/>
          <pc:sldMk cId="1412721299" sldId="484"/>
        </pc:sldMkLst>
        <pc:spChg chg="mod">
          <ac:chgData name="Sue Cullen" userId="2ac3ca16fbeb77f8" providerId="LiveId" clId="{937F5321-6918-4F25-8C39-7D135E13E3A0}" dt="2024-11-12T01:33:03.710" v="8" actId="255"/>
          <ac:spMkLst>
            <pc:docMk/>
            <pc:sldMk cId="1412721299" sldId="484"/>
            <ac:spMk id="2" creationId="{7D1C9878-6BC6-5B1A-146E-C221ACC87F57}"/>
          </ac:spMkLst>
        </pc:spChg>
        <pc:spChg chg="mod">
          <ac:chgData name="Sue Cullen" userId="2ac3ca16fbeb77f8" providerId="LiveId" clId="{937F5321-6918-4F25-8C39-7D135E13E3A0}" dt="2024-11-12T01:35:00.027" v="101" actId="207"/>
          <ac:spMkLst>
            <pc:docMk/>
            <pc:sldMk cId="1412721299" sldId="484"/>
            <ac:spMk id="3" creationId="{EB80279E-E65B-9B9A-7442-5230B3D4241D}"/>
          </ac:spMkLst>
        </pc:spChg>
        <pc:spChg chg="mod">
          <ac:chgData name="Sue Cullen" userId="2ac3ca16fbeb77f8" providerId="LiveId" clId="{937F5321-6918-4F25-8C39-7D135E13E3A0}" dt="2024-11-12T01:34:45.814" v="97" actId="255"/>
          <ac:spMkLst>
            <pc:docMk/>
            <pc:sldMk cId="1412721299" sldId="484"/>
            <ac:spMk id="4" creationId="{7C37695E-7C35-EA8B-A5BA-179A45A5CE39}"/>
          </ac:spMkLst>
        </pc:spChg>
        <pc:spChg chg="mod">
          <ac:chgData name="Sue Cullen" userId="2ac3ca16fbeb77f8" providerId="LiveId" clId="{937F5321-6918-4F25-8C39-7D135E13E3A0}" dt="2024-11-12T01:34:47.394" v="98" actId="1035"/>
          <ac:spMkLst>
            <pc:docMk/>
            <pc:sldMk cId="1412721299" sldId="484"/>
            <ac:spMk id="5" creationId="{C89979AB-D166-3497-CF38-8F97D9671879}"/>
          </ac:spMkLst>
        </pc:spChg>
        <pc:spChg chg="mod">
          <ac:chgData name="Sue Cullen" userId="2ac3ca16fbeb77f8" providerId="LiveId" clId="{937F5321-6918-4F25-8C39-7D135E13E3A0}" dt="2024-11-12T01:34:45.814" v="97" actId="255"/>
          <ac:spMkLst>
            <pc:docMk/>
            <pc:sldMk cId="1412721299" sldId="484"/>
            <ac:spMk id="6" creationId="{709BB20D-E0AC-9D32-321F-B1A40EB61BD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86DF1A-2633-4397-992C-7F987C7BA25D}" type="doc">
      <dgm:prSet loTypeId="urn:microsoft.com/office/officeart/2005/8/layout/venn3" loCatId="relationship" qsTypeId="urn:microsoft.com/office/officeart/2005/8/quickstyle/simple1" qsCatId="simple" csTypeId="urn:microsoft.com/office/officeart/2005/8/colors/accent1_2" csCatId="accent1" phldr="1"/>
      <dgm:spPr/>
    </dgm:pt>
    <dgm:pt modelId="{E6CE6A9C-FAEC-4F7A-B4DE-80AF81B01374}">
      <dgm:prSet phldrT="[Text]"/>
      <dgm:spPr>
        <a:solidFill>
          <a:srgbClr val="FFC000">
            <a:alpha val="50000"/>
          </a:srgbClr>
        </a:solidFill>
      </dgm:spPr>
      <dgm:t>
        <a:bodyPr/>
        <a:lstStyle/>
        <a:p>
          <a:r>
            <a:rPr lang="en-US" b="1" dirty="0"/>
            <a:t>WEB</a:t>
          </a:r>
        </a:p>
        <a:p>
          <a:r>
            <a:rPr lang="en-US" dirty="0"/>
            <a:t>6 goals</a:t>
          </a:r>
        </a:p>
        <a:p>
          <a:r>
            <a:rPr lang="en-US" dirty="0"/>
            <a:t>38 Success Indicators</a:t>
          </a:r>
        </a:p>
      </dgm:t>
    </dgm:pt>
    <dgm:pt modelId="{0FF9902A-34EE-4DC5-BDD9-36079CFA7204}" type="parTrans" cxnId="{387C3333-A89C-465E-854B-D95D3A6A269E}">
      <dgm:prSet/>
      <dgm:spPr/>
      <dgm:t>
        <a:bodyPr/>
        <a:lstStyle/>
        <a:p>
          <a:endParaRPr lang="en-US"/>
        </a:p>
      </dgm:t>
    </dgm:pt>
    <dgm:pt modelId="{42D1F0B4-77D3-420B-AD00-58BA379F9572}" type="sibTrans" cxnId="{387C3333-A89C-465E-854B-D95D3A6A269E}">
      <dgm:prSet/>
      <dgm:spPr/>
      <dgm:t>
        <a:bodyPr/>
        <a:lstStyle/>
        <a:p>
          <a:endParaRPr lang="en-US"/>
        </a:p>
      </dgm:t>
    </dgm:pt>
    <dgm:pt modelId="{94DAF141-FF6B-4705-8386-D69916D524AC}">
      <dgm:prSet phldrT="[Text]"/>
      <dgm:spPr>
        <a:solidFill>
          <a:srgbClr val="FFC000">
            <a:alpha val="50000"/>
          </a:srgbClr>
        </a:solidFill>
      </dgm:spPr>
      <dgm:t>
        <a:bodyPr/>
        <a:lstStyle/>
        <a:p>
          <a:r>
            <a:rPr lang="en-US" b="1" dirty="0"/>
            <a:t>INSTRUCTIONAL MATERIALS</a:t>
          </a:r>
        </a:p>
        <a:p>
          <a:r>
            <a:rPr lang="en-US" dirty="0"/>
            <a:t>7 Goals</a:t>
          </a:r>
        </a:p>
        <a:p>
          <a:r>
            <a:rPr lang="en-US" dirty="0"/>
            <a:t>32 Success Indicators</a:t>
          </a:r>
        </a:p>
      </dgm:t>
    </dgm:pt>
    <dgm:pt modelId="{B3F4CD47-5F04-4C31-8013-32424F1E0975}" type="parTrans" cxnId="{4762BF92-AE86-434F-A431-853147320CF7}">
      <dgm:prSet/>
      <dgm:spPr/>
      <dgm:t>
        <a:bodyPr/>
        <a:lstStyle/>
        <a:p>
          <a:endParaRPr lang="en-US"/>
        </a:p>
      </dgm:t>
    </dgm:pt>
    <dgm:pt modelId="{048DECF3-043A-4AEE-B837-BA4048361CCF}" type="sibTrans" cxnId="{4762BF92-AE86-434F-A431-853147320CF7}">
      <dgm:prSet/>
      <dgm:spPr/>
      <dgm:t>
        <a:bodyPr/>
        <a:lstStyle/>
        <a:p>
          <a:endParaRPr lang="en-US"/>
        </a:p>
      </dgm:t>
    </dgm:pt>
    <dgm:pt modelId="{2B47D1D0-1B03-42B1-B775-3CE9CEA755D1}">
      <dgm:prSet phldrT="[Text]" custT="1"/>
      <dgm:spPr>
        <a:solidFill>
          <a:schemeClr val="accent6">
            <a:lumMod val="60000"/>
            <a:lumOff val="40000"/>
            <a:alpha val="50000"/>
          </a:schemeClr>
        </a:solidFill>
      </dgm:spPr>
      <dgm:t>
        <a:bodyPr/>
        <a:lstStyle/>
        <a:p>
          <a:r>
            <a:rPr lang="en-US" sz="2400" b="1" baseline="0" dirty="0"/>
            <a:t>PROCUREMENT</a:t>
          </a:r>
        </a:p>
        <a:p>
          <a:r>
            <a:rPr lang="en-US" sz="3000" baseline="0" dirty="0"/>
            <a:t>5 Goals </a:t>
          </a:r>
        </a:p>
        <a:p>
          <a:r>
            <a:rPr lang="en-US" sz="3000" baseline="0" dirty="0"/>
            <a:t>22 Success Indicators</a:t>
          </a:r>
        </a:p>
      </dgm:t>
    </dgm:pt>
    <dgm:pt modelId="{502E62C0-3B34-4133-8ED7-B2BC71F2464B}" type="sibTrans" cxnId="{4BD29D4E-DCB9-45B6-B5DF-EFB066855D0F}">
      <dgm:prSet/>
      <dgm:spPr/>
      <dgm:t>
        <a:bodyPr/>
        <a:lstStyle/>
        <a:p>
          <a:endParaRPr lang="en-US"/>
        </a:p>
      </dgm:t>
    </dgm:pt>
    <dgm:pt modelId="{1BFE5814-99FF-4B5B-834E-A6F7C5A4949A}" type="parTrans" cxnId="{4BD29D4E-DCB9-45B6-B5DF-EFB066855D0F}">
      <dgm:prSet/>
      <dgm:spPr/>
      <dgm:t>
        <a:bodyPr/>
        <a:lstStyle/>
        <a:p>
          <a:endParaRPr lang="en-US"/>
        </a:p>
      </dgm:t>
    </dgm:pt>
    <dgm:pt modelId="{A8292C0F-54AE-4DAD-992E-3EA8CEBBE94B}" type="pres">
      <dgm:prSet presAssocID="{1986DF1A-2633-4397-992C-7F987C7BA25D}" presName="Name0" presStyleCnt="0">
        <dgm:presLayoutVars>
          <dgm:dir/>
          <dgm:resizeHandles val="exact"/>
        </dgm:presLayoutVars>
      </dgm:prSet>
      <dgm:spPr/>
    </dgm:pt>
    <dgm:pt modelId="{3F9AA7DE-71B3-4223-808C-F8AA1DB0DF4F}" type="pres">
      <dgm:prSet presAssocID="{E6CE6A9C-FAEC-4F7A-B4DE-80AF81B01374}" presName="Name5" presStyleLbl="vennNode1" presStyleIdx="0" presStyleCnt="3" custScaleX="64913" custScaleY="64913">
        <dgm:presLayoutVars>
          <dgm:bulletEnabled val="1"/>
        </dgm:presLayoutVars>
      </dgm:prSet>
      <dgm:spPr/>
    </dgm:pt>
    <dgm:pt modelId="{C7BE041D-A5B0-4FFE-AD51-26F8E3707D89}" type="pres">
      <dgm:prSet presAssocID="{42D1F0B4-77D3-420B-AD00-58BA379F9572}" presName="space" presStyleCnt="0"/>
      <dgm:spPr/>
    </dgm:pt>
    <dgm:pt modelId="{17D73454-8016-4BCB-A054-FF1AC3E1BDDB}" type="pres">
      <dgm:prSet presAssocID="{94DAF141-FF6B-4705-8386-D69916D524AC}" presName="Name5" presStyleLbl="vennNode1" presStyleIdx="1" presStyleCnt="3" custScaleX="66557" custScaleY="66557">
        <dgm:presLayoutVars>
          <dgm:bulletEnabled val="1"/>
        </dgm:presLayoutVars>
      </dgm:prSet>
      <dgm:spPr/>
    </dgm:pt>
    <dgm:pt modelId="{76C05BFD-B3A3-4215-9121-5D69C46AB550}" type="pres">
      <dgm:prSet presAssocID="{048DECF3-043A-4AEE-B837-BA4048361CCF}" presName="space" presStyleCnt="0"/>
      <dgm:spPr/>
    </dgm:pt>
    <dgm:pt modelId="{5CF7B260-914E-4946-AC42-EE4231B978BA}" type="pres">
      <dgm:prSet presAssocID="{2B47D1D0-1B03-42B1-B775-3CE9CEA755D1}" presName="Name5" presStyleLbl="vennNode1" presStyleIdx="2" presStyleCnt="3">
        <dgm:presLayoutVars>
          <dgm:bulletEnabled val="1"/>
        </dgm:presLayoutVars>
      </dgm:prSet>
      <dgm:spPr/>
    </dgm:pt>
  </dgm:ptLst>
  <dgm:cxnLst>
    <dgm:cxn modelId="{830CC819-5207-430B-9EBE-26B084934CF7}" type="presOf" srcId="{1986DF1A-2633-4397-992C-7F987C7BA25D}" destId="{A8292C0F-54AE-4DAD-992E-3EA8CEBBE94B}" srcOrd="0" destOrd="0" presId="urn:microsoft.com/office/officeart/2005/8/layout/venn3"/>
    <dgm:cxn modelId="{387C3333-A89C-465E-854B-D95D3A6A269E}" srcId="{1986DF1A-2633-4397-992C-7F987C7BA25D}" destId="{E6CE6A9C-FAEC-4F7A-B4DE-80AF81B01374}" srcOrd="0" destOrd="0" parTransId="{0FF9902A-34EE-4DC5-BDD9-36079CFA7204}" sibTransId="{42D1F0B4-77D3-420B-AD00-58BA379F9572}"/>
    <dgm:cxn modelId="{5B761D4C-EF68-4275-99C5-6EBF20ABA7D1}" type="presOf" srcId="{94DAF141-FF6B-4705-8386-D69916D524AC}" destId="{17D73454-8016-4BCB-A054-FF1AC3E1BDDB}" srcOrd="0" destOrd="0" presId="urn:microsoft.com/office/officeart/2005/8/layout/venn3"/>
    <dgm:cxn modelId="{4BD29D4E-DCB9-45B6-B5DF-EFB066855D0F}" srcId="{1986DF1A-2633-4397-992C-7F987C7BA25D}" destId="{2B47D1D0-1B03-42B1-B775-3CE9CEA755D1}" srcOrd="2" destOrd="0" parTransId="{1BFE5814-99FF-4B5B-834E-A6F7C5A4949A}" sibTransId="{502E62C0-3B34-4133-8ED7-B2BC71F2464B}"/>
    <dgm:cxn modelId="{307AA27F-25CD-44F4-96E6-FDEC457B840E}" type="presOf" srcId="{E6CE6A9C-FAEC-4F7A-B4DE-80AF81B01374}" destId="{3F9AA7DE-71B3-4223-808C-F8AA1DB0DF4F}" srcOrd="0" destOrd="0" presId="urn:microsoft.com/office/officeart/2005/8/layout/venn3"/>
    <dgm:cxn modelId="{4762BF92-AE86-434F-A431-853147320CF7}" srcId="{1986DF1A-2633-4397-992C-7F987C7BA25D}" destId="{94DAF141-FF6B-4705-8386-D69916D524AC}" srcOrd="1" destOrd="0" parTransId="{B3F4CD47-5F04-4C31-8013-32424F1E0975}" sibTransId="{048DECF3-043A-4AEE-B837-BA4048361CCF}"/>
    <dgm:cxn modelId="{DDD9F1F2-7F67-4D7C-8104-2D765BC2BD5E}" type="presOf" srcId="{2B47D1D0-1B03-42B1-B775-3CE9CEA755D1}" destId="{5CF7B260-914E-4946-AC42-EE4231B978BA}" srcOrd="0" destOrd="0" presId="urn:microsoft.com/office/officeart/2005/8/layout/venn3"/>
    <dgm:cxn modelId="{F05784DD-2076-43B4-9A89-2908485B3BDE}" type="presParOf" srcId="{A8292C0F-54AE-4DAD-992E-3EA8CEBBE94B}" destId="{3F9AA7DE-71B3-4223-808C-F8AA1DB0DF4F}" srcOrd="0" destOrd="0" presId="urn:microsoft.com/office/officeart/2005/8/layout/venn3"/>
    <dgm:cxn modelId="{AF6D6161-1384-48DD-B94A-82A426762C03}" type="presParOf" srcId="{A8292C0F-54AE-4DAD-992E-3EA8CEBBE94B}" destId="{C7BE041D-A5B0-4FFE-AD51-26F8E3707D89}" srcOrd="1" destOrd="0" presId="urn:microsoft.com/office/officeart/2005/8/layout/venn3"/>
    <dgm:cxn modelId="{2F52B72D-53F8-44D3-B9C1-A32C978FF93B}" type="presParOf" srcId="{A8292C0F-54AE-4DAD-992E-3EA8CEBBE94B}" destId="{17D73454-8016-4BCB-A054-FF1AC3E1BDDB}" srcOrd="2" destOrd="0" presId="urn:microsoft.com/office/officeart/2005/8/layout/venn3"/>
    <dgm:cxn modelId="{3DD774C0-EB75-48B7-BAC7-04DFE9ED351A}" type="presParOf" srcId="{A8292C0F-54AE-4DAD-992E-3EA8CEBBE94B}" destId="{76C05BFD-B3A3-4215-9121-5D69C46AB550}" srcOrd="3" destOrd="0" presId="urn:microsoft.com/office/officeart/2005/8/layout/venn3"/>
    <dgm:cxn modelId="{D24D7036-771B-4C62-A47C-57690C3C490F}" type="presParOf" srcId="{A8292C0F-54AE-4DAD-992E-3EA8CEBBE94B}" destId="{5CF7B260-914E-4946-AC42-EE4231B978BA}"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86DF1A-2633-4397-992C-7F987C7BA25D}" type="doc">
      <dgm:prSet loTypeId="urn:microsoft.com/office/officeart/2005/8/layout/venn3" loCatId="relationship" qsTypeId="urn:microsoft.com/office/officeart/2005/8/quickstyle/simple1" qsCatId="simple" csTypeId="urn:microsoft.com/office/officeart/2005/8/colors/accent1_2" csCatId="accent1" phldr="1"/>
      <dgm:spPr/>
    </dgm:pt>
    <dgm:pt modelId="{2B47D1D0-1B03-42B1-B775-3CE9CEA755D1}">
      <dgm:prSet phldrT="[Text]"/>
      <dgm:spPr>
        <a:solidFill>
          <a:schemeClr val="accent6">
            <a:lumMod val="60000"/>
            <a:lumOff val="40000"/>
            <a:alpha val="50000"/>
          </a:schemeClr>
        </a:solidFill>
      </dgm:spPr>
      <dgm:t>
        <a:bodyPr/>
        <a:lstStyle/>
        <a:p>
          <a:r>
            <a:rPr lang="en-US" b="1" dirty="0"/>
            <a:t>Procurement Priority</a:t>
          </a:r>
        </a:p>
        <a:p>
          <a:r>
            <a:rPr lang="en-US" dirty="0"/>
            <a:t>5 Goals </a:t>
          </a:r>
        </a:p>
        <a:p>
          <a:r>
            <a:rPr lang="en-US" dirty="0"/>
            <a:t>22 Success Indicators</a:t>
          </a:r>
        </a:p>
      </dgm:t>
      <dgm:extLst>
        <a:ext uri="{E40237B7-FDA0-4F09-8148-C483321AD2D9}">
          <dgm14:cNvPr xmlns:dgm14="http://schemas.microsoft.com/office/drawing/2010/diagram" id="0" name="" descr="Procurement Priority&#10;5 Goals &#10;22 Success Indicators&#10;"/>
        </a:ext>
      </dgm:extLst>
    </dgm:pt>
    <dgm:pt modelId="{1BFE5814-99FF-4B5B-834E-A6F7C5A4949A}" type="parTrans" cxnId="{4BD29D4E-DCB9-45B6-B5DF-EFB066855D0F}">
      <dgm:prSet/>
      <dgm:spPr/>
      <dgm:t>
        <a:bodyPr/>
        <a:lstStyle/>
        <a:p>
          <a:endParaRPr lang="en-US"/>
        </a:p>
      </dgm:t>
    </dgm:pt>
    <dgm:pt modelId="{502E62C0-3B34-4133-8ED7-B2BC71F2464B}" type="sibTrans" cxnId="{4BD29D4E-DCB9-45B6-B5DF-EFB066855D0F}">
      <dgm:prSet/>
      <dgm:spPr/>
      <dgm:t>
        <a:bodyPr/>
        <a:lstStyle/>
        <a:p>
          <a:endParaRPr lang="en-US"/>
        </a:p>
      </dgm:t>
    </dgm:pt>
    <dgm:pt modelId="{A8292C0F-54AE-4DAD-992E-3EA8CEBBE94B}" type="pres">
      <dgm:prSet presAssocID="{1986DF1A-2633-4397-992C-7F987C7BA25D}" presName="Name0" presStyleCnt="0">
        <dgm:presLayoutVars>
          <dgm:dir/>
          <dgm:resizeHandles val="exact"/>
        </dgm:presLayoutVars>
      </dgm:prSet>
      <dgm:spPr/>
    </dgm:pt>
    <dgm:pt modelId="{5CF7B260-914E-4946-AC42-EE4231B978BA}" type="pres">
      <dgm:prSet presAssocID="{2B47D1D0-1B03-42B1-B775-3CE9CEA755D1}" presName="Name5" presStyleLbl="vennNode1" presStyleIdx="0" presStyleCnt="1" custLinFactNeighborX="-9823">
        <dgm:presLayoutVars>
          <dgm:bulletEnabled val="1"/>
        </dgm:presLayoutVars>
      </dgm:prSet>
      <dgm:spPr/>
    </dgm:pt>
  </dgm:ptLst>
  <dgm:cxnLst>
    <dgm:cxn modelId="{830CC819-5207-430B-9EBE-26B084934CF7}" type="presOf" srcId="{1986DF1A-2633-4397-992C-7F987C7BA25D}" destId="{A8292C0F-54AE-4DAD-992E-3EA8CEBBE94B}" srcOrd="0" destOrd="0" presId="urn:microsoft.com/office/officeart/2005/8/layout/venn3"/>
    <dgm:cxn modelId="{4BD29D4E-DCB9-45B6-B5DF-EFB066855D0F}" srcId="{1986DF1A-2633-4397-992C-7F987C7BA25D}" destId="{2B47D1D0-1B03-42B1-B775-3CE9CEA755D1}" srcOrd="0" destOrd="0" parTransId="{1BFE5814-99FF-4B5B-834E-A6F7C5A4949A}" sibTransId="{502E62C0-3B34-4133-8ED7-B2BC71F2464B}"/>
    <dgm:cxn modelId="{DDD9F1F2-7F67-4D7C-8104-2D765BC2BD5E}" type="presOf" srcId="{2B47D1D0-1B03-42B1-B775-3CE9CEA755D1}" destId="{5CF7B260-914E-4946-AC42-EE4231B978BA}" srcOrd="0" destOrd="0" presId="urn:microsoft.com/office/officeart/2005/8/layout/venn3"/>
    <dgm:cxn modelId="{D24D7036-771B-4C62-A47C-57690C3C490F}" type="presParOf" srcId="{A8292C0F-54AE-4DAD-992E-3EA8CEBBE94B}" destId="{5CF7B260-914E-4946-AC42-EE4231B978BA}" srcOrd="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B406F1-363C-49B8-AAFE-C19DD91F6570}"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lang="en-US"/>
        </a:p>
      </dgm:t>
    </dgm:pt>
    <dgm:pt modelId="{079E8F0F-E05F-47BC-B8CC-B183F3C49505}">
      <dgm:prSet phldrT="[Text]" custT="1"/>
      <dgm:spPr>
        <a:solidFill>
          <a:srgbClr val="C00000"/>
        </a:solidFill>
        <a:effectLst>
          <a:outerShdw blurRad="50800" dist="38100" dir="5400000" algn="t" rotWithShape="0">
            <a:prstClr val="black">
              <a:alpha val="40000"/>
            </a:prstClr>
          </a:outerShdw>
        </a:effectLst>
      </dgm:spPr>
      <dgm:t>
        <a:bodyPr/>
        <a:lstStyle/>
        <a:p>
          <a:r>
            <a:rPr lang="en-US" sz="1800" b="1" dirty="0">
              <a:solidFill>
                <a:schemeClr val="bg1"/>
              </a:solidFill>
            </a:rPr>
            <a:t>Not Started </a:t>
          </a:r>
        </a:p>
      </dgm:t>
      <dgm:extLst>
        <a:ext uri="{E40237B7-FDA0-4F09-8148-C483321AD2D9}">
          <dgm14:cNvPr xmlns:dgm14="http://schemas.microsoft.com/office/drawing/2010/diagram" id="0" name="" descr="Arrow with text boxes showing progression of small to large : Not Started &#10;Initiated&#10;Defined &#10;Established&#10;Managed&#10;Optimizing &#10;"/>
        </a:ext>
      </dgm:extLst>
    </dgm:pt>
    <dgm:pt modelId="{46A71027-2658-4EC8-AF85-85E1B7A2F410}" type="parTrans" cxnId="{64F8CD0F-F8BE-40B0-9841-5BFF9108B4DB}">
      <dgm:prSet/>
      <dgm:spPr/>
      <dgm:t>
        <a:bodyPr/>
        <a:lstStyle/>
        <a:p>
          <a:endParaRPr lang="en-US"/>
        </a:p>
      </dgm:t>
    </dgm:pt>
    <dgm:pt modelId="{69216250-2887-4ACD-B3C3-4956EA91BFFA}" type="sibTrans" cxnId="{64F8CD0F-F8BE-40B0-9841-5BFF9108B4DB}">
      <dgm:prSet/>
      <dgm:spPr/>
      <dgm:t>
        <a:bodyPr/>
        <a:lstStyle/>
        <a:p>
          <a:endParaRPr lang="en-US"/>
        </a:p>
      </dgm:t>
    </dgm:pt>
    <dgm:pt modelId="{8AF3D7E8-BF2D-42C1-B316-1B0ED2D0499A}">
      <dgm:prSet phldrT="[Text]" custT="1"/>
      <dgm:spPr>
        <a:solidFill>
          <a:srgbClr val="FFD966"/>
        </a:solidFill>
        <a:effectLst>
          <a:outerShdw blurRad="50800" dist="38100" dir="5400000" algn="t" rotWithShape="0">
            <a:prstClr val="black">
              <a:alpha val="40000"/>
            </a:prstClr>
          </a:outerShdw>
        </a:effectLst>
      </dgm:spPr>
      <dgm:t>
        <a:bodyPr/>
        <a:lstStyle/>
        <a:p>
          <a:r>
            <a:rPr lang="en-US" sz="1820" b="1" baseline="0" dirty="0">
              <a:solidFill>
                <a:schemeClr val="tx1"/>
              </a:solidFill>
            </a:rPr>
            <a:t>Initiated</a:t>
          </a:r>
        </a:p>
      </dgm:t>
      <dgm:extLst>
        <a:ext uri="{E40237B7-FDA0-4F09-8148-C483321AD2D9}">
          <dgm14:cNvPr xmlns:dgm14="http://schemas.microsoft.com/office/drawing/2010/diagram" id="0" name="" descr="Arrow with text boxes showing progression of small to large : Not Started &#10;Initiated&#10;Defined &#10;Established&#10;Managed&#10;Optimizing &#10;"/>
        </a:ext>
      </dgm:extLst>
    </dgm:pt>
    <dgm:pt modelId="{36FA8C6D-9791-4DEE-BDDF-87D182ADCA21}" type="parTrans" cxnId="{D438B31A-C541-45FE-BEC3-8D9118194C26}">
      <dgm:prSet/>
      <dgm:spPr/>
      <dgm:t>
        <a:bodyPr/>
        <a:lstStyle/>
        <a:p>
          <a:endParaRPr lang="en-US"/>
        </a:p>
      </dgm:t>
    </dgm:pt>
    <dgm:pt modelId="{A3451701-EA3B-4DE3-9D62-1C0C4EF97749}" type="sibTrans" cxnId="{D438B31A-C541-45FE-BEC3-8D9118194C26}">
      <dgm:prSet/>
      <dgm:spPr/>
      <dgm:t>
        <a:bodyPr/>
        <a:lstStyle/>
        <a:p>
          <a:endParaRPr lang="en-US"/>
        </a:p>
      </dgm:t>
    </dgm:pt>
    <dgm:pt modelId="{BFF997BB-B3C3-46C5-9C98-A4433B7C5ADA}">
      <dgm:prSet phldrT="[Text]" custT="1"/>
      <dgm:spPr>
        <a:solidFill>
          <a:srgbClr val="FFC000"/>
        </a:solidFill>
        <a:effectLst>
          <a:outerShdw blurRad="50800" dist="38100" dir="5400000" algn="t" rotWithShape="0">
            <a:prstClr val="black">
              <a:alpha val="40000"/>
            </a:prstClr>
          </a:outerShdw>
        </a:effectLst>
      </dgm:spPr>
      <dgm:t>
        <a:bodyPr/>
        <a:lstStyle/>
        <a:p>
          <a:r>
            <a:rPr lang="en-US" sz="1800" b="1" dirty="0">
              <a:solidFill>
                <a:schemeClr val="tx1"/>
              </a:solidFill>
            </a:rPr>
            <a:t>Defined</a:t>
          </a:r>
          <a:r>
            <a:rPr lang="en-US" sz="1800" dirty="0"/>
            <a:t> </a:t>
          </a:r>
        </a:p>
      </dgm:t>
      <dgm:extLst>
        <a:ext uri="{E40237B7-FDA0-4F09-8148-C483321AD2D9}">
          <dgm14:cNvPr xmlns:dgm14="http://schemas.microsoft.com/office/drawing/2010/diagram" id="0" name="" descr="Arrow with text boxes showing progression of small to large : Not Started &#10;Initiated&#10;Defined &#10;Established&#10;Managed&#10;Optimizing &#10;"/>
        </a:ext>
      </dgm:extLst>
    </dgm:pt>
    <dgm:pt modelId="{C6C9E253-AD3F-49C1-8E28-EE02F797A85E}" type="parTrans" cxnId="{6702B41B-0C5E-4B4C-B892-0DAEF4E79376}">
      <dgm:prSet/>
      <dgm:spPr/>
      <dgm:t>
        <a:bodyPr/>
        <a:lstStyle/>
        <a:p>
          <a:endParaRPr lang="en-US"/>
        </a:p>
      </dgm:t>
    </dgm:pt>
    <dgm:pt modelId="{FE0A1701-A1B2-4B96-A694-7B60047053EA}" type="sibTrans" cxnId="{6702B41B-0C5E-4B4C-B892-0DAEF4E79376}">
      <dgm:prSet/>
      <dgm:spPr/>
      <dgm:t>
        <a:bodyPr/>
        <a:lstStyle/>
        <a:p>
          <a:endParaRPr lang="en-US"/>
        </a:p>
      </dgm:t>
    </dgm:pt>
    <dgm:pt modelId="{D807EB40-49AD-4A63-9A0A-45255D4A3145}">
      <dgm:prSet phldrT="[Text]" custT="1"/>
      <dgm:spPr>
        <a:solidFill>
          <a:schemeClr val="accent6">
            <a:lumMod val="60000"/>
            <a:lumOff val="40000"/>
          </a:schemeClr>
        </a:solidFill>
        <a:effectLst>
          <a:outerShdw blurRad="50800" dist="38100" dir="5400000" algn="t" rotWithShape="0">
            <a:prstClr val="black">
              <a:alpha val="40000"/>
            </a:prstClr>
          </a:outerShdw>
        </a:effectLst>
      </dgm:spPr>
      <dgm:t>
        <a:bodyPr/>
        <a:lstStyle/>
        <a:p>
          <a:r>
            <a:rPr lang="en-US" sz="1800" b="1">
              <a:solidFill>
                <a:schemeClr val="tx1"/>
              </a:solidFill>
            </a:rPr>
            <a:t>Established</a:t>
          </a:r>
          <a:endParaRPr lang="en-US" sz="1800" b="1" dirty="0">
            <a:solidFill>
              <a:schemeClr val="tx1"/>
            </a:solidFill>
          </a:endParaRPr>
        </a:p>
      </dgm:t>
      <dgm:extLst>
        <a:ext uri="{E40237B7-FDA0-4F09-8148-C483321AD2D9}">
          <dgm14:cNvPr xmlns:dgm14="http://schemas.microsoft.com/office/drawing/2010/diagram" id="0" name="" descr="Arrow with text boxes showing progression of small to large : Not Started &#10;Initiated&#10;Defined &#10;Established&#10;Managed&#10;Optimizing &#10;"/>
        </a:ext>
      </dgm:extLst>
    </dgm:pt>
    <dgm:pt modelId="{96FDF619-83ED-4BDD-9514-A92438C57DF0}" type="parTrans" cxnId="{4C8310D7-97FB-440C-AE22-3F2379DF741F}">
      <dgm:prSet/>
      <dgm:spPr/>
      <dgm:t>
        <a:bodyPr/>
        <a:lstStyle/>
        <a:p>
          <a:endParaRPr lang="en-US"/>
        </a:p>
      </dgm:t>
    </dgm:pt>
    <dgm:pt modelId="{8070510F-C0F9-4048-AD38-778879CC7A4F}" type="sibTrans" cxnId="{4C8310D7-97FB-440C-AE22-3F2379DF741F}">
      <dgm:prSet/>
      <dgm:spPr/>
      <dgm:t>
        <a:bodyPr/>
        <a:lstStyle/>
        <a:p>
          <a:endParaRPr lang="en-US"/>
        </a:p>
      </dgm:t>
    </dgm:pt>
    <dgm:pt modelId="{A2037107-C420-405F-A0E2-F1A02B10D8F8}">
      <dgm:prSet phldrT="[Text]" custT="1"/>
      <dgm:spPr>
        <a:solidFill>
          <a:srgbClr val="92D050"/>
        </a:solidFill>
        <a:effectLst>
          <a:outerShdw blurRad="50800" dist="38100" dir="5400000" algn="t" rotWithShape="0">
            <a:prstClr val="black">
              <a:alpha val="40000"/>
            </a:prstClr>
          </a:outerShdw>
        </a:effectLst>
      </dgm:spPr>
      <dgm:t>
        <a:bodyPr/>
        <a:lstStyle/>
        <a:p>
          <a:r>
            <a:rPr lang="en-US" sz="1800" b="1">
              <a:solidFill>
                <a:schemeClr val="tx1"/>
              </a:solidFill>
            </a:rPr>
            <a:t>Managed</a:t>
          </a:r>
          <a:endParaRPr lang="en-US" sz="1800" b="1" dirty="0">
            <a:solidFill>
              <a:schemeClr val="tx1"/>
            </a:solidFill>
          </a:endParaRPr>
        </a:p>
      </dgm:t>
      <dgm:extLst>
        <a:ext uri="{E40237B7-FDA0-4F09-8148-C483321AD2D9}">
          <dgm14:cNvPr xmlns:dgm14="http://schemas.microsoft.com/office/drawing/2010/diagram" id="0" name="" descr="Arrow with text boxes showing progression of small to large : Not Started &#10;Initiated&#10;Defined &#10;Established&#10;Managed&#10;Optimizing &#10;"/>
        </a:ext>
      </dgm:extLst>
    </dgm:pt>
    <dgm:pt modelId="{11359431-B732-455D-92D5-5E260815D865}" type="parTrans" cxnId="{06ED6B61-2A8B-459F-BEA7-FB5F9F6BB073}">
      <dgm:prSet/>
      <dgm:spPr/>
      <dgm:t>
        <a:bodyPr/>
        <a:lstStyle/>
        <a:p>
          <a:endParaRPr lang="en-US"/>
        </a:p>
      </dgm:t>
    </dgm:pt>
    <dgm:pt modelId="{58E240B3-462C-40FC-85CE-2FE22B1BD50F}" type="sibTrans" cxnId="{06ED6B61-2A8B-459F-BEA7-FB5F9F6BB073}">
      <dgm:prSet/>
      <dgm:spPr/>
      <dgm:t>
        <a:bodyPr/>
        <a:lstStyle/>
        <a:p>
          <a:endParaRPr lang="en-US"/>
        </a:p>
      </dgm:t>
    </dgm:pt>
    <dgm:pt modelId="{1163A389-49C3-48CB-9BFE-73657A00DE0D}">
      <dgm:prSet phldrT="[Text]" custT="1"/>
      <dgm:spPr>
        <a:solidFill>
          <a:schemeClr val="accent6">
            <a:lumMod val="75000"/>
          </a:schemeClr>
        </a:solidFill>
        <a:effectLst>
          <a:outerShdw blurRad="50800" dist="38100" dir="5400000" algn="t" rotWithShape="0">
            <a:prstClr val="black">
              <a:alpha val="40000"/>
            </a:prstClr>
          </a:outerShdw>
        </a:effectLst>
      </dgm:spPr>
      <dgm:t>
        <a:bodyPr/>
        <a:lstStyle/>
        <a:p>
          <a:r>
            <a:rPr lang="en-US" sz="1800" b="1" dirty="0">
              <a:solidFill>
                <a:schemeClr val="bg1"/>
              </a:solidFill>
            </a:rPr>
            <a:t>Optimizing</a:t>
          </a:r>
          <a:r>
            <a:rPr lang="en-US" sz="1800" dirty="0"/>
            <a:t> </a:t>
          </a:r>
        </a:p>
      </dgm:t>
      <dgm:extLst>
        <a:ext uri="{E40237B7-FDA0-4F09-8148-C483321AD2D9}">
          <dgm14:cNvPr xmlns:dgm14="http://schemas.microsoft.com/office/drawing/2010/diagram" id="0" name="" descr="Arrow with text boxes showing progression of small to large : Not Started &#10;Initiated&#10;Defined &#10;Established&#10;Managed&#10;Optimizing &#10;"/>
        </a:ext>
      </dgm:extLst>
    </dgm:pt>
    <dgm:pt modelId="{B2C33ECC-CC87-429B-9C4D-AD0F23420232}" type="parTrans" cxnId="{047B65B9-1934-442D-A209-BC60510172D4}">
      <dgm:prSet/>
      <dgm:spPr/>
      <dgm:t>
        <a:bodyPr/>
        <a:lstStyle/>
        <a:p>
          <a:endParaRPr lang="en-US"/>
        </a:p>
      </dgm:t>
    </dgm:pt>
    <dgm:pt modelId="{A47FA4AD-12D8-4ED8-9D1D-9FE082275A2A}" type="sibTrans" cxnId="{047B65B9-1934-442D-A209-BC60510172D4}">
      <dgm:prSet/>
      <dgm:spPr/>
      <dgm:t>
        <a:bodyPr/>
        <a:lstStyle/>
        <a:p>
          <a:endParaRPr lang="en-US"/>
        </a:p>
      </dgm:t>
    </dgm:pt>
    <dgm:pt modelId="{0579A576-455F-4E87-AE19-B73CB539EAC1}" type="pres">
      <dgm:prSet presAssocID="{2EB406F1-363C-49B8-AAFE-C19DD91F6570}" presName="CompostProcess" presStyleCnt="0">
        <dgm:presLayoutVars>
          <dgm:dir/>
          <dgm:resizeHandles val="exact"/>
        </dgm:presLayoutVars>
      </dgm:prSet>
      <dgm:spPr/>
    </dgm:pt>
    <dgm:pt modelId="{59A52884-57DA-4690-89AA-69C63D53AD6B}" type="pres">
      <dgm:prSet presAssocID="{2EB406F1-363C-49B8-AAFE-C19DD91F6570}" presName="arrow" presStyleLbl="bgShp" presStyleIdx="0" presStyleCnt="1" custScaleX="117647" custLinFactNeighborX="313">
        <dgm:style>
          <a:lnRef idx="2">
            <a:schemeClr val="dk1"/>
          </a:lnRef>
          <a:fillRef idx="1">
            <a:schemeClr val="lt1"/>
          </a:fillRef>
          <a:effectRef idx="0">
            <a:schemeClr val="dk1"/>
          </a:effectRef>
          <a:fontRef idx="minor">
            <a:schemeClr val="dk1"/>
          </a:fontRef>
        </dgm:style>
      </dgm:prSet>
      <dgm:spPr>
        <a:solidFill>
          <a:srgbClr val="FFC000"/>
        </a:solidFill>
        <a:ln w="25400">
          <a:solidFill>
            <a:schemeClr val="dk1"/>
          </a:solidFill>
        </a:ln>
        <a:effectLst>
          <a:outerShdw blurRad="50800" dist="38100" dir="10800000" algn="r" rotWithShape="0">
            <a:prstClr val="black">
              <a:alpha val="40000"/>
            </a:prstClr>
          </a:outerShdw>
        </a:effectLst>
      </dgm:spPr>
      <dgm:extLst>
        <a:ext uri="{E40237B7-FDA0-4F09-8148-C483321AD2D9}">
          <dgm14:cNvPr xmlns:dgm14="http://schemas.microsoft.com/office/drawing/2010/diagram" id="0" name="" descr="ATI Capability Maturity Model Status Level. The status levels are assigned to each and every success indicator and reviewed annually. The statuses in order from left (least) to right (best)are: Not Started, Initiated, Defined, Established, Managed, and Optimizing. The graphic shows that Established, managed, and Optimizing are all sufficient statuses to support a standard business process."/>
        </a:ext>
      </dgm:extLst>
    </dgm:pt>
    <dgm:pt modelId="{1BE6A655-E048-4046-A0E1-59798EFDE33E}" type="pres">
      <dgm:prSet presAssocID="{2EB406F1-363C-49B8-AAFE-C19DD91F6570}" presName="linearProcess" presStyleCnt="0"/>
      <dgm:spPr/>
    </dgm:pt>
    <dgm:pt modelId="{FEC2EA1D-1328-43E6-9FFB-CD8209647537}" type="pres">
      <dgm:prSet presAssocID="{079E8F0F-E05F-47BC-B8CC-B183F3C49505}" presName="textNode" presStyleLbl="node1" presStyleIdx="0" presStyleCnt="6" custScaleX="110772" custScaleY="63238" custLinFactNeighborX="60867">
        <dgm:presLayoutVars>
          <dgm:bulletEnabled val="1"/>
        </dgm:presLayoutVars>
      </dgm:prSet>
      <dgm:spPr/>
    </dgm:pt>
    <dgm:pt modelId="{A9E23016-8E76-4F88-AAB0-8AB3C9FF03BE}" type="pres">
      <dgm:prSet presAssocID="{69216250-2887-4ACD-B3C3-4956EA91BFFA}" presName="sibTrans" presStyleCnt="0"/>
      <dgm:spPr/>
    </dgm:pt>
    <dgm:pt modelId="{ED34628F-FC01-4BC4-AC35-663E74A71604}" type="pres">
      <dgm:prSet presAssocID="{8AF3D7E8-BF2D-42C1-B316-1B0ED2D0499A}" presName="textNode" presStyleLbl="node1" presStyleIdx="1" presStyleCnt="6" custScaleX="106356" custScaleY="51461" custLinFactNeighborX="11467" custLinFactNeighborY="-2232">
        <dgm:presLayoutVars>
          <dgm:bulletEnabled val="1"/>
        </dgm:presLayoutVars>
      </dgm:prSet>
      <dgm:spPr/>
    </dgm:pt>
    <dgm:pt modelId="{6AAA2C03-114E-433A-9A4F-CAFE5301BF27}" type="pres">
      <dgm:prSet presAssocID="{A3451701-EA3B-4DE3-9D62-1C0C4EF97749}" presName="sibTrans" presStyleCnt="0"/>
      <dgm:spPr/>
    </dgm:pt>
    <dgm:pt modelId="{663EB2B8-8159-416B-817E-C56CB0FA8EDF}" type="pres">
      <dgm:prSet presAssocID="{BFF997BB-B3C3-46C5-9C98-A4433B7C5ADA}" presName="textNode" presStyleLbl="node1" presStyleIdx="2" presStyleCnt="6" custScaleX="118011" custScaleY="64508" custLinFactNeighborX="-25583">
        <dgm:presLayoutVars>
          <dgm:bulletEnabled val="1"/>
        </dgm:presLayoutVars>
      </dgm:prSet>
      <dgm:spPr/>
    </dgm:pt>
    <dgm:pt modelId="{DD5CA57A-B534-49AB-ACE2-277B7D918245}" type="pres">
      <dgm:prSet presAssocID="{FE0A1701-A1B2-4B96-A694-7B60047053EA}" presName="sibTrans" presStyleCnt="0"/>
      <dgm:spPr/>
    </dgm:pt>
    <dgm:pt modelId="{5F0A22DC-9F96-4BB6-A846-B2366EC7148C}" type="pres">
      <dgm:prSet presAssocID="{D807EB40-49AD-4A63-9A0A-45255D4A3145}" presName="textNode" presStyleLbl="node1" presStyleIdx="3" presStyleCnt="6" custScaleY="102256" custLinFactNeighborX="-38533">
        <dgm:presLayoutVars>
          <dgm:bulletEnabled val="1"/>
        </dgm:presLayoutVars>
      </dgm:prSet>
      <dgm:spPr/>
    </dgm:pt>
    <dgm:pt modelId="{4FD3DA76-44EC-4EE4-869A-DE9428ABAA0F}" type="pres">
      <dgm:prSet presAssocID="{8070510F-C0F9-4048-AD38-778879CC7A4F}" presName="sibTrans" presStyleCnt="0"/>
      <dgm:spPr/>
    </dgm:pt>
    <dgm:pt modelId="{9B2FAC1C-F4C0-4673-A8FD-CD8CA315BD19}" type="pres">
      <dgm:prSet presAssocID="{A2037107-C420-405F-A0E2-F1A02B10D8F8}" presName="textNode" presStyleLbl="node1" presStyleIdx="4" presStyleCnt="6" custScaleY="101487" custLinFactNeighborX="-62633">
        <dgm:presLayoutVars>
          <dgm:bulletEnabled val="1"/>
        </dgm:presLayoutVars>
      </dgm:prSet>
      <dgm:spPr/>
    </dgm:pt>
    <dgm:pt modelId="{6016323F-A6E1-4AC3-A6B5-FE1DD1B604D0}" type="pres">
      <dgm:prSet presAssocID="{58E240B3-462C-40FC-85CE-2FE22B1BD50F}" presName="sibTrans" presStyleCnt="0"/>
      <dgm:spPr/>
    </dgm:pt>
    <dgm:pt modelId="{97806AD0-A043-4481-A389-39C183737197}" type="pres">
      <dgm:prSet presAssocID="{1163A389-49C3-48CB-9BFE-73657A00DE0D}" presName="textNode" presStyleLbl="node1" presStyleIdx="5" presStyleCnt="6" custScaleY="99949" custLinFactNeighborX="-87333" custLinFactNeighborY="385">
        <dgm:presLayoutVars>
          <dgm:bulletEnabled val="1"/>
        </dgm:presLayoutVars>
      </dgm:prSet>
      <dgm:spPr/>
    </dgm:pt>
  </dgm:ptLst>
  <dgm:cxnLst>
    <dgm:cxn modelId="{64F8CD0F-F8BE-40B0-9841-5BFF9108B4DB}" srcId="{2EB406F1-363C-49B8-AAFE-C19DD91F6570}" destId="{079E8F0F-E05F-47BC-B8CC-B183F3C49505}" srcOrd="0" destOrd="0" parTransId="{46A71027-2658-4EC8-AF85-85E1B7A2F410}" sibTransId="{69216250-2887-4ACD-B3C3-4956EA91BFFA}"/>
    <dgm:cxn modelId="{D438B31A-C541-45FE-BEC3-8D9118194C26}" srcId="{2EB406F1-363C-49B8-AAFE-C19DD91F6570}" destId="{8AF3D7E8-BF2D-42C1-B316-1B0ED2D0499A}" srcOrd="1" destOrd="0" parTransId="{36FA8C6D-9791-4DEE-BDDF-87D182ADCA21}" sibTransId="{A3451701-EA3B-4DE3-9D62-1C0C4EF97749}"/>
    <dgm:cxn modelId="{6702B41B-0C5E-4B4C-B892-0DAEF4E79376}" srcId="{2EB406F1-363C-49B8-AAFE-C19DD91F6570}" destId="{BFF997BB-B3C3-46C5-9C98-A4433B7C5ADA}" srcOrd="2" destOrd="0" parTransId="{C6C9E253-AD3F-49C1-8E28-EE02F797A85E}" sibTransId="{FE0A1701-A1B2-4B96-A694-7B60047053EA}"/>
    <dgm:cxn modelId="{06ED6B61-2A8B-459F-BEA7-FB5F9F6BB073}" srcId="{2EB406F1-363C-49B8-AAFE-C19DD91F6570}" destId="{A2037107-C420-405F-A0E2-F1A02B10D8F8}" srcOrd="4" destOrd="0" parTransId="{11359431-B732-455D-92D5-5E260815D865}" sibTransId="{58E240B3-462C-40FC-85CE-2FE22B1BD50F}"/>
    <dgm:cxn modelId="{3ED7F242-AEB3-4D08-A1E0-71081D8492D7}" type="presOf" srcId="{079E8F0F-E05F-47BC-B8CC-B183F3C49505}" destId="{FEC2EA1D-1328-43E6-9FFB-CD8209647537}" srcOrd="0" destOrd="0" presId="urn:microsoft.com/office/officeart/2005/8/layout/hProcess9"/>
    <dgm:cxn modelId="{CB2FEA50-D6AB-4991-809C-AA62CB01F73A}" type="presOf" srcId="{2EB406F1-363C-49B8-AAFE-C19DD91F6570}" destId="{0579A576-455F-4E87-AE19-B73CB539EAC1}" srcOrd="0" destOrd="0" presId="urn:microsoft.com/office/officeart/2005/8/layout/hProcess9"/>
    <dgm:cxn modelId="{310A1053-8B8A-4DDB-AE5B-42B77ADD9F56}" type="presOf" srcId="{1163A389-49C3-48CB-9BFE-73657A00DE0D}" destId="{97806AD0-A043-4481-A389-39C183737197}" srcOrd="0" destOrd="0" presId="urn:microsoft.com/office/officeart/2005/8/layout/hProcess9"/>
    <dgm:cxn modelId="{FE9C3476-CE32-43C5-99D9-9178C1712C40}" type="presOf" srcId="{8AF3D7E8-BF2D-42C1-B316-1B0ED2D0499A}" destId="{ED34628F-FC01-4BC4-AC35-663E74A71604}" srcOrd="0" destOrd="0" presId="urn:microsoft.com/office/officeart/2005/8/layout/hProcess9"/>
    <dgm:cxn modelId="{9FD65BAA-16E0-4DF2-B53E-31A5936A85BA}" type="presOf" srcId="{D807EB40-49AD-4A63-9A0A-45255D4A3145}" destId="{5F0A22DC-9F96-4BB6-A846-B2366EC7148C}" srcOrd="0" destOrd="0" presId="urn:microsoft.com/office/officeart/2005/8/layout/hProcess9"/>
    <dgm:cxn modelId="{C2A5CFB5-0D0D-4D7F-9117-61BD3E2A4CC2}" type="presOf" srcId="{BFF997BB-B3C3-46C5-9C98-A4433B7C5ADA}" destId="{663EB2B8-8159-416B-817E-C56CB0FA8EDF}" srcOrd="0" destOrd="0" presId="urn:microsoft.com/office/officeart/2005/8/layout/hProcess9"/>
    <dgm:cxn modelId="{047B65B9-1934-442D-A209-BC60510172D4}" srcId="{2EB406F1-363C-49B8-AAFE-C19DD91F6570}" destId="{1163A389-49C3-48CB-9BFE-73657A00DE0D}" srcOrd="5" destOrd="0" parTransId="{B2C33ECC-CC87-429B-9C4D-AD0F23420232}" sibTransId="{A47FA4AD-12D8-4ED8-9D1D-9FE082275A2A}"/>
    <dgm:cxn modelId="{4C8310D7-97FB-440C-AE22-3F2379DF741F}" srcId="{2EB406F1-363C-49B8-AAFE-C19DD91F6570}" destId="{D807EB40-49AD-4A63-9A0A-45255D4A3145}" srcOrd="3" destOrd="0" parTransId="{96FDF619-83ED-4BDD-9514-A92438C57DF0}" sibTransId="{8070510F-C0F9-4048-AD38-778879CC7A4F}"/>
    <dgm:cxn modelId="{736432EC-F5BB-49DB-B610-11783DD97FB8}" type="presOf" srcId="{A2037107-C420-405F-A0E2-F1A02B10D8F8}" destId="{9B2FAC1C-F4C0-4673-A8FD-CD8CA315BD19}" srcOrd="0" destOrd="0" presId="urn:microsoft.com/office/officeart/2005/8/layout/hProcess9"/>
    <dgm:cxn modelId="{B0A196DB-A7A4-4AD6-B2F4-B9AC44FB6BF4}" type="presParOf" srcId="{0579A576-455F-4E87-AE19-B73CB539EAC1}" destId="{59A52884-57DA-4690-89AA-69C63D53AD6B}" srcOrd="0" destOrd="0" presId="urn:microsoft.com/office/officeart/2005/8/layout/hProcess9"/>
    <dgm:cxn modelId="{B7E32A80-6298-484C-9B52-B88557705282}" type="presParOf" srcId="{0579A576-455F-4E87-AE19-B73CB539EAC1}" destId="{1BE6A655-E048-4046-A0E1-59798EFDE33E}" srcOrd="1" destOrd="0" presId="urn:microsoft.com/office/officeart/2005/8/layout/hProcess9"/>
    <dgm:cxn modelId="{0A7CF9FE-C70D-444F-A645-4E2ABB643E71}" type="presParOf" srcId="{1BE6A655-E048-4046-A0E1-59798EFDE33E}" destId="{FEC2EA1D-1328-43E6-9FFB-CD8209647537}" srcOrd="0" destOrd="0" presId="urn:microsoft.com/office/officeart/2005/8/layout/hProcess9"/>
    <dgm:cxn modelId="{9B480B24-2CFD-422B-91F9-982CF11833E1}" type="presParOf" srcId="{1BE6A655-E048-4046-A0E1-59798EFDE33E}" destId="{A9E23016-8E76-4F88-AAB0-8AB3C9FF03BE}" srcOrd="1" destOrd="0" presId="urn:microsoft.com/office/officeart/2005/8/layout/hProcess9"/>
    <dgm:cxn modelId="{052AEAFC-6695-4BA5-B3E5-B3D0BFCCDB73}" type="presParOf" srcId="{1BE6A655-E048-4046-A0E1-59798EFDE33E}" destId="{ED34628F-FC01-4BC4-AC35-663E74A71604}" srcOrd="2" destOrd="0" presId="urn:microsoft.com/office/officeart/2005/8/layout/hProcess9"/>
    <dgm:cxn modelId="{C6E1FC2C-6916-48EC-A87A-81E3378F035A}" type="presParOf" srcId="{1BE6A655-E048-4046-A0E1-59798EFDE33E}" destId="{6AAA2C03-114E-433A-9A4F-CAFE5301BF27}" srcOrd="3" destOrd="0" presId="urn:microsoft.com/office/officeart/2005/8/layout/hProcess9"/>
    <dgm:cxn modelId="{D9787A17-17CF-4C15-80F4-5F06B468617C}" type="presParOf" srcId="{1BE6A655-E048-4046-A0E1-59798EFDE33E}" destId="{663EB2B8-8159-416B-817E-C56CB0FA8EDF}" srcOrd="4" destOrd="0" presId="urn:microsoft.com/office/officeart/2005/8/layout/hProcess9"/>
    <dgm:cxn modelId="{659A2609-0D19-47B9-95D3-C0B4FE24A150}" type="presParOf" srcId="{1BE6A655-E048-4046-A0E1-59798EFDE33E}" destId="{DD5CA57A-B534-49AB-ACE2-277B7D918245}" srcOrd="5" destOrd="0" presId="urn:microsoft.com/office/officeart/2005/8/layout/hProcess9"/>
    <dgm:cxn modelId="{E81AE900-A275-44D8-9846-543EBCB38AA0}" type="presParOf" srcId="{1BE6A655-E048-4046-A0E1-59798EFDE33E}" destId="{5F0A22DC-9F96-4BB6-A846-B2366EC7148C}" srcOrd="6" destOrd="0" presId="urn:microsoft.com/office/officeart/2005/8/layout/hProcess9"/>
    <dgm:cxn modelId="{48E4E300-657F-41B1-96B9-E74E190E1AEA}" type="presParOf" srcId="{1BE6A655-E048-4046-A0E1-59798EFDE33E}" destId="{4FD3DA76-44EC-4EE4-869A-DE9428ABAA0F}" srcOrd="7" destOrd="0" presId="urn:microsoft.com/office/officeart/2005/8/layout/hProcess9"/>
    <dgm:cxn modelId="{6FA4AD7D-D195-495F-B452-EE4476CC4E9F}" type="presParOf" srcId="{1BE6A655-E048-4046-A0E1-59798EFDE33E}" destId="{9B2FAC1C-F4C0-4673-A8FD-CD8CA315BD19}" srcOrd="8" destOrd="0" presId="urn:microsoft.com/office/officeart/2005/8/layout/hProcess9"/>
    <dgm:cxn modelId="{28344CA7-E5F6-428C-82EF-63FA0F459DBB}" type="presParOf" srcId="{1BE6A655-E048-4046-A0E1-59798EFDE33E}" destId="{6016323F-A6E1-4AC3-A6B5-FE1DD1B604D0}" srcOrd="9" destOrd="0" presId="urn:microsoft.com/office/officeart/2005/8/layout/hProcess9"/>
    <dgm:cxn modelId="{EB2ACBD3-A739-4653-BE63-DE840A790339}" type="presParOf" srcId="{1BE6A655-E048-4046-A0E1-59798EFDE33E}" destId="{97806AD0-A043-4481-A389-39C183737197}" srcOrd="10"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2EB406F1-363C-49B8-AAFE-C19DD91F6570}"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lang="en-US"/>
        </a:p>
      </dgm:t>
    </dgm:pt>
    <dgm:pt modelId="{65D84A09-9D09-E44A-A981-DBA088696112}">
      <dgm:prSet phldrT="[Text]"/>
      <dgm:spPr>
        <a:solidFill>
          <a:schemeClr val="accent6">
            <a:lumMod val="60000"/>
            <a:lumOff val="40000"/>
          </a:schemeClr>
        </a:solidFill>
        <a:effectLst>
          <a:outerShdw blurRad="50800" dist="38100" dir="5400000" algn="t" rotWithShape="0">
            <a:prstClr val="black">
              <a:alpha val="40000"/>
            </a:prstClr>
          </a:outerShdw>
        </a:effectLst>
      </dgm:spPr>
      <dgm:t>
        <a:bodyPr/>
        <a:lstStyle/>
        <a:p>
          <a:r>
            <a:rPr lang="en-US" b="1" dirty="0">
              <a:solidFill>
                <a:schemeClr val="tx1"/>
              </a:solidFill>
            </a:rPr>
            <a:t>Business Requirements</a:t>
          </a:r>
        </a:p>
      </dgm:t>
      <dgm:extLst>
        <a:ext uri="{E40237B7-FDA0-4F09-8148-C483321AD2D9}">
          <dgm14:cNvPr xmlns:dgm14="http://schemas.microsoft.com/office/drawing/2010/diagram" id="0" name="" descr="Arrow with text boxes showing progression of small to large : Not Started &#10;Initiated&#10;Defined &#10;Established&#10;Managed&#10;Optimizing &#10;"/>
        </a:ext>
      </dgm:extLst>
    </dgm:pt>
    <dgm:pt modelId="{338D929A-50A7-0345-886B-0F76D233E4E7}" type="parTrans" cxnId="{64EE4327-E2DA-8549-B57F-CC53B99BD66B}">
      <dgm:prSet/>
      <dgm:spPr/>
      <dgm:t>
        <a:bodyPr/>
        <a:lstStyle/>
        <a:p>
          <a:endParaRPr lang="en-US"/>
        </a:p>
      </dgm:t>
    </dgm:pt>
    <dgm:pt modelId="{417B2855-B8AF-BE48-87EF-11D54204E2E4}" type="sibTrans" cxnId="{64EE4327-E2DA-8549-B57F-CC53B99BD66B}">
      <dgm:prSet/>
      <dgm:spPr/>
      <dgm:t>
        <a:bodyPr/>
        <a:lstStyle/>
        <a:p>
          <a:endParaRPr lang="en-US"/>
        </a:p>
      </dgm:t>
    </dgm:pt>
    <dgm:pt modelId="{6526E134-3746-614C-B3E9-BD2865B3FCF6}">
      <dgm:prSet phldrT="[Text]"/>
      <dgm:spPr>
        <a:solidFill>
          <a:schemeClr val="accent6">
            <a:lumMod val="60000"/>
            <a:lumOff val="40000"/>
          </a:schemeClr>
        </a:solidFill>
        <a:effectLst>
          <a:outerShdw blurRad="50800" dist="38100" dir="5400000" algn="t" rotWithShape="0">
            <a:prstClr val="black">
              <a:alpha val="40000"/>
            </a:prstClr>
          </a:outerShdw>
        </a:effectLst>
      </dgm:spPr>
      <dgm:t>
        <a:bodyPr/>
        <a:lstStyle/>
        <a:p>
          <a:r>
            <a:rPr lang="en-US" b="1" dirty="0">
              <a:solidFill>
                <a:schemeClr val="tx1"/>
              </a:solidFill>
            </a:rPr>
            <a:t>Market Research</a:t>
          </a:r>
        </a:p>
      </dgm:t>
      <dgm:extLst>
        <a:ext uri="{E40237B7-FDA0-4F09-8148-C483321AD2D9}">
          <dgm14:cNvPr xmlns:dgm14="http://schemas.microsoft.com/office/drawing/2010/diagram" id="0" name="" descr="Arrow with text boxes showing progression of small to large : Not Started &#10;Initiated&#10;Defined &#10;Established&#10;Managed&#10;Optimizing &#10;"/>
        </a:ext>
      </dgm:extLst>
    </dgm:pt>
    <dgm:pt modelId="{F78F966E-18AE-994A-AF6F-4014C26F382A}" type="parTrans" cxnId="{EF60BA62-8ADA-1C4E-9D73-E9D122C7B6F6}">
      <dgm:prSet/>
      <dgm:spPr/>
      <dgm:t>
        <a:bodyPr/>
        <a:lstStyle/>
        <a:p>
          <a:endParaRPr lang="en-US"/>
        </a:p>
      </dgm:t>
    </dgm:pt>
    <dgm:pt modelId="{79C27697-524B-9F48-A570-F5FBD148EC12}" type="sibTrans" cxnId="{EF60BA62-8ADA-1C4E-9D73-E9D122C7B6F6}">
      <dgm:prSet/>
      <dgm:spPr/>
      <dgm:t>
        <a:bodyPr/>
        <a:lstStyle/>
        <a:p>
          <a:endParaRPr lang="en-US"/>
        </a:p>
      </dgm:t>
    </dgm:pt>
    <dgm:pt modelId="{9D7D4045-55CE-254B-A751-881F7586A42C}">
      <dgm:prSet phldrT="[Text]"/>
      <dgm:spPr>
        <a:solidFill>
          <a:schemeClr val="accent6">
            <a:lumMod val="60000"/>
            <a:lumOff val="40000"/>
          </a:schemeClr>
        </a:solidFill>
        <a:effectLst>
          <a:outerShdw blurRad="50800" dist="38100" dir="5400000" algn="t" rotWithShape="0">
            <a:prstClr val="black">
              <a:alpha val="40000"/>
            </a:prstClr>
          </a:outerShdw>
        </a:effectLst>
      </dgm:spPr>
      <dgm:t>
        <a:bodyPr/>
        <a:lstStyle/>
        <a:p>
          <a:r>
            <a:rPr lang="en-US" b="1" dirty="0">
              <a:solidFill>
                <a:schemeClr val="tx1"/>
              </a:solidFill>
            </a:rPr>
            <a:t>Accessibility Review</a:t>
          </a:r>
        </a:p>
      </dgm:t>
      <dgm:extLst>
        <a:ext uri="{E40237B7-FDA0-4F09-8148-C483321AD2D9}">
          <dgm14:cNvPr xmlns:dgm14="http://schemas.microsoft.com/office/drawing/2010/diagram" id="0" name="" descr="Arrow with text boxes showing progression of small to large : Not Started &#10;Initiated&#10;Defined &#10;Established&#10;Managed&#10;Optimizing &#10;"/>
        </a:ext>
      </dgm:extLst>
    </dgm:pt>
    <dgm:pt modelId="{713A7E6E-893C-164E-BD0F-65D4FB847AC9}" type="parTrans" cxnId="{B92E36AB-7328-6349-82D9-F5C997DE5F08}">
      <dgm:prSet/>
      <dgm:spPr/>
      <dgm:t>
        <a:bodyPr/>
        <a:lstStyle/>
        <a:p>
          <a:endParaRPr lang="en-US"/>
        </a:p>
      </dgm:t>
    </dgm:pt>
    <dgm:pt modelId="{E5AA60F8-2C19-A94E-86FB-FDCD63441B4C}" type="sibTrans" cxnId="{B92E36AB-7328-6349-82D9-F5C997DE5F08}">
      <dgm:prSet/>
      <dgm:spPr/>
      <dgm:t>
        <a:bodyPr/>
        <a:lstStyle/>
        <a:p>
          <a:endParaRPr lang="en-US"/>
        </a:p>
      </dgm:t>
    </dgm:pt>
    <dgm:pt modelId="{959C0B38-C0F3-364F-9596-F3A1623BC5D7}">
      <dgm:prSet phldrT="[Text]"/>
      <dgm:spPr>
        <a:solidFill>
          <a:schemeClr val="accent6">
            <a:lumMod val="60000"/>
            <a:lumOff val="40000"/>
          </a:schemeClr>
        </a:solidFill>
        <a:effectLst>
          <a:outerShdw blurRad="50800" dist="38100" dir="5400000" algn="t" rotWithShape="0">
            <a:prstClr val="black">
              <a:alpha val="40000"/>
            </a:prstClr>
          </a:outerShdw>
        </a:effectLst>
      </dgm:spPr>
      <dgm:t>
        <a:bodyPr/>
        <a:lstStyle/>
        <a:p>
          <a:r>
            <a:rPr lang="en-US" b="1" dirty="0">
              <a:solidFill>
                <a:schemeClr val="tx1"/>
              </a:solidFill>
            </a:rPr>
            <a:t>EEAAP Process</a:t>
          </a:r>
        </a:p>
      </dgm:t>
      <dgm:extLst>
        <a:ext uri="{E40237B7-FDA0-4F09-8148-C483321AD2D9}">
          <dgm14:cNvPr xmlns:dgm14="http://schemas.microsoft.com/office/drawing/2010/diagram" id="0" name="" descr="Arrow with text boxes showing progression of small to large : Not Started &#10;Initiated&#10;Defined &#10;Established&#10;Managed&#10;Optimizing &#10;"/>
        </a:ext>
      </dgm:extLst>
    </dgm:pt>
    <dgm:pt modelId="{4DDB3075-2CDD-B74D-BBE5-9EE0C557C441}" type="parTrans" cxnId="{21132683-A84D-0543-A390-C568A94C4C68}">
      <dgm:prSet/>
      <dgm:spPr/>
      <dgm:t>
        <a:bodyPr/>
        <a:lstStyle/>
        <a:p>
          <a:endParaRPr lang="en-US"/>
        </a:p>
      </dgm:t>
    </dgm:pt>
    <dgm:pt modelId="{9E9BBD4E-E24C-5B4B-96FB-2E21050DFB19}" type="sibTrans" cxnId="{21132683-A84D-0543-A390-C568A94C4C68}">
      <dgm:prSet/>
      <dgm:spPr/>
      <dgm:t>
        <a:bodyPr/>
        <a:lstStyle/>
        <a:p>
          <a:endParaRPr lang="en-US"/>
        </a:p>
      </dgm:t>
    </dgm:pt>
    <dgm:pt modelId="{C95D2CA1-6088-984F-8E2C-55D49CAF58A9}">
      <dgm:prSet phldrT="[Text]"/>
      <dgm:spPr>
        <a:solidFill>
          <a:schemeClr val="accent6">
            <a:lumMod val="60000"/>
            <a:lumOff val="40000"/>
          </a:schemeClr>
        </a:solidFill>
        <a:effectLst>
          <a:outerShdw blurRad="50800" dist="38100" dir="5400000" algn="t" rotWithShape="0">
            <a:prstClr val="black">
              <a:alpha val="40000"/>
            </a:prstClr>
          </a:outerShdw>
        </a:effectLst>
      </dgm:spPr>
      <dgm:t>
        <a:bodyPr/>
        <a:lstStyle/>
        <a:p>
          <a:r>
            <a:rPr lang="en-US" b="1" dirty="0">
              <a:solidFill>
                <a:schemeClr val="tx1"/>
              </a:solidFill>
            </a:rPr>
            <a:t>Vendor Commitment</a:t>
          </a:r>
        </a:p>
      </dgm:t>
      <dgm:extLst>
        <a:ext uri="{E40237B7-FDA0-4F09-8148-C483321AD2D9}">
          <dgm14:cNvPr xmlns:dgm14="http://schemas.microsoft.com/office/drawing/2010/diagram" id="0" name="" descr="Arrow with text boxes showing progression of small to large : Not Started &#10;Initiated&#10;Defined &#10;Established&#10;Managed&#10;Optimizing &#10;"/>
        </a:ext>
      </dgm:extLst>
    </dgm:pt>
    <dgm:pt modelId="{52B26C65-CA5E-E040-8871-0072DDCB50E5}" type="parTrans" cxnId="{BB6DE290-E8C3-3541-9284-F181F34DC30E}">
      <dgm:prSet/>
      <dgm:spPr/>
      <dgm:t>
        <a:bodyPr/>
        <a:lstStyle/>
        <a:p>
          <a:endParaRPr lang="en-US"/>
        </a:p>
      </dgm:t>
    </dgm:pt>
    <dgm:pt modelId="{100229DA-BB28-7F4A-8FAC-B168F48811DA}" type="sibTrans" cxnId="{BB6DE290-E8C3-3541-9284-F181F34DC30E}">
      <dgm:prSet/>
      <dgm:spPr/>
      <dgm:t>
        <a:bodyPr/>
        <a:lstStyle/>
        <a:p>
          <a:endParaRPr lang="en-US"/>
        </a:p>
      </dgm:t>
    </dgm:pt>
    <dgm:pt modelId="{0579A576-455F-4E87-AE19-B73CB539EAC1}" type="pres">
      <dgm:prSet presAssocID="{2EB406F1-363C-49B8-AAFE-C19DD91F6570}" presName="CompostProcess" presStyleCnt="0">
        <dgm:presLayoutVars>
          <dgm:dir/>
          <dgm:resizeHandles val="exact"/>
        </dgm:presLayoutVars>
      </dgm:prSet>
      <dgm:spPr/>
    </dgm:pt>
    <dgm:pt modelId="{59A52884-57DA-4690-89AA-69C63D53AD6B}" type="pres">
      <dgm:prSet presAssocID="{2EB406F1-363C-49B8-AAFE-C19DD91F6570}" presName="arrow" presStyleLbl="bgShp" presStyleIdx="0" presStyleCnt="1" custScaleX="117647" custLinFactNeighborX="1475" custLinFactNeighborY="22005">
        <dgm:style>
          <a:lnRef idx="2">
            <a:schemeClr val="dk1"/>
          </a:lnRef>
          <a:fillRef idx="1">
            <a:schemeClr val="lt1"/>
          </a:fillRef>
          <a:effectRef idx="0">
            <a:schemeClr val="dk1"/>
          </a:effectRef>
          <a:fontRef idx="minor">
            <a:schemeClr val="dk1"/>
          </a:fontRef>
        </dgm:style>
      </dgm:prSet>
      <dgm:spPr>
        <a:solidFill>
          <a:schemeClr val="accent6">
            <a:lumMod val="20000"/>
            <a:lumOff val="80000"/>
          </a:schemeClr>
        </a:solidFill>
        <a:ln w="25400">
          <a:solidFill>
            <a:schemeClr val="dk1"/>
          </a:solidFill>
        </a:ln>
        <a:effectLst>
          <a:outerShdw blurRad="50800" dist="38100" dir="10800000" algn="r" rotWithShape="0">
            <a:prstClr val="black">
              <a:alpha val="40000"/>
            </a:prstClr>
          </a:outerShdw>
        </a:effectLst>
      </dgm:spPr>
    </dgm:pt>
    <dgm:pt modelId="{1BE6A655-E048-4046-A0E1-59798EFDE33E}" type="pres">
      <dgm:prSet presAssocID="{2EB406F1-363C-49B8-AAFE-C19DD91F6570}" presName="linearProcess" presStyleCnt="0"/>
      <dgm:spPr/>
    </dgm:pt>
    <dgm:pt modelId="{E7D1F8AC-806F-DD41-95FF-4FBDE86E3F41}" type="pres">
      <dgm:prSet presAssocID="{65D84A09-9D09-E44A-A981-DBA088696112}" presName="textNode" presStyleLbl="node1" presStyleIdx="0" presStyleCnt="5" custScaleY="101487" custLinFactNeighborX="56577" custLinFactNeighborY="2835">
        <dgm:presLayoutVars>
          <dgm:bulletEnabled val="1"/>
        </dgm:presLayoutVars>
      </dgm:prSet>
      <dgm:spPr/>
    </dgm:pt>
    <dgm:pt modelId="{3943F5E0-CABA-ED42-A85F-8F5131B27577}" type="pres">
      <dgm:prSet presAssocID="{417B2855-B8AF-BE48-87EF-11D54204E2E4}" presName="sibTrans" presStyleCnt="0"/>
      <dgm:spPr/>
    </dgm:pt>
    <dgm:pt modelId="{19A6C3C9-9003-6246-9EC8-91571CB00ACD}" type="pres">
      <dgm:prSet presAssocID="{6526E134-3746-614C-B3E9-BD2865B3FCF6}" presName="textNode" presStyleLbl="node1" presStyleIdx="1" presStyleCnt="5" custScaleY="101487" custLinFactNeighborX="21423" custLinFactNeighborY="1890">
        <dgm:presLayoutVars>
          <dgm:bulletEnabled val="1"/>
        </dgm:presLayoutVars>
      </dgm:prSet>
      <dgm:spPr/>
    </dgm:pt>
    <dgm:pt modelId="{6912E7C1-9977-CC4F-9818-48C36FAD0795}" type="pres">
      <dgm:prSet presAssocID="{79C27697-524B-9F48-A570-F5FBD148EC12}" presName="sibTrans" presStyleCnt="0"/>
      <dgm:spPr/>
    </dgm:pt>
    <dgm:pt modelId="{953CC0D5-CBD8-8E44-94C7-91793D074251}" type="pres">
      <dgm:prSet presAssocID="{9D7D4045-55CE-254B-A751-881F7586A42C}" presName="textNode" presStyleLbl="node1" presStyleIdx="2" presStyleCnt="5" custScaleY="101487" custLinFactNeighborX="-11939" custLinFactNeighborY="945">
        <dgm:presLayoutVars>
          <dgm:bulletEnabled val="1"/>
        </dgm:presLayoutVars>
      </dgm:prSet>
      <dgm:spPr/>
    </dgm:pt>
    <dgm:pt modelId="{DA7D61A8-188A-F84E-A40D-9D8B17051C7E}" type="pres">
      <dgm:prSet presAssocID="{E5AA60F8-2C19-A94E-86FB-FDCD63441B4C}" presName="sibTrans" presStyleCnt="0"/>
      <dgm:spPr/>
    </dgm:pt>
    <dgm:pt modelId="{D97C11F5-EAF1-3247-8A01-FB7EF0991459}" type="pres">
      <dgm:prSet presAssocID="{959C0B38-C0F3-364F-9596-F3A1623BC5D7}" presName="textNode" presStyleLbl="node1" presStyleIdx="3" presStyleCnt="5" custScaleY="101487" custLinFactNeighborX="-50219" custLinFactNeighborY="945">
        <dgm:presLayoutVars>
          <dgm:bulletEnabled val="1"/>
        </dgm:presLayoutVars>
      </dgm:prSet>
      <dgm:spPr/>
    </dgm:pt>
    <dgm:pt modelId="{D1BF664D-4AC9-A54E-9220-2C6D85A12749}" type="pres">
      <dgm:prSet presAssocID="{9E9BBD4E-E24C-5B4B-96FB-2E21050DFB19}" presName="sibTrans" presStyleCnt="0"/>
      <dgm:spPr/>
    </dgm:pt>
    <dgm:pt modelId="{68A0039F-1CBB-F347-B62F-9D7A86ADF7B5}" type="pres">
      <dgm:prSet presAssocID="{C95D2CA1-6088-984F-8E2C-55D49CAF58A9}" presName="textNode" presStyleLbl="node1" presStyleIdx="4" presStyleCnt="5" custScaleY="101487" custLinFactNeighborX="-74100">
        <dgm:presLayoutVars>
          <dgm:bulletEnabled val="1"/>
        </dgm:presLayoutVars>
      </dgm:prSet>
      <dgm:spPr/>
    </dgm:pt>
  </dgm:ptLst>
  <dgm:cxnLst>
    <dgm:cxn modelId="{4C364B18-B559-6246-8DB6-797B99CADB1D}" type="presOf" srcId="{6526E134-3746-614C-B3E9-BD2865B3FCF6}" destId="{19A6C3C9-9003-6246-9EC8-91571CB00ACD}" srcOrd="0" destOrd="0" presId="urn:microsoft.com/office/officeart/2005/8/layout/hProcess9"/>
    <dgm:cxn modelId="{64EE4327-E2DA-8549-B57F-CC53B99BD66B}" srcId="{2EB406F1-363C-49B8-AAFE-C19DD91F6570}" destId="{65D84A09-9D09-E44A-A981-DBA088696112}" srcOrd="0" destOrd="0" parTransId="{338D929A-50A7-0345-886B-0F76D233E4E7}" sibTransId="{417B2855-B8AF-BE48-87EF-11D54204E2E4}"/>
    <dgm:cxn modelId="{E4316E29-3C67-8D40-B788-86EB5D664990}" type="presOf" srcId="{65D84A09-9D09-E44A-A981-DBA088696112}" destId="{E7D1F8AC-806F-DD41-95FF-4FBDE86E3F41}" srcOrd="0" destOrd="0" presId="urn:microsoft.com/office/officeart/2005/8/layout/hProcess9"/>
    <dgm:cxn modelId="{D1CD1E31-441E-BD44-BF7A-BDF40539CE3A}" type="presOf" srcId="{C95D2CA1-6088-984F-8E2C-55D49CAF58A9}" destId="{68A0039F-1CBB-F347-B62F-9D7A86ADF7B5}" srcOrd="0" destOrd="0" presId="urn:microsoft.com/office/officeart/2005/8/layout/hProcess9"/>
    <dgm:cxn modelId="{EF60BA62-8ADA-1C4E-9D73-E9D122C7B6F6}" srcId="{2EB406F1-363C-49B8-AAFE-C19DD91F6570}" destId="{6526E134-3746-614C-B3E9-BD2865B3FCF6}" srcOrd="1" destOrd="0" parTransId="{F78F966E-18AE-994A-AF6F-4014C26F382A}" sibTransId="{79C27697-524B-9F48-A570-F5FBD148EC12}"/>
    <dgm:cxn modelId="{CB2FEA50-D6AB-4991-809C-AA62CB01F73A}" type="presOf" srcId="{2EB406F1-363C-49B8-AAFE-C19DD91F6570}" destId="{0579A576-455F-4E87-AE19-B73CB539EAC1}" srcOrd="0" destOrd="0" presId="urn:microsoft.com/office/officeart/2005/8/layout/hProcess9"/>
    <dgm:cxn modelId="{21132683-A84D-0543-A390-C568A94C4C68}" srcId="{2EB406F1-363C-49B8-AAFE-C19DD91F6570}" destId="{959C0B38-C0F3-364F-9596-F3A1623BC5D7}" srcOrd="3" destOrd="0" parTransId="{4DDB3075-2CDD-B74D-BBE5-9EE0C557C441}" sibTransId="{9E9BBD4E-E24C-5B4B-96FB-2E21050DFB19}"/>
    <dgm:cxn modelId="{81356C8D-6E95-3B43-B7DA-FD88286EAC3E}" type="presOf" srcId="{9D7D4045-55CE-254B-A751-881F7586A42C}" destId="{953CC0D5-CBD8-8E44-94C7-91793D074251}" srcOrd="0" destOrd="0" presId="urn:microsoft.com/office/officeart/2005/8/layout/hProcess9"/>
    <dgm:cxn modelId="{BB6DE290-E8C3-3541-9284-F181F34DC30E}" srcId="{2EB406F1-363C-49B8-AAFE-C19DD91F6570}" destId="{C95D2CA1-6088-984F-8E2C-55D49CAF58A9}" srcOrd="4" destOrd="0" parTransId="{52B26C65-CA5E-E040-8871-0072DDCB50E5}" sibTransId="{100229DA-BB28-7F4A-8FAC-B168F48811DA}"/>
    <dgm:cxn modelId="{B92E36AB-7328-6349-82D9-F5C997DE5F08}" srcId="{2EB406F1-363C-49B8-AAFE-C19DD91F6570}" destId="{9D7D4045-55CE-254B-A751-881F7586A42C}" srcOrd="2" destOrd="0" parTransId="{713A7E6E-893C-164E-BD0F-65D4FB847AC9}" sibTransId="{E5AA60F8-2C19-A94E-86FB-FDCD63441B4C}"/>
    <dgm:cxn modelId="{3B21F5BF-2B2D-ED46-B8DF-4C3DBFF74BD9}" type="presOf" srcId="{959C0B38-C0F3-364F-9596-F3A1623BC5D7}" destId="{D97C11F5-EAF1-3247-8A01-FB7EF0991459}" srcOrd="0" destOrd="0" presId="urn:microsoft.com/office/officeart/2005/8/layout/hProcess9"/>
    <dgm:cxn modelId="{B0A196DB-A7A4-4AD6-B2F4-B9AC44FB6BF4}" type="presParOf" srcId="{0579A576-455F-4E87-AE19-B73CB539EAC1}" destId="{59A52884-57DA-4690-89AA-69C63D53AD6B}" srcOrd="0" destOrd="0" presId="urn:microsoft.com/office/officeart/2005/8/layout/hProcess9"/>
    <dgm:cxn modelId="{B7E32A80-6298-484C-9B52-B88557705282}" type="presParOf" srcId="{0579A576-455F-4E87-AE19-B73CB539EAC1}" destId="{1BE6A655-E048-4046-A0E1-59798EFDE33E}" srcOrd="1" destOrd="0" presId="urn:microsoft.com/office/officeart/2005/8/layout/hProcess9"/>
    <dgm:cxn modelId="{BA7D1E69-96F5-4541-BC8C-8DAD16EE8185}" type="presParOf" srcId="{1BE6A655-E048-4046-A0E1-59798EFDE33E}" destId="{E7D1F8AC-806F-DD41-95FF-4FBDE86E3F41}" srcOrd="0" destOrd="0" presId="urn:microsoft.com/office/officeart/2005/8/layout/hProcess9"/>
    <dgm:cxn modelId="{79F602DE-E9E6-9C47-BAD4-58DEF3E98D32}" type="presParOf" srcId="{1BE6A655-E048-4046-A0E1-59798EFDE33E}" destId="{3943F5E0-CABA-ED42-A85F-8F5131B27577}" srcOrd="1" destOrd="0" presId="urn:microsoft.com/office/officeart/2005/8/layout/hProcess9"/>
    <dgm:cxn modelId="{E2466623-6ACC-8B4D-8EDF-F1BD422C695B}" type="presParOf" srcId="{1BE6A655-E048-4046-A0E1-59798EFDE33E}" destId="{19A6C3C9-9003-6246-9EC8-91571CB00ACD}" srcOrd="2" destOrd="0" presId="urn:microsoft.com/office/officeart/2005/8/layout/hProcess9"/>
    <dgm:cxn modelId="{FECF607B-AEF3-864D-9A67-B28853E52B7C}" type="presParOf" srcId="{1BE6A655-E048-4046-A0E1-59798EFDE33E}" destId="{6912E7C1-9977-CC4F-9818-48C36FAD0795}" srcOrd="3" destOrd="0" presId="urn:microsoft.com/office/officeart/2005/8/layout/hProcess9"/>
    <dgm:cxn modelId="{B8B9793D-BAE3-3846-A38E-306C66E9B654}" type="presParOf" srcId="{1BE6A655-E048-4046-A0E1-59798EFDE33E}" destId="{953CC0D5-CBD8-8E44-94C7-91793D074251}" srcOrd="4" destOrd="0" presId="urn:microsoft.com/office/officeart/2005/8/layout/hProcess9"/>
    <dgm:cxn modelId="{9E2D8D5E-39C0-D942-AEB5-5A223EA79E30}" type="presParOf" srcId="{1BE6A655-E048-4046-A0E1-59798EFDE33E}" destId="{DA7D61A8-188A-F84E-A40D-9D8B17051C7E}" srcOrd="5" destOrd="0" presId="urn:microsoft.com/office/officeart/2005/8/layout/hProcess9"/>
    <dgm:cxn modelId="{A6A067FA-4EA3-DC49-BDCE-0D7F3EBFA892}" type="presParOf" srcId="{1BE6A655-E048-4046-A0E1-59798EFDE33E}" destId="{D97C11F5-EAF1-3247-8A01-FB7EF0991459}" srcOrd="6" destOrd="0" presId="urn:microsoft.com/office/officeart/2005/8/layout/hProcess9"/>
    <dgm:cxn modelId="{4002B165-F036-384A-8924-97710301E3DC}" type="presParOf" srcId="{1BE6A655-E048-4046-A0E1-59798EFDE33E}" destId="{D1BF664D-4AC9-A54E-9220-2C6D85A12749}" srcOrd="7" destOrd="0" presId="urn:microsoft.com/office/officeart/2005/8/layout/hProcess9"/>
    <dgm:cxn modelId="{64D0E493-CA74-BF47-9FCC-D95BF435D3C9}" type="presParOf" srcId="{1BE6A655-E048-4046-A0E1-59798EFDE33E}" destId="{68A0039F-1CBB-F347-B62F-9D7A86ADF7B5}" srcOrd="8"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D11EC35F-FBAE-4F51-89DC-A77309B37321}"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EDA2300E-E5ED-4563-9052-89D1CB6D0369}">
      <dgm:prSet phldrT="[Text]"/>
      <dgm:spPr>
        <a:solidFill>
          <a:schemeClr val="accent4">
            <a:lumMod val="60000"/>
            <a:lumOff val="40000"/>
          </a:schemeClr>
        </a:solidFill>
      </dgm:spPr>
      <dgm:t>
        <a:bodyPr/>
        <a:lstStyle/>
        <a:p>
          <a:r>
            <a:rPr lang="en-US" dirty="0">
              <a:solidFill>
                <a:schemeClr val="tx1"/>
              </a:solidFill>
            </a:rPr>
            <a:t>High Probability Low Impact</a:t>
          </a:r>
        </a:p>
      </dgm:t>
      <dgm:extLst>
        <a:ext uri="{E40237B7-FDA0-4F09-8148-C483321AD2D9}">
          <dgm14:cNvPr xmlns:dgm14="http://schemas.microsoft.com/office/drawing/2010/diagram" id="0" name="" descr="High Probability Low Impact= Medium&#10;High Probability High Impact= high &#10;Low Probability Low Impact= low&#10;Low Probability High Impact= medium&#10;"/>
        </a:ext>
      </dgm:extLst>
    </dgm:pt>
    <dgm:pt modelId="{48C1FA5B-AF5F-425F-9608-294D540479F9}" type="parTrans" cxnId="{06B1A853-172A-4C88-A8D0-124FA388E73A}">
      <dgm:prSet/>
      <dgm:spPr/>
      <dgm:t>
        <a:bodyPr/>
        <a:lstStyle/>
        <a:p>
          <a:endParaRPr lang="en-US"/>
        </a:p>
      </dgm:t>
    </dgm:pt>
    <dgm:pt modelId="{271F7948-DFC6-4879-961C-B620180F543D}" type="sibTrans" cxnId="{06B1A853-172A-4C88-A8D0-124FA388E73A}">
      <dgm:prSet/>
      <dgm:spPr/>
      <dgm:t>
        <a:bodyPr/>
        <a:lstStyle/>
        <a:p>
          <a:endParaRPr lang="en-US"/>
        </a:p>
      </dgm:t>
    </dgm:pt>
    <dgm:pt modelId="{67EB06CB-C4EE-426F-AFEF-E4FE6C443D88}">
      <dgm:prSet phldrT="[Text]"/>
      <dgm:spPr>
        <a:solidFill>
          <a:schemeClr val="accent2">
            <a:lumMod val="60000"/>
            <a:lumOff val="40000"/>
          </a:schemeClr>
        </a:solidFill>
      </dgm:spPr>
      <dgm:t>
        <a:bodyPr/>
        <a:lstStyle/>
        <a:p>
          <a:r>
            <a:rPr lang="en-US" dirty="0">
              <a:solidFill>
                <a:schemeClr val="tx1"/>
              </a:solidFill>
            </a:rPr>
            <a:t>High Probability High Impact</a:t>
          </a:r>
        </a:p>
      </dgm:t>
      <dgm:extLst>
        <a:ext uri="{E40237B7-FDA0-4F09-8148-C483321AD2D9}">
          <dgm14:cNvPr xmlns:dgm14="http://schemas.microsoft.com/office/drawing/2010/diagram" id="0" name="" descr="High Probability Low Impact= Medium&#10;High Probability High Impact= high &#10;Low Probability Low Impact= low&#10;Low Probability High Impact= medium&#10;"/>
        </a:ext>
      </dgm:extLst>
    </dgm:pt>
    <dgm:pt modelId="{7EAF1036-C631-4C2F-A527-E2486D37353E}" type="parTrans" cxnId="{4FA725BB-96E5-47E2-912F-9121F9B5D869}">
      <dgm:prSet/>
      <dgm:spPr/>
      <dgm:t>
        <a:bodyPr/>
        <a:lstStyle/>
        <a:p>
          <a:endParaRPr lang="en-US"/>
        </a:p>
      </dgm:t>
    </dgm:pt>
    <dgm:pt modelId="{7B6A7E7A-F433-4C59-9A04-DBF9178E54BC}" type="sibTrans" cxnId="{4FA725BB-96E5-47E2-912F-9121F9B5D869}">
      <dgm:prSet/>
      <dgm:spPr/>
      <dgm:t>
        <a:bodyPr/>
        <a:lstStyle/>
        <a:p>
          <a:endParaRPr lang="en-US"/>
        </a:p>
      </dgm:t>
    </dgm:pt>
    <dgm:pt modelId="{AAB29620-836D-4B31-A383-0A91A5A2C3F6}">
      <dgm:prSet phldrT="[Text]"/>
      <dgm:spPr>
        <a:solidFill>
          <a:schemeClr val="accent6">
            <a:lumMod val="60000"/>
            <a:lumOff val="40000"/>
          </a:schemeClr>
        </a:solidFill>
      </dgm:spPr>
      <dgm:t>
        <a:bodyPr/>
        <a:lstStyle/>
        <a:p>
          <a:r>
            <a:rPr lang="en-US" dirty="0">
              <a:solidFill>
                <a:schemeClr val="tx1"/>
              </a:solidFill>
            </a:rPr>
            <a:t>Low Probability Low Impact</a:t>
          </a:r>
        </a:p>
      </dgm:t>
      <dgm:extLst>
        <a:ext uri="{E40237B7-FDA0-4F09-8148-C483321AD2D9}">
          <dgm14:cNvPr xmlns:dgm14="http://schemas.microsoft.com/office/drawing/2010/diagram" id="0" name="" descr="High Probability Low Impact= Medium&#10;High Probability High Impact= high &#10;Low Probability Low Impact= low&#10;Low Probability High Impact= medium&#10;"/>
        </a:ext>
      </dgm:extLst>
    </dgm:pt>
    <dgm:pt modelId="{3B662048-79F1-47FE-B807-AD36EF5A82BA}" type="parTrans" cxnId="{37D3EF9F-58EB-4817-9578-F279C503D36A}">
      <dgm:prSet/>
      <dgm:spPr/>
      <dgm:t>
        <a:bodyPr/>
        <a:lstStyle/>
        <a:p>
          <a:endParaRPr lang="en-US"/>
        </a:p>
      </dgm:t>
    </dgm:pt>
    <dgm:pt modelId="{2C02A995-2037-45DA-B3DF-3A2138506655}" type="sibTrans" cxnId="{37D3EF9F-58EB-4817-9578-F279C503D36A}">
      <dgm:prSet/>
      <dgm:spPr/>
      <dgm:t>
        <a:bodyPr/>
        <a:lstStyle/>
        <a:p>
          <a:endParaRPr lang="en-US"/>
        </a:p>
      </dgm:t>
    </dgm:pt>
    <dgm:pt modelId="{A60100C2-69BE-4E13-A2FC-CBA349546602}">
      <dgm:prSet phldrT="[Text]"/>
      <dgm:spPr>
        <a:solidFill>
          <a:schemeClr val="accent4">
            <a:lumMod val="60000"/>
            <a:lumOff val="40000"/>
          </a:schemeClr>
        </a:solidFill>
      </dgm:spPr>
      <dgm:t>
        <a:bodyPr/>
        <a:lstStyle/>
        <a:p>
          <a:r>
            <a:rPr lang="en-US" dirty="0">
              <a:solidFill>
                <a:schemeClr val="tx1"/>
              </a:solidFill>
            </a:rPr>
            <a:t>Low Probability High Impact</a:t>
          </a:r>
        </a:p>
      </dgm:t>
      <dgm:extLst>
        <a:ext uri="{E40237B7-FDA0-4F09-8148-C483321AD2D9}">
          <dgm14:cNvPr xmlns:dgm14="http://schemas.microsoft.com/office/drawing/2010/diagram" id="0" name="" descr="High Probability Low Impact= Medium&#10;High Probability High Impact= high &#10;Low Probability Low Impact= low&#10;Low Probability High Impact= medium&#10;"/>
        </a:ext>
      </dgm:extLst>
    </dgm:pt>
    <dgm:pt modelId="{0F1A03BA-0C46-4C4E-A5F4-1A9A885F9A02}" type="parTrans" cxnId="{A53A824F-8FC5-47D8-BDD8-E1467FE7F5CF}">
      <dgm:prSet/>
      <dgm:spPr/>
      <dgm:t>
        <a:bodyPr/>
        <a:lstStyle/>
        <a:p>
          <a:endParaRPr lang="en-US"/>
        </a:p>
      </dgm:t>
    </dgm:pt>
    <dgm:pt modelId="{6A7EF9DC-7BCC-42AD-A005-2F96AC964C31}" type="sibTrans" cxnId="{A53A824F-8FC5-47D8-BDD8-E1467FE7F5CF}">
      <dgm:prSet/>
      <dgm:spPr/>
      <dgm:t>
        <a:bodyPr/>
        <a:lstStyle/>
        <a:p>
          <a:endParaRPr lang="en-US"/>
        </a:p>
      </dgm:t>
    </dgm:pt>
    <dgm:pt modelId="{E30FE347-060B-4906-B125-83E4FB096F24}" type="pres">
      <dgm:prSet presAssocID="{D11EC35F-FBAE-4F51-89DC-A77309B37321}" presName="matrix" presStyleCnt="0">
        <dgm:presLayoutVars>
          <dgm:chMax val="1"/>
          <dgm:dir/>
          <dgm:resizeHandles val="exact"/>
        </dgm:presLayoutVars>
      </dgm:prSet>
      <dgm:spPr/>
    </dgm:pt>
    <dgm:pt modelId="{BDDF3AE4-D3C3-4055-B0A1-C781B2A302BE}" type="pres">
      <dgm:prSet presAssocID="{D11EC35F-FBAE-4F51-89DC-A77309B37321}" presName="axisShape" presStyleLbl="bgShp" presStyleIdx="0" presStyleCnt="1"/>
      <dgm:spPr>
        <a:solidFill>
          <a:schemeClr val="tx1"/>
        </a:solidFill>
      </dgm:spPr>
    </dgm:pt>
    <dgm:pt modelId="{B0F7037A-B4AD-4001-ACDC-145ED84468D4}" type="pres">
      <dgm:prSet presAssocID="{D11EC35F-FBAE-4F51-89DC-A77309B37321}" presName="rect1" presStyleLbl="node1" presStyleIdx="0" presStyleCnt="4">
        <dgm:presLayoutVars>
          <dgm:chMax val="0"/>
          <dgm:chPref val="0"/>
          <dgm:bulletEnabled val="1"/>
        </dgm:presLayoutVars>
      </dgm:prSet>
      <dgm:spPr/>
    </dgm:pt>
    <dgm:pt modelId="{74AD792E-D063-4300-9ABD-2ACD3C00C54C}" type="pres">
      <dgm:prSet presAssocID="{D11EC35F-FBAE-4F51-89DC-A77309B37321}" presName="rect2" presStyleLbl="node1" presStyleIdx="1" presStyleCnt="4">
        <dgm:presLayoutVars>
          <dgm:chMax val="0"/>
          <dgm:chPref val="0"/>
          <dgm:bulletEnabled val="1"/>
        </dgm:presLayoutVars>
      </dgm:prSet>
      <dgm:spPr/>
    </dgm:pt>
    <dgm:pt modelId="{1D466D08-434F-491E-BD30-96D2EE1E5AA8}" type="pres">
      <dgm:prSet presAssocID="{D11EC35F-FBAE-4F51-89DC-A77309B37321}" presName="rect3" presStyleLbl="node1" presStyleIdx="2" presStyleCnt="4">
        <dgm:presLayoutVars>
          <dgm:chMax val="0"/>
          <dgm:chPref val="0"/>
          <dgm:bulletEnabled val="1"/>
        </dgm:presLayoutVars>
      </dgm:prSet>
      <dgm:spPr/>
    </dgm:pt>
    <dgm:pt modelId="{A11D2018-A046-40FF-9043-C7AED9FE5868}" type="pres">
      <dgm:prSet presAssocID="{D11EC35F-FBAE-4F51-89DC-A77309B37321}" presName="rect4" presStyleLbl="node1" presStyleIdx="3" presStyleCnt="4">
        <dgm:presLayoutVars>
          <dgm:chMax val="0"/>
          <dgm:chPref val="0"/>
          <dgm:bulletEnabled val="1"/>
        </dgm:presLayoutVars>
      </dgm:prSet>
      <dgm:spPr/>
    </dgm:pt>
  </dgm:ptLst>
  <dgm:cxnLst>
    <dgm:cxn modelId="{EA03C10B-C21F-4537-91F2-2BF8877F4A89}" type="presOf" srcId="{AAB29620-836D-4B31-A383-0A91A5A2C3F6}" destId="{1D466D08-434F-491E-BD30-96D2EE1E5AA8}" srcOrd="0" destOrd="0" presId="urn:microsoft.com/office/officeart/2005/8/layout/matrix2"/>
    <dgm:cxn modelId="{A53A824F-8FC5-47D8-BDD8-E1467FE7F5CF}" srcId="{D11EC35F-FBAE-4F51-89DC-A77309B37321}" destId="{A60100C2-69BE-4E13-A2FC-CBA349546602}" srcOrd="3" destOrd="0" parTransId="{0F1A03BA-0C46-4C4E-A5F4-1A9A885F9A02}" sibTransId="{6A7EF9DC-7BCC-42AD-A005-2F96AC964C31}"/>
    <dgm:cxn modelId="{06B1A853-172A-4C88-A8D0-124FA388E73A}" srcId="{D11EC35F-FBAE-4F51-89DC-A77309B37321}" destId="{EDA2300E-E5ED-4563-9052-89D1CB6D0369}" srcOrd="0" destOrd="0" parTransId="{48C1FA5B-AF5F-425F-9608-294D540479F9}" sibTransId="{271F7948-DFC6-4879-961C-B620180F543D}"/>
    <dgm:cxn modelId="{0EF42079-3E06-49FA-A5B1-FBED28BB24D8}" type="presOf" srcId="{A60100C2-69BE-4E13-A2FC-CBA349546602}" destId="{A11D2018-A046-40FF-9043-C7AED9FE5868}" srcOrd="0" destOrd="0" presId="urn:microsoft.com/office/officeart/2005/8/layout/matrix2"/>
    <dgm:cxn modelId="{8B89FF7F-EC44-45AB-B158-4721151EFFC4}" type="presOf" srcId="{EDA2300E-E5ED-4563-9052-89D1CB6D0369}" destId="{B0F7037A-B4AD-4001-ACDC-145ED84468D4}" srcOrd="0" destOrd="0" presId="urn:microsoft.com/office/officeart/2005/8/layout/matrix2"/>
    <dgm:cxn modelId="{CD963C94-99EC-4FE4-9E27-9BEC4013484C}" type="presOf" srcId="{D11EC35F-FBAE-4F51-89DC-A77309B37321}" destId="{E30FE347-060B-4906-B125-83E4FB096F24}" srcOrd="0" destOrd="0" presId="urn:microsoft.com/office/officeart/2005/8/layout/matrix2"/>
    <dgm:cxn modelId="{A11E1A9E-F933-4A96-A6C6-D336E4936727}" type="presOf" srcId="{67EB06CB-C4EE-426F-AFEF-E4FE6C443D88}" destId="{74AD792E-D063-4300-9ABD-2ACD3C00C54C}" srcOrd="0" destOrd="0" presId="urn:microsoft.com/office/officeart/2005/8/layout/matrix2"/>
    <dgm:cxn modelId="{37D3EF9F-58EB-4817-9578-F279C503D36A}" srcId="{D11EC35F-FBAE-4F51-89DC-A77309B37321}" destId="{AAB29620-836D-4B31-A383-0A91A5A2C3F6}" srcOrd="2" destOrd="0" parTransId="{3B662048-79F1-47FE-B807-AD36EF5A82BA}" sibTransId="{2C02A995-2037-45DA-B3DF-3A2138506655}"/>
    <dgm:cxn modelId="{4FA725BB-96E5-47E2-912F-9121F9B5D869}" srcId="{D11EC35F-FBAE-4F51-89DC-A77309B37321}" destId="{67EB06CB-C4EE-426F-AFEF-E4FE6C443D88}" srcOrd="1" destOrd="0" parTransId="{7EAF1036-C631-4C2F-A527-E2486D37353E}" sibTransId="{7B6A7E7A-F433-4C59-9A04-DBF9178E54BC}"/>
    <dgm:cxn modelId="{9CBD48BF-0B79-43CB-A1C4-BDD6762DC64A}" type="presParOf" srcId="{E30FE347-060B-4906-B125-83E4FB096F24}" destId="{BDDF3AE4-D3C3-4055-B0A1-C781B2A302BE}" srcOrd="0" destOrd="0" presId="urn:microsoft.com/office/officeart/2005/8/layout/matrix2"/>
    <dgm:cxn modelId="{B1F18C9C-DD1E-41D0-88CC-E4423C82757D}" type="presParOf" srcId="{E30FE347-060B-4906-B125-83E4FB096F24}" destId="{B0F7037A-B4AD-4001-ACDC-145ED84468D4}" srcOrd="1" destOrd="0" presId="urn:microsoft.com/office/officeart/2005/8/layout/matrix2"/>
    <dgm:cxn modelId="{6270D056-B724-4B20-BF30-39D266158041}" type="presParOf" srcId="{E30FE347-060B-4906-B125-83E4FB096F24}" destId="{74AD792E-D063-4300-9ABD-2ACD3C00C54C}" srcOrd="2" destOrd="0" presId="urn:microsoft.com/office/officeart/2005/8/layout/matrix2"/>
    <dgm:cxn modelId="{4FED3418-E0B9-4DE7-B51B-0A3709E7A4C2}" type="presParOf" srcId="{E30FE347-060B-4906-B125-83E4FB096F24}" destId="{1D466D08-434F-491E-BD30-96D2EE1E5AA8}" srcOrd="3" destOrd="0" presId="urn:microsoft.com/office/officeart/2005/8/layout/matrix2"/>
    <dgm:cxn modelId="{50ADD63E-7D76-48C6-AF84-998BB2470BF1}" type="presParOf" srcId="{E30FE347-060B-4906-B125-83E4FB096F24}" destId="{A11D2018-A046-40FF-9043-C7AED9FE586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82A5A4-BF18-4D42-B87E-8923AAF50CF5}"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n-US"/>
        </a:p>
      </dgm:t>
    </dgm:pt>
    <dgm:pt modelId="{EDB4C346-2370-6443-A210-06487F63511A}">
      <dgm:prSet phldrT="[Text]"/>
      <dgm:spPr>
        <a:solidFill>
          <a:schemeClr val="bg2"/>
        </a:solidFill>
      </dgm:spPr>
      <dgm:t>
        <a:bodyPr/>
        <a:lstStyle/>
        <a:p>
          <a:r>
            <a:rPr lang="en-US" dirty="0">
              <a:solidFill>
                <a:schemeClr val="tx1"/>
              </a:solidFill>
            </a:rPr>
            <a:t>Gather Info</a:t>
          </a:r>
        </a:p>
      </dgm:t>
    </dgm:pt>
    <dgm:pt modelId="{35E408C6-6C61-BE43-B046-1E18D38B1533}" type="parTrans" cxnId="{E0ABBEAF-5D03-9B43-98F1-989EAFB7C84D}">
      <dgm:prSet/>
      <dgm:spPr/>
      <dgm:t>
        <a:bodyPr/>
        <a:lstStyle/>
        <a:p>
          <a:endParaRPr lang="en-US"/>
        </a:p>
      </dgm:t>
    </dgm:pt>
    <dgm:pt modelId="{5E8E76F0-40C1-DB42-B641-CA547FC7E84B}" type="sibTrans" cxnId="{E0ABBEAF-5D03-9B43-98F1-989EAFB7C84D}">
      <dgm:prSet/>
      <dgm:spPr>
        <a:solidFill>
          <a:schemeClr val="accent6">
            <a:lumMod val="60000"/>
            <a:lumOff val="40000"/>
          </a:schemeClr>
        </a:solidFill>
      </dgm:spPr>
      <dgm:t>
        <a:bodyPr/>
        <a:lstStyle/>
        <a:p>
          <a:endParaRPr lang="en-US"/>
        </a:p>
      </dgm:t>
    </dgm:pt>
    <dgm:pt modelId="{D838EE9E-4495-0C4A-B651-D444C324FBDF}">
      <dgm:prSet phldrT="[Text]"/>
      <dgm:spPr/>
      <dgm:t>
        <a:bodyPr/>
        <a:lstStyle/>
        <a:p>
          <a:r>
            <a:rPr lang="en-US" dirty="0"/>
            <a:t>Collect pre-purchase information</a:t>
          </a:r>
        </a:p>
      </dgm:t>
    </dgm:pt>
    <dgm:pt modelId="{A0AB0234-C290-C148-944F-42DE5DB15FC5}" type="parTrans" cxnId="{6C1EC163-0F0A-714E-9521-7E733903CFE4}">
      <dgm:prSet/>
      <dgm:spPr/>
      <dgm:t>
        <a:bodyPr/>
        <a:lstStyle/>
        <a:p>
          <a:endParaRPr lang="en-US"/>
        </a:p>
      </dgm:t>
    </dgm:pt>
    <dgm:pt modelId="{9ADA1954-82ED-3645-ADB0-67A4B90BCB98}" type="sibTrans" cxnId="{6C1EC163-0F0A-714E-9521-7E733903CFE4}">
      <dgm:prSet/>
      <dgm:spPr/>
      <dgm:t>
        <a:bodyPr/>
        <a:lstStyle/>
        <a:p>
          <a:endParaRPr lang="en-US"/>
        </a:p>
      </dgm:t>
    </dgm:pt>
    <dgm:pt modelId="{2034B432-B49C-1647-9FBF-74D139E5D683}">
      <dgm:prSet phldrT="[Text]"/>
      <dgm:spPr>
        <a:solidFill>
          <a:schemeClr val="bg2"/>
        </a:solidFill>
      </dgm:spPr>
      <dgm:t>
        <a:bodyPr/>
        <a:lstStyle/>
        <a:p>
          <a:r>
            <a:rPr lang="en-US" dirty="0">
              <a:solidFill>
                <a:schemeClr val="tx1"/>
              </a:solidFill>
            </a:rPr>
            <a:t>Determine Impact/Review</a:t>
          </a:r>
        </a:p>
      </dgm:t>
    </dgm:pt>
    <dgm:pt modelId="{694D0BA1-0CB5-9146-801A-C1CD245E4724}" type="parTrans" cxnId="{D6D3F06B-BD4A-FD4A-BC18-E0786FF1860F}">
      <dgm:prSet/>
      <dgm:spPr/>
      <dgm:t>
        <a:bodyPr/>
        <a:lstStyle/>
        <a:p>
          <a:endParaRPr lang="en-US"/>
        </a:p>
      </dgm:t>
    </dgm:pt>
    <dgm:pt modelId="{1B3AC332-C6A6-FA49-A5A8-EF52A0E2720F}" type="sibTrans" cxnId="{D6D3F06B-BD4A-FD4A-BC18-E0786FF1860F}">
      <dgm:prSet/>
      <dgm:spPr>
        <a:solidFill>
          <a:schemeClr val="accent6">
            <a:lumMod val="60000"/>
            <a:lumOff val="40000"/>
          </a:schemeClr>
        </a:solidFill>
      </dgm:spPr>
      <dgm:t>
        <a:bodyPr/>
        <a:lstStyle/>
        <a:p>
          <a:endParaRPr lang="en-US"/>
        </a:p>
      </dgm:t>
    </dgm:pt>
    <dgm:pt modelId="{97411795-D00A-8E40-93DD-70FD969F788D}">
      <dgm:prSet phldrT="[Text]"/>
      <dgm:spPr/>
      <dgm:t>
        <a:bodyPr/>
        <a:lstStyle/>
        <a:p>
          <a:r>
            <a:rPr lang="en-US" dirty="0"/>
            <a:t>Assign priority</a:t>
          </a:r>
        </a:p>
      </dgm:t>
    </dgm:pt>
    <dgm:pt modelId="{DFCCA6F5-F651-224B-BF74-56608E8A604A}" type="parTrans" cxnId="{0072861F-01EB-A34E-89B8-6315EE92039D}">
      <dgm:prSet/>
      <dgm:spPr/>
      <dgm:t>
        <a:bodyPr/>
        <a:lstStyle/>
        <a:p>
          <a:endParaRPr lang="en-US"/>
        </a:p>
      </dgm:t>
    </dgm:pt>
    <dgm:pt modelId="{EC50A3EC-8883-774F-A38F-865D3A61E1B2}" type="sibTrans" cxnId="{0072861F-01EB-A34E-89B8-6315EE92039D}">
      <dgm:prSet/>
      <dgm:spPr/>
      <dgm:t>
        <a:bodyPr/>
        <a:lstStyle/>
        <a:p>
          <a:endParaRPr lang="en-US"/>
        </a:p>
      </dgm:t>
    </dgm:pt>
    <dgm:pt modelId="{FFA7F5AB-3EA6-A54B-98AB-194F84F8344E}">
      <dgm:prSet phldrT="[Text]"/>
      <dgm:spPr>
        <a:solidFill>
          <a:schemeClr val="accent6">
            <a:lumMod val="20000"/>
            <a:lumOff val="80000"/>
          </a:schemeClr>
        </a:solidFill>
      </dgm:spPr>
      <dgm:t>
        <a:bodyPr/>
        <a:lstStyle/>
        <a:p>
          <a:r>
            <a:rPr lang="en-US" dirty="0">
              <a:solidFill>
                <a:schemeClr val="tx1"/>
              </a:solidFill>
            </a:rPr>
            <a:t>Critical Review</a:t>
          </a:r>
        </a:p>
      </dgm:t>
    </dgm:pt>
    <dgm:pt modelId="{7D0F0084-AED7-1145-AC91-119322F05297}" type="parTrans" cxnId="{D6259971-A744-D042-A569-C3E5884F4CF4}">
      <dgm:prSet/>
      <dgm:spPr/>
      <dgm:t>
        <a:bodyPr/>
        <a:lstStyle/>
        <a:p>
          <a:endParaRPr lang="en-US"/>
        </a:p>
      </dgm:t>
    </dgm:pt>
    <dgm:pt modelId="{AAE0CF76-A403-DA49-85B3-A1F4F0F257EF}" type="sibTrans" cxnId="{D6259971-A744-D042-A569-C3E5884F4CF4}">
      <dgm:prSet/>
      <dgm:spPr>
        <a:solidFill>
          <a:schemeClr val="accent6">
            <a:lumMod val="60000"/>
            <a:lumOff val="40000"/>
          </a:schemeClr>
        </a:solidFill>
      </dgm:spPr>
      <dgm:t>
        <a:bodyPr/>
        <a:lstStyle/>
        <a:p>
          <a:endParaRPr lang="en-US"/>
        </a:p>
      </dgm:t>
    </dgm:pt>
    <dgm:pt modelId="{4F08BCA7-F9C2-6246-971B-5B56F29DB8DA}">
      <dgm:prSet phldrT="[Text]"/>
      <dgm:spPr/>
      <dgm:t>
        <a:bodyPr/>
        <a:lstStyle/>
        <a:p>
          <a:r>
            <a:rPr lang="en-US" dirty="0"/>
            <a:t>Obtain Accessibility Roadmap</a:t>
          </a:r>
        </a:p>
      </dgm:t>
    </dgm:pt>
    <dgm:pt modelId="{832C8310-0AA5-D84D-A7B5-903DF89B9609}" type="parTrans" cxnId="{4A493E67-5824-844B-917C-E2AFC16B517D}">
      <dgm:prSet/>
      <dgm:spPr/>
      <dgm:t>
        <a:bodyPr/>
        <a:lstStyle/>
        <a:p>
          <a:endParaRPr lang="en-US"/>
        </a:p>
      </dgm:t>
    </dgm:pt>
    <dgm:pt modelId="{04059F65-1791-5345-AA44-4C76203B9AFA}" type="sibTrans" cxnId="{4A493E67-5824-844B-917C-E2AFC16B517D}">
      <dgm:prSet/>
      <dgm:spPr/>
      <dgm:t>
        <a:bodyPr/>
        <a:lstStyle/>
        <a:p>
          <a:endParaRPr lang="en-US"/>
        </a:p>
      </dgm:t>
    </dgm:pt>
    <dgm:pt modelId="{414DA27D-7BF3-9B47-A6C0-E75EFE29EDCA}">
      <dgm:prSet phldrT="[Text]"/>
      <dgm:spPr>
        <a:solidFill>
          <a:schemeClr val="bg2"/>
        </a:solidFill>
      </dgm:spPr>
      <dgm:t>
        <a:bodyPr/>
        <a:lstStyle/>
        <a:p>
          <a:r>
            <a:rPr lang="en-US" dirty="0">
              <a:solidFill>
                <a:schemeClr val="tx1"/>
              </a:solidFill>
            </a:rPr>
            <a:t>Purchase</a:t>
          </a:r>
        </a:p>
      </dgm:t>
    </dgm:pt>
    <dgm:pt modelId="{5FDF53BC-2077-1A40-96B1-7F6EDD300252}" type="parTrans" cxnId="{0031E6C0-AC03-D04C-8253-6E27CB930CB3}">
      <dgm:prSet/>
      <dgm:spPr/>
      <dgm:t>
        <a:bodyPr/>
        <a:lstStyle/>
        <a:p>
          <a:endParaRPr lang="en-US"/>
        </a:p>
      </dgm:t>
    </dgm:pt>
    <dgm:pt modelId="{1DD05EAC-C64F-EA49-93E4-59946A43FE2A}" type="sibTrans" cxnId="{0031E6C0-AC03-D04C-8253-6E27CB930CB3}">
      <dgm:prSet/>
      <dgm:spPr/>
      <dgm:t>
        <a:bodyPr/>
        <a:lstStyle/>
        <a:p>
          <a:endParaRPr lang="en-US"/>
        </a:p>
      </dgm:t>
    </dgm:pt>
    <dgm:pt modelId="{4F3A2492-5552-5C48-AF0C-DA5847810CE2}">
      <dgm:prSet/>
      <dgm:spPr/>
      <dgm:t>
        <a:bodyPr/>
        <a:lstStyle/>
        <a:p>
          <a:r>
            <a:rPr lang="en-US" dirty="0"/>
            <a:t>Accessibility Conformance Report (ACR)</a:t>
          </a:r>
        </a:p>
      </dgm:t>
    </dgm:pt>
    <dgm:pt modelId="{11F9827A-0DAE-4F41-A647-CF5EB9DB08DB}" type="parTrans" cxnId="{292C2393-A4CF-9B46-BC44-CAC86DC90B67}">
      <dgm:prSet/>
      <dgm:spPr/>
      <dgm:t>
        <a:bodyPr/>
        <a:lstStyle/>
        <a:p>
          <a:endParaRPr lang="en-US"/>
        </a:p>
      </dgm:t>
    </dgm:pt>
    <dgm:pt modelId="{5C5FEC7C-26EC-DE4D-931B-B3553701A668}" type="sibTrans" cxnId="{292C2393-A4CF-9B46-BC44-CAC86DC90B67}">
      <dgm:prSet/>
      <dgm:spPr/>
      <dgm:t>
        <a:bodyPr/>
        <a:lstStyle/>
        <a:p>
          <a:endParaRPr lang="en-US"/>
        </a:p>
      </dgm:t>
    </dgm:pt>
    <dgm:pt modelId="{92F0C331-0E2E-DD4D-86E7-79A1D1ACE49A}">
      <dgm:prSet/>
      <dgm:spPr/>
      <dgm:t>
        <a:bodyPr/>
        <a:lstStyle/>
        <a:p>
          <a:r>
            <a:rPr lang="en-US" dirty="0"/>
            <a:t>Determine the type of review</a:t>
          </a:r>
        </a:p>
      </dgm:t>
    </dgm:pt>
    <dgm:pt modelId="{BADF465B-4004-C149-8479-5C812DE2228D}" type="parTrans" cxnId="{C7FC02E0-B8BD-4748-B7CF-FD0E4F190F63}">
      <dgm:prSet/>
      <dgm:spPr/>
      <dgm:t>
        <a:bodyPr/>
        <a:lstStyle/>
        <a:p>
          <a:endParaRPr lang="en-US"/>
        </a:p>
      </dgm:t>
    </dgm:pt>
    <dgm:pt modelId="{E516F7AF-3BB8-8F48-8B83-A0E0D8DA75EC}" type="sibTrans" cxnId="{C7FC02E0-B8BD-4748-B7CF-FD0E4F190F63}">
      <dgm:prSet/>
      <dgm:spPr/>
      <dgm:t>
        <a:bodyPr/>
        <a:lstStyle/>
        <a:p>
          <a:endParaRPr lang="en-US"/>
        </a:p>
      </dgm:t>
    </dgm:pt>
    <dgm:pt modelId="{D3F3757D-87F2-DA46-B584-D87EE5838634}">
      <dgm:prSet/>
      <dgm:spPr/>
      <dgm:t>
        <a:bodyPr/>
        <a:lstStyle/>
        <a:p>
          <a:r>
            <a:rPr lang="en-US" dirty="0"/>
            <a:t>Accessibility Statement</a:t>
          </a:r>
        </a:p>
      </dgm:t>
    </dgm:pt>
    <dgm:pt modelId="{A0AF24A8-9996-A545-AE58-D7274FBBDCA6}" type="parTrans" cxnId="{DC7D12D6-EAA0-814D-9375-F1F2A0D71611}">
      <dgm:prSet/>
      <dgm:spPr/>
      <dgm:t>
        <a:bodyPr/>
        <a:lstStyle/>
        <a:p>
          <a:endParaRPr lang="en-US"/>
        </a:p>
      </dgm:t>
    </dgm:pt>
    <dgm:pt modelId="{BD926CCE-DA65-1642-8B83-486E743F891E}" type="sibTrans" cxnId="{DC7D12D6-EAA0-814D-9375-F1F2A0D71611}">
      <dgm:prSet/>
      <dgm:spPr/>
      <dgm:t>
        <a:bodyPr/>
        <a:lstStyle/>
        <a:p>
          <a:endParaRPr lang="en-US"/>
        </a:p>
      </dgm:t>
    </dgm:pt>
    <dgm:pt modelId="{30F141B4-315A-7444-8A40-113B78587B00}">
      <dgm:prSet/>
      <dgm:spPr/>
      <dgm:t>
        <a:bodyPr/>
        <a:lstStyle/>
        <a:p>
          <a:r>
            <a:rPr lang="en-US" dirty="0"/>
            <a:t>Prepare EEAAP(s), if required</a:t>
          </a:r>
        </a:p>
      </dgm:t>
    </dgm:pt>
    <dgm:pt modelId="{A41A2E11-05B8-6942-B7A2-5FC87001CD3E}" type="parTrans" cxnId="{64BE75E4-EDDE-BD41-B937-212DE58545E9}">
      <dgm:prSet/>
      <dgm:spPr/>
      <dgm:t>
        <a:bodyPr/>
        <a:lstStyle/>
        <a:p>
          <a:endParaRPr lang="en-US"/>
        </a:p>
      </dgm:t>
    </dgm:pt>
    <dgm:pt modelId="{A18041E9-F471-0E42-9B20-05C8D9CFC226}" type="sibTrans" cxnId="{64BE75E4-EDDE-BD41-B937-212DE58545E9}">
      <dgm:prSet/>
      <dgm:spPr/>
      <dgm:t>
        <a:bodyPr/>
        <a:lstStyle/>
        <a:p>
          <a:endParaRPr lang="en-US"/>
        </a:p>
      </dgm:t>
    </dgm:pt>
    <dgm:pt modelId="{608F7460-2602-8942-9889-ACEE33346EB4}">
      <dgm:prSet/>
      <dgm:spPr/>
      <dgm:t>
        <a:bodyPr/>
        <a:lstStyle/>
        <a:p>
          <a:r>
            <a:rPr lang="en-US" dirty="0"/>
            <a:t>Ensure accessibility documents are in order</a:t>
          </a:r>
        </a:p>
      </dgm:t>
    </dgm:pt>
    <dgm:pt modelId="{986D744D-FE94-AC4B-B2A2-D54FF0BECC69}" type="parTrans" cxnId="{ADC027C4-7C87-2748-B6AF-7A33AFA33B1B}">
      <dgm:prSet/>
      <dgm:spPr/>
      <dgm:t>
        <a:bodyPr/>
        <a:lstStyle/>
        <a:p>
          <a:endParaRPr lang="en-US"/>
        </a:p>
      </dgm:t>
    </dgm:pt>
    <dgm:pt modelId="{D19A8331-98A7-0646-94D0-9EC4F939340C}" type="sibTrans" cxnId="{ADC027C4-7C87-2748-B6AF-7A33AFA33B1B}">
      <dgm:prSet/>
      <dgm:spPr/>
      <dgm:t>
        <a:bodyPr/>
        <a:lstStyle/>
        <a:p>
          <a:endParaRPr lang="en-US"/>
        </a:p>
      </dgm:t>
    </dgm:pt>
    <dgm:pt modelId="{79CC04E1-292C-1540-BE5A-DAFBCC51A487}">
      <dgm:prSet/>
      <dgm:spPr/>
      <dgm:t>
        <a:bodyPr/>
        <a:lstStyle/>
        <a:p>
          <a:r>
            <a:rPr lang="en-US" dirty="0"/>
            <a:t>Add contract language if applicable</a:t>
          </a:r>
        </a:p>
      </dgm:t>
    </dgm:pt>
    <dgm:pt modelId="{6FC2E5E2-DBC8-3547-BA7D-30D2593DCB08}" type="parTrans" cxnId="{A05BD9B0-311D-E744-AD06-39B28BAE0637}">
      <dgm:prSet/>
      <dgm:spPr/>
      <dgm:t>
        <a:bodyPr/>
        <a:lstStyle/>
        <a:p>
          <a:endParaRPr lang="en-US"/>
        </a:p>
      </dgm:t>
    </dgm:pt>
    <dgm:pt modelId="{F26E6787-4836-9E42-9EB7-FD530CE33488}" type="sibTrans" cxnId="{A05BD9B0-311D-E744-AD06-39B28BAE0637}">
      <dgm:prSet/>
      <dgm:spPr/>
      <dgm:t>
        <a:bodyPr/>
        <a:lstStyle/>
        <a:p>
          <a:endParaRPr lang="en-US"/>
        </a:p>
      </dgm:t>
    </dgm:pt>
    <dgm:pt modelId="{3CA69587-9385-9045-9576-ECA3D00252F6}">
      <dgm:prSet/>
      <dgm:spPr/>
      <dgm:t>
        <a:bodyPr/>
        <a:lstStyle/>
        <a:p>
          <a:r>
            <a:rPr lang="en-US" dirty="0"/>
            <a:t>Parallel processes</a:t>
          </a:r>
        </a:p>
      </dgm:t>
    </dgm:pt>
    <dgm:pt modelId="{CB77CDAD-EB70-C749-908F-6F3427B756F6}" type="parTrans" cxnId="{EE67F1A2-F7F0-3345-A228-6A0FDDDF2408}">
      <dgm:prSet/>
      <dgm:spPr/>
      <dgm:t>
        <a:bodyPr/>
        <a:lstStyle/>
        <a:p>
          <a:endParaRPr lang="en-US"/>
        </a:p>
      </dgm:t>
    </dgm:pt>
    <dgm:pt modelId="{A79A4E8B-C14D-E446-A7F3-9AF47968DC1E}" type="sibTrans" cxnId="{EE67F1A2-F7F0-3345-A228-6A0FDDDF2408}">
      <dgm:prSet/>
      <dgm:spPr/>
      <dgm:t>
        <a:bodyPr/>
        <a:lstStyle/>
        <a:p>
          <a:endParaRPr lang="en-US"/>
        </a:p>
      </dgm:t>
    </dgm:pt>
    <dgm:pt modelId="{737491DB-DC9A-C049-9131-4FFE28E9C89E}">
      <dgm:prSet phldrT="[Text]"/>
      <dgm:spPr/>
      <dgm:t>
        <a:bodyPr/>
        <a:lstStyle/>
        <a:p>
          <a:r>
            <a:rPr lang="en-US" b="0" dirty="0"/>
            <a:t>Vendor Demo</a:t>
          </a:r>
        </a:p>
      </dgm:t>
    </dgm:pt>
    <dgm:pt modelId="{FE1189BF-242B-7848-8BCE-98C4D8727211}" type="parTrans" cxnId="{0C828AE2-6D3C-7649-AF93-D15F7CB3FFA0}">
      <dgm:prSet/>
      <dgm:spPr/>
      <dgm:t>
        <a:bodyPr/>
        <a:lstStyle/>
        <a:p>
          <a:endParaRPr lang="en-US"/>
        </a:p>
      </dgm:t>
    </dgm:pt>
    <dgm:pt modelId="{337908D5-92F8-864F-8817-EC7C88BDAA21}" type="sibTrans" cxnId="{0C828AE2-6D3C-7649-AF93-D15F7CB3FFA0}">
      <dgm:prSet/>
      <dgm:spPr/>
      <dgm:t>
        <a:bodyPr/>
        <a:lstStyle/>
        <a:p>
          <a:endParaRPr lang="en-US"/>
        </a:p>
      </dgm:t>
    </dgm:pt>
    <dgm:pt modelId="{B9336623-5C2D-8244-BF3A-2A3401508096}" type="pres">
      <dgm:prSet presAssocID="{2282A5A4-BF18-4D42-B87E-8923AAF50CF5}" presName="linearFlow" presStyleCnt="0">
        <dgm:presLayoutVars>
          <dgm:dir/>
          <dgm:animLvl val="lvl"/>
          <dgm:resizeHandles val="exact"/>
        </dgm:presLayoutVars>
      </dgm:prSet>
      <dgm:spPr/>
    </dgm:pt>
    <dgm:pt modelId="{C0EA1AB1-2D42-E248-B5AD-7A18209C8E26}" type="pres">
      <dgm:prSet presAssocID="{EDB4C346-2370-6443-A210-06487F63511A}" presName="composite" presStyleCnt="0"/>
      <dgm:spPr/>
    </dgm:pt>
    <dgm:pt modelId="{F403E238-B186-E04B-854F-F89DF37269FF}" type="pres">
      <dgm:prSet presAssocID="{EDB4C346-2370-6443-A210-06487F63511A}" presName="parTx" presStyleLbl="node1" presStyleIdx="0" presStyleCnt="4">
        <dgm:presLayoutVars>
          <dgm:chMax val="0"/>
          <dgm:chPref val="0"/>
          <dgm:bulletEnabled val="1"/>
        </dgm:presLayoutVars>
      </dgm:prSet>
      <dgm:spPr/>
    </dgm:pt>
    <dgm:pt modelId="{1099E77C-EF8F-7F41-A0E4-38100E5BB034}" type="pres">
      <dgm:prSet presAssocID="{EDB4C346-2370-6443-A210-06487F63511A}" presName="parSh" presStyleLbl="node1" presStyleIdx="0" presStyleCnt="4"/>
      <dgm:spPr/>
    </dgm:pt>
    <dgm:pt modelId="{88DF7CD5-46D7-B141-A732-D5A95349F781}" type="pres">
      <dgm:prSet presAssocID="{EDB4C346-2370-6443-A210-06487F63511A}" presName="desTx" presStyleLbl="fgAcc1" presStyleIdx="0" presStyleCnt="4">
        <dgm:presLayoutVars>
          <dgm:bulletEnabled val="1"/>
        </dgm:presLayoutVars>
      </dgm:prSet>
      <dgm:spPr/>
    </dgm:pt>
    <dgm:pt modelId="{AF183F5B-F96C-144E-8057-C66F7CA22218}" type="pres">
      <dgm:prSet presAssocID="{5E8E76F0-40C1-DB42-B641-CA547FC7E84B}" presName="sibTrans" presStyleLbl="sibTrans2D1" presStyleIdx="0" presStyleCnt="3"/>
      <dgm:spPr/>
    </dgm:pt>
    <dgm:pt modelId="{31604B93-0DB4-9D47-80B7-3D05C6030A2F}" type="pres">
      <dgm:prSet presAssocID="{5E8E76F0-40C1-DB42-B641-CA547FC7E84B}" presName="connTx" presStyleLbl="sibTrans2D1" presStyleIdx="0" presStyleCnt="3"/>
      <dgm:spPr/>
    </dgm:pt>
    <dgm:pt modelId="{AC0F52FD-912D-3148-85A3-92A84FF9E913}" type="pres">
      <dgm:prSet presAssocID="{2034B432-B49C-1647-9FBF-74D139E5D683}" presName="composite" presStyleCnt="0"/>
      <dgm:spPr/>
    </dgm:pt>
    <dgm:pt modelId="{6D42E39F-3F61-4D42-A1FD-687C303D3309}" type="pres">
      <dgm:prSet presAssocID="{2034B432-B49C-1647-9FBF-74D139E5D683}" presName="parTx" presStyleLbl="node1" presStyleIdx="0" presStyleCnt="4">
        <dgm:presLayoutVars>
          <dgm:chMax val="0"/>
          <dgm:chPref val="0"/>
          <dgm:bulletEnabled val="1"/>
        </dgm:presLayoutVars>
      </dgm:prSet>
      <dgm:spPr/>
    </dgm:pt>
    <dgm:pt modelId="{3F67F13E-1C3D-2148-96F4-7E8E564C9892}" type="pres">
      <dgm:prSet presAssocID="{2034B432-B49C-1647-9FBF-74D139E5D683}" presName="parSh" presStyleLbl="node1" presStyleIdx="1" presStyleCnt="4"/>
      <dgm:spPr/>
    </dgm:pt>
    <dgm:pt modelId="{E7F001F8-96DE-974F-9F52-DD9A3EE91655}" type="pres">
      <dgm:prSet presAssocID="{2034B432-B49C-1647-9FBF-74D139E5D683}" presName="desTx" presStyleLbl="fgAcc1" presStyleIdx="1" presStyleCnt="4">
        <dgm:presLayoutVars>
          <dgm:bulletEnabled val="1"/>
        </dgm:presLayoutVars>
      </dgm:prSet>
      <dgm:spPr/>
    </dgm:pt>
    <dgm:pt modelId="{C30912DE-F59A-154C-B60B-4CB735DBB757}" type="pres">
      <dgm:prSet presAssocID="{1B3AC332-C6A6-FA49-A5A8-EF52A0E2720F}" presName="sibTrans" presStyleLbl="sibTrans2D1" presStyleIdx="1" presStyleCnt="3"/>
      <dgm:spPr/>
    </dgm:pt>
    <dgm:pt modelId="{D6CA20E2-CC01-1A48-B219-9F7C260BA1F5}" type="pres">
      <dgm:prSet presAssocID="{1B3AC332-C6A6-FA49-A5A8-EF52A0E2720F}" presName="connTx" presStyleLbl="sibTrans2D1" presStyleIdx="1" presStyleCnt="3"/>
      <dgm:spPr/>
    </dgm:pt>
    <dgm:pt modelId="{87B11BF7-9A72-1D4F-A137-FCAB4796D3AD}" type="pres">
      <dgm:prSet presAssocID="{FFA7F5AB-3EA6-A54B-98AB-194F84F8344E}" presName="composite" presStyleCnt="0"/>
      <dgm:spPr/>
    </dgm:pt>
    <dgm:pt modelId="{6B4C42D1-798F-8046-ABE2-4014FA742F3E}" type="pres">
      <dgm:prSet presAssocID="{FFA7F5AB-3EA6-A54B-98AB-194F84F8344E}" presName="parTx" presStyleLbl="node1" presStyleIdx="1" presStyleCnt="4">
        <dgm:presLayoutVars>
          <dgm:chMax val="0"/>
          <dgm:chPref val="0"/>
          <dgm:bulletEnabled val="1"/>
        </dgm:presLayoutVars>
      </dgm:prSet>
      <dgm:spPr/>
    </dgm:pt>
    <dgm:pt modelId="{065C9FCD-75EA-314D-815E-B4B3A9710EE9}" type="pres">
      <dgm:prSet presAssocID="{FFA7F5AB-3EA6-A54B-98AB-194F84F8344E}" presName="parSh" presStyleLbl="node1" presStyleIdx="2" presStyleCnt="4"/>
      <dgm:spPr/>
    </dgm:pt>
    <dgm:pt modelId="{74264914-2E0D-384D-8C67-A55A0461CCE2}" type="pres">
      <dgm:prSet presAssocID="{FFA7F5AB-3EA6-A54B-98AB-194F84F8344E}" presName="desTx" presStyleLbl="fgAcc1" presStyleIdx="2" presStyleCnt="4">
        <dgm:presLayoutVars>
          <dgm:bulletEnabled val="1"/>
        </dgm:presLayoutVars>
      </dgm:prSet>
      <dgm:spPr/>
    </dgm:pt>
    <dgm:pt modelId="{A31B9063-2F25-BE47-B5FD-2F730DCB39C6}" type="pres">
      <dgm:prSet presAssocID="{AAE0CF76-A403-DA49-85B3-A1F4F0F257EF}" presName="sibTrans" presStyleLbl="sibTrans2D1" presStyleIdx="2" presStyleCnt="3"/>
      <dgm:spPr/>
    </dgm:pt>
    <dgm:pt modelId="{6AF68A59-D57E-5B4E-A139-1464A9609E77}" type="pres">
      <dgm:prSet presAssocID="{AAE0CF76-A403-DA49-85B3-A1F4F0F257EF}" presName="connTx" presStyleLbl="sibTrans2D1" presStyleIdx="2" presStyleCnt="3"/>
      <dgm:spPr/>
    </dgm:pt>
    <dgm:pt modelId="{79BE5107-BADA-8D4E-A401-2CD197A920D4}" type="pres">
      <dgm:prSet presAssocID="{414DA27D-7BF3-9B47-A6C0-E75EFE29EDCA}" presName="composite" presStyleCnt="0"/>
      <dgm:spPr/>
    </dgm:pt>
    <dgm:pt modelId="{4EDD1522-131F-044D-9B74-B5D1C53D7419}" type="pres">
      <dgm:prSet presAssocID="{414DA27D-7BF3-9B47-A6C0-E75EFE29EDCA}" presName="parTx" presStyleLbl="node1" presStyleIdx="2" presStyleCnt="4">
        <dgm:presLayoutVars>
          <dgm:chMax val="0"/>
          <dgm:chPref val="0"/>
          <dgm:bulletEnabled val="1"/>
        </dgm:presLayoutVars>
      </dgm:prSet>
      <dgm:spPr/>
    </dgm:pt>
    <dgm:pt modelId="{97907E1B-C067-E849-B8C3-ACB7F60D573C}" type="pres">
      <dgm:prSet presAssocID="{414DA27D-7BF3-9B47-A6C0-E75EFE29EDCA}" presName="parSh" presStyleLbl="node1" presStyleIdx="3" presStyleCnt="4"/>
      <dgm:spPr/>
    </dgm:pt>
    <dgm:pt modelId="{B2022005-1B0C-1243-81F5-D0223DEE8A3D}" type="pres">
      <dgm:prSet presAssocID="{414DA27D-7BF3-9B47-A6C0-E75EFE29EDCA}" presName="desTx" presStyleLbl="fgAcc1" presStyleIdx="3" presStyleCnt="4">
        <dgm:presLayoutVars>
          <dgm:bulletEnabled val="1"/>
        </dgm:presLayoutVars>
      </dgm:prSet>
      <dgm:spPr/>
    </dgm:pt>
  </dgm:ptLst>
  <dgm:cxnLst>
    <dgm:cxn modelId="{09732312-3526-974B-88A4-F20CE196A624}" type="presOf" srcId="{D838EE9E-4495-0C4A-B651-D444C324FBDF}" destId="{88DF7CD5-46D7-B141-A732-D5A95349F781}" srcOrd="0" destOrd="0" presId="urn:microsoft.com/office/officeart/2005/8/layout/process3"/>
    <dgm:cxn modelId="{F9399019-5171-3E4D-A41D-0819FB826735}" type="presOf" srcId="{414DA27D-7BF3-9B47-A6C0-E75EFE29EDCA}" destId="{4EDD1522-131F-044D-9B74-B5D1C53D7419}" srcOrd="0" destOrd="0" presId="urn:microsoft.com/office/officeart/2005/8/layout/process3"/>
    <dgm:cxn modelId="{D22D671B-41EE-1E4D-B461-0A6C88D76636}" type="presOf" srcId="{3CA69587-9385-9045-9576-ECA3D00252F6}" destId="{E7F001F8-96DE-974F-9F52-DD9A3EE91655}" srcOrd="0" destOrd="2" presId="urn:microsoft.com/office/officeart/2005/8/layout/process3"/>
    <dgm:cxn modelId="{C0A99F1C-8253-5E44-83FF-66DCFE2C896D}" type="presOf" srcId="{2034B432-B49C-1647-9FBF-74D139E5D683}" destId="{3F67F13E-1C3D-2148-96F4-7E8E564C9892}" srcOrd="1" destOrd="0" presId="urn:microsoft.com/office/officeart/2005/8/layout/process3"/>
    <dgm:cxn modelId="{0072861F-01EB-A34E-89B8-6315EE92039D}" srcId="{2034B432-B49C-1647-9FBF-74D139E5D683}" destId="{97411795-D00A-8E40-93DD-70FD969F788D}" srcOrd="0" destOrd="0" parTransId="{DFCCA6F5-F651-224B-BF74-56608E8A604A}" sibTransId="{EC50A3EC-8883-774F-A38F-865D3A61E1B2}"/>
    <dgm:cxn modelId="{7DEC8E22-9EB8-074F-8CFA-9FFC4BCFDAA4}" type="presOf" srcId="{5E8E76F0-40C1-DB42-B641-CA547FC7E84B}" destId="{AF183F5B-F96C-144E-8057-C66F7CA22218}" srcOrd="0" destOrd="0" presId="urn:microsoft.com/office/officeart/2005/8/layout/process3"/>
    <dgm:cxn modelId="{BC1CB324-EA8D-5C49-9677-3134ACCEACA8}" type="presOf" srcId="{FFA7F5AB-3EA6-A54B-98AB-194F84F8344E}" destId="{6B4C42D1-798F-8046-ABE2-4014FA742F3E}" srcOrd="0" destOrd="0" presId="urn:microsoft.com/office/officeart/2005/8/layout/process3"/>
    <dgm:cxn modelId="{21D0C032-3C9A-DB4F-8985-26115A871259}" type="presOf" srcId="{414DA27D-7BF3-9B47-A6C0-E75EFE29EDCA}" destId="{97907E1B-C067-E849-B8C3-ACB7F60D573C}" srcOrd="1" destOrd="0" presId="urn:microsoft.com/office/officeart/2005/8/layout/process3"/>
    <dgm:cxn modelId="{6C1EC163-0F0A-714E-9521-7E733903CFE4}" srcId="{EDB4C346-2370-6443-A210-06487F63511A}" destId="{D838EE9E-4495-0C4A-B651-D444C324FBDF}" srcOrd="0" destOrd="0" parTransId="{A0AB0234-C290-C148-944F-42DE5DB15FC5}" sibTransId="{9ADA1954-82ED-3645-ADB0-67A4B90BCB98}"/>
    <dgm:cxn modelId="{46643B45-A32A-FC46-BABE-398A0146F3DC}" type="presOf" srcId="{2282A5A4-BF18-4D42-B87E-8923AAF50CF5}" destId="{B9336623-5C2D-8244-BF3A-2A3401508096}" srcOrd="0" destOrd="0" presId="urn:microsoft.com/office/officeart/2005/8/layout/process3"/>
    <dgm:cxn modelId="{15EA8545-E270-1549-A109-F7745DC186CA}" type="presOf" srcId="{5E8E76F0-40C1-DB42-B641-CA547FC7E84B}" destId="{31604B93-0DB4-9D47-80B7-3D05C6030A2F}" srcOrd="1" destOrd="0" presId="urn:microsoft.com/office/officeart/2005/8/layout/process3"/>
    <dgm:cxn modelId="{4A493E67-5824-844B-917C-E2AFC16B517D}" srcId="{FFA7F5AB-3EA6-A54B-98AB-194F84F8344E}" destId="{4F08BCA7-F9C2-6246-971B-5B56F29DB8DA}" srcOrd="1" destOrd="0" parTransId="{832C8310-0AA5-D84D-A7B5-903DF89B9609}" sibTransId="{04059F65-1791-5345-AA44-4C76203B9AFA}"/>
    <dgm:cxn modelId="{D6D3F06B-BD4A-FD4A-BC18-E0786FF1860F}" srcId="{2282A5A4-BF18-4D42-B87E-8923AAF50CF5}" destId="{2034B432-B49C-1647-9FBF-74D139E5D683}" srcOrd="1" destOrd="0" parTransId="{694D0BA1-0CB5-9146-801A-C1CD245E4724}" sibTransId="{1B3AC332-C6A6-FA49-A5A8-EF52A0E2720F}"/>
    <dgm:cxn modelId="{ECF5C76F-5981-3045-895E-C53F20D124CB}" type="presOf" srcId="{AAE0CF76-A403-DA49-85B3-A1F4F0F257EF}" destId="{6AF68A59-D57E-5B4E-A139-1464A9609E77}" srcOrd="1" destOrd="0" presId="urn:microsoft.com/office/officeart/2005/8/layout/process3"/>
    <dgm:cxn modelId="{D6259971-A744-D042-A569-C3E5884F4CF4}" srcId="{2282A5A4-BF18-4D42-B87E-8923AAF50CF5}" destId="{FFA7F5AB-3EA6-A54B-98AB-194F84F8344E}" srcOrd="2" destOrd="0" parTransId="{7D0F0084-AED7-1145-AC91-119322F05297}" sibTransId="{AAE0CF76-A403-DA49-85B3-A1F4F0F257EF}"/>
    <dgm:cxn modelId="{8B7FE371-59DA-ED4D-82F1-520FA1A5DD39}" type="presOf" srcId="{608F7460-2602-8942-9889-ACEE33346EB4}" destId="{B2022005-1B0C-1243-81F5-D0223DEE8A3D}" srcOrd="0" destOrd="0" presId="urn:microsoft.com/office/officeart/2005/8/layout/process3"/>
    <dgm:cxn modelId="{AA17C258-C3F8-6D4E-816A-6A62F5022012}" type="presOf" srcId="{30F141B4-315A-7444-8A40-113B78587B00}" destId="{74264914-2E0D-384D-8C67-A55A0461CCE2}" srcOrd="0" destOrd="3" presId="urn:microsoft.com/office/officeart/2005/8/layout/process3"/>
    <dgm:cxn modelId="{1672A581-B010-A949-8018-F6C4583F98DF}" type="presOf" srcId="{2034B432-B49C-1647-9FBF-74D139E5D683}" destId="{6D42E39F-3F61-4D42-A1FD-687C303D3309}" srcOrd="0" destOrd="0" presId="urn:microsoft.com/office/officeart/2005/8/layout/process3"/>
    <dgm:cxn modelId="{4A8E3990-2A88-0147-BD42-44B90741DA4C}" type="presOf" srcId="{AAE0CF76-A403-DA49-85B3-A1F4F0F257EF}" destId="{A31B9063-2F25-BE47-B5FD-2F730DCB39C6}" srcOrd="0" destOrd="0" presId="urn:microsoft.com/office/officeart/2005/8/layout/process3"/>
    <dgm:cxn modelId="{40005091-8217-C645-B05F-0265AF3F56AC}" type="presOf" srcId="{92F0C331-0E2E-DD4D-86E7-79A1D1ACE49A}" destId="{E7F001F8-96DE-974F-9F52-DD9A3EE91655}" srcOrd="0" destOrd="1" presId="urn:microsoft.com/office/officeart/2005/8/layout/process3"/>
    <dgm:cxn modelId="{292C2393-A4CF-9B46-BC44-CAC86DC90B67}" srcId="{EDB4C346-2370-6443-A210-06487F63511A}" destId="{4F3A2492-5552-5C48-AF0C-DA5847810CE2}" srcOrd="1" destOrd="0" parTransId="{11F9827A-0DAE-4F41-A647-CF5EB9DB08DB}" sibTransId="{5C5FEC7C-26EC-DE4D-931B-B3553701A668}"/>
    <dgm:cxn modelId="{9268AB93-4079-4F42-B688-B4DFF01E4A22}" type="presOf" srcId="{1B3AC332-C6A6-FA49-A5A8-EF52A0E2720F}" destId="{D6CA20E2-CC01-1A48-B219-9F7C260BA1F5}" srcOrd="1" destOrd="0" presId="urn:microsoft.com/office/officeart/2005/8/layout/process3"/>
    <dgm:cxn modelId="{D99B8498-56F7-C44A-A1DD-1CE3FE1071F0}" type="presOf" srcId="{EDB4C346-2370-6443-A210-06487F63511A}" destId="{1099E77C-EF8F-7F41-A0E4-38100E5BB034}" srcOrd="1" destOrd="0" presId="urn:microsoft.com/office/officeart/2005/8/layout/process3"/>
    <dgm:cxn modelId="{AC2FF499-E648-4149-9B95-DC5C9E273860}" type="presOf" srcId="{4F08BCA7-F9C2-6246-971B-5B56F29DB8DA}" destId="{74264914-2E0D-384D-8C67-A55A0461CCE2}" srcOrd="0" destOrd="1" presId="urn:microsoft.com/office/officeart/2005/8/layout/process3"/>
    <dgm:cxn modelId="{EE67F1A2-F7F0-3345-A228-6A0FDDDF2408}" srcId="{2034B432-B49C-1647-9FBF-74D139E5D683}" destId="{3CA69587-9385-9045-9576-ECA3D00252F6}" srcOrd="2" destOrd="0" parTransId="{CB77CDAD-EB70-C749-908F-6F3427B756F6}" sibTransId="{A79A4E8B-C14D-E446-A7F3-9AF47968DC1E}"/>
    <dgm:cxn modelId="{E0ABBEAF-5D03-9B43-98F1-989EAFB7C84D}" srcId="{2282A5A4-BF18-4D42-B87E-8923AAF50CF5}" destId="{EDB4C346-2370-6443-A210-06487F63511A}" srcOrd="0" destOrd="0" parTransId="{35E408C6-6C61-BE43-B046-1E18D38B1533}" sibTransId="{5E8E76F0-40C1-DB42-B641-CA547FC7E84B}"/>
    <dgm:cxn modelId="{A05BD9B0-311D-E744-AD06-39B28BAE0637}" srcId="{414DA27D-7BF3-9B47-A6C0-E75EFE29EDCA}" destId="{79CC04E1-292C-1540-BE5A-DAFBCC51A487}" srcOrd="1" destOrd="0" parTransId="{6FC2E5E2-DBC8-3547-BA7D-30D2593DCB08}" sibTransId="{F26E6787-4836-9E42-9EB7-FD530CE33488}"/>
    <dgm:cxn modelId="{9F5FBEB4-ED83-D94F-94D6-52CBF8E4F0E7}" type="presOf" srcId="{79CC04E1-292C-1540-BE5A-DAFBCC51A487}" destId="{B2022005-1B0C-1243-81F5-D0223DEE8A3D}" srcOrd="0" destOrd="1" presId="urn:microsoft.com/office/officeart/2005/8/layout/process3"/>
    <dgm:cxn modelId="{59F0F7B5-5719-A54B-9D6F-8DDD0D060AB9}" type="presOf" srcId="{FFA7F5AB-3EA6-A54B-98AB-194F84F8344E}" destId="{065C9FCD-75EA-314D-815E-B4B3A9710EE9}" srcOrd="1" destOrd="0" presId="urn:microsoft.com/office/officeart/2005/8/layout/process3"/>
    <dgm:cxn modelId="{0031E6C0-AC03-D04C-8253-6E27CB930CB3}" srcId="{2282A5A4-BF18-4D42-B87E-8923AAF50CF5}" destId="{414DA27D-7BF3-9B47-A6C0-E75EFE29EDCA}" srcOrd="3" destOrd="0" parTransId="{5FDF53BC-2077-1A40-96B1-7F6EDD300252}" sibTransId="{1DD05EAC-C64F-EA49-93E4-59946A43FE2A}"/>
    <dgm:cxn modelId="{ADC027C4-7C87-2748-B6AF-7A33AFA33B1B}" srcId="{414DA27D-7BF3-9B47-A6C0-E75EFE29EDCA}" destId="{608F7460-2602-8942-9889-ACEE33346EB4}" srcOrd="0" destOrd="0" parTransId="{986D744D-FE94-AC4B-B2A2-D54FF0BECC69}" sibTransId="{D19A8331-98A7-0646-94D0-9EC4F939340C}"/>
    <dgm:cxn modelId="{5F7B8ACB-93CF-A14C-97A9-FCCFF40B563C}" type="presOf" srcId="{4F3A2492-5552-5C48-AF0C-DA5847810CE2}" destId="{88DF7CD5-46D7-B141-A732-D5A95349F781}" srcOrd="0" destOrd="1" presId="urn:microsoft.com/office/officeart/2005/8/layout/process3"/>
    <dgm:cxn modelId="{FC3E8AD1-AE62-B548-920E-83C5A214FA7F}" type="presOf" srcId="{1B3AC332-C6A6-FA49-A5A8-EF52A0E2720F}" destId="{C30912DE-F59A-154C-B60B-4CB735DBB757}" srcOrd="0" destOrd="0" presId="urn:microsoft.com/office/officeart/2005/8/layout/process3"/>
    <dgm:cxn modelId="{69AB8FD3-99A0-CD4E-835D-A7851681AE98}" type="presOf" srcId="{D3F3757D-87F2-DA46-B584-D87EE5838634}" destId="{74264914-2E0D-384D-8C67-A55A0461CCE2}" srcOrd="0" destOrd="2" presId="urn:microsoft.com/office/officeart/2005/8/layout/process3"/>
    <dgm:cxn modelId="{115D67D4-3EBD-7547-82BA-4A35E5CC1FA9}" type="presOf" srcId="{EDB4C346-2370-6443-A210-06487F63511A}" destId="{F403E238-B186-E04B-854F-F89DF37269FF}" srcOrd="0" destOrd="0" presId="urn:microsoft.com/office/officeart/2005/8/layout/process3"/>
    <dgm:cxn modelId="{DC7D12D6-EAA0-814D-9375-F1F2A0D71611}" srcId="{FFA7F5AB-3EA6-A54B-98AB-194F84F8344E}" destId="{D3F3757D-87F2-DA46-B584-D87EE5838634}" srcOrd="2" destOrd="0" parTransId="{A0AF24A8-9996-A545-AE58-D7274FBBDCA6}" sibTransId="{BD926CCE-DA65-1642-8B83-486E743F891E}"/>
    <dgm:cxn modelId="{3C3AFADE-9844-D24F-86B2-8D10FFE4B467}" type="presOf" srcId="{97411795-D00A-8E40-93DD-70FD969F788D}" destId="{E7F001F8-96DE-974F-9F52-DD9A3EE91655}" srcOrd="0" destOrd="0" presId="urn:microsoft.com/office/officeart/2005/8/layout/process3"/>
    <dgm:cxn modelId="{C7FC02E0-B8BD-4748-B7CF-FD0E4F190F63}" srcId="{2034B432-B49C-1647-9FBF-74D139E5D683}" destId="{92F0C331-0E2E-DD4D-86E7-79A1D1ACE49A}" srcOrd="1" destOrd="0" parTransId="{BADF465B-4004-C149-8479-5C812DE2228D}" sibTransId="{E516F7AF-3BB8-8F48-8B83-A0E0D8DA75EC}"/>
    <dgm:cxn modelId="{0C828AE2-6D3C-7649-AF93-D15F7CB3FFA0}" srcId="{FFA7F5AB-3EA6-A54B-98AB-194F84F8344E}" destId="{737491DB-DC9A-C049-9131-4FFE28E9C89E}" srcOrd="0" destOrd="0" parTransId="{FE1189BF-242B-7848-8BCE-98C4D8727211}" sibTransId="{337908D5-92F8-864F-8817-EC7C88BDAA21}"/>
    <dgm:cxn modelId="{64BE75E4-EDDE-BD41-B937-212DE58545E9}" srcId="{FFA7F5AB-3EA6-A54B-98AB-194F84F8344E}" destId="{30F141B4-315A-7444-8A40-113B78587B00}" srcOrd="3" destOrd="0" parTransId="{A41A2E11-05B8-6942-B7A2-5FC87001CD3E}" sibTransId="{A18041E9-F471-0E42-9B20-05C8D9CFC226}"/>
    <dgm:cxn modelId="{1015A0FC-8D34-C94A-BDDC-5FB29F8B946B}" type="presOf" srcId="{737491DB-DC9A-C049-9131-4FFE28E9C89E}" destId="{74264914-2E0D-384D-8C67-A55A0461CCE2}" srcOrd="0" destOrd="0" presId="urn:microsoft.com/office/officeart/2005/8/layout/process3"/>
    <dgm:cxn modelId="{76C5B87F-8D1D-FA42-808E-608416B931F5}" type="presParOf" srcId="{B9336623-5C2D-8244-BF3A-2A3401508096}" destId="{C0EA1AB1-2D42-E248-B5AD-7A18209C8E26}" srcOrd="0" destOrd="0" presId="urn:microsoft.com/office/officeart/2005/8/layout/process3"/>
    <dgm:cxn modelId="{BCE60981-0759-E244-9CE0-32F91122CD45}" type="presParOf" srcId="{C0EA1AB1-2D42-E248-B5AD-7A18209C8E26}" destId="{F403E238-B186-E04B-854F-F89DF37269FF}" srcOrd="0" destOrd="0" presId="urn:microsoft.com/office/officeart/2005/8/layout/process3"/>
    <dgm:cxn modelId="{2886E4A5-5970-C647-AF20-4915204552A1}" type="presParOf" srcId="{C0EA1AB1-2D42-E248-B5AD-7A18209C8E26}" destId="{1099E77C-EF8F-7F41-A0E4-38100E5BB034}" srcOrd="1" destOrd="0" presId="urn:microsoft.com/office/officeart/2005/8/layout/process3"/>
    <dgm:cxn modelId="{0BEF12BC-2140-DD4E-B4F5-7A09FE3AA4AF}" type="presParOf" srcId="{C0EA1AB1-2D42-E248-B5AD-7A18209C8E26}" destId="{88DF7CD5-46D7-B141-A732-D5A95349F781}" srcOrd="2" destOrd="0" presId="urn:microsoft.com/office/officeart/2005/8/layout/process3"/>
    <dgm:cxn modelId="{189E0221-076B-F140-8CE6-D17732EEDAB1}" type="presParOf" srcId="{B9336623-5C2D-8244-BF3A-2A3401508096}" destId="{AF183F5B-F96C-144E-8057-C66F7CA22218}" srcOrd="1" destOrd="0" presId="urn:microsoft.com/office/officeart/2005/8/layout/process3"/>
    <dgm:cxn modelId="{4210BEF1-E6F7-B14F-96BB-517A413B62F9}" type="presParOf" srcId="{AF183F5B-F96C-144E-8057-C66F7CA22218}" destId="{31604B93-0DB4-9D47-80B7-3D05C6030A2F}" srcOrd="0" destOrd="0" presId="urn:microsoft.com/office/officeart/2005/8/layout/process3"/>
    <dgm:cxn modelId="{A34B5B29-359B-1A48-B41D-4FF9A1B2DAFC}" type="presParOf" srcId="{B9336623-5C2D-8244-BF3A-2A3401508096}" destId="{AC0F52FD-912D-3148-85A3-92A84FF9E913}" srcOrd="2" destOrd="0" presId="urn:microsoft.com/office/officeart/2005/8/layout/process3"/>
    <dgm:cxn modelId="{0ED40039-2D73-0C41-8E5D-041C98C44FBF}" type="presParOf" srcId="{AC0F52FD-912D-3148-85A3-92A84FF9E913}" destId="{6D42E39F-3F61-4D42-A1FD-687C303D3309}" srcOrd="0" destOrd="0" presId="urn:microsoft.com/office/officeart/2005/8/layout/process3"/>
    <dgm:cxn modelId="{E007B1E7-0385-2548-A27A-1AB878116016}" type="presParOf" srcId="{AC0F52FD-912D-3148-85A3-92A84FF9E913}" destId="{3F67F13E-1C3D-2148-96F4-7E8E564C9892}" srcOrd="1" destOrd="0" presId="urn:microsoft.com/office/officeart/2005/8/layout/process3"/>
    <dgm:cxn modelId="{95CFEE08-6C48-9049-8D54-6425C41CEF7E}" type="presParOf" srcId="{AC0F52FD-912D-3148-85A3-92A84FF9E913}" destId="{E7F001F8-96DE-974F-9F52-DD9A3EE91655}" srcOrd="2" destOrd="0" presId="urn:microsoft.com/office/officeart/2005/8/layout/process3"/>
    <dgm:cxn modelId="{25A2B362-3CA9-CE47-991E-523DBAA89A7D}" type="presParOf" srcId="{B9336623-5C2D-8244-BF3A-2A3401508096}" destId="{C30912DE-F59A-154C-B60B-4CB735DBB757}" srcOrd="3" destOrd="0" presId="urn:microsoft.com/office/officeart/2005/8/layout/process3"/>
    <dgm:cxn modelId="{A2879C15-B041-2D4A-99DC-CE12FDF1A9E3}" type="presParOf" srcId="{C30912DE-F59A-154C-B60B-4CB735DBB757}" destId="{D6CA20E2-CC01-1A48-B219-9F7C260BA1F5}" srcOrd="0" destOrd="0" presId="urn:microsoft.com/office/officeart/2005/8/layout/process3"/>
    <dgm:cxn modelId="{528C7806-86FE-8A4A-9564-F265707685D5}" type="presParOf" srcId="{B9336623-5C2D-8244-BF3A-2A3401508096}" destId="{87B11BF7-9A72-1D4F-A137-FCAB4796D3AD}" srcOrd="4" destOrd="0" presId="urn:microsoft.com/office/officeart/2005/8/layout/process3"/>
    <dgm:cxn modelId="{15421EA3-55D6-2E4B-BCFB-71C4298C6DEE}" type="presParOf" srcId="{87B11BF7-9A72-1D4F-A137-FCAB4796D3AD}" destId="{6B4C42D1-798F-8046-ABE2-4014FA742F3E}" srcOrd="0" destOrd="0" presId="urn:microsoft.com/office/officeart/2005/8/layout/process3"/>
    <dgm:cxn modelId="{40CAA766-B38C-BF42-98B2-927E3BC80A09}" type="presParOf" srcId="{87B11BF7-9A72-1D4F-A137-FCAB4796D3AD}" destId="{065C9FCD-75EA-314D-815E-B4B3A9710EE9}" srcOrd="1" destOrd="0" presId="urn:microsoft.com/office/officeart/2005/8/layout/process3"/>
    <dgm:cxn modelId="{1E68DFB5-3D92-0947-9E21-906E7DBE5962}" type="presParOf" srcId="{87B11BF7-9A72-1D4F-A137-FCAB4796D3AD}" destId="{74264914-2E0D-384D-8C67-A55A0461CCE2}" srcOrd="2" destOrd="0" presId="urn:microsoft.com/office/officeart/2005/8/layout/process3"/>
    <dgm:cxn modelId="{7C9C9340-1CD7-D34D-BC3B-A59410FABC77}" type="presParOf" srcId="{B9336623-5C2D-8244-BF3A-2A3401508096}" destId="{A31B9063-2F25-BE47-B5FD-2F730DCB39C6}" srcOrd="5" destOrd="0" presId="urn:microsoft.com/office/officeart/2005/8/layout/process3"/>
    <dgm:cxn modelId="{F50592AF-4E3C-4440-9626-E4546A19A78C}" type="presParOf" srcId="{A31B9063-2F25-BE47-B5FD-2F730DCB39C6}" destId="{6AF68A59-D57E-5B4E-A139-1464A9609E77}" srcOrd="0" destOrd="0" presId="urn:microsoft.com/office/officeart/2005/8/layout/process3"/>
    <dgm:cxn modelId="{65D133E0-6B12-CA4C-8254-3860586861F9}" type="presParOf" srcId="{B9336623-5C2D-8244-BF3A-2A3401508096}" destId="{79BE5107-BADA-8D4E-A401-2CD197A920D4}" srcOrd="6" destOrd="0" presId="urn:microsoft.com/office/officeart/2005/8/layout/process3"/>
    <dgm:cxn modelId="{1AE0FD2B-A168-4C45-ABB1-1F7E35685338}" type="presParOf" srcId="{79BE5107-BADA-8D4E-A401-2CD197A920D4}" destId="{4EDD1522-131F-044D-9B74-B5D1C53D7419}" srcOrd="0" destOrd="0" presId="urn:microsoft.com/office/officeart/2005/8/layout/process3"/>
    <dgm:cxn modelId="{0515F51E-FAF0-DE4E-AB54-AB4A242671CC}" type="presParOf" srcId="{79BE5107-BADA-8D4E-A401-2CD197A920D4}" destId="{97907E1B-C067-E849-B8C3-ACB7F60D573C}" srcOrd="1" destOrd="0" presId="urn:microsoft.com/office/officeart/2005/8/layout/process3"/>
    <dgm:cxn modelId="{701A751C-6137-054C-B743-7058B9540D75}" type="presParOf" srcId="{79BE5107-BADA-8D4E-A401-2CD197A920D4}" destId="{B2022005-1B0C-1243-81F5-D0223DEE8A3D}"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AA7DE-71B3-4223-808C-F8AA1DB0DF4F}">
      <dsp:nvSpPr>
        <dsp:cNvPr id="0" name=""/>
        <dsp:cNvSpPr/>
      </dsp:nvSpPr>
      <dsp:spPr>
        <a:xfrm>
          <a:off x="1094302" y="764141"/>
          <a:ext cx="2823054" cy="2823054"/>
        </a:xfrm>
        <a:prstGeom prst="ellipse">
          <a:avLst/>
        </a:prstGeom>
        <a:solidFill>
          <a:srgbClr val="FFC000">
            <a:alpha val="5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39339" tIns="20320" rIns="239339"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WEB</a:t>
          </a:r>
        </a:p>
        <a:p>
          <a:pPr marL="0" lvl="0" indent="0" algn="ctr" defTabSz="711200">
            <a:lnSpc>
              <a:spcPct val="90000"/>
            </a:lnSpc>
            <a:spcBef>
              <a:spcPct val="0"/>
            </a:spcBef>
            <a:spcAft>
              <a:spcPct val="35000"/>
            </a:spcAft>
            <a:buNone/>
          </a:pPr>
          <a:r>
            <a:rPr lang="en-US" sz="1600" kern="1200" dirty="0"/>
            <a:t>6 goals</a:t>
          </a:r>
        </a:p>
        <a:p>
          <a:pPr marL="0" lvl="0" indent="0" algn="ctr" defTabSz="711200">
            <a:lnSpc>
              <a:spcPct val="90000"/>
            </a:lnSpc>
            <a:spcBef>
              <a:spcPct val="0"/>
            </a:spcBef>
            <a:spcAft>
              <a:spcPct val="35000"/>
            </a:spcAft>
            <a:buNone/>
          </a:pPr>
          <a:r>
            <a:rPr lang="en-US" sz="1600" kern="1200" dirty="0"/>
            <a:t>38 Success Indicators</a:t>
          </a:r>
        </a:p>
      </dsp:txBody>
      <dsp:txXfrm>
        <a:off x="1507729" y="1177568"/>
        <a:ext cx="1996200" cy="1996200"/>
      </dsp:txXfrm>
    </dsp:sp>
    <dsp:sp modelId="{17D73454-8016-4BCB-A054-FF1AC3E1BDDB}">
      <dsp:nvSpPr>
        <dsp:cNvPr id="0" name=""/>
        <dsp:cNvSpPr/>
      </dsp:nvSpPr>
      <dsp:spPr>
        <a:xfrm>
          <a:off x="3047560" y="728393"/>
          <a:ext cx="2894551" cy="2894551"/>
        </a:xfrm>
        <a:prstGeom prst="ellipse">
          <a:avLst/>
        </a:prstGeom>
        <a:solidFill>
          <a:srgbClr val="FFC000">
            <a:alpha val="5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39339" tIns="20320" rIns="239339"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INSTRUCTIONAL MATERIALS</a:t>
          </a:r>
        </a:p>
        <a:p>
          <a:pPr marL="0" lvl="0" indent="0" algn="ctr" defTabSz="711200">
            <a:lnSpc>
              <a:spcPct val="90000"/>
            </a:lnSpc>
            <a:spcBef>
              <a:spcPct val="0"/>
            </a:spcBef>
            <a:spcAft>
              <a:spcPct val="35000"/>
            </a:spcAft>
            <a:buNone/>
          </a:pPr>
          <a:r>
            <a:rPr lang="en-US" sz="1600" kern="1200" dirty="0"/>
            <a:t>7 Goals</a:t>
          </a:r>
        </a:p>
        <a:p>
          <a:pPr marL="0" lvl="0" indent="0" algn="ctr" defTabSz="711200">
            <a:lnSpc>
              <a:spcPct val="90000"/>
            </a:lnSpc>
            <a:spcBef>
              <a:spcPct val="0"/>
            </a:spcBef>
            <a:spcAft>
              <a:spcPct val="35000"/>
            </a:spcAft>
            <a:buNone/>
          </a:pPr>
          <a:r>
            <a:rPr lang="en-US" sz="1600" kern="1200" dirty="0"/>
            <a:t>32 Success Indicators</a:t>
          </a:r>
        </a:p>
      </dsp:txBody>
      <dsp:txXfrm>
        <a:off x="3471457" y="1152290"/>
        <a:ext cx="2046757" cy="2046757"/>
      </dsp:txXfrm>
    </dsp:sp>
    <dsp:sp modelId="{5CF7B260-914E-4946-AC42-EE4231B978BA}">
      <dsp:nvSpPr>
        <dsp:cNvPr id="0" name=""/>
        <dsp:cNvSpPr/>
      </dsp:nvSpPr>
      <dsp:spPr>
        <a:xfrm>
          <a:off x="5072315" y="1178"/>
          <a:ext cx="4348981" cy="4348981"/>
        </a:xfrm>
        <a:prstGeom prst="ellipse">
          <a:avLst/>
        </a:prstGeom>
        <a:solidFill>
          <a:schemeClr val="accent6">
            <a:lumMod val="60000"/>
            <a:lumOff val="40000"/>
            <a:alpha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39339" tIns="30480" rIns="239339" bIns="3048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PROCUREMENT</a:t>
          </a:r>
        </a:p>
        <a:p>
          <a:pPr marL="0" lvl="0" indent="0" algn="ctr" defTabSz="1066800">
            <a:lnSpc>
              <a:spcPct val="90000"/>
            </a:lnSpc>
            <a:spcBef>
              <a:spcPct val="0"/>
            </a:spcBef>
            <a:spcAft>
              <a:spcPct val="35000"/>
            </a:spcAft>
            <a:buNone/>
          </a:pPr>
          <a:r>
            <a:rPr lang="en-US" sz="3000" kern="1200" baseline="0" dirty="0"/>
            <a:t>5 Goals </a:t>
          </a:r>
        </a:p>
        <a:p>
          <a:pPr marL="0" lvl="0" indent="0" algn="ctr" defTabSz="1066800">
            <a:lnSpc>
              <a:spcPct val="90000"/>
            </a:lnSpc>
            <a:spcBef>
              <a:spcPct val="0"/>
            </a:spcBef>
            <a:spcAft>
              <a:spcPct val="35000"/>
            </a:spcAft>
            <a:buNone/>
          </a:pPr>
          <a:r>
            <a:rPr lang="en-US" sz="3000" kern="1200" baseline="0" dirty="0"/>
            <a:t>22 Success Indicators</a:t>
          </a:r>
        </a:p>
      </dsp:txBody>
      <dsp:txXfrm>
        <a:off x="5709209" y="638072"/>
        <a:ext cx="3075193" cy="3075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7B260-914E-4946-AC42-EE4231B978BA}">
      <dsp:nvSpPr>
        <dsp:cNvPr id="0" name=""/>
        <dsp:cNvSpPr/>
      </dsp:nvSpPr>
      <dsp:spPr>
        <a:xfrm>
          <a:off x="0" y="2331"/>
          <a:ext cx="4346674" cy="4346674"/>
        </a:xfrm>
        <a:prstGeom prst="ellipse">
          <a:avLst/>
        </a:prstGeom>
        <a:solidFill>
          <a:schemeClr val="accent6">
            <a:lumMod val="60000"/>
            <a:lumOff val="40000"/>
            <a:alpha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39212" tIns="43180" rIns="239212" bIns="43180" numCol="1" spcCol="1270" anchor="ctr" anchorCtr="0">
          <a:noAutofit/>
        </a:bodyPr>
        <a:lstStyle/>
        <a:p>
          <a:pPr marL="0" lvl="0" indent="0" algn="ctr" defTabSz="1511300">
            <a:lnSpc>
              <a:spcPct val="90000"/>
            </a:lnSpc>
            <a:spcBef>
              <a:spcPct val="0"/>
            </a:spcBef>
            <a:spcAft>
              <a:spcPct val="35000"/>
            </a:spcAft>
            <a:buNone/>
          </a:pPr>
          <a:r>
            <a:rPr lang="en-US" sz="3400" b="1" kern="1200" dirty="0"/>
            <a:t>Procurement Priority</a:t>
          </a:r>
        </a:p>
        <a:p>
          <a:pPr marL="0" lvl="0" indent="0" algn="ctr" defTabSz="1511300">
            <a:lnSpc>
              <a:spcPct val="90000"/>
            </a:lnSpc>
            <a:spcBef>
              <a:spcPct val="0"/>
            </a:spcBef>
            <a:spcAft>
              <a:spcPct val="35000"/>
            </a:spcAft>
            <a:buNone/>
          </a:pPr>
          <a:r>
            <a:rPr lang="en-US" sz="3400" kern="1200" dirty="0"/>
            <a:t>5 Goals </a:t>
          </a:r>
        </a:p>
        <a:p>
          <a:pPr marL="0" lvl="0" indent="0" algn="ctr" defTabSz="1511300">
            <a:lnSpc>
              <a:spcPct val="90000"/>
            </a:lnSpc>
            <a:spcBef>
              <a:spcPct val="0"/>
            </a:spcBef>
            <a:spcAft>
              <a:spcPct val="35000"/>
            </a:spcAft>
            <a:buNone/>
          </a:pPr>
          <a:r>
            <a:rPr lang="en-US" sz="3400" kern="1200" dirty="0"/>
            <a:t>22 Success Indicators</a:t>
          </a:r>
        </a:p>
      </dsp:txBody>
      <dsp:txXfrm>
        <a:off x="636556" y="638887"/>
        <a:ext cx="3073562" cy="3073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52884-57DA-4690-89AA-69C63D53AD6B}">
      <dsp:nvSpPr>
        <dsp:cNvPr id="0" name=""/>
        <dsp:cNvSpPr/>
      </dsp:nvSpPr>
      <dsp:spPr>
        <a:xfrm>
          <a:off x="5" y="0"/>
          <a:ext cx="10633244" cy="2226365"/>
        </a:xfrm>
        <a:prstGeom prst="rightArrow">
          <a:avLst/>
        </a:prstGeom>
        <a:solidFill>
          <a:srgbClr val="FFC000"/>
        </a:solidFill>
        <a:ln w="25400" cap="flat" cmpd="sng" algn="ctr">
          <a:solidFill>
            <a:schemeClr val="dk1"/>
          </a:solidFill>
          <a:prstDash val="solid"/>
          <a:miter lim="800000"/>
        </a:ln>
        <a:effectLst>
          <a:outerShdw blurRad="50800" dist="38100" dir="10800000" algn="r" rotWithShape="0">
            <a:prstClr val="black">
              <a:alpha val="40000"/>
            </a:prstClr>
          </a:outerShdw>
        </a:effectLst>
      </dsp:spPr>
      <dsp:style>
        <a:lnRef idx="2">
          <a:schemeClr val="dk1"/>
        </a:lnRef>
        <a:fillRef idx="1">
          <a:schemeClr val="lt1"/>
        </a:fillRef>
        <a:effectRef idx="0">
          <a:schemeClr val="dk1"/>
        </a:effectRef>
        <a:fontRef idx="minor">
          <a:schemeClr val="dk1"/>
        </a:fontRef>
      </dsp:style>
    </dsp:sp>
    <dsp:sp modelId="{FEC2EA1D-1328-43E6-9FFB-CD8209647537}">
      <dsp:nvSpPr>
        <dsp:cNvPr id="0" name=""/>
        <dsp:cNvSpPr/>
      </dsp:nvSpPr>
      <dsp:spPr>
        <a:xfrm>
          <a:off x="151029" y="831600"/>
          <a:ext cx="1639120" cy="563163"/>
        </a:xfrm>
        <a:prstGeom prst="roundRect">
          <a:avLst/>
        </a:prstGeom>
        <a:solidFill>
          <a:srgbClr val="C00000"/>
        </a:solidFill>
        <a:ln w="19050" cap="flat" cmpd="sng" algn="ctr">
          <a:solidFill>
            <a:schemeClr val="dk2">
              <a:shade val="80000"/>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Not Started </a:t>
          </a:r>
        </a:p>
      </dsp:txBody>
      <dsp:txXfrm>
        <a:off x="178520" y="859091"/>
        <a:ext cx="1584138" cy="508181"/>
      </dsp:txXfrm>
    </dsp:sp>
    <dsp:sp modelId="{ED34628F-FC01-4BC4-AC35-663E74A71604}">
      <dsp:nvSpPr>
        <dsp:cNvPr id="0" name=""/>
        <dsp:cNvSpPr/>
      </dsp:nvSpPr>
      <dsp:spPr>
        <a:xfrm>
          <a:off x="1914940" y="864163"/>
          <a:ext cx="1573776" cy="458283"/>
        </a:xfrm>
        <a:prstGeom prst="roundRect">
          <a:avLst/>
        </a:prstGeom>
        <a:solidFill>
          <a:srgbClr val="FFD966"/>
        </a:solidFill>
        <a:ln w="19050" cap="flat" cmpd="sng" algn="ctr">
          <a:solidFill>
            <a:schemeClr val="dk2">
              <a:shade val="80000"/>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8990">
            <a:lnSpc>
              <a:spcPct val="90000"/>
            </a:lnSpc>
            <a:spcBef>
              <a:spcPct val="0"/>
            </a:spcBef>
            <a:spcAft>
              <a:spcPct val="35000"/>
            </a:spcAft>
            <a:buNone/>
          </a:pPr>
          <a:r>
            <a:rPr lang="en-US" sz="1820" b="1" kern="1200" baseline="0" dirty="0">
              <a:solidFill>
                <a:schemeClr val="tx1"/>
              </a:solidFill>
            </a:rPr>
            <a:t>Initiated</a:t>
          </a:r>
        </a:p>
      </dsp:txBody>
      <dsp:txXfrm>
        <a:off x="1937312" y="886535"/>
        <a:ext cx="1529032" cy="413539"/>
      </dsp:txXfrm>
    </dsp:sp>
    <dsp:sp modelId="{663EB2B8-8159-416B-817E-C56CB0FA8EDF}">
      <dsp:nvSpPr>
        <dsp:cNvPr id="0" name=""/>
        <dsp:cNvSpPr/>
      </dsp:nvSpPr>
      <dsp:spPr>
        <a:xfrm>
          <a:off x="3643963" y="825945"/>
          <a:ext cx="1746237" cy="574473"/>
        </a:xfrm>
        <a:prstGeom prst="roundRect">
          <a:avLst/>
        </a:prstGeom>
        <a:solidFill>
          <a:srgbClr val="FFC000"/>
        </a:solidFill>
        <a:ln w="19050" cap="flat" cmpd="sng" algn="ctr">
          <a:solidFill>
            <a:schemeClr val="dk2">
              <a:shade val="80000"/>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Defined</a:t>
          </a:r>
          <a:r>
            <a:rPr lang="en-US" sz="1800" kern="1200" dirty="0"/>
            <a:t> </a:t>
          </a:r>
        </a:p>
      </dsp:txBody>
      <dsp:txXfrm>
        <a:off x="3672006" y="853988"/>
        <a:ext cx="1690151" cy="518387"/>
      </dsp:txXfrm>
    </dsp:sp>
    <dsp:sp modelId="{5F0A22DC-9F96-4BB6-A846-B2366EC7148C}">
      <dsp:nvSpPr>
        <dsp:cNvPr id="0" name=""/>
        <dsp:cNvSpPr/>
      </dsp:nvSpPr>
      <dsp:spPr>
        <a:xfrm>
          <a:off x="5604885" y="657864"/>
          <a:ext cx="1479724" cy="910636"/>
        </a:xfrm>
        <a:prstGeom prst="roundRect">
          <a:avLst/>
        </a:prstGeom>
        <a:solidFill>
          <a:schemeClr val="accent6">
            <a:lumMod val="60000"/>
            <a:lumOff val="40000"/>
          </a:schemeClr>
        </a:solidFill>
        <a:ln w="19050" cap="flat" cmpd="sng" algn="ctr">
          <a:solidFill>
            <a:schemeClr val="dk2">
              <a:shade val="80000"/>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Established</a:t>
          </a:r>
          <a:endParaRPr lang="en-US" sz="1800" b="1" kern="1200" dirty="0">
            <a:solidFill>
              <a:schemeClr val="tx1"/>
            </a:solidFill>
          </a:endParaRPr>
        </a:p>
      </dsp:txBody>
      <dsp:txXfrm>
        <a:off x="5649339" y="702318"/>
        <a:ext cx="1390816" cy="821728"/>
      </dsp:txXfrm>
    </dsp:sp>
    <dsp:sp modelId="{9B2FAC1C-F4C0-4673-A8FD-CD8CA315BD19}">
      <dsp:nvSpPr>
        <dsp:cNvPr id="0" name=""/>
        <dsp:cNvSpPr/>
      </dsp:nvSpPr>
      <dsp:spPr>
        <a:xfrm>
          <a:off x="7271795" y="661288"/>
          <a:ext cx="1479724" cy="903788"/>
        </a:xfrm>
        <a:prstGeom prst="roundRect">
          <a:avLst/>
        </a:prstGeom>
        <a:solidFill>
          <a:srgbClr val="92D050"/>
        </a:solidFill>
        <a:ln w="19050" cap="flat" cmpd="sng" algn="ctr">
          <a:solidFill>
            <a:schemeClr val="dk2">
              <a:shade val="80000"/>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Managed</a:t>
          </a:r>
          <a:endParaRPr lang="en-US" sz="1800" b="1" kern="1200" dirty="0">
            <a:solidFill>
              <a:schemeClr val="tx1"/>
            </a:solidFill>
          </a:endParaRPr>
        </a:p>
      </dsp:txBody>
      <dsp:txXfrm>
        <a:off x="7315914" y="705407"/>
        <a:ext cx="1391486" cy="815550"/>
      </dsp:txXfrm>
    </dsp:sp>
    <dsp:sp modelId="{97806AD0-A043-4481-A389-39C183737197}">
      <dsp:nvSpPr>
        <dsp:cNvPr id="0" name=""/>
        <dsp:cNvSpPr/>
      </dsp:nvSpPr>
      <dsp:spPr>
        <a:xfrm>
          <a:off x="8937225" y="671565"/>
          <a:ext cx="1479724" cy="890091"/>
        </a:xfrm>
        <a:prstGeom prst="roundRect">
          <a:avLst/>
        </a:prstGeom>
        <a:solidFill>
          <a:schemeClr val="accent6">
            <a:lumMod val="75000"/>
          </a:schemeClr>
        </a:solidFill>
        <a:ln w="19050" cap="flat" cmpd="sng" algn="ctr">
          <a:solidFill>
            <a:schemeClr val="dk2">
              <a:shade val="80000"/>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Optimizing</a:t>
          </a:r>
          <a:r>
            <a:rPr lang="en-US" sz="1800" kern="1200" dirty="0"/>
            <a:t> </a:t>
          </a:r>
        </a:p>
      </dsp:txBody>
      <dsp:txXfrm>
        <a:off x="8980676" y="715016"/>
        <a:ext cx="1392822" cy="8031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52884-57DA-4690-89AA-69C63D53AD6B}">
      <dsp:nvSpPr>
        <dsp:cNvPr id="0" name=""/>
        <dsp:cNvSpPr/>
      </dsp:nvSpPr>
      <dsp:spPr>
        <a:xfrm>
          <a:off x="5" y="0"/>
          <a:ext cx="10913527" cy="4276465"/>
        </a:xfrm>
        <a:prstGeom prst="rightArrow">
          <a:avLst/>
        </a:prstGeom>
        <a:solidFill>
          <a:schemeClr val="accent6">
            <a:lumMod val="20000"/>
            <a:lumOff val="80000"/>
          </a:schemeClr>
        </a:solidFill>
        <a:ln w="25400" cap="flat" cmpd="sng" algn="ctr">
          <a:solidFill>
            <a:schemeClr val="dk1"/>
          </a:solidFill>
          <a:prstDash val="solid"/>
          <a:miter lim="800000"/>
        </a:ln>
        <a:effectLst>
          <a:outerShdw blurRad="50800" dist="38100" dir="10800000" algn="r" rotWithShape="0">
            <a:prstClr val="black">
              <a:alpha val="40000"/>
            </a:prstClr>
          </a:outerShdw>
        </a:effectLst>
      </dsp:spPr>
      <dsp:style>
        <a:lnRef idx="2">
          <a:schemeClr val="dk1"/>
        </a:lnRef>
        <a:fillRef idx="1">
          <a:schemeClr val="lt1"/>
        </a:fillRef>
        <a:effectRef idx="0">
          <a:schemeClr val="dk1"/>
        </a:effectRef>
        <a:fontRef idx="minor">
          <a:schemeClr val="dk1"/>
        </a:fontRef>
      </dsp:style>
    </dsp:sp>
    <dsp:sp modelId="{E7D1F8AC-806F-DD41-95FF-4FBDE86E3F41}">
      <dsp:nvSpPr>
        <dsp:cNvPr id="0" name=""/>
        <dsp:cNvSpPr/>
      </dsp:nvSpPr>
      <dsp:spPr>
        <a:xfrm>
          <a:off x="67993" y="1318716"/>
          <a:ext cx="2088252" cy="1736022"/>
        </a:xfrm>
        <a:prstGeom prst="roundRect">
          <a:avLst/>
        </a:prstGeom>
        <a:solidFill>
          <a:schemeClr val="accent6">
            <a:lumMod val="60000"/>
            <a:lumOff val="40000"/>
          </a:schemeClr>
        </a:solidFill>
        <a:ln w="19050" cap="flat" cmpd="sng" algn="ctr">
          <a:solidFill>
            <a:schemeClr val="dk2">
              <a:shade val="80000"/>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Business Requirements</a:t>
          </a:r>
        </a:p>
      </dsp:txBody>
      <dsp:txXfrm>
        <a:off x="152739" y="1403462"/>
        <a:ext cx="1918760" cy="1566530"/>
      </dsp:txXfrm>
    </dsp:sp>
    <dsp:sp modelId="{19A6C3C9-9003-6246-9EC8-91571CB00ACD}">
      <dsp:nvSpPr>
        <dsp:cNvPr id="0" name=""/>
        <dsp:cNvSpPr/>
      </dsp:nvSpPr>
      <dsp:spPr>
        <a:xfrm>
          <a:off x="2232268" y="1302551"/>
          <a:ext cx="2088252" cy="1736022"/>
        </a:xfrm>
        <a:prstGeom prst="roundRect">
          <a:avLst/>
        </a:prstGeom>
        <a:solidFill>
          <a:schemeClr val="accent6">
            <a:lumMod val="60000"/>
            <a:lumOff val="40000"/>
          </a:schemeClr>
        </a:solidFill>
        <a:ln w="19050" cap="flat" cmpd="sng" algn="ctr">
          <a:solidFill>
            <a:schemeClr val="dk2">
              <a:shade val="80000"/>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Market Research</a:t>
          </a:r>
        </a:p>
      </dsp:txBody>
      <dsp:txXfrm>
        <a:off x="2317014" y="1387297"/>
        <a:ext cx="1918760" cy="1566530"/>
      </dsp:txXfrm>
    </dsp:sp>
    <dsp:sp modelId="{953CC0D5-CBD8-8E44-94C7-91793D074251}">
      <dsp:nvSpPr>
        <dsp:cNvPr id="0" name=""/>
        <dsp:cNvSpPr/>
      </dsp:nvSpPr>
      <dsp:spPr>
        <a:xfrm>
          <a:off x="4398643" y="1286386"/>
          <a:ext cx="2088252" cy="1736022"/>
        </a:xfrm>
        <a:prstGeom prst="roundRect">
          <a:avLst/>
        </a:prstGeom>
        <a:solidFill>
          <a:schemeClr val="accent6">
            <a:lumMod val="60000"/>
            <a:lumOff val="40000"/>
          </a:schemeClr>
        </a:solidFill>
        <a:ln w="19050" cap="flat" cmpd="sng" algn="ctr">
          <a:solidFill>
            <a:schemeClr val="dk2">
              <a:shade val="80000"/>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Accessibility Review</a:t>
          </a:r>
        </a:p>
      </dsp:txBody>
      <dsp:txXfrm>
        <a:off x="4483389" y="1371132"/>
        <a:ext cx="1918760" cy="1566530"/>
      </dsp:txXfrm>
    </dsp:sp>
    <dsp:sp modelId="{D97C11F5-EAF1-3247-8A01-FB7EF0991459}">
      <dsp:nvSpPr>
        <dsp:cNvPr id="0" name=""/>
        <dsp:cNvSpPr/>
      </dsp:nvSpPr>
      <dsp:spPr>
        <a:xfrm>
          <a:off x="6559253" y="1286386"/>
          <a:ext cx="2088252" cy="1736022"/>
        </a:xfrm>
        <a:prstGeom prst="roundRect">
          <a:avLst/>
        </a:prstGeom>
        <a:solidFill>
          <a:schemeClr val="accent6">
            <a:lumMod val="60000"/>
            <a:lumOff val="40000"/>
          </a:schemeClr>
        </a:solidFill>
        <a:ln w="19050" cap="flat" cmpd="sng" algn="ctr">
          <a:solidFill>
            <a:schemeClr val="dk2">
              <a:shade val="80000"/>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EEAAP Process</a:t>
          </a:r>
        </a:p>
      </dsp:txBody>
      <dsp:txXfrm>
        <a:off x="6643999" y="1371132"/>
        <a:ext cx="1918760" cy="1566530"/>
      </dsp:txXfrm>
    </dsp:sp>
    <dsp:sp modelId="{68A0039F-1CBB-F347-B62F-9D7A86ADF7B5}">
      <dsp:nvSpPr>
        <dsp:cNvPr id="0" name=""/>
        <dsp:cNvSpPr/>
      </dsp:nvSpPr>
      <dsp:spPr>
        <a:xfrm>
          <a:off x="8736744" y="1270221"/>
          <a:ext cx="2088252" cy="1736022"/>
        </a:xfrm>
        <a:prstGeom prst="roundRect">
          <a:avLst/>
        </a:prstGeom>
        <a:solidFill>
          <a:schemeClr val="accent6">
            <a:lumMod val="60000"/>
            <a:lumOff val="40000"/>
          </a:schemeClr>
        </a:solidFill>
        <a:ln w="19050" cap="flat" cmpd="sng" algn="ctr">
          <a:solidFill>
            <a:schemeClr val="dk2">
              <a:shade val="80000"/>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Vendor Commitment</a:t>
          </a:r>
        </a:p>
      </dsp:txBody>
      <dsp:txXfrm>
        <a:off x="8821490" y="1354967"/>
        <a:ext cx="1918760" cy="15665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F3AE4-D3C3-4055-B0A1-C781B2A302BE}">
      <dsp:nvSpPr>
        <dsp:cNvPr id="0" name=""/>
        <dsp:cNvSpPr/>
      </dsp:nvSpPr>
      <dsp:spPr>
        <a:xfrm>
          <a:off x="649287" y="0"/>
          <a:ext cx="4873625" cy="4873625"/>
        </a:xfrm>
        <a:prstGeom prst="quadArrow">
          <a:avLst>
            <a:gd name="adj1" fmla="val 2000"/>
            <a:gd name="adj2" fmla="val 4000"/>
            <a:gd name="adj3" fmla="val 5000"/>
          </a:avLst>
        </a:prstGeom>
        <a:solidFill>
          <a:schemeClr val="tx1"/>
        </a:solidFill>
        <a:ln>
          <a:noFill/>
        </a:ln>
        <a:effectLst/>
      </dsp:spPr>
      <dsp:style>
        <a:lnRef idx="0">
          <a:scrgbClr r="0" g="0" b="0"/>
        </a:lnRef>
        <a:fillRef idx="1">
          <a:scrgbClr r="0" g="0" b="0"/>
        </a:fillRef>
        <a:effectRef idx="0">
          <a:scrgbClr r="0" g="0" b="0"/>
        </a:effectRef>
        <a:fontRef idx="minor"/>
      </dsp:style>
    </dsp:sp>
    <dsp:sp modelId="{B0F7037A-B4AD-4001-ACDC-145ED84468D4}">
      <dsp:nvSpPr>
        <dsp:cNvPr id="0" name=""/>
        <dsp:cNvSpPr/>
      </dsp:nvSpPr>
      <dsp:spPr>
        <a:xfrm>
          <a:off x="966073" y="316785"/>
          <a:ext cx="1949450" cy="1949450"/>
        </a:xfrm>
        <a:prstGeom prst="roundRect">
          <a:avLst/>
        </a:prstGeom>
        <a:solidFill>
          <a:schemeClr val="accent4">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High Probability Low Impact</a:t>
          </a:r>
        </a:p>
      </dsp:txBody>
      <dsp:txXfrm>
        <a:off x="1061237" y="411949"/>
        <a:ext cx="1759122" cy="1759122"/>
      </dsp:txXfrm>
    </dsp:sp>
    <dsp:sp modelId="{74AD792E-D063-4300-9ABD-2ACD3C00C54C}">
      <dsp:nvSpPr>
        <dsp:cNvPr id="0" name=""/>
        <dsp:cNvSpPr/>
      </dsp:nvSpPr>
      <dsp:spPr>
        <a:xfrm>
          <a:off x="3256676" y="316785"/>
          <a:ext cx="1949450" cy="194945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High Probability High Impact</a:t>
          </a:r>
        </a:p>
      </dsp:txBody>
      <dsp:txXfrm>
        <a:off x="3351840" y="411949"/>
        <a:ext cx="1759122" cy="1759122"/>
      </dsp:txXfrm>
    </dsp:sp>
    <dsp:sp modelId="{1D466D08-434F-491E-BD30-96D2EE1E5AA8}">
      <dsp:nvSpPr>
        <dsp:cNvPr id="0" name=""/>
        <dsp:cNvSpPr/>
      </dsp:nvSpPr>
      <dsp:spPr>
        <a:xfrm>
          <a:off x="966073" y="2607389"/>
          <a:ext cx="1949450" cy="1949450"/>
        </a:xfrm>
        <a:prstGeom prst="roundRect">
          <a:avLst/>
        </a:prstGeom>
        <a:solidFill>
          <a:schemeClr val="accent6">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Low Probability Low Impact</a:t>
          </a:r>
        </a:p>
      </dsp:txBody>
      <dsp:txXfrm>
        <a:off x="1061237" y="2702553"/>
        <a:ext cx="1759122" cy="1759122"/>
      </dsp:txXfrm>
    </dsp:sp>
    <dsp:sp modelId="{A11D2018-A046-40FF-9043-C7AED9FE5868}">
      <dsp:nvSpPr>
        <dsp:cNvPr id="0" name=""/>
        <dsp:cNvSpPr/>
      </dsp:nvSpPr>
      <dsp:spPr>
        <a:xfrm>
          <a:off x="3256676" y="2607389"/>
          <a:ext cx="1949450" cy="1949450"/>
        </a:xfrm>
        <a:prstGeom prst="roundRect">
          <a:avLst/>
        </a:prstGeom>
        <a:solidFill>
          <a:schemeClr val="accent4">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Low Probability High Impact</a:t>
          </a:r>
        </a:p>
      </dsp:txBody>
      <dsp:txXfrm>
        <a:off x="3351840" y="2702553"/>
        <a:ext cx="1759122" cy="17591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9E77C-EF8F-7F41-A0E4-38100E5BB034}">
      <dsp:nvSpPr>
        <dsp:cNvPr id="0" name=""/>
        <dsp:cNvSpPr/>
      </dsp:nvSpPr>
      <dsp:spPr>
        <a:xfrm>
          <a:off x="1388" y="610740"/>
          <a:ext cx="1745163" cy="935879"/>
        </a:xfrm>
        <a:prstGeom prst="roundRect">
          <a:avLst>
            <a:gd name="adj" fmla="val 10000"/>
          </a:avLst>
        </a:prstGeom>
        <a:solidFill>
          <a:schemeClr val="bg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Gather Info</a:t>
          </a:r>
        </a:p>
      </dsp:txBody>
      <dsp:txXfrm>
        <a:off x="1388" y="610740"/>
        <a:ext cx="1745163" cy="623919"/>
      </dsp:txXfrm>
    </dsp:sp>
    <dsp:sp modelId="{88DF7CD5-46D7-B141-A732-D5A95349F781}">
      <dsp:nvSpPr>
        <dsp:cNvPr id="0" name=""/>
        <dsp:cNvSpPr/>
      </dsp:nvSpPr>
      <dsp:spPr>
        <a:xfrm>
          <a:off x="358831" y="1234660"/>
          <a:ext cx="1745163" cy="250593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Collect pre-purchase information</a:t>
          </a:r>
        </a:p>
        <a:p>
          <a:pPr marL="171450" lvl="1" indent="-171450" algn="l" defTabSz="711200">
            <a:lnSpc>
              <a:spcPct val="90000"/>
            </a:lnSpc>
            <a:spcBef>
              <a:spcPct val="0"/>
            </a:spcBef>
            <a:spcAft>
              <a:spcPct val="15000"/>
            </a:spcAft>
            <a:buChar char="•"/>
          </a:pPr>
          <a:r>
            <a:rPr lang="en-US" sz="1600" kern="1200" dirty="0"/>
            <a:t>Accessibility Conformance Report (ACR)</a:t>
          </a:r>
        </a:p>
      </dsp:txBody>
      <dsp:txXfrm>
        <a:off x="409945" y="1285774"/>
        <a:ext cx="1642935" cy="2403709"/>
      </dsp:txXfrm>
    </dsp:sp>
    <dsp:sp modelId="{AF183F5B-F96C-144E-8057-C66F7CA22218}">
      <dsp:nvSpPr>
        <dsp:cNvPr id="0" name=""/>
        <dsp:cNvSpPr/>
      </dsp:nvSpPr>
      <dsp:spPr>
        <a:xfrm>
          <a:off x="2011112" y="705452"/>
          <a:ext cx="560868" cy="434495"/>
        </a:xfrm>
        <a:prstGeom prst="rightArrow">
          <a:avLst>
            <a:gd name="adj1" fmla="val 60000"/>
            <a:gd name="adj2" fmla="val 5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011112" y="792351"/>
        <a:ext cx="430520" cy="260697"/>
      </dsp:txXfrm>
    </dsp:sp>
    <dsp:sp modelId="{3F67F13E-1C3D-2148-96F4-7E8E564C9892}">
      <dsp:nvSpPr>
        <dsp:cNvPr id="0" name=""/>
        <dsp:cNvSpPr/>
      </dsp:nvSpPr>
      <dsp:spPr>
        <a:xfrm>
          <a:off x="2804794" y="610740"/>
          <a:ext cx="1745163" cy="935879"/>
        </a:xfrm>
        <a:prstGeom prst="roundRect">
          <a:avLst>
            <a:gd name="adj" fmla="val 10000"/>
          </a:avLst>
        </a:prstGeom>
        <a:solidFill>
          <a:schemeClr val="bg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Determine Impact/Review</a:t>
          </a:r>
        </a:p>
      </dsp:txBody>
      <dsp:txXfrm>
        <a:off x="2804794" y="610740"/>
        <a:ext cx="1745163" cy="623919"/>
      </dsp:txXfrm>
    </dsp:sp>
    <dsp:sp modelId="{E7F001F8-96DE-974F-9F52-DD9A3EE91655}">
      <dsp:nvSpPr>
        <dsp:cNvPr id="0" name=""/>
        <dsp:cNvSpPr/>
      </dsp:nvSpPr>
      <dsp:spPr>
        <a:xfrm>
          <a:off x="3162237" y="1234660"/>
          <a:ext cx="1745163" cy="250593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Assign priority</a:t>
          </a:r>
        </a:p>
        <a:p>
          <a:pPr marL="171450" lvl="1" indent="-171450" algn="l" defTabSz="711200">
            <a:lnSpc>
              <a:spcPct val="90000"/>
            </a:lnSpc>
            <a:spcBef>
              <a:spcPct val="0"/>
            </a:spcBef>
            <a:spcAft>
              <a:spcPct val="15000"/>
            </a:spcAft>
            <a:buChar char="•"/>
          </a:pPr>
          <a:r>
            <a:rPr lang="en-US" sz="1600" kern="1200" dirty="0"/>
            <a:t>Determine the type of review</a:t>
          </a:r>
        </a:p>
        <a:p>
          <a:pPr marL="171450" lvl="1" indent="-171450" algn="l" defTabSz="711200">
            <a:lnSpc>
              <a:spcPct val="90000"/>
            </a:lnSpc>
            <a:spcBef>
              <a:spcPct val="0"/>
            </a:spcBef>
            <a:spcAft>
              <a:spcPct val="15000"/>
            </a:spcAft>
            <a:buChar char="•"/>
          </a:pPr>
          <a:r>
            <a:rPr lang="en-US" sz="1600" kern="1200" dirty="0"/>
            <a:t>Parallel processes</a:t>
          </a:r>
        </a:p>
      </dsp:txBody>
      <dsp:txXfrm>
        <a:off x="3213351" y="1285774"/>
        <a:ext cx="1642935" cy="2403709"/>
      </dsp:txXfrm>
    </dsp:sp>
    <dsp:sp modelId="{C30912DE-F59A-154C-B60B-4CB735DBB757}">
      <dsp:nvSpPr>
        <dsp:cNvPr id="0" name=""/>
        <dsp:cNvSpPr/>
      </dsp:nvSpPr>
      <dsp:spPr>
        <a:xfrm>
          <a:off x="4814517" y="705452"/>
          <a:ext cx="560868" cy="434495"/>
        </a:xfrm>
        <a:prstGeom prst="rightArrow">
          <a:avLst>
            <a:gd name="adj1" fmla="val 60000"/>
            <a:gd name="adj2" fmla="val 5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814517" y="792351"/>
        <a:ext cx="430520" cy="260697"/>
      </dsp:txXfrm>
    </dsp:sp>
    <dsp:sp modelId="{065C9FCD-75EA-314D-815E-B4B3A9710EE9}">
      <dsp:nvSpPr>
        <dsp:cNvPr id="0" name=""/>
        <dsp:cNvSpPr/>
      </dsp:nvSpPr>
      <dsp:spPr>
        <a:xfrm>
          <a:off x="5608199" y="610740"/>
          <a:ext cx="1745163" cy="935879"/>
        </a:xfrm>
        <a:prstGeom prst="roundRect">
          <a:avLst>
            <a:gd name="adj" fmla="val 10000"/>
          </a:avLst>
        </a:prstGeom>
        <a:solidFill>
          <a:schemeClr val="accent6">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Critical Review</a:t>
          </a:r>
        </a:p>
      </dsp:txBody>
      <dsp:txXfrm>
        <a:off x="5608199" y="610740"/>
        <a:ext cx="1745163" cy="623919"/>
      </dsp:txXfrm>
    </dsp:sp>
    <dsp:sp modelId="{74264914-2E0D-384D-8C67-A55A0461CCE2}">
      <dsp:nvSpPr>
        <dsp:cNvPr id="0" name=""/>
        <dsp:cNvSpPr/>
      </dsp:nvSpPr>
      <dsp:spPr>
        <a:xfrm>
          <a:off x="5965642" y="1234660"/>
          <a:ext cx="1745163" cy="250593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a:t>Vendor Demo</a:t>
          </a:r>
        </a:p>
        <a:p>
          <a:pPr marL="171450" lvl="1" indent="-171450" algn="l" defTabSz="711200">
            <a:lnSpc>
              <a:spcPct val="90000"/>
            </a:lnSpc>
            <a:spcBef>
              <a:spcPct val="0"/>
            </a:spcBef>
            <a:spcAft>
              <a:spcPct val="15000"/>
            </a:spcAft>
            <a:buChar char="•"/>
          </a:pPr>
          <a:r>
            <a:rPr lang="en-US" sz="1600" kern="1200" dirty="0"/>
            <a:t>Obtain Accessibility Roadmap</a:t>
          </a:r>
        </a:p>
        <a:p>
          <a:pPr marL="171450" lvl="1" indent="-171450" algn="l" defTabSz="711200">
            <a:lnSpc>
              <a:spcPct val="90000"/>
            </a:lnSpc>
            <a:spcBef>
              <a:spcPct val="0"/>
            </a:spcBef>
            <a:spcAft>
              <a:spcPct val="15000"/>
            </a:spcAft>
            <a:buChar char="•"/>
          </a:pPr>
          <a:r>
            <a:rPr lang="en-US" sz="1600" kern="1200" dirty="0"/>
            <a:t>Accessibility Statement</a:t>
          </a:r>
        </a:p>
        <a:p>
          <a:pPr marL="171450" lvl="1" indent="-171450" algn="l" defTabSz="711200">
            <a:lnSpc>
              <a:spcPct val="90000"/>
            </a:lnSpc>
            <a:spcBef>
              <a:spcPct val="0"/>
            </a:spcBef>
            <a:spcAft>
              <a:spcPct val="15000"/>
            </a:spcAft>
            <a:buChar char="•"/>
          </a:pPr>
          <a:r>
            <a:rPr lang="en-US" sz="1600" kern="1200" dirty="0"/>
            <a:t>Prepare EEAAP(s), if required</a:t>
          </a:r>
        </a:p>
      </dsp:txBody>
      <dsp:txXfrm>
        <a:off x="6016756" y="1285774"/>
        <a:ext cx="1642935" cy="2403709"/>
      </dsp:txXfrm>
    </dsp:sp>
    <dsp:sp modelId="{A31B9063-2F25-BE47-B5FD-2F730DCB39C6}">
      <dsp:nvSpPr>
        <dsp:cNvPr id="0" name=""/>
        <dsp:cNvSpPr/>
      </dsp:nvSpPr>
      <dsp:spPr>
        <a:xfrm>
          <a:off x="7617923" y="705452"/>
          <a:ext cx="560868" cy="434495"/>
        </a:xfrm>
        <a:prstGeom prst="rightArrow">
          <a:avLst>
            <a:gd name="adj1" fmla="val 60000"/>
            <a:gd name="adj2" fmla="val 5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617923" y="792351"/>
        <a:ext cx="430520" cy="260697"/>
      </dsp:txXfrm>
    </dsp:sp>
    <dsp:sp modelId="{97907E1B-C067-E849-B8C3-ACB7F60D573C}">
      <dsp:nvSpPr>
        <dsp:cNvPr id="0" name=""/>
        <dsp:cNvSpPr/>
      </dsp:nvSpPr>
      <dsp:spPr>
        <a:xfrm>
          <a:off x="8411604" y="610740"/>
          <a:ext cx="1745163" cy="935879"/>
        </a:xfrm>
        <a:prstGeom prst="roundRect">
          <a:avLst>
            <a:gd name="adj" fmla="val 10000"/>
          </a:avLst>
        </a:prstGeom>
        <a:solidFill>
          <a:schemeClr val="bg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Purchase</a:t>
          </a:r>
        </a:p>
      </dsp:txBody>
      <dsp:txXfrm>
        <a:off x="8411604" y="610740"/>
        <a:ext cx="1745163" cy="623919"/>
      </dsp:txXfrm>
    </dsp:sp>
    <dsp:sp modelId="{B2022005-1B0C-1243-81F5-D0223DEE8A3D}">
      <dsp:nvSpPr>
        <dsp:cNvPr id="0" name=""/>
        <dsp:cNvSpPr/>
      </dsp:nvSpPr>
      <dsp:spPr>
        <a:xfrm>
          <a:off x="8769047" y="1234660"/>
          <a:ext cx="1745163" cy="250593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Ensure accessibility documents are in order</a:t>
          </a:r>
        </a:p>
        <a:p>
          <a:pPr marL="171450" lvl="1" indent="-171450" algn="l" defTabSz="711200">
            <a:lnSpc>
              <a:spcPct val="90000"/>
            </a:lnSpc>
            <a:spcBef>
              <a:spcPct val="0"/>
            </a:spcBef>
            <a:spcAft>
              <a:spcPct val="15000"/>
            </a:spcAft>
            <a:buChar char="•"/>
          </a:pPr>
          <a:r>
            <a:rPr lang="en-US" sz="1600" kern="1200" dirty="0"/>
            <a:t>Add contract language if applicable</a:t>
          </a:r>
        </a:p>
      </dsp:txBody>
      <dsp:txXfrm>
        <a:off x="8820161" y="1285774"/>
        <a:ext cx="1642935" cy="2403709"/>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40FA6A-DF4D-44B8-9278-9377670A55E0}" type="datetimeFigureOut">
              <a:rPr lang="en-US" smtClean="0"/>
              <a:t>11/13/2024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429221-6853-4DBA-93A1-3BC129E02922}" type="slidenum">
              <a:rPr lang="en-US" smtClean="0"/>
              <a:t>‹#›</a:t>
            </a:fld>
            <a:endParaRPr lang="en-US" dirty="0"/>
          </a:p>
        </p:txBody>
      </p:sp>
    </p:spTree>
    <p:extLst>
      <p:ext uri="{BB962C8B-B14F-4D97-AF65-F5344CB8AC3E}">
        <p14:creationId xmlns:p14="http://schemas.microsoft.com/office/powerpoint/2010/main" val="2431066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0" name="Google Shape;50;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29221-6853-4DBA-93A1-3BC129E02922}" type="slidenum">
              <a:rPr lang="en-US" smtClean="0"/>
              <a:t>10</a:t>
            </a:fld>
            <a:endParaRPr lang="en-US" dirty="0"/>
          </a:p>
        </p:txBody>
      </p:sp>
    </p:spTree>
    <p:extLst>
      <p:ext uri="{BB962C8B-B14F-4D97-AF65-F5344CB8AC3E}">
        <p14:creationId xmlns:p14="http://schemas.microsoft.com/office/powerpoint/2010/main" val="2191868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29221-6853-4DBA-93A1-3BC129E02922}" type="slidenum">
              <a:rPr lang="en-US" smtClean="0"/>
              <a:t>11</a:t>
            </a:fld>
            <a:endParaRPr lang="en-US"/>
          </a:p>
        </p:txBody>
      </p:sp>
    </p:spTree>
    <p:extLst>
      <p:ext uri="{BB962C8B-B14F-4D97-AF65-F5344CB8AC3E}">
        <p14:creationId xmlns:p14="http://schemas.microsoft.com/office/powerpoint/2010/main" val="1442652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29221-6853-4DBA-93A1-3BC129E02922}" type="slidenum">
              <a:rPr lang="en-US" smtClean="0"/>
              <a:t>12</a:t>
            </a:fld>
            <a:endParaRPr lang="en-US" dirty="0"/>
          </a:p>
        </p:txBody>
      </p:sp>
    </p:spTree>
    <p:extLst>
      <p:ext uri="{BB962C8B-B14F-4D97-AF65-F5344CB8AC3E}">
        <p14:creationId xmlns:p14="http://schemas.microsoft.com/office/powerpoint/2010/main" val="1334598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29221-6853-4DBA-93A1-3BC129E02922}" type="slidenum">
              <a:rPr lang="en-US" smtClean="0"/>
              <a:t>13</a:t>
            </a:fld>
            <a:endParaRPr lang="en-US" dirty="0"/>
          </a:p>
        </p:txBody>
      </p:sp>
    </p:spTree>
    <p:extLst>
      <p:ext uri="{BB962C8B-B14F-4D97-AF65-F5344CB8AC3E}">
        <p14:creationId xmlns:p14="http://schemas.microsoft.com/office/powerpoint/2010/main" val="4265435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29221-6853-4DBA-93A1-3BC129E02922}" type="slidenum">
              <a:rPr lang="en-US" smtClean="0"/>
              <a:t>14</a:t>
            </a:fld>
            <a:endParaRPr lang="en-US" dirty="0"/>
          </a:p>
        </p:txBody>
      </p:sp>
    </p:spTree>
    <p:extLst>
      <p:ext uri="{BB962C8B-B14F-4D97-AF65-F5344CB8AC3E}">
        <p14:creationId xmlns:p14="http://schemas.microsoft.com/office/powerpoint/2010/main" val="3625383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29221-6853-4DBA-93A1-3BC129E02922}" type="slidenum">
              <a:rPr lang="en-US" smtClean="0"/>
              <a:t>15</a:t>
            </a:fld>
            <a:endParaRPr lang="en-US" dirty="0"/>
          </a:p>
        </p:txBody>
      </p:sp>
    </p:spTree>
    <p:extLst>
      <p:ext uri="{BB962C8B-B14F-4D97-AF65-F5344CB8AC3E}">
        <p14:creationId xmlns:p14="http://schemas.microsoft.com/office/powerpoint/2010/main" val="2971630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29221-6853-4DBA-93A1-3BC129E02922}" type="slidenum">
              <a:rPr lang="en-US" smtClean="0"/>
              <a:t>16</a:t>
            </a:fld>
            <a:endParaRPr lang="en-US" dirty="0"/>
          </a:p>
        </p:txBody>
      </p:sp>
    </p:spTree>
    <p:extLst>
      <p:ext uri="{BB962C8B-B14F-4D97-AF65-F5344CB8AC3E}">
        <p14:creationId xmlns:p14="http://schemas.microsoft.com/office/powerpoint/2010/main" val="403384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29221-6853-4DBA-93A1-3BC129E02922}" type="slidenum">
              <a:rPr lang="en-US" smtClean="0"/>
              <a:t>17</a:t>
            </a:fld>
            <a:endParaRPr lang="en-US" dirty="0"/>
          </a:p>
        </p:txBody>
      </p:sp>
    </p:spTree>
    <p:extLst>
      <p:ext uri="{BB962C8B-B14F-4D97-AF65-F5344CB8AC3E}">
        <p14:creationId xmlns:p14="http://schemas.microsoft.com/office/powerpoint/2010/main" val="2591297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29221-6853-4DBA-93A1-3BC129E02922}" type="slidenum">
              <a:rPr lang="en-US" smtClean="0"/>
              <a:t>18</a:t>
            </a:fld>
            <a:endParaRPr lang="en-US" dirty="0"/>
          </a:p>
        </p:txBody>
      </p:sp>
    </p:spTree>
    <p:extLst>
      <p:ext uri="{BB962C8B-B14F-4D97-AF65-F5344CB8AC3E}">
        <p14:creationId xmlns:p14="http://schemas.microsoft.com/office/powerpoint/2010/main" val="3506674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29221-6853-4DBA-93A1-3BC129E02922}" type="slidenum">
              <a:rPr lang="en-US" smtClean="0"/>
              <a:t>19</a:t>
            </a:fld>
            <a:endParaRPr lang="en-US" dirty="0"/>
          </a:p>
        </p:txBody>
      </p:sp>
    </p:spTree>
    <p:extLst>
      <p:ext uri="{BB962C8B-B14F-4D97-AF65-F5344CB8AC3E}">
        <p14:creationId xmlns:p14="http://schemas.microsoft.com/office/powerpoint/2010/main" val="2751307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29221-6853-4DBA-93A1-3BC129E02922}" type="slidenum">
              <a:rPr lang="en-US" smtClean="0"/>
              <a:t>2</a:t>
            </a:fld>
            <a:endParaRPr lang="en-US" dirty="0"/>
          </a:p>
        </p:txBody>
      </p:sp>
    </p:spTree>
    <p:extLst>
      <p:ext uri="{BB962C8B-B14F-4D97-AF65-F5344CB8AC3E}">
        <p14:creationId xmlns:p14="http://schemas.microsoft.com/office/powerpoint/2010/main" val="3456344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29221-6853-4DBA-93A1-3BC129E02922}" type="slidenum">
              <a:rPr lang="en-US" smtClean="0"/>
              <a:t>20</a:t>
            </a:fld>
            <a:endParaRPr lang="en-US" dirty="0"/>
          </a:p>
        </p:txBody>
      </p:sp>
    </p:spTree>
    <p:extLst>
      <p:ext uri="{BB962C8B-B14F-4D97-AF65-F5344CB8AC3E}">
        <p14:creationId xmlns:p14="http://schemas.microsoft.com/office/powerpoint/2010/main" val="2624961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29221-6853-4DBA-93A1-3BC129E02922}" type="slidenum">
              <a:rPr lang="en-US" smtClean="0"/>
              <a:t>21</a:t>
            </a:fld>
            <a:endParaRPr lang="en-US" dirty="0"/>
          </a:p>
        </p:txBody>
      </p:sp>
    </p:spTree>
    <p:extLst>
      <p:ext uri="{BB962C8B-B14F-4D97-AF65-F5344CB8AC3E}">
        <p14:creationId xmlns:p14="http://schemas.microsoft.com/office/powerpoint/2010/main" val="3194307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29221-6853-4DBA-93A1-3BC129E02922}" type="slidenum">
              <a:rPr lang="en-US" smtClean="0"/>
              <a:t>22</a:t>
            </a:fld>
            <a:endParaRPr lang="en-US" dirty="0"/>
          </a:p>
        </p:txBody>
      </p:sp>
    </p:spTree>
    <p:extLst>
      <p:ext uri="{BB962C8B-B14F-4D97-AF65-F5344CB8AC3E}">
        <p14:creationId xmlns:p14="http://schemas.microsoft.com/office/powerpoint/2010/main" val="785852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29221-6853-4DBA-93A1-3BC129E02922}" type="slidenum">
              <a:rPr lang="en-US" smtClean="0"/>
              <a:t>23</a:t>
            </a:fld>
            <a:endParaRPr lang="en-US" dirty="0"/>
          </a:p>
        </p:txBody>
      </p:sp>
    </p:spTree>
    <p:extLst>
      <p:ext uri="{BB962C8B-B14F-4D97-AF65-F5344CB8AC3E}">
        <p14:creationId xmlns:p14="http://schemas.microsoft.com/office/powerpoint/2010/main" val="2990841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29221-6853-4DBA-93A1-3BC129E02922}" type="slidenum">
              <a:rPr lang="en-US" smtClean="0"/>
              <a:t>24</a:t>
            </a:fld>
            <a:endParaRPr lang="en-US" dirty="0"/>
          </a:p>
        </p:txBody>
      </p:sp>
    </p:spTree>
    <p:extLst>
      <p:ext uri="{BB962C8B-B14F-4D97-AF65-F5344CB8AC3E}">
        <p14:creationId xmlns:p14="http://schemas.microsoft.com/office/powerpoint/2010/main" val="4262374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29221-6853-4DBA-93A1-3BC129E02922}" type="slidenum">
              <a:rPr lang="en-US" smtClean="0"/>
              <a:t>25</a:t>
            </a:fld>
            <a:endParaRPr lang="en-US" dirty="0"/>
          </a:p>
        </p:txBody>
      </p:sp>
    </p:spTree>
    <p:extLst>
      <p:ext uri="{BB962C8B-B14F-4D97-AF65-F5344CB8AC3E}">
        <p14:creationId xmlns:p14="http://schemas.microsoft.com/office/powerpoint/2010/main" val="743764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29221-6853-4DBA-93A1-3BC129E02922}" type="slidenum">
              <a:rPr lang="en-US" smtClean="0"/>
              <a:t>26</a:t>
            </a:fld>
            <a:endParaRPr lang="en-US" dirty="0"/>
          </a:p>
        </p:txBody>
      </p:sp>
    </p:spTree>
    <p:extLst>
      <p:ext uri="{BB962C8B-B14F-4D97-AF65-F5344CB8AC3E}">
        <p14:creationId xmlns:p14="http://schemas.microsoft.com/office/powerpoint/2010/main" val="1004238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29221-6853-4DBA-93A1-3BC129E02922}" type="slidenum">
              <a:rPr lang="en-US" smtClean="0"/>
              <a:t>27</a:t>
            </a:fld>
            <a:endParaRPr lang="en-US" dirty="0"/>
          </a:p>
        </p:txBody>
      </p:sp>
    </p:spTree>
    <p:extLst>
      <p:ext uri="{BB962C8B-B14F-4D97-AF65-F5344CB8AC3E}">
        <p14:creationId xmlns:p14="http://schemas.microsoft.com/office/powerpoint/2010/main" val="4424494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29221-6853-4DBA-93A1-3BC129E02922}" type="slidenum">
              <a:rPr lang="en-US" smtClean="0"/>
              <a:t>28</a:t>
            </a:fld>
            <a:endParaRPr lang="en-US" dirty="0"/>
          </a:p>
        </p:txBody>
      </p:sp>
    </p:spTree>
    <p:extLst>
      <p:ext uri="{BB962C8B-B14F-4D97-AF65-F5344CB8AC3E}">
        <p14:creationId xmlns:p14="http://schemas.microsoft.com/office/powerpoint/2010/main" val="1593685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29221-6853-4DBA-93A1-3BC129E02922}" type="slidenum">
              <a:rPr lang="en-US" smtClean="0"/>
              <a:t>29</a:t>
            </a:fld>
            <a:endParaRPr lang="en-US" dirty="0"/>
          </a:p>
        </p:txBody>
      </p:sp>
    </p:spTree>
    <p:extLst>
      <p:ext uri="{BB962C8B-B14F-4D97-AF65-F5344CB8AC3E}">
        <p14:creationId xmlns:p14="http://schemas.microsoft.com/office/powerpoint/2010/main" val="2061801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29221-6853-4DBA-93A1-3BC129E02922}" type="slidenum">
              <a:rPr lang="en-US" smtClean="0"/>
              <a:t>3</a:t>
            </a:fld>
            <a:endParaRPr lang="en-US" dirty="0"/>
          </a:p>
        </p:txBody>
      </p:sp>
    </p:spTree>
    <p:extLst>
      <p:ext uri="{BB962C8B-B14F-4D97-AF65-F5344CB8AC3E}">
        <p14:creationId xmlns:p14="http://schemas.microsoft.com/office/powerpoint/2010/main" val="3260773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29221-6853-4DBA-93A1-3BC129E02922}" type="slidenum">
              <a:rPr lang="en-US" smtClean="0"/>
              <a:t>30</a:t>
            </a:fld>
            <a:endParaRPr lang="en-US" dirty="0"/>
          </a:p>
        </p:txBody>
      </p:sp>
    </p:spTree>
    <p:extLst>
      <p:ext uri="{BB962C8B-B14F-4D97-AF65-F5344CB8AC3E}">
        <p14:creationId xmlns:p14="http://schemas.microsoft.com/office/powerpoint/2010/main" val="11574559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29221-6853-4DBA-93A1-3BC129E02922}" type="slidenum">
              <a:rPr lang="en-US" smtClean="0"/>
              <a:t>31</a:t>
            </a:fld>
            <a:endParaRPr lang="en-US" dirty="0"/>
          </a:p>
        </p:txBody>
      </p:sp>
    </p:spTree>
    <p:extLst>
      <p:ext uri="{BB962C8B-B14F-4D97-AF65-F5344CB8AC3E}">
        <p14:creationId xmlns:p14="http://schemas.microsoft.com/office/powerpoint/2010/main" val="29877946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F5A782-65E1-BC40-8570-B39D4F3AA571}" type="slidenum">
              <a:rPr lang="en-US" smtClean="0"/>
              <a:t>32</a:t>
            </a:fld>
            <a:endParaRPr lang="en-US"/>
          </a:p>
        </p:txBody>
      </p:sp>
    </p:spTree>
    <p:extLst>
      <p:ext uri="{BB962C8B-B14F-4D97-AF65-F5344CB8AC3E}">
        <p14:creationId xmlns:p14="http://schemas.microsoft.com/office/powerpoint/2010/main" val="3794409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E5369-98B4-E411-E6CE-F1F4702897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FCB097-04C7-FCF3-4B03-0D212392EC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5A05BC-85A7-3AAF-9555-468A883CCD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88E78E-6E32-AFDE-8A02-470E84EB3FDC}"/>
              </a:ext>
            </a:extLst>
          </p:cNvPr>
          <p:cNvSpPr>
            <a:spLocks noGrp="1"/>
          </p:cNvSpPr>
          <p:nvPr>
            <p:ph type="sldNum" sz="quarter" idx="5"/>
          </p:nvPr>
        </p:nvSpPr>
        <p:spPr/>
        <p:txBody>
          <a:bodyPr/>
          <a:lstStyle/>
          <a:p>
            <a:fld id="{97F5A782-65E1-BC40-8570-B39D4F3AA571}" type="slidenum">
              <a:rPr lang="en-US" smtClean="0"/>
              <a:t>33</a:t>
            </a:fld>
            <a:endParaRPr lang="en-US"/>
          </a:p>
        </p:txBody>
      </p:sp>
    </p:spTree>
    <p:extLst>
      <p:ext uri="{BB962C8B-B14F-4D97-AF65-F5344CB8AC3E}">
        <p14:creationId xmlns:p14="http://schemas.microsoft.com/office/powerpoint/2010/main" val="16380576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29221-6853-4DBA-93A1-3BC129E02922}" type="slidenum">
              <a:rPr lang="en-US" smtClean="0"/>
              <a:t>34</a:t>
            </a:fld>
            <a:endParaRPr lang="en-US" dirty="0"/>
          </a:p>
        </p:txBody>
      </p:sp>
    </p:spTree>
    <p:extLst>
      <p:ext uri="{BB962C8B-B14F-4D97-AF65-F5344CB8AC3E}">
        <p14:creationId xmlns:p14="http://schemas.microsoft.com/office/powerpoint/2010/main" val="33987593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29221-6853-4DBA-93A1-3BC129E02922}" type="slidenum">
              <a:rPr lang="en-US" smtClean="0"/>
              <a:t>35</a:t>
            </a:fld>
            <a:endParaRPr lang="en-US" dirty="0"/>
          </a:p>
        </p:txBody>
      </p:sp>
    </p:spTree>
    <p:extLst>
      <p:ext uri="{BB962C8B-B14F-4D97-AF65-F5344CB8AC3E}">
        <p14:creationId xmlns:p14="http://schemas.microsoft.com/office/powerpoint/2010/main" val="15158453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29221-6853-4DBA-93A1-3BC129E02922}" type="slidenum">
              <a:rPr lang="en-US" smtClean="0"/>
              <a:t>36</a:t>
            </a:fld>
            <a:endParaRPr lang="en-US" dirty="0"/>
          </a:p>
        </p:txBody>
      </p:sp>
    </p:spTree>
    <p:extLst>
      <p:ext uri="{BB962C8B-B14F-4D97-AF65-F5344CB8AC3E}">
        <p14:creationId xmlns:p14="http://schemas.microsoft.com/office/powerpoint/2010/main" val="3100240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29221-6853-4DBA-93A1-3BC129E02922}" type="slidenum">
              <a:rPr lang="en-US" smtClean="0"/>
              <a:t>4</a:t>
            </a:fld>
            <a:endParaRPr lang="en-US" dirty="0"/>
          </a:p>
        </p:txBody>
      </p:sp>
    </p:spTree>
    <p:extLst>
      <p:ext uri="{BB962C8B-B14F-4D97-AF65-F5344CB8AC3E}">
        <p14:creationId xmlns:p14="http://schemas.microsoft.com/office/powerpoint/2010/main" val="3794991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29221-6853-4DBA-93A1-3BC129E02922}" type="slidenum">
              <a:rPr lang="en-US" smtClean="0"/>
              <a:t>5</a:t>
            </a:fld>
            <a:endParaRPr lang="en-US"/>
          </a:p>
        </p:txBody>
      </p:sp>
    </p:spTree>
    <p:extLst>
      <p:ext uri="{BB962C8B-B14F-4D97-AF65-F5344CB8AC3E}">
        <p14:creationId xmlns:p14="http://schemas.microsoft.com/office/powerpoint/2010/main" val="646949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29221-6853-4DBA-93A1-3BC129E02922}" type="slidenum">
              <a:rPr lang="en-US" smtClean="0"/>
              <a:t>6</a:t>
            </a:fld>
            <a:endParaRPr lang="en-US" dirty="0"/>
          </a:p>
        </p:txBody>
      </p:sp>
    </p:spTree>
    <p:extLst>
      <p:ext uri="{BB962C8B-B14F-4D97-AF65-F5344CB8AC3E}">
        <p14:creationId xmlns:p14="http://schemas.microsoft.com/office/powerpoint/2010/main" val="1348141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4429221-6853-4DBA-93A1-3BC129E02922}" type="slidenum">
              <a:rPr lang="en-US" smtClean="0"/>
              <a:t>7</a:t>
            </a:fld>
            <a:endParaRPr lang="en-US"/>
          </a:p>
        </p:txBody>
      </p:sp>
      <p:sp>
        <p:nvSpPr>
          <p:cNvPr id="6" name="Notes Placeholder 5">
            <a:extLst>
              <a:ext uri="{FF2B5EF4-FFF2-40B4-BE49-F238E27FC236}">
                <a16:creationId xmlns:a16="http://schemas.microsoft.com/office/drawing/2014/main" id="{5DA84049-4D64-1E65-3032-08AB911A315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40620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29221-6853-4DBA-93A1-3BC129E02922}" type="slidenum">
              <a:rPr lang="en-US" smtClean="0"/>
              <a:t>8</a:t>
            </a:fld>
            <a:endParaRPr lang="en-US" dirty="0"/>
          </a:p>
        </p:txBody>
      </p:sp>
    </p:spTree>
    <p:extLst>
      <p:ext uri="{BB962C8B-B14F-4D97-AF65-F5344CB8AC3E}">
        <p14:creationId xmlns:p14="http://schemas.microsoft.com/office/powerpoint/2010/main" val="2389307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4429221-6853-4DBA-93A1-3BC129E02922}" type="slidenum">
              <a:rPr lang="en-US" smtClean="0"/>
              <a:t>9</a:t>
            </a:fld>
            <a:endParaRPr lang="en-US"/>
          </a:p>
        </p:txBody>
      </p:sp>
    </p:spTree>
    <p:extLst>
      <p:ext uri="{BB962C8B-B14F-4D97-AF65-F5344CB8AC3E}">
        <p14:creationId xmlns:p14="http://schemas.microsoft.com/office/powerpoint/2010/main" val="740620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B8A1D-9DE4-4D9E-A963-3A387451E0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480D57-C210-419E-898D-E246F45047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33A197-C0EA-4319-AB5D-897340E57D8F}"/>
              </a:ext>
            </a:extLst>
          </p:cNvPr>
          <p:cNvSpPr>
            <a:spLocks noGrp="1"/>
          </p:cNvSpPr>
          <p:nvPr>
            <p:ph type="dt" sz="half" idx="10"/>
          </p:nvPr>
        </p:nvSpPr>
        <p:spPr/>
        <p:txBody>
          <a:bodyPr/>
          <a:lstStyle/>
          <a:p>
            <a:fld id="{DD9B706D-70D8-43E1-B805-53501C39C358}" type="datetimeFigureOut">
              <a:rPr lang="en-US" smtClean="0"/>
              <a:t>11/13/2024</a:t>
            </a:fld>
            <a:endParaRPr lang="en-US" dirty="0"/>
          </a:p>
        </p:txBody>
      </p:sp>
      <p:sp>
        <p:nvSpPr>
          <p:cNvPr id="5" name="Footer Placeholder 4">
            <a:extLst>
              <a:ext uri="{FF2B5EF4-FFF2-40B4-BE49-F238E27FC236}">
                <a16:creationId xmlns:a16="http://schemas.microsoft.com/office/drawing/2014/main" id="{11332EDA-60B1-4064-B9A6-37AB25D65D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2DC0C1-09E1-420C-A02C-1F0C04CA3F4C}"/>
              </a:ext>
            </a:extLst>
          </p:cNvPr>
          <p:cNvSpPr>
            <a:spLocks noGrp="1"/>
          </p:cNvSpPr>
          <p:nvPr>
            <p:ph type="sldNum" sz="quarter" idx="12"/>
          </p:nvPr>
        </p:nvSpPr>
        <p:spPr>
          <a:xfrm>
            <a:off x="8610600" y="6356350"/>
            <a:ext cx="2743200" cy="365125"/>
          </a:xfrm>
        </p:spPr>
        <p:txBody>
          <a:bodyPr/>
          <a:lstStyle/>
          <a:p>
            <a:fld id="{4F8A71A4-4EAB-4E69-B0D4-21597B568EF1}" type="slidenum">
              <a:rPr lang="en-US" smtClean="0"/>
              <a:t>‹#›</a:t>
            </a:fld>
            <a:endParaRPr lang="en-US" dirty="0"/>
          </a:p>
        </p:txBody>
      </p:sp>
      <p:pic>
        <p:nvPicPr>
          <p:cNvPr id="8" name="Picture 7" descr="A black text on a white background&#10;&#10;Description automatically generated">
            <a:extLst>
              <a:ext uri="{FF2B5EF4-FFF2-40B4-BE49-F238E27FC236}">
                <a16:creationId xmlns:a16="http://schemas.microsoft.com/office/drawing/2014/main" id="{628C6466-C3DC-D9A3-7E1E-3641A5B252C2}"/>
              </a:ext>
            </a:extLst>
          </p:cNvPr>
          <p:cNvPicPr>
            <a:picLocks noChangeAspect="1"/>
          </p:cNvPicPr>
          <p:nvPr userDrawn="1"/>
        </p:nvPicPr>
        <p:blipFill>
          <a:blip r:embed="rId2"/>
          <a:stretch>
            <a:fillRect/>
          </a:stretch>
        </p:blipFill>
        <p:spPr>
          <a:xfrm>
            <a:off x="7570355" y="6176963"/>
            <a:ext cx="4350096" cy="545182"/>
          </a:xfrm>
          <a:prstGeom prst="rect">
            <a:avLst/>
          </a:prstGeom>
        </p:spPr>
      </p:pic>
      <p:sp>
        <p:nvSpPr>
          <p:cNvPr id="9" name="TextBox 8">
            <a:extLst>
              <a:ext uri="{FF2B5EF4-FFF2-40B4-BE49-F238E27FC236}">
                <a16:creationId xmlns:a16="http://schemas.microsoft.com/office/drawing/2014/main" id="{216D570E-B926-B0B4-6938-8850EE861B61}"/>
              </a:ext>
            </a:extLst>
          </p:cNvPr>
          <p:cNvSpPr txBox="1"/>
          <p:nvPr userDrawn="1"/>
        </p:nvSpPr>
        <p:spPr>
          <a:xfrm>
            <a:off x="3047281" y="3244334"/>
            <a:ext cx="6094562"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1343950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B195E-1BF1-4282-8FB0-C20BA8FC0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810E64-6AA9-4412-8823-653DA9309F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7A5F08-65BF-4CA5-A16E-B87061A8B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3DDD04-F0A5-4F32-BC89-E0C02E1ED028}"/>
              </a:ext>
            </a:extLst>
          </p:cNvPr>
          <p:cNvSpPr>
            <a:spLocks noGrp="1"/>
          </p:cNvSpPr>
          <p:nvPr>
            <p:ph type="dt" sz="half" idx="10"/>
          </p:nvPr>
        </p:nvSpPr>
        <p:spPr/>
        <p:txBody>
          <a:bodyPr/>
          <a:lstStyle/>
          <a:p>
            <a:fld id="{DD9B706D-70D8-43E1-B805-53501C39C358}" type="datetimeFigureOut">
              <a:rPr lang="en-US" smtClean="0"/>
              <a:t>11/13/2024</a:t>
            </a:fld>
            <a:endParaRPr lang="en-US" dirty="0"/>
          </a:p>
        </p:txBody>
      </p:sp>
      <p:sp>
        <p:nvSpPr>
          <p:cNvPr id="6" name="Footer Placeholder 5">
            <a:extLst>
              <a:ext uri="{FF2B5EF4-FFF2-40B4-BE49-F238E27FC236}">
                <a16:creationId xmlns:a16="http://schemas.microsoft.com/office/drawing/2014/main" id="{95FE0A80-4020-4E4C-8FF7-4D26DE4F45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453557-BFA3-4C26-B061-EB56EE3FB176}"/>
              </a:ext>
            </a:extLst>
          </p:cNvPr>
          <p:cNvSpPr>
            <a:spLocks noGrp="1"/>
          </p:cNvSpPr>
          <p:nvPr>
            <p:ph type="sldNum" sz="quarter" idx="12"/>
          </p:nvPr>
        </p:nvSpPr>
        <p:spPr/>
        <p:txBody>
          <a:bodyPr/>
          <a:lstStyle/>
          <a:p>
            <a:fld id="{4F8A71A4-4EAB-4E69-B0D4-21597B568EF1}" type="slidenum">
              <a:rPr lang="en-US" smtClean="0"/>
              <a:t>‹#›</a:t>
            </a:fld>
            <a:endParaRPr lang="en-US" dirty="0"/>
          </a:p>
        </p:txBody>
      </p:sp>
    </p:spTree>
    <p:extLst>
      <p:ext uri="{BB962C8B-B14F-4D97-AF65-F5344CB8AC3E}">
        <p14:creationId xmlns:p14="http://schemas.microsoft.com/office/powerpoint/2010/main" val="3259210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E3050-587E-4EE7-9CCF-F685221017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0F95A8-B9DA-4778-8E71-651C991266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894F2D9-E353-4DCA-8E4A-993333C7D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374D67-7AEC-47A5-B893-E28EF57564A7}"/>
              </a:ext>
            </a:extLst>
          </p:cNvPr>
          <p:cNvSpPr>
            <a:spLocks noGrp="1"/>
          </p:cNvSpPr>
          <p:nvPr>
            <p:ph type="dt" sz="half" idx="10"/>
          </p:nvPr>
        </p:nvSpPr>
        <p:spPr/>
        <p:txBody>
          <a:bodyPr/>
          <a:lstStyle/>
          <a:p>
            <a:fld id="{DD9B706D-70D8-43E1-B805-53501C39C358}" type="datetimeFigureOut">
              <a:rPr lang="en-US" smtClean="0"/>
              <a:t>11/13/2024</a:t>
            </a:fld>
            <a:endParaRPr lang="en-US" dirty="0"/>
          </a:p>
        </p:txBody>
      </p:sp>
      <p:sp>
        <p:nvSpPr>
          <p:cNvPr id="6" name="Footer Placeholder 5">
            <a:extLst>
              <a:ext uri="{FF2B5EF4-FFF2-40B4-BE49-F238E27FC236}">
                <a16:creationId xmlns:a16="http://schemas.microsoft.com/office/drawing/2014/main" id="{D77FAA70-2381-45D6-9997-238A7BF64C5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4C3C29-ADD4-49F3-8D5B-0374F352E85C}"/>
              </a:ext>
            </a:extLst>
          </p:cNvPr>
          <p:cNvSpPr>
            <a:spLocks noGrp="1"/>
          </p:cNvSpPr>
          <p:nvPr>
            <p:ph type="sldNum" sz="quarter" idx="12"/>
          </p:nvPr>
        </p:nvSpPr>
        <p:spPr/>
        <p:txBody>
          <a:bodyPr/>
          <a:lstStyle/>
          <a:p>
            <a:fld id="{4F8A71A4-4EAB-4E69-B0D4-21597B568EF1}" type="slidenum">
              <a:rPr lang="en-US" smtClean="0"/>
              <a:t>‹#›</a:t>
            </a:fld>
            <a:endParaRPr lang="en-US" dirty="0"/>
          </a:p>
        </p:txBody>
      </p:sp>
      <p:pic>
        <p:nvPicPr>
          <p:cNvPr id="9" name="Picture 8" descr="A black text on a white background&#10;&#10;Description automatically generated">
            <a:extLst>
              <a:ext uri="{FF2B5EF4-FFF2-40B4-BE49-F238E27FC236}">
                <a16:creationId xmlns:a16="http://schemas.microsoft.com/office/drawing/2014/main" id="{38BEDB66-3407-3519-701D-D2391387EB6D}"/>
              </a:ext>
            </a:extLst>
          </p:cNvPr>
          <p:cNvPicPr>
            <a:picLocks noChangeAspect="1"/>
          </p:cNvPicPr>
          <p:nvPr userDrawn="1"/>
        </p:nvPicPr>
        <p:blipFill>
          <a:blip r:embed="rId2"/>
          <a:stretch>
            <a:fillRect/>
          </a:stretch>
        </p:blipFill>
        <p:spPr>
          <a:xfrm>
            <a:off x="7570355" y="6176963"/>
            <a:ext cx="4350096" cy="545182"/>
          </a:xfrm>
          <a:prstGeom prst="rect">
            <a:avLst/>
          </a:prstGeom>
        </p:spPr>
      </p:pic>
    </p:spTree>
    <p:extLst>
      <p:ext uri="{BB962C8B-B14F-4D97-AF65-F5344CB8AC3E}">
        <p14:creationId xmlns:p14="http://schemas.microsoft.com/office/powerpoint/2010/main" val="2718653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5EFBB-ADEF-4708-A004-9E0DED0BAF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B8621B-21A4-4634-B713-BAA9C45B02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55A742-D373-4E0F-A8B3-24ED7BC17114}"/>
              </a:ext>
            </a:extLst>
          </p:cNvPr>
          <p:cNvSpPr>
            <a:spLocks noGrp="1"/>
          </p:cNvSpPr>
          <p:nvPr>
            <p:ph type="dt" sz="half" idx="10"/>
          </p:nvPr>
        </p:nvSpPr>
        <p:spPr/>
        <p:txBody>
          <a:bodyPr/>
          <a:lstStyle/>
          <a:p>
            <a:fld id="{DD9B706D-70D8-43E1-B805-53501C39C358}" type="datetimeFigureOut">
              <a:rPr lang="en-US" smtClean="0"/>
              <a:t>11/13/2024</a:t>
            </a:fld>
            <a:endParaRPr lang="en-US" dirty="0"/>
          </a:p>
        </p:txBody>
      </p:sp>
      <p:sp>
        <p:nvSpPr>
          <p:cNvPr id="5" name="Footer Placeholder 4">
            <a:extLst>
              <a:ext uri="{FF2B5EF4-FFF2-40B4-BE49-F238E27FC236}">
                <a16:creationId xmlns:a16="http://schemas.microsoft.com/office/drawing/2014/main" id="{A3F3C050-1AE9-4FC4-90A9-9BE357C5BB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3C3308-3FE8-4131-9B7B-F861BAC59472}"/>
              </a:ext>
            </a:extLst>
          </p:cNvPr>
          <p:cNvSpPr>
            <a:spLocks noGrp="1"/>
          </p:cNvSpPr>
          <p:nvPr>
            <p:ph type="sldNum" sz="quarter" idx="12"/>
          </p:nvPr>
        </p:nvSpPr>
        <p:spPr/>
        <p:txBody>
          <a:bodyPr/>
          <a:lstStyle/>
          <a:p>
            <a:fld id="{4F8A71A4-4EAB-4E69-B0D4-21597B568EF1}" type="slidenum">
              <a:rPr lang="en-US" smtClean="0"/>
              <a:t>‹#›</a:t>
            </a:fld>
            <a:endParaRPr lang="en-US" dirty="0"/>
          </a:p>
        </p:txBody>
      </p:sp>
      <p:pic>
        <p:nvPicPr>
          <p:cNvPr id="8" name="Picture 7" descr="A black text on a white background&#10;&#10;Description automatically generated">
            <a:extLst>
              <a:ext uri="{FF2B5EF4-FFF2-40B4-BE49-F238E27FC236}">
                <a16:creationId xmlns:a16="http://schemas.microsoft.com/office/drawing/2014/main" id="{883856EF-6BB6-7AE1-F914-EACD1C5929EE}"/>
              </a:ext>
            </a:extLst>
          </p:cNvPr>
          <p:cNvPicPr>
            <a:picLocks noChangeAspect="1"/>
          </p:cNvPicPr>
          <p:nvPr userDrawn="1"/>
        </p:nvPicPr>
        <p:blipFill>
          <a:blip r:embed="rId2"/>
          <a:stretch>
            <a:fillRect/>
          </a:stretch>
        </p:blipFill>
        <p:spPr>
          <a:xfrm>
            <a:off x="7570355" y="6176963"/>
            <a:ext cx="4350096" cy="545182"/>
          </a:xfrm>
          <a:prstGeom prst="rect">
            <a:avLst/>
          </a:prstGeom>
        </p:spPr>
      </p:pic>
    </p:spTree>
    <p:extLst>
      <p:ext uri="{BB962C8B-B14F-4D97-AF65-F5344CB8AC3E}">
        <p14:creationId xmlns:p14="http://schemas.microsoft.com/office/powerpoint/2010/main" val="2465109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B7CE15-EF3A-4A24-9D7A-3A75FA2060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D62E56-4391-4CD0-AF50-05A7FA52D1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00998-94F9-422D-9FF0-E0752E94281D}"/>
              </a:ext>
            </a:extLst>
          </p:cNvPr>
          <p:cNvSpPr>
            <a:spLocks noGrp="1"/>
          </p:cNvSpPr>
          <p:nvPr>
            <p:ph type="dt" sz="half" idx="10"/>
          </p:nvPr>
        </p:nvSpPr>
        <p:spPr/>
        <p:txBody>
          <a:bodyPr/>
          <a:lstStyle/>
          <a:p>
            <a:fld id="{DD9B706D-70D8-43E1-B805-53501C39C358}" type="datetimeFigureOut">
              <a:rPr lang="en-US" smtClean="0"/>
              <a:t>11/13/2024</a:t>
            </a:fld>
            <a:endParaRPr lang="en-US" dirty="0"/>
          </a:p>
        </p:txBody>
      </p:sp>
      <p:sp>
        <p:nvSpPr>
          <p:cNvPr id="5" name="Footer Placeholder 4">
            <a:extLst>
              <a:ext uri="{FF2B5EF4-FFF2-40B4-BE49-F238E27FC236}">
                <a16:creationId xmlns:a16="http://schemas.microsoft.com/office/drawing/2014/main" id="{FC3A54F2-95BC-44D4-9BC5-CF67C119E6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2A00A2-CC2F-4993-B278-145EB9ECF753}"/>
              </a:ext>
            </a:extLst>
          </p:cNvPr>
          <p:cNvSpPr>
            <a:spLocks noGrp="1"/>
          </p:cNvSpPr>
          <p:nvPr>
            <p:ph type="sldNum" sz="quarter" idx="12"/>
          </p:nvPr>
        </p:nvSpPr>
        <p:spPr/>
        <p:txBody>
          <a:bodyPr/>
          <a:lstStyle/>
          <a:p>
            <a:fld id="{4F8A71A4-4EAB-4E69-B0D4-21597B568EF1}" type="slidenum">
              <a:rPr lang="en-US" smtClean="0"/>
              <a:t>‹#›</a:t>
            </a:fld>
            <a:endParaRPr lang="en-US" dirty="0"/>
          </a:p>
        </p:txBody>
      </p:sp>
      <p:pic>
        <p:nvPicPr>
          <p:cNvPr id="8" name="Picture 7" descr="A black text on a white background&#10;&#10;Description automatically generated">
            <a:extLst>
              <a:ext uri="{FF2B5EF4-FFF2-40B4-BE49-F238E27FC236}">
                <a16:creationId xmlns:a16="http://schemas.microsoft.com/office/drawing/2014/main" id="{3E7F4111-15AC-4C57-5C4B-00F6454B3B65}"/>
              </a:ext>
            </a:extLst>
          </p:cNvPr>
          <p:cNvPicPr>
            <a:picLocks noChangeAspect="1"/>
          </p:cNvPicPr>
          <p:nvPr userDrawn="1"/>
        </p:nvPicPr>
        <p:blipFill>
          <a:blip r:embed="rId2"/>
          <a:stretch>
            <a:fillRect/>
          </a:stretch>
        </p:blipFill>
        <p:spPr>
          <a:xfrm>
            <a:off x="7570355" y="6176963"/>
            <a:ext cx="4350096" cy="545182"/>
          </a:xfrm>
          <a:prstGeom prst="rect">
            <a:avLst/>
          </a:prstGeom>
        </p:spPr>
      </p:pic>
    </p:spTree>
    <p:extLst>
      <p:ext uri="{BB962C8B-B14F-4D97-AF65-F5344CB8AC3E}">
        <p14:creationId xmlns:p14="http://schemas.microsoft.com/office/powerpoint/2010/main" val="1292441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Page Slide 1">
  <p:cSld name="Page Slide 1">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5"/>
          <p:cNvSpPr txBox="1">
            <a:spLocks noGrp="1"/>
          </p:cNvSpPr>
          <p:nvPr>
            <p:ph type="body" idx="1"/>
          </p:nvPr>
        </p:nvSpPr>
        <p:spPr>
          <a:xfrm>
            <a:off x="267891" y="2445049"/>
            <a:ext cx="8638323" cy="3918807"/>
          </a:xfrm>
          <a:prstGeom prst="rect">
            <a:avLst/>
          </a:prstGeom>
          <a:noFill/>
          <a:ln>
            <a:noFill/>
          </a:ln>
        </p:spPr>
        <p:txBody>
          <a:bodyPr spcFirstLastPara="1" wrap="square" lIns="91425" tIns="45700" rIns="91425" bIns="45700" anchor="t" anchorCtr="0">
            <a:noAutofit/>
          </a:bodyPr>
          <a:lstStyle>
            <a:lvl1pPr marL="609585" marR="0" lvl="0" indent="-575719" algn="l" rtl="0">
              <a:spcBef>
                <a:spcPts val="853"/>
              </a:spcBef>
              <a:spcAft>
                <a:spcPts val="0"/>
              </a:spcAft>
              <a:buClr>
                <a:srgbClr val="9F0830"/>
              </a:buClr>
              <a:buSzPts val="3200"/>
              <a:buFont typeface="Noto Sans Symbols"/>
              <a:buChar char="▪"/>
              <a:defRPr sz="2500" b="0" i="0" u="none" strike="noStrike" cap="none">
                <a:solidFill>
                  <a:srgbClr val="524F4F"/>
                </a:solidFill>
                <a:latin typeface="Calibri"/>
                <a:ea typeface="Calibri"/>
                <a:cs typeface="Calibri"/>
                <a:sym typeface="Calibri"/>
              </a:defRPr>
            </a:lvl1pPr>
            <a:lvl2pPr marL="1219170" marR="0" lvl="1" indent="-541853" algn="l" rtl="0">
              <a:spcBef>
                <a:spcPts val="747"/>
              </a:spcBef>
              <a:spcAft>
                <a:spcPts val="0"/>
              </a:spcAft>
              <a:buClr>
                <a:srgbClr val="9F0830"/>
              </a:buClr>
              <a:buSzPts val="2800"/>
              <a:buFont typeface="Noto Sans Symbols"/>
              <a:buChar char="▪"/>
              <a:defRPr sz="3733" b="0" i="0" u="none" strike="noStrike" cap="none">
                <a:solidFill>
                  <a:srgbClr val="524F4F"/>
                </a:solidFill>
                <a:latin typeface="Calibri"/>
                <a:ea typeface="Calibri"/>
                <a:cs typeface="Calibri"/>
                <a:sym typeface="Calibri"/>
              </a:defRPr>
            </a:lvl2pPr>
            <a:lvl3pPr marL="1828754" marR="0" lvl="2" indent="-507987" algn="l" rtl="0">
              <a:spcBef>
                <a:spcPts val="640"/>
              </a:spcBef>
              <a:spcAft>
                <a:spcPts val="0"/>
              </a:spcAft>
              <a:buClr>
                <a:srgbClr val="9F0830"/>
              </a:buClr>
              <a:buSzPts val="2400"/>
              <a:buFont typeface="Noto Sans Symbols"/>
              <a:buChar char="▪"/>
              <a:defRPr sz="3200" b="0" i="0" u="none" strike="noStrike" cap="none">
                <a:solidFill>
                  <a:srgbClr val="524F4F"/>
                </a:solidFill>
                <a:latin typeface="Calibri"/>
                <a:ea typeface="Calibri"/>
                <a:cs typeface="Calibri"/>
                <a:sym typeface="Calibri"/>
              </a:defRPr>
            </a:lvl3pPr>
            <a:lvl4pPr marL="2438339" marR="0" lvl="3" indent="-474121" algn="l" rtl="0">
              <a:spcBef>
                <a:spcPts val="533"/>
              </a:spcBef>
              <a:spcAft>
                <a:spcPts val="0"/>
              </a:spcAft>
              <a:buClr>
                <a:srgbClr val="9F0830"/>
              </a:buClr>
              <a:buSzPts val="2000"/>
              <a:buFont typeface="Noto Sans Symbols"/>
              <a:buChar char="▪"/>
              <a:defRPr sz="2667" b="0" i="0" u="none" strike="noStrike" cap="none">
                <a:solidFill>
                  <a:srgbClr val="524F4F"/>
                </a:solidFill>
                <a:latin typeface="Calibri"/>
                <a:ea typeface="Calibri"/>
                <a:cs typeface="Calibri"/>
                <a:sym typeface="Calibri"/>
              </a:defRPr>
            </a:lvl4pPr>
            <a:lvl5pPr marL="3047924" marR="0" lvl="4" indent="-474121" algn="l" rtl="0">
              <a:spcBef>
                <a:spcPts val="533"/>
              </a:spcBef>
              <a:spcAft>
                <a:spcPts val="0"/>
              </a:spcAft>
              <a:buClr>
                <a:srgbClr val="9F0830"/>
              </a:buClr>
              <a:buSzPts val="2000"/>
              <a:buFont typeface="Noto Sans Symbols"/>
              <a:buChar char="▪"/>
              <a:defRPr sz="2667" b="0" i="0" u="none" strike="noStrike" cap="none">
                <a:solidFill>
                  <a:srgbClr val="524F4F"/>
                </a:solidFill>
                <a:latin typeface="Calibri"/>
                <a:ea typeface="Calibri"/>
                <a:cs typeface="Calibri"/>
                <a:sym typeface="Calibri"/>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12" name="Google Shape;12;p15"/>
          <p:cNvSpPr txBox="1">
            <a:spLocks noGrp="1"/>
          </p:cNvSpPr>
          <p:nvPr>
            <p:ph type="title"/>
          </p:nvPr>
        </p:nvSpPr>
        <p:spPr>
          <a:xfrm>
            <a:off x="267890" y="1293624"/>
            <a:ext cx="8638324" cy="104268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0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dirty="0"/>
          </a:p>
        </p:txBody>
      </p:sp>
      <p:sp>
        <p:nvSpPr>
          <p:cNvPr id="2" name="Date Placeholder 1">
            <a:extLst>
              <a:ext uri="{FF2B5EF4-FFF2-40B4-BE49-F238E27FC236}">
                <a16:creationId xmlns:a16="http://schemas.microsoft.com/office/drawing/2014/main" id="{B62F83B2-0DA5-7D10-B3BB-E2E6954CB0A7}"/>
              </a:ext>
            </a:extLst>
          </p:cNvPr>
          <p:cNvSpPr>
            <a:spLocks noGrp="1"/>
          </p:cNvSpPr>
          <p:nvPr>
            <p:ph type="dt" sz="half" idx="10"/>
          </p:nvPr>
        </p:nvSpPr>
        <p:spPr/>
        <p:txBody>
          <a:bodyPr/>
          <a:lstStyle/>
          <a:p>
            <a:fld id="{DD9B706D-70D8-43E1-B805-53501C39C358}" type="datetimeFigureOut">
              <a:rPr lang="en-US" smtClean="0"/>
              <a:t>11/13/2024</a:t>
            </a:fld>
            <a:endParaRPr lang="en-US" dirty="0"/>
          </a:p>
        </p:txBody>
      </p:sp>
      <p:sp>
        <p:nvSpPr>
          <p:cNvPr id="3" name="Footer Placeholder 2">
            <a:extLst>
              <a:ext uri="{FF2B5EF4-FFF2-40B4-BE49-F238E27FC236}">
                <a16:creationId xmlns:a16="http://schemas.microsoft.com/office/drawing/2014/main" id="{7180D5FB-17DF-3263-FB19-393A49AE223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8820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F3FC-35DA-8684-5B5D-932B043CCD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70C0D7-BDA4-73C7-5642-32FDDA62EB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BC4C6F-4107-DCCA-6BDD-E1B48D9F135E}"/>
              </a:ext>
            </a:extLst>
          </p:cNvPr>
          <p:cNvSpPr>
            <a:spLocks noGrp="1"/>
          </p:cNvSpPr>
          <p:nvPr>
            <p:ph type="dt" sz="half" idx="10"/>
          </p:nvPr>
        </p:nvSpPr>
        <p:spPr/>
        <p:txBody>
          <a:bodyPr/>
          <a:lstStyle/>
          <a:p>
            <a:fld id="{2CAAB2F7-B63C-4C15-B713-BF4BF16DA49C}" type="datetimeFigureOut">
              <a:rPr lang="en-US" smtClean="0"/>
              <a:t>11/13/2024</a:t>
            </a:fld>
            <a:endParaRPr lang="en-US"/>
          </a:p>
        </p:txBody>
      </p:sp>
      <p:sp>
        <p:nvSpPr>
          <p:cNvPr id="5" name="Footer Placeholder 4">
            <a:extLst>
              <a:ext uri="{FF2B5EF4-FFF2-40B4-BE49-F238E27FC236}">
                <a16:creationId xmlns:a16="http://schemas.microsoft.com/office/drawing/2014/main" id="{CE7D3921-0BF5-D4AF-A8DB-B5243A377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B500B-4A0F-974D-7209-8A0781302BCA}"/>
              </a:ext>
            </a:extLst>
          </p:cNvPr>
          <p:cNvSpPr>
            <a:spLocks noGrp="1"/>
          </p:cNvSpPr>
          <p:nvPr>
            <p:ph type="sldNum" sz="quarter" idx="12"/>
          </p:nvPr>
        </p:nvSpPr>
        <p:spPr/>
        <p:txBody>
          <a:bodyPr/>
          <a:lstStyle/>
          <a:p>
            <a:fld id="{817C433E-5D68-4120-A0AC-DE2488A1DA5C}" type="slidenum">
              <a:rPr lang="en-US" smtClean="0"/>
              <a:t>‹#›</a:t>
            </a:fld>
            <a:endParaRPr lang="en-US"/>
          </a:p>
        </p:txBody>
      </p:sp>
    </p:spTree>
    <p:extLst>
      <p:ext uri="{BB962C8B-B14F-4D97-AF65-F5344CB8AC3E}">
        <p14:creationId xmlns:p14="http://schemas.microsoft.com/office/powerpoint/2010/main" val="2519313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07BEC-0791-E3ED-7ADF-FC02C84E68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FD54C9-1F1B-5478-B67C-0D79E248C6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CF7719-3AFF-C80C-5DAE-D804BF3BF7E0}"/>
              </a:ext>
            </a:extLst>
          </p:cNvPr>
          <p:cNvSpPr>
            <a:spLocks noGrp="1"/>
          </p:cNvSpPr>
          <p:nvPr>
            <p:ph type="dt" sz="half" idx="10"/>
          </p:nvPr>
        </p:nvSpPr>
        <p:spPr/>
        <p:txBody>
          <a:bodyPr/>
          <a:lstStyle/>
          <a:p>
            <a:fld id="{2CAAB2F7-B63C-4C15-B713-BF4BF16DA49C}" type="datetimeFigureOut">
              <a:rPr lang="en-US" smtClean="0"/>
              <a:t>11/13/2024</a:t>
            </a:fld>
            <a:endParaRPr lang="en-US"/>
          </a:p>
        </p:txBody>
      </p:sp>
      <p:sp>
        <p:nvSpPr>
          <p:cNvPr id="5" name="Footer Placeholder 4">
            <a:extLst>
              <a:ext uri="{FF2B5EF4-FFF2-40B4-BE49-F238E27FC236}">
                <a16:creationId xmlns:a16="http://schemas.microsoft.com/office/drawing/2014/main" id="{A32D1E1E-AF9C-771E-F5FA-473337168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6E8143-754D-3AFF-349C-E3A0EF31AE0E}"/>
              </a:ext>
            </a:extLst>
          </p:cNvPr>
          <p:cNvSpPr>
            <a:spLocks noGrp="1"/>
          </p:cNvSpPr>
          <p:nvPr>
            <p:ph type="sldNum" sz="quarter" idx="12"/>
          </p:nvPr>
        </p:nvSpPr>
        <p:spPr/>
        <p:txBody>
          <a:bodyPr/>
          <a:lstStyle/>
          <a:p>
            <a:fld id="{817C433E-5D68-4120-A0AC-DE2488A1DA5C}" type="slidenum">
              <a:rPr lang="en-US" smtClean="0"/>
              <a:t>‹#›</a:t>
            </a:fld>
            <a:endParaRPr lang="en-US"/>
          </a:p>
        </p:txBody>
      </p:sp>
    </p:spTree>
    <p:extLst>
      <p:ext uri="{BB962C8B-B14F-4D97-AF65-F5344CB8AC3E}">
        <p14:creationId xmlns:p14="http://schemas.microsoft.com/office/powerpoint/2010/main" val="2542178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FA2AA-0597-45D5-52D0-9B5FE72A21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65A487-1C7F-B84D-5E45-713ED50576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70C6E8-E6D8-4FF5-1DA0-657EBD288B71}"/>
              </a:ext>
            </a:extLst>
          </p:cNvPr>
          <p:cNvSpPr>
            <a:spLocks noGrp="1"/>
          </p:cNvSpPr>
          <p:nvPr>
            <p:ph type="dt" sz="half" idx="10"/>
          </p:nvPr>
        </p:nvSpPr>
        <p:spPr/>
        <p:txBody>
          <a:bodyPr/>
          <a:lstStyle/>
          <a:p>
            <a:fld id="{2CAAB2F7-B63C-4C15-B713-BF4BF16DA49C}" type="datetimeFigureOut">
              <a:rPr lang="en-US" smtClean="0"/>
              <a:t>11/13/2024</a:t>
            </a:fld>
            <a:endParaRPr lang="en-US"/>
          </a:p>
        </p:txBody>
      </p:sp>
      <p:sp>
        <p:nvSpPr>
          <p:cNvPr id="5" name="Footer Placeholder 4">
            <a:extLst>
              <a:ext uri="{FF2B5EF4-FFF2-40B4-BE49-F238E27FC236}">
                <a16:creationId xmlns:a16="http://schemas.microsoft.com/office/drawing/2014/main" id="{8C2BB4CE-990C-32B0-AE15-AAA3175B35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3E6992-0DB2-839D-27F7-257FCD3E9762}"/>
              </a:ext>
            </a:extLst>
          </p:cNvPr>
          <p:cNvSpPr>
            <a:spLocks noGrp="1"/>
          </p:cNvSpPr>
          <p:nvPr>
            <p:ph type="sldNum" sz="quarter" idx="12"/>
          </p:nvPr>
        </p:nvSpPr>
        <p:spPr/>
        <p:txBody>
          <a:bodyPr/>
          <a:lstStyle/>
          <a:p>
            <a:fld id="{817C433E-5D68-4120-A0AC-DE2488A1DA5C}" type="slidenum">
              <a:rPr lang="en-US" smtClean="0"/>
              <a:t>‹#›</a:t>
            </a:fld>
            <a:endParaRPr lang="en-US"/>
          </a:p>
        </p:txBody>
      </p:sp>
    </p:spTree>
    <p:extLst>
      <p:ext uri="{BB962C8B-B14F-4D97-AF65-F5344CB8AC3E}">
        <p14:creationId xmlns:p14="http://schemas.microsoft.com/office/powerpoint/2010/main" val="2965066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CD94E-9DE8-3CB3-E21E-E8068EDD01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B4A3C6-A188-BA10-7F96-D07DDAD465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DD0829-D6D5-2E79-0A62-7B3701D6BF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1310A2-6D75-98C1-448D-44BE04CCA93E}"/>
              </a:ext>
            </a:extLst>
          </p:cNvPr>
          <p:cNvSpPr>
            <a:spLocks noGrp="1"/>
          </p:cNvSpPr>
          <p:nvPr>
            <p:ph type="dt" sz="half" idx="10"/>
          </p:nvPr>
        </p:nvSpPr>
        <p:spPr/>
        <p:txBody>
          <a:bodyPr/>
          <a:lstStyle/>
          <a:p>
            <a:fld id="{2CAAB2F7-B63C-4C15-B713-BF4BF16DA49C}" type="datetimeFigureOut">
              <a:rPr lang="en-US" smtClean="0"/>
              <a:t>11/13/2024</a:t>
            </a:fld>
            <a:endParaRPr lang="en-US"/>
          </a:p>
        </p:txBody>
      </p:sp>
      <p:sp>
        <p:nvSpPr>
          <p:cNvPr id="6" name="Footer Placeholder 5">
            <a:extLst>
              <a:ext uri="{FF2B5EF4-FFF2-40B4-BE49-F238E27FC236}">
                <a16:creationId xmlns:a16="http://schemas.microsoft.com/office/drawing/2014/main" id="{DBC262B6-DF9C-03C3-E2D7-8639565659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511C4D-CA6F-095E-35A5-25EFF0F45A81}"/>
              </a:ext>
            </a:extLst>
          </p:cNvPr>
          <p:cNvSpPr>
            <a:spLocks noGrp="1"/>
          </p:cNvSpPr>
          <p:nvPr>
            <p:ph type="sldNum" sz="quarter" idx="12"/>
          </p:nvPr>
        </p:nvSpPr>
        <p:spPr/>
        <p:txBody>
          <a:bodyPr/>
          <a:lstStyle/>
          <a:p>
            <a:fld id="{817C433E-5D68-4120-A0AC-DE2488A1DA5C}" type="slidenum">
              <a:rPr lang="en-US" smtClean="0"/>
              <a:t>‹#›</a:t>
            </a:fld>
            <a:endParaRPr lang="en-US"/>
          </a:p>
        </p:txBody>
      </p:sp>
    </p:spTree>
    <p:extLst>
      <p:ext uri="{BB962C8B-B14F-4D97-AF65-F5344CB8AC3E}">
        <p14:creationId xmlns:p14="http://schemas.microsoft.com/office/powerpoint/2010/main" val="786024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B21CB-2D1F-9051-E395-BD2E5B3DA7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AD3A9-B56A-9F7E-A05E-136A91927C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7EC5E6-958C-C940-BDCE-CB0386F720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E451FD-CE4E-667E-6B9C-14307E1587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071D75-B694-2D0E-9E27-2CD459C2A7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8E2E6F-D35B-18F5-F10B-00703D07B413}"/>
              </a:ext>
            </a:extLst>
          </p:cNvPr>
          <p:cNvSpPr>
            <a:spLocks noGrp="1"/>
          </p:cNvSpPr>
          <p:nvPr>
            <p:ph type="dt" sz="half" idx="10"/>
          </p:nvPr>
        </p:nvSpPr>
        <p:spPr/>
        <p:txBody>
          <a:bodyPr/>
          <a:lstStyle/>
          <a:p>
            <a:fld id="{2CAAB2F7-B63C-4C15-B713-BF4BF16DA49C}" type="datetimeFigureOut">
              <a:rPr lang="en-US" smtClean="0"/>
              <a:t>11/13/2024</a:t>
            </a:fld>
            <a:endParaRPr lang="en-US"/>
          </a:p>
        </p:txBody>
      </p:sp>
      <p:sp>
        <p:nvSpPr>
          <p:cNvPr id="8" name="Footer Placeholder 7">
            <a:extLst>
              <a:ext uri="{FF2B5EF4-FFF2-40B4-BE49-F238E27FC236}">
                <a16:creationId xmlns:a16="http://schemas.microsoft.com/office/drawing/2014/main" id="{6FA76252-4E86-51D2-75F7-B83C458E53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8F7387-231A-81E5-8223-BF947C25FB2A}"/>
              </a:ext>
            </a:extLst>
          </p:cNvPr>
          <p:cNvSpPr>
            <a:spLocks noGrp="1"/>
          </p:cNvSpPr>
          <p:nvPr>
            <p:ph type="sldNum" sz="quarter" idx="12"/>
          </p:nvPr>
        </p:nvSpPr>
        <p:spPr/>
        <p:txBody>
          <a:bodyPr/>
          <a:lstStyle/>
          <a:p>
            <a:fld id="{817C433E-5D68-4120-A0AC-DE2488A1DA5C}" type="slidenum">
              <a:rPr lang="en-US" smtClean="0"/>
              <a:t>‹#›</a:t>
            </a:fld>
            <a:endParaRPr lang="en-US"/>
          </a:p>
        </p:txBody>
      </p:sp>
    </p:spTree>
    <p:extLst>
      <p:ext uri="{BB962C8B-B14F-4D97-AF65-F5344CB8AC3E}">
        <p14:creationId xmlns:p14="http://schemas.microsoft.com/office/powerpoint/2010/main" val="4122823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FC0DB9-3537-4063-85FD-EC3F0B2CE8FC}"/>
              </a:ext>
            </a:extLst>
          </p:cNvPr>
          <p:cNvSpPr>
            <a:spLocks noGrp="1"/>
          </p:cNvSpPr>
          <p:nvPr>
            <p:ph idx="1"/>
          </p:nvPr>
        </p:nvSpPr>
        <p:spPr/>
        <p:txBody>
          <a:bodyPr/>
          <a:lstStyle>
            <a:lvl1pPr>
              <a:defRPr sz="2500"/>
            </a:lvl1pPr>
            <a:lvl2pPr>
              <a:defRPr sz="2300"/>
            </a:lvl2pPr>
            <a:lvl3pPr>
              <a:defRPr sz="2100"/>
            </a:lvl3pPr>
          </a:lstStyle>
          <a:p>
            <a:pPr lvl="0"/>
            <a:r>
              <a:rPr lang="en-US" dirty="0"/>
              <a:t>Click to edit Master text styles</a:t>
            </a:r>
          </a:p>
          <a:p>
            <a:pPr lvl="1"/>
            <a:r>
              <a:rPr lang="en-US" dirty="0"/>
              <a:t>Second level</a:t>
            </a:r>
          </a:p>
          <a:p>
            <a:pPr lvl="2"/>
            <a:r>
              <a:rPr lang="en-US" dirty="0"/>
              <a:t>Third level</a:t>
            </a:r>
          </a:p>
        </p:txBody>
      </p:sp>
      <p:sp>
        <p:nvSpPr>
          <p:cNvPr id="8" name="Title 7">
            <a:extLst>
              <a:ext uri="{FF2B5EF4-FFF2-40B4-BE49-F238E27FC236}">
                <a16:creationId xmlns:a16="http://schemas.microsoft.com/office/drawing/2014/main" id="{30E38548-1067-A3C4-0E66-9F3A9F46BF36}"/>
              </a:ext>
            </a:extLst>
          </p:cNvPr>
          <p:cNvSpPr>
            <a:spLocks noGrp="1"/>
          </p:cNvSpPr>
          <p:nvPr>
            <p:ph type="title"/>
          </p:nvPr>
        </p:nvSpPr>
        <p:spPr/>
        <p:txBody>
          <a:bodyPr/>
          <a:lstStyle/>
          <a:p>
            <a:r>
              <a:rPr lang="en-US" dirty="0"/>
              <a:t>Click to edit Master title style</a:t>
            </a:r>
          </a:p>
        </p:txBody>
      </p:sp>
      <p:sp>
        <p:nvSpPr>
          <p:cNvPr id="9" name="Date Placeholder 8">
            <a:extLst>
              <a:ext uri="{FF2B5EF4-FFF2-40B4-BE49-F238E27FC236}">
                <a16:creationId xmlns:a16="http://schemas.microsoft.com/office/drawing/2014/main" id="{E1F0405A-7B7E-C4E1-A9CF-2035925681FC}"/>
              </a:ext>
            </a:extLst>
          </p:cNvPr>
          <p:cNvSpPr>
            <a:spLocks noGrp="1"/>
          </p:cNvSpPr>
          <p:nvPr>
            <p:ph type="dt" sz="half" idx="10"/>
          </p:nvPr>
        </p:nvSpPr>
        <p:spPr/>
        <p:txBody>
          <a:bodyPr/>
          <a:lstStyle/>
          <a:p>
            <a:fld id="{DD9B706D-70D8-43E1-B805-53501C39C358}" type="datetimeFigureOut">
              <a:rPr lang="en-US" smtClean="0"/>
              <a:t>11/13/2024</a:t>
            </a:fld>
            <a:endParaRPr lang="en-US" dirty="0"/>
          </a:p>
        </p:txBody>
      </p:sp>
      <p:sp>
        <p:nvSpPr>
          <p:cNvPr id="10" name="Footer Placeholder 9">
            <a:extLst>
              <a:ext uri="{FF2B5EF4-FFF2-40B4-BE49-F238E27FC236}">
                <a16:creationId xmlns:a16="http://schemas.microsoft.com/office/drawing/2014/main" id="{AB517391-C3D7-17E5-B008-2389B401408F}"/>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5D1A99E5-AA52-16D5-5CA5-4A9B609530A4}"/>
              </a:ext>
            </a:extLst>
          </p:cNvPr>
          <p:cNvSpPr>
            <a:spLocks noGrp="1"/>
          </p:cNvSpPr>
          <p:nvPr>
            <p:ph type="sldNum" sz="quarter" idx="12"/>
          </p:nvPr>
        </p:nvSpPr>
        <p:spPr/>
        <p:txBody>
          <a:bodyPr/>
          <a:lstStyle/>
          <a:p>
            <a:fld id="{4F8A71A4-4EAB-4E69-B0D4-21597B568EF1}" type="slidenum">
              <a:rPr lang="en-US" smtClean="0"/>
              <a:t>‹#›</a:t>
            </a:fld>
            <a:endParaRPr lang="en-US" dirty="0"/>
          </a:p>
        </p:txBody>
      </p:sp>
    </p:spTree>
    <p:extLst>
      <p:ext uri="{BB962C8B-B14F-4D97-AF65-F5344CB8AC3E}">
        <p14:creationId xmlns:p14="http://schemas.microsoft.com/office/powerpoint/2010/main" val="4049473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A6D96-1CC6-5F3B-623F-FE944C4D28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6941E9-CAAB-6DEB-D5BB-FFF18C0465FA}"/>
              </a:ext>
            </a:extLst>
          </p:cNvPr>
          <p:cNvSpPr>
            <a:spLocks noGrp="1"/>
          </p:cNvSpPr>
          <p:nvPr>
            <p:ph type="dt" sz="half" idx="10"/>
          </p:nvPr>
        </p:nvSpPr>
        <p:spPr/>
        <p:txBody>
          <a:bodyPr/>
          <a:lstStyle/>
          <a:p>
            <a:fld id="{2CAAB2F7-B63C-4C15-B713-BF4BF16DA49C}" type="datetimeFigureOut">
              <a:rPr lang="en-US" smtClean="0"/>
              <a:t>11/13/2024</a:t>
            </a:fld>
            <a:endParaRPr lang="en-US"/>
          </a:p>
        </p:txBody>
      </p:sp>
      <p:sp>
        <p:nvSpPr>
          <p:cNvPr id="4" name="Footer Placeholder 3">
            <a:extLst>
              <a:ext uri="{FF2B5EF4-FFF2-40B4-BE49-F238E27FC236}">
                <a16:creationId xmlns:a16="http://schemas.microsoft.com/office/drawing/2014/main" id="{9C356DB2-41C3-A773-D32D-7F594E9B0E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24CBC6-7E16-6036-BC6F-45F634FA6421}"/>
              </a:ext>
            </a:extLst>
          </p:cNvPr>
          <p:cNvSpPr>
            <a:spLocks noGrp="1"/>
          </p:cNvSpPr>
          <p:nvPr>
            <p:ph type="sldNum" sz="quarter" idx="12"/>
          </p:nvPr>
        </p:nvSpPr>
        <p:spPr/>
        <p:txBody>
          <a:bodyPr/>
          <a:lstStyle/>
          <a:p>
            <a:fld id="{817C433E-5D68-4120-A0AC-DE2488A1DA5C}" type="slidenum">
              <a:rPr lang="en-US" smtClean="0"/>
              <a:t>‹#›</a:t>
            </a:fld>
            <a:endParaRPr lang="en-US"/>
          </a:p>
        </p:txBody>
      </p:sp>
    </p:spTree>
    <p:extLst>
      <p:ext uri="{BB962C8B-B14F-4D97-AF65-F5344CB8AC3E}">
        <p14:creationId xmlns:p14="http://schemas.microsoft.com/office/powerpoint/2010/main" val="1089824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ED727B-A85F-8B07-D506-5ECBA3DF5602}"/>
              </a:ext>
            </a:extLst>
          </p:cNvPr>
          <p:cNvSpPr>
            <a:spLocks noGrp="1"/>
          </p:cNvSpPr>
          <p:nvPr>
            <p:ph type="dt" sz="half" idx="10"/>
          </p:nvPr>
        </p:nvSpPr>
        <p:spPr/>
        <p:txBody>
          <a:bodyPr/>
          <a:lstStyle/>
          <a:p>
            <a:fld id="{2CAAB2F7-B63C-4C15-B713-BF4BF16DA49C}" type="datetimeFigureOut">
              <a:rPr lang="en-US" smtClean="0"/>
              <a:t>11/13/2024</a:t>
            </a:fld>
            <a:endParaRPr lang="en-US"/>
          </a:p>
        </p:txBody>
      </p:sp>
      <p:sp>
        <p:nvSpPr>
          <p:cNvPr id="3" name="Footer Placeholder 2">
            <a:extLst>
              <a:ext uri="{FF2B5EF4-FFF2-40B4-BE49-F238E27FC236}">
                <a16:creationId xmlns:a16="http://schemas.microsoft.com/office/drawing/2014/main" id="{3F8657E2-6A6B-4008-08DB-4F0C3314AB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E7A54E-B76C-FFB4-6C40-C213E451D701}"/>
              </a:ext>
            </a:extLst>
          </p:cNvPr>
          <p:cNvSpPr>
            <a:spLocks noGrp="1"/>
          </p:cNvSpPr>
          <p:nvPr>
            <p:ph type="sldNum" sz="quarter" idx="12"/>
          </p:nvPr>
        </p:nvSpPr>
        <p:spPr/>
        <p:txBody>
          <a:bodyPr/>
          <a:lstStyle/>
          <a:p>
            <a:fld id="{817C433E-5D68-4120-A0AC-DE2488A1DA5C}" type="slidenum">
              <a:rPr lang="en-US" smtClean="0"/>
              <a:t>‹#›</a:t>
            </a:fld>
            <a:endParaRPr lang="en-US"/>
          </a:p>
        </p:txBody>
      </p:sp>
    </p:spTree>
    <p:extLst>
      <p:ext uri="{BB962C8B-B14F-4D97-AF65-F5344CB8AC3E}">
        <p14:creationId xmlns:p14="http://schemas.microsoft.com/office/powerpoint/2010/main" val="2978222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8523F-2150-981B-15F2-85D65A2FC2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CB82C4-F4B7-7380-DA87-415B59F65B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C617B0-14BB-9DC9-D78E-1382559596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8EBA21-46F5-B207-EB2A-EB110BA76D11}"/>
              </a:ext>
            </a:extLst>
          </p:cNvPr>
          <p:cNvSpPr>
            <a:spLocks noGrp="1"/>
          </p:cNvSpPr>
          <p:nvPr>
            <p:ph type="dt" sz="half" idx="10"/>
          </p:nvPr>
        </p:nvSpPr>
        <p:spPr/>
        <p:txBody>
          <a:bodyPr/>
          <a:lstStyle/>
          <a:p>
            <a:fld id="{2CAAB2F7-B63C-4C15-B713-BF4BF16DA49C}" type="datetimeFigureOut">
              <a:rPr lang="en-US" smtClean="0"/>
              <a:t>11/13/2024</a:t>
            </a:fld>
            <a:endParaRPr lang="en-US"/>
          </a:p>
        </p:txBody>
      </p:sp>
      <p:sp>
        <p:nvSpPr>
          <p:cNvPr id="6" name="Footer Placeholder 5">
            <a:extLst>
              <a:ext uri="{FF2B5EF4-FFF2-40B4-BE49-F238E27FC236}">
                <a16:creationId xmlns:a16="http://schemas.microsoft.com/office/drawing/2014/main" id="{00D0D4D3-90FF-5164-086C-B08922690B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3280A6-76DA-ADEB-2CA7-0BE90645C4CC}"/>
              </a:ext>
            </a:extLst>
          </p:cNvPr>
          <p:cNvSpPr>
            <a:spLocks noGrp="1"/>
          </p:cNvSpPr>
          <p:nvPr>
            <p:ph type="sldNum" sz="quarter" idx="12"/>
          </p:nvPr>
        </p:nvSpPr>
        <p:spPr/>
        <p:txBody>
          <a:bodyPr/>
          <a:lstStyle/>
          <a:p>
            <a:fld id="{817C433E-5D68-4120-A0AC-DE2488A1DA5C}" type="slidenum">
              <a:rPr lang="en-US" smtClean="0"/>
              <a:t>‹#›</a:t>
            </a:fld>
            <a:endParaRPr lang="en-US"/>
          </a:p>
        </p:txBody>
      </p:sp>
    </p:spTree>
    <p:extLst>
      <p:ext uri="{BB962C8B-B14F-4D97-AF65-F5344CB8AC3E}">
        <p14:creationId xmlns:p14="http://schemas.microsoft.com/office/powerpoint/2010/main" val="3041055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1FE3C-9FDB-BF38-1457-A6370BF33F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9DC3EF-FD42-31E4-3EEE-0C8CCD9470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3E0C1A-1EB8-4839-794D-6A4241F88C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41A9E8-1170-DDAC-6B54-AA3ED383F878}"/>
              </a:ext>
            </a:extLst>
          </p:cNvPr>
          <p:cNvSpPr>
            <a:spLocks noGrp="1"/>
          </p:cNvSpPr>
          <p:nvPr>
            <p:ph type="dt" sz="half" idx="10"/>
          </p:nvPr>
        </p:nvSpPr>
        <p:spPr/>
        <p:txBody>
          <a:bodyPr/>
          <a:lstStyle/>
          <a:p>
            <a:fld id="{2CAAB2F7-B63C-4C15-B713-BF4BF16DA49C}" type="datetimeFigureOut">
              <a:rPr lang="en-US" smtClean="0"/>
              <a:t>11/13/2024</a:t>
            </a:fld>
            <a:endParaRPr lang="en-US"/>
          </a:p>
        </p:txBody>
      </p:sp>
      <p:sp>
        <p:nvSpPr>
          <p:cNvPr id="6" name="Footer Placeholder 5">
            <a:extLst>
              <a:ext uri="{FF2B5EF4-FFF2-40B4-BE49-F238E27FC236}">
                <a16:creationId xmlns:a16="http://schemas.microsoft.com/office/drawing/2014/main" id="{EC2F42FF-1804-927B-C3AD-0BBBEBA724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BE8A78-C3B0-D690-30D0-AD2D08B94136}"/>
              </a:ext>
            </a:extLst>
          </p:cNvPr>
          <p:cNvSpPr>
            <a:spLocks noGrp="1"/>
          </p:cNvSpPr>
          <p:nvPr>
            <p:ph type="sldNum" sz="quarter" idx="12"/>
          </p:nvPr>
        </p:nvSpPr>
        <p:spPr/>
        <p:txBody>
          <a:bodyPr/>
          <a:lstStyle/>
          <a:p>
            <a:fld id="{817C433E-5D68-4120-A0AC-DE2488A1DA5C}" type="slidenum">
              <a:rPr lang="en-US" smtClean="0"/>
              <a:t>‹#›</a:t>
            </a:fld>
            <a:endParaRPr lang="en-US"/>
          </a:p>
        </p:txBody>
      </p:sp>
    </p:spTree>
    <p:extLst>
      <p:ext uri="{BB962C8B-B14F-4D97-AF65-F5344CB8AC3E}">
        <p14:creationId xmlns:p14="http://schemas.microsoft.com/office/powerpoint/2010/main" val="1000018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E8206-EB07-7E2F-A820-0FC2AC63DB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B5425D-5C62-EDCE-D48C-95F4FD0136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D5D1AA-C4EF-00B8-ED48-F89013274DD9}"/>
              </a:ext>
            </a:extLst>
          </p:cNvPr>
          <p:cNvSpPr>
            <a:spLocks noGrp="1"/>
          </p:cNvSpPr>
          <p:nvPr>
            <p:ph type="dt" sz="half" idx="10"/>
          </p:nvPr>
        </p:nvSpPr>
        <p:spPr/>
        <p:txBody>
          <a:bodyPr/>
          <a:lstStyle/>
          <a:p>
            <a:fld id="{2CAAB2F7-B63C-4C15-B713-BF4BF16DA49C}" type="datetimeFigureOut">
              <a:rPr lang="en-US" smtClean="0"/>
              <a:t>11/13/2024</a:t>
            </a:fld>
            <a:endParaRPr lang="en-US"/>
          </a:p>
        </p:txBody>
      </p:sp>
      <p:sp>
        <p:nvSpPr>
          <p:cNvPr id="5" name="Footer Placeholder 4">
            <a:extLst>
              <a:ext uri="{FF2B5EF4-FFF2-40B4-BE49-F238E27FC236}">
                <a16:creationId xmlns:a16="http://schemas.microsoft.com/office/drawing/2014/main" id="{FF0C50CF-5584-FAA0-EFF6-28D3CE55A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AB8DE-09B5-C9B0-9ADC-59E585563AAA}"/>
              </a:ext>
            </a:extLst>
          </p:cNvPr>
          <p:cNvSpPr>
            <a:spLocks noGrp="1"/>
          </p:cNvSpPr>
          <p:nvPr>
            <p:ph type="sldNum" sz="quarter" idx="12"/>
          </p:nvPr>
        </p:nvSpPr>
        <p:spPr/>
        <p:txBody>
          <a:bodyPr/>
          <a:lstStyle/>
          <a:p>
            <a:fld id="{817C433E-5D68-4120-A0AC-DE2488A1DA5C}" type="slidenum">
              <a:rPr lang="en-US" smtClean="0"/>
              <a:t>‹#›</a:t>
            </a:fld>
            <a:endParaRPr lang="en-US"/>
          </a:p>
        </p:txBody>
      </p:sp>
    </p:spTree>
    <p:extLst>
      <p:ext uri="{BB962C8B-B14F-4D97-AF65-F5344CB8AC3E}">
        <p14:creationId xmlns:p14="http://schemas.microsoft.com/office/powerpoint/2010/main" val="1976706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D16AD2-FAE6-2B69-0F13-CC6538C8BD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7F806B-CD98-E193-E7A9-1A7A504B31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E50F81-0AE4-4E60-B51B-F95A23F7558F}"/>
              </a:ext>
            </a:extLst>
          </p:cNvPr>
          <p:cNvSpPr>
            <a:spLocks noGrp="1"/>
          </p:cNvSpPr>
          <p:nvPr>
            <p:ph type="dt" sz="half" idx="10"/>
          </p:nvPr>
        </p:nvSpPr>
        <p:spPr/>
        <p:txBody>
          <a:bodyPr/>
          <a:lstStyle/>
          <a:p>
            <a:fld id="{2CAAB2F7-B63C-4C15-B713-BF4BF16DA49C}" type="datetimeFigureOut">
              <a:rPr lang="en-US" smtClean="0"/>
              <a:t>11/13/2024</a:t>
            </a:fld>
            <a:endParaRPr lang="en-US"/>
          </a:p>
        </p:txBody>
      </p:sp>
      <p:sp>
        <p:nvSpPr>
          <p:cNvPr id="5" name="Footer Placeholder 4">
            <a:extLst>
              <a:ext uri="{FF2B5EF4-FFF2-40B4-BE49-F238E27FC236}">
                <a16:creationId xmlns:a16="http://schemas.microsoft.com/office/drawing/2014/main" id="{B18EBF8A-A3B0-E4F6-50A4-F69059F50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FA30EB-AA77-46BC-D5BA-543310AB8FDC}"/>
              </a:ext>
            </a:extLst>
          </p:cNvPr>
          <p:cNvSpPr>
            <a:spLocks noGrp="1"/>
          </p:cNvSpPr>
          <p:nvPr>
            <p:ph type="sldNum" sz="quarter" idx="12"/>
          </p:nvPr>
        </p:nvSpPr>
        <p:spPr/>
        <p:txBody>
          <a:bodyPr/>
          <a:lstStyle/>
          <a:p>
            <a:fld id="{817C433E-5D68-4120-A0AC-DE2488A1DA5C}" type="slidenum">
              <a:rPr lang="en-US" smtClean="0"/>
              <a:t>‹#›</a:t>
            </a:fld>
            <a:endParaRPr lang="en-US"/>
          </a:p>
        </p:txBody>
      </p:sp>
    </p:spTree>
    <p:extLst>
      <p:ext uri="{BB962C8B-B14F-4D97-AF65-F5344CB8AC3E}">
        <p14:creationId xmlns:p14="http://schemas.microsoft.com/office/powerpoint/2010/main" val="1870514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age Slide 1" preserve="1">
  <p:cSld name="Page Slide 1">
    <p:spTree>
      <p:nvGrpSpPr>
        <p:cNvPr id="1" name="Shape 10"/>
        <p:cNvGrpSpPr/>
        <p:nvPr/>
      </p:nvGrpSpPr>
      <p:grpSpPr>
        <a:xfrm>
          <a:off x="0" y="0"/>
          <a:ext cx="0" cy="0"/>
          <a:chOff x="0" y="0"/>
          <a:chExt cx="0" cy="0"/>
        </a:xfrm>
      </p:grpSpPr>
      <p:sp>
        <p:nvSpPr>
          <p:cNvPr id="11" name="Google Shape;11;p15"/>
          <p:cNvSpPr txBox="1">
            <a:spLocks noGrp="1"/>
          </p:cNvSpPr>
          <p:nvPr>
            <p:ph type="body" idx="1"/>
          </p:nvPr>
        </p:nvSpPr>
        <p:spPr>
          <a:xfrm>
            <a:off x="267891" y="2445049"/>
            <a:ext cx="8638323" cy="3918807"/>
          </a:xfrm>
          <a:prstGeom prst="rect">
            <a:avLst/>
          </a:prstGeom>
          <a:noFill/>
          <a:ln>
            <a:noFill/>
          </a:ln>
        </p:spPr>
        <p:txBody>
          <a:bodyPr spcFirstLastPara="1" wrap="square" lIns="91425" tIns="45700" rIns="91425" bIns="45700" anchor="t" anchorCtr="0">
            <a:noAutofit/>
          </a:bodyPr>
          <a:lstStyle>
            <a:lvl1pPr marL="609585" marR="0" lvl="0" indent="-575719" algn="l" rtl="0">
              <a:spcBef>
                <a:spcPts val="853"/>
              </a:spcBef>
              <a:spcAft>
                <a:spcPts val="0"/>
              </a:spcAft>
              <a:buClr>
                <a:srgbClr val="9F0830"/>
              </a:buClr>
              <a:buSzPts val="3200"/>
              <a:buFont typeface="Noto Sans Symbols"/>
              <a:buChar char="▪"/>
              <a:defRPr sz="4267" b="0" i="0" u="none" strike="noStrike" cap="none">
                <a:solidFill>
                  <a:srgbClr val="524F4F"/>
                </a:solidFill>
                <a:latin typeface="Calibri"/>
                <a:ea typeface="Calibri"/>
                <a:cs typeface="Calibri"/>
                <a:sym typeface="Calibri"/>
              </a:defRPr>
            </a:lvl1pPr>
            <a:lvl2pPr marL="1219170" marR="0" lvl="1" indent="-541853" algn="l" rtl="0">
              <a:spcBef>
                <a:spcPts val="747"/>
              </a:spcBef>
              <a:spcAft>
                <a:spcPts val="0"/>
              </a:spcAft>
              <a:buClr>
                <a:srgbClr val="9F0830"/>
              </a:buClr>
              <a:buSzPts val="2800"/>
              <a:buFont typeface="Noto Sans Symbols"/>
              <a:buChar char="▪"/>
              <a:defRPr sz="3733" b="0" i="0" u="none" strike="noStrike" cap="none">
                <a:solidFill>
                  <a:srgbClr val="524F4F"/>
                </a:solidFill>
                <a:latin typeface="Calibri"/>
                <a:ea typeface="Calibri"/>
                <a:cs typeface="Calibri"/>
                <a:sym typeface="Calibri"/>
              </a:defRPr>
            </a:lvl2pPr>
            <a:lvl3pPr marL="1828754" marR="0" lvl="2" indent="-507987" algn="l" rtl="0">
              <a:spcBef>
                <a:spcPts val="640"/>
              </a:spcBef>
              <a:spcAft>
                <a:spcPts val="0"/>
              </a:spcAft>
              <a:buClr>
                <a:srgbClr val="9F0830"/>
              </a:buClr>
              <a:buSzPts val="2400"/>
              <a:buFont typeface="Noto Sans Symbols"/>
              <a:buChar char="▪"/>
              <a:defRPr sz="3200" b="0" i="0" u="none" strike="noStrike" cap="none">
                <a:solidFill>
                  <a:srgbClr val="524F4F"/>
                </a:solidFill>
                <a:latin typeface="Calibri"/>
                <a:ea typeface="Calibri"/>
                <a:cs typeface="Calibri"/>
                <a:sym typeface="Calibri"/>
              </a:defRPr>
            </a:lvl3pPr>
            <a:lvl4pPr marL="2438339" marR="0" lvl="3" indent="-474121" algn="l" rtl="0">
              <a:spcBef>
                <a:spcPts val="533"/>
              </a:spcBef>
              <a:spcAft>
                <a:spcPts val="0"/>
              </a:spcAft>
              <a:buClr>
                <a:srgbClr val="9F0830"/>
              </a:buClr>
              <a:buSzPts val="2000"/>
              <a:buFont typeface="Noto Sans Symbols"/>
              <a:buChar char="▪"/>
              <a:defRPr sz="2667" b="0" i="0" u="none" strike="noStrike" cap="none">
                <a:solidFill>
                  <a:srgbClr val="524F4F"/>
                </a:solidFill>
                <a:latin typeface="Calibri"/>
                <a:ea typeface="Calibri"/>
                <a:cs typeface="Calibri"/>
                <a:sym typeface="Calibri"/>
              </a:defRPr>
            </a:lvl4pPr>
            <a:lvl5pPr marL="3047924" marR="0" lvl="4" indent="-474121" algn="l" rtl="0">
              <a:spcBef>
                <a:spcPts val="533"/>
              </a:spcBef>
              <a:spcAft>
                <a:spcPts val="0"/>
              </a:spcAft>
              <a:buClr>
                <a:srgbClr val="9F0830"/>
              </a:buClr>
              <a:buSzPts val="2000"/>
              <a:buFont typeface="Noto Sans Symbols"/>
              <a:buChar char="▪"/>
              <a:defRPr sz="2667" b="0" i="0" u="none" strike="noStrike" cap="none">
                <a:solidFill>
                  <a:srgbClr val="524F4F"/>
                </a:solidFill>
                <a:latin typeface="Calibri"/>
                <a:ea typeface="Calibri"/>
                <a:cs typeface="Calibri"/>
                <a:sym typeface="Calibri"/>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title"/>
          </p:nvPr>
        </p:nvSpPr>
        <p:spPr>
          <a:xfrm>
            <a:off x="267890" y="1293624"/>
            <a:ext cx="8638324" cy="104268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000"/>
              <a:buFont typeface="Calibri"/>
              <a:buNone/>
              <a:defRPr sz="533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spTree>
    <p:extLst>
      <p:ext uri="{BB962C8B-B14F-4D97-AF65-F5344CB8AC3E}">
        <p14:creationId xmlns:p14="http://schemas.microsoft.com/office/powerpoint/2010/main" val="3473010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ference Intro Slide 1" preserve="1">
  <p:cSld name="Conference Intro Slide 1">
    <p:spTree>
      <p:nvGrpSpPr>
        <p:cNvPr id="1" name="Shape 13"/>
        <p:cNvGrpSpPr/>
        <p:nvPr/>
      </p:nvGrpSpPr>
      <p:grpSpPr>
        <a:xfrm>
          <a:off x="0" y="0"/>
          <a:ext cx="0" cy="0"/>
          <a:chOff x="0" y="0"/>
          <a:chExt cx="0" cy="0"/>
        </a:xfrm>
      </p:grpSpPr>
    </p:spTree>
    <p:extLst>
      <p:ext uri="{BB962C8B-B14F-4D97-AF65-F5344CB8AC3E}">
        <p14:creationId xmlns:p14="http://schemas.microsoft.com/office/powerpoint/2010/main" val="2536766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age Slide 4" preserve="1">
  <p:cSld name="Page Slide 4">
    <p:spTree>
      <p:nvGrpSpPr>
        <p:cNvPr id="1" name="Shape 14"/>
        <p:cNvGrpSpPr/>
        <p:nvPr/>
      </p:nvGrpSpPr>
      <p:grpSpPr>
        <a:xfrm>
          <a:off x="0" y="0"/>
          <a:ext cx="0" cy="0"/>
          <a:chOff x="0" y="0"/>
          <a:chExt cx="0" cy="0"/>
        </a:xfrm>
      </p:grpSpPr>
      <p:sp>
        <p:nvSpPr>
          <p:cNvPr id="15" name="Google Shape;15;p17"/>
          <p:cNvSpPr txBox="1">
            <a:spLocks noGrp="1"/>
          </p:cNvSpPr>
          <p:nvPr>
            <p:ph type="body" idx="1"/>
          </p:nvPr>
        </p:nvSpPr>
        <p:spPr>
          <a:xfrm>
            <a:off x="267891" y="1567594"/>
            <a:ext cx="11554655" cy="4177425"/>
          </a:xfrm>
          <a:prstGeom prst="rect">
            <a:avLst/>
          </a:prstGeom>
          <a:noFill/>
          <a:ln>
            <a:noFill/>
          </a:ln>
        </p:spPr>
        <p:txBody>
          <a:bodyPr spcFirstLastPara="1" wrap="square" lIns="91425" tIns="45700" rIns="91425" bIns="45700" anchor="t" anchorCtr="0">
            <a:noAutofit/>
          </a:bodyPr>
          <a:lstStyle>
            <a:lvl1pPr marL="609585" marR="0" lvl="0" indent="-575719" algn="l" rtl="0">
              <a:spcBef>
                <a:spcPts val="853"/>
              </a:spcBef>
              <a:spcAft>
                <a:spcPts val="0"/>
              </a:spcAft>
              <a:buClr>
                <a:srgbClr val="9F0830"/>
              </a:buClr>
              <a:buSzPts val="3200"/>
              <a:buFont typeface="Noto Sans Symbols"/>
              <a:buChar char="▪"/>
              <a:defRPr sz="4267" b="0" i="0" u="none" strike="noStrike" cap="none">
                <a:solidFill>
                  <a:srgbClr val="524F4F"/>
                </a:solidFill>
                <a:latin typeface="Calibri"/>
                <a:ea typeface="Calibri"/>
                <a:cs typeface="Calibri"/>
                <a:sym typeface="Calibri"/>
              </a:defRPr>
            </a:lvl1pPr>
            <a:lvl2pPr marL="1219170" marR="0" lvl="1" indent="-541853" algn="l" rtl="0">
              <a:spcBef>
                <a:spcPts val="747"/>
              </a:spcBef>
              <a:spcAft>
                <a:spcPts val="0"/>
              </a:spcAft>
              <a:buClr>
                <a:srgbClr val="9F0830"/>
              </a:buClr>
              <a:buSzPts val="2800"/>
              <a:buFont typeface="Noto Sans Symbols"/>
              <a:buChar char="▪"/>
              <a:defRPr sz="3733" b="0" i="0" u="none" strike="noStrike" cap="none">
                <a:solidFill>
                  <a:srgbClr val="524F4F"/>
                </a:solidFill>
                <a:latin typeface="Calibri"/>
                <a:ea typeface="Calibri"/>
                <a:cs typeface="Calibri"/>
                <a:sym typeface="Calibri"/>
              </a:defRPr>
            </a:lvl2pPr>
            <a:lvl3pPr marL="1828754" marR="0" lvl="2" indent="-507987" algn="l" rtl="0">
              <a:spcBef>
                <a:spcPts val="640"/>
              </a:spcBef>
              <a:spcAft>
                <a:spcPts val="0"/>
              </a:spcAft>
              <a:buClr>
                <a:srgbClr val="9F0830"/>
              </a:buClr>
              <a:buSzPts val="2400"/>
              <a:buFont typeface="Noto Sans Symbols"/>
              <a:buChar char="▪"/>
              <a:defRPr sz="3200" b="0" i="0" u="none" strike="noStrike" cap="none">
                <a:solidFill>
                  <a:srgbClr val="524F4F"/>
                </a:solidFill>
                <a:latin typeface="Calibri"/>
                <a:ea typeface="Calibri"/>
                <a:cs typeface="Calibri"/>
                <a:sym typeface="Calibri"/>
              </a:defRPr>
            </a:lvl3pPr>
            <a:lvl4pPr marL="2438339" marR="0" lvl="3" indent="-474121" algn="l" rtl="0">
              <a:spcBef>
                <a:spcPts val="533"/>
              </a:spcBef>
              <a:spcAft>
                <a:spcPts val="0"/>
              </a:spcAft>
              <a:buClr>
                <a:srgbClr val="9F0830"/>
              </a:buClr>
              <a:buSzPts val="2000"/>
              <a:buFont typeface="Noto Sans Symbols"/>
              <a:buChar char="▪"/>
              <a:defRPr sz="2667" b="0" i="0" u="none" strike="noStrike" cap="none">
                <a:solidFill>
                  <a:srgbClr val="524F4F"/>
                </a:solidFill>
                <a:latin typeface="Calibri"/>
                <a:ea typeface="Calibri"/>
                <a:cs typeface="Calibri"/>
                <a:sym typeface="Calibri"/>
              </a:defRPr>
            </a:lvl4pPr>
            <a:lvl5pPr marL="3047924" marR="0" lvl="4" indent="-474121" algn="l" rtl="0">
              <a:spcBef>
                <a:spcPts val="533"/>
              </a:spcBef>
              <a:spcAft>
                <a:spcPts val="0"/>
              </a:spcAft>
              <a:buClr>
                <a:srgbClr val="9F0830"/>
              </a:buClr>
              <a:buSzPts val="2000"/>
              <a:buFont typeface="Noto Sans Symbols"/>
              <a:buChar char="▪"/>
              <a:defRPr sz="2667" b="0" i="0" u="none" strike="noStrike" cap="none">
                <a:solidFill>
                  <a:srgbClr val="524F4F"/>
                </a:solidFill>
                <a:latin typeface="Calibri"/>
                <a:ea typeface="Calibri"/>
                <a:cs typeface="Calibri"/>
                <a:sym typeface="Calibri"/>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6" name="Google Shape;16;p17"/>
          <p:cNvSpPr txBox="1">
            <a:spLocks noGrp="1"/>
          </p:cNvSpPr>
          <p:nvPr>
            <p:ph type="title"/>
          </p:nvPr>
        </p:nvSpPr>
        <p:spPr>
          <a:xfrm>
            <a:off x="267891" y="307801"/>
            <a:ext cx="11554656" cy="104268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000"/>
              <a:buFont typeface="Calibri"/>
              <a:buNone/>
              <a:defRPr sz="533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spTree>
    <p:extLst>
      <p:ext uri="{BB962C8B-B14F-4D97-AF65-F5344CB8AC3E}">
        <p14:creationId xmlns:p14="http://schemas.microsoft.com/office/powerpoint/2010/main" val="22692376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age Slide 2" preserve="1">
  <p:cSld name="Page Slide 2">
    <p:spTree>
      <p:nvGrpSpPr>
        <p:cNvPr id="1" name="Shape 17"/>
        <p:cNvGrpSpPr/>
        <p:nvPr/>
      </p:nvGrpSpPr>
      <p:grpSpPr>
        <a:xfrm>
          <a:off x="0" y="0"/>
          <a:ext cx="0" cy="0"/>
          <a:chOff x="0" y="0"/>
          <a:chExt cx="0" cy="0"/>
        </a:xfrm>
      </p:grpSpPr>
      <p:sp>
        <p:nvSpPr>
          <p:cNvPr id="18" name="Google Shape;18;p18"/>
          <p:cNvSpPr txBox="1">
            <a:spLocks noGrp="1"/>
          </p:cNvSpPr>
          <p:nvPr>
            <p:ph type="body" idx="1"/>
          </p:nvPr>
        </p:nvSpPr>
        <p:spPr>
          <a:xfrm>
            <a:off x="267891" y="2445049"/>
            <a:ext cx="8638323" cy="3918807"/>
          </a:xfrm>
          <a:prstGeom prst="rect">
            <a:avLst/>
          </a:prstGeom>
          <a:noFill/>
          <a:ln>
            <a:noFill/>
          </a:ln>
        </p:spPr>
        <p:txBody>
          <a:bodyPr spcFirstLastPara="1" wrap="square" lIns="91425" tIns="45700" rIns="91425" bIns="45700" anchor="t" anchorCtr="0">
            <a:noAutofit/>
          </a:bodyPr>
          <a:lstStyle>
            <a:lvl1pPr marL="609585" marR="0" lvl="0" indent="-575719" algn="l" rtl="0">
              <a:spcBef>
                <a:spcPts val="853"/>
              </a:spcBef>
              <a:spcAft>
                <a:spcPts val="0"/>
              </a:spcAft>
              <a:buClr>
                <a:srgbClr val="9F0830"/>
              </a:buClr>
              <a:buSzPts val="3200"/>
              <a:buFont typeface="Noto Sans Symbols"/>
              <a:buChar char="▪"/>
              <a:defRPr sz="4267" b="0" i="0" u="none" strike="noStrike" cap="none">
                <a:solidFill>
                  <a:srgbClr val="524F4F"/>
                </a:solidFill>
                <a:latin typeface="Calibri"/>
                <a:ea typeface="Calibri"/>
                <a:cs typeface="Calibri"/>
                <a:sym typeface="Calibri"/>
              </a:defRPr>
            </a:lvl1pPr>
            <a:lvl2pPr marL="1219170" marR="0" lvl="1" indent="-541853" algn="l" rtl="0">
              <a:spcBef>
                <a:spcPts val="747"/>
              </a:spcBef>
              <a:spcAft>
                <a:spcPts val="0"/>
              </a:spcAft>
              <a:buClr>
                <a:srgbClr val="9F0830"/>
              </a:buClr>
              <a:buSzPts val="2800"/>
              <a:buFont typeface="Noto Sans Symbols"/>
              <a:buChar char="▪"/>
              <a:defRPr sz="3733" b="0" i="0" u="none" strike="noStrike" cap="none">
                <a:solidFill>
                  <a:srgbClr val="524F4F"/>
                </a:solidFill>
                <a:latin typeface="Calibri"/>
                <a:ea typeface="Calibri"/>
                <a:cs typeface="Calibri"/>
                <a:sym typeface="Calibri"/>
              </a:defRPr>
            </a:lvl2pPr>
            <a:lvl3pPr marL="1828754" marR="0" lvl="2" indent="-507987" algn="l" rtl="0">
              <a:spcBef>
                <a:spcPts val="640"/>
              </a:spcBef>
              <a:spcAft>
                <a:spcPts val="0"/>
              </a:spcAft>
              <a:buClr>
                <a:srgbClr val="9F0830"/>
              </a:buClr>
              <a:buSzPts val="2400"/>
              <a:buFont typeface="Noto Sans Symbols"/>
              <a:buChar char="▪"/>
              <a:defRPr sz="3200" b="0" i="0" u="none" strike="noStrike" cap="none">
                <a:solidFill>
                  <a:srgbClr val="524F4F"/>
                </a:solidFill>
                <a:latin typeface="Calibri"/>
                <a:ea typeface="Calibri"/>
                <a:cs typeface="Calibri"/>
                <a:sym typeface="Calibri"/>
              </a:defRPr>
            </a:lvl3pPr>
            <a:lvl4pPr marL="2438339" marR="0" lvl="3" indent="-474121" algn="l" rtl="0">
              <a:spcBef>
                <a:spcPts val="533"/>
              </a:spcBef>
              <a:spcAft>
                <a:spcPts val="0"/>
              </a:spcAft>
              <a:buClr>
                <a:srgbClr val="9F0830"/>
              </a:buClr>
              <a:buSzPts val="2000"/>
              <a:buFont typeface="Noto Sans Symbols"/>
              <a:buChar char="▪"/>
              <a:defRPr sz="2667" b="0" i="0" u="none" strike="noStrike" cap="none">
                <a:solidFill>
                  <a:srgbClr val="524F4F"/>
                </a:solidFill>
                <a:latin typeface="Calibri"/>
                <a:ea typeface="Calibri"/>
                <a:cs typeface="Calibri"/>
                <a:sym typeface="Calibri"/>
              </a:defRPr>
            </a:lvl4pPr>
            <a:lvl5pPr marL="3047924" marR="0" lvl="4" indent="-474121" algn="l" rtl="0">
              <a:spcBef>
                <a:spcPts val="533"/>
              </a:spcBef>
              <a:spcAft>
                <a:spcPts val="0"/>
              </a:spcAft>
              <a:buClr>
                <a:srgbClr val="9F0830"/>
              </a:buClr>
              <a:buSzPts val="2000"/>
              <a:buFont typeface="Noto Sans Symbols"/>
              <a:buChar char="▪"/>
              <a:defRPr sz="2667" b="0" i="0" u="none" strike="noStrike" cap="none">
                <a:solidFill>
                  <a:srgbClr val="524F4F"/>
                </a:solidFill>
                <a:latin typeface="Calibri"/>
                <a:ea typeface="Calibri"/>
                <a:cs typeface="Calibri"/>
                <a:sym typeface="Calibri"/>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9" name="Google Shape;19;p18"/>
          <p:cNvSpPr txBox="1">
            <a:spLocks noGrp="1"/>
          </p:cNvSpPr>
          <p:nvPr>
            <p:ph type="title"/>
          </p:nvPr>
        </p:nvSpPr>
        <p:spPr>
          <a:xfrm>
            <a:off x="267890" y="1293624"/>
            <a:ext cx="8638324" cy="104268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000"/>
              <a:buFont typeface="Calibri"/>
              <a:buNone/>
              <a:defRPr sz="533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spTree>
    <p:extLst>
      <p:ext uri="{BB962C8B-B14F-4D97-AF65-F5344CB8AC3E}">
        <p14:creationId xmlns:p14="http://schemas.microsoft.com/office/powerpoint/2010/main" val="63004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45195-3FEF-4F5C-88EF-5BF4D47DFE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2E39D0-C974-4659-BE8B-167A9172FC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F45301-3AFD-455D-BDB7-C071229BE09E}"/>
              </a:ext>
            </a:extLst>
          </p:cNvPr>
          <p:cNvSpPr>
            <a:spLocks noGrp="1"/>
          </p:cNvSpPr>
          <p:nvPr>
            <p:ph type="dt" sz="half" idx="10"/>
          </p:nvPr>
        </p:nvSpPr>
        <p:spPr/>
        <p:txBody>
          <a:bodyPr/>
          <a:lstStyle/>
          <a:p>
            <a:fld id="{DD9B706D-70D8-43E1-B805-53501C39C358}" type="datetimeFigureOut">
              <a:rPr lang="en-US" smtClean="0"/>
              <a:t>11/13/2024</a:t>
            </a:fld>
            <a:endParaRPr lang="en-US" dirty="0"/>
          </a:p>
        </p:txBody>
      </p:sp>
      <p:sp>
        <p:nvSpPr>
          <p:cNvPr id="5" name="Footer Placeholder 4">
            <a:extLst>
              <a:ext uri="{FF2B5EF4-FFF2-40B4-BE49-F238E27FC236}">
                <a16:creationId xmlns:a16="http://schemas.microsoft.com/office/drawing/2014/main" id="{44CF1867-5AA8-4A4B-8FA4-76B390B394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45F413-C6FE-491A-BA2B-46B1D2FE6EF1}"/>
              </a:ext>
            </a:extLst>
          </p:cNvPr>
          <p:cNvSpPr>
            <a:spLocks noGrp="1"/>
          </p:cNvSpPr>
          <p:nvPr>
            <p:ph type="sldNum" sz="quarter" idx="12"/>
          </p:nvPr>
        </p:nvSpPr>
        <p:spPr/>
        <p:txBody>
          <a:bodyPr/>
          <a:lstStyle/>
          <a:p>
            <a:fld id="{4F8A71A4-4EAB-4E69-B0D4-21597B568EF1}" type="slidenum">
              <a:rPr lang="en-US" smtClean="0"/>
              <a:t>‹#›</a:t>
            </a:fld>
            <a:endParaRPr lang="en-US" dirty="0"/>
          </a:p>
        </p:txBody>
      </p:sp>
      <p:pic>
        <p:nvPicPr>
          <p:cNvPr id="7" name="Picture 6" descr="A black text on a white background&#10;&#10;Description automatically generated">
            <a:extLst>
              <a:ext uri="{FF2B5EF4-FFF2-40B4-BE49-F238E27FC236}">
                <a16:creationId xmlns:a16="http://schemas.microsoft.com/office/drawing/2014/main" id="{C37EDB17-97EB-D9F4-EF61-7140CFD0CD4E}"/>
              </a:ext>
            </a:extLst>
          </p:cNvPr>
          <p:cNvPicPr>
            <a:picLocks noChangeAspect="1"/>
          </p:cNvPicPr>
          <p:nvPr userDrawn="1"/>
        </p:nvPicPr>
        <p:blipFill>
          <a:blip r:embed="rId2"/>
          <a:stretch>
            <a:fillRect/>
          </a:stretch>
        </p:blipFill>
        <p:spPr>
          <a:xfrm>
            <a:off x="7570355" y="6176963"/>
            <a:ext cx="4350096" cy="545182"/>
          </a:xfrm>
          <a:prstGeom prst="rect">
            <a:avLst/>
          </a:prstGeom>
        </p:spPr>
      </p:pic>
    </p:spTree>
    <p:extLst>
      <p:ext uri="{BB962C8B-B14F-4D97-AF65-F5344CB8AC3E}">
        <p14:creationId xmlns:p14="http://schemas.microsoft.com/office/powerpoint/2010/main" val="2130388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age Slide 3" preserve="1">
  <p:cSld name="Page Slide 3">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267891" y="2445049"/>
            <a:ext cx="9808984" cy="3918807"/>
          </a:xfrm>
          <a:prstGeom prst="rect">
            <a:avLst/>
          </a:prstGeom>
          <a:noFill/>
          <a:ln>
            <a:noFill/>
          </a:ln>
        </p:spPr>
        <p:txBody>
          <a:bodyPr spcFirstLastPara="1" wrap="square" lIns="91425" tIns="45700" rIns="91425" bIns="45700" anchor="t" anchorCtr="0">
            <a:noAutofit/>
          </a:bodyPr>
          <a:lstStyle>
            <a:lvl1pPr marL="609585" marR="0" lvl="0" indent="-575719" algn="l" rtl="0">
              <a:spcBef>
                <a:spcPts val="853"/>
              </a:spcBef>
              <a:spcAft>
                <a:spcPts val="0"/>
              </a:spcAft>
              <a:buClr>
                <a:srgbClr val="9F0830"/>
              </a:buClr>
              <a:buSzPts val="3200"/>
              <a:buFont typeface="Noto Sans Symbols"/>
              <a:buChar char="▪"/>
              <a:defRPr sz="4267" b="0" i="0" u="none" strike="noStrike" cap="none">
                <a:solidFill>
                  <a:srgbClr val="524F4F"/>
                </a:solidFill>
                <a:latin typeface="Calibri"/>
                <a:ea typeface="Calibri"/>
                <a:cs typeface="Calibri"/>
                <a:sym typeface="Calibri"/>
              </a:defRPr>
            </a:lvl1pPr>
            <a:lvl2pPr marL="1219170" marR="0" lvl="1" indent="-541853" algn="l" rtl="0">
              <a:spcBef>
                <a:spcPts val="747"/>
              </a:spcBef>
              <a:spcAft>
                <a:spcPts val="0"/>
              </a:spcAft>
              <a:buClr>
                <a:srgbClr val="9F0830"/>
              </a:buClr>
              <a:buSzPts val="2800"/>
              <a:buFont typeface="Noto Sans Symbols"/>
              <a:buChar char="▪"/>
              <a:defRPr sz="3733" b="0" i="0" u="none" strike="noStrike" cap="none">
                <a:solidFill>
                  <a:srgbClr val="524F4F"/>
                </a:solidFill>
                <a:latin typeface="Calibri"/>
                <a:ea typeface="Calibri"/>
                <a:cs typeface="Calibri"/>
                <a:sym typeface="Calibri"/>
              </a:defRPr>
            </a:lvl2pPr>
            <a:lvl3pPr marL="1828754" marR="0" lvl="2" indent="-507987" algn="l" rtl="0">
              <a:spcBef>
                <a:spcPts val="640"/>
              </a:spcBef>
              <a:spcAft>
                <a:spcPts val="0"/>
              </a:spcAft>
              <a:buClr>
                <a:srgbClr val="9F0830"/>
              </a:buClr>
              <a:buSzPts val="2400"/>
              <a:buFont typeface="Noto Sans Symbols"/>
              <a:buChar char="▪"/>
              <a:defRPr sz="3200" b="0" i="0" u="none" strike="noStrike" cap="none">
                <a:solidFill>
                  <a:srgbClr val="524F4F"/>
                </a:solidFill>
                <a:latin typeface="Calibri"/>
                <a:ea typeface="Calibri"/>
                <a:cs typeface="Calibri"/>
                <a:sym typeface="Calibri"/>
              </a:defRPr>
            </a:lvl3pPr>
            <a:lvl4pPr marL="2438339" marR="0" lvl="3" indent="-474121" algn="l" rtl="0">
              <a:spcBef>
                <a:spcPts val="533"/>
              </a:spcBef>
              <a:spcAft>
                <a:spcPts val="0"/>
              </a:spcAft>
              <a:buClr>
                <a:srgbClr val="9F0830"/>
              </a:buClr>
              <a:buSzPts val="2000"/>
              <a:buFont typeface="Noto Sans Symbols"/>
              <a:buChar char="▪"/>
              <a:defRPr sz="2667" b="0" i="0" u="none" strike="noStrike" cap="none">
                <a:solidFill>
                  <a:srgbClr val="524F4F"/>
                </a:solidFill>
                <a:latin typeface="Calibri"/>
                <a:ea typeface="Calibri"/>
                <a:cs typeface="Calibri"/>
                <a:sym typeface="Calibri"/>
              </a:defRPr>
            </a:lvl4pPr>
            <a:lvl5pPr marL="3047924" marR="0" lvl="4" indent="-474121" algn="l" rtl="0">
              <a:spcBef>
                <a:spcPts val="533"/>
              </a:spcBef>
              <a:spcAft>
                <a:spcPts val="0"/>
              </a:spcAft>
              <a:buClr>
                <a:srgbClr val="9F0830"/>
              </a:buClr>
              <a:buSzPts val="2000"/>
              <a:buFont typeface="Noto Sans Symbols"/>
              <a:buChar char="▪"/>
              <a:defRPr sz="2667" b="0" i="0" u="none" strike="noStrike" cap="none">
                <a:solidFill>
                  <a:srgbClr val="524F4F"/>
                </a:solidFill>
                <a:latin typeface="Calibri"/>
                <a:ea typeface="Calibri"/>
                <a:cs typeface="Calibri"/>
                <a:sym typeface="Calibri"/>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267890" y="1293624"/>
            <a:ext cx="9808985" cy="104268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000"/>
              <a:buFont typeface="Calibri"/>
              <a:buNone/>
              <a:defRPr sz="533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spTree>
    <p:extLst>
      <p:ext uri="{BB962C8B-B14F-4D97-AF65-F5344CB8AC3E}">
        <p14:creationId xmlns:p14="http://schemas.microsoft.com/office/powerpoint/2010/main" val="41255812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Slide - Red" preserve="1">
  <p:cSld name="Section Title Slide - Red">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1110307" y="2616437"/>
            <a:ext cx="9971387" cy="104268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lt1"/>
              </a:buClr>
              <a:buSzPts val="4000"/>
              <a:buFont typeface="Calibri"/>
              <a:buNone/>
              <a:defRPr sz="5333"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spTree>
    <p:extLst>
      <p:ext uri="{BB962C8B-B14F-4D97-AF65-F5344CB8AC3E}">
        <p14:creationId xmlns:p14="http://schemas.microsoft.com/office/powerpoint/2010/main" val="40989455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Slide - Green" preserve="1">
  <p:cSld name="Section Title Slide - Green">
    <p:spTree>
      <p:nvGrpSpPr>
        <p:cNvPr id="1" name="Shape 25"/>
        <p:cNvGrpSpPr/>
        <p:nvPr/>
      </p:nvGrpSpPr>
      <p:grpSpPr>
        <a:xfrm>
          <a:off x="0" y="0"/>
          <a:ext cx="0" cy="0"/>
          <a:chOff x="0" y="0"/>
          <a:chExt cx="0" cy="0"/>
        </a:xfrm>
      </p:grpSpPr>
      <p:sp>
        <p:nvSpPr>
          <p:cNvPr id="26" name="Google Shape;26;p21"/>
          <p:cNvSpPr txBox="1">
            <a:spLocks noGrp="1"/>
          </p:cNvSpPr>
          <p:nvPr>
            <p:ph type="title"/>
          </p:nvPr>
        </p:nvSpPr>
        <p:spPr>
          <a:xfrm>
            <a:off x="1110307" y="2616437"/>
            <a:ext cx="9971387" cy="104268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lt1"/>
              </a:buClr>
              <a:buSzPts val="4000"/>
              <a:buFont typeface="Calibri"/>
              <a:buNone/>
              <a:defRPr sz="5333"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spTree>
    <p:extLst>
      <p:ext uri="{BB962C8B-B14F-4D97-AF65-F5344CB8AC3E}">
        <p14:creationId xmlns:p14="http://schemas.microsoft.com/office/powerpoint/2010/main" val="22374321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Slide - Blue" preserve="1">
  <p:cSld name="Section Title Slide - Blue">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1110307" y="2616437"/>
            <a:ext cx="9971387" cy="104268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lt1"/>
              </a:buClr>
              <a:buSzPts val="4000"/>
              <a:buFont typeface="Calibri"/>
              <a:buNone/>
              <a:defRPr sz="5333"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spTree>
    <p:extLst>
      <p:ext uri="{BB962C8B-B14F-4D97-AF65-F5344CB8AC3E}">
        <p14:creationId xmlns:p14="http://schemas.microsoft.com/office/powerpoint/2010/main" val="18192745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Title Slide - Purple" preserve="1">
  <p:cSld name="Section Title Slide - Purple">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1110307" y="2616437"/>
            <a:ext cx="9971387" cy="104268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lt1"/>
              </a:buClr>
              <a:buSzPts val="4000"/>
              <a:buFont typeface="Calibri"/>
              <a:buNone/>
              <a:defRPr sz="5333"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spTree>
    <p:extLst>
      <p:ext uri="{BB962C8B-B14F-4D97-AF65-F5344CB8AC3E}">
        <p14:creationId xmlns:p14="http://schemas.microsoft.com/office/powerpoint/2010/main" val="17416034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urst 35 Opacity" preserve="1">
  <p:cSld name="Burst 35 Opacity">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3467947" y="2210038"/>
            <a:ext cx="5392093" cy="1826869"/>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000"/>
              <a:buFont typeface="Calibri"/>
              <a:buNone/>
              <a:defRPr sz="533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spTree>
    <p:extLst>
      <p:ext uri="{BB962C8B-B14F-4D97-AF65-F5344CB8AC3E}">
        <p14:creationId xmlns:p14="http://schemas.microsoft.com/office/powerpoint/2010/main" val="36986956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Full Background" preserve="1">
  <p:cSld name="Full Background">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1110307" y="2833184"/>
            <a:ext cx="9971387" cy="1042680"/>
          </a:xfrm>
          <a:prstGeom prst="rect">
            <a:avLst/>
          </a:prstGeom>
          <a:solidFill>
            <a:schemeClr val="dk1"/>
          </a:solidFill>
          <a:ln>
            <a:noFill/>
          </a:ln>
        </p:spPr>
        <p:txBody>
          <a:bodyPr spcFirstLastPara="1" wrap="square" lIns="91425" tIns="45700" rIns="91425" bIns="45700" anchor="ctr" anchorCtr="0">
            <a:noAutofit/>
          </a:bodyPr>
          <a:lstStyle>
            <a:lvl1pPr marR="0" lvl="0" algn="ctr" rtl="0">
              <a:spcBef>
                <a:spcPts val="0"/>
              </a:spcBef>
              <a:spcAft>
                <a:spcPts val="0"/>
              </a:spcAft>
              <a:buClr>
                <a:schemeClr val="lt1"/>
              </a:buClr>
              <a:buSzPts val="4000"/>
              <a:buFont typeface="Calibri"/>
              <a:buNone/>
              <a:defRPr sz="5333"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spTree>
    <p:extLst>
      <p:ext uri="{BB962C8B-B14F-4D97-AF65-F5344CB8AC3E}">
        <p14:creationId xmlns:p14="http://schemas.microsoft.com/office/powerpoint/2010/main" val="39100579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urst 100 Opacity" preserve="1">
  <p:cSld name="Burst 100 Opacity">
    <p:spTree>
      <p:nvGrpSpPr>
        <p:cNvPr id="1" name="Shape 35"/>
        <p:cNvGrpSpPr/>
        <p:nvPr/>
      </p:nvGrpSpPr>
      <p:grpSpPr>
        <a:xfrm>
          <a:off x="0" y="0"/>
          <a:ext cx="0" cy="0"/>
          <a:chOff x="0" y="0"/>
          <a:chExt cx="0" cy="0"/>
        </a:xfrm>
      </p:grpSpPr>
      <p:sp>
        <p:nvSpPr>
          <p:cNvPr id="36" name="Google Shape;36;p26"/>
          <p:cNvSpPr txBox="1"/>
          <p:nvPr/>
        </p:nvSpPr>
        <p:spPr>
          <a:xfrm>
            <a:off x="3364089" y="2398162"/>
            <a:ext cx="5463823" cy="2061677"/>
          </a:xfrm>
          <a:prstGeom prst="rect">
            <a:avLst/>
          </a:prstGeom>
          <a:solidFill>
            <a:srgbClr val="9F0830"/>
          </a:solidFill>
          <a:ln>
            <a:noFill/>
          </a:ln>
        </p:spPr>
        <p:txBody>
          <a:bodyPr spcFirstLastPara="1" wrap="square" lIns="121900" tIns="60933" rIns="121900" bIns="60933" anchor="ctr" anchorCtr="0">
            <a:noAutofit/>
          </a:bodyPr>
          <a:lstStyle/>
          <a:p>
            <a:pPr marL="0" marR="0" lvl="0" indent="0" algn="ctr" rtl="0">
              <a:spcBef>
                <a:spcPts val="0"/>
              </a:spcBef>
              <a:spcAft>
                <a:spcPts val="0"/>
              </a:spcAft>
              <a:buClr>
                <a:schemeClr val="lt1"/>
              </a:buClr>
              <a:buSzPts val="4000"/>
              <a:buFont typeface="Calibri"/>
              <a:buNone/>
            </a:pPr>
            <a:r>
              <a:rPr lang="en-US" sz="5333" b="0" i="0" u="none" strike="noStrike" cap="none">
                <a:solidFill>
                  <a:schemeClr val="lt1"/>
                </a:solidFill>
                <a:latin typeface="Calibri"/>
                <a:ea typeface="Calibri"/>
                <a:cs typeface="Calibri"/>
                <a:sym typeface="Calibri"/>
              </a:rPr>
              <a:t>Click to edit Master title style</a:t>
            </a:r>
            <a:endParaRPr sz="2400"/>
          </a:p>
        </p:txBody>
      </p:sp>
    </p:spTree>
    <p:extLst>
      <p:ext uri="{BB962C8B-B14F-4D97-AF65-F5344CB8AC3E}">
        <p14:creationId xmlns:p14="http://schemas.microsoft.com/office/powerpoint/2010/main" val="33349582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B8A1D-9DE4-4D9E-A963-3A387451E0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480D57-C210-419E-898D-E246F45047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33A197-C0EA-4319-AB5D-897340E57D8F}"/>
              </a:ext>
            </a:extLst>
          </p:cNvPr>
          <p:cNvSpPr>
            <a:spLocks noGrp="1"/>
          </p:cNvSpPr>
          <p:nvPr>
            <p:ph type="dt" sz="half" idx="10"/>
          </p:nvPr>
        </p:nvSpPr>
        <p:spPr/>
        <p:txBody>
          <a:bodyPr/>
          <a:lstStyle/>
          <a:p>
            <a:fld id="{DD9B706D-70D8-43E1-B805-53501C39C358}" type="datetimeFigureOut">
              <a:rPr lang="en-US" smtClean="0"/>
              <a:t>11/13/2024</a:t>
            </a:fld>
            <a:endParaRPr lang="en-US" dirty="0"/>
          </a:p>
        </p:txBody>
      </p:sp>
      <p:sp>
        <p:nvSpPr>
          <p:cNvPr id="5" name="Footer Placeholder 4">
            <a:extLst>
              <a:ext uri="{FF2B5EF4-FFF2-40B4-BE49-F238E27FC236}">
                <a16:creationId xmlns:a16="http://schemas.microsoft.com/office/drawing/2014/main" id="{11332EDA-60B1-4064-B9A6-37AB25D65D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2DC0C1-09E1-420C-A02C-1F0C04CA3F4C}"/>
              </a:ext>
            </a:extLst>
          </p:cNvPr>
          <p:cNvSpPr>
            <a:spLocks noGrp="1"/>
          </p:cNvSpPr>
          <p:nvPr>
            <p:ph type="sldNum" sz="quarter" idx="12"/>
          </p:nvPr>
        </p:nvSpPr>
        <p:spPr>
          <a:xfrm>
            <a:off x="8610600" y="6356350"/>
            <a:ext cx="2743200" cy="365125"/>
          </a:xfrm>
        </p:spPr>
        <p:txBody>
          <a:bodyPr/>
          <a:lstStyle/>
          <a:p>
            <a:fld id="{4F8A71A4-4EAB-4E69-B0D4-21597B568EF1}" type="slidenum">
              <a:rPr lang="en-US" smtClean="0"/>
              <a:t>‹#›</a:t>
            </a:fld>
            <a:endParaRPr lang="en-US" dirty="0"/>
          </a:p>
        </p:txBody>
      </p:sp>
    </p:spTree>
    <p:extLst>
      <p:ext uri="{BB962C8B-B14F-4D97-AF65-F5344CB8AC3E}">
        <p14:creationId xmlns:p14="http://schemas.microsoft.com/office/powerpoint/2010/main" val="22039514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FC0DB9-3537-4063-85FD-EC3F0B2CE8FC}"/>
              </a:ext>
            </a:extLst>
          </p:cNvPr>
          <p:cNvSpPr>
            <a:spLocks noGrp="1"/>
          </p:cNvSpPr>
          <p:nvPr>
            <p:ph idx="1"/>
          </p:nvPr>
        </p:nvSpPr>
        <p:spPr/>
        <p:txBody>
          <a:bodyPr/>
          <a:lstStyle>
            <a:lvl1pPr>
              <a:defRPr sz="2500"/>
            </a:lvl1pPr>
            <a:lvl2pPr>
              <a:defRPr sz="2300"/>
            </a:lvl2pPr>
            <a:lvl3pPr>
              <a:defRPr sz="2100"/>
            </a:lvl3pPr>
          </a:lstStyle>
          <a:p>
            <a:pPr lvl="0"/>
            <a:r>
              <a:rPr lang="en-US" dirty="0"/>
              <a:t>Click to edit Master text styles</a:t>
            </a:r>
          </a:p>
          <a:p>
            <a:pPr lvl="1"/>
            <a:r>
              <a:rPr lang="en-US" dirty="0"/>
              <a:t>Second level</a:t>
            </a:r>
          </a:p>
          <a:p>
            <a:pPr lvl="2"/>
            <a:r>
              <a:rPr lang="en-US" dirty="0"/>
              <a:t>Third level</a:t>
            </a:r>
          </a:p>
        </p:txBody>
      </p:sp>
      <p:sp>
        <p:nvSpPr>
          <p:cNvPr id="8" name="Title 7">
            <a:extLst>
              <a:ext uri="{FF2B5EF4-FFF2-40B4-BE49-F238E27FC236}">
                <a16:creationId xmlns:a16="http://schemas.microsoft.com/office/drawing/2014/main" id="{30E38548-1067-A3C4-0E66-9F3A9F46BF36}"/>
              </a:ext>
            </a:extLst>
          </p:cNvPr>
          <p:cNvSpPr>
            <a:spLocks noGrp="1"/>
          </p:cNvSpPr>
          <p:nvPr>
            <p:ph type="title"/>
          </p:nvPr>
        </p:nvSpPr>
        <p:spPr/>
        <p:txBody>
          <a:bodyPr/>
          <a:lstStyle/>
          <a:p>
            <a:r>
              <a:rPr lang="en-US" dirty="0"/>
              <a:t>Click to edit Master title style</a:t>
            </a:r>
          </a:p>
        </p:txBody>
      </p:sp>
      <p:sp>
        <p:nvSpPr>
          <p:cNvPr id="9" name="Date Placeholder 8">
            <a:extLst>
              <a:ext uri="{FF2B5EF4-FFF2-40B4-BE49-F238E27FC236}">
                <a16:creationId xmlns:a16="http://schemas.microsoft.com/office/drawing/2014/main" id="{E1F0405A-7B7E-C4E1-A9CF-2035925681FC}"/>
              </a:ext>
            </a:extLst>
          </p:cNvPr>
          <p:cNvSpPr>
            <a:spLocks noGrp="1"/>
          </p:cNvSpPr>
          <p:nvPr>
            <p:ph type="dt" sz="half" idx="10"/>
          </p:nvPr>
        </p:nvSpPr>
        <p:spPr/>
        <p:txBody>
          <a:bodyPr/>
          <a:lstStyle/>
          <a:p>
            <a:fld id="{DD9B706D-70D8-43E1-B805-53501C39C358}" type="datetimeFigureOut">
              <a:rPr lang="en-US" smtClean="0"/>
              <a:t>11/13/2024</a:t>
            </a:fld>
            <a:endParaRPr lang="en-US" dirty="0"/>
          </a:p>
        </p:txBody>
      </p:sp>
      <p:sp>
        <p:nvSpPr>
          <p:cNvPr id="10" name="Footer Placeholder 9">
            <a:extLst>
              <a:ext uri="{FF2B5EF4-FFF2-40B4-BE49-F238E27FC236}">
                <a16:creationId xmlns:a16="http://schemas.microsoft.com/office/drawing/2014/main" id="{AB517391-C3D7-17E5-B008-2389B401408F}"/>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5D1A99E5-AA52-16D5-5CA5-4A9B609530A4}"/>
              </a:ext>
            </a:extLst>
          </p:cNvPr>
          <p:cNvSpPr>
            <a:spLocks noGrp="1"/>
          </p:cNvSpPr>
          <p:nvPr>
            <p:ph type="sldNum" sz="quarter" idx="12"/>
          </p:nvPr>
        </p:nvSpPr>
        <p:spPr/>
        <p:txBody>
          <a:bodyPr/>
          <a:lstStyle/>
          <a:p>
            <a:fld id="{4F8A71A4-4EAB-4E69-B0D4-21597B568EF1}" type="slidenum">
              <a:rPr lang="en-US" smtClean="0"/>
              <a:t>‹#›</a:t>
            </a:fld>
            <a:endParaRPr lang="en-US" dirty="0"/>
          </a:p>
        </p:txBody>
      </p:sp>
    </p:spTree>
    <p:extLst>
      <p:ext uri="{BB962C8B-B14F-4D97-AF65-F5344CB8AC3E}">
        <p14:creationId xmlns:p14="http://schemas.microsoft.com/office/powerpoint/2010/main" val="462038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6E964-3B57-4832-B3CE-4C9F18787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351CEB-91FC-4823-96EB-AA6C46460D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99B1C4-6E08-4AC7-AF8F-85D5A1A7FB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79216D-E997-4B5A-AEE5-C53741BEF15A}"/>
              </a:ext>
            </a:extLst>
          </p:cNvPr>
          <p:cNvSpPr>
            <a:spLocks noGrp="1"/>
          </p:cNvSpPr>
          <p:nvPr>
            <p:ph type="dt" sz="half" idx="10"/>
          </p:nvPr>
        </p:nvSpPr>
        <p:spPr/>
        <p:txBody>
          <a:bodyPr/>
          <a:lstStyle/>
          <a:p>
            <a:fld id="{DD9B706D-70D8-43E1-B805-53501C39C358}" type="datetimeFigureOut">
              <a:rPr lang="en-US" smtClean="0"/>
              <a:t>11/13/2024</a:t>
            </a:fld>
            <a:endParaRPr lang="en-US" dirty="0"/>
          </a:p>
        </p:txBody>
      </p:sp>
      <p:sp>
        <p:nvSpPr>
          <p:cNvPr id="6" name="Footer Placeholder 5">
            <a:extLst>
              <a:ext uri="{FF2B5EF4-FFF2-40B4-BE49-F238E27FC236}">
                <a16:creationId xmlns:a16="http://schemas.microsoft.com/office/drawing/2014/main" id="{4DA5CF2A-0630-4EBE-94C5-87ECFBED4A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D558F1-4D65-4FAE-89A4-108D2FA83CE1}"/>
              </a:ext>
            </a:extLst>
          </p:cNvPr>
          <p:cNvSpPr>
            <a:spLocks noGrp="1"/>
          </p:cNvSpPr>
          <p:nvPr>
            <p:ph type="sldNum" sz="quarter" idx="12"/>
          </p:nvPr>
        </p:nvSpPr>
        <p:spPr/>
        <p:txBody>
          <a:bodyPr/>
          <a:lstStyle/>
          <a:p>
            <a:fld id="{4F8A71A4-4EAB-4E69-B0D4-21597B568EF1}" type="slidenum">
              <a:rPr lang="en-US" smtClean="0"/>
              <a:t>‹#›</a:t>
            </a:fld>
            <a:endParaRPr lang="en-US" dirty="0"/>
          </a:p>
        </p:txBody>
      </p:sp>
      <p:pic>
        <p:nvPicPr>
          <p:cNvPr id="8" name="Picture 7" descr="A black text on a white background&#10;&#10;Description automatically generated">
            <a:extLst>
              <a:ext uri="{FF2B5EF4-FFF2-40B4-BE49-F238E27FC236}">
                <a16:creationId xmlns:a16="http://schemas.microsoft.com/office/drawing/2014/main" id="{D2F5AF08-0E56-9293-F85D-033946DA654A}"/>
              </a:ext>
            </a:extLst>
          </p:cNvPr>
          <p:cNvPicPr>
            <a:picLocks noChangeAspect="1"/>
          </p:cNvPicPr>
          <p:nvPr userDrawn="1"/>
        </p:nvPicPr>
        <p:blipFill>
          <a:blip r:embed="rId2"/>
          <a:stretch>
            <a:fillRect/>
          </a:stretch>
        </p:blipFill>
        <p:spPr>
          <a:xfrm>
            <a:off x="7570355" y="6176963"/>
            <a:ext cx="4350096" cy="545182"/>
          </a:xfrm>
          <a:prstGeom prst="rect">
            <a:avLst/>
          </a:prstGeom>
        </p:spPr>
      </p:pic>
    </p:spTree>
    <p:extLst>
      <p:ext uri="{BB962C8B-B14F-4D97-AF65-F5344CB8AC3E}">
        <p14:creationId xmlns:p14="http://schemas.microsoft.com/office/powerpoint/2010/main" val="1588377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45195-3FEF-4F5C-88EF-5BF4D47DFE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2E39D0-C974-4659-BE8B-167A9172FC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F45301-3AFD-455D-BDB7-C071229BE09E}"/>
              </a:ext>
            </a:extLst>
          </p:cNvPr>
          <p:cNvSpPr>
            <a:spLocks noGrp="1"/>
          </p:cNvSpPr>
          <p:nvPr>
            <p:ph type="dt" sz="half" idx="10"/>
          </p:nvPr>
        </p:nvSpPr>
        <p:spPr/>
        <p:txBody>
          <a:bodyPr/>
          <a:lstStyle/>
          <a:p>
            <a:fld id="{DD9B706D-70D8-43E1-B805-53501C39C358}" type="datetimeFigureOut">
              <a:rPr lang="en-US" smtClean="0"/>
              <a:t>11/13/2024</a:t>
            </a:fld>
            <a:endParaRPr lang="en-US" dirty="0"/>
          </a:p>
        </p:txBody>
      </p:sp>
      <p:sp>
        <p:nvSpPr>
          <p:cNvPr id="5" name="Footer Placeholder 4">
            <a:extLst>
              <a:ext uri="{FF2B5EF4-FFF2-40B4-BE49-F238E27FC236}">
                <a16:creationId xmlns:a16="http://schemas.microsoft.com/office/drawing/2014/main" id="{44CF1867-5AA8-4A4B-8FA4-76B390B394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45F413-C6FE-491A-BA2B-46B1D2FE6EF1}"/>
              </a:ext>
            </a:extLst>
          </p:cNvPr>
          <p:cNvSpPr>
            <a:spLocks noGrp="1"/>
          </p:cNvSpPr>
          <p:nvPr>
            <p:ph type="sldNum" sz="quarter" idx="12"/>
          </p:nvPr>
        </p:nvSpPr>
        <p:spPr/>
        <p:txBody>
          <a:bodyPr/>
          <a:lstStyle/>
          <a:p>
            <a:fld id="{4F8A71A4-4EAB-4E69-B0D4-21597B568EF1}" type="slidenum">
              <a:rPr lang="en-US" smtClean="0"/>
              <a:t>‹#›</a:t>
            </a:fld>
            <a:endParaRPr lang="en-US" dirty="0"/>
          </a:p>
        </p:txBody>
      </p:sp>
    </p:spTree>
    <p:extLst>
      <p:ext uri="{BB962C8B-B14F-4D97-AF65-F5344CB8AC3E}">
        <p14:creationId xmlns:p14="http://schemas.microsoft.com/office/powerpoint/2010/main" val="605473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6E964-3B57-4832-B3CE-4C9F18787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351CEB-91FC-4823-96EB-AA6C46460D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99B1C4-6E08-4AC7-AF8F-85D5A1A7FB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79216D-E997-4B5A-AEE5-C53741BEF15A}"/>
              </a:ext>
            </a:extLst>
          </p:cNvPr>
          <p:cNvSpPr>
            <a:spLocks noGrp="1"/>
          </p:cNvSpPr>
          <p:nvPr>
            <p:ph type="dt" sz="half" idx="10"/>
          </p:nvPr>
        </p:nvSpPr>
        <p:spPr/>
        <p:txBody>
          <a:bodyPr/>
          <a:lstStyle/>
          <a:p>
            <a:fld id="{DD9B706D-70D8-43E1-B805-53501C39C358}" type="datetimeFigureOut">
              <a:rPr lang="en-US" smtClean="0"/>
              <a:t>11/13/2024</a:t>
            </a:fld>
            <a:endParaRPr lang="en-US" dirty="0"/>
          </a:p>
        </p:txBody>
      </p:sp>
      <p:sp>
        <p:nvSpPr>
          <p:cNvPr id="6" name="Footer Placeholder 5">
            <a:extLst>
              <a:ext uri="{FF2B5EF4-FFF2-40B4-BE49-F238E27FC236}">
                <a16:creationId xmlns:a16="http://schemas.microsoft.com/office/drawing/2014/main" id="{4DA5CF2A-0630-4EBE-94C5-87ECFBED4A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D558F1-4D65-4FAE-89A4-108D2FA83CE1}"/>
              </a:ext>
            </a:extLst>
          </p:cNvPr>
          <p:cNvSpPr>
            <a:spLocks noGrp="1"/>
          </p:cNvSpPr>
          <p:nvPr>
            <p:ph type="sldNum" sz="quarter" idx="12"/>
          </p:nvPr>
        </p:nvSpPr>
        <p:spPr/>
        <p:txBody>
          <a:bodyPr/>
          <a:lstStyle/>
          <a:p>
            <a:fld id="{4F8A71A4-4EAB-4E69-B0D4-21597B568EF1}" type="slidenum">
              <a:rPr lang="en-US" smtClean="0"/>
              <a:t>‹#›</a:t>
            </a:fld>
            <a:endParaRPr lang="en-US" dirty="0"/>
          </a:p>
        </p:txBody>
      </p:sp>
    </p:spTree>
    <p:extLst>
      <p:ext uri="{BB962C8B-B14F-4D97-AF65-F5344CB8AC3E}">
        <p14:creationId xmlns:p14="http://schemas.microsoft.com/office/powerpoint/2010/main" val="30444559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6E964-3B57-4832-B3CE-4C9F18787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351CEB-91FC-4823-96EB-AA6C46460D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99B1C4-6E08-4AC7-AF8F-85D5A1A7FB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79216D-E997-4B5A-AEE5-C53741BEF15A}"/>
              </a:ext>
            </a:extLst>
          </p:cNvPr>
          <p:cNvSpPr>
            <a:spLocks noGrp="1"/>
          </p:cNvSpPr>
          <p:nvPr>
            <p:ph type="dt" sz="half" idx="10"/>
          </p:nvPr>
        </p:nvSpPr>
        <p:spPr/>
        <p:txBody>
          <a:bodyPr/>
          <a:lstStyle/>
          <a:p>
            <a:fld id="{DD9B706D-70D8-43E1-B805-53501C39C358}" type="datetimeFigureOut">
              <a:rPr lang="en-US" smtClean="0"/>
              <a:t>11/13/2024</a:t>
            </a:fld>
            <a:endParaRPr lang="en-US" dirty="0"/>
          </a:p>
        </p:txBody>
      </p:sp>
      <p:sp>
        <p:nvSpPr>
          <p:cNvPr id="6" name="Footer Placeholder 5">
            <a:extLst>
              <a:ext uri="{FF2B5EF4-FFF2-40B4-BE49-F238E27FC236}">
                <a16:creationId xmlns:a16="http://schemas.microsoft.com/office/drawing/2014/main" id="{4DA5CF2A-0630-4EBE-94C5-87ECFBED4A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D558F1-4D65-4FAE-89A4-108D2FA83CE1}"/>
              </a:ext>
            </a:extLst>
          </p:cNvPr>
          <p:cNvSpPr>
            <a:spLocks noGrp="1"/>
          </p:cNvSpPr>
          <p:nvPr>
            <p:ph type="sldNum" sz="quarter" idx="12"/>
          </p:nvPr>
        </p:nvSpPr>
        <p:spPr/>
        <p:txBody>
          <a:bodyPr/>
          <a:lstStyle/>
          <a:p>
            <a:fld id="{4F8A71A4-4EAB-4E69-B0D4-21597B568EF1}" type="slidenum">
              <a:rPr lang="en-US" smtClean="0"/>
              <a:t>‹#›</a:t>
            </a:fld>
            <a:endParaRPr lang="en-US" dirty="0"/>
          </a:p>
        </p:txBody>
      </p:sp>
    </p:spTree>
    <p:extLst>
      <p:ext uri="{BB962C8B-B14F-4D97-AF65-F5344CB8AC3E}">
        <p14:creationId xmlns:p14="http://schemas.microsoft.com/office/powerpoint/2010/main" val="10705244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9E151-C48C-4BA9-AB3B-6A4075651223}"/>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F2FDE6F-59F4-40BD-A44B-7E1DD3679A2C}"/>
              </a:ext>
            </a:extLst>
          </p:cNvPr>
          <p:cNvSpPr>
            <a:spLocks noGrp="1"/>
          </p:cNvSpPr>
          <p:nvPr>
            <p:ph type="body" idx="1"/>
          </p:nvPr>
        </p:nvSpPr>
        <p:spPr>
          <a:xfrm>
            <a:off x="839788" y="1681163"/>
            <a:ext cx="5157787"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C6B2D4E-B166-4146-B336-35B6ADC5674F}"/>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AE3B0FC-925B-42B8-8E95-63EF609C478E}"/>
              </a:ext>
            </a:extLst>
          </p:cNvPr>
          <p:cNvSpPr>
            <a:spLocks noGrp="1"/>
          </p:cNvSpPr>
          <p:nvPr>
            <p:ph type="body" sz="quarter" idx="3"/>
          </p:nvPr>
        </p:nvSpPr>
        <p:spPr>
          <a:xfrm>
            <a:off x="6172200" y="1681163"/>
            <a:ext cx="5183188" cy="823912"/>
          </a:xfr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AFDF396-AE35-4F82-AE1B-54E51BB8FD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F218F0-9AEB-43BD-A54E-473E83C09754}"/>
              </a:ext>
            </a:extLst>
          </p:cNvPr>
          <p:cNvSpPr>
            <a:spLocks noGrp="1"/>
          </p:cNvSpPr>
          <p:nvPr>
            <p:ph type="dt" sz="half" idx="10"/>
          </p:nvPr>
        </p:nvSpPr>
        <p:spPr/>
        <p:txBody>
          <a:bodyPr/>
          <a:lstStyle/>
          <a:p>
            <a:fld id="{DD9B706D-70D8-43E1-B805-53501C39C358}" type="datetimeFigureOut">
              <a:rPr lang="en-US" smtClean="0"/>
              <a:t>11/13/2024</a:t>
            </a:fld>
            <a:endParaRPr lang="en-US" dirty="0"/>
          </a:p>
        </p:txBody>
      </p:sp>
      <p:sp>
        <p:nvSpPr>
          <p:cNvPr id="8" name="Footer Placeholder 7">
            <a:extLst>
              <a:ext uri="{FF2B5EF4-FFF2-40B4-BE49-F238E27FC236}">
                <a16:creationId xmlns:a16="http://schemas.microsoft.com/office/drawing/2014/main" id="{9AD51459-C7B4-4564-9194-D41A68ED9E4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1D2F304-917D-4491-8D9E-A6A32925EECE}"/>
              </a:ext>
            </a:extLst>
          </p:cNvPr>
          <p:cNvSpPr>
            <a:spLocks noGrp="1"/>
          </p:cNvSpPr>
          <p:nvPr>
            <p:ph type="sldNum" sz="quarter" idx="12"/>
          </p:nvPr>
        </p:nvSpPr>
        <p:spPr/>
        <p:txBody>
          <a:bodyPr/>
          <a:lstStyle/>
          <a:p>
            <a:fld id="{4F8A71A4-4EAB-4E69-B0D4-21597B568EF1}" type="slidenum">
              <a:rPr lang="en-US" smtClean="0"/>
              <a:t>‹#›</a:t>
            </a:fld>
            <a:endParaRPr lang="en-US" dirty="0"/>
          </a:p>
        </p:txBody>
      </p:sp>
    </p:spTree>
    <p:extLst>
      <p:ext uri="{BB962C8B-B14F-4D97-AF65-F5344CB8AC3E}">
        <p14:creationId xmlns:p14="http://schemas.microsoft.com/office/powerpoint/2010/main" val="36105824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5F79B-3CCF-4B5D-A97F-9985FEE13C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721899-D1F8-4377-9D22-79618568D306}"/>
              </a:ext>
            </a:extLst>
          </p:cNvPr>
          <p:cNvSpPr>
            <a:spLocks noGrp="1"/>
          </p:cNvSpPr>
          <p:nvPr>
            <p:ph type="dt" sz="half" idx="10"/>
          </p:nvPr>
        </p:nvSpPr>
        <p:spPr/>
        <p:txBody>
          <a:bodyPr/>
          <a:lstStyle/>
          <a:p>
            <a:fld id="{DD9B706D-70D8-43E1-B805-53501C39C358}" type="datetimeFigureOut">
              <a:rPr lang="en-US" smtClean="0"/>
              <a:t>11/13/2024</a:t>
            </a:fld>
            <a:endParaRPr lang="en-US" dirty="0"/>
          </a:p>
        </p:txBody>
      </p:sp>
      <p:sp>
        <p:nvSpPr>
          <p:cNvPr id="4" name="Footer Placeholder 3">
            <a:extLst>
              <a:ext uri="{FF2B5EF4-FFF2-40B4-BE49-F238E27FC236}">
                <a16:creationId xmlns:a16="http://schemas.microsoft.com/office/drawing/2014/main" id="{7860D372-FAED-4F9D-8C4F-19BE5BC5961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7C7103C-9D7F-4474-B249-8BE94DB0A3FD}"/>
              </a:ext>
            </a:extLst>
          </p:cNvPr>
          <p:cNvSpPr>
            <a:spLocks noGrp="1"/>
          </p:cNvSpPr>
          <p:nvPr>
            <p:ph type="sldNum" sz="quarter" idx="12"/>
          </p:nvPr>
        </p:nvSpPr>
        <p:spPr/>
        <p:txBody>
          <a:bodyPr/>
          <a:lstStyle/>
          <a:p>
            <a:fld id="{4F8A71A4-4EAB-4E69-B0D4-21597B568EF1}" type="slidenum">
              <a:rPr lang="en-US" smtClean="0"/>
              <a:t>‹#›</a:t>
            </a:fld>
            <a:endParaRPr lang="en-US" dirty="0"/>
          </a:p>
        </p:txBody>
      </p:sp>
    </p:spTree>
    <p:extLst>
      <p:ext uri="{BB962C8B-B14F-4D97-AF65-F5344CB8AC3E}">
        <p14:creationId xmlns:p14="http://schemas.microsoft.com/office/powerpoint/2010/main" val="10622979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EA1269-72F6-4ECE-B5B7-CDC252351183}"/>
              </a:ext>
            </a:extLst>
          </p:cNvPr>
          <p:cNvSpPr>
            <a:spLocks noGrp="1"/>
          </p:cNvSpPr>
          <p:nvPr>
            <p:ph type="dt" sz="half" idx="10"/>
          </p:nvPr>
        </p:nvSpPr>
        <p:spPr/>
        <p:txBody>
          <a:bodyPr/>
          <a:lstStyle/>
          <a:p>
            <a:fld id="{DD9B706D-70D8-43E1-B805-53501C39C358}" type="datetimeFigureOut">
              <a:rPr lang="en-US" smtClean="0"/>
              <a:t>11/13/2024</a:t>
            </a:fld>
            <a:endParaRPr lang="en-US" dirty="0"/>
          </a:p>
        </p:txBody>
      </p:sp>
      <p:sp>
        <p:nvSpPr>
          <p:cNvPr id="3" name="Footer Placeholder 2">
            <a:extLst>
              <a:ext uri="{FF2B5EF4-FFF2-40B4-BE49-F238E27FC236}">
                <a16:creationId xmlns:a16="http://schemas.microsoft.com/office/drawing/2014/main" id="{B5222A24-5093-48E2-A11C-8AF4C5B64D4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96DDB66-F9D6-4629-8AB4-4E04DB5119AE}"/>
              </a:ext>
            </a:extLst>
          </p:cNvPr>
          <p:cNvSpPr>
            <a:spLocks noGrp="1"/>
          </p:cNvSpPr>
          <p:nvPr>
            <p:ph type="sldNum" sz="quarter" idx="12"/>
          </p:nvPr>
        </p:nvSpPr>
        <p:spPr/>
        <p:txBody>
          <a:bodyPr/>
          <a:lstStyle/>
          <a:p>
            <a:fld id="{4F8A71A4-4EAB-4E69-B0D4-21597B568EF1}" type="slidenum">
              <a:rPr lang="en-US" smtClean="0"/>
              <a:t>‹#›</a:t>
            </a:fld>
            <a:endParaRPr lang="en-US" dirty="0"/>
          </a:p>
        </p:txBody>
      </p:sp>
    </p:spTree>
    <p:extLst>
      <p:ext uri="{BB962C8B-B14F-4D97-AF65-F5344CB8AC3E}">
        <p14:creationId xmlns:p14="http://schemas.microsoft.com/office/powerpoint/2010/main" val="2498158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B195E-1BF1-4282-8FB0-C20BA8FC0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810E64-6AA9-4412-8823-653DA9309F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7A5F08-65BF-4CA5-A16E-B87061A8B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3DDD04-F0A5-4F32-BC89-E0C02E1ED028}"/>
              </a:ext>
            </a:extLst>
          </p:cNvPr>
          <p:cNvSpPr>
            <a:spLocks noGrp="1"/>
          </p:cNvSpPr>
          <p:nvPr>
            <p:ph type="dt" sz="half" idx="10"/>
          </p:nvPr>
        </p:nvSpPr>
        <p:spPr/>
        <p:txBody>
          <a:bodyPr/>
          <a:lstStyle/>
          <a:p>
            <a:fld id="{DD9B706D-70D8-43E1-B805-53501C39C358}" type="datetimeFigureOut">
              <a:rPr lang="en-US" smtClean="0"/>
              <a:t>11/13/2024</a:t>
            </a:fld>
            <a:endParaRPr lang="en-US" dirty="0"/>
          </a:p>
        </p:txBody>
      </p:sp>
      <p:sp>
        <p:nvSpPr>
          <p:cNvPr id="6" name="Footer Placeholder 5">
            <a:extLst>
              <a:ext uri="{FF2B5EF4-FFF2-40B4-BE49-F238E27FC236}">
                <a16:creationId xmlns:a16="http://schemas.microsoft.com/office/drawing/2014/main" id="{95FE0A80-4020-4E4C-8FF7-4D26DE4F45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453557-BFA3-4C26-B061-EB56EE3FB176}"/>
              </a:ext>
            </a:extLst>
          </p:cNvPr>
          <p:cNvSpPr>
            <a:spLocks noGrp="1"/>
          </p:cNvSpPr>
          <p:nvPr>
            <p:ph type="sldNum" sz="quarter" idx="12"/>
          </p:nvPr>
        </p:nvSpPr>
        <p:spPr/>
        <p:txBody>
          <a:bodyPr/>
          <a:lstStyle/>
          <a:p>
            <a:fld id="{4F8A71A4-4EAB-4E69-B0D4-21597B568EF1}" type="slidenum">
              <a:rPr lang="en-US" smtClean="0"/>
              <a:t>‹#›</a:t>
            </a:fld>
            <a:endParaRPr lang="en-US" dirty="0"/>
          </a:p>
        </p:txBody>
      </p:sp>
    </p:spTree>
    <p:extLst>
      <p:ext uri="{BB962C8B-B14F-4D97-AF65-F5344CB8AC3E}">
        <p14:creationId xmlns:p14="http://schemas.microsoft.com/office/powerpoint/2010/main" val="7672046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B195E-1BF1-4282-8FB0-C20BA8FC0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810E64-6AA9-4412-8823-653DA9309F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7A5F08-65BF-4CA5-A16E-B87061A8B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3DDD04-F0A5-4F32-BC89-E0C02E1ED028}"/>
              </a:ext>
            </a:extLst>
          </p:cNvPr>
          <p:cNvSpPr>
            <a:spLocks noGrp="1"/>
          </p:cNvSpPr>
          <p:nvPr>
            <p:ph type="dt" sz="half" idx="10"/>
          </p:nvPr>
        </p:nvSpPr>
        <p:spPr/>
        <p:txBody>
          <a:bodyPr/>
          <a:lstStyle/>
          <a:p>
            <a:fld id="{DD9B706D-70D8-43E1-B805-53501C39C358}" type="datetimeFigureOut">
              <a:rPr lang="en-US" smtClean="0"/>
              <a:t>11/13/2024</a:t>
            </a:fld>
            <a:endParaRPr lang="en-US" dirty="0"/>
          </a:p>
        </p:txBody>
      </p:sp>
      <p:sp>
        <p:nvSpPr>
          <p:cNvPr id="6" name="Footer Placeholder 5">
            <a:extLst>
              <a:ext uri="{FF2B5EF4-FFF2-40B4-BE49-F238E27FC236}">
                <a16:creationId xmlns:a16="http://schemas.microsoft.com/office/drawing/2014/main" id="{95FE0A80-4020-4E4C-8FF7-4D26DE4F45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453557-BFA3-4C26-B061-EB56EE3FB176}"/>
              </a:ext>
            </a:extLst>
          </p:cNvPr>
          <p:cNvSpPr>
            <a:spLocks noGrp="1"/>
          </p:cNvSpPr>
          <p:nvPr>
            <p:ph type="sldNum" sz="quarter" idx="12"/>
          </p:nvPr>
        </p:nvSpPr>
        <p:spPr/>
        <p:txBody>
          <a:bodyPr/>
          <a:lstStyle/>
          <a:p>
            <a:fld id="{4F8A71A4-4EAB-4E69-B0D4-21597B568EF1}" type="slidenum">
              <a:rPr lang="en-US" smtClean="0"/>
              <a:t>‹#›</a:t>
            </a:fld>
            <a:endParaRPr lang="en-US" dirty="0"/>
          </a:p>
        </p:txBody>
      </p:sp>
    </p:spTree>
    <p:extLst>
      <p:ext uri="{BB962C8B-B14F-4D97-AF65-F5344CB8AC3E}">
        <p14:creationId xmlns:p14="http://schemas.microsoft.com/office/powerpoint/2010/main" val="39560898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E3050-587E-4EE7-9CCF-F685221017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0F95A8-B9DA-4778-8E71-651C991266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894F2D9-E353-4DCA-8E4A-993333C7D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374D67-7AEC-47A5-B893-E28EF57564A7}"/>
              </a:ext>
            </a:extLst>
          </p:cNvPr>
          <p:cNvSpPr>
            <a:spLocks noGrp="1"/>
          </p:cNvSpPr>
          <p:nvPr>
            <p:ph type="dt" sz="half" idx="10"/>
          </p:nvPr>
        </p:nvSpPr>
        <p:spPr/>
        <p:txBody>
          <a:bodyPr/>
          <a:lstStyle/>
          <a:p>
            <a:fld id="{DD9B706D-70D8-43E1-B805-53501C39C358}" type="datetimeFigureOut">
              <a:rPr lang="en-US" smtClean="0"/>
              <a:t>11/13/2024</a:t>
            </a:fld>
            <a:endParaRPr lang="en-US" dirty="0"/>
          </a:p>
        </p:txBody>
      </p:sp>
      <p:sp>
        <p:nvSpPr>
          <p:cNvPr id="6" name="Footer Placeholder 5">
            <a:extLst>
              <a:ext uri="{FF2B5EF4-FFF2-40B4-BE49-F238E27FC236}">
                <a16:creationId xmlns:a16="http://schemas.microsoft.com/office/drawing/2014/main" id="{D77FAA70-2381-45D6-9997-238A7BF64C5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4C3C29-ADD4-49F3-8D5B-0374F352E85C}"/>
              </a:ext>
            </a:extLst>
          </p:cNvPr>
          <p:cNvSpPr>
            <a:spLocks noGrp="1"/>
          </p:cNvSpPr>
          <p:nvPr>
            <p:ph type="sldNum" sz="quarter" idx="12"/>
          </p:nvPr>
        </p:nvSpPr>
        <p:spPr/>
        <p:txBody>
          <a:bodyPr/>
          <a:lstStyle/>
          <a:p>
            <a:fld id="{4F8A71A4-4EAB-4E69-B0D4-21597B568EF1}" type="slidenum">
              <a:rPr lang="en-US" smtClean="0"/>
              <a:t>‹#›</a:t>
            </a:fld>
            <a:endParaRPr lang="en-US" dirty="0"/>
          </a:p>
        </p:txBody>
      </p:sp>
    </p:spTree>
    <p:extLst>
      <p:ext uri="{BB962C8B-B14F-4D97-AF65-F5344CB8AC3E}">
        <p14:creationId xmlns:p14="http://schemas.microsoft.com/office/powerpoint/2010/main" val="16935588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5EFBB-ADEF-4708-A004-9E0DED0BAF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B8621B-21A4-4634-B713-BAA9C45B02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55A742-D373-4E0F-A8B3-24ED7BC17114}"/>
              </a:ext>
            </a:extLst>
          </p:cNvPr>
          <p:cNvSpPr>
            <a:spLocks noGrp="1"/>
          </p:cNvSpPr>
          <p:nvPr>
            <p:ph type="dt" sz="half" idx="10"/>
          </p:nvPr>
        </p:nvSpPr>
        <p:spPr/>
        <p:txBody>
          <a:bodyPr/>
          <a:lstStyle/>
          <a:p>
            <a:fld id="{DD9B706D-70D8-43E1-B805-53501C39C358}" type="datetimeFigureOut">
              <a:rPr lang="en-US" smtClean="0"/>
              <a:t>11/13/2024</a:t>
            </a:fld>
            <a:endParaRPr lang="en-US" dirty="0"/>
          </a:p>
        </p:txBody>
      </p:sp>
      <p:sp>
        <p:nvSpPr>
          <p:cNvPr id="5" name="Footer Placeholder 4">
            <a:extLst>
              <a:ext uri="{FF2B5EF4-FFF2-40B4-BE49-F238E27FC236}">
                <a16:creationId xmlns:a16="http://schemas.microsoft.com/office/drawing/2014/main" id="{A3F3C050-1AE9-4FC4-90A9-9BE357C5BB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3C3308-3FE8-4131-9B7B-F861BAC59472}"/>
              </a:ext>
            </a:extLst>
          </p:cNvPr>
          <p:cNvSpPr>
            <a:spLocks noGrp="1"/>
          </p:cNvSpPr>
          <p:nvPr>
            <p:ph type="sldNum" sz="quarter" idx="12"/>
          </p:nvPr>
        </p:nvSpPr>
        <p:spPr/>
        <p:txBody>
          <a:bodyPr/>
          <a:lstStyle/>
          <a:p>
            <a:fld id="{4F8A71A4-4EAB-4E69-B0D4-21597B568EF1}" type="slidenum">
              <a:rPr lang="en-US" smtClean="0"/>
              <a:t>‹#›</a:t>
            </a:fld>
            <a:endParaRPr lang="en-US" dirty="0"/>
          </a:p>
        </p:txBody>
      </p:sp>
    </p:spTree>
    <p:extLst>
      <p:ext uri="{BB962C8B-B14F-4D97-AF65-F5344CB8AC3E}">
        <p14:creationId xmlns:p14="http://schemas.microsoft.com/office/powerpoint/2010/main" val="2517637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6E964-3B57-4832-B3CE-4C9F18787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351CEB-91FC-4823-96EB-AA6C46460D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99B1C4-6E08-4AC7-AF8F-85D5A1A7FB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79216D-E997-4B5A-AEE5-C53741BEF15A}"/>
              </a:ext>
            </a:extLst>
          </p:cNvPr>
          <p:cNvSpPr>
            <a:spLocks noGrp="1"/>
          </p:cNvSpPr>
          <p:nvPr>
            <p:ph type="dt" sz="half" idx="10"/>
          </p:nvPr>
        </p:nvSpPr>
        <p:spPr/>
        <p:txBody>
          <a:bodyPr/>
          <a:lstStyle/>
          <a:p>
            <a:fld id="{DD9B706D-70D8-43E1-B805-53501C39C358}" type="datetimeFigureOut">
              <a:rPr lang="en-US" smtClean="0"/>
              <a:t>11/13/2024</a:t>
            </a:fld>
            <a:endParaRPr lang="en-US" dirty="0"/>
          </a:p>
        </p:txBody>
      </p:sp>
      <p:sp>
        <p:nvSpPr>
          <p:cNvPr id="6" name="Footer Placeholder 5">
            <a:extLst>
              <a:ext uri="{FF2B5EF4-FFF2-40B4-BE49-F238E27FC236}">
                <a16:creationId xmlns:a16="http://schemas.microsoft.com/office/drawing/2014/main" id="{4DA5CF2A-0630-4EBE-94C5-87ECFBED4A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D558F1-4D65-4FAE-89A4-108D2FA83CE1}"/>
              </a:ext>
            </a:extLst>
          </p:cNvPr>
          <p:cNvSpPr>
            <a:spLocks noGrp="1"/>
          </p:cNvSpPr>
          <p:nvPr>
            <p:ph type="sldNum" sz="quarter" idx="12"/>
          </p:nvPr>
        </p:nvSpPr>
        <p:spPr/>
        <p:txBody>
          <a:bodyPr/>
          <a:lstStyle/>
          <a:p>
            <a:fld id="{4F8A71A4-4EAB-4E69-B0D4-21597B568EF1}" type="slidenum">
              <a:rPr lang="en-US" smtClean="0"/>
              <a:t>‹#›</a:t>
            </a:fld>
            <a:endParaRPr lang="en-US" dirty="0"/>
          </a:p>
        </p:txBody>
      </p:sp>
    </p:spTree>
    <p:extLst>
      <p:ext uri="{BB962C8B-B14F-4D97-AF65-F5344CB8AC3E}">
        <p14:creationId xmlns:p14="http://schemas.microsoft.com/office/powerpoint/2010/main" val="25836412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B7CE15-EF3A-4A24-9D7A-3A75FA2060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D62E56-4391-4CD0-AF50-05A7FA52D1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00998-94F9-422D-9FF0-E0752E94281D}"/>
              </a:ext>
            </a:extLst>
          </p:cNvPr>
          <p:cNvSpPr>
            <a:spLocks noGrp="1"/>
          </p:cNvSpPr>
          <p:nvPr>
            <p:ph type="dt" sz="half" idx="10"/>
          </p:nvPr>
        </p:nvSpPr>
        <p:spPr/>
        <p:txBody>
          <a:bodyPr/>
          <a:lstStyle/>
          <a:p>
            <a:fld id="{DD9B706D-70D8-43E1-B805-53501C39C358}" type="datetimeFigureOut">
              <a:rPr lang="en-US" smtClean="0"/>
              <a:t>11/13/2024</a:t>
            </a:fld>
            <a:endParaRPr lang="en-US" dirty="0"/>
          </a:p>
        </p:txBody>
      </p:sp>
      <p:sp>
        <p:nvSpPr>
          <p:cNvPr id="5" name="Footer Placeholder 4">
            <a:extLst>
              <a:ext uri="{FF2B5EF4-FFF2-40B4-BE49-F238E27FC236}">
                <a16:creationId xmlns:a16="http://schemas.microsoft.com/office/drawing/2014/main" id="{FC3A54F2-95BC-44D4-9BC5-CF67C119E6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2A00A2-CC2F-4993-B278-145EB9ECF753}"/>
              </a:ext>
            </a:extLst>
          </p:cNvPr>
          <p:cNvSpPr>
            <a:spLocks noGrp="1"/>
          </p:cNvSpPr>
          <p:nvPr>
            <p:ph type="sldNum" sz="quarter" idx="12"/>
          </p:nvPr>
        </p:nvSpPr>
        <p:spPr/>
        <p:txBody>
          <a:bodyPr/>
          <a:lstStyle/>
          <a:p>
            <a:fld id="{4F8A71A4-4EAB-4E69-B0D4-21597B568EF1}" type="slidenum">
              <a:rPr lang="en-US" smtClean="0"/>
              <a:t>‹#›</a:t>
            </a:fld>
            <a:endParaRPr lang="en-US" dirty="0"/>
          </a:p>
        </p:txBody>
      </p:sp>
    </p:spTree>
    <p:extLst>
      <p:ext uri="{BB962C8B-B14F-4D97-AF65-F5344CB8AC3E}">
        <p14:creationId xmlns:p14="http://schemas.microsoft.com/office/powerpoint/2010/main" val="99709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9E151-C48C-4BA9-AB3B-6A4075651223}"/>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F2FDE6F-59F4-40BD-A44B-7E1DD3679A2C}"/>
              </a:ext>
            </a:extLst>
          </p:cNvPr>
          <p:cNvSpPr>
            <a:spLocks noGrp="1"/>
          </p:cNvSpPr>
          <p:nvPr>
            <p:ph type="body" idx="1"/>
          </p:nvPr>
        </p:nvSpPr>
        <p:spPr>
          <a:xfrm>
            <a:off x="839788" y="1681163"/>
            <a:ext cx="5157787"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C6B2D4E-B166-4146-B336-35B6ADC5674F}"/>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AE3B0FC-925B-42B8-8E95-63EF609C478E}"/>
              </a:ext>
            </a:extLst>
          </p:cNvPr>
          <p:cNvSpPr>
            <a:spLocks noGrp="1"/>
          </p:cNvSpPr>
          <p:nvPr>
            <p:ph type="body" sz="quarter" idx="3"/>
          </p:nvPr>
        </p:nvSpPr>
        <p:spPr>
          <a:xfrm>
            <a:off x="6172200" y="1681163"/>
            <a:ext cx="5183188" cy="823912"/>
          </a:xfr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AFDF396-AE35-4F82-AE1B-54E51BB8FD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F218F0-9AEB-43BD-A54E-473E83C09754}"/>
              </a:ext>
            </a:extLst>
          </p:cNvPr>
          <p:cNvSpPr>
            <a:spLocks noGrp="1"/>
          </p:cNvSpPr>
          <p:nvPr>
            <p:ph type="dt" sz="half" idx="10"/>
          </p:nvPr>
        </p:nvSpPr>
        <p:spPr/>
        <p:txBody>
          <a:bodyPr/>
          <a:lstStyle/>
          <a:p>
            <a:fld id="{DD9B706D-70D8-43E1-B805-53501C39C358}" type="datetimeFigureOut">
              <a:rPr lang="en-US" smtClean="0"/>
              <a:t>11/13/2024</a:t>
            </a:fld>
            <a:endParaRPr lang="en-US" dirty="0"/>
          </a:p>
        </p:txBody>
      </p:sp>
      <p:sp>
        <p:nvSpPr>
          <p:cNvPr id="8" name="Footer Placeholder 7">
            <a:extLst>
              <a:ext uri="{FF2B5EF4-FFF2-40B4-BE49-F238E27FC236}">
                <a16:creationId xmlns:a16="http://schemas.microsoft.com/office/drawing/2014/main" id="{9AD51459-C7B4-4564-9194-D41A68ED9E4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1D2F304-917D-4491-8D9E-A6A32925EECE}"/>
              </a:ext>
            </a:extLst>
          </p:cNvPr>
          <p:cNvSpPr>
            <a:spLocks noGrp="1"/>
          </p:cNvSpPr>
          <p:nvPr>
            <p:ph type="sldNum" sz="quarter" idx="12"/>
          </p:nvPr>
        </p:nvSpPr>
        <p:spPr/>
        <p:txBody>
          <a:bodyPr/>
          <a:lstStyle/>
          <a:p>
            <a:fld id="{4F8A71A4-4EAB-4E69-B0D4-21597B568EF1}" type="slidenum">
              <a:rPr lang="en-US" smtClean="0"/>
              <a:t>‹#›</a:t>
            </a:fld>
            <a:endParaRPr lang="en-US" dirty="0"/>
          </a:p>
        </p:txBody>
      </p:sp>
      <p:pic>
        <p:nvPicPr>
          <p:cNvPr id="11" name="Picture 10">
            <a:extLst>
              <a:ext uri="{FF2B5EF4-FFF2-40B4-BE49-F238E27FC236}">
                <a16:creationId xmlns:a16="http://schemas.microsoft.com/office/drawing/2014/main" id="{7E8DABDC-EE5D-411F-DA61-9216220D4D92}"/>
              </a:ext>
            </a:extLst>
          </p:cNvPr>
          <p:cNvPicPr>
            <a:picLocks noChangeAspect="1"/>
          </p:cNvPicPr>
          <p:nvPr userDrawn="1"/>
        </p:nvPicPr>
        <p:blipFill>
          <a:blip r:embed="rId2"/>
          <a:stretch>
            <a:fillRect/>
          </a:stretch>
        </p:blipFill>
        <p:spPr>
          <a:xfrm>
            <a:off x="10815638" y="2419"/>
            <a:ext cx="1366838" cy="6855582"/>
          </a:xfrm>
          <a:prstGeom prst="rect">
            <a:avLst/>
          </a:prstGeom>
        </p:spPr>
      </p:pic>
      <p:pic>
        <p:nvPicPr>
          <p:cNvPr id="12" name="Picture 11" descr="A black text on a white background&#10;&#10;Description automatically generated">
            <a:extLst>
              <a:ext uri="{FF2B5EF4-FFF2-40B4-BE49-F238E27FC236}">
                <a16:creationId xmlns:a16="http://schemas.microsoft.com/office/drawing/2014/main" id="{D29FE165-41EE-18C0-A1F6-C1DC8A7F087D}"/>
              </a:ext>
            </a:extLst>
          </p:cNvPr>
          <p:cNvPicPr>
            <a:picLocks noChangeAspect="1"/>
          </p:cNvPicPr>
          <p:nvPr userDrawn="1"/>
        </p:nvPicPr>
        <p:blipFill>
          <a:blip r:embed="rId3"/>
          <a:stretch>
            <a:fillRect/>
          </a:stretch>
        </p:blipFill>
        <p:spPr>
          <a:xfrm>
            <a:off x="6700837" y="5284116"/>
            <a:ext cx="4114801" cy="515693"/>
          </a:xfrm>
          <a:prstGeom prst="rect">
            <a:avLst/>
          </a:prstGeom>
        </p:spPr>
      </p:pic>
      <p:pic>
        <p:nvPicPr>
          <p:cNvPr id="13" name="Picture 12" descr="Tech for All logo">
            <a:extLst>
              <a:ext uri="{FF2B5EF4-FFF2-40B4-BE49-F238E27FC236}">
                <a16:creationId xmlns:a16="http://schemas.microsoft.com/office/drawing/2014/main" id="{B54DDB5F-A5A1-0E3D-E1C4-03A7328EDF0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89352" y="5176837"/>
            <a:ext cx="3384095" cy="791014"/>
          </a:xfrm>
          <a:prstGeom prst="rect">
            <a:avLst/>
          </a:prstGeom>
          <a:noFill/>
          <a:ln>
            <a:noFill/>
          </a:ln>
        </p:spPr>
      </p:pic>
    </p:spTree>
    <p:extLst>
      <p:ext uri="{BB962C8B-B14F-4D97-AF65-F5344CB8AC3E}">
        <p14:creationId xmlns:p14="http://schemas.microsoft.com/office/powerpoint/2010/main" val="198857221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5F79B-3CCF-4B5D-A97F-9985FEE13C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721899-D1F8-4377-9D22-79618568D306}"/>
              </a:ext>
            </a:extLst>
          </p:cNvPr>
          <p:cNvSpPr>
            <a:spLocks noGrp="1"/>
          </p:cNvSpPr>
          <p:nvPr>
            <p:ph type="dt" sz="half" idx="10"/>
          </p:nvPr>
        </p:nvSpPr>
        <p:spPr/>
        <p:txBody>
          <a:bodyPr/>
          <a:lstStyle/>
          <a:p>
            <a:fld id="{DD9B706D-70D8-43E1-B805-53501C39C358}" type="datetimeFigureOut">
              <a:rPr lang="en-US" smtClean="0"/>
              <a:t>11/13/2024</a:t>
            </a:fld>
            <a:endParaRPr lang="en-US" dirty="0"/>
          </a:p>
        </p:txBody>
      </p:sp>
      <p:sp>
        <p:nvSpPr>
          <p:cNvPr id="4" name="Footer Placeholder 3">
            <a:extLst>
              <a:ext uri="{FF2B5EF4-FFF2-40B4-BE49-F238E27FC236}">
                <a16:creationId xmlns:a16="http://schemas.microsoft.com/office/drawing/2014/main" id="{7860D372-FAED-4F9D-8C4F-19BE5BC5961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7C7103C-9D7F-4474-B249-8BE94DB0A3FD}"/>
              </a:ext>
            </a:extLst>
          </p:cNvPr>
          <p:cNvSpPr>
            <a:spLocks noGrp="1"/>
          </p:cNvSpPr>
          <p:nvPr>
            <p:ph type="sldNum" sz="quarter" idx="12"/>
          </p:nvPr>
        </p:nvSpPr>
        <p:spPr/>
        <p:txBody>
          <a:bodyPr/>
          <a:lstStyle/>
          <a:p>
            <a:fld id="{4F8A71A4-4EAB-4E69-B0D4-21597B568EF1}" type="slidenum">
              <a:rPr lang="en-US" smtClean="0"/>
              <a:t>‹#›</a:t>
            </a:fld>
            <a:endParaRPr lang="en-US" dirty="0"/>
          </a:p>
        </p:txBody>
      </p:sp>
      <p:pic>
        <p:nvPicPr>
          <p:cNvPr id="7" name="Picture 6" descr="A black text on a white background&#10;&#10;Description automatically generated">
            <a:extLst>
              <a:ext uri="{FF2B5EF4-FFF2-40B4-BE49-F238E27FC236}">
                <a16:creationId xmlns:a16="http://schemas.microsoft.com/office/drawing/2014/main" id="{FC5C6D03-4A44-B61D-7CA1-C59373B386E7}"/>
              </a:ext>
            </a:extLst>
          </p:cNvPr>
          <p:cNvPicPr>
            <a:picLocks noChangeAspect="1"/>
          </p:cNvPicPr>
          <p:nvPr userDrawn="1"/>
        </p:nvPicPr>
        <p:blipFill>
          <a:blip r:embed="rId2"/>
          <a:stretch>
            <a:fillRect/>
          </a:stretch>
        </p:blipFill>
        <p:spPr>
          <a:xfrm>
            <a:off x="7570355" y="6176963"/>
            <a:ext cx="4350096" cy="545182"/>
          </a:xfrm>
          <a:prstGeom prst="rect">
            <a:avLst/>
          </a:prstGeom>
        </p:spPr>
      </p:pic>
    </p:spTree>
    <p:extLst>
      <p:ext uri="{BB962C8B-B14F-4D97-AF65-F5344CB8AC3E}">
        <p14:creationId xmlns:p14="http://schemas.microsoft.com/office/powerpoint/2010/main" val="2677542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EA1269-72F6-4ECE-B5B7-CDC252351183}"/>
              </a:ext>
            </a:extLst>
          </p:cNvPr>
          <p:cNvSpPr>
            <a:spLocks noGrp="1"/>
          </p:cNvSpPr>
          <p:nvPr>
            <p:ph type="dt" sz="half" idx="10"/>
          </p:nvPr>
        </p:nvSpPr>
        <p:spPr/>
        <p:txBody>
          <a:bodyPr/>
          <a:lstStyle/>
          <a:p>
            <a:fld id="{DD9B706D-70D8-43E1-B805-53501C39C358}" type="datetimeFigureOut">
              <a:rPr lang="en-US" smtClean="0"/>
              <a:t>11/13/2024</a:t>
            </a:fld>
            <a:endParaRPr lang="en-US" dirty="0"/>
          </a:p>
        </p:txBody>
      </p:sp>
      <p:sp>
        <p:nvSpPr>
          <p:cNvPr id="3" name="Footer Placeholder 2">
            <a:extLst>
              <a:ext uri="{FF2B5EF4-FFF2-40B4-BE49-F238E27FC236}">
                <a16:creationId xmlns:a16="http://schemas.microsoft.com/office/drawing/2014/main" id="{B5222A24-5093-48E2-A11C-8AF4C5B64D4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96DDB66-F9D6-4629-8AB4-4E04DB5119AE}"/>
              </a:ext>
            </a:extLst>
          </p:cNvPr>
          <p:cNvSpPr>
            <a:spLocks noGrp="1"/>
          </p:cNvSpPr>
          <p:nvPr>
            <p:ph type="sldNum" sz="quarter" idx="12"/>
          </p:nvPr>
        </p:nvSpPr>
        <p:spPr/>
        <p:txBody>
          <a:bodyPr/>
          <a:lstStyle/>
          <a:p>
            <a:fld id="{4F8A71A4-4EAB-4E69-B0D4-21597B568EF1}" type="slidenum">
              <a:rPr lang="en-US" smtClean="0"/>
              <a:t>‹#›</a:t>
            </a:fld>
            <a:endParaRPr lang="en-US" dirty="0"/>
          </a:p>
        </p:txBody>
      </p:sp>
      <p:pic>
        <p:nvPicPr>
          <p:cNvPr id="6" name="Picture 5" descr="A black text on a white background&#10;&#10;Description automatically generated">
            <a:extLst>
              <a:ext uri="{FF2B5EF4-FFF2-40B4-BE49-F238E27FC236}">
                <a16:creationId xmlns:a16="http://schemas.microsoft.com/office/drawing/2014/main" id="{8F2BC2FA-D58E-2057-6B79-68E0E6009616}"/>
              </a:ext>
            </a:extLst>
          </p:cNvPr>
          <p:cNvPicPr>
            <a:picLocks noChangeAspect="1"/>
          </p:cNvPicPr>
          <p:nvPr userDrawn="1"/>
        </p:nvPicPr>
        <p:blipFill>
          <a:blip r:embed="rId2"/>
          <a:stretch>
            <a:fillRect/>
          </a:stretch>
        </p:blipFill>
        <p:spPr>
          <a:xfrm>
            <a:off x="7570355" y="6176963"/>
            <a:ext cx="4350096" cy="545182"/>
          </a:xfrm>
          <a:prstGeom prst="rect">
            <a:avLst/>
          </a:prstGeom>
        </p:spPr>
      </p:pic>
    </p:spTree>
    <p:extLst>
      <p:ext uri="{BB962C8B-B14F-4D97-AF65-F5344CB8AC3E}">
        <p14:creationId xmlns:p14="http://schemas.microsoft.com/office/powerpoint/2010/main" val="87302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B195E-1BF1-4282-8FB0-C20BA8FC0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810E64-6AA9-4412-8823-653DA9309F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7A5F08-65BF-4CA5-A16E-B87061A8B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3DDD04-F0A5-4F32-BC89-E0C02E1ED028}"/>
              </a:ext>
            </a:extLst>
          </p:cNvPr>
          <p:cNvSpPr>
            <a:spLocks noGrp="1"/>
          </p:cNvSpPr>
          <p:nvPr>
            <p:ph type="dt" sz="half" idx="10"/>
          </p:nvPr>
        </p:nvSpPr>
        <p:spPr/>
        <p:txBody>
          <a:bodyPr/>
          <a:lstStyle/>
          <a:p>
            <a:fld id="{DD9B706D-70D8-43E1-B805-53501C39C358}" type="datetimeFigureOut">
              <a:rPr lang="en-US" smtClean="0"/>
              <a:t>11/13/2024</a:t>
            </a:fld>
            <a:endParaRPr lang="en-US" dirty="0"/>
          </a:p>
        </p:txBody>
      </p:sp>
      <p:sp>
        <p:nvSpPr>
          <p:cNvPr id="6" name="Footer Placeholder 5">
            <a:extLst>
              <a:ext uri="{FF2B5EF4-FFF2-40B4-BE49-F238E27FC236}">
                <a16:creationId xmlns:a16="http://schemas.microsoft.com/office/drawing/2014/main" id="{95FE0A80-4020-4E4C-8FF7-4D26DE4F45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453557-BFA3-4C26-B061-EB56EE3FB176}"/>
              </a:ext>
            </a:extLst>
          </p:cNvPr>
          <p:cNvSpPr>
            <a:spLocks noGrp="1"/>
          </p:cNvSpPr>
          <p:nvPr>
            <p:ph type="sldNum" sz="quarter" idx="12"/>
          </p:nvPr>
        </p:nvSpPr>
        <p:spPr/>
        <p:txBody>
          <a:bodyPr/>
          <a:lstStyle/>
          <a:p>
            <a:fld id="{4F8A71A4-4EAB-4E69-B0D4-21597B568EF1}" type="slidenum">
              <a:rPr lang="en-US" smtClean="0"/>
              <a:t>‹#›</a:t>
            </a:fld>
            <a:endParaRPr lang="en-US" dirty="0"/>
          </a:p>
        </p:txBody>
      </p:sp>
      <p:pic>
        <p:nvPicPr>
          <p:cNvPr id="9" name="Picture 8" descr="A black text on a white background&#10;&#10;Description automatically generated">
            <a:extLst>
              <a:ext uri="{FF2B5EF4-FFF2-40B4-BE49-F238E27FC236}">
                <a16:creationId xmlns:a16="http://schemas.microsoft.com/office/drawing/2014/main" id="{05249AE2-A9BB-0418-F516-9A7BFA8489D5}"/>
              </a:ext>
            </a:extLst>
          </p:cNvPr>
          <p:cNvPicPr>
            <a:picLocks noChangeAspect="1"/>
          </p:cNvPicPr>
          <p:nvPr userDrawn="1"/>
        </p:nvPicPr>
        <p:blipFill>
          <a:blip r:embed="rId2"/>
          <a:stretch>
            <a:fillRect/>
          </a:stretch>
        </p:blipFill>
        <p:spPr>
          <a:xfrm>
            <a:off x="7570355" y="6176963"/>
            <a:ext cx="4350096" cy="545182"/>
          </a:xfrm>
          <a:prstGeom prst="rect">
            <a:avLst/>
          </a:prstGeom>
        </p:spPr>
      </p:pic>
    </p:spTree>
    <p:extLst>
      <p:ext uri="{BB962C8B-B14F-4D97-AF65-F5344CB8AC3E}">
        <p14:creationId xmlns:p14="http://schemas.microsoft.com/office/powerpoint/2010/main" val="3114434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F0000">
                <a:alpha val="0"/>
                <a:lumMod val="0"/>
                <a:lumOff val="100000"/>
              </a:srgbClr>
            </a:gs>
            <a:gs pos="96998">
              <a:srgbClr val="FF0000">
                <a:alpha val="51252"/>
              </a:srgbClr>
            </a:gs>
            <a:gs pos="100000">
              <a:srgbClr val="FF0000"/>
            </a:gs>
            <a:gs pos="94000">
              <a:srgbClr val="FF0000"/>
            </a:gs>
            <a:gs pos="91000">
              <a:schemeClr val="accent3"/>
            </a:gs>
            <a:gs pos="0">
              <a:schemeClr val="bg1"/>
            </a:gs>
            <a:gs pos="92000">
              <a:schemeClr val="bg1"/>
            </a:gs>
            <a:gs pos="100000">
              <a:srgbClr val="FF0000"/>
            </a:gs>
            <a:gs pos="85000">
              <a:schemeClr val="bg1"/>
            </a:gs>
            <a:gs pos="62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B793-8286-4E68-8A42-A9A24AA7FD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ACF9489-00D7-4DD7-9345-27CBFCC593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6B890-F9D6-494D-9CDB-31CCFDE00D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B706D-70D8-43E1-B805-53501C39C358}" type="datetimeFigureOut">
              <a:rPr lang="en-US" smtClean="0"/>
              <a:t>11/13/2024</a:t>
            </a:fld>
            <a:endParaRPr lang="en-US" dirty="0"/>
          </a:p>
        </p:txBody>
      </p:sp>
      <p:sp>
        <p:nvSpPr>
          <p:cNvPr id="5" name="Footer Placeholder 4">
            <a:extLst>
              <a:ext uri="{FF2B5EF4-FFF2-40B4-BE49-F238E27FC236}">
                <a16:creationId xmlns:a16="http://schemas.microsoft.com/office/drawing/2014/main" id="{267D39D3-7C30-48E3-A7BD-6A3742CC93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2920C70-8881-4CBC-80A3-718172A675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A71A4-4EAB-4E69-B0D4-21597B568EF1}" type="slidenum">
              <a:rPr lang="en-US" smtClean="0"/>
              <a:t>‹#›</a:t>
            </a:fld>
            <a:endParaRPr lang="en-US" dirty="0"/>
          </a:p>
        </p:txBody>
      </p:sp>
      <p:sp>
        <p:nvSpPr>
          <p:cNvPr id="8" name="TextBox 7">
            <a:extLst>
              <a:ext uri="{FF2B5EF4-FFF2-40B4-BE49-F238E27FC236}">
                <a16:creationId xmlns:a16="http://schemas.microsoft.com/office/drawing/2014/main" id="{D623CEB4-13F2-D96F-D7B3-5453A06B1C89}"/>
              </a:ext>
            </a:extLst>
          </p:cNvPr>
          <p:cNvSpPr txBox="1"/>
          <p:nvPr userDrawn="1"/>
        </p:nvSpPr>
        <p:spPr>
          <a:xfrm>
            <a:off x="3047281" y="3244334"/>
            <a:ext cx="6094562" cy="369332"/>
          </a:xfrm>
          <a:prstGeom prst="rect">
            <a:avLst/>
          </a:prstGeom>
          <a:noFill/>
        </p:spPr>
        <p:txBody>
          <a:bodyPr wrap="square">
            <a:spAutoFit/>
          </a:bodyPr>
          <a:lstStyle/>
          <a:p>
            <a:r>
              <a:rPr lang="en-US" b="0" dirty="0">
                <a:effectLst/>
              </a:rPr>
              <a:t> </a:t>
            </a:r>
            <a:endParaRPr lang="en-US" dirty="0"/>
          </a:p>
        </p:txBody>
      </p:sp>
      <p:sp>
        <p:nvSpPr>
          <p:cNvPr id="10" name="TextBox 9">
            <a:extLst>
              <a:ext uri="{FF2B5EF4-FFF2-40B4-BE49-F238E27FC236}">
                <a16:creationId xmlns:a16="http://schemas.microsoft.com/office/drawing/2014/main" id="{9B14F097-AD83-D6C2-900E-52107BD60FD2}"/>
              </a:ext>
            </a:extLst>
          </p:cNvPr>
          <p:cNvSpPr txBox="1"/>
          <p:nvPr userDrawn="1"/>
        </p:nvSpPr>
        <p:spPr>
          <a:xfrm>
            <a:off x="3047281" y="3244334"/>
            <a:ext cx="6094562"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4148224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61" r:id="rId10"/>
    <p:sldLayoutId id="2147483657" r:id="rId11"/>
    <p:sldLayoutId id="2147483658" r:id="rId12"/>
    <p:sldLayoutId id="2147483659" r:id="rId13"/>
    <p:sldLayoutId id="214748370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400C39-D8DA-548E-90F5-C0CB7BD13C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C8130B6-93F2-4EDA-68B3-613003FB71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45AB9B6-4242-AE28-E2F2-6A750B2F92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CAAB2F7-B63C-4C15-B713-BF4BF16DA49C}" type="datetimeFigureOut">
              <a:rPr lang="en-US" smtClean="0"/>
              <a:t>11/13/2024</a:t>
            </a:fld>
            <a:endParaRPr lang="en-US"/>
          </a:p>
        </p:txBody>
      </p:sp>
      <p:sp>
        <p:nvSpPr>
          <p:cNvPr id="5" name="Footer Placeholder 4">
            <a:extLst>
              <a:ext uri="{FF2B5EF4-FFF2-40B4-BE49-F238E27FC236}">
                <a16:creationId xmlns:a16="http://schemas.microsoft.com/office/drawing/2014/main" id="{0D41FFDD-223B-00BD-B752-9372D96E5A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17B7D2A-F22B-D554-1D32-6E8CFA4777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7C433E-5D68-4120-A0AC-DE2488A1DA5C}" type="slidenum">
              <a:rPr lang="en-US" smtClean="0"/>
              <a:t>‹#›</a:t>
            </a:fld>
            <a:endParaRPr lang="en-US"/>
          </a:p>
        </p:txBody>
      </p:sp>
      <p:pic>
        <p:nvPicPr>
          <p:cNvPr id="7" name="Picture 6">
            <a:extLst>
              <a:ext uri="{FF2B5EF4-FFF2-40B4-BE49-F238E27FC236}">
                <a16:creationId xmlns:a16="http://schemas.microsoft.com/office/drawing/2014/main" id="{846CB325-8279-7159-BC95-871F226C80B9}"/>
              </a:ext>
            </a:extLst>
          </p:cNvPr>
          <p:cNvPicPr>
            <a:picLocks noChangeAspect="1"/>
          </p:cNvPicPr>
          <p:nvPr userDrawn="1"/>
        </p:nvPicPr>
        <p:blipFill>
          <a:blip r:embed="rId13"/>
          <a:stretch>
            <a:fillRect/>
          </a:stretch>
        </p:blipFill>
        <p:spPr>
          <a:xfrm>
            <a:off x="10815638" y="2419"/>
            <a:ext cx="1366838" cy="6855582"/>
          </a:xfrm>
          <a:prstGeom prst="rect">
            <a:avLst/>
          </a:prstGeom>
        </p:spPr>
      </p:pic>
    </p:spTree>
    <p:extLst>
      <p:ext uri="{BB962C8B-B14F-4D97-AF65-F5344CB8AC3E}">
        <p14:creationId xmlns:p14="http://schemas.microsoft.com/office/powerpoint/2010/main" val="50814801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2573632067"/>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FF0000">
                <a:alpha val="0"/>
                <a:lumMod val="0"/>
                <a:lumOff val="100000"/>
              </a:srgbClr>
            </a:gs>
            <a:gs pos="96998">
              <a:srgbClr val="FF0000">
                <a:alpha val="51252"/>
              </a:srgbClr>
            </a:gs>
            <a:gs pos="100000">
              <a:srgbClr val="FF0000"/>
            </a:gs>
            <a:gs pos="94000">
              <a:srgbClr val="FF0000"/>
            </a:gs>
            <a:gs pos="91000">
              <a:schemeClr val="accent3"/>
            </a:gs>
            <a:gs pos="0">
              <a:schemeClr val="bg1"/>
            </a:gs>
            <a:gs pos="92000">
              <a:schemeClr val="bg1"/>
            </a:gs>
            <a:gs pos="100000">
              <a:srgbClr val="FF0000"/>
            </a:gs>
            <a:gs pos="85000">
              <a:schemeClr val="bg1"/>
            </a:gs>
            <a:gs pos="62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B793-8286-4E68-8A42-A9A24AA7FD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CF9489-00D7-4DD7-9345-27CBFCC593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6B890-F9D6-494D-9CDB-31CCFDE00D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B706D-70D8-43E1-B805-53501C39C358}" type="datetimeFigureOut">
              <a:rPr lang="en-US" smtClean="0"/>
              <a:t>11/13/2024</a:t>
            </a:fld>
            <a:endParaRPr lang="en-US" dirty="0"/>
          </a:p>
        </p:txBody>
      </p:sp>
      <p:sp>
        <p:nvSpPr>
          <p:cNvPr id="5" name="Footer Placeholder 4">
            <a:extLst>
              <a:ext uri="{FF2B5EF4-FFF2-40B4-BE49-F238E27FC236}">
                <a16:creationId xmlns:a16="http://schemas.microsoft.com/office/drawing/2014/main" id="{267D39D3-7C30-48E3-A7BD-6A3742CC93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2920C70-8881-4CBC-80A3-718172A675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A71A4-4EAB-4E69-B0D4-21597B568EF1}" type="slidenum">
              <a:rPr lang="en-US" smtClean="0"/>
              <a:t>‹#›</a:t>
            </a:fld>
            <a:endParaRPr lang="en-US" dirty="0"/>
          </a:p>
        </p:txBody>
      </p:sp>
    </p:spTree>
    <p:extLst>
      <p:ext uri="{BB962C8B-B14F-4D97-AF65-F5344CB8AC3E}">
        <p14:creationId xmlns:p14="http://schemas.microsoft.com/office/powerpoint/2010/main" val="16147758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openclipart.org/detail/158563/dwarf-warrior-by-tzunghaor"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mailto:scullen@tfaconsulting.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mailto:lmcnaught@calstatela.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calstatela.edu/accessibility/vendor-requirements" TargetMode="External"/><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2.xml"/><Relationship Id="rId4" Type="http://schemas.openxmlformats.org/officeDocument/2006/relationships/hyperlink" Target="https://pixabay.com/en/triangle-warning-sign-traffic-sign-30522/"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hyperlink" Target="https://www.section508.gov/buy/define-accessibility-criteria/" TargetMode="External"/><Relationship Id="rId2" Type="http://schemas.openxmlformats.org/officeDocument/2006/relationships/notesSlide" Target="../notesSlides/notesSlide35.xml"/><Relationship Id="rId1" Type="http://schemas.openxmlformats.org/officeDocument/2006/relationships/slideLayout" Target="../slideLayouts/slideLayout16.xml"/><Relationship Id="rId5" Type="http://schemas.openxmlformats.org/officeDocument/2006/relationships/hyperlink" Target="https://disabilityin.org/procurementtoolkit/section/build-accessibility-obligations-into-purchase-documents/" TargetMode="External"/><Relationship Id="rId4" Type="http://schemas.openxmlformats.org/officeDocument/2006/relationships/hyperlink" Target="https://www.colorado.edu/ictintegrity/"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s://ati.calstate.edu/procurement/eeaap"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hyperlink" Target="https://ati.calstate.edu/procurement/process" TargetMode="External"/><Relationship Id="rId5" Type="http://schemas.openxmlformats.org/officeDocument/2006/relationships/image" Target="../media/image3.png"/><Relationship Id="rId4" Type="http://schemas.openxmlformats.org/officeDocument/2006/relationships/hyperlink" Target="https://www.tfaconsulting.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3" name="Google Shape;53;p3"/>
          <p:cNvSpPr txBox="1">
            <a:spLocks noGrp="1"/>
          </p:cNvSpPr>
          <p:nvPr>
            <p:ph type="title"/>
          </p:nvPr>
        </p:nvSpPr>
        <p:spPr>
          <a:xfrm>
            <a:off x="838200" y="2799041"/>
            <a:ext cx="10515600" cy="1325563"/>
          </a:xfrm>
          <a:prstGeom prst="rect">
            <a:avLst/>
          </a:prstGeom>
          <a:noFill/>
          <a:ln>
            <a:noFill/>
          </a:ln>
        </p:spPr>
        <p:txBody>
          <a:bodyPr spcFirstLastPara="1" vert="horz" wrap="square" lIns="121900" tIns="60933" rIns="121900" bIns="60933" rtlCol="0" anchor="t" anchorCtr="0">
            <a:noAutofit/>
          </a:bodyPr>
          <a:lstStyle/>
          <a:p>
            <a:pPr algn="l" fontAlgn="base"/>
            <a:r>
              <a:rPr lang="en-US" b="1" i="0" dirty="0">
                <a:solidFill>
                  <a:srgbClr val="003344"/>
                </a:solidFill>
                <a:effectLst/>
                <a:latin typeface="Lora" panose="020F0502020204030204" pitchFamily="2" charset="0"/>
              </a:rPr>
              <a:t>Strategic Maturity Model and Tactical use of Product Vendor Accessibility Process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480F-828A-1949-0D98-1C687C374BFB}"/>
              </a:ext>
            </a:extLst>
          </p:cNvPr>
          <p:cNvSpPr>
            <a:spLocks noGrp="1"/>
          </p:cNvSpPr>
          <p:nvPr>
            <p:ph type="title"/>
          </p:nvPr>
        </p:nvSpPr>
        <p:spPr>
          <a:xfrm>
            <a:off x="685241" y="199624"/>
            <a:ext cx="4479187" cy="1600200"/>
          </a:xfrm>
        </p:spPr>
        <p:txBody>
          <a:bodyPr/>
          <a:lstStyle/>
          <a:p>
            <a:r>
              <a:rPr lang="en-US" dirty="0"/>
              <a:t>Begin with High-Impact ICT Acquisitions</a:t>
            </a:r>
          </a:p>
        </p:txBody>
      </p:sp>
      <p:graphicFrame>
        <p:nvGraphicFramePr>
          <p:cNvPr id="5" name="Content Placeholder 4" descr="Four quadrant matric graphic representing risk. Top left, high probability &amp; low impact; top right, high probability high impact, bottom left low probability low impact, bottom right low probability high impact.">
            <a:extLst>
              <a:ext uri="{FF2B5EF4-FFF2-40B4-BE49-F238E27FC236}">
                <a16:creationId xmlns:a16="http://schemas.microsoft.com/office/drawing/2014/main" id="{2532354B-A962-2E81-D629-8C0E3133D1D7}"/>
              </a:ext>
            </a:extLst>
          </p:cNvPr>
          <p:cNvGraphicFramePr>
            <a:graphicFrameLocks noGrp="1"/>
          </p:cNvGraphicFramePr>
          <p:nvPr>
            <p:ph type="pic" idx="1"/>
            <p:extLst>
              <p:ext uri="{D42A27DB-BD31-4B8C-83A1-F6EECF244321}">
                <p14:modId xmlns:p14="http://schemas.microsoft.com/office/powerpoint/2010/main" val="583879349"/>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BD7C5C7E-867C-8E47-1228-826A5382259D}"/>
              </a:ext>
            </a:extLst>
          </p:cNvPr>
          <p:cNvSpPr>
            <a:spLocks noGrp="1"/>
          </p:cNvSpPr>
          <p:nvPr>
            <p:ph type="body" sz="half" idx="2"/>
          </p:nvPr>
        </p:nvSpPr>
        <p:spPr/>
        <p:txBody>
          <a:bodyPr>
            <a:normAutofit/>
          </a:bodyPr>
          <a:lstStyle/>
          <a:p>
            <a:r>
              <a:rPr lang="en-US" sz="2500" dirty="0"/>
              <a:t>Product Use and Impact</a:t>
            </a:r>
          </a:p>
          <a:p>
            <a:pPr lvl="1"/>
            <a:r>
              <a:rPr lang="en-US" sz="2500" dirty="0"/>
              <a:t>Type of users</a:t>
            </a:r>
          </a:p>
          <a:p>
            <a:pPr lvl="1"/>
            <a:r>
              <a:rPr lang="en-US" sz="2500" dirty="0"/>
              <a:t>Is it required?</a:t>
            </a:r>
          </a:p>
          <a:p>
            <a:pPr lvl="1"/>
            <a:r>
              <a:rPr lang="en-US" sz="2500" dirty="0"/>
              <a:t>How/where will it be accessed?</a:t>
            </a:r>
          </a:p>
          <a:p>
            <a:pPr lvl="1"/>
            <a:endParaRPr lang="en-US" sz="2500" dirty="0"/>
          </a:p>
          <a:p>
            <a:r>
              <a:rPr lang="en-US" sz="2500" dirty="0"/>
              <a:t>Consider your institutional capacity</a:t>
            </a:r>
          </a:p>
          <a:p>
            <a:pPr marL="0" indent="0">
              <a:buNone/>
            </a:pPr>
            <a:endParaRPr lang="en-US" dirty="0"/>
          </a:p>
        </p:txBody>
      </p:sp>
      <p:pic>
        <p:nvPicPr>
          <p:cNvPr id="6" name="Picture 5">
            <a:extLst>
              <a:ext uri="{FF2B5EF4-FFF2-40B4-BE49-F238E27FC236}">
                <a16:creationId xmlns:a16="http://schemas.microsoft.com/office/drawing/2014/main" id="{563097B9-22F0-8AF6-5CA1-3A8D7BF22E32}"/>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36123" y="6126564"/>
            <a:ext cx="4115157" cy="512108"/>
          </a:xfrm>
          <a:prstGeom prst="rect">
            <a:avLst/>
          </a:prstGeom>
        </p:spPr>
      </p:pic>
    </p:spTree>
    <p:extLst>
      <p:ext uri="{BB962C8B-B14F-4D97-AF65-F5344CB8AC3E}">
        <p14:creationId xmlns:p14="http://schemas.microsoft.com/office/powerpoint/2010/main" val="3148268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322E-D928-7887-5AAC-0403C0B415EC}"/>
              </a:ext>
            </a:extLst>
          </p:cNvPr>
          <p:cNvSpPr>
            <a:spLocks noGrp="1"/>
          </p:cNvSpPr>
          <p:nvPr>
            <p:ph type="title"/>
          </p:nvPr>
        </p:nvSpPr>
        <p:spPr/>
        <p:txBody>
          <a:bodyPr>
            <a:normAutofit/>
          </a:bodyPr>
          <a:lstStyle/>
          <a:p>
            <a:r>
              <a:rPr lang="en-US" dirty="0"/>
              <a:t>Reframing the Demo as the Critical Review</a:t>
            </a:r>
            <a:endParaRPr lang="en-US" dirty="0">
              <a:solidFill>
                <a:srgbClr val="C00000"/>
              </a:solidFill>
            </a:endParaRPr>
          </a:p>
        </p:txBody>
      </p:sp>
      <p:graphicFrame>
        <p:nvGraphicFramePr>
          <p:cNvPr id="7" name="Content Placeholder 6" descr="Process graphic from left to right:  Gather Info:&#10;Collect pre-purchase information&#10;Accessibility Conformance Report (ACR)&#10;Determine Impact/Review:&#10;Assign priority&#10;Determine the type of review&#10;Parallel processes&#10;Critical Review:&#10;Vendor Demo&#10;Obtain Accessibility Roadmap&#10;Accessibility Statement&#10;Prepare EEAAP(s), if required&#10;Purchase:&#10;Ensure accessibility documents are in order&#10;Add contract language if applicable&#10;">
            <a:extLst>
              <a:ext uri="{FF2B5EF4-FFF2-40B4-BE49-F238E27FC236}">
                <a16:creationId xmlns:a16="http://schemas.microsoft.com/office/drawing/2014/main" id="{3A1CA9C6-5CA5-CF52-AAD3-C3C640B96FE9}"/>
              </a:ext>
            </a:extLst>
          </p:cNvPr>
          <p:cNvGraphicFramePr>
            <a:graphicFrameLocks noGrp="1"/>
          </p:cNvGraphicFramePr>
          <p:nvPr>
            <p:ph idx="4294967295"/>
            <p:extLst>
              <p:ext uri="{D42A27DB-BD31-4B8C-83A1-F6EECF244321}">
                <p14:modId xmlns:p14="http://schemas.microsoft.com/office/powerpoint/2010/main" val="2710395731"/>
              </p:ext>
            </p:extLst>
          </p:nvPr>
        </p:nvGraphicFramePr>
        <p:xfrm>
          <a:off x="386368" y="1690688"/>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1CAFA247-2865-F8C6-0224-BE8A8F748E4E}"/>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61880" y="6236821"/>
            <a:ext cx="4115157" cy="512108"/>
          </a:xfrm>
          <a:prstGeom prst="rect">
            <a:avLst/>
          </a:prstGeom>
        </p:spPr>
      </p:pic>
    </p:spTree>
    <p:extLst>
      <p:ext uri="{BB962C8B-B14F-4D97-AF65-F5344CB8AC3E}">
        <p14:creationId xmlns:p14="http://schemas.microsoft.com/office/powerpoint/2010/main" val="2704157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3D18ED-63BC-8206-65B3-90917EDBE0F4}"/>
              </a:ext>
            </a:extLst>
          </p:cNvPr>
          <p:cNvSpPr>
            <a:spLocks noGrp="1"/>
          </p:cNvSpPr>
          <p:nvPr>
            <p:ph type="title"/>
          </p:nvPr>
        </p:nvSpPr>
        <p:spPr/>
        <p:txBody>
          <a:bodyPr/>
          <a:lstStyle/>
          <a:p>
            <a:r>
              <a:rPr lang="en-US" dirty="0"/>
              <a:t>Why might this be more important now? </a:t>
            </a:r>
          </a:p>
        </p:txBody>
      </p:sp>
      <p:sp>
        <p:nvSpPr>
          <p:cNvPr id="2" name="Content Placeholder 1">
            <a:extLst>
              <a:ext uri="{FF2B5EF4-FFF2-40B4-BE49-F238E27FC236}">
                <a16:creationId xmlns:a16="http://schemas.microsoft.com/office/drawing/2014/main" id="{5E7E82B7-3AAA-3C8A-7E12-5D9AA2690DCB}"/>
              </a:ext>
            </a:extLst>
          </p:cNvPr>
          <p:cNvSpPr>
            <a:spLocks noGrp="1"/>
          </p:cNvSpPr>
          <p:nvPr>
            <p:ph type="body" idx="1"/>
          </p:nvPr>
        </p:nvSpPr>
        <p:spPr/>
        <p:txBody>
          <a:bodyPr>
            <a:normAutofit/>
          </a:bodyPr>
          <a:lstStyle/>
          <a:p>
            <a:r>
              <a:rPr lang="en-US" sz="3500" dirty="0"/>
              <a:t>DOJ Final Rule </a:t>
            </a:r>
          </a:p>
        </p:txBody>
      </p:sp>
    </p:spTree>
    <p:extLst>
      <p:ext uri="{BB962C8B-B14F-4D97-AF65-F5344CB8AC3E}">
        <p14:creationId xmlns:p14="http://schemas.microsoft.com/office/powerpoint/2010/main" val="234846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D6A4A2-DC8C-2927-C350-84613808F8EF}"/>
              </a:ext>
            </a:extLst>
          </p:cNvPr>
          <p:cNvSpPr>
            <a:spLocks noGrp="1"/>
          </p:cNvSpPr>
          <p:nvPr>
            <p:ph type="title"/>
          </p:nvPr>
        </p:nvSpPr>
        <p:spPr/>
        <p:txBody>
          <a:bodyPr>
            <a:normAutofit/>
          </a:bodyPr>
          <a:lstStyle/>
          <a:p>
            <a:r>
              <a:rPr lang="en-US" dirty="0"/>
              <a:t>DOJ’s final rule update to regulations</a:t>
            </a:r>
            <a:br>
              <a:rPr lang="en-US" dirty="0"/>
            </a:br>
            <a:r>
              <a:rPr lang="en-US" dirty="0"/>
              <a:t> for Title II of the ADA</a:t>
            </a:r>
          </a:p>
        </p:txBody>
      </p:sp>
      <p:sp>
        <p:nvSpPr>
          <p:cNvPr id="4" name="Content Placeholder 3">
            <a:extLst>
              <a:ext uri="{FF2B5EF4-FFF2-40B4-BE49-F238E27FC236}">
                <a16:creationId xmlns:a16="http://schemas.microsoft.com/office/drawing/2014/main" id="{3D94ADD0-CE74-FD6E-3B49-A458AAC6EA1B}"/>
              </a:ext>
            </a:extLst>
          </p:cNvPr>
          <p:cNvSpPr>
            <a:spLocks noGrp="1"/>
          </p:cNvSpPr>
          <p:nvPr>
            <p:ph idx="1"/>
          </p:nvPr>
        </p:nvSpPr>
        <p:spPr/>
        <p:txBody>
          <a:bodyPr/>
          <a:lstStyle/>
          <a:p>
            <a:endParaRPr lang="en-US" dirty="0"/>
          </a:p>
          <a:p>
            <a:r>
              <a:rPr lang="en-US" dirty="0"/>
              <a:t>The Web Content Accessibility Guidelines (</a:t>
            </a:r>
            <a:r>
              <a:rPr lang="en-US" dirty="0" err="1"/>
              <a:t>WCAG</a:t>
            </a:r>
            <a:r>
              <a:rPr lang="en-US" dirty="0"/>
              <a:t>) Version 2.1, Level AA is the technical standard for state and local governments’ web content and mobile apps.</a:t>
            </a:r>
          </a:p>
          <a:p>
            <a:r>
              <a:rPr lang="en-US" dirty="0"/>
              <a:t>Adopts </a:t>
            </a:r>
            <a:r>
              <a:rPr lang="en-US" dirty="0" err="1"/>
              <a:t>WCAG</a:t>
            </a:r>
            <a:r>
              <a:rPr lang="en-US" dirty="0"/>
              <a:t> 2.1 AA standard and guidance </a:t>
            </a:r>
          </a:p>
          <a:p>
            <a:r>
              <a:rPr lang="en-US" dirty="0"/>
              <a:t>Title II (State and Local Government) 2-3 years for compliance </a:t>
            </a:r>
          </a:p>
          <a:p>
            <a:r>
              <a:rPr lang="en-US" dirty="0"/>
              <a:t>Title III expected to follow</a:t>
            </a:r>
          </a:p>
        </p:txBody>
      </p:sp>
      <p:sp>
        <p:nvSpPr>
          <p:cNvPr id="5" name="TextBox 4">
            <a:extLst>
              <a:ext uri="{FF2B5EF4-FFF2-40B4-BE49-F238E27FC236}">
                <a16:creationId xmlns:a16="http://schemas.microsoft.com/office/drawing/2014/main" id="{FBDBCBEE-D7FE-AF87-F6C8-4CA4BA2645CB}"/>
              </a:ext>
            </a:extLst>
          </p:cNvPr>
          <p:cNvSpPr txBox="1"/>
          <p:nvPr/>
        </p:nvSpPr>
        <p:spPr>
          <a:xfrm>
            <a:off x="990599" y="6176963"/>
            <a:ext cx="6372225" cy="369332"/>
          </a:xfrm>
          <a:prstGeom prst="rect">
            <a:avLst/>
          </a:prstGeom>
          <a:noFill/>
        </p:spPr>
        <p:txBody>
          <a:bodyPr wrap="square" rtlCol="0">
            <a:spAutoFit/>
          </a:bodyPr>
          <a:lstStyle/>
          <a:p>
            <a:r>
              <a:rPr lang="en-US" dirty="0"/>
              <a:t>https://www.ada.gov/resources/2024-03-08-web-rule/</a:t>
            </a:r>
          </a:p>
        </p:txBody>
      </p:sp>
    </p:spTree>
    <p:extLst>
      <p:ext uri="{BB962C8B-B14F-4D97-AF65-F5344CB8AC3E}">
        <p14:creationId xmlns:p14="http://schemas.microsoft.com/office/powerpoint/2010/main" val="1981559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FC79D-A663-E62D-6E3E-8E37BA80C60E}"/>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dirty="0"/>
              <a:t>Upfront vendor business process questions</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A0E31A-FD90-4D9E-28C2-3D77B20136F6}"/>
              </a:ext>
            </a:extLst>
          </p:cNvPr>
          <p:cNvSpPr>
            <a:spLocks noGrp="1"/>
          </p:cNvSpPr>
          <p:nvPr>
            <p:ph idx="1"/>
          </p:nvPr>
        </p:nvSpPr>
        <p:spPr>
          <a:xfrm>
            <a:off x="640080" y="2872899"/>
            <a:ext cx="4243589" cy="3320668"/>
          </a:xfrm>
        </p:spPr>
        <p:txBody>
          <a:bodyPr vert="horz" lIns="91440" tIns="45720" rIns="91440" bIns="45720" rtlCol="0">
            <a:normAutofit lnSpcReduction="10000"/>
          </a:bodyPr>
          <a:lstStyle/>
          <a:p>
            <a:r>
              <a:rPr lang="en-US" sz="1400" dirty="0"/>
              <a:t>Share how is accessibility integrated into your development process?</a:t>
            </a:r>
          </a:p>
          <a:p>
            <a:r>
              <a:rPr lang="en-US" sz="1400" dirty="0"/>
              <a:t>What is the company’s accessibility training program?</a:t>
            </a:r>
          </a:p>
          <a:p>
            <a:r>
              <a:rPr lang="en-US" sz="1400" dirty="0"/>
              <a:t>What specific tools are used for accessibility testing?</a:t>
            </a:r>
          </a:p>
          <a:p>
            <a:endParaRPr lang="en-US" sz="1400" dirty="0"/>
          </a:p>
          <a:p>
            <a:r>
              <a:rPr lang="en-US" sz="1400" dirty="0"/>
              <a:t>Red Flag responses:</a:t>
            </a:r>
          </a:p>
          <a:p>
            <a:pPr lvl="1"/>
            <a:r>
              <a:rPr lang="en-US" sz="1400" dirty="0"/>
              <a:t>Hugh? </a:t>
            </a:r>
          </a:p>
          <a:p>
            <a:pPr lvl="1"/>
            <a:r>
              <a:rPr lang="en-US" sz="1400" dirty="0"/>
              <a:t>Human Resources handles training programs</a:t>
            </a:r>
          </a:p>
          <a:p>
            <a:pPr lvl="1"/>
            <a:r>
              <a:rPr lang="en-US" sz="1400" dirty="0"/>
              <a:t>We have a QA team that handles that</a:t>
            </a:r>
          </a:p>
          <a:p>
            <a:pPr lvl="1"/>
            <a:r>
              <a:rPr lang="en-US" sz="1400" dirty="0"/>
              <a:t>We don’t write our own code we outsource it to a 3</a:t>
            </a:r>
            <a:r>
              <a:rPr lang="en-US" sz="1400" baseline="30000" dirty="0"/>
              <a:t>rd</a:t>
            </a:r>
            <a:r>
              <a:rPr lang="en-US" sz="1400" dirty="0"/>
              <a:t> party </a:t>
            </a:r>
          </a:p>
          <a:p>
            <a:pPr lvl="1"/>
            <a:endParaRPr lang="en-US" sz="1400" dirty="0"/>
          </a:p>
          <a:p>
            <a:pPr lvl="1"/>
            <a:endParaRPr lang="en-US" sz="1400" dirty="0"/>
          </a:p>
          <a:p>
            <a:pPr marL="0"/>
            <a:endParaRPr lang="en-US" sz="1400" dirty="0"/>
          </a:p>
        </p:txBody>
      </p:sp>
      <p:pic>
        <p:nvPicPr>
          <p:cNvPr id="5" name="Picture 4" descr="Person on road illustration with red flags along the road ">
            <a:extLst>
              <a:ext uri="{FF2B5EF4-FFF2-40B4-BE49-F238E27FC236}">
                <a16:creationId xmlns:a16="http://schemas.microsoft.com/office/drawing/2014/main" id="{BE557E18-57C8-2D41-7DF1-9D15C6224E4E}"/>
              </a:ext>
            </a:extLst>
          </p:cNvPr>
          <p:cNvPicPr>
            <a:picLocks noChangeAspect="1"/>
          </p:cNvPicPr>
          <p:nvPr/>
        </p:nvPicPr>
        <p:blipFill>
          <a:blip r:embed="rId3">
            <a:extLst>
              <a:ext uri="{28A0092B-C50C-407E-A947-70E740481C1C}">
                <a14:useLocalDpi xmlns:a14="http://schemas.microsoft.com/office/drawing/2010/main" val="0"/>
              </a:ext>
            </a:extLst>
          </a:blip>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50767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98FD-2C39-1E95-6D60-3EF8B273AB3F}"/>
              </a:ext>
            </a:extLst>
          </p:cNvPr>
          <p:cNvSpPr>
            <a:spLocks noGrp="1"/>
          </p:cNvSpPr>
          <p:nvPr>
            <p:ph type="title"/>
          </p:nvPr>
        </p:nvSpPr>
        <p:spPr/>
        <p:txBody>
          <a:bodyPr vert="horz" lIns="91440" tIns="45720" rIns="91440" bIns="45720" rtlCol="0" anchor="ctr">
            <a:normAutofit/>
          </a:bodyPr>
          <a:lstStyle/>
          <a:p>
            <a:r>
              <a:rPr lang="en-US" kern="1200">
                <a:solidFill>
                  <a:schemeClr val="tx1"/>
                </a:solidFill>
                <a:latin typeface="+mj-lt"/>
                <a:ea typeface="+mj-ea"/>
                <a:cs typeface="+mj-cs"/>
              </a:rPr>
              <a:t>Red Flags that Call for a Vendor Demo</a:t>
            </a:r>
          </a:p>
        </p:txBody>
      </p:sp>
      <p:sp>
        <p:nvSpPr>
          <p:cNvPr id="3" name="Content Placeholder 2">
            <a:extLst>
              <a:ext uri="{FF2B5EF4-FFF2-40B4-BE49-F238E27FC236}">
                <a16:creationId xmlns:a16="http://schemas.microsoft.com/office/drawing/2014/main" id="{B8B4671F-812F-A628-8743-A3E27A258D9B}"/>
              </a:ext>
            </a:extLst>
          </p:cNvPr>
          <p:cNvSpPr>
            <a:spLocks noGrp="1"/>
          </p:cNvSpPr>
          <p:nvPr>
            <p:ph idx="1"/>
          </p:nvPr>
        </p:nvSpPr>
        <p:spPr/>
        <p:txBody>
          <a:bodyPr vert="horz" lIns="91440" tIns="45720" rIns="91440" bIns="45720" rtlCol="0">
            <a:normAutofit/>
          </a:bodyPr>
          <a:lstStyle/>
          <a:p>
            <a:r>
              <a:rPr lang="en-US" dirty="0"/>
              <a:t>No </a:t>
            </a:r>
            <a:r>
              <a:rPr lang="en-US" dirty="0" err="1"/>
              <a:t>ACR</a:t>
            </a:r>
            <a:r>
              <a:rPr lang="en-US" dirty="0"/>
              <a:t> provided</a:t>
            </a:r>
          </a:p>
          <a:p>
            <a:r>
              <a:rPr lang="en-US" dirty="0"/>
              <a:t>Low-quality </a:t>
            </a:r>
            <a:r>
              <a:rPr lang="en-US" dirty="0" err="1"/>
              <a:t>ACR</a:t>
            </a:r>
            <a:endParaRPr lang="en-US" dirty="0"/>
          </a:p>
          <a:p>
            <a:r>
              <a:rPr lang="en-US" dirty="0"/>
              <a:t>Outdated </a:t>
            </a:r>
            <a:r>
              <a:rPr lang="en-US" dirty="0" err="1"/>
              <a:t>ACR</a:t>
            </a:r>
            <a:endParaRPr lang="en-US" dirty="0"/>
          </a:p>
          <a:p>
            <a:r>
              <a:rPr lang="en-US" dirty="0" err="1"/>
              <a:t>ACR</a:t>
            </a:r>
            <a:r>
              <a:rPr lang="en-US" dirty="0"/>
              <a:t> with only a date update</a:t>
            </a:r>
          </a:p>
          <a:p>
            <a:r>
              <a:rPr lang="en-US" dirty="0"/>
              <a:t>Requirement of NDAs </a:t>
            </a:r>
          </a:p>
          <a:p>
            <a:r>
              <a:rPr lang="en-US" dirty="0"/>
              <a:t>Fees to address </a:t>
            </a:r>
            <a:r>
              <a:rPr lang="en-US" dirty="0" err="1"/>
              <a:t>ACR</a:t>
            </a:r>
            <a:r>
              <a:rPr lang="en-US" dirty="0"/>
              <a:t> concerns</a:t>
            </a:r>
          </a:p>
          <a:p>
            <a:pPr marL="0"/>
            <a:endParaRPr lang="en-US" dirty="0"/>
          </a:p>
        </p:txBody>
      </p:sp>
      <p:pic>
        <p:nvPicPr>
          <p:cNvPr id="6" name="Picture 5" descr="Business man with hand to forehead ">
            <a:extLst>
              <a:ext uri="{FF2B5EF4-FFF2-40B4-BE49-F238E27FC236}">
                <a16:creationId xmlns:a16="http://schemas.microsoft.com/office/drawing/2014/main" id="{1E4D93C8-CA96-B586-0716-CFED1688E0E2}"/>
              </a:ext>
            </a:extLst>
          </p:cNvPr>
          <p:cNvPicPr>
            <a:picLocks noChangeAspect="1"/>
          </p:cNvPicPr>
          <p:nvPr/>
        </p:nvPicPr>
        <p:blipFill>
          <a:blip r:embed="rId3">
            <a:extLst>
              <a:ext uri="{28A0092B-C50C-407E-A947-70E740481C1C}">
                <a14:useLocalDpi xmlns:a14="http://schemas.microsoft.com/office/drawing/2010/main" val="0"/>
              </a:ext>
            </a:extLst>
          </a:blip>
          <a:srcRect l="18669" r="3236" b="4"/>
          <a:stretch/>
        </p:blipFill>
        <p:spPr>
          <a:xfrm>
            <a:off x="7111613" y="2292440"/>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3847555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descr="Cartoon of a person in armor- looks like a viking with a hammer">
            <a:extLst>
              <a:ext uri="{FF2B5EF4-FFF2-40B4-BE49-F238E27FC236}">
                <a16:creationId xmlns:a16="http://schemas.microsoft.com/office/drawing/2014/main" id="{34BC28FE-6C11-F2EE-65E7-3A69851C754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6784" b="25875"/>
          <a:stretch/>
        </p:blipFill>
        <p:spPr>
          <a:xfrm>
            <a:off x="2522356" y="10"/>
            <a:ext cx="9669642" cy="6857990"/>
          </a:xfrm>
          <a:prstGeom prst="rect">
            <a:avLst/>
          </a:prstGeom>
          <a:solidFill>
            <a:srgbClr val="C00000">
              <a:alpha val="65701"/>
            </a:srgbClr>
          </a:solidFill>
        </p:spPr>
      </p:pic>
      <p:sp>
        <p:nvSpPr>
          <p:cNvPr id="32" name="Rectangle 3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B5B492-901A-4537-878B-0F694827B6C6}"/>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5200" dirty="0">
                <a:solidFill>
                  <a:schemeClr val="bg1"/>
                </a:solidFill>
              </a:rPr>
              <a:t>Leveraging</a:t>
            </a:r>
            <a:br>
              <a:rPr lang="en-US" sz="5200" dirty="0">
                <a:solidFill>
                  <a:schemeClr val="bg1"/>
                </a:solidFill>
              </a:rPr>
            </a:br>
            <a:r>
              <a:rPr lang="en-US" sz="5200" dirty="0">
                <a:solidFill>
                  <a:schemeClr val="bg1"/>
                </a:solidFill>
              </a:rPr>
              <a:t>the Vendor </a:t>
            </a:r>
            <a:br>
              <a:rPr lang="en-US" sz="5200" dirty="0">
                <a:solidFill>
                  <a:schemeClr val="bg1"/>
                </a:solidFill>
              </a:rPr>
            </a:br>
            <a:r>
              <a:rPr lang="en-US" sz="5200" dirty="0">
                <a:solidFill>
                  <a:schemeClr val="bg1"/>
                </a:solidFill>
              </a:rPr>
              <a:t>Accessibility Demo </a:t>
            </a:r>
          </a:p>
        </p:txBody>
      </p:sp>
    </p:spTree>
    <p:extLst>
      <p:ext uri="{BB962C8B-B14F-4D97-AF65-F5344CB8AC3E}">
        <p14:creationId xmlns:p14="http://schemas.microsoft.com/office/powerpoint/2010/main" val="325921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1865-90F5-785A-3470-95D1F23F3493}"/>
              </a:ext>
            </a:extLst>
          </p:cNvPr>
          <p:cNvSpPr>
            <a:spLocks noGrp="1"/>
          </p:cNvSpPr>
          <p:nvPr>
            <p:ph type="title"/>
          </p:nvPr>
        </p:nvSpPr>
        <p:spPr/>
        <p:txBody>
          <a:bodyPr/>
          <a:lstStyle/>
          <a:p>
            <a:r>
              <a:rPr lang="en-US" dirty="0"/>
              <a:t>Pre &amp; Post Demo Communications	</a:t>
            </a:r>
          </a:p>
        </p:txBody>
      </p:sp>
      <p:sp>
        <p:nvSpPr>
          <p:cNvPr id="4" name="Text Placeholder 3">
            <a:extLst>
              <a:ext uri="{FF2B5EF4-FFF2-40B4-BE49-F238E27FC236}">
                <a16:creationId xmlns:a16="http://schemas.microsoft.com/office/drawing/2014/main" id="{DEB7CAC2-7D98-712B-41E6-F025EFF93C3D}"/>
              </a:ext>
            </a:extLst>
          </p:cNvPr>
          <p:cNvSpPr>
            <a:spLocks noGrp="1"/>
          </p:cNvSpPr>
          <p:nvPr>
            <p:ph type="body" idx="1"/>
          </p:nvPr>
        </p:nvSpPr>
        <p:spPr/>
        <p:txBody>
          <a:bodyPr>
            <a:normAutofit/>
          </a:bodyPr>
          <a:lstStyle/>
          <a:p>
            <a:r>
              <a:rPr lang="en-US" sz="4000" dirty="0"/>
              <a:t>Pre Demo	</a:t>
            </a:r>
          </a:p>
        </p:txBody>
      </p:sp>
      <p:sp>
        <p:nvSpPr>
          <p:cNvPr id="5" name="Content Placeholder 4">
            <a:extLst>
              <a:ext uri="{FF2B5EF4-FFF2-40B4-BE49-F238E27FC236}">
                <a16:creationId xmlns:a16="http://schemas.microsoft.com/office/drawing/2014/main" id="{A332F67F-B07F-BEC1-DA6A-2873ACA75B81}"/>
              </a:ext>
            </a:extLst>
          </p:cNvPr>
          <p:cNvSpPr>
            <a:spLocks noGrp="1"/>
          </p:cNvSpPr>
          <p:nvPr>
            <p:ph sz="half" idx="2"/>
          </p:nvPr>
        </p:nvSpPr>
        <p:spPr/>
        <p:txBody>
          <a:bodyPr>
            <a:normAutofit fontScale="85000" lnSpcReduction="20000"/>
          </a:bodyPr>
          <a:lstStyle/>
          <a:p>
            <a:r>
              <a:rPr lang="en-US" dirty="0"/>
              <a:t>Define business requirements</a:t>
            </a:r>
          </a:p>
          <a:p>
            <a:r>
              <a:rPr lang="en-US" dirty="0"/>
              <a:t>Market research - competing products</a:t>
            </a:r>
          </a:p>
          <a:p>
            <a:r>
              <a:rPr lang="en-US" dirty="0"/>
              <a:t>Obtain accessibility documentation </a:t>
            </a:r>
          </a:p>
          <a:p>
            <a:pPr lvl="1"/>
            <a:r>
              <a:rPr lang="en-US" dirty="0" err="1"/>
              <a:t>ACR</a:t>
            </a:r>
            <a:endParaRPr lang="en-US" dirty="0"/>
          </a:p>
          <a:p>
            <a:pPr lvl="1"/>
            <a:r>
              <a:rPr lang="en-US" dirty="0"/>
              <a:t>Accessibility Statement</a:t>
            </a:r>
          </a:p>
          <a:p>
            <a:pPr lvl="1"/>
            <a:r>
              <a:rPr lang="en-US" dirty="0"/>
              <a:t>Accessibility Evaluation Reports</a:t>
            </a:r>
          </a:p>
          <a:p>
            <a:r>
              <a:rPr lang="en-US" dirty="0"/>
              <a:t>Share requirements for the demo</a:t>
            </a:r>
          </a:p>
          <a:p>
            <a:pPr lvl="1"/>
            <a:r>
              <a:rPr lang="en-US" dirty="0"/>
              <a:t>Accessibility access </a:t>
            </a:r>
          </a:p>
          <a:p>
            <a:pPr lvl="2"/>
            <a:r>
              <a:rPr lang="en-US" sz="2400" dirty="0"/>
              <a:t>Core functions</a:t>
            </a:r>
          </a:p>
          <a:p>
            <a:pPr lvl="2"/>
            <a:r>
              <a:rPr lang="en-US" sz="2400" dirty="0"/>
              <a:t>Unique features/interactives</a:t>
            </a:r>
          </a:p>
          <a:p>
            <a:pPr lvl="1"/>
            <a:endParaRPr lang="en-US" dirty="0"/>
          </a:p>
        </p:txBody>
      </p:sp>
      <p:sp>
        <p:nvSpPr>
          <p:cNvPr id="6" name="Text Placeholder 5">
            <a:extLst>
              <a:ext uri="{FF2B5EF4-FFF2-40B4-BE49-F238E27FC236}">
                <a16:creationId xmlns:a16="http://schemas.microsoft.com/office/drawing/2014/main" id="{91E456E2-3CE4-CD2B-12D2-32B526A7FC83}"/>
              </a:ext>
            </a:extLst>
          </p:cNvPr>
          <p:cNvSpPr>
            <a:spLocks noGrp="1"/>
          </p:cNvSpPr>
          <p:nvPr>
            <p:ph type="body" sz="quarter" idx="3"/>
          </p:nvPr>
        </p:nvSpPr>
        <p:spPr/>
        <p:txBody>
          <a:bodyPr>
            <a:normAutofit/>
          </a:bodyPr>
          <a:lstStyle/>
          <a:p>
            <a:r>
              <a:rPr lang="en-US" sz="4000" dirty="0"/>
              <a:t>Post Demo </a:t>
            </a:r>
          </a:p>
        </p:txBody>
      </p:sp>
      <p:sp>
        <p:nvSpPr>
          <p:cNvPr id="7" name="Content Placeholder 6">
            <a:extLst>
              <a:ext uri="{FF2B5EF4-FFF2-40B4-BE49-F238E27FC236}">
                <a16:creationId xmlns:a16="http://schemas.microsoft.com/office/drawing/2014/main" id="{25A91D23-2257-735F-D9D1-9A5083A87DD7}"/>
              </a:ext>
            </a:extLst>
          </p:cNvPr>
          <p:cNvSpPr>
            <a:spLocks noGrp="1"/>
          </p:cNvSpPr>
          <p:nvPr>
            <p:ph sz="quarter" idx="4"/>
          </p:nvPr>
        </p:nvSpPr>
        <p:spPr/>
        <p:txBody>
          <a:bodyPr>
            <a:normAutofit fontScale="85000" lnSpcReduction="20000"/>
          </a:bodyPr>
          <a:lstStyle/>
          <a:p>
            <a:r>
              <a:rPr lang="en-US" dirty="0"/>
              <a:t>Request Accessibility Roadmap</a:t>
            </a:r>
          </a:p>
          <a:p>
            <a:pPr lvl="1"/>
            <a:r>
              <a:rPr lang="en-US" dirty="0"/>
              <a:t>Fixes and Timeline</a:t>
            </a:r>
          </a:p>
          <a:p>
            <a:r>
              <a:rPr lang="en-US" dirty="0"/>
              <a:t>Involve vendor in </a:t>
            </a:r>
            <a:r>
              <a:rPr lang="en-US" dirty="0" err="1"/>
              <a:t>EEAAP</a:t>
            </a:r>
            <a:endParaRPr lang="en-US" dirty="0"/>
          </a:p>
          <a:p>
            <a:pPr lvl="1"/>
            <a:r>
              <a:rPr lang="en-US" dirty="0"/>
              <a:t>Define what vendor supports (help line, email inquiries, ticketing </a:t>
            </a:r>
            <a:r>
              <a:rPr lang="en-US" dirty="0" err="1"/>
              <a:t>syste</a:t>
            </a:r>
            <a:r>
              <a:rPr lang="en-US" dirty="0"/>
              <a:t> </a:t>
            </a:r>
            <a:r>
              <a:rPr lang="en-US" dirty="0" err="1"/>
              <a:t>etc</a:t>
            </a:r>
            <a:r>
              <a:rPr lang="en-US" dirty="0"/>
              <a:t>)</a:t>
            </a:r>
          </a:p>
          <a:p>
            <a:r>
              <a:rPr lang="en-US" dirty="0"/>
              <a:t>Contract Language</a:t>
            </a:r>
          </a:p>
          <a:p>
            <a:r>
              <a:rPr lang="en-US" dirty="0"/>
              <a:t>Contract renewal calendar</a:t>
            </a: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1057614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BC8DF-24BD-3EC6-F9C9-CACD4696BD5C}"/>
              </a:ext>
            </a:extLst>
          </p:cNvPr>
          <p:cNvSpPr>
            <a:spLocks noGrp="1"/>
          </p:cNvSpPr>
          <p:nvPr>
            <p:ph type="title"/>
          </p:nvPr>
        </p:nvSpPr>
        <p:spPr/>
        <p:txBody>
          <a:bodyPr/>
          <a:lstStyle/>
          <a:p>
            <a:r>
              <a:rPr lang="en-US" dirty="0"/>
              <a:t>Prepare in Advance for Best Outcomes</a:t>
            </a:r>
          </a:p>
        </p:txBody>
      </p:sp>
      <p:sp>
        <p:nvSpPr>
          <p:cNvPr id="3" name="Content Placeholder 2">
            <a:extLst>
              <a:ext uri="{FF2B5EF4-FFF2-40B4-BE49-F238E27FC236}">
                <a16:creationId xmlns:a16="http://schemas.microsoft.com/office/drawing/2014/main" id="{87227A58-E8EB-9225-000A-4B7710917768}"/>
              </a:ext>
            </a:extLst>
          </p:cNvPr>
          <p:cNvSpPr>
            <a:spLocks noGrp="1"/>
          </p:cNvSpPr>
          <p:nvPr>
            <p:ph idx="1"/>
          </p:nvPr>
        </p:nvSpPr>
        <p:spPr/>
        <p:txBody>
          <a:bodyPr>
            <a:normAutofit/>
          </a:bodyPr>
          <a:lstStyle/>
          <a:p>
            <a:r>
              <a:rPr lang="en-US" dirty="0"/>
              <a:t>Be ready to document the entire process step by step.</a:t>
            </a:r>
          </a:p>
          <a:p>
            <a:r>
              <a:rPr lang="en-US" dirty="0"/>
              <a:t>Share clear expectations and specific guidelines w/ vendor</a:t>
            </a:r>
          </a:p>
          <a:p>
            <a:r>
              <a:rPr lang="en-US" dirty="0"/>
              <a:t>Define role of vendor  -  they will be required to navigate not you</a:t>
            </a:r>
          </a:p>
          <a:p>
            <a:r>
              <a:rPr lang="en-US" dirty="0"/>
              <a:t>Specifically ask for proficient vendor screen reader </a:t>
            </a:r>
          </a:p>
          <a:p>
            <a:r>
              <a:rPr lang="en-US" dirty="0"/>
              <a:t>Coordinate with your team: Use a tag-team approach </a:t>
            </a:r>
          </a:p>
          <a:p>
            <a:pPr lvl="1"/>
            <a:r>
              <a:rPr lang="en-US" dirty="0"/>
              <a:t>One to guide the demo </a:t>
            </a:r>
          </a:p>
          <a:p>
            <a:pPr lvl="1"/>
            <a:r>
              <a:rPr lang="en-US" dirty="0"/>
              <a:t>The other to take notes and capture screenshots</a:t>
            </a:r>
          </a:p>
          <a:p>
            <a:pPr marL="457200" lvl="1" indent="0">
              <a:buNone/>
            </a:pPr>
            <a:endParaRPr lang="en-US" dirty="0"/>
          </a:p>
        </p:txBody>
      </p:sp>
    </p:spTree>
    <p:extLst>
      <p:ext uri="{BB962C8B-B14F-4D97-AF65-F5344CB8AC3E}">
        <p14:creationId xmlns:p14="http://schemas.microsoft.com/office/powerpoint/2010/main" val="1261859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733EE5-DFB4-830C-F85B-603AABF50071}"/>
              </a:ext>
            </a:extLst>
          </p:cNvPr>
          <p:cNvSpPr>
            <a:spLocks noGrp="1"/>
          </p:cNvSpPr>
          <p:nvPr>
            <p:ph type="title"/>
          </p:nvPr>
        </p:nvSpPr>
        <p:spPr/>
        <p:txBody>
          <a:bodyPr/>
          <a:lstStyle/>
          <a:p>
            <a:r>
              <a:rPr lang="en-US" dirty="0" err="1"/>
              <a:t>TFA</a:t>
            </a:r>
            <a:r>
              <a:rPr lang="en-US" dirty="0"/>
              <a:t> client partnerships: </a:t>
            </a:r>
            <a:br>
              <a:rPr lang="en-US" dirty="0"/>
            </a:br>
            <a:r>
              <a:rPr lang="en-US" dirty="0"/>
              <a:t>Vendor Requirements Review	</a:t>
            </a:r>
          </a:p>
        </p:txBody>
      </p:sp>
      <p:sp>
        <p:nvSpPr>
          <p:cNvPr id="2" name="Content Placeholder 1">
            <a:extLst>
              <a:ext uri="{FF2B5EF4-FFF2-40B4-BE49-F238E27FC236}">
                <a16:creationId xmlns:a16="http://schemas.microsoft.com/office/drawing/2014/main" id="{0815ADDA-0D87-69B2-7339-49F2802F2909}"/>
              </a:ext>
            </a:extLst>
          </p:cNvPr>
          <p:cNvSpPr>
            <a:spLocks noGrp="1"/>
          </p:cNvSpPr>
          <p:nvPr>
            <p:ph idx="1"/>
          </p:nvPr>
        </p:nvSpPr>
        <p:spPr/>
        <p:txBody>
          <a:bodyPr>
            <a:normAutofit fontScale="77500" lnSpcReduction="20000"/>
          </a:bodyPr>
          <a:lstStyle/>
          <a:p>
            <a:pPr>
              <a:lnSpc>
                <a:spcPct val="110000"/>
              </a:lnSpc>
            </a:pPr>
            <a:r>
              <a:rPr lang="en-US" dirty="0" err="1"/>
              <a:t>TFA</a:t>
            </a:r>
            <a:r>
              <a:rPr lang="en-US" dirty="0"/>
              <a:t> reviewed product vendor </a:t>
            </a:r>
            <a:r>
              <a:rPr lang="en-US" dirty="0" err="1"/>
              <a:t>ACR</a:t>
            </a:r>
            <a:r>
              <a:rPr lang="en-US" dirty="0"/>
              <a:t> reports &amp; reported discrepancies/concerns</a:t>
            </a:r>
          </a:p>
          <a:p>
            <a:pPr>
              <a:lnSpc>
                <a:spcPct val="110000"/>
              </a:lnSpc>
            </a:pPr>
            <a:r>
              <a:rPr lang="en-US" dirty="0"/>
              <a:t>Attended Vendor Demo providing meeting facilitation assistance and screen reader expertise direction to vendors as needed</a:t>
            </a:r>
          </a:p>
          <a:p>
            <a:pPr lvl="1">
              <a:lnSpc>
                <a:spcPct val="110000"/>
              </a:lnSpc>
            </a:pPr>
            <a:r>
              <a:rPr lang="en-US" dirty="0"/>
              <a:t>Benefits: This direction helped vendors to better understand the requirements and what remediation was needed on the Road Map </a:t>
            </a:r>
          </a:p>
          <a:p>
            <a:pPr>
              <a:lnSpc>
                <a:spcPct val="110000"/>
              </a:lnSpc>
            </a:pPr>
            <a:r>
              <a:rPr lang="en-US" dirty="0"/>
              <a:t>Results were shared in an excel report</a:t>
            </a:r>
          </a:p>
          <a:p>
            <a:pPr>
              <a:lnSpc>
                <a:spcPct val="110000"/>
              </a:lnSpc>
            </a:pPr>
            <a:endParaRPr lang="en-US" dirty="0"/>
          </a:p>
          <a:p>
            <a:pPr>
              <a:lnSpc>
                <a:spcPct val="110000"/>
              </a:lnSpc>
            </a:pPr>
            <a:r>
              <a:rPr lang="en-US" dirty="0" err="1"/>
              <a:t>TFA</a:t>
            </a:r>
            <a:r>
              <a:rPr lang="en-US" dirty="0"/>
              <a:t> frequently joins joint meetings with a client and their 3</a:t>
            </a:r>
            <a:r>
              <a:rPr lang="en-US" baseline="30000" dirty="0"/>
              <a:t>rd</a:t>
            </a:r>
            <a:r>
              <a:rPr lang="en-US" dirty="0"/>
              <a:t> party vendor to help them understand required remediation in order to continue contracting. </a:t>
            </a:r>
          </a:p>
          <a:p>
            <a:pPr lvl="1">
              <a:lnSpc>
                <a:spcPct val="110000"/>
              </a:lnSpc>
            </a:pPr>
            <a:r>
              <a:rPr lang="en-US" dirty="0"/>
              <a:t>We help clear up misunderstandings regarding accessibility requirements that can seem overly complex/confusing. </a:t>
            </a:r>
          </a:p>
          <a:p>
            <a:pPr marL="0" indent="0">
              <a:buNone/>
            </a:pPr>
            <a:r>
              <a:rPr lang="en-US" dirty="0"/>
              <a:t> </a:t>
            </a:r>
          </a:p>
          <a:p>
            <a:endParaRPr lang="en-US" dirty="0"/>
          </a:p>
        </p:txBody>
      </p:sp>
    </p:spTree>
    <p:extLst>
      <p:ext uri="{BB962C8B-B14F-4D97-AF65-F5344CB8AC3E}">
        <p14:creationId xmlns:p14="http://schemas.microsoft.com/office/powerpoint/2010/main" val="1448559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66E179-12D6-6992-DC3A-CDD5E4A12003}"/>
              </a:ext>
            </a:extLst>
          </p:cNvPr>
          <p:cNvSpPr>
            <a:spLocks noGrp="1"/>
          </p:cNvSpPr>
          <p:nvPr>
            <p:ph type="title"/>
          </p:nvPr>
        </p:nvSpPr>
        <p:spPr>
          <a:xfrm>
            <a:off x="839788" y="-8099"/>
            <a:ext cx="10515600" cy="1325563"/>
          </a:xfrm>
        </p:spPr>
        <p:txBody>
          <a:bodyPr>
            <a:normAutofit/>
          </a:bodyPr>
          <a:lstStyle/>
          <a:p>
            <a:r>
              <a:rPr lang="en-US" sz="3500" dirty="0">
                <a:latin typeface="+mj-lt"/>
              </a:rPr>
              <a:t>Speakers</a:t>
            </a:r>
          </a:p>
        </p:txBody>
      </p:sp>
      <p:sp>
        <p:nvSpPr>
          <p:cNvPr id="2" name="Text Placeholder 1">
            <a:extLst>
              <a:ext uri="{FF2B5EF4-FFF2-40B4-BE49-F238E27FC236}">
                <a16:creationId xmlns:a16="http://schemas.microsoft.com/office/drawing/2014/main" id="{FA54D940-B201-D3F6-A7BF-61F40037015C}"/>
              </a:ext>
            </a:extLst>
          </p:cNvPr>
          <p:cNvSpPr>
            <a:spLocks noGrp="1"/>
          </p:cNvSpPr>
          <p:nvPr>
            <p:ph type="body" idx="1"/>
          </p:nvPr>
        </p:nvSpPr>
        <p:spPr/>
        <p:txBody>
          <a:bodyPr/>
          <a:lstStyle/>
          <a:p>
            <a:r>
              <a:rPr lang="en-US" sz="3200" dirty="0">
                <a:latin typeface="+mj-lt"/>
              </a:rPr>
              <a:t>Sue Cullen</a:t>
            </a:r>
          </a:p>
          <a:p>
            <a:endParaRPr lang="en-US" dirty="0"/>
          </a:p>
        </p:txBody>
      </p:sp>
      <p:sp>
        <p:nvSpPr>
          <p:cNvPr id="3" name="Text Placeholder 2">
            <a:extLst>
              <a:ext uri="{FF2B5EF4-FFF2-40B4-BE49-F238E27FC236}">
                <a16:creationId xmlns:a16="http://schemas.microsoft.com/office/drawing/2014/main" id="{5B62FDB3-8FC3-813F-1A74-17E53741DB17}"/>
              </a:ext>
            </a:extLst>
          </p:cNvPr>
          <p:cNvSpPr>
            <a:spLocks noGrp="1"/>
          </p:cNvSpPr>
          <p:nvPr>
            <p:ph sz="half" idx="2"/>
          </p:nvPr>
        </p:nvSpPr>
        <p:spPr>
          <a:xfrm>
            <a:off x="839788" y="2150511"/>
            <a:ext cx="5157787" cy="3684588"/>
          </a:xfrm>
        </p:spPr>
        <p:txBody>
          <a:bodyPr>
            <a:normAutofit/>
          </a:bodyPr>
          <a:lstStyle/>
          <a:p>
            <a:pPr>
              <a:buFont typeface="Arial" panose="020B0604020202020204" pitchFamily="34" charset="0"/>
              <a:buChar char="•"/>
            </a:pPr>
            <a:r>
              <a:rPr lang="en-US" sz="2400" dirty="0">
                <a:latin typeface="+mj-lt"/>
              </a:rPr>
              <a:t>Tech For All</a:t>
            </a:r>
          </a:p>
          <a:p>
            <a:pPr>
              <a:buFont typeface="Arial" panose="020B0604020202020204" pitchFamily="34" charset="0"/>
              <a:buChar char="•"/>
            </a:pPr>
            <a:r>
              <a:rPr lang="en-US" sz="2400" dirty="0">
                <a:latin typeface="+mj-lt"/>
              </a:rPr>
              <a:t>Director Universal Design &amp; ICT Accessibility </a:t>
            </a:r>
          </a:p>
          <a:p>
            <a:pPr>
              <a:buFont typeface="Arial" panose="020B0604020202020204" pitchFamily="34" charset="0"/>
              <a:buChar char="•"/>
            </a:pPr>
            <a:r>
              <a:rPr lang="en-US" sz="2400" dirty="0">
                <a:latin typeface="+mj-lt"/>
                <a:hlinkClick r:id="rId3"/>
              </a:rPr>
              <a:t>https://www.tfaconsulting.com/</a:t>
            </a:r>
          </a:p>
          <a:p>
            <a:pPr>
              <a:buFont typeface="Arial" panose="020B0604020202020204" pitchFamily="34" charset="0"/>
              <a:buChar char="•"/>
            </a:pPr>
            <a:r>
              <a:rPr lang="en-US" sz="2400" dirty="0">
                <a:latin typeface="+mj-lt"/>
                <a:hlinkClick r:id="rId3"/>
              </a:rPr>
              <a:t>scullen@tfaconsulting.com</a:t>
            </a:r>
            <a:endParaRPr lang="en-US" sz="2400" dirty="0">
              <a:latin typeface="+mj-lt"/>
            </a:endParaRPr>
          </a:p>
          <a:p>
            <a:pPr>
              <a:buFont typeface="Arial" panose="020B0604020202020204" pitchFamily="34" charset="0"/>
              <a:buChar char="•"/>
            </a:pPr>
            <a:r>
              <a:rPr lang="en-US" sz="2400" dirty="0">
                <a:latin typeface="+mj-lt"/>
              </a:rPr>
              <a:t>https://www.linkedin.com/in/susan-cullen/</a:t>
            </a:r>
          </a:p>
          <a:p>
            <a:pPr>
              <a:buFont typeface="Arial" panose="020B0604020202020204" pitchFamily="34" charset="0"/>
              <a:buChar char="•"/>
            </a:pPr>
            <a:endParaRPr lang="en-US" sz="2500" dirty="0">
              <a:solidFill>
                <a:schemeClr val="tx1"/>
              </a:solidFill>
            </a:endParaRPr>
          </a:p>
        </p:txBody>
      </p:sp>
      <p:sp>
        <p:nvSpPr>
          <p:cNvPr id="5" name="Text Placeholder 4">
            <a:extLst>
              <a:ext uri="{FF2B5EF4-FFF2-40B4-BE49-F238E27FC236}">
                <a16:creationId xmlns:a16="http://schemas.microsoft.com/office/drawing/2014/main" id="{037F9303-BE79-8BD1-84F4-77D901927422}"/>
              </a:ext>
            </a:extLst>
          </p:cNvPr>
          <p:cNvSpPr>
            <a:spLocks noGrp="1"/>
          </p:cNvSpPr>
          <p:nvPr>
            <p:ph type="body" sz="quarter" idx="3"/>
          </p:nvPr>
        </p:nvSpPr>
        <p:spPr/>
        <p:txBody>
          <a:bodyPr/>
          <a:lstStyle/>
          <a:p>
            <a:r>
              <a:rPr lang="en-US" sz="3200" dirty="0">
                <a:solidFill>
                  <a:schemeClr val="tx1"/>
                </a:solidFill>
                <a:latin typeface="+mj-lt"/>
              </a:rPr>
              <a:t>Leon McNaught</a:t>
            </a:r>
          </a:p>
          <a:p>
            <a:endParaRPr lang="en-US" dirty="0"/>
          </a:p>
        </p:txBody>
      </p:sp>
      <p:sp>
        <p:nvSpPr>
          <p:cNvPr id="6" name="Content Placeholder 5">
            <a:extLst>
              <a:ext uri="{FF2B5EF4-FFF2-40B4-BE49-F238E27FC236}">
                <a16:creationId xmlns:a16="http://schemas.microsoft.com/office/drawing/2014/main" id="{E773D238-60BC-F98C-FF21-AA1BAAE3DEA5}"/>
              </a:ext>
            </a:extLst>
          </p:cNvPr>
          <p:cNvSpPr>
            <a:spLocks noGrp="1"/>
          </p:cNvSpPr>
          <p:nvPr>
            <p:ph sz="quarter" idx="4"/>
          </p:nvPr>
        </p:nvSpPr>
        <p:spPr>
          <a:xfrm>
            <a:off x="6096000" y="2234486"/>
            <a:ext cx="5183188" cy="3684588"/>
          </a:xfrm>
        </p:spPr>
        <p:txBody>
          <a:bodyPr>
            <a:normAutofit/>
          </a:bodyPr>
          <a:lstStyle/>
          <a:p>
            <a:pPr>
              <a:buFont typeface="Arial" panose="020B0604020202020204" pitchFamily="34" charset="0"/>
              <a:buChar char="•"/>
            </a:pPr>
            <a:r>
              <a:rPr lang="en-US" sz="2800" dirty="0">
                <a:solidFill>
                  <a:schemeClr val="tx1"/>
                </a:solidFill>
                <a:latin typeface="+mj-lt"/>
              </a:rPr>
              <a:t>California State University</a:t>
            </a:r>
          </a:p>
          <a:p>
            <a:pPr>
              <a:buFont typeface="Arial" panose="020B0604020202020204" pitchFamily="34" charset="0"/>
              <a:buChar char="•"/>
            </a:pPr>
            <a:r>
              <a:rPr lang="en-US" sz="2800" dirty="0">
                <a:solidFill>
                  <a:schemeClr val="tx1"/>
                </a:solidFill>
                <a:latin typeface="+mj-lt"/>
              </a:rPr>
              <a:t>Chancellor’s Office</a:t>
            </a:r>
          </a:p>
          <a:p>
            <a:pPr>
              <a:buFont typeface="Arial" panose="020B0604020202020204" pitchFamily="34" charset="0"/>
              <a:buChar char="•"/>
            </a:pPr>
            <a:r>
              <a:rPr lang="en-US" sz="2800" dirty="0">
                <a:solidFill>
                  <a:schemeClr val="tx1"/>
                </a:solidFill>
                <a:latin typeface="+mj-lt"/>
                <a:hlinkClick r:id="rId4"/>
              </a:rPr>
              <a:t>lmcnaught@calstate.edu</a:t>
            </a:r>
            <a:r>
              <a:rPr lang="en-US" sz="2800" dirty="0">
                <a:solidFill>
                  <a:schemeClr val="tx1"/>
                </a:solidFill>
                <a:latin typeface="+mj-lt"/>
              </a:rPr>
              <a:t> </a:t>
            </a:r>
          </a:p>
          <a:p>
            <a:endParaRPr lang="en-US" dirty="0"/>
          </a:p>
        </p:txBody>
      </p:sp>
    </p:spTree>
    <p:extLst>
      <p:ext uri="{BB962C8B-B14F-4D97-AF65-F5344CB8AC3E}">
        <p14:creationId xmlns:p14="http://schemas.microsoft.com/office/powerpoint/2010/main" val="2971389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89D8D-70E0-7A2E-1FD7-0BEC70F790C1}"/>
              </a:ext>
            </a:extLst>
          </p:cNvPr>
          <p:cNvSpPr>
            <a:spLocks noGrp="1"/>
          </p:cNvSpPr>
          <p:nvPr>
            <p:ph type="title"/>
          </p:nvPr>
        </p:nvSpPr>
        <p:spPr/>
        <p:txBody>
          <a:bodyPr/>
          <a:lstStyle/>
          <a:p>
            <a:r>
              <a:rPr lang="en-US" dirty="0"/>
              <a:t>Demo elements (1 of 3)</a:t>
            </a:r>
          </a:p>
        </p:txBody>
      </p:sp>
      <p:sp>
        <p:nvSpPr>
          <p:cNvPr id="3" name="Content Placeholder 2">
            <a:extLst>
              <a:ext uri="{FF2B5EF4-FFF2-40B4-BE49-F238E27FC236}">
                <a16:creationId xmlns:a16="http://schemas.microsoft.com/office/drawing/2014/main" id="{952627C3-8D08-B0AB-9D53-B5D6F66C4262}"/>
              </a:ext>
            </a:extLst>
          </p:cNvPr>
          <p:cNvSpPr>
            <a:spLocks noGrp="1"/>
          </p:cNvSpPr>
          <p:nvPr>
            <p:ph idx="1"/>
          </p:nvPr>
        </p:nvSpPr>
        <p:spPr/>
        <p:txBody>
          <a:bodyPr>
            <a:normAutofit fontScale="77500" lnSpcReduction="20000"/>
          </a:bodyPr>
          <a:lstStyle/>
          <a:p>
            <a:pPr marL="0" marR="0" lvl="0" indent="0">
              <a:lnSpc>
                <a:spcPct val="220000"/>
              </a:lnSpc>
              <a:spcBef>
                <a:spcPts val="300"/>
              </a:spcBef>
              <a:spcAft>
                <a:spcPts val="300"/>
              </a:spcAft>
              <a:buNone/>
              <a:tabLst>
                <a:tab pos="228600" algn="l"/>
              </a:tabLst>
            </a:pPr>
            <a:r>
              <a:rPr lang="en-US" sz="5000" dirty="0">
                <a:effectLst/>
                <a:latin typeface="Arial" panose="020B0604020202020204" pitchFamily="34" charset="0"/>
                <a:ea typeface="Times New Roman" panose="02020603050405020304" pitchFamily="18" charset="0"/>
                <a:cs typeface="Times New Roman" panose="02020603050405020304" pitchFamily="18" charset="0"/>
              </a:rPr>
              <a:t>Scope</a:t>
            </a:r>
          </a:p>
          <a:p>
            <a:pPr marL="342900" marR="0" lvl="0" indent="-342900">
              <a:lnSpc>
                <a:spcPct val="110000"/>
              </a:lnSpc>
              <a:spcBef>
                <a:spcPts val="300"/>
              </a:spcBef>
              <a:spcAft>
                <a:spcPts val="300"/>
              </a:spcAft>
              <a:buFont typeface="Arial" panose="020B0604020202020204" pitchFamily="34" charset="0"/>
              <a:buChar char=""/>
              <a:tabLst>
                <a:tab pos="228600" algn="l"/>
              </a:tabLst>
            </a:pPr>
            <a:r>
              <a:rPr lang="en-US" sz="3100" dirty="0">
                <a:effectLst/>
                <a:latin typeface="Arial" panose="020B0604020202020204" pitchFamily="34" charset="0"/>
                <a:ea typeface="Times New Roman" panose="02020603050405020304" pitchFamily="18" charset="0"/>
                <a:cs typeface="Times New Roman" panose="02020603050405020304" pitchFamily="18" charset="0"/>
              </a:rPr>
              <a:t>On common platform (Window/Mac, Chrome/Jaws, Safari/Voice Over)</a:t>
            </a:r>
          </a:p>
          <a:p>
            <a:pPr marL="342900" marR="0" lvl="0" indent="-342900">
              <a:lnSpc>
                <a:spcPct val="110000"/>
              </a:lnSpc>
              <a:spcBef>
                <a:spcPts val="300"/>
              </a:spcBef>
              <a:spcAft>
                <a:spcPts val="300"/>
              </a:spcAft>
              <a:buFont typeface="Arial" panose="020B0604020202020204" pitchFamily="34" charset="0"/>
              <a:buChar char=""/>
              <a:tabLst>
                <a:tab pos="228600" algn="l"/>
              </a:tabLst>
            </a:pPr>
            <a:r>
              <a:rPr lang="en-US" sz="3100" dirty="0">
                <a:effectLst/>
                <a:latin typeface="Arial" panose="020B0604020202020204" pitchFamily="34" charset="0"/>
                <a:ea typeface="Times New Roman" panose="02020603050405020304" pitchFamily="18" charset="0"/>
                <a:cs typeface="Times New Roman" panose="02020603050405020304" pitchFamily="18" charset="0"/>
              </a:rPr>
              <a:t>Core user flow/steps/features </a:t>
            </a:r>
          </a:p>
          <a:p>
            <a:pPr marL="342900" marR="0" lvl="0" indent="-342900">
              <a:lnSpc>
                <a:spcPct val="110000"/>
              </a:lnSpc>
              <a:spcBef>
                <a:spcPts val="300"/>
              </a:spcBef>
              <a:spcAft>
                <a:spcPts val="300"/>
              </a:spcAft>
              <a:buFont typeface="Arial" panose="020B0604020202020204" pitchFamily="34" charset="0"/>
              <a:buChar char=""/>
              <a:tabLst>
                <a:tab pos="228600" algn="l"/>
              </a:tabLst>
            </a:pPr>
            <a:r>
              <a:rPr lang="en-US" sz="3100" dirty="0">
                <a:effectLst/>
                <a:latin typeface="Arial" panose="020B0604020202020204" pitchFamily="34" charset="0"/>
                <a:ea typeface="Times New Roman" panose="02020603050405020304" pitchFamily="18" charset="0"/>
                <a:cs typeface="Times New Roman" panose="02020603050405020304" pitchFamily="18" charset="0"/>
              </a:rPr>
              <a:t>Help functions </a:t>
            </a:r>
          </a:p>
          <a:p>
            <a:pPr marL="342900" marR="0" lvl="0" indent="-342900">
              <a:lnSpc>
                <a:spcPct val="110000"/>
              </a:lnSpc>
              <a:spcBef>
                <a:spcPts val="300"/>
              </a:spcBef>
              <a:spcAft>
                <a:spcPts val="300"/>
              </a:spcAft>
              <a:buFont typeface="Arial" panose="020B0604020202020204" pitchFamily="34" charset="0"/>
              <a:buChar char=""/>
              <a:tabLst>
                <a:tab pos="228600" algn="l"/>
              </a:tabLst>
            </a:pPr>
            <a:r>
              <a:rPr lang="en-US" sz="3100" dirty="0">
                <a:effectLst/>
                <a:latin typeface="Arial" panose="020B0604020202020204" pitchFamily="34" charset="0"/>
                <a:ea typeface="Times New Roman" panose="02020603050405020304" pitchFamily="18" charset="0"/>
                <a:cs typeface="Times New Roman" panose="02020603050405020304" pitchFamily="18" charset="0"/>
              </a:rPr>
              <a:t>Launch tools used to evaluate accessibility</a:t>
            </a:r>
          </a:p>
          <a:p>
            <a:pPr marL="800100" lvl="1" indent="-342900">
              <a:lnSpc>
                <a:spcPct val="110000"/>
              </a:lnSpc>
              <a:spcBef>
                <a:spcPts val="300"/>
              </a:spcBef>
              <a:spcAft>
                <a:spcPts val="300"/>
              </a:spcAft>
              <a:buFont typeface="Arial" panose="020B0604020202020204" pitchFamily="34" charset="0"/>
              <a:buChar char=""/>
              <a:tabLst>
                <a:tab pos="228600" algn="l"/>
              </a:tabLst>
            </a:pPr>
            <a:r>
              <a:rPr lang="en-US" sz="3100" dirty="0">
                <a:latin typeface="Arial" panose="020B0604020202020204" pitchFamily="34" charset="0"/>
                <a:ea typeface="Times New Roman" panose="02020603050405020304" pitchFamily="18" charset="0"/>
                <a:cs typeface="Times New Roman" panose="02020603050405020304" pitchFamily="18" charset="0"/>
              </a:rPr>
              <a:t>Screen reader</a:t>
            </a:r>
          </a:p>
          <a:p>
            <a:pPr marL="800100" lvl="1" indent="-342900">
              <a:lnSpc>
                <a:spcPct val="110000"/>
              </a:lnSpc>
              <a:spcBef>
                <a:spcPts val="300"/>
              </a:spcBef>
              <a:spcAft>
                <a:spcPts val="300"/>
              </a:spcAft>
              <a:buFont typeface="Arial" panose="020B0604020202020204" pitchFamily="34" charset="0"/>
              <a:buChar char=""/>
              <a:tabLst>
                <a:tab pos="228600" algn="l"/>
              </a:tabLst>
            </a:pPr>
            <a:r>
              <a:rPr lang="en-US" sz="3100" dirty="0">
                <a:latin typeface="Arial" panose="020B0604020202020204" pitchFamily="34" charset="0"/>
                <a:ea typeface="Times New Roman" panose="02020603050405020304" pitchFamily="18" charset="0"/>
                <a:cs typeface="Times New Roman" panose="02020603050405020304" pitchFamily="18" charset="0"/>
              </a:rPr>
              <a:t>Accessibility tools: e.g., WAVE, Developer Toolbar</a:t>
            </a:r>
            <a:r>
              <a:rPr lang="en-US" sz="3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100" dirty="0" err="1">
                <a:effectLst/>
                <a:latin typeface="Arial" panose="020B0604020202020204" pitchFamily="34" charset="0"/>
                <a:ea typeface="Times New Roman" panose="02020603050405020304" pitchFamily="18" charset="0"/>
                <a:cs typeface="Times New Roman" panose="02020603050405020304" pitchFamily="18" charset="0"/>
              </a:rPr>
              <a:t>etc</a:t>
            </a:r>
            <a:endParaRPr lang="en-US" sz="3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nSpc>
                <a:spcPct val="110000"/>
              </a:lnSpc>
              <a:spcBef>
                <a:spcPts val="300"/>
              </a:spcBef>
              <a:spcAft>
                <a:spcPts val="300"/>
              </a:spcAft>
              <a:buNone/>
            </a:pPr>
            <a:endParaRPr lang="en-US" sz="50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nSpc>
                <a:spcPct val="110000"/>
              </a:lnSpc>
              <a:spcBef>
                <a:spcPts val="300"/>
              </a:spcBef>
              <a:spcAft>
                <a:spcPts val="300"/>
              </a:spcAft>
              <a:buSzPts val="1000"/>
              <a:buNone/>
              <a:tabLst>
                <a:tab pos="457200" algn="l"/>
              </a:tabLst>
            </a:pPr>
            <a:endParaRPr lang="en-US" sz="5000" dirty="0">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98995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6558C-E5FF-EF3D-C550-AB4DB618AEFC}"/>
              </a:ext>
            </a:extLst>
          </p:cNvPr>
          <p:cNvSpPr>
            <a:spLocks noGrp="1"/>
          </p:cNvSpPr>
          <p:nvPr>
            <p:ph type="title"/>
          </p:nvPr>
        </p:nvSpPr>
        <p:spPr/>
        <p:txBody>
          <a:bodyPr/>
          <a:lstStyle/>
          <a:p>
            <a:r>
              <a:rPr lang="en-US" dirty="0"/>
              <a:t>Demo elements (2 of 3)</a:t>
            </a:r>
          </a:p>
        </p:txBody>
      </p:sp>
      <p:sp>
        <p:nvSpPr>
          <p:cNvPr id="4" name="Content Placeholder 3">
            <a:extLst>
              <a:ext uri="{FF2B5EF4-FFF2-40B4-BE49-F238E27FC236}">
                <a16:creationId xmlns:a16="http://schemas.microsoft.com/office/drawing/2014/main" id="{5659AF13-ED70-CB96-2A8D-A14E48D73B3D}"/>
              </a:ext>
            </a:extLst>
          </p:cNvPr>
          <p:cNvSpPr>
            <a:spLocks noGrp="1"/>
          </p:cNvSpPr>
          <p:nvPr>
            <p:ph idx="1"/>
          </p:nvPr>
        </p:nvSpPr>
        <p:spPr/>
        <p:txBody>
          <a:bodyPr/>
          <a:lstStyle/>
          <a:p>
            <a:pPr marL="0" indent="0">
              <a:lnSpc>
                <a:spcPct val="200000"/>
              </a:lnSpc>
              <a:spcBef>
                <a:spcPts val="300"/>
              </a:spcBef>
              <a:spcAft>
                <a:spcPts val="300"/>
              </a:spcAft>
              <a:buNone/>
            </a:pPr>
            <a:r>
              <a:rPr lang="en-US" sz="3900" dirty="0"/>
              <a:t>Navigation requirements</a:t>
            </a:r>
          </a:p>
          <a:p>
            <a:pPr>
              <a:spcBef>
                <a:spcPts val="300"/>
              </a:spcBef>
              <a:spcAft>
                <a:spcPts val="300"/>
              </a:spcAft>
            </a:pPr>
            <a:r>
              <a:rPr lang="en-US" sz="2400" dirty="0"/>
              <a:t>Operate key navigation with only the keyboard</a:t>
            </a:r>
          </a:p>
          <a:p>
            <a:pPr>
              <a:spcBef>
                <a:spcPts val="300"/>
              </a:spcBef>
              <a:spcAft>
                <a:spcPts val="300"/>
              </a:spcAft>
            </a:pPr>
            <a:r>
              <a:rPr lang="en-US" sz="2400" dirty="0"/>
              <a:t>Demonstrate navigation and typical interactive controls</a:t>
            </a:r>
          </a:p>
          <a:p>
            <a:pPr>
              <a:spcBef>
                <a:spcPts val="300"/>
              </a:spcBef>
              <a:spcAft>
                <a:spcPts val="300"/>
              </a:spcAft>
            </a:pPr>
            <a:r>
              <a:rPr lang="en-US" sz="2400" dirty="0"/>
              <a:t>Show a well-defined visual focus throughout</a:t>
            </a:r>
          </a:p>
          <a:p>
            <a:pPr>
              <a:spcBef>
                <a:spcPts val="300"/>
              </a:spcBef>
              <a:spcAft>
                <a:spcPts val="300"/>
              </a:spcAft>
            </a:pPr>
            <a:r>
              <a:rPr lang="en-US" sz="2400" dirty="0"/>
              <a:t>Demonstrate how navigation works with a screen reader </a:t>
            </a:r>
          </a:p>
          <a:p>
            <a:pPr>
              <a:spcBef>
                <a:spcPts val="300"/>
              </a:spcBef>
              <a:spcAft>
                <a:spcPts val="300"/>
              </a:spcAft>
            </a:pPr>
            <a:r>
              <a:rPr lang="en-US" sz="2400" dirty="0"/>
              <a:t>Reveal page structure, proper focus order, interactive elements such as form controls, error messages and modals</a:t>
            </a:r>
          </a:p>
          <a:p>
            <a:endParaRPr lang="en-US" dirty="0"/>
          </a:p>
        </p:txBody>
      </p:sp>
    </p:spTree>
    <p:extLst>
      <p:ext uri="{BB962C8B-B14F-4D97-AF65-F5344CB8AC3E}">
        <p14:creationId xmlns:p14="http://schemas.microsoft.com/office/powerpoint/2010/main" val="2582124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24B99-AB7D-8B96-171A-B23E7D5A7EB6}"/>
              </a:ext>
            </a:extLst>
          </p:cNvPr>
          <p:cNvSpPr>
            <a:spLocks noGrp="1"/>
          </p:cNvSpPr>
          <p:nvPr>
            <p:ph type="title"/>
          </p:nvPr>
        </p:nvSpPr>
        <p:spPr/>
        <p:txBody>
          <a:bodyPr/>
          <a:lstStyle/>
          <a:p>
            <a:r>
              <a:rPr lang="en-US" dirty="0"/>
              <a:t>Demo (3 of 3)</a:t>
            </a:r>
          </a:p>
        </p:txBody>
      </p:sp>
      <p:sp>
        <p:nvSpPr>
          <p:cNvPr id="3" name="Content Placeholder 2">
            <a:extLst>
              <a:ext uri="{FF2B5EF4-FFF2-40B4-BE49-F238E27FC236}">
                <a16:creationId xmlns:a16="http://schemas.microsoft.com/office/drawing/2014/main" id="{A8AF5BF4-888D-08FB-06AF-9EE491A8517C}"/>
              </a:ext>
            </a:extLst>
          </p:cNvPr>
          <p:cNvSpPr>
            <a:spLocks noGrp="1"/>
          </p:cNvSpPr>
          <p:nvPr>
            <p:ph idx="1"/>
          </p:nvPr>
        </p:nvSpPr>
        <p:spPr/>
        <p:txBody>
          <a:bodyPr>
            <a:normAutofit/>
          </a:bodyPr>
          <a:lstStyle/>
          <a:p>
            <a:pPr marL="0" indent="0">
              <a:lnSpc>
                <a:spcPct val="200000"/>
              </a:lnSpc>
              <a:spcBef>
                <a:spcPts val="300"/>
              </a:spcBef>
              <a:spcAft>
                <a:spcPts val="300"/>
              </a:spcAft>
              <a:buNone/>
            </a:pPr>
            <a:r>
              <a:rPr lang="en-US" sz="3900" dirty="0"/>
              <a:t>Contrast and Zoom Features</a:t>
            </a:r>
          </a:p>
          <a:p>
            <a:r>
              <a:rPr lang="en-US" sz="2400" dirty="0"/>
              <a:t>Raise the text size to 200% without loss of content or functionality</a:t>
            </a:r>
          </a:p>
          <a:p>
            <a:r>
              <a:rPr lang="en-US" sz="2400" dirty="0"/>
              <a:t>The visual presentation of text and images of text has a contrast ratio of at least 4.5:1, except for incidental text or images, and logos.</a:t>
            </a:r>
          </a:p>
          <a:p>
            <a:pPr marL="0" indent="0">
              <a:lnSpc>
                <a:spcPct val="100000"/>
              </a:lnSpc>
              <a:spcBef>
                <a:spcPts val="1200"/>
              </a:spcBef>
              <a:spcAft>
                <a:spcPts val="1200"/>
              </a:spcAft>
              <a:buNone/>
            </a:pPr>
            <a:r>
              <a:rPr lang="en-US" sz="3900" dirty="0"/>
              <a:t>Content</a:t>
            </a:r>
            <a:r>
              <a:rPr lang="en-US" dirty="0"/>
              <a:t> </a:t>
            </a:r>
          </a:p>
          <a:p>
            <a:r>
              <a:rPr lang="en-US" sz="2400" dirty="0"/>
              <a:t>Videos: show captions, descriptive text, player controls keyboard and screen reader navigation </a:t>
            </a:r>
          </a:p>
          <a:p>
            <a:endParaRPr lang="en-US" dirty="0"/>
          </a:p>
        </p:txBody>
      </p:sp>
    </p:spTree>
    <p:extLst>
      <p:ext uri="{BB962C8B-B14F-4D97-AF65-F5344CB8AC3E}">
        <p14:creationId xmlns:p14="http://schemas.microsoft.com/office/powerpoint/2010/main" val="281208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C9878-6BC6-5B1A-146E-C221ACC87F57}"/>
              </a:ext>
            </a:extLst>
          </p:cNvPr>
          <p:cNvSpPr>
            <a:spLocks noGrp="1"/>
          </p:cNvSpPr>
          <p:nvPr>
            <p:ph type="title"/>
          </p:nvPr>
        </p:nvSpPr>
        <p:spPr/>
        <p:txBody>
          <a:bodyPr>
            <a:normAutofit/>
          </a:bodyPr>
          <a:lstStyle/>
          <a:p>
            <a:r>
              <a:rPr lang="en-US" sz="3500" dirty="0"/>
              <a:t>Be Deliberate with Roles and Expectations</a:t>
            </a:r>
          </a:p>
        </p:txBody>
      </p:sp>
      <p:sp>
        <p:nvSpPr>
          <p:cNvPr id="3" name="Text Placeholder 2">
            <a:extLst>
              <a:ext uri="{FF2B5EF4-FFF2-40B4-BE49-F238E27FC236}">
                <a16:creationId xmlns:a16="http://schemas.microsoft.com/office/drawing/2014/main" id="{EB80279E-E65B-9B9A-7442-5230B3D4241D}"/>
              </a:ext>
            </a:extLst>
          </p:cNvPr>
          <p:cNvSpPr>
            <a:spLocks noGrp="1"/>
          </p:cNvSpPr>
          <p:nvPr>
            <p:ph type="body" idx="1"/>
          </p:nvPr>
        </p:nvSpPr>
        <p:spPr>
          <a:noFill/>
        </p:spPr>
        <p:txBody>
          <a:bodyPr/>
          <a:lstStyle/>
          <a:p>
            <a:r>
              <a:rPr lang="en-US" dirty="0"/>
              <a:t>Emphasize:</a:t>
            </a:r>
          </a:p>
        </p:txBody>
      </p:sp>
      <p:sp>
        <p:nvSpPr>
          <p:cNvPr id="4" name="Content Placeholder 3">
            <a:extLst>
              <a:ext uri="{FF2B5EF4-FFF2-40B4-BE49-F238E27FC236}">
                <a16:creationId xmlns:a16="http://schemas.microsoft.com/office/drawing/2014/main" id="{7C37695E-7C35-EA8B-A5BA-179A45A5CE39}"/>
              </a:ext>
            </a:extLst>
          </p:cNvPr>
          <p:cNvSpPr>
            <a:spLocks noGrp="1"/>
          </p:cNvSpPr>
          <p:nvPr>
            <p:ph sz="half" idx="2"/>
          </p:nvPr>
        </p:nvSpPr>
        <p:spPr/>
        <p:txBody>
          <a:bodyPr>
            <a:normAutofit fontScale="92500"/>
          </a:bodyPr>
          <a:lstStyle/>
          <a:p>
            <a:r>
              <a:rPr lang="en-US" dirty="0"/>
              <a:t>Vendor runs the demo with a focus on user flow and completing core functions</a:t>
            </a:r>
          </a:p>
          <a:p>
            <a:r>
              <a:rPr lang="en-US" dirty="0"/>
              <a:t>Represents meaningful use of a screen reader, not just tabbing though the page.  Or using a mouse when they get stuck.</a:t>
            </a:r>
          </a:p>
          <a:p>
            <a:r>
              <a:rPr lang="en-US" dirty="0"/>
              <a:t>Keyboard only operations must be high lighted</a:t>
            </a:r>
          </a:p>
          <a:p>
            <a:endParaRPr lang="en-US" dirty="0"/>
          </a:p>
        </p:txBody>
      </p:sp>
      <p:sp>
        <p:nvSpPr>
          <p:cNvPr id="5" name="Text Placeholder 4">
            <a:extLst>
              <a:ext uri="{FF2B5EF4-FFF2-40B4-BE49-F238E27FC236}">
                <a16:creationId xmlns:a16="http://schemas.microsoft.com/office/drawing/2014/main" id="{C89979AB-D166-3497-CF38-8F97D9671879}"/>
              </a:ext>
            </a:extLst>
          </p:cNvPr>
          <p:cNvSpPr>
            <a:spLocks noGrp="1"/>
          </p:cNvSpPr>
          <p:nvPr>
            <p:ph type="body" sz="quarter" idx="3"/>
          </p:nvPr>
        </p:nvSpPr>
        <p:spPr/>
        <p:txBody>
          <a:bodyPr>
            <a:normAutofit/>
          </a:bodyPr>
          <a:lstStyle/>
          <a:p>
            <a:r>
              <a:rPr lang="en-US" dirty="0"/>
              <a:t>Demo derailment:</a:t>
            </a:r>
          </a:p>
        </p:txBody>
      </p:sp>
      <p:sp>
        <p:nvSpPr>
          <p:cNvPr id="6" name="Content Placeholder 5">
            <a:extLst>
              <a:ext uri="{FF2B5EF4-FFF2-40B4-BE49-F238E27FC236}">
                <a16:creationId xmlns:a16="http://schemas.microsoft.com/office/drawing/2014/main" id="{709BB20D-E0AC-9D32-321F-B1A40EB61BD3}"/>
              </a:ext>
            </a:extLst>
          </p:cNvPr>
          <p:cNvSpPr>
            <a:spLocks noGrp="1"/>
          </p:cNvSpPr>
          <p:nvPr>
            <p:ph sz="quarter" idx="4"/>
          </p:nvPr>
        </p:nvSpPr>
        <p:spPr/>
        <p:txBody>
          <a:bodyPr>
            <a:normAutofit fontScale="92500"/>
          </a:bodyPr>
          <a:lstStyle/>
          <a:p>
            <a:r>
              <a:rPr lang="en-US" dirty="0"/>
              <a:t>If a sales pitch</a:t>
            </a:r>
          </a:p>
          <a:p>
            <a:r>
              <a:rPr lang="en-US" dirty="0"/>
              <a:t>No screen reader expertise</a:t>
            </a:r>
          </a:p>
          <a:p>
            <a:r>
              <a:rPr lang="en-US" dirty="0"/>
              <a:t>The appropriate stakeholders aren’t invited</a:t>
            </a:r>
          </a:p>
          <a:p>
            <a:r>
              <a:rPr lang="en-US" dirty="0"/>
              <a:t>Navigation is done via the mouse</a:t>
            </a:r>
          </a:p>
          <a:p>
            <a:r>
              <a:rPr lang="en-US" sz="2000" b="1" dirty="0">
                <a:solidFill>
                  <a:srgbClr val="C00000"/>
                </a:solidFill>
              </a:rPr>
              <a:t>Don’t hesitate to halt the meeting and reconvene once expectations align</a:t>
            </a:r>
          </a:p>
        </p:txBody>
      </p:sp>
    </p:spTree>
    <p:extLst>
      <p:ext uri="{BB962C8B-B14F-4D97-AF65-F5344CB8AC3E}">
        <p14:creationId xmlns:p14="http://schemas.microsoft.com/office/powerpoint/2010/main" val="1412721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2DCE0-94F5-CC22-1139-B496B17B848D}"/>
              </a:ext>
            </a:extLst>
          </p:cNvPr>
          <p:cNvSpPr>
            <a:spLocks noGrp="1"/>
          </p:cNvSpPr>
          <p:nvPr>
            <p:ph type="title"/>
          </p:nvPr>
        </p:nvSpPr>
        <p:spPr/>
        <p:txBody>
          <a:bodyPr/>
          <a:lstStyle/>
          <a:p>
            <a:r>
              <a:rPr lang="en-US" dirty="0"/>
              <a:t>CSU Vendor Requirements &amp; Demo</a:t>
            </a:r>
          </a:p>
        </p:txBody>
      </p:sp>
      <p:sp>
        <p:nvSpPr>
          <p:cNvPr id="3" name="Content Placeholder 2">
            <a:extLst>
              <a:ext uri="{FF2B5EF4-FFF2-40B4-BE49-F238E27FC236}">
                <a16:creationId xmlns:a16="http://schemas.microsoft.com/office/drawing/2014/main" id="{5CA8EBFF-7E3B-80E9-B795-42492B63B773}"/>
              </a:ext>
            </a:extLst>
          </p:cNvPr>
          <p:cNvSpPr>
            <a:spLocks noGrp="1"/>
          </p:cNvSpPr>
          <p:nvPr>
            <p:ph idx="1"/>
          </p:nvPr>
        </p:nvSpPr>
        <p:spPr/>
        <p:txBody>
          <a:bodyPr>
            <a:normAutofit/>
          </a:bodyPr>
          <a:lstStyle/>
          <a:p>
            <a:r>
              <a:rPr lang="en-US" dirty="0">
                <a:hlinkClick r:id="rId3"/>
              </a:rPr>
              <a:t>https://www.calstatela.edu/accessibility/vendor-requirements</a:t>
            </a:r>
            <a:endParaRPr lang="en-US" dirty="0"/>
          </a:p>
          <a:p>
            <a:pPr lvl="1"/>
            <a:r>
              <a:rPr lang="en-US" dirty="0" err="1"/>
              <a:t>VPAT</a:t>
            </a:r>
            <a:r>
              <a:rPr lang="en-US" dirty="0"/>
              <a:t> Title page: Name and product version(s), date, contact information, and evaluation methods used</a:t>
            </a:r>
          </a:p>
          <a:p>
            <a:pPr lvl="1"/>
            <a:r>
              <a:rPr lang="en-US" dirty="0"/>
              <a:t>Table 1: Success Criteria, Level A</a:t>
            </a:r>
          </a:p>
          <a:p>
            <a:pPr lvl="1"/>
            <a:r>
              <a:rPr lang="en-US" dirty="0"/>
              <a:t>Table 2: Success Criteria, Level AA</a:t>
            </a:r>
          </a:p>
          <a:p>
            <a:pPr lvl="1"/>
            <a:r>
              <a:rPr lang="en-US" dirty="0"/>
              <a:t>Chapter 3: Functional Performance Criteria (</a:t>
            </a:r>
            <a:r>
              <a:rPr lang="en-US" dirty="0" err="1"/>
              <a:t>FPC</a:t>
            </a:r>
            <a:r>
              <a:rPr lang="en-US" dirty="0"/>
              <a:t>)</a:t>
            </a:r>
          </a:p>
          <a:p>
            <a:pPr lvl="1"/>
            <a:r>
              <a:rPr lang="en-US" dirty="0"/>
              <a:t>Chapter 5: Software</a:t>
            </a:r>
          </a:p>
          <a:p>
            <a:pPr lvl="1"/>
            <a:r>
              <a:rPr lang="en-US" dirty="0"/>
              <a:t>Chapter 6: Support Documentation and Services</a:t>
            </a:r>
          </a:p>
          <a:p>
            <a:endParaRPr lang="en-US" dirty="0"/>
          </a:p>
          <a:p>
            <a:pPr marL="0" indent="0">
              <a:buNone/>
            </a:pPr>
            <a:endParaRPr lang="en-US" dirty="0"/>
          </a:p>
        </p:txBody>
      </p:sp>
    </p:spTree>
    <p:extLst>
      <p:ext uri="{BB962C8B-B14F-4D97-AF65-F5344CB8AC3E}">
        <p14:creationId xmlns:p14="http://schemas.microsoft.com/office/powerpoint/2010/main" val="3507217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5EE3B-FE6F-A67C-8532-D9AB30F5883B}"/>
              </a:ext>
            </a:extLst>
          </p:cNvPr>
          <p:cNvSpPr>
            <a:spLocks noGrp="1"/>
          </p:cNvSpPr>
          <p:nvPr>
            <p:ph type="title"/>
          </p:nvPr>
        </p:nvSpPr>
        <p:spPr/>
        <p:txBody>
          <a:bodyPr/>
          <a:lstStyle/>
          <a:p>
            <a:r>
              <a:rPr lang="en-US" dirty="0"/>
              <a:t>During the Demo</a:t>
            </a:r>
          </a:p>
        </p:txBody>
      </p:sp>
      <p:sp>
        <p:nvSpPr>
          <p:cNvPr id="3" name="Content Placeholder 2">
            <a:extLst>
              <a:ext uri="{FF2B5EF4-FFF2-40B4-BE49-F238E27FC236}">
                <a16:creationId xmlns:a16="http://schemas.microsoft.com/office/drawing/2014/main" id="{CEE73295-72D4-B0C8-3656-6A00BDE38A17}"/>
              </a:ext>
            </a:extLst>
          </p:cNvPr>
          <p:cNvSpPr>
            <a:spLocks noGrp="1"/>
          </p:cNvSpPr>
          <p:nvPr>
            <p:ph idx="1"/>
          </p:nvPr>
        </p:nvSpPr>
        <p:spPr/>
        <p:txBody>
          <a:bodyPr>
            <a:normAutofit/>
          </a:bodyPr>
          <a:lstStyle/>
          <a:p>
            <a:r>
              <a:rPr lang="en-US" dirty="0"/>
              <a:t>Maintain a spirit of collaboration: this can be stressful for the vendor</a:t>
            </a:r>
          </a:p>
          <a:p>
            <a:r>
              <a:rPr lang="en-US" dirty="0"/>
              <a:t>Represent the user and guide the vendor to perform core functions</a:t>
            </a:r>
          </a:p>
          <a:p>
            <a:r>
              <a:rPr lang="en-US" dirty="0"/>
              <a:t>Encourage the vendor to record any barriers that are discovered in order to make remediations</a:t>
            </a:r>
          </a:p>
          <a:p>
            <a:pPr marL="0" indent="0">
              <a:buNone/>
            </a:pPr>
            <a:endParaRPr lang="en-US" dirty="0"/>
          </a:p>
        </p:txBody>
      </p:sp>
    </p:spTree>
    <p:extLst>
      <p:ext uri="{BB962C8B-B14F-4D97-AF65-F5344CB8AC3E}">
        <p14:creationId xmlns:p14="http://schemas.microsoft.com/office/powerpoint/2010/main" val="2571476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4E032-66F4-9274-0565-3605151C9CB9}"/>
              </a:ext>
            </a:extLst>
          </p:cNvPr>
          <p:cNvSpPr>
            <a:spLocks noGrp="1"/>
          </p:cNvSpPr>
          <p:nvPr>
            <p:ph type="title"/>
          </p:nvPr>
        </p:nvSpPr>
        <p:spPr/>
        <p:txBody>
          <a:bodyPr>
            <a:normAutofit/>
          </a:bodyPr>
          <a:lstStyle/>
          <a:p>
            <a:r>
              <a:rPr lang="en-US" dirty="0"/>
              <a:t>Choose </a:t>
            </a:r>
            <a:r>
              <a:rPr lang="en-US" u="sng" dirty="0"/>
              <a:t>representative</a:t>
            </a:r>
            <a:r>
              <a:rPr lang="en-US" dirty="0"/>
              <a:t> sample of core functionality &amp; features </a:t>
            </a:r>
          </a:p>
        </p:txBody>
      </p:sp>
      <p:sp>
        <p:nvSpPr>
          <p:cNvPr id="3" name="Content Placeholder 2">
            <a:extLst>
              <a:ext uri="{FF2B5EF4-FFF2-40B4-BE49-F238E27FC236}">
                <a16:creationId xmlns:a16="http://schemas.microsoft.com/office/drawing/2014/main" id="{F1E7BF4F-F43F-7F22-EADC-870A96CC517B}"/>
              </a:ext>
            </a:extLst>
          </p:cNvPr>
          <p:cNvSpPr>
            <a:spLocks noGrp="1"/>
          </p:cNvSpPr>
          <p:nvPr>
            <p:ph idx="1"/>
          </p:nvPr>
        </p:nvSpPr>
        <p:spPr/>
        <p:txBody>
          <a:bodyPr>
            <a:normAutofit/>
          </a:bodyPr>
          <a:lstStyle/>
          <a:p>
            <a:pPr marL="0" indent="0">
              <a:buNone/>
            </a:pPr>
            <a:r>
              <a:rPr lang="en-US" dirty="0"/>
              <a:t>Examples</a:t>
            </a:r>
          </a:p>
          <a:p>
            <a:r>
              <a:rPr lang="en-US" sz="2500" dirty="0"/>
              <a:t>Menus</a:t>
            </a:r>
          </a:p>
          <a:p>
            <a:r>
              <a:rPr lang="en-US" sz="2500" dirty="0"/>
              <a:t>Forms</a:t>
            </a:r>
          </a:p>
          <a:p>
            <a:r>
              <a:rPr lang="en-US" sz="2500" dirty="0"/>
              <a:t>Error messaging</a:t>
            </a:r>
          </a:p>
          <a:p>
            <a:r>
              <a:rPr lang="en-US" sz="2500" dirty="0"/>
              <a:t>Login</a:t>
            </a:r>
          </a:p>
          <a:p>
            <a:r>
              <a:rPr lang="en-US" sz="2500" dirty="0"/>
              <a:t>Headings</a:t>
            </a:r>
          </a:p>
          <a:p>
            <a:r>
              <a:rPr lang="en-US" sz="2500" dirty="0"/>
              <a:t>Link navigation </a:t>
            </a:r>
          </a:p>
          <a:p>
            <a:r>
              <a:rPr lang="en-US" sz="2500" dirty="0"/>
              <a:t>Color Contrast</a:t>
            </a:r>
          </a:p>
          <a:p>
            <a:r>
              <a:rPr lang="en-US" sz="2500" dirty="0"/>
              <a:t>Interactive elements</a:t>
            </a:r>
          </a:p>
          <a:p>
            <a:endParaRPr lang="en-US" dirty="0"/>
          </a:p>
        </p:txBody>
      </p:sp>
      <p:sp>
        <p:nvSpPr>
          <p:cNvPr id="5" name="Content Placeholder 4">
            <a:extLst>
              <a:ext uri="{FF2B5EF4-FFF2-40B4-BE49-F238E27FC236}">
                <a16:creationId xmlns:a16="http://schemas.microsoft.com/office/drawing/2014/main" id="{85286F96-93A0-DF87-4E45-9B777EB08F65}"/>
              </a:ext>
            </a:extLst>
          </p:cNvPr>
          <p:cNvSpPr>
            <a:spLocks noGrp="1"/>
          </p:cNvSpPr>
          <p:nvPr>
            <p:ph sz="half" idx="4294967295"/>
          </p:nvPr>
        </p:nvSpPr>
        <p:spPr>
          <a:xfrm>
            <a:off x="5606604" y="1825625"/>
            <a:ext cx="5181600" cy="4351338"/>
          </a:xfrm>
        </p:spPr>
        <p:txBody>
          <a:bodyPr>
            <a:normAutofit/>
          </a:bodyPr>
          <a:lstStyle/>
          <a:p>
            <a:pPr marL="0" indent="0">
              <a:buNone/>
            </a:pPr>
            <a:r>
              <a:rPr lang="en-US" sz="2500" dirty="0"/>
              <a:t>Is there a shared code base?  If so, you know the product will behave more consistently.  Good or Bad</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660738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FFCAE-3F9D-B5BA-4B77-322B871F16BC}"/>
              </a:ext>
            </a:extLst>
          </p:cNvPr>
          <p:cNvSpPr>
            <a:spLocks noGrp="1"/>
          </p:cNvSpPr>
          <p:nvPr>
            <p:ph type="title"/>
          </p:nvPr>
        </p:nvSpPr>
        <p:spPr/>
        <p:txBody>
          <a:bodyPr/>
          <a:lstStyle/>
          <a:p>
            <a:r>
              <a:rPr lang="en-US" dirty="0"/>
              <a:t>Demo facilitation 1 of 3 </a:t>
            </a:r>
          </a:p>
        </p:txBody>
      </p:sp>
      <p:sp>
        <p:nvSpPr>
          <p:cNvPr id="3" name="Content Placeholder 2">
            <a:extLst>
              <a:ext uri="{FF2B5EF4-FFF2-40B4-BE49-F238E27FC236}">
                <a16:creationId xmlns:a16="http://schemas.microsoft.com/office/drawing/2014/main" id="{137A3B95-3875-6DA7-3353-1E6871963BD1}"/>
              </a:ext>
            </a:extLst>
          </p:cNvPr>
          <p:cNvSpPr>
            <a:spLocks noGrp="1"/>
          </p:cNvSpPr>
          <p:nvPr>
            <p:ph idx="1"/>
          </p:nvPr>
        </p:nvSpPr>
        <p:spPr/>
        <p:txBody>
          <a:bodyPr>
            <a:normAutofit lnSpcReduction="10000"/>
          </a:bodyPr>
          <a:lstStyle/>
          <a:p>
            <a:r>
              <a:rPr lang="en-US" dirty="0"/>
              <a:t>Start with keyboard navigation</a:t>
            </a:r>
          </a:p>
          <a:p>
            <a:pPr lvl="1"/>
            <a:r>
              <a:rPr lang="en-US" dirty="0"/>
              <a:t>Watch for logical flow </a:t>
            </a:r>
          </a:p>
          <a:p>
            <a:pPr lvl="2"/>
            <a:r>
              <a:rPr lang="en-US" dirty="0"/>
              <a:t>Sequential order? Reasonable number of keystrokes?</a:t>
            </a:r>
          </a:p>
          <a:p>
            <a:pPr lvl="2"/>
            <a:r>
              <a:rPr lang="en-US" dirty="0"/>
              <a:t>Don’t be afraid to ask what exact key combo are being used.</a:t>
            </a:r>
          </a:p>
          <a:p>
            <a:pPr lvl="2"/>
            <a:r>
              <a:rPr lang="en-US" dirty="0"/>
              <a:t>Are there any unique keyboard combinations particular to this product?</a:t>
            </a:r>
          </a:p>
          <a:p>
            <a:pPr lvl="2"/>
            <a:r>
              <a:rPr lang="en-US" dirty="0"/>
              <a:t>It is a good time to ask where a user can get Help via a menu or via an Accessibility Statement preferably within the product</a:t>
            </a:r>
          </a:p>
          <a:p>
            <a:pPr lvl="1"/>
            <a:r>
              <a:rPr lang="en-US" dirty="0"/>
              <a:t>Visual focus </a:t>
            </a:r>
          </a:p>
          <a:p>
            <a:pPr lvl="2"/>
            <a:r>
              <a:rPr lang="en-US" dirty="0"/>
              <a:t>Do you know where the active cursor is on the screen?	</a:t>
            </a:r>
          </a:p>
          <a:p>
            <a:pPr lvl="2"/>
            <a:r>
              <a:rPr lang="en-US" dirty="0"/>
              <a:t>Is the visual focus sharp enough to draw your attention?  	</a:t>
            </a:r>
          </a:p>
          <a:p>
            <a:r>
              <a:rPr lang="en-US" dirty="0"/>
              <a:t>Color contrast</a:t>
            </a:r>
          </a:p>
          <a:p>
            <a:pPr lvl="2"/>
            <a:r>
              <a:rPr lang="en-US" dirty="0"/>
              <a:t>Ask them to view the page in high contrast mode.</a:t>
            </a:r>
          </a:p>
          <a:p>
            <a:pPr lvl="2"/>
            <a:r>
              <a:rPr lang="en-US" dirty="0"/>
              <a:t>Can you still see all the page elements?</a:t>
            </a:r>
          </a:p>
          <a:p>
            <a:pPr lvl="2"/>
            <a:endParaRPr lang="en-US" dirty="0"/>
          </a:p>
          <a:p>
            <a:pPr marL="914400" lvl="2" indent="0">
              <a:buNone/>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97997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9BCF6-5965-978C-26B0-010C91D800FD}"/>
              </a:ext>
            </a:extLst>
          </p:cNvPr>
          <p:cNvSpPr>
            <a:spLocks noGrp="1"/>
          </p:cNvSpPr>
          <p:nvPr>
            <p:ph type="title"/>
          </p:nvPr>
        </p:nvSpPr>
        <p:spPr/>
        <p:txBody>
          <a:bodyPr/>
          <a:lstStyle/>
          <a:p>
            <a:r>
              <a:rPr lang="en-US" dirty="0"/>
              <a:t>Demo facilitation 2 of 3</a:t>
            </a:r>
          </a:p>
        </p:txBody>
      </p:sp>
      <p:sp>
        <p:nvSpPr>
          <p:cNvPr id="3" name="Content Placeholder 2">
            <a:extLst>
              <a:ext uri="{FF2B5EF4-FFF2-40B4-BE49-F238E27FC236}">
                <a16:creationId xmlns:a16="http://schemas.microsoft.com/office/drawing/2014/main" id="{F92802F9-EB26-3366-2519-33D06EC79FE2}"/>
              </a:ext>
            </a:extLst>
          </p:cNvPr>
          <p:cNvSpPr>
            <a:spLocks noGrp="1"/>
          </p:cNvSpPr>
          <p:nvPr>
            <p:ph idx="1"/>
          </p:nvPr>
        </p:nvSpPr>
        <p:spPr/>
        <p:txBody>
          <a:bodyPr>
            <a:normAutofit lnSpcReduction="10000"/>
          </a:bodyPr>
          <a:lstStyle/>
          <a:p>
            <a:r>
              <a:rPr lang="en-US" dirty="0"/>
              <a:t>Magnification</a:t>
            </a:r>
          </a:p>
          <a:p>
            <a:pPr lvl="1"/>
            <a:r>
              <a:rPr lang="en-US" dirty="0"/>
              <a:t>When enlarged to 400%</a:t>
            </a:r>
          </a:p>
          <a:p>
            <a:pPr lvl="1"/>
            <a:r>
              <a:rPr lang="en-US" dirty="0"/>
              <a:t>Check that features/functions are visible and functional </a:t>
            </a:r>
          </a:p>
          <a:p>
            <a:r>
              <a:rPr lang="en-US" dirty="0"/>
              <a:t>Screen reader navigation</a:t>
            </a:r>
          </a:p>
          <a:p>
            <a:pPr lvl="1"/>
            <a:r>
              <a:rPr lang="en-US" dirty="0"/>
              <a:t>Ask that they tell you what they are about to do before they do it.</a:t>
            </a:r>
          </a:p>
          <a:p>
            <a:pPr lvl="1"/>
            <a:r>
              <a:rPr lang="en-US" dirty="0"/>
              <a:t>That way you know what to listen for</a:t>
            </a:r>
          </a:p>
          <a:p>
            <a:pPr lvl="1"/>
            <a:r>
              <a:rPr lang="en-US" dirty="0"/>
              <a:t>You may not understand all the feedback from the screen reader audio but you may get a sense of it</a:t>
            </a:r>
          </a:p>
          <a:p>
            <a:pPr lvl="1"/>
            <a:r>
              <a:rPr lang="en-US" dirty="0"/>
              <a:t>It is best if someone on your team who is observing knows how to use a screen reader</a:t>
            </a:r>
          </a:p>
          <a:p>
            <a:pPr lvl="1"/>
            <a:r>
              <a:rPr lang="en-US" dirty="0"/>
              <a:t>Don’t be afraid to ask that it be slowed down so you can hear it</a:t>
            </a:r>
          </a:p>
          <a:p>
            <a:pPr marL="457200" lvl="1" indent="0">
              <a:buNone/>
            </a:pPr>
            <a:endParaRPr lang="en-US" dirty="0"/>
          </a:p>
        </p:txBody>
      </p:sp>
    </p:spTree>
    <p:extLst>
      <p:ext uri="{BB962C8B-B14F-4D97-AF65-F5344CB8AC3E}">
        <p14:creationId xmlns:p14="http://schemas.microsoft.com/office/powerpoint/2010/main" val="1135486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28065-B17A-46F4-0502-799F9A9B4258}"/>
              </a:ext>
            </a:extLst>
          </p:cNvPr>
          <p:cNvSpPr>
            <a:spLocks noGrp="1"/>
          </p:cNvSpPr>
          <p:nvPr>
            <p:ph type="title"/>
          </p:nvPr>
        </p:nvSpPr>
        <p:spPr/>
        <p:txBody>
          <a:bodyPr/>
          <a:lstStyle/>
          <a:p>
            <a:r>
              <a:rPr lang="en-US" dirty="0"/>
              <a:t>Demo facilitation 3 of 3</a:t>
            </a:r>
          </a:p>
        </p:txBody>
      </p:sp>
      <p:sp>
        <p:nvSpPr>
          <p:cNvPr id="3" name="Content Placeholder 2">
            <a:extLst>
              <a:ext uri="{FF2B5EF4-FFF2-40B4-BE49-F238E27FC236}">
                <a16:creationId xmlns:a16="http://schemas.microsoft.com/office/drawing/2014/main" id="{F5EB9799-22F1-A5D3-3840-A4D6EEB2AA6D}"/>
              </a:ext>
            </a:extLst>
          </p:cNvPr>
          <p:cNvSpPr>
            <a:spLocks noGrp="1"/>
          </p:cNvSpPr>
          <p:nvPr>
            <p:ph idx="1"/>
          </p:nvPr>
        </p:nvSpPr>
        <p:spPr/>
        <p:txBody>
          <a:bodyPr>
            <a:normAutofit/>
          </a:bodyPr>
          <a:lstStyle/>
          <a:p>
            <a:r>
              <a:rPr lang="en-US" dirty="0"/>
              <a:t>Captioning and audio description</a:t>
            </a:r>
          </a:p>
          <a:p>
            <a:pPr lvl="1"/>
            <a:r>
              <a:rPr lang="en-US" dirty="0"/>
              <a:t>Are they present and accurate?</a:t>
            </a:r>
          </a:p>
          <a:p>
            <a:pPr lvl="1"/>
            <a:r>
              <a:rPr lang="en-US" dirty="0"/>
              <a:t>Are they appropriately displayed?</a:t>
            </a:r>
          </a:p>
          <a:p>
            <a:r>
              <a:rPr lang="en-US" dirty="0"/>
              <a:t>Cognitive diversity</a:t>
            </a:r>
          </a:p>
          <a:p>
            <a:pPr lvl="1"/>
            <a:r>
              <a:rPr lang="en-US" dirty="0"/>
              <a:t>As you observe the demo ask yourself: </a:t>
            </a:r>
          </a:p>
          <a:p>
            <a:pPr lvl="2"/>
            <a:r>
              <a:rPr lang="en-US" dirty="0"/>
              <a:t>Overall does the product have a consistent navigation?</a:t>
            </a:r>
          </a:p>
          <a:p>
            <a:pPr lvl="2"/>
            <a:r>
              <a:rPr lang="en-US" dirty="0"/>
              <a:t>Is it visually overwhelming?</a:t>
            </a:r>
          </a:p>
          <a:p>
            <a:pPr lvl="2"/>
            <a:r>
              <a:rPr lang="en-US" dirty="0"/>
              <a:t>Do you feel like you didn’t get the special decoder ring for the product?</a:t>
            </a:r>
          </a:p>
          <a:p>
            <a:endParaRPr lang="en-US" dirty="0"/>
          </a:p>
        </p:txBody>
      </p:sp>
    </p:spTree>
    <p:extLst>
      <p:ext uri="{BB962C8B-B14F-4D97-AF65-F5344CB8AC3E}">
        <p14:creationId xmlns:p14="http://schemas.microsoft.com/office/powerpoint/2010/main" val="1509205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21AEE-6D43-3A7F-32C2-511DE6F437FF}"/>
              </a:ext>
            </a:extLst>
          </p:cNvPr>
          <p:cNvSpPr>
            <a:spLocks noGrp="1"/>
          </p:cNvSpPr>
          <p:nvPr>
            <p:ph type="title"/>
          </p:nvPr>
        </p:nvSpPr>
        <p:spPr/>
        <p:txBody>
          <a:bodyPr/>
          <a:lstStyle/>
          <a:p>
            <a:r>
              <a:rPr lang="en-US" dirty="0">
                <a:latin typeface="+mj-lt"/>
              </a:rPr>
              <a:t>Abbreviations used in this session	</a:t>
            </a:r>
          </a:p>
        </p:txBody>
      </p:sp>
      <p:sp>
        <p:nvSpPr>
          <p:cNvPr id="3" name="Content Placeholder 2">
            <a:extLst>
              <a:ext uri="{FF2B5EF4-FFF2-40B4-BE49-F238E27FC236}">
                <a16:creationId xmlns:a16="http://schemas.microsoft.com/office/drawing/2014/main" id="{4CDC4B45-8165-EC7E-4139-A859E4031400}"/>
              </a:ext>
            </a:extLst>
          </p:cNvPr>
          <p:cNvSpPr>
            <a:spLocks noGrp="1"/>
          </p:cNvSpPr>
          <p:nvPr>
            <p:ph idx="1"/>
          </p:nvPr>
        </p:nvSpPr>
        <p:spPr/>
        <p:txBody>
          <a:bodyPr>
            <a:normAutofit fontScale="92500" lnSpcReduction="20000"/>
          </a:bodyPr>
          <a:lstStyle/>
          <a:p>
            <a:r>
              <a:rPr lang="en-US" dirty="0">
                <a:latin typeface="+mj-lt"/>
              </a:rPr>
              <a:t>A11y - Accessibility </a:t>
            </a:r>
          </a:p>
          <a:p>
            <a:r>
              <a:rPr lang="en-US" dirty="0">
                <a:latin typeface="+mj-lt"/>
              </a:rPr>
              <a:t>ICT – Information Communication Technology</a:t>
            </a:r>
          </a:p>
          <a:p>
            <a:r>
              <a:rPr lang="en-US" dirty="0" err="1">
                <a:latin typeface="+mj-lt"/>
              </a:rPr>
              <a:t>WCAG</a:t>
            </a:r>
            <a:r>
              <a:rPr lang="en-US" dirty="0">
                <a:latin typeface="+mj-lt"/>
              </a:rPr>
              <a:t> - Web Content Accessibility Guidelines</a:t>
            </a:r>
          </a:p>
          <a:p>
            <a:r>
              <a:rPr lang="en-US" dirty="0" err="1">
                <a:latin typeface="+mj-lt"/>
              </a:rPr>
              <a:t>EEAAP</a:t>
            </a:r>
            <a:r>
              <a:rPr lang="en-US" dirty="0">
                <a:latin typeface="+mj-lt"/>
              </a:rPr>
              <a:t> – Equally Effective Alternative Access Plan</a:t>
            </a:r>
          </a:p>
          <a:p>
            <a:r>
              <a:rPr lang="en-US" dirty="0" err="1">
                <a:latin typeface="+mj-lt"/>
              </a:rPr>
              <a:t>ACR</a:t>
            </a:r>
            <a:r>
              <a:rPr lang="en-US" dirty="0">
                <a:latin typeface="+mj-lt"/>
              </a:rPr>
              <a:t> – Accessibility Conformance Report</a:t>
            </a:r>
          </a:p>
          <a:p>
            <a:r>
              <a:rPr lang="en-US" dirty="0">
                <a:latin typeface="+mj-lt"/>
              </a:rPr>
              <a:t>NDA – Nondisclosure Agreement</a:t>
            </a:r>
          </a:p>
          <a:p>
            <a:r>
              <a:rPr lang="en-US" dirty="0">
                <a:latin typeface="+mj-lt"/>
              </a:rPr>
              <a:t>QA - Quality Assurance</a:t>
            </a:r>
          </a:p>
          <a:p>
            <a:r>
              <a:rPr lang="en-US" dirty="0">
                <a:latin typeface="+mj-lt"/>
              </a:rPr>
              <a:t>DOJ – Department of Justice</a:t>
            </a:r>
          </a:p>
          <a:p>
            <a:r>
              <a:rPr lang="en-US" dirty="0">
                <a:latin typeface="+mj-lt"/>
              </a:rPr>
              <a:t>OCR – Office of Civil Rights</a:t>
            </a:r>
          </a:p>
          <a:p>
            <a:r>
              <a:rPr lang="en-US" dirty="0">
                <a:latin typeface="+mj-lt"/>
              </a:rPr>
              <a:t>ADA – Americans with Disabilities Act</a:t>
            </a:r>
          </a:p>
          <a:p>
            <a:endParaRPr lang="en-US" dirty="0"/>
          </a:p>
        </p:txBody>
      </p:sp>
    </p:spTree>
    <p:extLst>
      <p:ext uri="{BB962C8B-B14F-4D97-AF65-F5344CB8AC3E}">
        <p14:creationId xmlns:p14="http://schemas.microsoft.com/office/powerpoint/2010/main" val="2712356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A0558-0607-E25E-D6AE-D73E468AFF6B}"/>
              </a:ext>
            </a:extLst>
          </p:cNvPr>
          <p:cNvSpPr>
            <a:spLocks noGrp="1"/>
          </p:cNvSpPr>
          <p:nvPr>
            <p:ph type="title"/>
          </p:nvPr>
        </p:nvSpPr>
        <p:spPr/>
        <p:txBody>
          <a:bodyPr/>
          <a:lstStyle/>
          <a:p>
            <a:r>
              <a:rPr lang="en-US" dirty="0"/>
              <a:t>Vendor Accessibility Demo Outcomes</a:t>
            </a:r>
          </a:p>
        </p:txBody>
      </p:sp>
      <p:sp>
        <p:nvSpPr>
          <p:cNvPr id="3" name="Content Placeholder 2">
            <a:extLst>
              <a:ext uri="{FF2B5EF4-FFF2-40B4-BE49-F238E27FC236}">
                <a16:creationId xmlns:a16="http://schemas.microsoft.com/office/drawing/2014/main" id="{ED9A6579-B94B-A55A-F522-424D005752CB}"/>
              </a:ext>
            </a:extLst>
          </p:cNvPr>
          <p:cNvSpPr>
            <a:spLocks noGrp="1"/>
          </p:cNvSpPr>
          <p:nvPr>
            <p:ph idx="1"/>
          </p:nvPr>
        </p:nvSpPr>
        <p:spPr/>
        <p:txBody>
          <a:bodyPr>
            <a:normAutofit fontScale="92500" lnSpcReduction="10000"/>
          </a:bodyPr>
          <a:lstStyle/>
          <a:p>
            <a:r>
              <a:rPr lang="en-US" dirty="0"/>
              <a:t>Prepare to summarize key findings: Be ready to deliver a concise and clear summary of your findings.</a:t>
            </a:r>
          </a:p>
          <a:p>
            <a:r>
              <a:rPr lang="en-US" dirty="0"/>
              <a:t>Capture meeting details: Take screenshots or, ideally, record the meeting for accuracy and reference.</a:t>
            </a:r>
          </a:p>
          <a:p>
            <a:r>
              <a:rPr lang="en-US" dirty="0"/>
              <a:t>Share your notes and insights: Be prepared to share your notes and findings with relevant stakeholders.</a:t>
            </a:r>
          </a:p>
          <a:p>
            <a:pPr lvl="1"/>
            <a:r>
              <a:rPr lang="en-US" dirty="0"/>
              <a:t>Develop an Equally Effective Alternative Access Plan (EEAAP): Ensure that an effective alternative access plan is in place.</a:t>
            </a:r>
          </a:p>
          <a:p>
            <a:pPr lvl="1"/>
            <a:r>
              <a:rPr lang="en-US" dirty="0"/>
              <a:t>If an EEAAP isn’t possible coordinate with Disability Services: Work with the Office of Disability Services to plan necessary accommodations.</a:t>
            </a:r>
          </a:p>
          <a:p>
            <a:pPr lvl="1"/>
            <a:r>
              <a:rPr lang="en-US" dirty="0"/>
              <a:t>Communicate the user impact: Help the product requester and leadership understand the implications for users and the accessibility impact.</a:t>
            </a:r>
          </a:p>
          <a:p>
            <a:pPr marL="0" indent="0">
              <a:buNone/>
            </a:pPr>
            <a:endParaRPr lang="en-US" dirty="0"/>
          </a:p>
        </p:txBody>
      </p:sp>
    </p:spTree>
    <p:extLst>
      <p:ext uri="{BB962C8B-B14F-4D97-AF65-F5344CB8AC3E}">
        <p14:creationId xmlns:p14="http://schemas.microsoft.com/office/powerpoint/2010/main" val="794097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7CD44-2940-2D60-B6F4-ED59B101B147}"/>
              </a:ext>
            </a:extLst>
          </p:cNvPr>
          <p:cNvSpPr>
            <a:spLocks noGrp="1"/>
          </p:cNvSpPr>
          <p:nvPr>
            <p:ph type="title"/>
          </p:nvPr>
        </p:nvSpPr>
        <p:spPr/>
        <p:txBody>
          <a:bodyPr/>
          <a:lstStyle/>
          <a:p>
            <a:r>
              <a:rPr lang="en-US" dirty="0"/>
              <a:t>When to Engage in the EEAAP Process</a:t>
            </a:r>
          </a:p>
        </p:txBody>
      </p:sp>
      <p:sp>
        <p:nvSpPr>
          <p:cNvPr id="5" name="Text Placeholder 4">
            <a:extLst>
              <a:ext uri="{FF2B5EF4-FFF2-40B4-BE49-F238E27FC236}">
                <a16:creationId xmlns:a16="http://schemas.microsoft.com/office/drawing/2014/main" id="{56570FA2-AF5C-C691-5CB7-2ED921B1FD17}"/>
              </a:ext>
            </a:extLst>
          </p:cNvPr>
          <p:cNvSpPr>
            <a:spLocks noGrp="1"/>
          </p:cNvSpPr>
          <p:nvPr>
            <p:ph type="body" idx="1"/>
          </p:nvPr>
        </p:nvSpPr>
        <p:spPr/>
        <p:txBody>
          <a:bodyPr>
            <a:normAutofit/>
          </a:bodyPr>
          <a:lstStyle/>
          <a:p>
            <a:pPr marL="0" indent="0">
              <a:buNone/>
            </a:pPr>
            <a:r>
              <a:rPr lang="en-US" dirty="0"/>
              <a:t>Critical Barriers</a:t>
            </a:r>
          </a:p>
        </p:txBody>
      </p:sp>
      <p:sp>
        <p:nvSpPr>
          <p:cNvPr id="4" name="Content Placeholder 3">
            <a:extLst>
              <a:ext uri="{FF2B5EF4-FFF2-40B4-BE49-F238E27FC236}">
                <a16:creationId xmlns:a16="http://schemas.microsoft.com/office/drawing/2014/main" id="{5DB5C01A-76C2-BA02-C56C-B1CC91E5D966}"/>
              </a:ext>
            </a:extLst>
          </p:cNvPr>
          <p:cNvSpPr>
            <a:spLocks noGrp="1"/>
          </p:cNvSpPr>
          <p:nvPr>
            <p:ph sz="half" idx="2"/>
          </p:nvPr>
        </p:nvSpPr>
        <p:spPr/>
        <p:txBody>
          <a:bodyPr>
            <a:noAutofit/>
          </a:bodyPr>
          <a:lstStyle/>
          <a:p>
            <a:r>
              <a:rPr lang="en-US" sz="2500" dirty="0"/>
              <a:t>Audio transcripts &amp; video captions</a:t>
            </a:r>
          </a:p>
          <a:p>
            <a:r>
              <a:rPr lang="en-US" sz="2500" dirty="0"/>
              <a:t>Info &amp; relationships; table identification,</a:t>
            </a:r>
          </a:p>
          <a:p>
            <a:r>
              <a:rPr lang="en-US" sz="2500" dirty="0"/>
              <a:t>Color alone is used to convey meaning</a:t>
            </a:r>
          </a:p>
          <a:p>
            <a:r>
              <a:rPr lang="en-US" sz="2500" dirty="0"/>
              <a:t>Keyboard only access</a:t>
            </a:r>
          </a:p>
          <a:p>
            <a:r>
              <a:rPr lang="en-US" sz="2500" dirty="0"/>
              <a:t>Focus order, focus visible</a:t>
            </a:r>
          </a:p>
          <a:p>
            <a:r>
              <a:rPr kumimoji="0" lang="en-US" sz="2500" b="0" i="0" u="none" strike="noStrike" kern="1200" cap="none" spc="0" normalizeH="0" baseline="0" noProof="0" dirty="0">
                <a:ln>
                  <a:noFill/>
                </a:ln>
                <a:solidFill>
                  <a:prstClr val="black"/>
                </a:solidFill>
                <a:effectLst/>
                <a:uLnTx/>
                <a:uFillTx/>
                <a:latin typeface="Univers" panose="020B0503020202020204" pitchFamily="34" charset="0"/>
                <a:ea typeface="+mn-ea"/>
                <a:cs typeface="+mn-cs"/>
              </a:rPr>
              <a:t>Error identification</a:t>
            </a:r>
          </a:p>
        </p:txBody>
      </p:sp>
      <p:sp>
        <p:nvSpPr>
          <p:cNvPr id="3" name="Text Placeholder 2">
            <a:extLst>
              <a:ext uri="{FF2B5EF4-FFF2-40B4-BE49-F238E27FC236}">
                <a16:creationId xmlns:a16="http://schemas.microsoft.com/office/drawing/2014/main" id="{4084773B-4F9E-D03C-5727-A5E7E2EC78BD}"/>
              </a:ext>
            </a:extLst>
          </p:cNvPr>
          <p:cNvSpPr>
            <a:spLocks noGrp="1"/>
          </p:cNvSpPr>
          <p:nvPr>
            <p:ph type="body" sz="quarter" idx="3"/>
          </p:nvPr>
        </p:nvSpPr>
        <p:spPr/>
        <p:txBody>
          <a:bodyPr>
            <a:normAutofit/>
          </a:bodyPr>
          <a:lstStyle/>
          <a:p>
            <a:pPr marL="0" indent="0">
              <a:buNone/>
            </a:pPr>
            <a:r>
              <a:rPr lang="en-US" dirty="0"/>
              <a:t>Less Severe to Moderate</a:t>
            </a:r>
          </a:p>
        </p:txBody>
      </p:sp>
      <p:sp>
        <p:nvSpPr>
          <p:cNvPr id="6" name="Content Placeholder 5">
            <a:extLst>
              <a:ext uri="{FF2B5EF4-FFF2-40B4-BE49-F238E27FC236}">
                <a16:creationId xmlns:a16="http://schemas.microsoft.com/office/drawing/2014/main" id="{77864813-D3C7-ED10-07BD-E1A1776CBF15}"/>
              </a:ext>
            </a:extLst>
          </p:cNvPr>
          <p:cNvSpPr>
            <a:spLocks noGrp="1"/>
          </p:cNvSpPr>
          <p:nvPr>
            <p:ph sz="quarter" idx="4"/>
          </p:nvPr>
        </p:nvSpPr>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500" dirty="0">
                <a:solidFill>
                  <a:prstClr val="black"/>
                </a:solidFill>
              </a:rPr>
              <a:t>Skip to the main content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Univers" panose="020B0503020202020204" pitchFamily="34" charset="0"/>
                <a:ea typeface="+mn-ea"/>
                <a:cs typeface="+mn-cs"/>
              </a:rPr>
              <a:t>Page titles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500" dirty="0">
                <a:solidFill>
                  <a:prstClr val="black"/>
                </a:solidFill>
              </a:rPr>
              <a:t>Language of page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500" dirty="0">
                <a:solidFill>
                  <a:prstClr val="black"/>
                </a:solidFill>
              </a:rPr>
              <a:t>Contrast minimum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Univers" panose="020B0503020202020204" pitchFamily="34" charset="0"/>
                <a:ea typeface="+mn-ea"/>
                <a:cs typeface="+mn-cs"/>
              </a:rPr>
              <a:t>Resize text</a:t>
            </a:r>
          </a:p>
        </p:txBody>
      </p:sp>
    </p:spTree>
    <p:extLst>
      <p:ext uri="{BB962C8B-B14F-4D97-AF65-F5344CB8AC3E}">
        <p14:creationId xmlns:p14="http://schemas.microsoft.com/office/powerpoint/2010/main" val="2684193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3749D-1A3E-2B84-671D-636DC98D6D96}"/>
              </a:ext>
            </a:extLst>
          </p:cNvPr>
          <p:cNvSpPr>
            <a:spLocks noGrp="1"/>
          </p:cNvSpPr>
          <p:nvPr>
            <p:ph type="title"/>
          </p:nvPr>
        </p:nvSpPr>
        <p:spPr/>
        <p:txBody>
          <a:bodyPr/>
          <a:lstStyle/>
          <a:p>
            <a:r>
              <a:rPr lang="en-US" dirty="0"/>
              <a:t>EEAAP: Functionally Equivalent</a:t>
            </a:r>
          </a:p>
        </p:txBody>
      </p:sp>
      <p:sp>
        <p:nvSpPr>
          <p:cNvPr id="3" name="Content Placeholder 2">
            <a:extLst>
              <a:ext uri="{FF2B5EF4-FFF2-40B4-BE49-F238E27FC236}">
                <a16:creationId xmlns:a16="http://schemas.microsoft.com/office/drawing/2014/main" id="{3FCE49E7-61F8-3A29-6B7D-AFA33B19515F}"/>
              </a:ext>
            </a:extLst>
          </p:cNvPr>
          <p:cNvSpPr>
            <a:spLocks noGrp="1"/>
          </p:cNvSpPr>
          <p:nvPr>
            <p:ph idx="1"/>
          </p:nvPr>
        </p:nvSpPr>
        <p:spPr/>
        <p:txBody>
          <a:bodyPr>
            <a:normAutofit fontScale="85000" lnSpcReduction="10000"/>
          </a:bodyPr>
          <a:lstStyle/>
          <a:p>
            <a:pPr marL="0" indent="0">
              <a:buNone/>
            </a:pPr>
            <a:r>
              <a:rPr lang="en-US" b="1" dirty="0"/>
              <a:t>To meet legal requirements</a:t>
            </a:r>
          </a:p>
          <a:p>
            <a:pPr marL="0" indent="0">
              <a:buNone/>
            </a:pPr>
            <a:r>
              <a:rPr lang="en-US" b="1" dirty="0"/>
              <a:t>an EEAAP must:</a:t>
            </a:r>
          </a:p>
          <a:p>
            <a:r>
              <a:rPr lang="en-US" dirty="0"/>
              <a:t>Allow access to the same information, engagement, and services</a:t>
            </a:r>
          </a:p>
          <a:p>
            <a:r>
              <a:rPr lang="en-US" dirty="0"/>
              <a:t>Offer the same availability as the primary solution</a:t>
            </a:r>
          </a:p>
          <a:p>
            <a:r>
              <a:rPr lang="en-US" dirty="0"/>
              <a:t>Be accessed independently without additional assistance</a:t>
            </a:r>
          </a:p>
          <a:p>
            <a:r>
              <a:rPr lang="en-US" dirty="0"/>
              <a:t>Not result in disparate burden or impact on the user</a:t>
            </a:r>
          </a:p>
          <a:p>
            <a:r>
              <a:rPr lang="en-US" dirty="0"/>
              <a:t>Have substantially equivalent ease of use</a:t>
            </a:r>
          </a:p>
          <a:p>
            <a:pPr marL="0" indent="0">
              <a:buNone/>
            </a:pPr>
            <a:endParaRPr lang="en-US" dirty="0"/>
          </a:p>
          <a:p>
            <a:pPr marL="0" indent="0">
              <a:buNone/>
            </a:pPr>
            <a:endParaRPr lang="en-US" dirty="0"/>
          </a:p>
        </p:txBody>
      </p:sp>
      <p:sp>
        <p:nvSpPr>
          <p:cNvPr id="5" name="Text Placeholder 4">
            <a:extLst>
              <a:ext uri="{FF2B5EF4-FFF2-40B4-BE49-F238E27FC236}">
                <a16:creationId xmlns:a16="http://schemas.microsoft.com/office/drawing/2014/main" id="{6EF866E4-4581-2AC8-5190-BAFE8860250F}"/>
              </a:ext>
            </a:extLst>
          </p:cNvPr>
          <p:cNvSpPr>
            <a:spLocks noGrp="1"/>
          </p:cNvSpPr>
          <p:nvPr>
            <p:ph type="body" sz="half" idx="2"/>
          </p:nvPr>
        </p:nvSpPr>
        <p:spPr/>
        <p:txBody>
          <a:bodyPr/>
          <a:lstStyle/>
          <a:p>
            <a:endParaRPr lang="en-US"/>
          </a:p>
        </p:txBody>
      </p:sp>
      <p:pic>
        <p:nvPicPr>
          <p:cNvPr id="7" name="Picture 6" descr="Warning sign of a car going off cliff into water below">
            <a:extLst>
              <a:ext uri="{FF2B5EF4-FFF2-40B4-BE49-F238E27FC236}">
                <a16:creationId xmlns:a16="http://schemas.microsoft.com/office/drawing/2014/main" id="{756B2C7F-63B3-8F9B-3814-7E1D1E5D52A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20403" y="2338781"/>
            <a:ext cx="2971006" cy="2637638"/>
          </a:xfrm>
          <a:prstGeom prst="rect">
            <a:avLst/>
          </a:prstGeom>
        </p:spPr>
      </p:pic>
    </p:spTree>
    <p:extLst>
      <p:ext uri="{BB962C8B-B14F-4D97-AF65-F5344CB8AC3E}">
        <p14:creationId xmlns:p14="http://schemas.microsoft.com/office/powerpoint/2010/main" val="3626195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ACA5B-E3C2-CF12-2B26-52FF665E25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3F0B46-7C6E-54B7-D6FA-1C8D8D5A0B64}"/>
              </a:ext>
            </a:extLst>
          </p:cNvPr>
          <p:cNvSpPr>
            <a:spLocks noGrp="1"/>
          </p:cNvSpPr>
          <p:nvPr>
            <p:ph type="title"/>
          </p:nvPr>
        </p:nvSpPr>
        <p:spPr/>
        <p:txBody>
          <a:bodyPr/>
          <a:lstStyle/>
          <a:p>
            <a:r>
              <a:rPr lang="en-US" dirty="0"/>
              <a:t>Outcomes from Vendor Demo</a:t>
            </a:r>
          </a:p>
        </p:txBody>
      </p:sp>
      <p:sp>
        <p:nvSpPr>
          <p:cNvPr id="3" name="Content Placeholder 2">
            <a:extLst>
              <a:ext uri="{FF2B5EF4-FFF2-40B4-BE49-F238E27FC236}">
                <a16:creationId xmlns:a16="http://schemas.microsoft.com/office/drawing/2014/main" id="{F9EA4439-E971-D66F-2D39-C3B7F74E14B1}"/>
              </a:ext>
            </a:extLst>
          </p:cNvPr>
          <p:cNvSpPr>
            <a:spLocks noGrp="1"/>
          </p:cNvSpPr>
          <p:nvPr>
            <p:ph idx="1"/>
          </p:nvPr>
        </p:nvSpPr>
        <p:spPr/>
        <p:txBody>
          <a:bodyPr>
            <a:normAutofit/>
          </a:bodyPr>
          <a:lstStyle/>
          <a:p>
            <a:r>
              <a:rPr lang="en-US" dirty="0"/>
              <a:t>Good accessibility barrier documentation</a:t>
            </a:r>
          </a:p>
          <a:p>
            <a:r>
              <a:rPr lang="en-US" dirty="0"/>
              <a:t>Remediation roadmap for identified barriers (from vendor)</a:t>
            </a:r>
          </a:p>
          <a:p>
            <a:r>
              <a:rPr lang="en-US" dirty="0"/>
              <a:t>Accessibility statement (from vendor)</a:t>
            </a:r>
          </a:p>
          <a:p>
            <a:r>
              <a:rPr lang="en-US" dirty="0"/>
              <a:t>High quality information to go through the EEAAP process (internal)</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47645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628AFB-0805-147C-5C6F-544C354CE697}"/>
              </a:ext>
            </a:extLst>
          </p:cNvPr>
          <p:cNvSpPr>
            <a:spLocks noGrp="1"/>
          </p:cNvSpPr>
          <p:nvPr>
            <p:ph type="title"/>
          </p:nvPr>
        </p:nvSpPr>
        <p:spPr>
          <a:xfrm>
            <a:off x="216196" y="56781"/>
            <a:ext cx="10515600" cy="852303"/>
          </a:xfrm>
        </p:spPr>
        <p:txBody>
          <a:bodyPr/>
          <a:lstStyle/>
          <a:p>
            <a:r>
              <a:rPr lang="en-US" dirty="0">
                <a:latin typeface="Arial" panose="020B0604020202020204" pitchFamily="34" charset="0"/>
                <a:cs typeface="Arial" panose="020B0604020202020204" pitchFamily="34" charset="0"/>
              </a:rPr>
              <a:t>Common contract language excerpts	</a:t>
            </a:r>
          </a:p>
        </p:txBody>
      </p:sp>
      <p:sp>
        <p:nvSpPr>
          <p:cNvPr id="2" name="Content Placeholder 1">
            <a:extLst>
              <a:ext uri="{FF2B5EF4-FFF2-40B4-BE49-F238E27FC236}">
                <a16:creationId xmlns:a16="http://schemas.microsoft.com/office/drawing/2014/main" id="{28BBBA2D-BE4D-A4B6-BE48-BEA29238CAE5}"/>
              </a:ext>
            </a:extLst>
          </p:cNvPr>
          <p:cNvSpPr>
            <a:spLocks noGrp="1"/>
          </p:cNvSpPr>
          <p:nvPr>
            <p:ph idx="1"/>
          </p:nvPr>
        </p:nvSpPr>
        <p:spPr>
          <a:xfrm>
            <a:off x="343786" y="634776"/>
            <a:ext cx="10515600" cy="4351338"/>
          </a:xfrm>
        </p:spPr>
        <p:txBody>
          <a:bodyPr>
            <a:normAutofit fontScale="25000" lnSpcReduction="20000"/>
          </a:bodyPr>
          <a:lstStyle/>
          <a:p>
            <a:pPr>
              <a:lnSpc>
                <a:spcPct val="220000"/>
              </a:lnSpc>
              <a:spcBef>
                <a:spcPts val="1200"/>
              </a:spcBef>
              <a:spcAft>
                <a:spcPts val="1200"/>
              </a:spcAft>
            </a:pPr>
            <a:r>
              <a:rPr lang="en-US" sz="6800" dirty="0">
                <a:latin typeface="Arial" panose="020B0604020202020204" pitchFamily="34" charset="0"/>
                <a:cs typeface="Arial" panose="020B0604020202020204" pitchFamily="34" charset="0"/>
              </a:rPr>
              <a:t>Contractor/Vendor represents and warrants that the goods and services covered by this contract will conform [</a:t>
            </a:r>
            <a:r>
              <a:rPr lang="en-US" sz="6800" dirty="0">
                <a:solidFill>
                  <a:srgbClr val="C00000"/>
                </a:solidFill>
                <a:latin typeface="Arial" panose="020B0604020202020204" pitchFamily="34" charset="0"/>
                <a:cs typeface="Arial" panose="020B0604020202020204" pitchFamily="34" charset="0"/>
              </a:rPr>
              <a:t>some will red line this to “strive to conform</a:t>
            </a:r>
            <a:r>
              <a:rPr lang="en-US" sz="6800" dirty="0">
                <a:latin typeface="Arial" panose="020B0604020202020204" pitchFamily="34" charset="0"/>
                <a:cs typeface="Arial" panose="020B0604020202020204" pitchFamily="34" charset="0"/>
              </a:rPr>
              <a:t>”] to any and all specifications furnished by </a:t>
            </a:r>
            <a:r>
              <a:rPr lang="en-US" sz="6800" dirty="0">
                <a:highlight>
                  <a:srgbClr val="FFFF00"/>
                </a:highlight>
                <a:latin typeface="Arial" panose="020B0604020202020204" pitchFamily="34" charset="0"/>
                <a:cs typeface="Arial" panose="020B0604020202020204" pitchFamily="34" charset="0"/>
              </a:rPr>
              <a:t>[client</a:t>
            </a:r>
            <a:r>
              <a:rPr lang="en-US" sz="6800" dirty="0">
                <a:latin typeface="Arial" panose="020B0604020202020204" pitchFamily="34" charset="0"/>
                <a:cs typeface="Arial" panose="020B0604020202020204" pitchFamily="34" charset="0"/>
              </a:rPr>
              <a:t>] and that the final Services and Deliverables, including any updates, will comply with the applicable technical standards of Section 508 of the Rehabilitation Act of 1973 (as amended) and the requirements of Level AA success criteria of the Web Content Accessibility Guidelines (</a:t>
            </a:r>
            <a:r>
              <a:rPr lang="en-US" sz="6800" dirty="0" err="1">
                <a:latin typeface="Arial" panose="020B0604020202020204" pitchFamily="34" charset="0"/>
                <a:cs typeface="Arial" panose="020B0604020202020204" pitchFamily="34" charset="0"/>
              </a:rPr>
              <a:t>WCAG</a:t>
            </a:r>
            <a:r>
              <a:rPr lang="en-US" sz="6800" dirty="0">
                <a:latin typeface="Arial" panose="020B0604020202020204" pitchFamily="34" charset="0"/>
                <a:cs typeface="Arial" panose="020B0604020202020204" pitchFamily="34" charset="0"/>
              </a:rPr>
              <a:t>) 2.1, or current, as published by the World Wide Web Consortium's Web Accessibility Initiative (https://www.w3.org/TR/WCAG21/).</a:t>
            </a:r>
          </a:p>
          <a:p>
            <a:pPr>
              <a:lnSpc>
                <a:spcPct val="220000"/>
              </a:lnSpc>
              <a:spcBef>
                <a:spcPts val="1200"/>
              </a:spcBef>
              <a:spcAft>
                <a:spcPts val="1200"/>
              </a:spcAft>
            </a:pPr>
            <a:r>
              <a:rPr lang="en-US" sz="6800" dirty="0">
                <a:latin typeface="Arial" panose="020B0604020202020204" pitchFamily="34" charset="0"/>
                <a:cs typeface="Arial" panose="020B0604020202020204" pitchFamily="34" charset="0"/>
              </a:rPr>
              <a:t>To the extent that the service and software fail to meet the </a:t>
            </a:r>
            <a:r>
              <a:rPr lang="en-US" sz="6800" dirty="0" err="1">
                <a:latin typeface="Arial" panose="020B0604020202020204" pitchFamily="34" charset="0"/>
                <a:cs typeface="Arial" panose="020B0604020202020204" pitchFamily="34" charset="0"/>
              </a:rPr>
              <a:t>WCAG</a:t>
            </a:r>
            <a:r>
              <a:rPr lang="en-US" sz="6800" dirty="0">
                <a:latin typeface="Arial" panose="020B0604020202020204" pitchFamily="34" charset="0"/>
                <a:cs typeface="Arial" panose="020B0604020202020204" pitchFamily="34" charset="0"/>
              </a:rPr>
              <a:t> 2.1 AA, or current, and Section 508 standards, the Contractor/Vendor will provide </a:t>
            </a:r>
            <a:r>
              <a:rPr lang="en-US" sz="6800" dirty="0">
                <a:highlight>
                  <a:srgbClr val="FFFF00"/>
                </a:highlight>
                <a:latin typeface="Arial" panose="020B0604020202020204" pitchFamily="34" charset="0"/>
                <a:cs typeface="Arial" panose="020B0604020202020204" pitchFamily="34" charset="0"/>
              </a:rPr>
              <a:t>[client] </a:t>
            </a:r>
            <a:r>
              <a:rPr lang="en-US" sz="6800" dirty="0">
                <a:latin typeface="Arial" panose="020B0604020202020204" pitchFamily="34" charset="0"/>
                <a:cs typeface="Arial" panose="020B0604020202020204" pitchFamily="34" charset="0"/>
              </a:rPr>
              <a:t>with a fully completed Accessibility Conformance Report (</a:t>
            </a:r>
            <a:r>
              <a:rPr lang="en-US" sz="6800" dirty="0" err="1">
                <a:latin typeface="Arial" panose="020B0604020202020204" pitchFamily="34" charset="0"/>
                <a:cs typeface="Arial" panose="020B0604020202020204" pitchFamily="34" charset="0"/>
              </a:rPr>
              <a:t>ACR</a:t>
            </a:r>
            <a:r>
              <a:rPr lang="en-US" sz="6800" dirty="0">
                <a:latin typeface="Arial" panose="020B0604020202020204" pitchFamily="34" charset="0"/>
                <a:cs typeface="Arial" panose="020B0604020202020204" pitchFamily="34" charset="0"/>
              </a:rPr>
              <a:t>) based on the current version of the Voluntary Product Accessibility Template (</a:t>
            </a:r>
            <a:r>
              <a:rPr lang="en-US" sz="6800" dirty="0" err="1">
                <a:latin typeface="Arial" panose="020B0604020202020204" pitchFamily="34" charset="0"/>
                <a:cs typeface="Arial" panose="020B0604020202020204" pitchFamily="34" charset="0"/>
              </a:rPr>
              <a:t>VPAT</a:t>
            </a:r>
            <a:r>
              <a:rPr lang="en-US" sz="6800" dirty="0">
                <a:latin typeface="Arial" panose="020B0604020202020204" pitchFamily="34" charset="0"/>
                <a:cs typeface="Arial" panose="020B0604020202020204" pitchFamily="34" charset="0"/>
              </a:rPr>
              <a:t>) (</a:t>
            </a:r>
            <a:r>
              <a:rPr lang="en-US" sz="6800" dirty="0">
                <a:solidFill>
                  <a:srgbClr val="C00000"/>
                </a:solidFill>
                <a:latin typeface="Arial" panose="020B0604020202020204" pitchFamily="34" charset="0"/>
                <a:cs typeface="Arial" panose="020B0604020202020204" pitchFamily="34" charset="0"/>
              </a:rPr>
              <a:t>some  organizations ask for a 3</a:t>
            </a:r>
            <a:r>
              <a:rPr lang="en-US" sz="6800" baseline="30000" dirty="0">
                <a:solidFill>
                  <a:srgbClr val="C00000"/>
                </a:solidFill>
                <a:latin typeface="Arial" panose="020B0604020202020204" pitchFamily="34" charset="0"/>
                <a:cs typeface="Arial" panose="020B0604020202020204" pitchFamily="34" charset="0"/>
              </a:rPr>
              <a:t>rd</a:t>
            </a:r>
            <a:r>
              <a:rPr lang="en-US" sz="6800" dirty="0">
                <a:solidFill>
                  <a:srgbClr val="C00000"/>
                </a:solidFill>
                <a:latin typeface="Arial" panose="020B0604020202020204" pitchFamily="34" charset="0"/>
                <a:cs typeface="Arial" panose="020B0604020202020204" pitchFamily="34" charset="0"/>
              </a:rPr>
              <a:t> party review and  evaluation result</a:t>
            </a:r>
            <a:r>
              <a:rPr lang="en-US" sz="6800" dirty="0">
                <a:solidFill>
                  <a:srgbClr val="FF0000"/>
                </a:solidFill>
                <a:latin typeface="Arial" panose="020B0604020202020204" pitchFamily="34" charset="0"/>
                <a:cs typeface="Arial" panose="020B0604020202020204" pitchFamily="34" charset="0"/>
              </a:rPr>
              <a:t>s</a:t>
            </a:r>
            <a:r>
              <a:rPr lang="en-US" sz="6800" dirty="0">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1658853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E4C3A6-C323-841E-7ED4-B8E87B130CA8}"/>
              </a:ext>
            </a:extLst>
          </p:cNvPr>
          <p:cNvSpPr>
            <a:spLocks noGrp="1"/>
          </p:cNvSpPr>
          <p:nvPr>
            <p:ph type="title"/>
          </p:nvPr>
        </p:nvSpPr>
        <p:spPr/>
        <p:txBody>
          <a:bodyPr/>
          <a:lstStyle/>
          <a:p>
            <a:r>
              <a:rPr lang="en-US" dirty="0"/>
              <a:t>Contract Language</a:t>
            </a:r>
          </a:p>
        </p:txBody>
      </p:sp>
      <p:sp>
        <p:nvSpPr>
          <p:cNvPr id="2" name="Content Placeholder 1">
            <a:extLst>
              <a:ext uri="{FF2B5EF4-FFF2-40B4-BE49-F238E27FC236}">
                <a16:creationId xmlns:a16="http://schemas.microsoft.com/office/drawing/2014/main" id="{C6357A98-A65A-614D-5985-0286949FB6B2}"/>
              </a:ext>
            </a:extLst>
          </p:cNvPr>
          <p:cNvSpPr>
            <a:spLocks noGrp="1"/>
          </p:cNvSpPr>
          <p:nvPr>
            <p:ph idx="1"/>
          </p:nvPr>
        </p:nvSpPr>
        <p:spPr/>
        <p:txBody>
          <a:bodyPr>
            <a:normAutofit lnSpcReduction="10000"/>
          </a:bodyPr>
          <a:lstStyle/>
          <a:p>
            <a:r>
              <a:rPr lang="it-IT" dirty="0"/>
              <a:t>Define Accessibility Criteria in Contracts</a:t>
            </a:r>
          </a:p>
          <a:p>
            <a:pPr lvl="1"/>
            <a:r>
              <a:rPr lang="en-US" dirty="0">
                <a:hlinkClick r:id="rId3"/>
              </a:rPr>
              <a:t>https://www.section508.gov/buy/define-accessibility-criteria/</a:t>
            </a:r>
            <a:endParaRPr lang="it-IT" dirty="0"/>
          </a:p>
          <a:p>
            <a:r>
              <a:rPr lang="en-US" dirty="0"/>
              <a:t>University Colorado Boulder Required Contract Language Provisions</a:t>
            </a:r>
          </a:p>
          <a:p>
            <a:pPr lvl="1"/>
            <a:r>
              <a:rPr lang="en-US" dirty="0">
                <a:hlinkClick r:id="rId4"/>
              </a:rPr>
              <a:t>https://www.colorado.edu/ictintegrity/</a:t>
            </a:r>
            <a:endParaRPr lang="en-US" dirty="0"/>
          </a:p>
          <a:p>
            <a:pPr lvl="1"/>
            <a:endParaRPr lang="en-US" dirty="0"/>
          </a:p>
          <a:p>
            <a:r>
              <a:rPr lang="en-US" dirty="0" err="1"/>
              <a:t>Disability:INclusive</a:t>
            </a:r>
            <a:r>
              <a:rPr lang="en-US" dirty="0"/>
              <a:t> Workplaces</a:t>
            </a:r>
          </a:p>
          <a:p>
            <a:pPr lvl="1"/>
            <a:r>
              <a:rPr lang="en-US" dirty="0"/>
              <a:t>Accessible Technology Procurement Toolkit Build Accessibility Obligations into Purchase Documents</a:t>
            </a:r>
          </a:p>
          <a:p>
            <a:pPr lvl="1"/>
            <a:r>
              <a:rPr lang="en-US" dirty="0">
                <a:hlinkClick r:id="rId5"/>
              </a:rPr>
              <a:t>https://disabilityin.org/procurementtoolkit/section/build-accessibility-obligations-into-purchase-documents/</a:t>
            </a:r>
            <a:endParaRPr lang="en-US" dirty="0"/>
          </a:p>
          <a:p>
            <a:pPr lvl="1"/>
            <a:endParaRPr lang="en-US" dirty="0"/>
          </a:p>
        </p:txBody>
      </p:sp>
    </p:spTree>
    <p:extLst>
      <p:ext uri="{BB962C8B-B14F-4D97-AF65-F5344CB8AC3E}">
        <p14:creationId xmlns:p14="http://schemas.microsoft.com/office/powerpoint/2010/main" val="383057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C1FF6-97CA-04B9-D782-472D51498BA2}"/>
              </a:ext>
            </a:extLst>
          </p:cNvPr>
          <p:cNvSpPr>
            <a:spLocks noGrp="1"/>
          </p:cNvSpPr>
          <p:nvPr>
            <p:ph type="title"/>
          </p:nvPr>
        </p:nvSpPr>
        <p:spPr>
          <a:xfrm>
            <a:off x="9269128" y="365125"/>
            <a:ext cx="2341848" cy="473075"/>
          </a:xfrm>
        </p:spPr>
        <p:txBody>
          <a:bodyPr>
            <a:normAutofit fontScale="90000"/>
          </a:bodyPr>
          <a:lstStyle/>
          <a:p>
            <a:r>
              <a:rPr lang="en-US" sz="3000" dirty="0">
                <a:solidFill>
                  <a:schemeClr val="bg1"/>
                </a:solidFill>
              </a:rPr>
              <a:t>Resources</a:t>
            </a:r>
          </a:p>
        </p:txBody>
      </p:sp>
      <p:pic>
        <p:nvPicPr>
          <p:cNvPr id="5" name="Picture 2" descr="Map of CSU Campuses">
            <a:extLst>
              <a:ext uri="{FF2B5EF4-FFF2-40B4-BE49-F238E27FC236}">
                <a16:creationId xmlns:a16="http://schemas.microsoft.com/office/drawing/2014/main" id="{0E837F88-0D11-194A-70D5-FC8E1BF8A2F0}"/>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tretch/>
        </p:blipFill>
        <p:spPr bwMode="auto">
          <a:xfrm>
            <a:off x="1773405" y="1253331"/>
            <a:ext cx="4454187" cy="435133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F7BC42C-177B-F263-C223-953CF844C4B7}"/>
              </a:ext>
            </a:extLst>
          </p:cNvPr>
          <p:cNvSpPr>
            <a:spLocks noGrp="1"/>
          </p:cNvSpPr>
          <p:nvPr>
            <p:ph sz="half" idx="2"/>
          </p:nvPr>
        </p:nvSpPr>
        <p:spPr>
          <a:xfrm>
            <a:off x="6429375" y="5396216"/>
            <a:ext cx="5181600" cy="4351338"/>
          </a:xfrm>
        </p:spPr>
        <p:txBody>
          <a:bodyPr>
            <a:normAutofit/>
          </a:bodyPr>
          <a:lstStyle/>
          <a:p>
            <a:r>
              <a:rPr lang="en-US" dirty="0">
                <a:latin typeface="+mj-lt"/>
                <a:hlinkClick r:id="rId4"/>
              </a:rPr>
              <a:t>Tech For All (</a:t>
            </a:r>
            <a:r>
              <a:rPr lang="en-US" dirty="0" err="1">
                <a:latin typeface="+mj-lt"/>
                <a:hlinkClick r:id="rId4"/>
              </a:rPr>
              <a:t>TFA</a:t>
            </a:r>
            <a:r>
              <a:rPr lang="en-US" dirty="0">
                <a:latin typeface="+mj-lt"/>
                <a:hlinkClick r:id="rId4"/>
              </a:rPr>
              <a:t>) Consulting</a:t>
            </a:r>
            <a:endParaRPr lang="en-US" dirty="0">
              <a:latin typeface="+mj-lt"/>
            </a:endParaRPr>
          </a:p>
          <a:p>
            <a:pPr lvl="1"/>
            <a:r>
              <a:rPr lang="en-US" dirty="0">
                <a:latin typeface="+mj-lt"/>
              </a:rPr>
              <a:t>[</a:t>
            </a:r>
            <a:r>
              <a:rPr lang="en-US" dirty="0">
                <a:effectLst/>
                <a:latin typeface="+mj-lt"/>
              </a:rPr>
              <a:t>https://www.tfaconsulting.com/]</a:t>
            </a:r>
          </a:p>
        </p:txBody>
      </p:sp>
      <p:pic>
        <p:nvPicPr>
          <p:cNvPr id="8" name="Picture 7" descr="Tech for All logo">
            <a:extLst>
              <a:ext uri="{FF2B5EF4-FFF2-40B4-BE49-F238E27FC236}">
                <a16:creationId xmlns:a16="http://schemas.microsoft.com/office/drawing/2014/main" id="{B092915E-6751-D2B1-5DAB-36D2C03D93E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44407" y="4200262"/>
            <a:ext cx="4452971" cy="1040859"/>
          </a:xfrm>
          <a:prstGeom prst="rect">
            <a:avLst/>
          </a:prstGeom>
          <a:noFill/>
          <a:ln>
            <a:noFill/>
          </a:ln>
        </p:spPr>
      </p:pic>
      <p:sp>
        <p:nvSpPr>
          <p:cNvPr id="10" name="TextBox 9">
            <a:extLst>
              <a:ext uri="{FF2B5EF4-FFF2-40B4-BE49-F238E27FC236}">
                <a16:creationId xmlns:a16="http://schemas.microsoft.com/office/drawing/2014/main" id="{0744C1FD-DFE8-4B75-B053-8C993A41140C}"/>
              </a:ext>
            </a:extLst>
          </p:cNvPr>
          <p:cNvSpPr txBox="1"/>
          <p:nvPr/>
        </p:nvSpPr>
        <p:spPr>
          <a:xfrm>
            <a:off x="5313193" y="320457"/>
            <a:ext cx="6096000" cy="3108543"/>
          </a:xfrm>
          <a:prstGeom prst="rect">
            <a:avLst/>
          </a:prstGeom>
          <a:noFill/>
        </p:spPr>
        <p:txBody>
          <a:bodyPr wrap="square">
            <a:spAutoFit/>
          </a:bodyPr>
          <a:lstStyle/>
          <a:p>
            <a:r>
              <a:rPr lang="en-US" sz="2800" dirty="0">
                <a:latin typeface="+mj-lt"/>
                <a:hlinkClick r:id="rId6"/>
              </a:rPr>
              <a:t>CSU Accessible Procurement Process</a:t>
            </a:r>
            <a:endParaRPr lang="en-US" sz="2800" dirty="0">
              <a:latin typeface="+mj-lt"/>
            </a:endParaRPr>
          </a:p>
          <a:p>
            <a:pPr lvl="1"/>
            <a:r>
              <a:rPr lang="en-US" sz="2800" dirty="0">
                <a:latin typeface="+mj-lt"/>
              </a:rPr>
              <a:t>[https://ati.calstate.edu/procurement/process]</a:t>
            </a:r>
          </a:p>
          <a:p>
            <a:r>
              <a:rPr lang="en-US" sz="2800" dirty="0">
                <a:latin typeface="+mj-lt"/>
                <a:hlinkClick r:id="rId7"/>
              </a:rPr>
              <a:t>CSU </a:t>
            </a:r>
            <a:r>
              <a:rPr lang="en-US" sz="2800" dirty="0" err="1">
                <a:latin typeface="+mj-lt"/>
                <a:hlinkClick r:id="rId7"/>
              </a:rPr>
              <a:t>EEAAP</a:t>
            </a:r>
            <a:endParaRPr lang="en-US" sz="2800" dirty="0">
              <a:latin typeface="+mj-lt"/>
            </a:endParaRPr>
          </a:p>
          <a:p>
            <a:pPr lvl="1"/>
            <a:r>
              <a:rPr lang="en-US" sz="2800" dirty="0">
                <a:latin typeface="+mj-lt"/>
              </a:rPr>
              <a:t>[https://ati.calstate.edu/procurement/eeaap]</a:t>
            </a:r>
          </a:p>
        </p:txBody>
      </p:sp>
    </p:spTree>
    <p:extLst>
      <p:ext uri="{BB962C8B-B14F-4D97-AF65-F5344CB8AC3E}">
        <p14:creationId xmlns:p14="http://schemas.microsoft.com/office/powerpoint/2010/main" val="1065250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967A6-2F16-30B7-C7F6-2912694FF0E2}"/>
              </a:ext>
            </a:extLst>
          </p:cNvPr>
          <p:cNvSpPr>
            <a:spLocks noGrp="1"/>
          </p:cNvSpPr>
          <p:nvPr>
            <p:ph type="title"/>
          </p:nvPr>
        </p:nvSpPr>
        <p:spPr/>
        <p:txBody>
          <a:bodyPr/>
          <a:lstStyle/>
          <a:p>
            <a:r>
              <a:rPr lang="en-US" dirty="0"/>
              <a:t>Agenda 	</a:t>
            </a:r>
          </a:p>
        </p:txBody>
      </p:sp>
      <p:sp>
        <p:nvSpPr>
          <p:cNvPr id="3" name="Content Placeholder 2">
            <a:extLst>
              <a:ext uri="{FF2B5EF4-FFF2-40B4-BE49-F238E27FC236}">
                <a16:creationId xmlns:a16="http://schemas.microsoft.com/office/drawing/2014/main" id="{D07576A7-E800-F98F-D53E-A1A09E33335B}"/>
              </a:ext>
            </a:extLst>
          </p:cNvPr>
          <p:cNvSpPr>
            <a:spLocks noGrp="1"/>
          </p:cNvSpPr>
          <p:nvPr>
            <p:ph idx="1"/>
          </p:nvPr>
        </p:nvSpPr>
        <p:spPr/>
        <p:txBody>
          <a:bodyPr/>
          <a:lstStyle/>
          <a:p>
            <a:r>
              <a:rPr lang="en-US" dirty="0"/>
              <a:t>Shift A11y responsibility to vendor</a:t>
            </a:r>
          </a:p>
          <a:p>
            <a:r>
              <a:rPr lang="en-US" dirty="0"/>
              <a:t>Leverage Vendor Accessibility Demo</a:t>
            </a:r>
          </a:p>
          <a:p>
            <a:r>
              <a:rPr lang="en-US" dirty="0"/>
              <a:t>DOJ Final Rule </a:t>
            </a:r>
          </a:p>
          <a:p>
            <a:r>
              <a:rPr lang="en-US" dirty="0"/>
              <a:t>Role of departments across organization</a:t>
            </a:r>
          </a:p>
          <a:p>
            <a:r>
              <a:rPr lang="en-US" dirty="0"/>
              <a:t>Engage Vendor in </a:t>
            </a:r>
            <a:r>
              <a:rPr lang="en-US" dirty="0" err="1"/>
              <a:t>EEAAP</a:t>
            </a:r>
            <a:r>
              <a:rPr lang="en-US" dirty="0"/>
              <a:t> agreement</a:t>
            </a:r>
          </a:p>
          <a:p>
            <a:r>
              <a:rPr lang="en-US" dirty="0"/>
              <a:t>Accessibility Capability Maturity Model </a:t>
            </a:r>
          </a:p>
          <a:p>
            <a:r>
              <a:rPr lang="en-US" dirty="0"/>
              <a:t>Contract Lang</a:t>
            </a:r>
          </a:p>
          <a:p>
            <a:endParaRPr lang="en-US" dirty="0"/>
          </a:p>
        </p:txBody>
      </p:sp>
    </p:spTree>
    <p:extLst>
      <p:ext uri="{BB962C8B-B14F-4D97-AF65-F5344CB8AC3E}">
        <p14:creationId xmlns:p14="http://schemas.microsoft.com/office/powerpoint/2010/main" val="2487934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E0537-FF2B-B29C-4363-D6F8BA2C7438}"/>
              </a:ext>
            </a:extLst>
          </p:cNvPr>
          <p:cNvSpPr>
            <a:spLocks noGrp="1"/>
          </p:cNvSpPr>
          <p:nvPr>
            <p:ph type="title"/>
          </p:nvPr>
        </p:nvSpPr>
        <p:spPr/>
        <p:txBody>
          <a:bodyPr/>
          <a:lstStyle/>
          <a:p>
            <a:r>
              <a:rPr lang="en-US" dirty="0"/>
              <a:t>CSU ATI Capability Maturity Model (CMM)</a:t>
            </a:r>
          </a:p>
        </p:txBody>
      </p:sp>
      <p:graphicFrame>
        <p:nvGraphicFramePr>
          <p:cNvPr id="4" name="Content Placeholder 4" descr="The ATI Capability Maturity Model has three priority areas; web with 7 goals and 37 success indicators, Instructional materials with 9 goals and 30 success indicators, and procurement with 9 goals and 18 success indicators.">
            <a:extLst>
              <a:ext uri="{FF2B5EF4-FFF2-40B4-BE49-F238E27FC236}">
                <a16:creationId xmlns:a16="http://schemas.microsoft.com/office/drawing/2014/main" id="{F9C5F65B-28D9-0C3B-DD19-29FC05698309}"/>
              </a:ext>
            </a:extLst>
          </p:cNvPr>
          <p:cNvGraphicFramePr>
            <a:graphicFrameLocks noGrp="1"/>
          </p:cNvGraphicFramePr>
          <p:nvPr>
            <p:ph idx="4294967295"/>
            <p:extLst>
              <p:ext uri="{D42A27DB-BD31-4B8C-83A1-F6EECF244321}">
                <p14:modId xmlns:p14="http://schemas.microsoft.com/office/powerpoint/2010/main" val="901888053"/>
              </p:ext>
            </p:extLst>
          </p:nvPr>
        </p:nvGraphicFramePr>
        <p:xfrm>
          <a:off x="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California State University Accessible Technology Initative ">
            <a:extLst>
              <a:ext uri="{FF2B5EF4-FFF2-40B4-BE49-F238E27FC236}">
                <a16:creationId xmlns:a16="http://schemas.microsoft.com/office/drawing/2014/main" id="{8F7FA78A-853B-CA45-4027-3939DCEAED84}"/>
              </a:ext>
            </a:extLst>
          </p:cNvPr>
          <p:cNvPicPr>
            <a:picLocks noChangeAspect="1"/>
          </p:cNvPicPr>
          <p:nvPr/>
        </p:nvPicPr>
        <p:blipFill>
          <a:blip r:embed="rId8"/>
          <a:stretch>
            <a:fillRect/>
          </a:stretch>
        </p:blipFill>
        <p:spPr>
          <a:xfrm>
            <a:off x="136122" y="6236821"/>
            <a:ext cx="4115157" cy="512108"/>
          </a:xfrm>
          <a:prstGeom prst="rect">
            <a:avLst/>
          </a:prstGeom>
        </p:spPr>
      </p:pic>
    </p:spTree>
    <p:extLst>
      <p:ext uri="{BB962C8B-B14F-4D97-AF65-F5344CB8AC3E}">
        <p14:creationId xmlns:p14="http://schemas.microsoft.com/office/powerpoint/2010/main" val="918690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AD764-3C7E-5CD5-8B69-DCDB4AB658C7}"/>
              </a:ext>
            </a:extLst>
          </p:cNvPr>
          <p:cNvSpPr>
            <a:spLocks noGrp="1"/>
          </p:cNvSpPr>
          <p:nvPr>
            <p:ph type="title"/>
          </p:nvPr>
        </p:nvSpPr>
        <p:spPr/>
        <p:txBody>
          <a:bodyPr/>
          <a:lstStyle/>
          <a:p>
            <a:r>
              <a:rPr lang="en-US" dirty="0"/>
              <a:t>CSU ATI Procurement Priority</a:t>
            </a:r>
          </a:p>
        </p:txBody>
      </p:sp>
      <p:sp>
        <p:nvSpPr>
          <p:cNvPr id="3" name="Content Placeholder 2">
            <a:extLst>
              <a:ext uri="{FF2B5EF4-FFF2-40B4-BE49-F238E27FC236}">
                <a16:creationId xmlns:a16="http://schemas.microsoft.com/office/drawing/2014/main" id="{00529856-BDBB-E8AF-3E7E-2D06B6ACDAC2}"/>
              </a:ext>
            </a:extLst>
          </p:cNvPr>
          <p:cNvSpPr>
            <a:spLocks noGrp="1"/>
          </p:cNvSpPr>
          <p:nvPr>
            <p:ph idx="1"/>
          </p:nvPr>
        </p:nvSpPr>
        <p:spPr>
          <a:xfrm>
            <a:off x="541987" y="1825625"/>
            <a:ext cx="10515600" cy="4351338"/>
          </a:xfrm>
        </p:spPr>
        <p:txBody>
          <a:bodyPr>
            <a:normAutofit/>
          </a:bodyPr>
          <a:lstStyle/>
          <a:p>
            <a:r>
              <a:rPr lang="en-US" dirty="0"/>
              <a:t>Procurement Processes</a:t>
            </a:r>
          </a:p>
          <a:p>
            <a:r>
              <a:rPr lang="en-US" dirty="0"/>
              <a:t>Equally Effective Alternate Access Plans</a:t>
            </a:r>
          </a:p>
          <a:p>
            <a:r>
              <a:rPr lang="en-US" dirty="0"/>
              <a:t>Training &amp; Outreach</a:t>
            </a:r>
          </a:p>
          <a:p>
            <a:r>
              <a:rPr lang="en-US" dirty="0"/>
              <a:t>Experience/Implementation</a:t>
            </a:r>
          </a:p>
          <a:p>
            <a:r>
              <a:rPr lang="en-US" dirty="0"/>
              <a:t>ATI Procurement Plan</a:t>
            </a:r>
          </a:p>
          <a:p>
            <a:endParaRPr lang="en-US" dirty="0"/>
          </a:p>
        </p:txBody>
      </p:sp>
      <p:graphicFrame>
        <p:nvGraphicFramePr>
          <p:cNvPr id="5" name="Content Placeholder 4" descr="The ATI Capability Maturity Model has three priority areas; web with 7 goals and 37 success indicators, Instructional materials with 9 goals and 30 success indicators, and procurement with 9 goals and 18 success indicators.">
            <a:extLst>
              <a:ext uri="{FF2B5EF4-FFF2-40B4-BE49-F238E27FC236}">
                <a16:creationId xmlns:a16="http://schemas.microsoft.com/office/drawing/2014/main" id="{3DE92869-2429-7103-032F-850315EC74E1}"/>
              </a:ext>
            </a:extLst>
          </p:cNvPr>
          <p:cNvGraphicFramePr>
            <a:graphicFrameLocks noGrp="1"/>
          </p:cNvGraphicFramePr>
          <p:nvPr>
            <p:ph sz="half" idx="4294967295"/>
            <p:extLst>
              <p:ext uri="{D42A27DB-BD31-4B8C-83A1-F6EECF244321}">
                <p14:modId xmlns:p14="http://schemas.microsoft.com/office/powerpoint/2010/main" val="2834919944"/>
              </p:ext>
            </p:extLst>
          </p:nvPr>
        </p:nvGraphicFramePr>
        <p:xfrm>
          <a:off x="7010400" y="1690688"/>
          <a:ext cx="5181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F2B07F03-8BBF-D601-1548-9E144316061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5809" y="6236821"/>
            <a:ext cx="4115157" cy="512108"/>
          </a:xfrm>
          <a:prstGeom prst="rect">
            <a:avLst/>
          </a:prstGeom>
        </p:spPr>
      </p:pic>
    </p:spTree>
    <p:extLst>
      <p:ext uri="{BB962C8B-B14F-4D97-AF65-F5344CB8AC3E}">
        <p14:creationId xmlns:p14="http://schemas.microsoft.com/office/powerpoint/2010/main" val="416491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281D9-E478-4559-914E-EE72C1B9B2DE}"/>
              </a:ext>
            </a:extLst>
          </p:cNvPr>
          <p:cNvSpPr>
            <a:spLocks noGrp="1"/>
          </p:cNvSpPr>
          <p:nvPr>
            <p:ph type="title"/>
          </p:nvPr>
        </p:nvSpPr>
        <p:spPr/>
        <p:txBody>
          <a:bodyPr/>
          <a:lstStyle/>
          <a:p>
            <a:r>
              <a:rPr lang="en-US" dirty="0"/>
              <a:t>ATI CMM Success Indicator Status Levels</a:t>
            </a:r>
          </a:p>
        </p:txBody>
      </p:sp>
      <p:graphicFrame>
        <p:nvGraphicFramePr>
          <p:cNvPr id="3" name="Diagram 2" descr="ATI Capability Maturity Model Status Level. The status levels are assigned to each and every success indicator and reviewed annually. The statuses in order from left (least) to right (best)are: Not Started, Initiated, Defined, Established, Managed, and Optimizing. The graphic shows that Established, managed, and Optimizing are all sufficient statuses to support a standard business process.">
            <a:extLst>
              <a:ext uri="{FF2B5EF4-FFF2-40B4-BE49-F238E27FC236}">
                <a16:creationId xmlns:a16="http://schemas.microsoft.com/office/drawing/2014/main" id="{6E02C886-DC11-4433-9ADC-579C05D638B5}"/>
              </a:ext>
            </a:extLst>
          </p:cNvPr>
          <p:cNvGraphicFramePr/>
          <p:nvPr>
            <p:extLst>
              <p:ext uri="{D42A27DB-BD31-4B8C-83A1-F6EECF244321}">
                <p14:modId xmlns:p14="http://schemas.microsoft.com/office/powerpoint/2010/main" val="2796966432"/>
              </p:ext>
            </p:extLst>
          </p:nvPr>
        </p:nvGraphicFramePr>
        <p:xfrm>
          <a:off x="649538" y="2540864"/>
          <a:ext cx="10633250" cy="2226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35FD2617-16B3-590A-E56A-27C58E6CFFFD}"/>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23244" y="6169659"/>
            <a:ext cx="4115157" cy="512108"/>
          </a:xfrm>
          <a:prstGeom prst="rect">
            <a:avLst/>
          </a:prstGeom>
        </p:spPr>
      </p:pic>
    </p:spTree>
    <p:extLst>
      <p:ext uri="{BB962C8B-B14F-4D97-AF65-F5344CB8AC3E}">
        <p14:creationId xmlns:p14="http://schemas.microsoft.com/office/powerpoint/2010/main" val="2229438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F60A7-428B-C21C-4980-BBAAE3835417}"/>
              </a:ext>
            </a:extLst>
          </p:cNvPr>
          <p:cNvSpPr>
            <a:spLocks noGrp="1"/>
          </p:cNvSpPr>
          <p:nvPr>
            <p:ph type="title"/>
          </p:nvPr>
        </p:nvSpPr>
        <p:spPr>
          <a:xfrm>
            <a:off x="838200" y="133303"/>
            <a:ext cx="10515600" cy="1325563"/>
          </a:xfrm>
        </p:spPr>
        <p:txBody>
          <a:bodyPr/>
          <a:lstStyle/>
          <a:p>
            <a:r>
              <a:rPr lang="en-US" dirty="0"/>
              <a:t>CSU ATI CMM: Working Towards “Established”</a:t>
            </a:r>
          </a:p>
        </p:txBody>
      </p:sp>
      <p:graphicFrame>
        <p:nvGraphicFramePr>
          <p:cNvPr id="4" name="Table 13">
            <a:extLst>
              <a:ext uri="{FF2B5EF4-FFF2-40B4-BE49-F238E27FC236}">
                <a16:creationId xmlns:a16="http://schemas.microsoft.com/office/drawing/2014/main" id="{702C8CDE-52CB-3F6B-0C76-310F85C8E36C}"/>
              </a:ext>
            </a:extLst>
          </p:cNvPr>
          <p:cNvGraphicFramePr>
            <a:graphicFrameLocks noGrp="1"/>
          </p:cNvGraphicFramePr>
          <p:nvPr>
            <p:extLst>
              <p:ext uri="{D42A27DB-BD31-4B8C-83A1-F6EECF244321}">
                <p14:modId xmlns:p14="http://schemas.microsoft.com/office/powerpoint/2010/main" val="3164395381"/>
              </p:ext>
            </p:extLst>
          </p:nvPr>
        </p:nvGraphicFramePr>
        <p:xfrm>
          <a:off x="838200" y="1445987"/>
          <a:ext cx="10187941" cy="4663440"/>
        </p:xfrm>
        <a:graphic>
          <a:graphicData uri="http://schemas.openxmlformats.org/drawingml/2006/table">
            <a:tbl>
              <a:tblPr firstRow="1" bandRow="1">
                <a:tableStyleId>{5940675A-B579-460E-94D1-54222C63F5DA}</a:tableStyleId>
              </a:tblPr>
              <a:tblGrid>
                <a:gridCol w="1316421">
                  <a:extLst>
                    <a:ext uri="{9D8B030D-6E8A-4147-A177-3AD203B41FA5}">
                      <a16:colId xmlns:a16="http://schemas.microsoft.com/office/drawing/2014/main" val="1961001466"/>
                    </a:ext>
                  </a:extLst>
                </a:gridCol>
                <a:gridCol w="1135117">
                  <a:extLst>
                    <a:ext uri="{9D8B030D-6E8A-4147-A177-3AD203B41FA5}">
                      <a16:colId xmlns:a16="http://schemas.microsoft.com/office/drawing/2014/main" val="3681647393"/>
                    </a:ext>
                  </a:extLst>
                </a:gridCol>
                <a:gridCol w="1261241">
                  <a:extLst>
                    <a:ext uri="{9D8B030D-6E8A-4147-A177-3AD203B41FA5}">
                      <a16:colId xmlns:a16="http://schemas.microsoft.com/office/drawing/2014/main" val="3296536069"/>
                    </a:ext>
                  </a:extLst>
                </a:gridCol>
                <a:gridCol w="2982539">
                  <a:extLst>
                    <a:ext uri="{9D8B030D-6E8A-4147-A177-3AD203B41FA5}">
                      <a16:colId xmlns:a16="http://schemas.microsoft.com/office/drawing/2014/main" val="2970927356"/>
                    </a:ext>
                  </a:extLst>
                </a:gridCol>
                <a:gridCol w="3492623">
                  <a:extLst>
                    <a:ext uri="{9D8B030D-6E8A-4147-A177-3AD203B41FA5}">
                      <a16:colId xmlns:a16="http://schemas.microsoft.com/office/drawing/2014/main" val="277368492"/>
                    </a:ext>
                  </a:extLst>
                </a:gridCol>
              </a:tblGrid>
              <a:tr h="618222">
                <a:tc>
                  <a:txBody>
                    <a:bodyPr/>
                    <a:lstStyle/>
                    <a:p>
                      <a:r>
                        <a:rPr lang="en-US" dirty="0"/>
                        <a:t>Success Indicator</a:t>
                      </a:r>
                    </a:p>
                  </a:txBody>
                  <a:tcPr>
                    <a:solidFill>
                      <a:srgbClr val="FFC000"/>
                    </a:solidFill>
                  </a:tcPr>
                </a:tc>
                <a:tc>
                  <a:txBody>
                    <a:bodyPr/>
                    <a:lstStyle/>
                    <a:p>
                      <a:r>
                        <a:rPr lang="en-US" dirty="0"/>
                        <a:t>Status Level</a:t>
                      </a:r>
                    </a:p>
                  </a:txBody>
                  <a:tcPr>
                    <a:solidFill>
                      <a:srgbClr val="FFC000"/>
                    </a:solidFill>
                  </a:tcPr>
                </a:tc>
                <a:tc>
                  <a:txBody>
                    <a:bodyPr/>
                    <a:lstStyle/>
                    <a:p>
                      <a:r>
                        <a:rPr lang="en-US" sz="1600" dirty="0"/>
                        <a:t>Procedures</a:t>
                      </a:r>
                    </a:p>
                  </a:txBody>
                  <a:tcPr>
                    <a:solidFill>
                      <a:srgbClr val="FFC000"/>
                    </a:solidFill>
                  </a:tcPr>
                </a:tc>
                <a:tc>
                  <a:txBody>
                    <a:bodyPr/>
                    <a:lstStyle/>
                    <a:p>
                      <a:r>
                        <a:rPr lang="en-US" dirty="0"/>
                        <a:t>Documentation</a:t>
                      </a:r>
                    </a:p>
                  </a:txBody>
                  <a:tcPr>
                    <a:solidFill>
                      <a:srgbClr val="FFC000"/>
                    </a:solidFill>
                  </a:tcPr>
                </a:tc>
                <a:tc>
                  <a:txBody>
                    <a:bodyPr/>
                    <a:lstStyle/>
                    <a:p>
                      <a:r>
                        <a:rPr lang="en-US" dirty="0"/>
                        <a:t>Resources</a:t>
                      </a:r>
                    </a:p>
                  </a:txBody>
                  <a:tcPr>
                    <a:solidFill>
                      <a:srgbClr val="FFC000"/>
                    </a:solidFill>
                  </a:tcPr>
                </a:tc>
                <a:extLst>
                  <a:ext uri="{0D108BD9-81ED-4DB2-BD59-A6C34878D82A}">
                    <a16:rowId xmlns:a16="http://schemas.microsoft.com/office/drawing/2014/main" val="1791670750"/>
                  </a:ext>
                </a:extLst>
              </a:tr>
              <a:tr h="3650456">
                <a:tc>
                  <a:txBody>
                    <a:bodyPr/>
                    <a:lstStyle/>
                    <a:p>
                      <a:pPr rtl="0" fontAlgn="base"/>
                      <a:r>
                        <a:rPr lang="en-US" sz="1600" b="1" i="0" kern="1200" dirty="0">
                          <a:solidFill>
                            <a:schemeClr val="tx1"/>
                          </a:solidFill>
                          <a:effectLst/>
                          <a:latin typeface="+mn-lt"/>
                          <a:ea typeface="+mn-ea"/>
                          <a:cs typeface="+mn-cs"/>
                        </a:rPr>
                        <a:t>1.4 </a:t>
                      </a:r>
                    </a:p>
                    <a:p>
                      <a:pPr rtl="0" fontAlgn="base"/>
                      <a:r>
                        <a:rPr lang="en-US" sz="1600" b="1" i="0" kern="1200" dirty="0">
                          <a:solidFill>
                            <a:schemeClr val="tx1"/>
                          </a:solidFill>
                          <a:effectLst/>
                          <a:latin typeface="+mn-lt"/>
                          <a:ea typeface="+mn-ea"/>
                          <a:cs typeface="+mn-cs"/>
                        </a:rPr>
                        <a:t>Develop a process to determine the level/complexity of 508 evaluation required for new procurements and/or renewals. </a:t>
                      </a:r>
                    </a:p>
                  </a:txBody>
                  <a:tcPr/>
                </a:tc>
                <a:tc>
                  <a:txBody>
                    <a:bodyPr/>
                    <a:lstStyle/>
                    <a:p>
                      <a:r>
                        <a:rPr lang="en-US" sz="1400" dirty="0"/>
                        <a:t>Established</a:t>
                      </a:r>
                    </a:p>
                    <a:p>
                      <a:endParaRPr lang="en-US" dirty="0"/>
                    </a:p>
                  </a:txBody>
                  <a:tcPr/>
                </a:tc>
                <a:tc>
                  <a:txBody>
                    <a:bodyPr/>
                    <a:lstStyle/>
                    <a:p>
                      <a:r>
                        <a:rPr lang="en-US" sz="1600" dirty="0"/>
                        <a:t>The campus has a standard practice.  Procedures are consistent and formal.</a:t>
                      </a:r>
                    </a:p>
                    <a:p>
                      <a:endParaRPr lang="en-US" dirty="0"/>
                    </a:p>
                  </a:txBody>
                  <a:tcPr/>
                </a:tc>
                <a:tc>
                  <a:txBody>
                    <a:bodyPr/>
                    <a:lstStyle/>
                    <a:p>
                      <a:r>
                        <a:rPr lang="en-US" sz="1600" dirty="0"/>
                        <a:t>Documentation is complete and fully reflects the standard practice.</a:t>
                      </a:r>
                    </a:p>
                    <a:p>
                      <a:pPr marL="285750" indent="-285750">
                        <a:buFont typeface="Arial" panose="020B0604020202020204" pitchFamily="34" charset="0"/>
                        <a:buChar char="•"/>
                      </a:pPr>
                      <a:r>
                        <a:rPr lang="en-US" sz="1600" dirty="0"/>
                        <a:t>Process documentation is stored in a campus electronic location and process has been communicated to the campus.</a:t>
                      </a:r>
                    </a:p>
                    <a:p>
                      <a:r>
                        <a:rPr lang="en-US" sz="1600" dirty="0"/>
                        <a:t>ATI Annual Report Evidence Column</a:t>
                      </a:r>
                    </a:p>
                    <a:p>
                      <a:pPr marL="285750" indent="-285750">
                        <a:buFont typeface="Arial" panose="020B0604020202020204" pitchFamily="34" charset="0"/>
                        <a:buChar char="•"/>
                      </a:pPr>
                      <a:r>
                        <a:rPr lang="en-US" sz="1600" dirty="0"/>
                        <a:t>Include link to documentation or location of process document on internal drive</a:t>
                      </a:r>
                    </a:p>
                    <a:p>
                      <a:endParaRPr lang="en-US" dirty="0"/>
                    </a:p>
                  </a:txBody>
                  <a:tcPr/>
                </a:tc>
                <a:tc>
                  <a:txBody>
                    <a:bodyPr/>
                    <a:lstStyle/>
                    <a:p>
                      <a:r>
                        <a:rPr lang="en-US" sz="1600" dirty="0"/>
                        <a:t>Resources have been both identified and allocated.</a:t>
                      </a:r>
                    </a:p>
                    <a:p>
                      <a:pPr marL="285750" indent="-285750">
                        <a:buFont typeface="Arial" panose="020B0604020202020204" pitchFamily="34" charset="0"/>
                        <a:buChar char="•"/>
                      </a:pPr>
                      <a:r>
                        <a:rPr lang="en-US" sz="1600" dirty="0"/>
                        <a:t>ATI tasks have been added to campus job descriptions.</a:t>
                      </a:r>
                    </a:p>
                    <a:p>
                      <a:pPr marL="285750" indent="-285750">
                        <a:buFont typeface="Arial" panose="020B0604020202020204" pitchFamily="34" charset="0"/>
                        <a:buChar char="•"/>
                      </a:pPr>
                      <a:r>
                        <a:rPr lang="en-US" sz="1600" dirty="0"/>
                        <a:t>New positions have been created as needed.</a:t>
                      </a:r>
                    </a:p>
                    <a:p>
                      <a:pPr marL="285750" indent="-285750">
                        <a:buFont typeface="Arial" panose="020B0604020202020204" pitchFamily="34" charset="0"/>
                        <a:buChar char="•"/>
                      </a:pPr>
                      <a:r>
                        <a:rPr lang="en-US" sz="1600" dirty="0"/>
                        <a:t>Budget allocated for ATI processes</a:t>
                      </a:r>
                    </a:p>
                    <a:p>
                      <a:r>
                        <a:rPr lang="en-US" sz="1600" dirty="0"/>
                        <a:t>ATI Annual Report Evidence Column</a:t>
                      </a:r>
                    </a:p>
                    <a:p>
                      <a:pPr marL="285750" indent="-285750">
                        <a:buFont typeface="Arial" panose="020B0604020202020204" pitchFamily="34" charset="0"/>
                        <a:buChar char="•"/>
                      </a:pPr>
                      <a:r>
                        <a:rPr lang="en-US" sz="1600" dirty="0"/>
                        <a:t>Include job titles associated with the indicator</a:t>
                      </a:r>
                    </a:p>
                    <a:p>
                      <a:pPr marL="285750" indent="-285750">
                        <a:buFont typeface="Arial" panose="020B0604020202020204" pitchFamily="34" charset="0"/>
                        <a:buChar char="•"/>
                      </a:pPr>
                      <a:r>
                        <a:rPr lang="en-US" sz="1600" dirty="0"/>
                        <a:t>Include budget allocations or other resources associated with the indicator</a:t>
                      </a:r>
                    </a:p>
                    <a:p>
                      <a:endParaRPr lang="en-US" dirty="0"/>
                    </a:p>
                  </a:txBody>
                  <a:tcPr/>
                </a:tc>
                <a:extLst>
                  <a:ext uri="{0D108BD9-81ED-4DB2-BD59-A6C34878D82A}">
                    <a16:rowId xmlns:a16="http://schemas.microsoft.com/office/drawing/2014/main" val="344435868"/>
                  </a:ext>
                </a:extLst>
              </a:tr>
            </a:tbl>
          </a:graphicData>
        </a:graphic>
      </p:graphicFrame>
      <p:pic>
        <p:nvPicPr>
          <p:cNvPr id="3" name="Picture 2">
            <a:extLst>
              <a:ext uri="{FF2B5EF4-FFF2-40B4-BE49-F238E27FC236}">
                <a16:creationId xmlns:a16="http://schemas.microsoft.com/office/drawing/2014/main" id="{F059C8CA-4347-B486-86E8-961A1C78D08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6122" y="6236821"/>
            <a:ext cx="4115157" cy="512108"/>
          </a:xfrm>
          <a:prstGeom prst="rect">
            <a:avLst/>
          </a:prstGeom>
        </p:spPr>
      </p:pic>
    </p:spTree>
    <p:extLst>
      <p:ext uri="{BB962C8B-B14F-4D97-AF65-F5344CB8AC3E}">
        <p14:creationId xmlns:p14="http://schemas.microsoft.com/office/powerpoint/2010/main" val="2411747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281D9-E478-4559-914E-EE72C1B9B2DE}"/>
              </a:ext>
            </a:extLst>
          </p:cNvPr>
          <p:cNvSpPr>
            <a:spLocks noGrp="1"/>
          </p:cNvSpPr>
          <p:nvPr>
            <p:ph type="title"/>
          </p:nvPr>
        </p:nvSpPr>
        <p:spPr/>
        <p:txBody>
          <a:bodyPr/>
          <a:lstStyle/>
          <a:p>
            <a:r>
              <a:rPr lang="en-US" dirty="0"/>
              <a:t>CSU Accessible Procurement Process Steps</a:t>
            </a:r>
          </a:p>
        </p:txBody>
      </p:sp>
      <p:graphicFrame>
        <p:nvGraphicFramePr>
          <p:cNvPr id="3" name="Diagram 2" descr="ATI Capability Maturity Model Status Level. The status levels are assigned to each and every success indicator and reviewed annually. The statuses in order from left (least) to right (best)are: Not Started, Initiated, Defined, Established, Managed, and Optimizing. The graphic shows that Established, managed, and Optimizing are all sufficient statuses to support a standard business process.">
            <a:extLst>
              <a:ext uri="{FF2B5EF4-FFF2-40B4-BE49-F238E27FC236}">
                <a16:creationId xmlns:a16="http://schemas.microsoft.com/office/drawing/2014/main" id="{6E02C886-DC11-4433-9ADC-579C05D638B5}"/>
              </a:ext>
            </a:extLst>
          </p:cNvPr>
          <p:cNvGraphicFramePr/>
          <p:nvPr>
            <p:extLst>
              <p:ext uri="{D42A27DB-BD31-4B8C-83A1-F6EECF244321}">
                <p14:modId xmlns:p14="http://schemas.microsoft.com/office/powerpoint/2010/main" val="2812571981"/>
              </p:ext>
            </p:extLst>
          </p:nvPr>
        </p:nvGraphicFramePr>
        <p:xfrm>
          <a:off x="440267" y="1893193"/>
          <a:ext cx="10913533" cy="4276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97A44F98-EDB4-6158-2D85-ABA43F17DAB2}"/>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61880" y="6236821"/>
            <a:ext cx="4115157" cy="512108"/>
          </a:xfrm>
          <a:prstGeom prst="rect">
            <a:avLst/>
          </a:prstGeom>
        </p:spPr>
      </p:pic>
    </p:spTree>
    <p:extLst>
      <p:ext uri="{BB962C8B-B14F-4D97-AF65-F5344CB8AC3E}">
        <p14:creationId xmlns:p14="http://schemas.microsoft.com/office/powerpoint/2010/main" val="1179752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Custom 1">
      <a:dk1>
        <a:srgbClr val="000000"/>
      </a:dk1>
      <a:lt1>
        <a:srgbClr val="FFFFFF"/>
      </a:lt1>
      <a:dk2>
        <a:srgbClr val="524F4F"/>
      </a:dk2>
      <a:lt2>
        <a:srgbClr val="EEECE1"/>
      </a:lt2>
      <a:accent1>
        <a:srgbClr val="417CA5"/>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aded355-dd47-45d1-9fa4-1c9d76f324ce" xsi:nil="true"/>
    <lcf76f155ced4ddcb4097134ff3c332f xmlns="4c2c7786-a357-4053-bf07-43b4f0fcf18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8202687A25E447B8D616D123ED824D" ma:contentTypeVersion="15" ma:contentTypeDescription="Create a new document." ma:contentTypeScope="" ma:versionID="f3cbef34f958bddf9f281ec02d7f7bec">
  <xsd:schema xmlns:xsd="http://www.w3.org/2001/XMLSchema" xmlns:xs="http://www.w3.org/2001/XMLSchema" xmlns:p="http://schemas.microsoft.com/office/2006/metadata/properties" xmlns:ns2="4c2c7786-a357-4053-bf07-43b4f0fcf18e" xmlns:ns3="3aded355-dd47-45d1-9fa4-1c9d76f324ce" targetNamespace="http://schemas.microsoft.com/office/2006/metadata/properties" ma:root="true" ma:fieldsID="6f5e927d756c4359b9cc09cc6e3ebf04" ns2:_="" ns3:_="">
    <xsd:import namespace="4c2c7786-a357-4053-bf07-43b4f0fcf18e"/>
    <xsd:import namespace="3aded355-dd47-45d1-9fa4-1c9d76f324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2c7786-a357-4053-bf07-43b4f0fcf1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b7d43be-65ba-49b0-9acd-5bf03a2ce9a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ded355-dd47-45d1-9fa4-1c9d76f324c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0168034e-ebe4-492f-82bd-11cc392e5ff8}" ma:internalName="TaxCatchAll" ma:showField="CatchAllData" ma:web="3aded355-dd47-45d1-9fa4-1c9d76f324c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5CF53D-52B5-4286-9D30-645AA7CC7F19}">
  <ds:schemaRefs>
    <ds:schemaRef ds:uri="http://purl.org/dc/elements/1.1/"/>
    <ds:schemaRef ds:uri="http://purl.org/dc/terms/"/>
    <ds:schemaRef ds:uri="4c2c7786-a357-4053-bf07-43b4f0fcf18e"/>
    <ds:schemaRef ds:uri="http://purl.org/dc/dcmitype/"/>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3aded355-dd47-45d1-9fa4-1c9d76f324ce"/>
    <ds:schemaRef ds:uri="http://schemas.microsoft.com/office/2006/metadata/properties"/>
  </ds:schemaRefs>
</ds:datastoreItem>
</file>

<file path=customXml/itemProps2.xml><?xml version="1.0" encoding="utf-8"?>
<ds:datastoreItem xmlns:ds="http://schemas.openxmlformats.org/officeDocument/2006/customXml" ds:itemID="{D35BBA33-6190-41BD-979F-A43E4D699781}">
  <ds:schemaRefs>
    <ds:schemaRef ds:uri="http://schemas.microsoft.com/sharepoint/v3/contenttype/forms"/>
  </ds:schemaRefs>
</ds:datastoreItem>
</file>

<file path=customXml/itemProps3.xml><?xml version="1.0" encoding="utf-8"?>
<ds:datastoreItem xmlns:ds="http://schemas.openxmlformats.org/officeDocument/2006/customXml" ds:itemID="{A2FFA9AF-9EB0-4D84-BF4D-27E13E1D1B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2c7786-a357-4053-bf07-43b4f0fcf18e"/>
    <ds:schemaRef ds:uri="3aded355-dd47-45d1-9fa4-1c9d76f324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32099</TotalTime>
  <Words>2218</Words>
  <Application>Microsoft Office PowerPoint</Application>
  <PresentationFormat>Widescreen</PresentationFormat>
  <Paragraphs>357</Paragraphs>
  <Slides>36</Slides>
  <Notes>36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36</vt:i4>
      </vt:variant>
    </vt:vector>
  </HeadingPairs>
  <TitlesOfParts>
    <vt:vector size="47" baseType="lpstr">
      <vt:lpstr>Aptos</vt:lpstr>
      <vt:lpstr>Aptos Display</vt:lpstr>
      <vt:lpstr>Arial</vt:lpstr>
      <vt:lpstr>Calibri</vt:lpstr>
      <vt:lpstr>Lora</vt:lpstr>
      <vt:lpstr>Noto Sans Symbols</vt:lpstr>
      <vt:lpstr>Univers</vt:lpstr>
      <vt:lpstr>Office Theme</vt:lpstr>
      <vt:lpstr>Custom Design</vt:lpstr>
      <vt:lpstr>2_Office Theme</vt:lpstr>
      <vt:lpstr>1_Office Theme</vt:lpstr>
      <vt:lpstr>Strategic Maturity Model and Tactical use of Product Vendor Accessibility Process</vt:lpstr>
      <vt:lpstr>Speakers</vt:lpstr>
      <vt:lpstr>Abbreviations used in this session </vt:lpstr>
      <vt:lpstr>Agenda  </vt:lpstr>
      <vt:lpstr>CSU ATI Capability Maturity Model (CMM)</vt:lpstr>
      <vt:lpstr>CSU ATI Procurement Priority</vt:lpstr>
      <vt:lpstr>ATI CMM Success Indicator Status Levels</vt:lpstr>
      <vt:lpstr>CSU ATI CMM: Working Towards “Established”</vt:lpstr>
      <vt:lpstr>CSU Accessible Procurement Process Steps</vt:lpstr>
      <vt:lpstr>Begin with High-Impact ICT Acquisitions</vt:lpstr>
      <vt:lpstr>Reframing the Demo as the Critical Review</vt:lpstr>
      <vt:lpstr>Why might this be more important now? </vt:lpstr>
      <vt:lpstr>DOJ’s final rule update to regulations  for Title II of the ADA</vt:lpstr>
      <vt:lpstr>Upfront vendor business process questions</vt:lpstr>
      <vt:lpstr>Red Flags that Call for a Vendor Demo</vt:lpstr>
      <vt:lpstr>Leveraging the Vendor  Accessibility Demo </vt:lpstr>
      <vt:lpstr>Pre &amp; Post Demo Communications </vt:lpstr>
      <vt:lpstr>Prepare in Advance for Best Outcomes</vt:lpstr>
      <vt:lpstr>TFA client partnerships:  Vendor Requirements Review </vt:lpstr>
      <vt:lpstr>Demo elements (1 of 3)</vt:lpstr>
      <vt:lpstr>Demo elements (2 of 3)</vt:lpstr>
      <vt:lpstr>Demo (3 of 3)</vt:lpstr>
      <vt:lpstr>Be Deliberate with Roles and Expectations</vt:lpstr>
      <vt:lpstr>CSU Vendor Requirements &amp; Demo</vt:lpstr>
      <vt:lpstr>During the Demo</vt:lpstr>
      <vt:lpstr>Choose representative sample of core functionality &amp; features </vt:lpstr>
      <vt:lpstr>Demo facilitation 1 of 3 </vt:lpstr>
      <vt:lpstr>Demo facilitation 2 of 3</vt:lpstr>
      <vt:lpstr>Demo facilitation 3 of 3</vt:lpstr>
      <vt:lpstr>Vendor Accessibility Demo Outcomes</vt:lpstr>
      <vt:lpstr>When to Engage in the EEAAP Process</vt:lpstr>
      <vt:lpstr>EEAAP: Functionally Equivalent</vt:lpstr>
      <vt:lpstr>Outcomes from Vendor Demo</vt:lpstr>
      <vt:lpstr>Common contract language excerpts </vt:lpstr>
      <vt:lpstr>Contract Language</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Capability Maturity Model to Advance Accessibility and Inclusivity</dc:title>
  <dc:creator>McNaught, Leon J</dc:creator>
  <cp:lastModifiedBy>Sue Cullen</cp:lastModifiedBy>
  <cp:revision>38</cp:revision>
  <dcterms:created xsi:type="dcterms:W3CDTF">2021-11-10T21:37:17Z</dcterms:created>
  <dcterms:modified xsi:type="dcterms:W3CDTF">2024-11-13T16:39:17Z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0x0101007D8202687A25E447B8D616D123ED824D</vt:lpwstr>
  </property>
</Properties>
</file>