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7" r:id="rId1"/>
  </p:sldMasterIdLst>
  <p:notesMasterIdLst>
    <p:notesMasterId r:id="rId26"/>
  </p:notesMasterIdLst>
  <p:sldIdLst>
    <p:sldId id="256" r:id="rId2"/>
    <p:sldId id="264" r:id="rId3"/>
    <p:sldId id="304" r:id="rId4"/>
    <p:sldId id="260" r:id="rId5"/>
    <p:sldId id="258" r:id="rId6"/>
    <p:sldId id="270" r:id="rId7"/>
    <p:sldId id="261" r:id="rId8"/>
    <p:sldId id="269" r:id="rId9"/>
    <p:sldId id="303" r:id="rId10"/>
    <p:sldId id="300" r:id="rId11"/>
    <p:sldId id="301" r:id="rId12"/>
    <p:sldId id="276" r:id="rId13"/>
    <p:sldId id="285" r:id="rId14"/>
    <p:sldId id="288" r:id="rId15"/>
    <p:sldId id="296" r:id="rId16"/>
    <p:sldId id="297" r:id="rId17"/>
    <p:sldId id="298" r:id="rId18"/>
    <p:sldId id="336" r:id="rId19"/>
    <p:sldId id="287" r:id="rId20"/>
    <p:sldId id="302" r:id="rId21"/>
    <p:sldId id="263" r:id="rId22"/>
    <p:sldId id="283" r:id="rId23"/>
    <p:sldId id="257" r:id="rId24"/>
    <p:sldId id="27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5D783-41B2-44A4-843F-97538828AEC6}" v="12" dt="2024-11-13T17:44:30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in Evans" userId="59dd240c-6c29-42f2-8199-98676c7bf0fb" providerId="ADAL" clId="{0D45D783-41B2-44A4-843F-97538828AEC6}"/>
    <pc:docChg chg="custSel delSld modSld sldOrd">
      <pc:chgData name="Darrin Evans" userId="59dd240c-6c29-42f2-8199-98676c7bf0fb" providerId="ADAL" clId="{0D45D783-41B2-44A4-843F-97538828AEC6}" dt="2024-11-13T17:46:41.909" v="249" actId="255"/>
      <pc:docMkLst>
        <pc:docMk/>
      </pc:docMkLst>
      <pc:sldChg chg="modSp mod">
        <pc:chgData name="Darrin Evans" userId="59dd240c-6c29-42f2-8199-98676c7bf0fb" providerId="ADAL" clId="{0D45D783-41B2-44A4-843F-97538828AEC6}" dt="2024-11-13T15:56:55.872" v="37"/>
        <pc:sldMkLst>
          <pc:docMk/>
          <pc:sldMk cId="2784481409" sldId="256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2784481409" sldId="256"/>
            <ac:spMk id="2" creationId="{B9C18731-12A8-CE48-9B7A-7498D607936E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2784481409" sldId="256"/>
            <ac:spMk id="3" creationId="{9789DFE5-C473-9B47-995B-BAD631C3D7DD}"/>
          </ac:spMkLst>
        </pc:spChg>
      </pc:sldChg>
      <pc:sldChg chg="ord">
        <pc:chgData name="Darrin Evans" userId="59dd240c-6c29-42f2-8199-98676c7bf0fb" providerId="ADAL" clId="{0D45D783-41B2-44A4-843F-97538828AEC6}" dt="2024-11-13T16:10:00.117" v="53"/>
        <pc:sldMkLst>
          <pc:docMk/>
          <pc:sldMk cId="0" sldId="257"/>
        </pc:sldMkLst>
      </pc:sldChg>
      <pc:sldChg chg="del">
        <pc:chgData name="Darrin Evans" userId="59dd240c-6c29-42f2-8199-98676c7bf0fb" providerId="ADAL" clId="{0D45D783-41B2-44A4-843F-97538828AEC6}" dt="2024-11-13T15:34:31.232" v="0" actId="2696"/>
        <pc:sldMkLst>
          <pc:docMk/>
          <pc:sldMk cId="3415101228" sldId="257"/>
        </pc:sldMkLst>
      </pc:sldChg>
      <pc:sldChg chg="modSp mod ord">
        <pc:chgData name="Darrin Evans" userId="59dd240c-6c29-42f2-8199-98676c7bf0fb" providerId="ADAL" clId="{0D45D783-41B2-44A4-843F-97538828AEC6}" dt="2024-11-13T17:39:28.293" v="62" actId="1076"/>
        <pc:sldMkLst>
          <pc:docMk/>
          <pc:sldMk cId="2599870798" sldId="258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2599870798" sldId="258"/>
            <ac:spMk id="75" creationId="{00000000-0000-0000-0000-000000000000}"/>
          </ac:spMkLst>
        </pc:spChg>
        <pc:spChg chg="mod">
          <ac:chgData name="Darrin Evans" userId="59dd240c-6c29-42f2-8199-98676c7bf0fb" providerId="ADAL" clId="{0D45D783-41B2-44A4-843F-97538828AEC6}" dt="2024-11-13T17:39:28.293" v="62" actId="1076"/>
          <ac:spMkLst>
            <pc:docMk/>
            <pc:sldMk cId="2599870798" sldId="258"/>
            <ac:spMk id="76" creationId="{00000000-0000-0000-0000-000000000000}"/>
          </ac:spMkLst>
        </pc:spChg>
      </pc:sldChg>
      <pc:sldChg chg="modSp mod">
        <pc:chgData name="Darrin Evans" userId="59dd240c-6c29-42f2-8199-98676c7bf0fb" providerId="ADAL" clId="{0D45D783-41B2-44A4-843F-97538828AEC6}" dt="2024-11-13T17:39:04.548" v="61" actId="1076"/>
        <pc:sldMkLst>
          <pc:docMk/>
          <pc:sldMk cId="0" sldId="260"/>
        </pc:sldMkLst>
        <pc:spChg chg="mod">
          <ac:chgData name="Darrin Evans" userId="59dd240c-6c29-42f2-8199-98676c7bf0fb" providerId="ADAL" clId="{0D45D783-41B2-44A4-843F-97538828AEC6}" dt="2024-11-13T17:39:04.548" v="61" actId="1076"/>
          <ac:spMkLst>
            <pc:docMk/>
            <pc:sldMk cId="0" sldId="260"/>
            <ac:spMk id="149" creationId="{00000000-0000-0000-0000-000000000000}"/>
          </ac:spMkLst>
        </pc:spChg>
      </pc:sldChg>
      <pc:sldChg chg="modSp mod ord">
        <pc:chgData name="Darrin Evans" userId="59dd240c-6c29-42f2-8199-98676c7bf0fb" providerId="ADAL" clId="{0D45D783-41B2-44A4-843F-97538828AEC6}" dt="2024-11-13T16:56:07.339" v="60" actId="1076"/>
        <pc:sldMkLst>
          <pc:docMk/>
          <pc:sldMk cId="150465014" sldId="261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50465014" sldId="261"/>
            <ac:spMk id="2" creationId="{05398EEC-0948-1D44-8733-312B2F2FBF06}"/>
          </ac:spMkLst>
        </pc:spChg>
        <pc:spChg chg="mod">
          <ac:chgData name="Darrin Evans" userId="59dd240c-6c29-42f2-8199-98676c7bf0fb" providerId="ADAL" clId="{0D45D783-41B2-44A4-843F-97538828AEC6}" dt="2024-11-13T16:56:07.339" v="60" actId="1076"/>
          <ac:spMkLst>
            <pc:docMk/>
            <pc:sldMk cId="150465014" sldId="261"/>
            <ac:spMk id="3" creationId="{006EB746-B5C0-7A47-A764-E4F314A1DDCC}"/>
          </ac:spMkLst>
        </pc:spChg>
      </pc:sldChg>
      <pc:sldChg chg="modSp del">
        <pc:chgData name="Darrin Evans" userId="59dd240c-6c29-42f2-8199-98676c7bf0fb" providerId="ADAL" clId="{0D45D783-41B2-44A4-843F-97538828AEC6}" dt="2024-11-13T16:01:11.190" v="39" actId="2696"/>
        <pc:sldMkLst>
          <pc:docMk/>
          <pc:sldMk cId="1072706862" sldId="262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072706862" sldId="262"/>
            <ac:spMk id="5" creationId="{4CF83ED4-F4A6-2742-A920-FC872EBE219F}"/>
          </ac:spMkLst>
        </pc:spChg>
      </pc:sldChg>
      <pc:sldChg chg="modSp mod">
        <pc:chgData name="Darrin Evans" userId="59dd240c-6c29-42f2-8199-98676c7bf0fb" providerId="ADAL" clId="{0D45D783-41B2-44A4-843F-97538828AEC6}" dt="2024-11-13T17:46:41.909" v="249" actId="255"/>
        <pc:sldMkLst>
          <pc:docMk/>
          <pc:sldMk cId="3939779094" sldId="263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939779094" sldId="263"/>
            <ac:spMk id="2" creationId="{13597D79-C97C-9342-B269-762065790167}"/>
          </ac:spMkLst>
        </pc:spChg>
        <pc:spChg chg="mod">
          <ac:chgData name="Darrin Evans" userId="59dd240c-6c29-42f2-8199-98676c7bf0fb" providerId="ADAL" clId="{0D45D783-41B2-44A4-843F-97538828AEC6}" dt="2024-11-13T17:46:41.909" v="249" actId="255"/>
          <ac:spMkLst>
            <pc:docMk/>
            <pc:sldMk cId="3939779094" sldId="263"/>
            <ac:spMk id="3" creationId="{CDB73B0F-5DBE-2543-BE93-1FC2AE07BDE1}"/>
          </ac:spMkLst>
        </pc:spChg>
      </pc:sldChg>
      <pc:sldChg chg="modSp mod">
        <pc:chgData name="Darrin Evans" userId="59dd240c-6c29-42f2-8199-98676c7bf0fb" providerId="ADAL" clId="{0D45D783-41B2-44A4-843F-97538828AEC6}" dt="2024-11-13T15:56:55.872" v="37"/>
        <pc:sldMkLst>
          <pc:docMk/>
          <pc:sldMk cId="4014614717" sldId="264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014614717" sldId="264"/>
            <ac:spMk id="2" creationId="{CA667E8E-1E65-6C48-97BF-B2BFCF885F7A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014614717" sldId="264"/>
            <ac:spMk id="3" creationId="{A64F04A9-CE58-B041-A9EA-BA1DA0C0D809}"/>
          </ac:spMkLst>
        </pc:spChg>
      </pc:sldChg>
      <pc:sldChg chg="del">
        <pc:chgData name="Darrin Evans" userId="59dd240c-6c29-42f2-8199-98676c7bf0fb" providerId="ADAL" clId="{0D45D783-41B2-44A4-843F-97538828AEC6}" dt="2024-11-13T15:39:46.939" v="20" actId="2696"/>
        <pc:sldMkLst>
          <pc:docMk/>
          <pc:sldMk cId="579635908" sldId="266"/>
        </pc:sldMkLst>
      </pc:sldChg>
      <pc:sldChg chg="modSp mod ord">
        <pc:chgData name="Darrin Evans" userId="59dd240c-6c29-42f2-8199-98676c7bf0fb" providerId="ADAL" clId="{0D45D783-41B2-44A4-843F-97538828AEC6}" dt="2024-11-13T16:55:48.216" v="57"/>
        <pc:sldMkLst>
          <pc:docMk/>
          <pc:sldMk cId="3822864578" sldId="269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822864578" sldId="269"/>
            <ac:spMk id="4" creationId="{A2FB861E-E82A-144D-A37D-DBF9BBC3FEE1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822864578" sldId="269"/>
            <ac:spMk id="5" creationId="{9A143FD6-DCDE-8D4C-A441-BAF26C12F0F0}"/>
          </ac:spMkLst>
        </pc:spChg>
      </pc:sldChg>
      <pc:sldChg chg="modSp mod ord">
        <pc:chgData name="Darrin Evans" userId="59dd240c-6c29-42f2-8199-98676c7bf0fb" providerId="ADAL" clId="{0D45D783-41B2-44A4-843F-97538828AEC6}" dt="2024-11-13T16:55:57.737" v="59"/>
        <pc:sldMkLst>
          <pc:docMk/>
          <pc:sldMk cId="3605387850" sldId="270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605387850" sldId="270"/>
            <ac:spMk id="2" creationId="{06CCCF0D-638E-FD4B-A14D-902E41C9511F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605387850" sldId="270"/>
            <ac:spMk id="3" creationId="{B97C7E91-73D3-B94C-8F41-91CE5B10D212}"/>
          </ac:spMkLst>
        </pc:spChg>
      </pc:sldChg>
      <pc:sldChg chg="del">
        <pc:chgData name="Darrin Evans" userId="59dd240c-6c29-42f2-8199-98676c7bf0fb" providerId="ADAL" clId="{0D45D783-41B2-44A4-843F-97538828AEC6}" dt="2024-11-13T15:38:50.574" v="17" actId="2696"/>
        <pc:sldMkLst>
          <pc:docMk/>
          <pc:sldMk cId="2376163985" sldId="273"/>
        </pc:sldMkLst>
      </pc:sldChg>
      <pc:sldChg chg="modSp mod">
        <pc:chgData name="Darrin Evans" userId="59dd240c-6c29-42f2-8199-98676c7bf0fb" providerId="ADAL" clId="{0D45D783-41B2-44A4-843F-97538828AEC6}" dt="2024-11-13T16:04:31.999" v="48" actId="1076"/>
        <pc:sldMkLst>
          <pc:docMk/>
          <pc:sldMk cId="4053169284" sldId="276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053169284" sldId="276"/>
            <ac:spMk id="126" creationId="{00000000-0000-0000-0000-000000000000}"/>
          </ac:spMkLst>
        </pc:spChg>
        <pc:spChg chg="mod">
          <ac:chgData name="Darrin Evans" userId="59dd240c-6c29-42f2-8199-98676c7bf0fb" providerId="ADAL" clId="{0D45D783-41B2-44A4-843F-97538828AEC6}" dt="2024-11-13T16:04:31.999" v="48" actId="1076"/>
          <ac:spMkLst>
            <pc:docMk/>
            <pc:sldMk cId="4053169284" sldId="276"/>
            <ac:spMk id="127" creationId="{00000000-0000-0000-0000-000000000000}"/>
          </ac:spMkLst>
        </pc:spChg>
      </pc:sldChg>
      <pc:sldChg chg="del">
        <pc:chgData name="Darrin Evans" userId="59dd240c-6c29-42f2-8199-98676c7bf0fb" providerId="ADAL" clId="{0D45D783-41B2-44A4-843F-97538828AEC6}" dt="2024-11-13T15:39:40.320" v="19" actId="2696"/>
        <pc:sldMkLst>
          <pc:docMk/>
          <pc:sldMk cId="2834714504" sldId="277"/>
        </pc:sldMkLst>
      </pc:sldChg>
      <pc:sldChg chg="modSp">
        <pc:chgData name="Darrin Evans" userId="59dd240c-6c29-42f2-8199-98676c7bf0fb" providerId="ADAL" clId="{0D45D783-41B2-44A4-843F-97538828AEC6}" dt="2024-11-13T15:56:55.872" v="37"/>
        <pc:sldMkLst>
          <pc:docMk/>
          <pc:sldMk cId="3544480737" sldId="278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544480737" sldId="278"/>
            <ac:spMk id="2" creationId="{93A9A93C-688A-46CF-A99D-2E0736C64B86}"/>
          </ac:spMkLst>
        </pc:spChg>
      </pc:sldChg>
      <pc:sldChg chg="del">
        <pc:chgData name="Darrin Evans" userId="59dd240c-6c29-42f2-8199-98676c7bf0fb" providerId="ADAL" clId="{0D45D783-41B2-44A4-843F-97538828AEC6}" dt="2024-11-13T15:37:38.842" v="9" actId="2696"/>
        <pc:sldMkLst>
          <pc:docMk/>
          <pc:sldMk cId="648006477" sldId="279"/>
        </pc:sldMkLst>
      </pc:sldChg>
      <pc:sldChg chg="del">
        <pc:chgData name="Darrin Evans" userId="59dd240c-6c29-42f2-8199-98676c7bf0fb" providerId="ADAL" clId="{0D45D783-41B2-44A4-843F-97538828AEC6}" dt="2024-11-13T15:38:15.990" v="14" actId="2696"/>
        <pc:sldMkLst>
          <pc:docMk/>
          <pc:sldMk cId="906885975" sldId="281"/>
        </pc:sldMkLst>
      </pc:sldChg>
      <pc:sldChg chg="modSp">
        <pc:chgData name="Darrin Evans" userId="59dd240c-6c29-42f2-8199-98676c7bf0fb" providerId="ADAL" clId="{0D45D783-41B2-44A4-843F-97538828AEC6}" dt="2024-11-13T15:56:55.872" v="37"/>
        <pc:sldMkLst>
          <pc:docMk/>
          <pc:sldMk cId="1235831830" sldId="283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235831830" sldId="283"/>
            <ac:spMk id="2" creationId="{80F461B4-6E13-4745-90EE-DC75720E421C}"/>
          </ac:spMkLst>
        </pc:spChg>
        <pc:picChg chg="mod">
          <ac:chgData name="Darrin Evans" userId="59dd240c-6c29-42f2-8199-98676c7bf0fb" providerId="ADAL" clId="{0D45D783-41B2-44A4-843F-97538828AEC6}" dt="2024-11-13T15:56:55.872" v="37"/>
          <ac:picMkLst>
            <pc:docMk/>
            <pc:sldMk cId="1235831830" sldId="283"/>
            <ac:picMk id="5" creationId="{41C37BDD-8C7F-4F32-8961-AC5FFC1784B9}"/>
          </ac:picMkLst>
        </pc:picChg>
      </pc:sldChg>
      <pc:sldChg chg="del">
        <pc:chgData name="Darrin Evans" userId="59dd240c-6c29-42f2-8199-98676c7bf0fb" providerId="ADAL" clId="{0D45D783-41B2-44A4-843F-97538828AEC6}" dt="2024-11-13T15:38:56.698" v="18" actId="2696"/>
        <pc:sldMkLst>
          <pc:docMk/>
          <pc:sldMk cId="1198116155" sldId="284"/>
        </pc:sldMkLst>
      </pc:sldChg>
      <pc:sldChg chg="modSp mod">
        <pc:chgData name="Darrin Evans" userId="59dd240c-6c29-42f2-8199-98676c7bf0fb" providerId="ADAL" clId="{0D45D783-41B2-44A4-843F-97538828AEC6}" dt="2024-11-13T16:04:48.656" v="49" actId="1076"/>
        <pc:sldMkLst>
          <pc:docMk/>
          <pc:sldMk cId="1873751029" sldId="285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873751029" sldId="285"/>
            <ac:spMk id="2" creationId="{DE58B9D9-B155-4B47-AC3F-3789D164E956}"/>
          </ac:spMkLst>
        </pc:spChg>
        <pc:spChg chg="mod">
          <ac:chgData name="Darrin Evans" userId="59dd240c-6c29-42f2-8199-98676c7bf0fb" providerId="ADAL" clId="{0D45D783-41B2-44A4-843F-97538828AEC6}" dt="2024-11-13T16:04:48.656" v="49" actId="1076"/>
          <ac:spMkLst>
            <pc:docMk/>
            <pc:sldMk cId="1873751029" sldId="285"/>
            <ac:spMk id="3" creationId="{BF0D77F7-5EEF-4B45-827A-4C82E9CB41E3}"/>
          </ac:spMkLst>
        </pc:spChg>
      </pc:sldChg>
      <pc:sldChg chg="modSp del">
        <pc:chgData name="Darrin Evans" userId="59dd240c-6c29-42f2-8199-98676c7bf0fb" providerId="ADAL" clId="{0D45D783-41B2-44A4-843F-97538828AEC6}" dt="2024-11-13T16:07:39.195" v="50" actId="2696"/>
        <pc:sldMkLst>
          <pc:docMk/>
          <pc:sldMk cId="877855202" sldId="286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877855202" sldId="286"/>
            <ac:spMk id="2" creationId="{4B48BA17-D7E5-4638-8B7C-902B14FC4D19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877855202" sldId="286"/>
            <ac:spMk id="4" creationId="{768F61D8-0C19-4CD5-BF51-17BB48B49D58}"/>
          </ac:spMkLst>
        </pc:spChg>
      </pc:sldChg>
      <pc:sldChg chg="modSp mod">
        <pc:chgData name="Darrin Evans" userId="59dd240c-6c29-42f2-8199-98676c7bf0fb" providerId="ADAL" clId="{0D45D783-41B2-44A4-843F-97538828AEC6}" dt="2024-11-13T17:45:25.113" v="245" actId="14100"/>
        <pc:sldMkLst>
          <pc:docMk/>
          <pc:sldMk cId="3550226058" sldId="287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550226058" sldId="287"/>
            <ac:spMk id="2" creationId="{5190C972-DF00-4558-A175-AF0CA0E1B539}"/>
          </ac:spMkLst>
        </pc:spChg>
        <pc:spChg chg="mod">
          <ac:chgData name="Darrin Evans" userId="59dd240c-6c29-42f2-8199-98676c7bf0fb" providerId="ADAL" clId="{0D45D783-41B2-44A4-843F-97538828AEC6}" dt="2024-11-13T17:45:25.113" v="245" actId="14100"/>
          <ac:spMkLst>
            <pc:docMk/>
            <pc:sldMk cId="3550226058" sldId="287"/>
            <ac:spMk id="4" creationId="{F2A21AED-5A4A-4483-86A7-FAA2145BEC1D}"/>
          </ac:spMkLst>
        </pc:spChg>
      </pc:sldChg>
      <pc:sldChg chg="modSp mod">
        <pc:chgData name="Darrin Evans" userId="59dd240c-6c29-42f2-8199-98676c7bf0fb" providerId="ADAL" clId="{0D45D783-41B2-44A4-843F-97538828AEC6}" dt="2024-11-13T16:03:56.243" v="47" actId="1076"/>
        <pc:sldMkLst>
          <pc:docMk/>
          <pc:sldMk cId="4145454772" sldId="288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145454772" sldId="288"/>
            <ac:spMk id="2" creationId="{F55CE4B1-2ABB-4059-A699-D6D00A737290}"/>
          </ac:spMkLst>
        </pc:spChg>
        <pc:spChg chg="mod">
          <ac:chgData name="Darrin Evans" userId="59dd240c-6c29-42f2-8199-98676c7bf0fb" providerId="ADAL" clId="{0D45D783-41B2-44A4-843F-97538828AEC6}" dt="2024-11-13T16:03:56.243" v="47" actId="1076"/>
          <ac:spMkLst>
            <pc:docMk/>
            <pc:sldMk cId="4145454772" sldId="288"/>
            <ac:spMk id="4" creationId="{59BB1A2B-A83D-4DF6-8434-4F053820C6BF}"/>
          </ac:spMkLst>
        </pc:spChg>
      </pc:sldChg>
      <pc:sldChg chg="modSp del">
        <pc:chgData name="Darrin Evans" userId="59dd240c-6c29-42f2-8199-98676c7bf0fb" providerId="ADAL" clId="{0D45D783-41B2-44A4-843F-97538828AEC6}" dt="2024-11-13T16:01:59.542" v="41" actId="2696"/>
        <pc:sldMkLst>
          <pc:docMk/>
          <pc:sldMk cId="4204773868" sldId="289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204773868" sldId="289"/>
            <ac:spMk id="4" creationId="{4339C6E6-1A9C-4DBA-9B0A-114522D96910}"/>
          </ac:spMkLst>
        </pc:spChg>
      </pc:sldChg>
      <pc:sldChg chg="del">
        <pc:chgData name="Darrin Evans" userId="59dd240c-6c29-42f2-8199-98676c7bf0fb" providerId="ADAL" clId="{0D45D783-41B2-44A4-843F-97538828AEC6}" dt="2024-11-13T15:36:30.501" v="3" actId="2696"/>
        <pc:sldMkLst>
          <pc:docMk/>
          <pc:sldMk cId="1602186556" sldId="292"/>
        </pc:sldMkLst>
      </pc:sldChg>
      <pc:sldChg chg="modSp del ord">
        <pc:chgData name="Darrin Evans" userId="59dd240c-6c29-42f2-8199-98676c7bf0fb" providerId="ADAL" clId="{0D45D783-41B2-44A4-843F-97538828AEC6}" dt="2024-11-13T16:01:45.765" v="40" actId="2696"/>
        <pc:sldMkLst>
          <pc:docMk/>
          <pc:sldMk cId="1475685659" sldId="295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475685659" sldId="295"/>
            <ac:spMk id="2" creationId="{074BF100-5942-FF94-1E4B-A019BD9A836C}"/>
          </ac:spMkLst>
        </pc:spChg>
        <pc:picChg chg="mod">
          <ac:chgData name="Darrin Evans" userId="59dd240c-6c29-42f2-8199-98676c7bf0fb" providerId="ADAL" clId="{0D45D783-41B2-44A4-843F-97538828AEC6}" dt="2024-11-13T15:56:55.872" v="37"/>
          <ac:picMkLst>
            <pc:docMk/>
            <pc:sldMk cId="1475685659" sldId="295"/>
            <ac:picMk id="6" creationId="{013B02DC-409C-8B25-852D-892120D68624}"/>
          </ac:picMkLst>
        </pc:picChg>
      </pc:sldChg>
      <pc:sldChg chg="modSp">
        <pc:chgData name="Darrin Evans" userId="59dd240c-6c29-42f2-8199-98676c7bf0fb" providerId="ADAL" clId="{0D45D783-41B2-44A4-843F-97538828AEC6}" dt="2024-11-13T15:56:55.872" v="37"/>
        <pc:sldMkLst>
          <pc:docMk/>
          <pc:sldMk cId="1855840054" sldId="296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855840054" sldId="296"/>
            <ac:spMk id="2" creationId="{00000000-0000-0000-0000-000000000000}"/>
          </ac:spMkLst>
        </pc:spChg>
        <pc:picChg chg="mod">
          <ac:chgData name="Darrin Evans" userId="59dd240c-6c29-42f2-8199-98676c7bf0fb" providerId="ADAL" clId="{0D45D783-41B2-44A4-843F-97538828AEC6}" dt="2024-11-13T15:56:55.872" v="37"/>
          <ac:picMkLst>
            <pc:docMk/>
            <pc:sldMk cId="1855840054" sldId="296"/>
            <ac:picMk id="10" creationId="{00000000-0000-0000-0000-000000000000}"/>
          </ac:picMkLst>
        </pc:picChg>
      </pc:sldChg>
      <pc:sldChg chg="modSp mod">
        <pc:chgData name="Darrin Evans" userId="59dd240c-6c29-42f2-8199-98676c7bf0fb" providerId="ADAL" clId="{0D45D783-41B2-44A4-843F-97538828AEC6}" dt="2024-11-13T17:40:22.598" v="65" actId="1076"/>
        <pc:sldMkLst>
          <pc:docMk/>
          <pc:sldMk cId="1903342077" sldId="297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1903342077" sldId="297"/>
            <ac:spMk id="9" creationId="{00000000-0000-0000-0000-000000000000}"/>
          </ac:spMkLst>
        </pc:spChg>
        <pc:picChg chg="mod">
          <ac:chgData name="Darrin Evans" userId="59dd240c-6c29-42f2-8199-98676c7bf0fb" providerId="ADAL" clId="{0D45D783-41B2-44A4-843F-97538828AEC6}" dt="2024-11-13T17:40:22.598" v="65" actId="1076"/>
          <ac:picMkLst>
            <pc:docMk/>
            <pc:sldMk cId="1903342077" sldId="297"/>
            <ac:picMk id="13" creationId="{00000000-0000-0000-0000-000000000000}"/>
          </ac:picMkLst>
        </pc:picChg>
        <pc:picChg chg="mod">
          <ac:chgData name="Darrin Evans" userId="59dd240c-6c29-42f2-8199-98676c7bf0fb" providerId="ADAL" clId="{0D45D783-41B2-44A4-843F-97538828AEC6}" dt="2024-11-13T17:40:17.893" v="64" actId="1076"/>
          <ac:picMkLst>
            <pc:docMk/>
            <pc:sldMk cId="1903342077" sldId="297"/>
            <ac:picMk id="1027" creationId="{00000000-0000-0000-0000-000000000000}"/>
          </ac:picMkLst>
        </pc:picChg>
      </pc:sldChg>
      <pc:sldChg chg="addSp delSp modSp mod">
        <pc:chgData name="Darrin Evans" userId="59dd240c-6c29-42f2-8199-98676c7bf0fb" providerId="ADAL" clId="{0D45D783-41B2-44A4-843F-97538828AEC6}" dt="2024-11-13T17:44:02.862" v="242" actId="20577"/>
        <pc:sldMkLst>
          <pc:docMk/>
          <pc:sldMk cId="602485868" sldId="298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602485868" sldId="298"/>
            <ac:spMk id="2" creationId="{00000000-0000-0000-0000-000000000000}"/>
          </ac:spMkLst>
        </pc:spChg>
        <pc:spChg chg="mod">
          <ac:chgData name="Darrin Evans" userId="59dd240c-6c29-42f2-8199-98676c7bf0fb" providerId="ADAL" clId="{0D45D783-41B2-44A4-843F-97538828AEC6}" dt="2024-11-13T17:44:02.862" v="242" actId="20577"/>
          <ac:spMkLst>
            <pc:docMk/>
            <pc:sldMk cId="602485868" sldId="298"/>
            <ac:spMk id="4" creationId="{00000000-0000-0000-0000-000000000000}"/>
          </ac:spMkLst>
        </pc:spChg>
        <pc:spChg chg="add del mod">
          <ac:chgData name="Darrin Evans" userId="59dd240c-6c29-42f2-8199-98676c7bf0fb" providerId="ADAL" clId="{0D45D783-41B2-44A4-843F-97538828AEC6}" dt="2024-11-13T17:40:54.079" v="68" actId="21"/>
          <ac:spMkLst>
            <pc:docMk/>
            <pc:sldMk cId="602485868" sldId="298"/>
            <ac:spMk id="5" creationId="{701F5255-883D-8650-A298-EC0DE3374DEC}"/>
          </ac:spMkLst>
        </pc:spChg>
        <pc:picChg chg="del">
          <ac:chgData name="Darrin Evans" userId="59dd240c-6c29-42f2-8199-98676c7bf0fb" providerId="ADAL" clId="{0D45D783-41B2-44A4-843F-97538828AEC6}" dt="2024-11-13T17:40:36.393" v="66" actId="478"/>
          <ac:picMkLst>
            <pc:docMk/>
            <pc:sldMk cId="602485868" sldId="298"/>
            <ac:picMk id="6" creationId="{00000000-0000-0000-0000-000000000000}"/>
          </ac:picMkLst>
        </pc:picChg>
      </pc:sldChg>
      <pc:sldChg chg="del">
        <pc:chgData name="Darrin Evans" userId="59dd240c-6c29-42f2-8199-98676c7bf0fb" providerId="ADAL" clId="{0D45D783-41B2-44A4-843F-97538828AEC6}" dt="2024-11-13T15:36:36.564" v="4" actId="2696"/>
        <pc:sldMkLst>
          <pc:docMk/>
          <pc:sldMk cId="1351282303" sldId="299"/>
        </pc:sldMkLst>
      </pc:sldChg>
      <pc:sldChg chg="modSp">
        <pc:chgData name="Darrin Evans" userId="59dd240c-6c29-42f2-8199-98676c7bf0fb" providerId="ADAL" clId="{0D45D783-41B2-44A4-843F-97538828AEC6}" dt="2024-11-13T15:56:55.872" v="37"/>
        <pc:sldMkLst>
          <pc:docMk/>
          <pc:sldMk cId="3819248503" sldId="300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819248503" sldId="300"/>
            <ac:spMk id="2" creationId="{28D2DF6D-08E6-2FFC-2CAA-E507255ECCE0}"/>
          </ac:spMkLst>
        </pc:spChg>
        <pc:picChg chg="mod">
          <ac:chgData name="Darrin Evans" userId="59dd240c-6c29-42f2-8199-98676c7bf0fb" providerId="ADAL" clId="{0D45D783-41B2-44A4-843F-97538828AEC6}" dt="2024-11-13T15:56:55.872" v="37"/>
          <ac:picMkLst>
            <pc:docMk/>
            <pc:sldMk cId="3819248503" sldId="300"/>
            <ac:picMk id="4" creationId="{045F51D9-6BFA-400E-6704-DEBD687A1B7E}"/>
          </ac:picMkLst>
        </pc:picChg>
      </pc:sldChg>
      <pc:sldChg chg="modSp">
        <pc:chgData name="Darrin Evans" userId="59dd240c-6c29-42f2-8199-98676c7bf0fb" providerId="ADAL" clId="{0D45D783-41B2-44A4-843F-97538828AEC6}" dt="2024-11-13T15:56:55.872" v="37"/>
        <pc:sldMkLst>
          <pc:docMk/>
          <pc:sldMk cId="436275748" sldId="301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436275748" sldId="301"/>
            <ac:spMk id="2" creationId="{CCE09053-37BF-EC3A-A7AA-4A6E4547A1E6}"/>
          </ac:spMkLst>
        </pc:spChg>
        <pc:picChg chg="mod">
          <ac:chgData name="Darrin Evans" userId="59dd240c-6c29-42f2-8199-98676c7bf0fb" providerId="ADAL" clId="{0D45D783-41B2-44A4-843F-97538828AEC6}" dt="2024-11-13T15:56:55.872" v="37"/>
          <ac:picMkLst>
            <pc:docMk/>
            <pc:sldMk cId="436275748" sldId="301"/>
            <ac:picMk id="4" creationId="{A9FB30CC-C877-8BEA-5441-F8610AC723AC}"/>
          </ac:picMkLst>
        </pc:picChg>
      </pc:sldChg>
      <pc:sldChg chg="modSp mod">
        <pc:chgData name="Darrin Evans" userId="59dd240c-6c29-42f2-8199-98676c7bf0fb" providerId="ADAL" clId="{0D45D783-41B2-44A4-843F-97538828AEC6}" dt="2024-11-13T17:46:16.214" v="246" actId="255"/>
        <pc:sldMkLst>
          <pc:docMk/>
          <pc:sldMk cId="595991686" sldId="302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595991686" sldId="302"/>
            <ac:spMk id="2" creationId="{F0CF80BC-53CC-21C1-C4CA-EAA0AA649F9F}"/>
          </ac:spMkLst>
        </pc:spChg>
        <pc:spChg chg="mod">
          <ac:chgData name="Darrin Evans" userId="59dd240c-6c29-42f2-8199-98676c7bf0fb" providerId="ADAL" clId="{0D45D783-41B2-44A4-843F-97538828AEC6}" dt="2024-11-13T17:46:16.214" v="246" actId="255"/>
          <ac:spMkLst>
            <pc:docMk/>
            <pc:sldMk cId="595991686" sldId="302"/>
            <ac:spMk id="4" creationId="{775012E8-0D14-8A03-49F6-48C1AD6BEBCC}"/>
          </ac:spMkLst>
        </pc:spChg>
      </pc:sldChg>
      <pc:sldChg chg="modSp mod">
        <pc:chgData name="Darrin Evans" userId="59dd240c-6c29-42f2-8199-98676c7bf0fb" providerId="ADAL" clId="{0D45D783-41B2-44A4-843F-97538828AEC6}" dt="2024-11-13T16:09:33.084" v="51" actId="1076"/>
        <pc:sldMkLst>
          <pc:docMk/>
          <pc:sldMk cId="1951592233" sldId="303"/>
        </pc:sldMkLst>
        <pc:spChg chg="mod">
          <ac:chgData name="Darrin Evans" userId="59dd240c-6c29-42f2-8199-98676c7bf0fb" providerId="ADAL" clId="{0D45D783-41B2-44A4-843F-97538828AEC6}" dt="2024-11-13T16:09:33.084" v="51" actId="1076"/>
          <ac:spMkLst>
            <pc:docMk/>
            <pc:sldMk cId="1951592233" sldId="303"/>
            <ac:spMk id="7" creationId="{088521F1-43F4-1411-AD3A-90EC8C2350A0}"/>
          </ac:spMkLst>
        </pc:spChg>
      </pc:sldChg>
      <pc:sldChg chg="modSp ord">
        <pc:chgData name="Darrin Evans" userId="59dd240c-6c29-42f2-8199-98676c7bf0fb" providerId="ADAL" clId="{0D45D783-41B2-44A4-843F-97538828AEC6}" dt="2024-11-13T15:56:55.872" v="37"/>
        <pc:sldMkLst>
          <pc:docMk/>
          <pc:sldMk cId="3150457320" sldId="304"/>
        </pc:sldMkLst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150457320" sldId="304"/>
            <ac:spMk id="2" creationId="{95E69A5B-8DB7-B929-AD6F-35C205C948F7}"/>
          </ac:spMkLst>
        </pc:spChg>
        <pc:spChg chg="mod">
          <ac:chgData name="Darrin Evans" userId="59dd240c-6c29-42f2-8199-98676c7bf0fb" providerId="ADAL" clId="{0D45D783-41B2-44A4-843F-97538828AEC6}" dt="2024-11-13T15:56:55.872" v="37"/>
          <ac:spMkLst>
            <pc:docMk/>
            <pc:sldMk cId="3150457320" sldId="304"/>
            <ac:spMk id="3" creationId="{FA0433ED-7678-0939-860B-29459D618541}"/>
          </ac:spMkLst>
        </pc:spChg>
      </pc:sldChg>
      <pc:sldChg chg="del">
        <pc:chgData name="Darrin Evans" userId="59dd240c-6c29-42f2-8199-98676c7bf0fb" providerId="ADAL" clId="{0D45D783-41B2-44A4-843F-97538828AEC6}" dt="2024-11-13T17:39:54.869" v="63" actId="2696"/>
        <pc:sldMkLst>
          <pc:docMk/>
          <pc:sldMk cId="0" sldId="305"/>
        </pc:sldMkLst>
      </pc:sldChg>
      <pc:sldChg chg="modSp mod ord">
        <pc:chgData name="Darrin Evans" userId="59dd240c-6c29-42f2-8199-98676c7bf0fb" providerId="ADAL" clId="{0D45D783-41B2-44A4-843F-97538828AEC6}" dt="2024-11-13T17:45:05.750" v="243" actId="255"/>
        <pc:sldMkLst>
          <pc:docMk/>
          <pc:sldMk cId="10617475" sldId="336"/>
        </pc:sldMkLst>
        <pc:spChg chg="mod">
          <ac:chgData name="Darrin Evans" userId="59dd240c-6c29-42f2-8199-98676c7bf0fb" providerId="ADAL" clId="{0D45D783-41B2-44A4-843F-97538828AEC6}" dt="2024-11-13T17:45:05.750" v="243" actId="255"/>
          <ac:spMkLst>
            <pc:docMk/>
            <pc:sldMk cId="10617475" sldId="336"/>
            <ac:spMk id="4" creationId="{F2F92CB7-3A8F-9841-8AF2-06D6207DFB60}"/>
          </ac:spMkLst>
        </pc:spChg>
      </pc:sldChg>
      <pc:sldMasterChg chg="delSldLayout">
        <pc:chgData name="Darrin Evans" userId="59dd240c-6c29-42f2-8199-98676c7bf0fb" providerId="ADAL" clId="{0D45D783-41B2-44A4-843F-97538828AEC6}" dt="2024-11-13T15:38:50.574" v="17" actId="2696"/>
        <pc:sldMasterMkLst>
          <pc:docMk/>
          <pc:sldMasterMk cId="1803425659" sldId="2147483724"/>
        </pc:sldMasterMkLst>
        <pc:sldLayoutChg chg="del">
          <pc:chgData name="Darrin Evans" userId="59dd240c-6c29-42f2-8199-98676c7bf0fb" providerId="ADAL" clId="{0D45D783-41B2-44A4-843F-97538828AEC6}" dt="2024-11-13T15:38:50.574" v="17" actId="2696"/>
          <pc:sldLayoutMkLst>
            <pc:docMk/>
            <pc:sldMasterMk cId="1803425659" sldId="2147483724"/>
            <pc:sldLayoutMk cId="2560296370" sldId="21474837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FE9F3-3439-D64E-8098-A18813E53CF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2485E-4457-A240-BF5C-721FE5D3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Darrin will open and drive the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2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4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Darrin will play a short video demonstrating WordToEPUB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3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9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tkinson Hyperlegible" pitchFamily="2" charset="0"/>
              </a:rPr>
              <a:t>Borrowed from the webinar ‘Publishers face off to prove their accessible EPUB’</a:t>
            </a:r>
            <a:endParaRPr>
              <a:latin typeface="Atkinson Hyperlegible" pitchFamily="2" charset="0"/>
            </a:endParaRPr>
          </a:p>
        </p:txBody>
      </p:sp>
      <p:sp>
        <p:nvSpPr>
          <p:cNvPr id="146" name="Google Shape;146;p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kinson Hyperlegible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kinson Hyperlegible" pitchFamily="2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7362afe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7362afe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Darrin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860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8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  <a:p>
            <a:endParaRPr lang="en-US"/>
          </a:p>
          <a:p>
            <a:r>
              <a:rPr lang="en-US"/>
              <a:t>EPUB 3 is built on web technologies, but you don’t have to be a web developer to take advantage of this versatile format. We will look at some simple ways to create EPUBs a bit later that rely on your existing knowledge of Word and your current workflow. 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2485E-4457-A240-BF5C-721FE5D39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41166e46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41166e46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Joseph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81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40700-9B85-44D8-B9DC-4A7472F56C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2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5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90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8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7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2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7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1725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6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9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5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hyperlink" Target="https://daisy.org/activities/software/wordtoepub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lc.nccommunitycolleges.edu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hyperlink" Target="https://daisy.org/activities/software/wordtoepub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aisy.org/webinar-series/" TargetMode="External"/><Relationship Id="rId3" Type="http://schemas.openxmlformats.org/officeDocument/2006/relationships/notesSlide" Target="../notesSlides/notesSlide13.xml"/><Relationship Id="rId7" Type="http://schemas.openxmlformats.org/officeDocument/2006/relationships/hyperlink" Target="https://redshelf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hyperlink" Target="https://www.vitalsource.com/" TargetMode="External"/><Relationship Id="rId5" Type="http://schemas.openxmlformats.org/officeDocument/2006/relationships/hyperlink" Target="http://epubtest.org/" TargetMode="External"/><Relationship Id="rId10" Type="http://schemas.openxmlformats.org/officeDocument/2006/relationships/image" Target="../media/image26.emf"/><Relationship Id="rId4" Type="http://schemas.openxmlformats.org/officeDocument/2006/relationships/hyperlink" Target="https://yourdolphin.com/en-gb/products/individuals/families/easyreader" TargetMode="External"/><Relationship Id="rId9" Type="http://schemas.openxmlformats.org/officeDocument/2006/relationships/hyperlink" Target="https://www.bookshare.org/cm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8731-12A8-CE48-9B7A-7498D6079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Using EPUBs To Retire the PDF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9DFE5-C473-9B47-995B-BAD631C3D7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  <a:p>
            <a:r>
              <a:rPr lang="en-US" sz="4000"/>
              <a:t>Darrin Evans</a:t>
            </a:r>
          </a:p>
          <a:p>
            <a:r>
              <a:rPr lang="en-US" sz="4000"/>
              <a:t>VLC Professional Development Center Director</a:t>
            </a:r>
          </a:p>
          <a:p>
            <a:r>
              <a:rPr lang="en-US" sz="4000"/>
              <a:t>daevans3@waketech.edu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A6C739B-7C90-4AAD-93DD-28C57B216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587412" y="4074366"/>
            <a:ext cx="4369837" cy="215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481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DF6D-08E6-2FFC-2CAA-E507255E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EPUB Features</a:t>
            </a:r>
          </a:p>
        </p:txBody>
      </p:sp>
      <p:pic>
        <p:nvPicPr>
          <p:cNvPr id="4" name="EPUB Features">
            <a:hlinkClick r:id="" action="ppaction://media"/>
            <a:extLst>
              <a:ext uri="{FF2B5EF4-FFF2-40B4-BE49-F238E27FC236}">
                <a16:creationId xmlns:a16="http://schemas.microsoft.com/office/drawing/2014/main" id="{045F51D9-6BFA-400E-6704-DEBD687A1B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063" y="2603500"/>
            <a:ext cx="6072187" cy="3416300"/>
          </a:xfrm>
        </p:spPr>
      </p:pic>
    </p:spTree>
    <p:extLst>
      <p:ext uri="{BB962C8B-B14F-4D97-AF65-F5344CB8AC3E}">
        <p14:creationId xmlns:p14="http://schemas.microsoft.com/office/powerpoint/2010/main" val="38192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09053-37BF-EC3A-A7AA-4A6E4547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Easy EPUB Math </a:t>
            </a:r>
          </a:p>
        </p:txBody>
      </p:sp>
      <p:pic>
        <p:nvPicPr>
          <p:cNvPr id="4" name="Accessible math with WordToEPUB and Microsoft Equation Editor (1)">
            <a:hlinkClick r:id="" action="ppaction://media"/>
            <a:extLst>
              <a:ext uri="{FF2B5EF4-FFF2-40B4-BE49-F238E27FC236}">
                <a16:creationId xmlns:a16="http://schemas.microsoft.com/office/drawing/2014/main" id="{A9FB30CC-C877-8BEA-5441-F8610AC723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063" y="2603500"/>
            <a:ext cx="6072187" cy="3416300"/>
          </a:xfrm>
        </p:spPr>
      </p:pic>
    </p:spTree>
    <p:extLst>
      <p:ext uri="{BB962C8B-B14F-4D97-AF65-F5344CB8AC3E}">
        <p14:creationId xmlns:p14="http://schemas.microsoft.com/office/powerpoint/2010/main" val="4362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Making an EPUB is getting easier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517200" y="2258935"/>
            <a:ext cx="11157600" cy="410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dirty="0"/>
              <a:t>Free Word to EPUB tool from the DAISY consortium can be used to create EPUBs from an accessible Word document with just a few clicks. Download the free</a:t>
            </a:r>
            <a:r>
              <a:rPr lang="en" sz="4000" u="sng" dirty="0">
                <a:solidFill>
                  <a:schemeClr val="hlink"/>
                </a:solidFill>
                <a:hlinkClick r:id="rId4"/>
              </a:rPr>
              <a:t> Word to EPUB tool visit the DAISY website</a:t>
            </a:r>
            <a:r>
              <a:rPr lang="en" sz="4000" dirty="0"/>
              <a:t>. (PC only)</a:t>
            </a:r>
            <a:endParaRPr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16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B9D9-B155-4B47-AC3F-3789D164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Garbage In Garbage Out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D77F7-5EEF-4B45-827A-4C82E9CB4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00" y="2246824"/>
            <a:ext cx="11157600" cy="4105200"/>
          </a:xfrm>
        </p:spPr>
        <p:txBody>
          <a:bodyPr/>
          <a:lstStyle/>
          <a:p>
            <a:r>
              <a:rPr lang="en-US" sz="4000" dirty="0"/>
              <a:t>You must start with a structured accessible Word Document to create an accessible EPUB. </a:t>
            </a:r>
          </a:p>
          <a:p>
            <a:r>
              <a:rPr lang="en-US" sz="4000" dirty="0"/>
              <a:t>You will need at least one Heading in your Word source document.</a:t>
            </a:r>
            <a:endParaRPr lang="fr-CA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75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E4B1-2ABB-4059-A699-D6D00A73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Word Accessibility Basics</a:t>
            </a:r>
            <a:endParaRPr lang="fr-CA"/>
          </a:p>
        </p:txBody>
      </p:sp>
      <p:pic>
        <p:nvPicPr>
          <p:cNvPr id="10" name="Content Placeholder 9" descr="A blue square with white text&#10;&#10;Description automatically generated with low confidence">
            <a:extLst>
              <a:ext uri="{FF2B5EF4-FFF2-40B4-BE49-F238E27FC236}">
                <a16:creationId xmlns:a16="http://schemas.microsoft.com/office/drawing/2014/main" id="{4D644D04-AD46-49E3-8076-1A4375F782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454670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B1A2B-A83D-4DF6-8434-4F053820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311" y="2243463"/>
            <a:ext cx="6666689" cy="4351338"/>
          </a:xfrm>
        </p:spPr>
        <p:txBody>
          <a:bodyPr>
            <a:noAutofit/>
          </a:bodyPr>
          <a:lstStyle/>
          <a:p>
            <a:r>
              <a:rPr lang="en-US" sz="4000" dirty="0"/>
              <a:t>Use built-in Headings and Styles</a:t>
            </a:r>
          </a:p>
          <a:p>
            <a:r>
              <a:rPr lang="en-US" sz="4000" dirty="0"/>
              <a:t>Use Table Headers</a:t>
            </a:r>
          </a:p>
          <a:p>
            <a:r>
              <a:rPr lang="en-US" sz="4000" dirty="0"/>
              <a:t>Add meaningful descriptive hyperlinks</a:t>
            </a:r>
          </a:p>
          <a:p>
            <a:r>
              <a:rPr lang="en-US" sz="4000" dirty="0"/>
              <a:t>Add Alt Text to Images</a:t>
            </a:r>
            <a:endParaRPr lang="fr-CA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45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Headings and Styles</a:t>
            </a:r>
          </a:p>
        </p:txBody>
      </p:sp>
      <p:pic>
        <p:nvPicPr>
          <p:cNvPr id="10" name="Content Placeholder 9" descr="Using headings&#10;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49" y="2603500"/>
            <a:ext cx="6307015" cy="34163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84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 Accessible Tables</a:t>
            </a:r>
          </a:p>
        </p:txBody>
      </p:sp>
      <p:pic>
        <p:nvPicPr>
          <p:cNvPr id="13" name="Content Placeholder 12" descr="Simple table sample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84203" y="4337340"/>
            <a:ext cx="4824413" cy="13643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Sample accessible tab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03" y="2246986"/>
            <a:ext cx="8302913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34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Hyperlinks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81201" y="2247900"/>
            <a:ext cx="8121090" cy="41529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will be viewed? (Why is the link provided?)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links descriptive and avoid “click here”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Example: </a:t>
            </a:r>
            <a:r>
              <a:rPr lang="en-US" sz="3200" dirty="0">
                <a:hlinkClick r:id="rId3"/>
              </a:rPr>
              <a:t>Visit the NC Virtual Learning Community.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48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80CA-798A-574F-859E-EF5D2F87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 Text is both Art and Science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92CB7-3A8F-9841-8AF2-06D6207DFB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would you describe this image? </a:t>
            </a:r>
          </a:p>
        </p:txBody>
      </p:sp>
      <p:pic>
        <p:nvPicPr>
          <p:cNvPr id="8" name="Content Placeholder 7" descr="Young boy dress in Vampire costume ">
            <a:extLst>
              <a:ext uri="{FF2B5EF4-FFF2-40B4-BE49-F238E27FC236}">
                <a16:creationId xmlns:a16="http://schemas.microsoft.com/office/drawing/2014/main" id="{422E24E6-8B70-49DF-B004-5EA48E00CC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5" y="1825625"/>
            <a:ext cx="3887670" cy="4351338"/>
          </a:xfrm>
        </p:spPr>
      </p:pic>
    </p:spTree>
    <p:extLst>
      <p:ext uri="{BB962C8B-B14F-4D97-AF65-F5344CB8AC3E}">
        <p14:creationId xmlns:p14="http://schemas.microsoft.com/office/powerpoint/2010/main" val="1061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C972-DF00-4558-A175-AF0CA0E1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Text/Image Descriptions Part 1</a:t>
            </a:r>
            <a:endParaRPr lang="fr-CA"/>
          </a:p>
        </p:txBody>
      </p:sp>
      <p:pic>
        <p:nvPicPr>
          <p:cNvPr id="5" name="Content Placeholder 3" descr="Downtown Mexico City Skyline" title="El Angel">
            <a:extLst>
              <a:ext uri="{FF2B5EF4-FFF2-40B4-BE49-F238E27FC236}">
                <a16:creationId xmlns:a16="http://schemas.microsoft.com/office/drawing/2014/main" id="{FF8774D7-B9FA-48DC-97FF-E40E710C61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25638"/>
            <a:ext cx="5181600" cy="344900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21AED-5A4A-4483-86A7-FAA2145BE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499"/>
            <a:ext cx="5627282" cy="4155745"/>
          </a:xfrm>
        </p:spPr>
        <p:txBody>
          <a:bodyPr>
            <a:noAutofit/>
          </a:bodyPr>
          <a:lstStyle/>
          <a:p>
            <a:r>
              <a:rPr lang="en-US" sz="2800" dirty="0"/>
              <a:t>Alternative Text Help us with 2 goals:</a:t>
            </a:r>
          </a:p>
          <a:p>
            <a:pPr lvl="1"/>
            <a:r>
              <a:rPr lang="en-US" sz="2800" dirty="0"/>
              <a:t>It helps make images available to people with visual impairments</a:t>
            </a:r>
          </a:p>
          <a:p>
            <a:pPr lvl="1"/>
            <a:r>
              <a:rPr lang="en-US" sz="2800" dirty="0"/>
              <a:t>It helps us make sure our images are truly adding value to our content</a:t>
            </a:r>
            <a:endParaRPr lang="fr-CA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22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E8E-1E65-6C48-97BF-B2BFCF88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/>
              <a:t>Topics Covered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04A9-CE58-B041-A9EA-BA1DA0C0D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Introduction to EPUBs</a:t>
            </a:r>
            <a:endParaRPr lang="en-US" sz="3200">
              <a:ea typeface="Calibri"/>
              <a:cs typeface="Calibri"/>
            </a:endParaRPr>
          </a:p>
          <a:p>
            <a:r>
              <a:rPr lang="en-US" sz="3200"/>
              <a:t>Where to find EPUBs</a:t>
            </a:r>
            <a:endParaRPr lang="en-US" sz="3200">
              <a:ea typeface="Calibri"/>
              <a:cs typeface="Calibri"/>
            </a:endParaRPr>
          </a:p>
          <a:p>
            <a:r>
              <a:rPr lang="en-US" sz="3200"/>
              <a:t>Demonstrate EPUB Advantages over PDFs</a:t>
            </a:r>
            <a:endParaRPr lang="en-US" sz="3200">
              <a:ea typeface="Calibri"/>
              <a:cs typeface="Calibri"/>
            </a:endParaRPr>
          </a:p>
          <a:p>
            <a:r>
              <a:rPr lang="en-US" sz="3200"/>
              <a:t>EPUB Workflow</a:t>
            </a:r>
            <a:endParaRPr lang="en-US" sz="3200">
              <a:ea typeface="Calibri"/>
              <a:cs typeface="Calibri"/>
            </a:endParaRPr>
          </a:p>
          <a:p>
            <a:pPr marL="0" indent="0">
              <a:buNone/>
            </a:pPr>
            <a:endParaRPr lang="en-US" sz="3200">
              <a:ea typeface="Calibri"/>
              <a:cs typeface="Calibri"/>
            </a:endParaRPr>
          </a:p>
          <a:p>
            <a:endParaRPr lang="en-US" sz="320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61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80BC-53CC-21C1-C4CA-EAA0AA64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text/Image Descriptions Part 2</a:t>
            </a:r>
          </a:p>
        </p:txBody>
      </p:sp>
      <p:pic>
        <p:nvPicPr>
          <p:cNvPr id="6" name="Content Placeholder 5" descr="A view of a forest from a lookout with mountains in the background and a clear blue sky with white wispy clouds shown. ">
            <a:extLst>
              <a:ext uri="{FF2B5EF4-FFF2-40B4-BE49-F238E27FC236}">
                <a16:creationId xmlns:a16="http://schemas.microsoft.com/office/drawing/2014/main" id="{8EF9CC75-15D8-2338-88B2-666B99D552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773" y="2286000"/>
            <a:ext cx="4754562" cy="356592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012E8-0D14-8A03-49F6-48C1AD6BE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Earth to Sky Park in Burnsville North Carolina. </a:t>
            </a:r>
          </a:p>
        </p:txBody>
      </p:sp>
    </p:spTree>
    <p:extLst>
      <p:ext uri="{BB962C8B-B14F-4D97-AF65-F5344CB8AC3E}">
        <p14:creationId xmlns:p14="http://schemas.microsoft.com/office/powerpoint/2010/main" val="59599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7D79-C97C-9342-B269-76206579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WordToEPUB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3B0F-5DBE-2543-BE93-1FC2AE07BD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It is quick and easy to create EPUBs with this free plugin.</a:t>
            </a:r>
          </a:p>
          <a:p>
            <a:pPr marL="0" indent="0">
              <a:buNone/>
            </a:pPr>
            <a:endParaRPr lang="en-US" dirty="0"/>
          </a:p>
          <a:p>
            <a:pPr marL="514350" lvl="0" indent="-514350">
              <a:spcBef>
                <a:spcPts val="0"/>
              </a:spcBef>
              <a:buClr>
                <a:schemeClr val="dk1"/>
              </a:buClr>
              <a:buSzPts val="2800"/>
              <a:buFont typeface="Arial Black"/>
              <a:buAutoNum type="arabicPeriod"/>
            </a:pPr>
            <a:r>
              <a:rPr lang="en-US" sz="2400" dirty="0"/>
              <a:t>Start with an accessible file in Microsoft Word</a:t>
            </a:r>
          </a:p>
          <a:p>
            <a:pPr marL="514350" lvl="0" indent="-514350">
              <a:buClr>
                <a:schemeClr val="dk1"/>
              </a:buClr>
              <a:buSzPts val="2800"/>
              <a:buFont typeface="Arial Black"/>
              <a:buAutoNum type="arabicPeriod"/>
            </a:pPr>
            <a:r>
              <a:rPr lang="en-US" sz="2400" dirty="0"/>
              <a:t>Check your work with the built-in accessibility checker</a:t>
            </a:r>
          </a:p>
          <a:p>
            <a:pPr marL="514350" lvl="0" indent="-514350">
              <a:buClr>
                <a:schemeClr val="dk1"/>
              </a:buClr>
              <a:buSzPts val="2800"/>
              <a:buFont typeface="Arial Black"/>
              <a:buAutoNum type="arabicPeriod"/>
            </a:pPr>
            <a:r>
              <a:rPr lang="en-US" sz="2400" dirty="0"/>
              <a:t>Export to EPUB with the free 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WordToEPUB</a:t>
            </a:r>
            <a:r>
              <a:rPr lang="en-US" sz="2400" dirty="0"/>
              <a:t> plugin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The WordToEPUB Tool displayed in the Word Ribbon ">
            <a:extLst>
              <a:ext uri="{FF2B5EF4-FFF2-40B4-BE49-F238E27FC236}">
                <a16:creationId xmlns:a16="http://schemas.microsoft.com/office/drawing/2014/main" id="{5129BAA5-4876-6B4A-94FF-2722E00228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19800" y="1981199"/>
            <a:ext cx="5181600" cy="11894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779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61B4-6E13-4745-90EE-DC75720E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WordToEPUB - Demonstration</a:t>
            </a:r>
          </a:p>
        </p:txBody>
      </p:sp>
      <p:pic>
        <p:nvPicPr>
          <p:cNvPr id="5" name="word2epub tutorial (1)">
            <a:hlinkClick r:id="" action="ppaction://media"/>
            <a:extLst>
              <a:ext uri="{FF2B5EF4-FFF2-40B4-BE49-F238E27FC236}">
                <a16:creationId xmlns:a16="http://schemas.microsoft.com/office/drawing/2014/main" id="{41C37BDD-8C7F-4F32-8961-AC5FFC1784B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2063" y="2603500"/>
            <a:ext cx="6072187" cy="34163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8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3308" y="568567"/>
            <a:ext cx="12192000" cy="7262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73116"/>
              </a:lnSpc>
            </a:pPr>
            <a:r>
              <a:rPr lang="en-US" sz="5156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 Have An EPUB … Now What?</a:t>
            </a:r>
            <a:endParaRPr lang="en-US" sz="5156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9785605" y="1028412"/>
            <a:ext cx="3202781" cy="160734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493300" y="1255764"/>
            <a:ext cx="2262188" cy="114300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28" y="5859507"/>
            <a:ext cx="1976438" cy="9882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05" y="6201038"/>
            <a:ext cx="1309688" cy="654844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97" y="1958864"/>
            <a:ext cx="2595563" cy="17145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7663" y="1967949"/>
            <a:ext cx="3714750" cy="3714750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770" y="2121349"/>
            <a:ext cx="3357563" cy="4417219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9470" y="2151174"/>
            <a:ext cx="2345531" cy="3714750"/>
          </a:xfrm>
          <a:prstGeom prst="rect">
            <a:avLst/>
          </a:prstGeom>
        </p:spPr>
      </p:pic>
      <p:sp>
        <p:nvSpPr>
          <p:cNvPr id="12" name="Text 1"/>
          <p:cNvSpPr/>
          <p:nvPr/>
        </p:nvSpPr>
        <p:spPr>
          <a:xfrm>
            <a:off x="117556" y="2123313"/>
            <a:ext cx="2464594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9141"/>
              </a:lnSpc>
            </a:pPr>
            <a:r>
              <a:rPr lang="en-US" sz="5458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 It</a:t>
            </a:r>
            <a:endParaRPr lang="en-US" sz="5458" dirty="0"/>
          </a:p>
        </p:txBody>
      </p:sp>
      <p:sp>
        <p:nvSpPr>
          <p:cNvPr id="13" name="Text 2"/>
          <p:cNvSpPr/>
          <p:nvPr/>
        </p:nvSpPr>
        <p:spPr>
          <a:xfrm>
            <a:off x="6555855" y="2285298"/>
            <a:ext cx="2952750" cy="471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9141"/>
              </a:lnSpc>
            </a:pPr>
            <a:r>
              <a:rPr lang="en-US" sz="3094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Formatting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Theme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Text Size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Line, Letter &amp; Paragraph Spacing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Display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000000"/>
                </a:solidFill>
              </a:rPr>
              <a:t> </a:t>
            </a:r>
            <a:endParaRPr lang="en-US" sz="3094" dirty="0"/>
          </a:p>
        </p:txBody>
      </p:sp>
      <p:sp>
        <p:nvSpPr>
          <p:cNvPr id="14" name="Text 3"/>
          <p:cNvSpPr/>
          <p:nvPr/>
        </p:nvSpPr>
        <p:spPr>
          <a:xfrm>
            <a:off x="3003722" y="2396121"/>
            <a:ext cx="3012281" cy="295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9141"/>
              </a:lnSpc>
            </a:pPr>
            <a:r>
              <a:rPr lang="en-US" sz="3094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Navigation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TOC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Landmarks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Bookmarks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Search</a:t>
            </a:r>
            <a:endParaRPr lang="en-US" sz="3094" dirty="0"/>
          </a:p>
        </p:txBody>
      </p:sp>
      <p:sp>
        <p:nvSpPr>
          <p:cNvPr id="15" name="Text 4"/>
          <p:cNvSpPr/>
          <p:nvPr/>
        </p:nvSpPr>
        <p:spPr>
          <a:xfrm>
            <a:off x="9849375" y="2285642"/>
            <a:ext cx="2250281" cy="2357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9141"/>
              </a:lnSpc>
            </a:pPr>
            <a:r>
              <a:rPr lang="en-US" sz="3094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Features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Annotations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Highlighting</a:t>
            </a:r>
            <a:endParaRPr lang="en-US" sz="3094" dirty="0"/>
          </a:p>
          <a:p>
            <a:pPr algn="ctr">
              <a:lnSpc>
                <a:spcPct val="99141"/>
              </a:lnSpc>
            </a:pPr>
            <a:r>
              <a:rPr lang="en-US" sz="3094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ReadAloud</a:t>
            </a:r>
            <a:endParaRPr lang="en-US" sz="3094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A93C-688A-46CF-A99D-2E0736C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EPUB Resources [2 of 2]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0DC51-95FA-4C4D-9395-BCCBF5345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1750" cy="4805994"/>
          </a:xfrm>
        </p:spPr>
        <p:txBody>
          <a:bodyPr>
            <a:noAutofit/>
          </a:bodyPr>
          <a:lstStyle/>
          <a:p>
            <a:pPr>
              <a:buSzPts val="1300"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Dolphin Easy Reader</a:t>
            </a:r>
            <a:r>
              <a:rPr lang="en-US" sz="2400"/>
              <a:t> is an EPUB reading application for Windows, Mac, iPad, and Android</a:t>
            </a:r>
          </a:p>
          <a:p>
            <a:pPr>
              <a:buSzPts val="1300"/>
            </a:pPr>
            <a:r>
              <a:rPr lang="en-US" sz="2400"/>
              <a:t>Reading app evaluations available at </a:t>
            </a:r>
            <a:r>
              <a:rPr lang="en-US" sz="2400" u="sng">
                <a:solidFill>
                  <a:schemeClr val="hlink"/>
                </a:solidFill>
                <a:hlinkClick r:id="rId5"/>
              </a:rPr>
              <a:t>epubtest.org</a:t>
            </a:r>
            <a:r>
              <a:rPr lang="en-US" sz="2400"/>
              <a:t>  will help you make the best choice for your college.</a:t>
            </a:r>
          </a:p>
          <a:p>
            <a:pPr>
              <a:buSzPts val="1300"/>
            </a:pPr>
            <a:r>
              <a:rPr lang="en-US" sz="2400" u="sng">
                <a:solidFill>
                  <a:schemeClr val="hlink"/>
                </a:solidFill>
                <a:hlinkClick r:id="rId6"/>
              </a:rPr>
              <a:t>VitalSource</a:t>
            </a:r>
            <a:r>
              <a:rPr lang="en-US" sz="2400"/>
              <a:t> is a provider of EPUB Textbooks</a:t>
            </a:r>
          </a:p>
          <a:p>
            <a:pPr>
              <a:buSzPts val="1300"/>
            </a:pPr>
            <a:r>
              <a:rPr lang="en-US" sz="2400" u="sng">
                <a:solidFill>
                  <a:schemeClr val="hlink"/>
                </a:solidFill>
                <a:hlinkClick r:id="rId7"/>
              </a:rPr>
              <a:t>RedShelf</a:t>
            </a:r>
            <a:r>
              <a:rPr lang="en-US" sz="2400"/>
              <a:t>  is another EPUB Textbook provider</a:t>
            </a:r>
          </a:p>
          <a:p>
            <a:pPr>
              <a:buSzPts val="1300"/>
            </a:pPr>
            <a:r>
              <a:rPr lang="en-US" sz="2400"/>
              <a:t>To see</a:t>
            </a:r>
            <a:r>
              <a:rPr lang="en-US" sz="2400" u="sng">
                <a:solidFill>
                  <a:schemeClr val="hlink"/>
                </a:solidFill>
                <a:hlinkClick r:id="rId8"/>
              </a:rPr>
              <a:t> a free webinar series on accessible publishing and reading</a:t>
            </a:r>
            <a:r>
              <a:rPr lang="en-US" sz="2400"/>
              <a:t> visit the DAISY consortium</a:t>
            </a:r>
          </a:p>
          <a:p>
            <a:pPr>
              <a:buSzPts val="1300"/>
            </a:pPr>
            <a:r>
              <a:rPr lang="en-US" sz="2400">
                <a:hlinkClick r:id="rId9"/>
              </a:rPr>
              <a:t>Bookshare</a:t>
            </a:r>
            <a:r>
              <a:rPr lang="en-US" sz="2400"/>
              <a:t> is an accessible online library for people with print disabilities.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D3CD1-9002-DE43-AF9C-E22CAD1400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48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9A5B-8DB7-B929-AD6F-35C205C9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Just a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433ED-7678-0939-860B-29459D61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" sz="3200">
                <a:solidFill>
                  <a:srgbClr val="0F1419"/>
                </a:solidFill>
                <a:latin typeface="Calibri Light"/>
                <a:ea typeface="Calibri Light"/>
                <a:cs typeface="Times New Roman"/>
              </a:rPr>
              <a:t> </a:t>
            </a:r>
            <a:r>
              <a:rPr lang="en" sz="3200">
                <a:solidFill>
                  <a:srgbClr val="0F1419"/>
                </a:solidFill>
                <a:latin typeface="Calibri"/>
                <a:ea typeface="Calibri Light"/>
                <a:cs typeface="Times New Roman"/>
              </a:rPr>
              <a:t>I have many things to learn, even – maybe especially – about things I think I already know.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" sz="3200">
                <a:solidFill>
                  <a:srgbClr val="0F1419"/>
                </a:solidFill>
                <a:latin typeface="Calibri"/>
                <a:ea typeface="Calibri Light"/>
                <a:cs typeface="Times New Roman"/>
              </a:rPr>
              <a:t>Teddy Riner</a:t>
            </a:r>
          </a:p>
          <a:p>
            <a:pPr marL="0" indent="0">
              <a:buNone/>
            </a:pPr>
            <a:endParaRPr lang="en-US" sz="3200"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45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title"/>
          <p:cNvSpPr txBox="1">
            <a:spLocks noGrp="1"/>
          </p:cNvSpPr>
          <p:nvPr>
            <p:ph type="title"/>
          </p:nvPr>
        </p:nvSpPr>
        <p:spPr>
          <a:xfrm>
            <a:off x="609600" y="277813"/>
            <a:ext cx="10972800" cy="116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r>
              <a:rPr lang="en-US"/>
              <a:t> What is an accessible Document?</a:t>
            </a:r>
            <a:endParaRPr/>
          </a:p>
        </p:txBody>
      </p:sp>
      <p:sp>
        <p:nvSpPr>
          <p:cNvPr id="149" name="Slide contents"/>
          <p:cNvSpPr txBox="1">
            <a:spLocks noGrp="1"/>
          </p:cNvSpPr>
          <p:nvPr>
            <p:ph idx="1"/>
          </p:nvPr>
        </p:nvSpPr>
        <p:spPr>
          <a:xfrm>
            <a:off x="609600" y="1905918"/>
            <a:ext cx="10972800" cy="483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0" dirty="0"/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dirty="0"/>
              <a:t>Well-structured</a:t>
            </a:r>
            <a:r>
              <a:rPr lang="en-US" sz="3200" b="0" dirty="0"/>
              <a:t> and navigable, including go to print page</a:t>
            </a:r>
            <a:endParaRPr sz="3200" b="0" dirty="0">
              <a:ea typeface="Calibri"/>
              <a:cs typeface="Calibri"/>
            </a:endParaRPr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b="0" dirty="0"/>
              <a:t>Tables are structured and understandable</a:t>
            </a:r>
            <a:endParaRPr sz="3200" b="0" dirty="0">
              <a:ea typeface="Calibri"/>
              <a:cs typeface="Calibri"/>
            </a:endParaRPr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b="0" dirty="0"/>
              <a:t>Text can be resized and personalized</a:t>
            </a:r>
            <a:endParaRPr sz="3200" b="0" dirty="0">
              <a:ea typeface="Calibri"/>
              <a:cs typeface="Calibri"/>
            </a:endParaRPr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b="0" dirty="0"/>
              <a:t>Can support read aloud</a:t>
            </a:r>
            <a:endParaRPr lang="en-US" sz="3200" b="0" dirty="0">
              <a:ea typeface="Calibri"/>
              <a:cs typeface="Calibri"/>
            </a:endParaRPr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b="0" dirty="0"/>
              <a:t>Described images</a:t>
            </a:r>
            <a:endParaRPr lang="en-US" sz="3200" b="0" dirty="0">
              <a:ea typeface="Calibri"/>
              <a:cs typeface="Calibri"/>
            </a:endParaRPr>
          </a:p>
          <a:p>
            <a:pPr indent="-608965">
              <a:buFont typeface="Arial" panose="020B0604020202020204" pitchFamily="34" charset="0"/>
              <a:buChar char="•"/>
            </a:pPr>
            <a:r>
              <a:rPr lang="en-US" sz="3200" b="0" dirty="0"/>
              <a:t>Accessible math?</a:t>
            </a:r>
            <a:endParaRPr sz="3200" b="0" dirty="0">
              <a:ea typeface="Calibri"/>
              <a:cs typeface="Calibri"/>
            </a:endParaRPr>
          </a:p>
          <a:p>
            <a:pPr marL="456565" indent="-278765">
              <a:buNone/>
            </a:pPr>
            <a:endParaRPr sz="3200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800">
                <a:latin typeface="Calibri"/>
                <a:ea typeface="Calibri"/>
                <a:cs typeface="Calibri"/>
              </a:rPr>
              <a:t>What is EPUB</a:t>
            </a:r>
            <a:endParaRPr sz="4800">
              <a:latin typeface="Calibri"/>
              <a:ea typeface="Calibri"/>
              <a:cs typeface="Calibri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568406" y="2352192"/>
            <a:ext cx="11157600" cy="410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8965" indent="-456565"/>
            <a:r>
              <a:rPr lang="en" sz="3200" dirty="0"/>
              <a:t>A standard for authoring and distributing digital publications and documents</a:t>
            </a:r>
            <a:endParaRPr lang="en-US" sz="3200" dirty="0">
              <a:ea typeface="Calibri"/>
              <a:cs typeface="Calibri"/>
            </a:endParaRPr>
          </a:p>
          <a:p>
            <a:pPr marL="608965" indent="-456565">
              <a:spcBef>
                <a:spcPts val="2133"/>
              </a:spcBef>
            </a:pPr>
            <a:r>
              <a:rPr lang="en" sz="3200" dirty="0"/>
              <a:t>A format more widely usable than PDFs</a:t>
            </a:r>
            <a:endParaRPr sz="3200" dirty="0">
              <a:ea typeface="Calibri"/>
              <a:cs typeface="Calibri"/>
            </a:endParaRPr>
          </a:p>
          <a:p>
            <a:pPr marL="608965" indent="-456565">
              <a:spcBef>
                <a:spcPts val="2133"/>
              </a:spcBef>
              <a:spcAft>
                <a:spcPts val="2133"/>
              </a:spcAft>
            </a:pPr>
            <a:r>
              <a:rPr lang="en" sz="3200" dirty="0"/>
              <a:t>You’ve probably read an EPUB… even if you didn’t know it.</a:t>
            </a:r>
            <a:endParaRPr sz="3200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87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CF0D-638E-FD4B-A14D-902E41C9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EPUB Advantages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C7E91-73D3-B94C-8F41-91CE5B10D2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/>
              <a:t>Reflowable and readable on any screen.</a:t>
            </a:r>
          </a:p>
          <a:p>
            <a:r>
              <a:rPr lang="en-US" sz="4000"/>
              <a:t>Faster, easier, and cheaper to make accessible.</a:t>
            </a:r>
          </a:p>
          <a:p>
            <a:r>
              <a:rPr lang="en-US" sz="4000"/>
              <a:t>Can display Accessible STEM content via MathML.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Content Placeholder 5" descr="Decorative">
            <a:extLst>
              <a:ext uri="{FF2B5EF4-FFF2-40B4-BE49-F238E27FC236}">
                <a16:creationId xmlns:a16="http://schemas.microsoft.com/office/drawing/2014/main" id="{0E64C5CA-F5C0-314E-88A0-5F586AA031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74541" y="1594271"/>
            <a:ext cx="3657600" cy="3657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38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8EEC-0948-1D44-8733-312B2F2F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are EPUBs Built?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EB746-B5C0-7A47-A764-E4F314A1D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700" y="2195018"/>
            <a:ext cx="638321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ts val="2800"/>
            </a:pPr>
            <a:r>
              <a:rPr lang="en-US" sz="3200" dirty="0"/>
              <a:t>Essentially a website that has been compressed into a single file </a:t>
            </a:r>
            <a:endParaRPr lang="en-US" sz="3200" dirty="0">
              <a:ea typeface="Calibri"/>
              <a:cs typeface="Calibri"/>
            </a:endParaRPr>
          </a:p>
          <a:p>
            <a:pPr lvl="0">
              <a:buSzPts val="2800"/>
            </a:pPr>
            <a:r>
              <a:rPr lang="en-US" sz="3200" dirty="0"/>
              <a:t>Relies on web technologies which provide a greater opportunity for accessibility and reflow across multiple devices</a:t>
            </a:r>
            <a:endParaRPr lang="en-US" sz="3200" dirty="0">
              <a:ea typeface="Calibri"/>
              <a:cs typeface="Calibri"/>
            </a:endParaRPr>
          </a:p>
          <a:p>
            <a:endParaRPr lang="en-US" sz="3200" dirty="0">
              <a:ea typeface="Calibri"/>
              <a:cs typeface="Calibri"/>
            </a:endParaRPr>
          </a:p>
        </p:txBody>
      </p:sp>
      <p:pic>
        <p:nvPicPr>
          <p:cNvPr id="6" name="Content Placeholder 5" descr="A breakdown of the epub 3 standard with HTML5, CSS, and JavaScript depicted">
            <a:extLst>
              <a:ext uri="{FF2B5EF4-FFF2-40B4-BE49-F238E27FC236}">
                <a16:creationId xmlns:a16="http://schemas.microsoft.com/office/drawing/2014/main" id="{6EB5EBAF-C25D-9A43-BECA-5F1EE26DD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28830" y="1970856"/>
            <a:ext cx="2468100" cy="2468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6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B861E-E82A-144D-A37D-DBF9BBC3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Don’t Need to be a web developer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3FD6-DCDE-8D4C-A441-BAF26C12F0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EPUB 3 is built on web development technologies, but you don’t need to be a developer to create EPUBs.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8" name="Content Placeholder 7" descr="Web Programming Triangle of HTML, CSS, and JavaScript">
            <a:extLst>
              <a:ext uri="{FF2B5EF4-FFF2-40B4-BE49-F238E27FC236}">
                <a16:creationId xmlns:a16="http://schemas.microsoft.com/office/drawing/2014/main" id="{BE0579FB-5BC3-1348-8CD2-F04FCD7A0C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9406" y="1741994"/>
            <a:ext cx="5181600" cy="25006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86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0D6D09-CCD6-03E0-C5FF-9FD47F3D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PDF Problems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The cover of the book &quot;The Complaints&quot; by Ian Rankin.&#10;">
            <a:extLst>
              <a:ext uri="{FF2B5EF4-FFF2-40B4-BE49-F238E27FC236}">
                <a16:creationId xmlns:a16="http://schemas.microsoft.com/office/drawing/2014/main" id="{A512FB16-C62D-1D87-3A2F-8596CBBA5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0532" y="511293"/>
            <a:ext cx="344268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8521F1-43F4-1411-AD3A-90EC8C235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2335670"/>
            <a:ext cx="5458838" cy="41925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They simply cannot be made mobile responsive.</a:t>
            </a:r>
            <a:endParaRPr lang="en-US" sz="3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200" dirty="0"/>
              <a:t>There is no way to create accessible STEM content with PDF. It just cannot be done.</a:t>
            </a:r>
            <a:endParaRPr lang="en-US" sz="3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200" dirty="0"/>
              <a:t>They are cumbersome to make accessible.</a:t>
            </a:r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592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98</TotalTime>
  <Words>720</Words>
  <Application>Microsoft Office PowerPoint</Application>
  <PresentationFormat>Widescreen</PresentationFormat>
  <Paragraphs>119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Atkinson Hyperlegible</vt:lpstr>
      <vt:lpstr>Calibri</vt:lpstr>
      <vt:lpstr>Calibri Light</vt:lpstr>
      <vt:lpstr>Century Gothic</vt:lpstr>
      <vt:lpstr>Courier New</vt:lpstr>
      <vt:lpstr>Inter</vt:lpstr>
      <vt:lpstr>Poppins</vt:lpstr>
      <vt:lpstr>Verdana</vt:lpstr>
      <vt:lpstr>Wingdings 3</vt:lpstr>
      <vt:lpstr>Ion Boardroom</vt:lpstr>
      <vt:lpstr>Using EPUBs To Retire the PDF</vt:lpstr>
      <vt:lpstr>Topics Covered  </vt:lpstr>
      <vt:lpstr>Just a Thought</vt:lpstr>
      <vt:lpstr> What is an accessible Document?</vt:lpstr>
      <vt:lpstr>What is EPUB</vt:lpstr>
      <vt:lpstr>EPUB Advantages </vt:lpstr>
      <vt:lpstr>How are EPUBs Built? </vt:lpstr>
      <vt:lpstr>You Don’t Need to be a web developer</vt:lpstr>
      <vt:lpstr>PDF Problems</vt:lpstr>
      <vt:lpstr>EPUB Features</vt:lpstr>
      <vt:lpstr>Easy EPUB Math </vt:lpstr>
      <vt:lpstr>Making an EPUB is getting easier</vt:lpstr>
      <vt:lpstr>Garbage In Garbage Out</vt:lpstr>
      <vt:lpstr>Word Accessibility Basics</vt:lpstr>
      <vt:lpstr> Headings and Styles</vt:lpstr>
      <vt:lpstr>Sample Accessible Tables</vt:lpstr>
      <vt:lpstr>Hyperlinks</vt:lpstr>
      <vt:lpstr>Alt Text is both Art and Science</vt:lpstr>
      <vt:lpstr>Alternative Text/Image Descriptions Part 1</vt:lpstr>
      <vt:lpstr>Alternative text/Image Descriptions Part 2</vt:lpstr>
      <vt:lpstr>Using WordToEPUB </vt:lpstr>
      <vt:lpstr>WordToEPUB - Demonstration</vt:lpstr>
      <vt:lpstr>PowerPoint Presentation</vt:lpstr>
      <vt:lpstr>EPUB Resources [2 of 2]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it time to retire the PDF?</dc:title>
  <dc:creator>Darrin Evans</dc:creator>
  <cp:lastModifiedBy>Darrin Evans</cp:lastModifiedBy>
  <cp:revision>10</cp:revision>
  <dcterms:created xsi:type="dcterms:W3CDTF">2020-10-30T14:55:59Z</dcterms:created>
  <dcterms:modified xsi:type="dcterms:W3CDTF">2024-11-13T17:46:46Z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E8A451D4-6E19-4C05-84DB-10BEECD42DB5</vt:lpwstr>
  </property>
  <property fmtid="{D5CDD505-2E9C-101B-9397-08002B2CF9AE}" pid="3" name="ArticulatePath">
    <vt:lpwstr>Retire the PDF v5 (3) (1)</vt:lpwstr>
  </property>
</Properties>
</file>