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 id="2147483713" r:id="rId2"/>
    <p:sldMasterId id="2147483724" r:id="rId3"/>
    <p:sldMasterId id="2147483735" r:id="rId4"/>
  </p:sldMasterIdLst>
  <p:notesMasterIdLst>
    <p:notesMasterId r:id="rId31"/>
  </p:notesMasterIdLst>
  <p:sldIdLst>
    <p:sldId id="395" r:id="rId5"/>
    <p:sldId id="388" r:id="rId6"/>
    <p:sldId id="379" r:id="rId7"/>
    <p:sldId id="289" r:id="rId8"/>
    <p:sldId id="260" r:id="rId9"/>
    <p:sldId id="322" r:id="rId10"/>
    <p:sldId id="394" r:id="rId11"/>
    <p:sldId id="382" r:id="rId12"/>
    <p:sldId id="377" r:id="rId13"/>
    <p:sldId id="384" r:id="rId14"/>
    <p:sldId id="386" r:id="rId15"/>
    <p:sldId id="286" r:id="rId16"/>
    <p:sldId id="334" r:id="rId17"/>
    <p:sldId id="390" r:id="rId18"/>
    <p:sldId id="336" r:id="rId19"/>
    <p:sldId id="337" r:id="rId20"/>
    <p:sldId id="338" r:id="rId21"/>
    <p:sldId id="391" r:id="rId22"/>
    <p:sldId id="339" r:id="rId23"/>
    <p:sldId id="340" r:id="rId24"/>
    <p:sldId id="342" r:id="rId25"/>
    <p:sldId id="393" r:id="rId26"/>
    <p:sldId id="354" r:id="rId27"/>
    <p:sldId id="392" r:id="rId28"/>
    <p:sldId id="381" r:id="rId29"/>
    <p:sldId id="3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789461-496A-DFFC-ADB9-6344DCFEC1EA}" name="Ku, JaEun Jemma" initials="JK" userId="S::jku@uic.edu::e4813fb2-b672-43f4-8ba5-7cf63785e18f" providerId="AD"/>
  <p188:author id="{E79A64BD-A5C8-3A8E-52E1-913765B92107}" name="Colon, Randy D" initials="CD" userId="S::rcolon4@uic.edu::9d52ebd8-5a23-4498-9498-cfb9feff1e9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46"/>
    <p:restoredTop sz="84626"/>
  </p:normalViewPr>
  <p:slideViewPr>
    <p:cSldViewPr snapToGrid="0">
      <p:cViewPr varScale="1">
        <p:scale>
          <a:sx n="107" d="100"/>
          <a:sy n="107"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FB4E8-E7A7-9B41-BC1F-2254FDC37F41}"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4B78FBA3-A2BC-A64B-B9E4-1C19321E1A36}">
      <dgm:prSet phldrT="[Text]" phldr="0"/>
      <dgm:spPr>
        <a:solidFill>
          <a:srgbClr val="C00000"/>
        </a:solidFill>
      </dgm:spPr>
      <dgm:t>
        <a:bodyPr/>
        <a:lstStyle/>
        <a:p>
          <a:pPr rtl="0"/>
          <a:r>
            <a:rPr lang="en-US">
              <a:latin typeface="Aptos Display" panose="02110004020202020204"/>
            </a:rPr>
            <a:t>The Hype vs. The Fear</a:t>
          </a:r>
          <a:endParaRPr lang="en-US"/>
        </a:p>
      </dgm:t>
    </dgm:pt>
    <dgm:pt modelId="{95A98671-DACB-9247-A652-52E9606FA9B0}" type="parTrans" cxnId="{0018363C-953C-9343-949D-15A6CD1C87CC}">
      <dgm:prSet/>
      <dgm:spPr/>
      <dgm:t>
        <a:bodyPr/>
        <a:lstStyle/>
        <a:p>
          <a:endParaRPr lang="en-US"/>
        </a:p>
      </dgm:t>
    </dgm:pt>
    <dgm:pt modelId="{5705A4F4-96FE-CA4C-9D6C-11F1F11E43CD}" type="sibTrans" cxnId="{0018363C-953C-9343-949D-15A6CD1C87CC}">
      <dgm:prSet/>
      <dgm:spPr/>
      <dgm:t>
        <a:bodyPr/>
        <a:lstStyle/>
        <a:p>
          <a:endParaRPr lang="en-US"/>
        </a:p>
      </dgm:t>
    </dgm:pt>
    <dgm:pt modelId="{D94E6058-69C6-464E-BEFD-D3D14AFB995F}">
      <dgm:prSet phldrT="[Text]"/>
      <dgm:spPr>
        <a:solidFill>
          <a:srgbClr val="C00000"/>
        </a:solidFill>
      </dgm:spPr>
      <dgm:t>
        <a:bodyPr/>
        <a:lstStyle/>
        <a:p>
          <a:pPr rtl="0"/>
          <a:r>
            <a:rPr lang="en-US">
              <a:latin typeface="Aptos Display" panose="02110004020202020204"/>
            </a:rPr>
            <a:t>Bridging the Gap</a:t>
          </a:r>
          <a:endParaRPr lang="en-US"/>
        </a:p>
      </dgm:t>
    </dgm:pt>
    <dgm:pt modelId="{42ED5000-25B9-384B-AA67-9DD7F58B8798}" type="parTrans" cxnId="{D70D26D9-64BF-C84F-A564-C76B7478D52D}">
      <dgm:prSet/>
      <dgm:spPr/>
      <dgm:t>
        <a:bodyPr/>
        <a:lstStyle/>
        <a:p>
          <a:endParaRPr lang="en-US"/>
        </a:p>
      </dgm:t>
    </dgm:pt>
    <dgm:pt modelId="{A1BB124C-A9C2-8348-990B-13712ACFF120}" type="sibTrans" cxnId="{D70D26D9-64BF-C84F-A564-C76B7478D52D}">
      <dgm:prSet/>
      <dgm:spPr/>
      <dgm:t>
        <a:bodyPr/>
        <a:lstStyle/>
        <a:p>
          <a:endParaRPr lang="en-US"/>
        </a:p>
      </dgm:t>
    </dgm:pt>
    <dgm:pt modelId="{D1AD8CC5-48EF-5948-AB69-DCC3FB2E7A45}">
      <dgm:prSet phldrT="[Text]"/>
      <dgm:spPr>
        <a:solidFill>
          <a:srgbClr val="C00000"/>
        </a:solidFill>
      </dgm:spPr>
      <dgm:t>
        <a:bodyPr/>
        <a:lstStyle/>
        <a:p>
          <a:pPr rtl="0"/>
          <a:r>
            <a:rPr lang="en-US">
              <a:latin typeface="Aptos Display" panose="02110004020202020204"/>
            </a:rPr>
            <a:t>Unlocking True Potential</a:t>
          </a:r>
          <a:endParaRPr lang="en-US"/>
        </a:p>
      </dgm:t>
    </dgm:pt>
    <dgm:pt modelId="{72701D6E-375A-FA47-94F4-B76190194873}" type="parTrans" cxnId="{936E7A16-B8E3-9A41-B135-2158D269FD67}">
      <dgm:prSet/>
      <dgm:spPr/>
      <dgm:t>
        <a:bodyPr/>
        <a:lstStyle/>
        <a:p>
          <a:endParaRPr lang="en-US"/>
        </a:p>
      </dgm:t>
    </dgm:pt>
    <dgm:pt modelId="{5D112BAF-BE3E-AA49-A5F3-D309CB7EF84C}" type="sibTrans" cxnId="{936E7A16-B8E3-9A41-B135-2158D269FD67}">
      <dgm:prSet/>
      <dgm:spPr/>
      <dgm:t>
        <a:bodyPr/>
        <a:lstStyle/>
        <a:p>
          <a:endParaRPr lang="en-US"/>
        </a:p>
      </dgm:t>
    </dgm:pt>
    <dgm:pt modelId="{18246FF1-19DB-4743-A535-594D42167235}">
      <dgm:prSet phldrT="[Text]"/>
      <dgm:spPr/>
      <dgm:t>
        <a:bodyPr/>
        <a:lstStyle/>
        <a:p>
          <a:pPr algn="l"/>
          <a:r>
            <a:rPr lang="en-US"/>
            <a:t>Efficient and Effective Accessibility Solutions</a:t>
          </a:r>
        </a:p>
      </dgm:t>
    </dgm:pt>
    <dgm:pt modelId="{42E91847-D661-4946-B47D-9A5AE148EEB7}" type="parTrans" cxnId="{578A397E-9A05-5C43-B88C-B7B6263ED239}">
      <dgm:prSet/>
      <dgm:spPr/>
      <dgm:t>
        <a:bodyPr/>
        <a:lstStyle/>
        <a:p>
          <a:endParaRPr lang="en-US"/>
        </a:p>
      </dgm:t>
    </dgm:pt>
    <dgm:pt modelId="{68BC270B-D200-5A4B-B1F6-4D9608DFB6F1}" type="sibTrans" cxnId="{578A397E-9A05-5C43-B88C-B7B6263ED239}">
      <dgm:prSet/>
      <dgm:spPr/>
      <dgm:t>
        <a:bodyPr/>
        <a:lstStyle/>
        <a:p>
          <a:endParaRPr lang="en-US"/>
        </a:p>
      </dgm:t>
    </dgm:pt>
    <dgm:pt modelId="{5FF4EA21-E12A-43C2-A054-4331E1B8EE2F}">
      <dgm:prSet phldr="0"/>
      <dgm:spPr/>
      <dgm:t>
        <a:bodyPr/>
        <a:lstStyle/>
        <a:p>
          <a:pPr algn="l"/>
          <a:r>
            <a:rPr lang="en-US"/>
            <a:t>AI Optimism</a:t>
          </a:r>
        </a:p>
      </dgm:t>
    </dgm:pt>
    <dgm:pt modelId="{90911ED8-825E-4A73-9469-B8258F33C52A}" type="parTrans" cxnId="{4F38C786-E0AD-452F-9F87-A4EBE99CCB57}">
      <dgm:prSet/>
      <dgm:spPr/>
      <dgm:t>
        <a:bodyPr/>
        <a:lstStyle/>
        <a:p>
          <a:endParaRPr lang="en-US"/>
        </a:p>
      </dgm:t>
    </dgm:pt>
    <dgm:pt modelId="{5E0911E9-F24D-4E02-B13E-609ED73F3FDB}" type="sibTrans" cxnId="{4F38C786-E0AD-452F-9F87-A4EBE99CCB57}">
      <dgm:prSet/>
      <dgm:spPr/>
      <dgm:t>
        <a:bodyPr/>
        <a:lstStyle/>
        <a:p>
          <a:endParaRPr lang="en-US"/>
        </a:p>
      </dgm:t>
    </dgm:pt>
    <dgm:pt modelId="{F461B9ED-F54C-4C77-9377-21C168D725C5}">
      <dgm:prSet phldr="0"/>
      <dgm:spPr/>
      <dgm:t>
        <a:bodyPr/>
        <a:lstStyle/>
        <a:p>
          <a:pPr algn="l" rtl="0"/>
          <a:r>
            <a:rPr lang="en-US">
              <a:latin typeface="Aptos Display" panose="02110004020202020204"/>
            </a:rPr>
            <a:t>Reluctance and Fear</a:t>
          </a:r>
          <a:endParaRPr lang="en-US"/>
        </a:p>
      </dgm:t>
    </dgm:pt>
    <dgm:pt modelId="{76A4FD8A-2B78-4A03-98E1-83BCEAEAE91D}" type="parTrans" cxnId="{9C3583F0-6157-47A6-B6D9-1A820375F700}">
      <dgm:prSet/>
      <dgm:spPr/>
      <dgm:t>
        <a:bodyPr/>
        <a:lstStyle/>
        <a:p>
          <a:endParaRPr lang="en-US"/>
        </a:p>
      </dgm:t>
    </dgm:pt>
    <dgm:pt modelId="{4C5EB08D-4B6E-465C-B4FD-1B846A6F7550}" type="sibTrans" cxnId="{9C3583F0-6157-47A6-B6D9-1A820375F700}">
      <dgm:prSet/>
      <dgm:spPr/>
      <dgm:t>
        <a:bodyPr/>
        <a:lstStyle/>
        <a:p>
          <a:endParaRPr lang="en-US"/>
        </a:p>
      </dgm:t>
    </dgm:pt>
    <dgm:pt modelId="{1E790D2E-9811-4297-9899-99ED201C2268}">
      <dgm:prSet phldr="0"/>
      <dgm:spPr/>
      <dgm:t>
        <a:bodyPr/>
        <a:lstStyle/>
        <a:p>
          <a:pPr algn="l"/>
          <a:r>
            <a:rPr lang="en-US">
              <a:latin typeface="Aptos Display" panose="02110004020202020204"/>
            </a:rPr>
            <a:t>Ethics</a:t>
          </a:r>
          <a:endParaRPr lang="en-US"/>
        </a:p>
      </dgm:t>
    </dgm:pt>
    <dgm:pt modelId="{6BCFE0F2-C855-4782-B2D3-FDC16BDA011D}" type="parTrans" cxnId="{EBB95E6B-01CD-4D33-B510-46FDC294965F}">
      <dgm:prSet/>
      <dgm:spPr/>
      <dgm:t>
        <a:bodyPr/>
        <a:lstStyle/>
        <a:p>
          <a:endParaRPr lang="en-US"/>
        </a:p>
      </dgm:t>
    </dgm:pt>
    <dgm:pt modelId="{530CDABE-D5D6-4FAB-89DC-F1DAB17A0F9D}" type="sibTrans" cxnId="{EBB95E6B-01CD-4D33-B510-46FDC294965F}">
      <dgm:prSet/>
      <dgm:spPr/>
      <dgm:t>
        <a:bodyPr/>
        <a:lstStyle/>
        <a:p>
          <a:endParaRPr lang="en-US"/>
        </a:p>
      </dgm:t>
    </dgm:pt>
    <dgm:pt modelId="{897669B0-AB8A-1A48-8C86-4A2325BC13FE}">
      <dgm:prSet phldrT="[Text]"/>
      <dgm:spPr/>
      <dgm:t>
        <a:bodyPr/>
        <a:lstStyle/>
        <a:p>
          <a:pPr algn="l"/>
          <a:r>
            <a:rPr lang="en-US"/>
            <a:t>Greater Equity and Inclusion</a:t>
          </a:r>
        </a:p>
      </dgm:t>
    </dgm:pt>
    <dgm:pt modelId="{16DD1972-EBA3-814A-8D4A-7917381261EB}" type="parTrans" cxnId="{ED978E0C-50CD-3C48-B715-6A13EB113097}">
      <dgm:prSet/>
      <dgm:spPr/>
      <dgm:t>
        <a:bodyPr/>
        <a:lstStyle/>
        <a:p>
          <a:endParaRPr lang="en-US"/>
        </a:p>
      </dgm:t>
    </dgm:pt>
    <dgm:pt modelId="{99F80C48-6A34-174A-AF9F-60FC9383C484}" type="sibTrans" cxnId="{ED978E0C-50CD-3C48-B715-6A13EB113097}">
      <dgm:prSet/>
      <dgm:spPr/>
      <dgm:t>
        <a:bodyPr/>
        <a:lstStyle/>
        <a:p>
          <a:endParaRPr lang="en-US"/>
        </a:p>
      </dgm:t>
    </dgm:pt>
    <dgm:pt modelId="{EF0A0108-9B1D-4447-A4BB-D9B3A88593A8}">
      <dgm:prSet phldr="0"/>
      <dgm:spPr/>
      <dgm:t>
        <a:bodyPr/>
        <a:lstStyle/>
        <a:p>
          <a:pPr algn="l"/>
          <a:r>
            <a:rPr lang="en-US" dirty="0"/>
            <a:t>Full context</a:t>
          </a:r>
        </a:p>
      </dgm:t>
    </dgm:pt>
    <dgm:pt modelId="{9D1760A6-1362-5B4E-950B-1605BBB9560D}" type="parTrans" cxnId="{76326C31-FE15-484C-A3F1-BA8C2873CE5B}">
      <dgm:prSet/>
      <dgm:spPr/>
      <dgm:t>
        <a:bodyPr/>
        <a:lstStyle/>
        <a:p>
          <a:endParaRPr lang="en-US"/>
        </a:p>
      </dgm:t>
    </dgm:pt>
    <dgm:pt modelId="{E11DB746-FD49-554B-8493-B8974AEC5530}" type="sibTrans" cxnId="{76326C31-FE15-484C-A3F1-BA8C2873CE5B}">
      <dgm:prSet/>
      <dgm:spPr/>
      <dgm:t>
        <a:bodyPr/>
        <a:lstStyle/>
        <a:p>
          <a:endParaRPr lang="en-US"/>
        </a:p>
      </dgm:t>
    </dgm:pt>
    <dgm:pt modelId="{A5AE5786-6F91-FA4B-B5BB-BE05DABE2C1F}">
      <dgm:prSet phldr="0"/>
      <dgm:spPr/>
      <dgm:t>
        <a:bodyPr/>
        <a:lstStyle/>
        <a:p>
          <a:pPr algn="l"/>
          <a:r>
            <a:rPr lang="en-US" dirty="0"/>
            <a:t>Cost</a:t>
          </a:r>
        </a:p>
      </dgm:t>
    </dgm:pt>
    <dgm:pt modelId="{A460D7F7-F5BF-6541-B545-BC7B01E5FEA6}" type="parTrans" cxnId="{BA12D99B-8710-1E49-AAE6-EE817F39FC20}">
      <dgm:prSet/>
      <dgm:spPr/>
      <dgm:t>
        <a:bodyPr/>
        <a:lstStyle/>
        <a:p>
          <a:endParaRPr lang="en-US"/>
        </a:p>
      </dgm:t>
    </dgm:pt>
    <dgm:pt modelId="{ADD6C916-5E34-3F47-9684-6E1165156D36}" type="sibTrans" cxnId="{BA12D99B-8710-1E49-AAE6-EE817F39FC20}">
      <dgm:prSet/>
      <dgm:spPr/>
      <dgm:t>
        <a:bodyPr/>
        <a:lstStyle/>
        <a:p>
          <a:endParaRPr lang="en-US"/>
        </a:p>
      </dgm:t>
    </dgm:pt>
    <dgm:pt modelId="{684F269D-9857-CE43-B9D1-BD770B0A0C7E}">
      <dgm:prSet phldr="0"/>
      <dgm:spPr/>
      <dgm:t>
        <a:bodyPr/>
        <a:lstStyle/>
        <a:p>
          <a:pPr algn="l"/>
          <a:r>
            <a:rPr lang="en-US" dirty="0"/>
            <a:t>Governance</a:t>
          </a:r>
        </a:p>
      </dgm:t>
    </dgm:pt>
    <dgm:pt modelId="{73C410F2-FE26-9C41-8C32-C06A76121846}" type="parTrans" cxnId="{740825E6-4F30-444A-816E-76FFFF43734F}">
      <dgm:prSet/>
      <dgm:spPr/>
    </dgm:pt>
    <dgm:pt modelId="{232F620A-CAB5-C541-99D4-20A4BA992A86}" type="sibTrans" cxnId="{740825E6-4F30-444A-816E-76FFFF43734F}">
      <dgm:prSet/>
      <dgm:spPr/>
    </dgm:pt>
    <dgm:pt modelId="{7173DE09-3397-D147-8340-5D12F82A14E4}" type="pres">
      <dgm:prSet presAssocID="{A5CFB4E8-E7A7-9B41-BC1F-2254FDC37F41}" presName="Name0" presStyleCnt="0">
        <dgm:presLayoutVars>
          <dgm:dir/>
          <dgm:animLvl val="lvl"/>
          <dgm:resizeHandles val="exact"/>
        </dgm:presLayoutVars>
      </dgm:prSet>
      <dgm:spPr/>
    </dgm:pt>
    <dgm:pt modelId="{AB8FB6A2-2070-D74B-ADBC-1B94AFB7EA74}" type="pres">
      <dgm:prSet presAssocID="{A5CFB4E8-E7A7-9B41-BC1F-2254FDC37F41}" presName="tSp" presStyleCnt="0"/>
      <dgm:spPr/>
    </dgm:pt>
    <dgm:pt modelId="{7FAD01D1-A461-844A-A424-6330647BA5B1}" type="pres">
      <dgm:prSet presAssocID="{A5CFB4E8-E7A7-9B41-BC1F-2254FDC37F41}" presName="bSp" presStyleCnt="0"/>
      <dgm:spPr/>
    </dgm:pt>
    <dgm:pt modelId="{0668820F-5296-2A4F-892C-8C80C5203DA3}" type="pres">
      <dgm:prSet presAssocID="{A5CFB4E8-E7A7-9B41-BC1F-2254FDC37F41}" presName="process" presStyleCnt="0"/>
      <dgm:spPr/>
    </dgm:pt>
    <dgm:pt modelId="{4DB0A95F-60AB-3C4B-888C-C9E48553F058}" type="pres">
      <dgm:prSet presAssocID="{4B78FBA3-A2BC-A64B-B9E4-1C19321E1A36}" presName="composite1" presStyleCnt="0"/>
      <dgm:spPr/>
    </dgm:pt>
    <dgm:pt modelId="{523802F3-2AF5-874B-AE81-2ECCA529A170}" type="pres">
      <dgm:prSet presAssocID="{4B78FBA3-A2BC-A64B-B9E4-1C19321E1A36}" presName="dummyNode1" presStyleLbl="node1" presStyleIdx="0" presStyleCnt="3"/>
      <dgm:spPr/>
    </dgm:pt>
    <dgm:pt modelId="{376B2DF8-76F3-8242-9AFF-0799AED8B966}" type="pres">
      <dgm:prSet presAssocID="{4B78FBA3-A2BC-A64B-B9E4-1C19321E1A36}" presName="childNode1" presStyleLbl="bgAcc1" presStyleIdx="0" presStyleCnt="3">
        <dgm:presLayoutVars>
          <dgm:bulletEnabled val="1"/>
        </dgm:presLayoutVars>
      </dgm:prSet>
      <dgm:spPr/>
    </dgm:pt>
    <dgm:pt modelId="{456D7686-08D9-924F-AB21-B9BD897B5B49}" type="pres">
      <dgm:prSet presAssocID="{4B78FBA3-A2BC-A64B-B9E4-1C19321E1A36}" presName="childNode1tx" presStyleLbl="bgAcc1" presStyleIdx="0" presStyleCnt="3">
        <dgm:presLayoutVars>
          <dgm:bulletEnabled val="1"/>
        </dgm:presLayoutVars>
      </dgm:prSet>
      <dgm:spPr/>
    </dgm:pt>
    <dgm:pt modelId="{EC08147B-8E89-8540-A0CA-8321E88C6F09}" type="pres">
      <dgm:prSet presAssocID="{4B78FBA3-A2BC-A64B-B9E4-1C19321E1A36}" presName="parentNode1" presStyleLbl="node1" presStyleIdx="0" presStyleCnt="3" custLinFactNeighborX="-160" custLinFactNeighborY="1542">
        <dgm:presLayoutVars>
          <dgm:chMax val="1"/>
          <dgm:bulletEnabled val="1"/>
        </dgm:presLayoutVars>
      </dgm:prSet>
      <dgm:spPr/>
    </dgm:pt>
    <dgm:pt modelId="{99D7C6F8-4025-024B-AB7E-49789B7A8436}" type="pres">
      <dgm:prSet presAssocID="{4B78FBA3-A2BC-A64B-B9E4-1C19321E1A36}" presName="connSite1" presStyleCnt="0"/>
      <dgm:spPr/>
    </dgm:pt>
    <dgm:pt modelId="{FA8FFBA7-C37E-1345-8DA2-CC504D3F0FD4}" type="pres">
      <dgm:prSet presAssocID="{5705A4F4-96FE-CA4C-9D6C-11F1F11E43CD}" presName="Name9" presStyleLbl="sibTrans2D1" presStyleIdx="0" presStyleCnt="2"/>
      <dgm:spPr/>
    </dgm:pt>
    <dgm:pt modelId="{C8735E3A-82D8-4D52-8008-D889A28994F7}" type="pres">
      <dgm:prSet presAssocID="{D94E6058-69C6-464E-BEFD-D3D14AFB995F}" presName="composite2" presStyleCnt="0"/>
      <dgm:spPr/>
    </dgm:pt>
    <dgm:pt modelId="{7BCA4259-5DD4-4104-9552-8C39CB3EEBD8}" type="pres">
      <dgm:prSet presAssocID="{D94E6058-69C6-464E-BEFD-D3D14AFB995F}" presName="dummyNode2" presStyleLbl="node1" presStyleIdx="0" presStyleCnt="3"/>
      <dgm:spPr/>
    </dgm:pt>
    <dgm:pt modelId="{1E7EFBD0-7A36-4F8F-AF05-6EBE0B4D56C4}" type="pres">
      <dgm:prSet presAssocID="{D94E6058-69C6-464E-BEFD-D3D14AFB995F}" presName="childNode2" presStyleLbl="bgAcc1" presStyleIdx="1" presStyleCnt="3">
        <dgm:presLayoutVars>
          <dgm:bulletEnabled val="1"/>
        </dgm:presLayoutVars>
      </dgm:prSet>
      <dgm:spPr/>
    </dgm:pt>
    <dgm:pt modelId="{05BC95D4-80F7-4B04-9D89-EE8E4BF9FAE1}" type="pres">
      <dgm:prSet presAssocID="{D94E6058-69C6-464E-BEFD-D3D14AFB995F}" presName="childNode2tx" presStyleLbl="bgAcc1" presStyleIdx="1" presStyleCnt="3">
        <dgm:presLayoutVars>
          <dgm:bulletEnabled val="1"/>
        </dgm:presLayoutVars>
      </dgm:prSet>
      <dgm:spPr/>
    </dgm:pt>
    <dgm:pt modelId="{E687E171-9A21-48CA-AECD-AA43740F64D3}" type="pres">
      <dgm:prSet presAssocID="{D94E6058-69C6-464E-BEFD-D3D14AFB995F}" presName="parentNode2" presStyleLbl="node1" presStyleIdx="1" presStyleCnt="3">
        <dgm:presLayoutVars>
          <dgm:chMax val="0"/>
          <dgm:bulletEnabled val="1"/>
        </dgm:presLayoutVars>
      </dgm:prSet>
      <dgm:spPr/>
    </dgm:pt>
    <dgm:pt modelId="{D5EE67C4-C84D-4827-9984-8E35B2066FF7}" type="pres">
      <dgm:prSet presAssocID="{D94E6058-69C6-464E-BEFD-D3D14AFB995F}" presName="connSite2" presStyleCnt="0"/>
      <dgm:spPr/>
    </dgm:pt>
    <dgm:pt modelId="{32BB1975-FDA5-4C90-9C5E-975479ED4F54}" type="pres">
      <dgm:prSet presAssocID="{A1BB124C-A9C2-8348-990B-13712ACFF120}" presName="Name18" presStyleLbl="sibTrans2D1" presStyleIdx="1" presStyleCnt="2" custLinFactNeighborX="-31" custLinFactNeighborY="4835"/>
      <dgm:spPr/>
    </dgm:pt>
    <dgm:pt modelId="{B3D79C23-9B90-4801-A41C-562AC1241BD4}" type="pres">
      <dgm:prSet presAssocID="{D1AD8CC5-48EF-5948-AB69-DCC3FB2E7A45}" presName="composite1" presStyleCnt="0"/>
      <dgm:spPr/>
    </dgm:pt>
    <dgm:pt modelId="{3D8A51F1-ED7D-4D02-995E-FB646ECFE3D0}" type="pres">
      <dgm:prSet presAssocID="{D1AD8CC5-48EF-5948-AB69-DCC3FB2E7A45}" presName="dummyNode1" presStyleLbl="node1" presStyleIdx="1" presStyleCnt="3"/>
      <dgm:spPr/>
    </dgm:pt>
    <dgm:pt modelId="{07FB77AC-3BDE-4FCF-8A0D-2CAC23CA7E9C}" type="pres">
      <dgm:prSet presAssocID="{D1AD8CC5-48EF-5948-AB69-DCC3FB2E7A45}" presName="childNode1" presStyleLbl="bgAcc1" presStyleIdx="2" presStyleCnt="3">
        <dgm:presLayoutVars>
          <dgm:bulletEnabled val="1"/>
        </dgm:presLayoutVars>
      </dgm:prSet>
      <dgm:spPr/>
    </dgm:pt>
    <dgm:pt modelId="{F76B69E5-2D6B-4799-BFEA-90559F52748A}" type="pres">
      <dgm:prSet presAssocID="{D1AD8CC5-48EF-5948-AB69-DCC3FB2E7A45}" presName="childNode1tx" presStyleLbl="bgAcc1" presStyleIdx="2" presStyleCnt="3">
        <dgm:presLayoutVars>
          <dgm:bulletEnabled val="1"/>
        </dgm:presLayoutVars>
      </dgm:prSet>
      <dgm:spPr/>
    </dgm:pt>
    <dgm:pt modelId="{D8CB7F1B-5697-4F97-B780-D08E1A82CDED}" type="pres">
      <dgm:prSet presAssocID="{D1AD8CC5-48EF-5948-AB69-DCC3FB2E7A45}" presName="parentNode1" presStyleLbl="node1" presStyleIdx="2" presStyleCnt="3">
        <dgm:presLayoutVars>
          <dgm:chMax val="1"/>
          <dgm:bulletEnabled val="1"/>
        </dgm:presLayoutVars>
      </dgm:prSet>
      <dgm:spPr/>
    </dgm:pt>
    <dgm:pt modelId="{8685176A-1522-449C-A0C8-2977E35ABA03}" type="pres">
      <dgm:prSet presAssocID="{D1AD8CC5-48EF-5948-AB69-DCC3FB2E7A45}" presName="connSite1" presStyleCnt="0"/>
      <dgm:spPr/>
    </dgm:pt>
  </dgm:ptLst>
  <dgm:cxnLst>
    <dgm:cxn modelId="{ED978E0C-50CD-3C48-B715-6A13EB113097}" srcId="{D1AD8CC5-48EF-5948-AB69-DCC3FB2E7A45}" destId="{897669B0-AB8A-1A48-8C86-4A2325BC13FE}" srcOrd="1" destOrd="0" parTransId="{16DD1972-EBA3-814A-8D4A-7917381261EB}" sibTransId="{99F80C48-6A34-174A-AF9F-60FC9383C484}"/>
    <dgm:cxn modelId="{1F4F950D-A57E-4092-A24C-FA67E44A9148}" type="presOf" srcId="{18246FF1-19DB-4743-A535-594D42167235}" destId="{07FB77AC-3BDE-4FCF-8A0D-2CAC23CA7E9C}" srcOrd="0" destOrd="0" presId="urn:microsoft.com/office/officeart/2005/8/layout/hProcess4"/>
    <dgm:cxn modelId="{936E7A16-B8E3-9A41-B135-2158D269FD67}" srcId="{A5CFB4E8-E7A7-9B41-BC1F-2254FDC37F41}" destId="{D1AD8CC5-48EF-5948-AB69-DCC3FB2E7A45}" srcOrd="2" destOrd="0" parTransId="{72701D6E-375A-FA47-94F4-B76190194873}" sibTransId="{5D112BAF-BE3E-AA49-A5F3-D309CB7EF84C}"/>
    <dgm:cxn modelId="{0774F016-59AB-A742-8756-D4ABBBBF4021}" type="presOf" srcId="{A5CFB4E8-E7A7-9B41-BC1F-2254FDC37F41}" destId="{7173DE09-3397-D147-8340-5D12F82A14E4}" srcOrd="0" destOrd="0" presId="urn:microsoft.com/office/officeart/2005/8/layout/hProcess4"/>
    <dgm:cxn modelId="{F8A60C25-5786-4231-99D7-86965F09978C}" type="presOf" srcId="{5FF4EA21-E12A-43C2-A054-4331E1B8EE2F}" destId="{376B2DF8-76F3-8242-9AFF-0799AED8B966}" srcOrd="0" destOrd="0" presId="urn:microsoft.com/office/officeart/2005/8/layout/hProcess4"/>
    <dgm:cxn modelId="{739B4931-3DC6-4859-8124-1C583CB2103D}" type="presOf" srcId="{D1AD8CC5-48EF-5948-AB69-DCC3FB2E7A45}" destId="{D8CB7F1B-5697-4F97-B780-D08E1A82CDED}" srcOrd="0" destOrd="0" presId="urn:microsoft.com/office/officeart/2005/8/layout/hProcess4"/>
    <dgm:cxn modelId="{76326C31-FE15-484C-A3F1-BA8C2873CE5B}" srcId="{D94E6058-69C6-464E-BEFD-D3D14AFB995F}" destId="{EF0A0108-9B1D-4447-A4BB-D9B3A88593A8}" srcOrd="3" destOrd="0" parTransId="{9D1760A6-1362-5B4E-950B-1605BBB9560D}" sibTransId="{E11DB746-FD49-554B-8493-B8974AEC5530}"/>
    <dgm:cxn modelId="{8DBFE331-A954-43FC-97EA-0A6C1B27CC5E}" type="presOf" srcId="{F461B9ED-F54C-4C77-9377-21C168D725C5}" destId="{376B2DF8-76F3-8242-9AFF-0799AED8B966}" srcOrd="0" destOrd="1" presId="urn:microsoft.com/office/officeart/2005/8/layout/hProcess4"/>
    <dgm:cxn modelId="{22C04237-FBED-BD46-835F-B71476BD93B6}" type="presOf" srcId="{EF0A0108-9B1D-4447-A4BB-D9B3A88593A8}" destId="{05BC95D4-80F7-4B04-9D89-EE8E4BF9FAE1}" srcOrd="1" destOrd="3" presId="urn:microsoft.com/office/officeart/2005/8/layout/hProcess4"/>
    <dgm:cxn modelId="{CEB25537-8D4F-4822-AD45-D917FD3815FD}" type="presOf" srcId="{A1BB124C-A9C2-8348-990B-13712ACFF120}" destId="{32BB1975-FDA5-4C90-9C5E-975479ED4F54}" srcOrd="0" destOrd="0" presId="urn:microsoft.com/office/officeart/2005/8/layout/hProcess4"/>
    <dgm:cxn modelId="{7ECF8738-2122-41B7-BE8E-701FEBF40694}" type="presOf" srcId="{4B78FBA3-A2BC-A64B-B9E4-1C19321E1A36}" destId="{EC08147B-8E89-8540-A0CA-8321E88C6F09}" srcOrd="0" destOrd="0" presId="urn:microsoft.com/office/officeart/2005/8/layout/hProcess4"/>
    <dgm:cxn modelId="{0018363C-953C-9343-949D-15A6CD1C87CC}" srcId="{A5CFB4E8-E7A7-9B41-BC1F-2254FDC37F41}" destId="{4B78FBA3-A2BC-A64B-B9E4-1C19321E1A36}" srcOrd="0" destOrd="0" parTransId="{95A98671-DACB-9247-A652-52E9606FA9B0}" sibTransId="{5705A4F4-96FE-CA4C-9D6C-11F1F11E43CD}"/>
    <dgm:cxn modelId="{FA88A64B-F860-4954-81D0-C69345A6A406}" type="presOf" srcId="{1E790D2E-9811-4297-9899-99ED201C2268}" destId="{1E7EFBD0-7A36-4F8F-AF05-6EBE0B4D56C4}" srcOrd="0" destOrd="0" presId="urn:microsoft.com/office/officeart/2005/8/layout/hProcess4"/>
    <dgm:cxn modelId="{EBE2C04B-E62C-104C-9019-ABCD5C6F20B4}" type="presOf" srcId="{A5AE5786-6F91-FA4B-B5BB-BE05DABE2C1F}" destId="{1E7EFBD0-7A36-4F8F-AF05-6EBE0B4D56C4}" srcOrd="0" destOrd="1" presId="urn:microsoft.com/office/officeart/2005/8/layout/hProcess4"/>
    <dgm:cxn modelId="{11857C53-1B7B-0246-AE7E-3F9AD76BD21F}" type="presOf" srcId="{EF0A0108-9B1D-4447-A4BB-D9B3A88593A8}" destId="{1E7EFBD0-7A36-4F8F-AF05-6EBE0B4D56C4}" srcOrd="0" destOrd="3" presId="urn:microsoft.com/office/officeart/2005/8/layout/hProcess4"/>
    <dgm:cxn modelId="{EBB95E6B-01CD-4D33-B510-46FDC294965F}" srcId="{D94E6058-69C6-464E-BEFD-D3D14AFB995F}" destId="{1E790D2E-9811-4297-9899-99ED201C2268}" srcOrd="0" destOrd="0" parTransId="{6BCFE0F2-C855-4782-B2D3-FDC16BDA011D}" sibTransId="{530CDABE-D5D6-4FAB-89DC-F1DAB17A0F9D}"/>
    <dgm:cxn modelId="{578A397E-9A05-5C43-B88C-B7B6263ED239}" srcId="{D1AD8CC5-48EF-5948-AB69-DCC3FB2E7A45}" destId="{18246FF1-19DB-4743-A535-594D42167235}" srcOrd="0" destOrd="0" parTransId="{42E91847-D661-4946-B47D-9A5AE148EEB7}" sibTransId="{68BC270B-D200-5A4B-B1F6-4D9608DFB6F1}"/>
    <dgm:cxn modelId="{D5AD9C82-A734-4D72-B26B-57401E360F89}" type="presOf" srcId="{5FF4EA21-E12A-43C2-A054-4331E1B8EE2F}" destId="{456D7686-08D9-924F-AB21-B9BD897B5B49}" srcOrd="1" destOrd="0" presId="urn:microsoft.com/office/officeart/2005/8/layout/hProcess4"/>
    <dgm:cxn modelId="{C8A93986-A4D9-684F-BE6E-C4567DF59F0C}" type="presOf" srcId="{684F269D-9857-CE43-B9D1-BD770B0A0C7E}" destId="{1E7EFBD0-7A36-4F8F-AF05-6EBE0B4D56C4}" srcOrd="0" destOrd="2" presId="urn:microsoft.com/office/officeart/2005/8/layout/hProcess4"/>
    <dgm:cxn modelId="{4F38C786-E0AD-452F-9F87-A4EBE99CCB57}" srcId="{4B78FBA3-A2BC-A64B-B9E4-1C19321E1A36}" destId="{5FF4EA21-E12A-43C2-A054-4331E1B8EE2F}" srcOrd="0" destOrd="0" parTransId="{90911ED8-825E-4A73-9469-B8258F33C52A}" sibTransId="{5E0911E9-F24D-4E02-B13E-609ED73F3FDB}"/>
    <dgm:cxn modelId="{305A378E-7B67-8843-B30B-19EC0AF2F980}" type="presOf" srcId="{684F269D-9857-CE43-B9D1-BD770B0A0C7E}" destId="{05BC95D4-80F7-4B04-9D89-EE8E4BF9FAE1}" srcOrd="1" destOrd="2" presId="urn:microsoft.com/office/officeart/2005/8/layout/hProcess4"/>
    <dgm:cxn modelId="{09E22D91-75E2-45B4-8BC0-FBACF2C347E9}" type="presOf" srcId="{5705A4F4-96FE-CA4C-9D6C-11F1F11E43CD}" destId="{FA8FFBA7-C37E-1345-8DA2-CC504D3F0FD4}" srcOrd="0" destOrd="0" presId="urn:microsoft.com/office/officeart/2005/8/layout/hProcess4"/>
    <dgm:cxn modelId="{BA12D99B-8710-1E49-AAE6-EE817F39FC20}" srcId="{D94E6058-69C6-464E-BEFD-D3D14AFB995F}" destId="{A5AE5786-6F91-FA4B-B5BB-BE05DABE2C1F}" srcOrd="1" destOrd="0" parTransId="{A460D7F7-F5BF-6541-B545-BC7B01E5FEA6}" sibTransId="{ADD6C916-5E34-3F47-9684-6E1165156D36}"/>
    <dgm:cxn modelId="{C5E4369C-0DE8-4E9A-B278-576C2CD08E04}" type="presOf" srcId="{D94E6058-69C6-464E-BEFD-D3D14AFB995F}" destId="{E687E171-9A21-48CA-AECD-AA43740F64D3}" srcOrd="0" destOrd="0" presId="urn:microsoft.com/office/officeart/2005/8/layout/hProcess4"/>
    <dgm:cxn modelId="{30F647A2-279F-B941-87CB-B66D448EFE40}" type="presOf" srcId="{A5AE5786-6F91-FA4B-B5BB-BE05DABE2C1F}" destId="{05BC95D4-80F7-4B04-9D89-EE8E4BF9FAE1}" srcOrd="1" destOrd="1" presId="urn:microsoft.com/office/officeart/2005/8/layout/hProcess4"/>
    <dgm:cxn modelId="{F2E9C9AA-FDA8-4DA9-A3CA-633798445C42}" type="presOf" srcId="{1E790D2E-9811-4297-9899-99ED201C2268}" destId="{05BC95D4-80F7-4B04-9D89-EE8E4BF9FAE1}" srcOrd="1" destOrd="0" presId="urn:microsoft.com/office/officeart/2005/8/layout/hProcess4"/>
    <dgm:cxn modelId="{03AD53B1-9F90-E247-9B92-179EF6DB8D48}" type="presOf" srcId="{897669B0-AB8A-1A48-8C86-4A2325BC13FE}" destId="{F76B69E5-2D6B-4799-BFEA-90559F52748A}" srcOrd="1" destOrd="1" presId="urn:microsoft.com/office/officeart/2005/8/layout/hProcess4"/>
    <dgm:cxn modelId="{2CA06EB3-54C2-4170-A736-185186F1D713}" type="presOf" srcId="{18246FF1-19DB-4743-A535-594D42167235}" destId="{F76B69E5-2D6B-4799-BFEA-90559F52748A}" srcOrd="1" destOrd="0" presId="urn:microsoft.com/office/officeart/2005/8/layout/hProcess4"/>
    <dgm:cxn modelId="{96E6B1CA-E1B2-7D46-8AC1-F98CCF8497AF}" type="presOf" srcId="{897669B0-AB8A-1A48-8C86-4A2325BC13FE}" destId="{07FB77AC-3BDE-4FCF-8A0D-2CAC23CA7E9C}" srcOrd="0" destOrd="1" presId="urn:microsoft.com/office/officeart/2005/8/layout/hProcess4"/>
    <dgm:cxn modelId="{D70D26D9-64BF-C84F-A564-C76B7478D52D}" srcId="{A5CFB4E8-E7A7-9B41-BC1F-2254FDC37F41}" destId="{D94E6058-69C6-464E-BEFD-D3D14AFB995F}" srcOrd="1" destOrd="0" parTransId="{42ED5000-25B9-384B-AA67-9DD7F58B8798}" sibTransId="{A1BB124C-A9C2-8348-990B-13712ACFF120}"/>
    <dgm:cxn modelId="{50BFD5D9-EFDF-4E76-B215-E780EAE0F417}" type="presOf" srcId="{F461B9ED-F54C-4C77-9377-21C168D725C5}" destId="{456D7686-08D9-924F-AB21-B9BD897B5B49}" srcOrd="1" destOrd="1" presId="urn:microsoft.com/office/officeart/2005/8/layout/hProcess4"/>
    <dgm:cxn modelId="{740825E6-4F30-444A-816E-76FFFF43734F}" srcId="{D94E6058-69C6-464E-BEFD-D3D14AFB995F}" destId="{684F269D-9857-CE43-B9D1-BD770B0A0C7E}" srcOrd="2" destOrd="0" parTransId="{73C410F2-FE26-9C41-8C32-C06A76121846}" sibTransId="{232F620A-CAB5-C541-99D4-20A4BA992A86}"/>
    <dgm:cxn modelId="{9C3583F0-6157-47A6-B6D9-1A820375F700}" srcId="{4B78FBA3-A2BC-A64B-B9E4-1C19321E1A36}" destId="{F461B9ED-F54C-4C77-9377-21C168D725C5}" srcOrd="1" destOrd="0" parTransId="{76A4FD8A-2B78-4A03-98E1-83BCEAEAE91D}" sibTransId="{4C5EB08D-4B6E-465C-B4FD-1B846A6F7550}"/>
    <dgm:cxn modelId="{7755D4BC-2A0B-4C0D-B1ED-531B3727E8BB}" type="presParOf" srcId="{7173DE09-3397-D147-8340-5D12F82A14E4}" destId="{AB8FB6A2-2070-D74B-ADBC-1B94AFB7EA74}" srcOrd="0" destOrd="0" presId="urn:microsoft.com/office/officeart/2005/8/layout/hProcess4"/>
    <dgm:cxn modelId="{EDCC65C0-BF6C-4C8D-AEA1-5B304406EC02}" type="presParOf" srcId="{7173DE09-3397-D147-8340-5D12F82A14E4}" destId="{7FAD01D1-A461-844A-A424-6330647BA5B1}" srcOrd="1" destOrd="0" presId="urn:microsoft.com/office/officeart/2005/8/layout/hProcess4"/>
    <dgm:cxn modelId="{0591D291-ECBF-4587-B075-9D536E1F0928}" type="presParOf" srcId="{7173DE09-3397-D147-8340-5D12F82A14E4}" destId="{0668820F-5296-2A4F-892C-8C80C5203DA3}" srcOrd="2" destOrd="0" presId="urn:microsoft.com/office/officeart/2005/8/layout/hProcess4"/>
    <dgm:cxn modelId="{2C27CC64-F81E-4B4B-BBC3-1F73AAFF7989}" type="presParOf" srcId="{0668820F-5296-2A4F-892C-8C80C5203DA3}" destId="{4DB0A95F-60AB-3C4B-888C-C9E48553F058}" srcOrd="0" destOrd="0" presId="urn:microsoft.com/office/officeart/2005/8/layout/hProcess4"/>
    <dgm:cxn modelId="{0934259C-2B24-45F8-832B-33192EA737FE}" type="presParOf" srcId="{4DB0A95F-60AB-3C4B-888C-C9E48553F058}" destId="{523802F3-2AF5-874B-AE81-2ECCA529A170}" srcOrd="0" destOrd="0" presId="urn:microsoft.com/office/officeart/2005/8/layout/hProcess4"/>
    <dgm:cxn modelId="{73DB78D8-F85E-45F9-8ED0-3FB49C7D23CA}" type="presParOf" srcId="{4DB0A95F-60AB-3C4B-888C-C9E48553F058}" destId="{376B2DF8-76F3-8242-9AFF-0799AED8B966}" srcOrd="1" destOrd="0" presId="urn:microsoft.com/office/officeart/2005/8/layout/hProcess4"/>
    <dgm:cxn modelId="{D39CD037-CD59-421F-86C1-B9AF84C7D208}" type="presParOf" srcId="{4DB0A95F-60AB-3C4B-888C-C9E48553F058}" destId="{456D7686-08D9-924F-AB21-B9BD897B5B49}" srcOrd="2" destOrd="0" presId="urn:microsoft.com/office/officeart/2005/8/layout/hProcess4"/>
    <dgm:cxn modelId="{031A1B8F-23D3-47C1-B00C-4105DA1CD77B}" type="presParOf" srcId="{4DB0A95F-60AB-3C4B-888C-C9E48553F058}" destId="{EC08147B-8E89-8540-A0CA-8321E88C6F09}" srcOrd="3" destOrd="0" presId="urn:microsoft.com/office/officeart/2005/8/layout/hProcess4"/>
    <dgm:cxn modelId="{9A2E6F71-815F-4394-904E-2860110B8DAE}" type="presParOf" srcId="{4DB0A95F-60AB-3C4B-888C-C9E48553F058}" destId="{99D7C6F8-4025-024B-AB7E-49789B7A8436}" srcOrd="4" destOrd="0" presId="urn:microsoft.com/office/officeart/2005/8/layout/hProcess4"/>
    <dgm:cxn modelId="{0F21795B-B72B-4FC0-ADD2-15F8247033BB}" type="presParOf" srcId="{0668820F-5296-2A4F-892C-8C80C5203DA3}" destId="{FA8FFBA7-C37E-1345-8DA2-CC504D3F0FD4}" srcOrd="1" destOrd="0" presId="urn:microsoft.com/office/officeart/2005/8/layout/hProcess4"/>
    <dgm:cxn modelId="{348BA6E6-DD29-4479-883A-9E39FD2F3312}" type="presParOf" srcId="{0668820F-5296-2A4F-892C-8C80C5203DA3}" destId="{C8735E3A-82D8-4D52-8008-D889A28994F7}" srcOrd="2" destOrd="0" presId="urn:microsoft.com/office/officeart/2005/8/layout/hProcess4"/>
    <dgm:cxn modelId="{1A0598FB-3324-45AD-9A80-2FFF4A7326A3}" type="presParOf" srcId="{C8735E3A-82D8-4D52-8008-D889A28994F7}" destId="{7BCA4259-5DD4-4104-9552-8C39CB3EEBD8}" srcOrd="0" destOrd="0" presId="urn:microsoft.com/office/officeart/2005/8/layout/hProcess4"/>
    <dgm:cxn modelId="{F175FDDF-E73C-44CB-BB2B-F6196C3ABAB0}" type="presParOf" srcId="{C8735E3A-82D8-4D52-8008-D889A28994F7}" destId="{1E7EFBD0-7A36-4F8F-AF05-6EBE0B4D56C4}" srcOrd="1" destOrd="0" presId="urn:microsoft.com/office/officeart/2005/8/layout/hProcess4"/>
    <dgm:cxn modelId="{7086B145-35CE-4557-96D1-428F128B6F8A}" type="presParOf" srcId="{C8735E3A-82D8-4D52-8008-D889A28994F7}" destId="{05BC95D4-80F7-4B04-9D89-EE8E4BF9FAE1}" srcOrd="2" destOrd="0" presId="urn:microsoft.com/office/officeart/2005/8/layout/hProcess4"/>
    <dgm:cxn modelId="{56A5EC20-8EC4-48B4-B29A-233DA2EA5538}" type="presParOf" srcId="{C8735E3A-82D8-4D52-8008-D889A28994F7}" destId="{E687E171-9A21-48CA-AECD-AA43740F64D3}" srcOrd="3" destOrd="0" presId="urn:microsoft.com/office/officeart/2005/8/layout/hProcess4"/>
    <dgm:cxn modelId="{60929CDF-8A0E-47BF-B810-A6A236E5F371}" type="presParOf" srcId="{C8735E3A-82D8-4D52-8008-D889A28994F7}" destId="{D5EE67C4-C84D-4827-9984-8E35B2066FF7}" srcOrd="4" destOrd="0" presId="urn:microsoft.com/office/officeart/2005/8/layout/hProcess4"/>
    <dgm:cxn modelId="{E09AED72-6F31-4966-8CC7-B395076F5D67}" type="presParOf" srcId="{0668820F-5296-2A4F-892C-8C80C5203DA3}" destId="{32BB1975-FDA5-4C90-9C5E-975479ED4F54}" srcOrd="3" destOrd="0" presId="urn:microsoft.com/office/officeart/2005/8/layout/hProcess4"/>
    <dgm:cxn modelId="{90F0D910-CEC1-4058-9688-7E1F5BB356C1}" type="presParOf" srcId="{0668820F-5296-2A4F-892C-8C80C5203DA3}" destId="{B3D79C23-9B90-4801-A41C-562AC1241BD4}" srcOrd="4" destOrd="0" presId="urn:microsoft.com/office/officeart/2005/8/layout/hProcess4"/>
    <dgm:cxn modelId="{65DC4ECF-74FA-4571-AF31-D097098CB523}" type="presParOf" srcId="{B3D79C23-9B90-4801-A41C-562AC1241BD4}" destId="{3D8A51F1-ED7D-4D02-995E-FB646ECFE3D0}" srcOrd="0" destOrd="0" presId="urn:microsoft.com/office/officeart/2005/8/layout/hProcess4"/>
    <dgm:cxn modelId="{21FBFC43-835B-4F70-A8C9-C05D11FFFC4D}" type="presParOf" srcId="{B3D79C23-9B90-4801-A41C-562AC1241BD4}" destId="{07FB77AC-3BDE-4FCF-8A0D-2CAC23CA7E9C}" srcOrd="1" destOrd="0" presId="urn:microsoft.com/office/officeart/2005/8/layout/hProcess4"/>
    <dgm:cxn modelId="{1EE438C8-4C5C-42FB-A63B-58868B980F01}" type="presParOf" srcId="{B3D79C23-9B90-4801-A41C-562AC1241BD4}" destId="{F76B69E5-2D6B-4799-BFEA-90559F52748A}" srcOrd="2" destOrd="0" presId="urn:microsoft.com/office/officeart/2005/8/layout/hProcess4"/>
    <dgm:cxn modelId="{426D7C22-4662-4B31-8883-0E2552A10BCA}" type="presParOf" srcId="{B3D79C23-9B90-4801-A41C-562AC1241BD4}" destId="{D8CB7F1B-5697-4F97-B780-D08E1A82CDED}" srcOrd="3" destOrd="0" presId="urn:microsoft.com/office/officeart/2005/8/layout/hProcess4"/>
    <dgm:cxn modelId="{15C84A1A-B1FC-4011-A3C8-C217968AE56A}" type="presParOf" srcId="{B3D79C23-9B90-4801-A41C-562AC1241BD4}" destId="{8685176A-1522-449C-A0C8-2977E35ABA0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64A18-B154-BD4F-AB5A-E8DF0EA46707}"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5284BA89-337D-7E4F-AEA6-441BB3DD3DAF}">
      <dgm:prSet phldrT="[Text]" custT="1"/>
      <dgm:spPr/>
      <dgm:t>
        <a:bodyPr/>
        <a:lstStyle/>
        <a:p>
          <a:pPr>
            <a:lnSpc>
              <a:spcPct val="100000"/>
            </a:lnSpc>
            <a:defRPr b="1"/>
          </a:pPr>
          <a:r>
            <a:rPr lang="en-KR" sz="2400" b="1"/>
            <a:t>User-Centered</a:t>
          </a:r>
          <a:endParaRPr lang="en-US" sz="2400"/>
        </a:p>
      </dgm:t>
    </dgm:pt>
    <dgm:pt modelId="{F726C418-E12A-2E4D-8CFF-B19B478456F1}" type="parTrans" cxnId="{9E0CF7E5-361D-3F4B-9079-70A2C4BD8A59}">
      <dgm:prSet/>
      <dgm:spPr/>
      <dgm:t>
        <a:bodyPr/>
        <a:lstStyle/>
        <a:p>
          <a:endParaRPr lang="en-US" sz="2400"/>
        </a:p>
      </dgm:t>
    </dgm:pt>
    <dgm:pt modelId="{87DF7018-D159-A640-9E1C-5910BFAA9CF9}" type="sibTrans" cxnId="{9E0CF7E5-361D-3F4B-9079-70A2C4BD8A59}">
      <dgm:prSet/>
      <dgm:spPr/>
      <dgm:t>
        <a:bodyPr/>
        <a:lstStyle/>
        <a:p>
          <a:endParaRPr lang="en-US" sz="2400"/>
        </a:p>
      </dgm:t>
    </dgm:pt>
    <dgm:pt modelId="{5CA7BEA5-1D2F-C64F-85A3-A00707883B6C}">
      <dgm:prSet phldrT="[Text]" custT="1"/>
      <dgm:spPr/>
      <dgm:t>
        <a:bodyPr/>
        <a:lstStyle/>
        <a:p>
          <a:pPr>
            <a:lnSpc>
              <a:spcPct val="100000"/>
            </a:lnSpc>
          </a:pPr>
          <a:r>
            <a:rPr lang="en-US" sz="2400"/>
            <a:t>Focus on user </a:t>
          </a:r>
          <a:r>
            <a:rPr lang="en-US" sz="2400">
              <a:latin typeface="Aptos Display" panose="02110004020202020204"/>
            </a:rPr>
            <a:t>priorities</a:t>
          </a:r>
          <a:endParaRPr lang="en-US" sz="2400"/>
        </a:p>
      </dgm:t>
    </dgm:pt>
    <dgm:pt modelId="{6C6D9C79-04C6-0543-A0B7-970EEBDE4A02}" type="parTrans" cxnId="{96A7584E-D109-9C44-B640-84F4299AC5B8}">
      <dgm:prSet/>
      <dgm:spPr/>
      <dgm:t>
        <a:bodyPr/>
        <a:lstStyle/>
        <a:p>
          <a:endParaRPr lang="en-US" sz="2400"/>
        </a:p>
      </dgm:t>
    </dgm:pt>
    <dgm:pt modelId="{8772C9E4-D0E8-D54C-989D-92700C31B576}" type="sibTrans" cxnId="{96A7584E-D109-9C44-B640-84F4299AC5B8}">
      <dgm:prSet/>
      <dgm:spPr/>
      <dgm:t>
        <a:bodyPr/>
        <a:lstStyle/>
        <a:p>
          <a:endParaRPr lang="en-US" sz="2400"/>
        </a:p>
      </dgm:t>
    </dgm:pt>
    <dgm:pt modelId="{4F1D05DE-43CB-454C-AF49-A53840EE76CB}">
      <dgm:prSet phldrT="[Text]" custT="1"/>
      <dgm:spPr/>
      <dgm:t>
        <a:bodyPr/>
        <a:lstStyle/>
        <a:p>
          <a:pPr>
            <a:lnSpc>
              <a:spcPct val="100000"/>
            </a:lnSpc>
            <a:defRPr b="1"/>
          </a:pPr>
          <a:r>
            <a:rPr lang="en-US" sz="2400" b="1"/>
            <a:t>Evidence-Based</a:t>
          </a:r>
        </a:p>
      </dgm:t>
    </dgm:pt>
    <dgm:pt modelId="{10793977-DE1D-674D-8AC6-A1F6F9D468EB}" type="parTrans" cxnId="{8B7399D0-65DA-E441-B3F4-A6D31DC459ED}">
      <dgm:prSet/>
      <dgm:spPr/>
      <dgm:t>
        <a:bodyPr/>
        <a:lstStyle/>
        <a:p>
          <a:endParaRPr lang="en-US" sz="2400"/>
        </a:p>
      </dgm:t>
    </dgm:pt>
    <dgm:pt modelId="{717A2A69-722A-DD4E-B021-764BDD2CF129}" type="sibTrans" cxnId="{8B7399D0-65DA-E441-B3F4-A6D31DC459ED}">
      <dgm:prSet/>
      <dgm:spPr/>
      <dgm:t>
        <a:bodyPr/>
        <a:lstStyle/>
        <a:p>
          <a:endParaRPr lang="en-US" sz="2400"/>
        </a:p>
      </dgm:t>
    </dgm:pt>
    <dgm:pt modelId="{82E95DC0-E094-5A44-99D9-DF066906D891}">
      <dgm:prSet phldrT="[Text]" custT="1"/>
      <dgm:spPr/>
      <dgm:t>
        <a:bodyPr/>
        <a:lstStyle/>
        <a:p>
          <a:pPr rtl="0">
            <a:lnSpc>
              <a:spcPct val="100000"/>
            </a:lnSpc>
          </a:pPr>
          <a:r>
            <a:rPr lang="en-US" sz="2400">
              <a:latin typeface="Aptos Display" panose="02110004020202020204"/>
            </a:rPr>
            <a:t>Based on data</a:t>
          </a:r>
          <a:r>
            <a:rPr lang="en-US" sz="2400"/>
            <a:t> and results</a:t>
          </a:r>
        </a:p>
      </dgm:t>
    </dgm:pt>
    <dgm:pt modelId="{3B42E440-61E1-8A45-AE43-60C5C3DB59B0}" type="parTrans" cxnId="{172927CE-E56A-1241-A878-A4219BF64B5D}">
      <dgm:prSet/>
      <dgm:spPr/>
      <dgm:t>
        <a:bodyPr/>
        <a:lstStyle/>
        <a:p>
          <a:endParaRPr lang="en-US" sz="2400"/>
        </a:p>
      </dgm:t>
    </dgm:pt>
    <dgm:pt modelId="{031A6709-1D0E-AE42-B65F-F126BACACB0D}" type="sibTrans" cxnId="{172927CE-E56A-1241-A878-A4219BF64B5D}">
      <dgm:prSet/>
      <dgm:spPr/>
      <dgm:t>
        <a:bodyPr/>
        <a:lstStyle/>
        <a:p>
          <a:endParaRPr lang="en-US" sz="2400"/>
        </a:p>
      </dgm:t>
    </dgm:pt>
    <dgm:pt modelId="{11BA6D92-5822-BE46-9C6C-FFE3C50C7E93}">
      <dgm:prSet phldrT="[Text]" custT="1"/>
      <dgm:spPr/>
      <dgm:t>
        <a:bodyPr/>
        <a:lstStyle/>
        <a:p>
          <a:pPr>
            <a:lnSpc>
              <a:spcPct val="100000"/>
            </a:lnSpc>
            <a:defRPr b="1"/>
          </a:pPr>
          <a:r>
            <a:rPr lang="en-KR" sz="2400" b="1"/>
            <a:t>Iterative &amp; Collaborative</a:t>
          </a:r>
          <a:endParaRPr lang="en-US" sz="2400"/>
        </a:p>
      </dgm:t>
    </dgm:pt>
    <dgm:pt modelId="{17C59AC2-AC6D-AD4F-9E29-EF68A3BC7937}" type="parTrans" cxnId="{8DBE02D6-55FF-964E-B800-C8797B85B9F3}">
      <dgm:prSet/>
      <dgm:spPr/>
      <dgm:t>
        <a:bodyPr/>
        <a:lstStyle/>
        <a:p>
          <a:endParaRPr lang="en-US" sz="2400"/>
        </a:p>
      </dgm:t>
    </dgm:pt>
    <dgm:pt modelId="{A595EB47-DA88-A14A-B38E-3E446003E6B5}" type="sibTrans" cxnId="{8DBE02D6-55FF-964E-B800-C8797B85B9F3}">
      <dgm:prSet/>
      <dgm:spPr/>
      <dgm:t>
        <a:bodyPr/>
        <a:lstStyle/>
        <a:p>
          <a:endParaRPr lang="en-US" sz="2400"/>
        </a:p>
      </dgm:t>
    </dgm:pt>
    <dgm:pt modelId="{0C527ED1-603E-4945-B8CA-E32A6450C349}">
      <dgm:prSet phldrT="[Text]" custT="1"/>
      <dgm:spPr/>
      <dgm:t>
        <a:bodyPr/>
        <a:lstStyle/>
        <a:p>
          <a:pPr>
            <a:lnSpc>
              <a:spcPct val="100000"/>
            </a:lnSpc>
          </a:pPr>
          <a:r>
            <a:rPr lang="en-KR" sz="2400"/>
            <a:t>Ongoing improvement</a:t>
          </a:r>
          <a:endParaRPr lang="en-US" sz="2400"/>
        </a:p>
      </dgm:t>
    </dgm:pt>
    <dgm:pt modelId="{F7618585-FC30-8246-A096-89BCA4ADBDD2}" type="parTrans" cxnId="{4C071FE8-A904-1944-9D7B-7D00FA24E244}">
      <dgm:prSet/>
      <dgm:spPr/>
      <dgm:t>
        <a:bodyPr/>
        <a:lstStyle/>
        <a:p>
          <a:endParaRPr lang="en-US" sz="2400"/>
        </a:p>
      </dgm:t>
    </dgm:pt>
    <dgm:pt modelId="{9ECFB000-60AA-2F4B-9581-63E3B7010189}" type="sibTrans" cxnId="{4C071FE8-A904-1944-9D7B-7D00FA24E244}">
      <dgm:prSet/>
      <dgm:spPr/>
      <dgm:t>
        <a:bodyPr/>
        <a:lstStyle/>
        <a:p>
          <a:endParaRPr lang="en-US" sz="2400"/>
        </a:p>
      </dgm:t>
    </dgm:pt>
    <dgm:pt modelId="{E6726D72-B3DB-3342-85E7-B6D3720A8F45}">
      <dgm:prSet custT="1"/>
      <dgm:spPr/>
      <dgm:t>
        <a:bodyPr/>
        <a:lstStyle/>
        <a:p>
          <a:pPr>
            <a:lnSpc>
              <a:spcPct val="100000"/>
            </a:lnSpc>
            <a:defRPr b="1"/>
          </a:pPr>
          <a:r>
            <a:rPr lang="en-US" sz="2400" b="1"/>
            <a:t>Systemic Impact</a:t>
          </a:r>
        </a:p>
      </dgm:t>
    </dgm:pt>
    <dgm:pt modelId="{89E6BCAF-EC22-9A46-9BE1-93D77BC5C35C}" type="parTrans" cxnId="{C9971A9E-0B65-AC46-9A74-111B9BF00315}">
      <dgm:prSet/>
      <dgm:spPr/>
      <dgm:t>
        <a:bodyPr/>
        <a:lstStyle/>
        <a:p>
          <a:endParaRPr lang="en-US" sz="2400"/>
        </a:p>
      </dgm:t>
    </dgm:pt>
    <dgm:pt modelId="{527D60C3-2193-184A-AA3C-823962463764}" type="sibTrans" cxnId="{C9971A9E-0B65-AC46-9A74-111B9BF00315}">
      <dgm:prSet/>
      <dgm:spPr/>
      <dgm:t>
        <a:bodyPr/>
        <a:lstStyle/>
        <a:p>
          <a:endParaRPr lang="en-US" sz="2400"/>
        </a:p>
      </dgm:t>
    </dgm:pt>
    <dgm:pt modelId="{1BFDD410-3D99-BD4C-9437-A0BE3529A7AB}">
      <dgm:prSet custT="1"/>
      <dgm:spPr/>
      <dgm:t>
        <a:bodyPr/>
        <a:lstStyle/>
        <a:p>
          <a:pPr rtl="0">
            <a:lnSpc>
              <a:spcPct val="100000"/>
            </a:lnSpc>
          </a:pPr>
          <a:r>
            <a:rPr lang="en-US" sz="2400"/>
            <a:t>Create </a:t>
          </a:r>
          <a:r>
            <a:rPr lang="en-US" sz="2400">
              <a:latin typeface="Aptos Display" panose="02110004020202020204"/>
            </a:rPr>
            <a:t>long-lasting change</a:t>
          </a:r>
          <a:endParaRPr lang="en-US" sz="2400"/>
        </a:p>
      </dgm:t>
    </dgm:pt>
    <dgm:pt modelId="{203842C5-2DEC-7D44-A10A-41F9D71F8621}" type="parTrans" cxnId="{47DB3EB2-D359-C140-81DB-91B5E08BE35D}">
      <dgm:prSet/>
      <dgm:spPr/>
      <dgm:t>
        <a:bodyPr/>
        <a:lstStyle/>
        <a:p>
          <a:endParaRPr lang="en-US" sz="2400"/>
        </a:p>
      </dgm:t>
    </dgm:pt>
    <dgm:pt modelId="{69793823-15EE-184D-BAA8-6A8B95F9FF6B}" type="sibTrans" cxnId="{47DB3EB2-D359-C140-81DB-91B5E08BE35D}">
      <dgm:prSet/>
      <dgm:spPr/>
      <dgm:t>
        <a:bodyPr/>
        <a:lstStyle/>
        <a:p>
          <a:endParaRPr lang="en-US" sz="2400"/>
        </a:p>
      </dgm:t>
    </dgm:pt>
    <dgm:pt modelId="{297AB692-9213-48DA-9A44-2D4337A33C99}" type="pres">
      <dgm:prSet presAssocID="{21A64A18-B154-BD4F-AB5A-E8DF0EA46707}" presName="root" presStyleCnt="0">
        <dgm:presLayoutVars>
          <dgm:dir/>
          <dgm:resizeHandles val="exact"/>
        </dgm:presLayoutVars>
      </dgm:prSet>
      <dgm:spPr/>
    </dgm:pt>
    <dgm:pt modelId="{02D9A340-3A04-404D-9710-F1A503C4E2FF}" type="pres">
      <dgm:prSet presAssocID="{5284BA89-337D-7E4F-AEA6-441BB3DD3DAF}" presName="compNode" presStyleCnt="0"/>
      <dgm:spPr/>
    </dgm:pt>
    <dgm:pt modelId="{78B25CF1-8633-4569-8BD1-08D970A3DB03}" type="pres">
      <dgm:prSet presAssocID="{5284BA89-337D-7E4F-AEA6-441BB3DD3D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A385BF-5F58-4268-805F-5570F80A562D}" type="pres">
      <dgm:prSet presAssocID="{5284BA89-337D-7E4F-AEA6-441BB3DD3DAF}" presName="iconSpace" presStyleCnt="0"/>
      <dgm:spPr/>
    </dgm:pt>
    <dgm:pt modelId="{44821AD5-7D17-4601-B344-C5EDD8083137}" type="pres">
      <dgm:prSet presAssocID="{5284BA89-337D-7E4F-AEA6-441BB3DD3DAF}" presName="parTx" presStyleLbl="revTx" presStyleIdx="0" presStyleCnt="8">
        <dgm:presLayoutVars>
          <dgm:chMax val="0"/>
          <dgm:chPref val="0"/>
        </dgm:presLayoutVars>
      </dgm:prSet>
      <dgm:spPr/>
    </dgm:pt>
    <dgm:pt modelId="{B6B4299E-7447-45AB-BE61-940E009960FB}" type="pres">
      <dgm:prSet presAssocID="{5284BA89-337D-7E4F-AEA6-441BB3DD3DAF}" presName="txSpace" presStyleCnt="0"/>
      <dgm:spPr/>
    </dgm:pt>
    <dgm:pt modelId="{4CCE97DC-85FA-4DA9-BED0-A5B80065F9CB}" type="pres">
      <dgm:prSet presAssocID="{5284BA89-337D-7E4F-AEA6-441BB3DD3DAF}" presName="desTx" presStyleLbl="revTx" presStyleIdx="1" presStyleCnt="8">
        <dgm:presLayoutVars/>
      </dgm:prSet>
      <dgm:spPr/>
    </dgm:pt>
    <dgm:pt modelId="{8F89219E-3614-47F5-82E9-7A0FB630F5E4}" type="pres">
      <dgm:prSet presAssocID="{87DF7018-D159-A640-9E1C-5910BFAA9CF9}" presName="sibTrans" presStyleCnt="0"/>
      <dgm:spPr/>
    </dgm:pt>
    <dgm:pt modelId="{73D0CEEE-E40C-485A-B127-9AFA871F170C}" type="pres">
      <dgm:prSet presAssocID="{4F1D05DE-43CB-454C-AF49-A53840EE76CB}" presName="compNode" presStyleCnt="0"/>
      <dgm:spPr/>
    </dgm:pt>
    <dgm:pt modelId="{9C6D1D5D-B04F-468E-A75B-EBAD5694B29C}" type="pres">
      <dgm:prSet presAssocID="{4F1D05DE-43CB-454C-AF49-A53840EE76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3A0A62-2829-4E89-BCCC-5BABC04EE853}" type="pres">
      <dgm:prSet presAssocID="{4F1D05DE-43CB-454C-AF49-A53840EE76CB}" presName="iconSpace" presStyleCnt="0"/>
      <dgm:spPr/>
    </dgm:pt>
    <dgm:pt modelId="{91B4314B-0118-4644-9D8C-60732A9E5953}" type="pres">
      <dgm:prSet presAssocID="{4F1D05DE-43CB-454C-AF49-A53840EE76CB}" presName="parTx" presStyleLbl="revTx" presStyleIdx="2" presStyleCnt="8">
        <dgm:presLayoutVars>
          <dgm:chMax val="0"/>
          <dgm:chPref val="0"/>
        </dgm:presLayoutVars>
      </dgm:prSet>
      <dgm:spPr/>
    </dgm:pt>
    <dgm:pt modelId="{6A974DA1-34AC-46BF-8CEB-29108C130452}" type="pres">
      <dgm:prSet presAssocID="{4F1D05DE-43CB-454C-AF49-A53840EE76CB}" presName="txSpace" presStyleCnt="0"/>
      <dgm:spPr/>
    </dgm:pt>
    <dgm:pt modelId="{37DD464A-3BFE-4124-8556-C9BA1F400FA4}" type="pres">
      <dgm:prSet presAssocID="{4F1D05DE-43CB-454C-AF49-A53840EE76CB}" presName="desTx" presStyleLbl="revTx" presStyleIdx="3" presStyleCnt="8">
        <dgm:presLayoutVars/>
      </dgm:prSet>
      <dgm:spPr/>
    </dgm:pt>
    <dgm:pt modelId="{552AFA49-FAED-43B5-8EB2-8CB609C337DE}" type="pres">
      <dgm:prSet presAssocID="{717A2A69-722A-DD4E-B021-764BDD2CF129}" presName="sibTrans" presStyleCnt="0"/>
      <dgm:spPr/>
    </dgm:pt>
    <dgm:pt modelId="{96DCC3CB-992F-4538-A07E-70F1B007388E}" type="pres">
      <dgm:prSet presAssocID="{11BA6D92-5822-BE46-9C6C-FFE3C50C7E93}" presName="compNode" presStyleCnt="0"/>
      <dgm:spPr/>
    </dgm:pt>
    <dgm:pt modelId="{69CAE036-2004-46F2-97FB-7AF02AB764A1}" type="pres">
      <dgm:prSet presAssocID="{11BA6D92-5822-BE46-9C6C-FFE3C50C7E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1527AA8-524D-4CF5-B82F-AC1EAE5DCDF3}" type="pres">
      <dgm:prSet presAssocID="{11BA6D92-5822-BE46-9C6C-FFE3C50C7E93}" presName="iconSpace" presStyleCnt="0"/>
      <dgm:spPr/>
    </dgm:pt>
    <dgm:pt modelId="{7F268FBA-AC48-4A05-9420-31156EDFF9F9}" type="pres">
      <dgm:prSet presAssocID="{11BA6D92-5822-BE46-9C6C-FFE3C50C7E93}" presName="parTx" presStyleLbl="revTx" presStyleIdx="4" presStyleCnt="8">
        <dgm:presLayoutVars>
          <dgm:chMax val="0"/>
          <dgm:chPref val="0"/>
        </dgm:presLayoutVars>
      </dgm:prSet>
      <dgm:spPr/>
    </dgm:pt>
    <dgm:pt modelId="{157980DD-E189-4F64-B3E8-C87C18728E52}" type="pres">
      <dgm:prSet presAssocID="{11BA6D92-5822-BE46-9C6C-FFE3C50C7E93}" presName="txSpace" presStyleCnt="0"/>
      <dgm:spPr/>
    </dgm:pt>
    <dgm:pt modelId="{A4E7BE78-F58B-4B78-9703-D37838EBA64D}" type="pres">
      <dgm:prSet presAssocID="{11BA6D92-5822-BE46-9C6C-FFE3C50C7E93}" presName="desTx" presStyleLbl="revTx" presStyleIdx="5" presStyleCnt="8">
        <dgm:presLayoutVars/>
      </dgm:prSet>
      <dgm:spPr/>
    </dgm:pt>
    <dgm:pt modelId="{2D915E11-5033-4526-B9DC-F98C0105E8EE}" type="pres">
      <dgm:prSet presAssocID="{A595EB47-DA88-A14A-B38E-3E446003E6B5}" presName="sibTrans" presStyleCnt="0"/>
      <dgm:spPr/>
    </dgm:pt>
    <dgm:pt modelId="{4DE3A1AC-26DE-49BF-948A-5B62F00D95FE}" type="pres">
      <dgm:prSet presAssocID="{E6726D72-B3DB-3342-85E7-B6D3720A8F45}" presName="compNode" presStyleCnt="0"/>
      <dgm:spPr/>
    </dgm:pt>
    <dgm:pt modelId="{AD4B5B56-42E9-438F-B5F3-7E31E0CE2C00}" type="pres">
      <dgm:prSet presAssocID="{E6726D72-B3DB-3342-85E7-B6D3720A8F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4634290-9A38-4A7E-B2BA-14AE163BA7B8}" type="pres">
      <dgm:prSet presAssocID="{E6726D72-B3DB-3342-85E7-B6D3720A8F45}" presName="iconSpace" presStyleCnt="0"/>
      <dgm:spPr/>
    </dgm:pt>
    <dgm:pt modelId="{DA35DB22-324E-4308-84CE-B4A0642CA3AD}" type="pres">
      <dgm:prSet presAssocID="{E6726D72-B3DB-3342-85E7-B6D3720A8F45}" presName="parTx" presStyleLbl="revTx" presStyleIdx="6" presStyleCnt="8">
        <dgm:presLayoutVars>
          <dgm:chMax val="0"/>
          <dgm:chPref val="0"/>
        </dgm:presLayoutVars>
      </dgm:prSet>
      <dgm:spPr/>
    </dgm:pt>
    <dgm:pt modelId="{412AAC24-026E-40E1-921A-C3707BD4EDB0}" type="pres">
      <dgm:prSet presAssocID="{E6726D72-B3DB-3342-85E7-B6D3720A8F45}" presName="txSpace" presStyleCnt="0"/>
      <dgm:spPr/>
    </dgm:pt>
    <dgm:pt modelId="{226795A1-F2CA-4EC7-AC1B-A00591F76ED8}" type="pres">
      <dgm:prSet presAssocID="{E6726D72-B3DB-3342-85E7-B6D3720A8F45}" presName="desTx" presStyleLbl="revTx" presStyleIdx="7" presStyleCnt="8">
        <dgm:presLayoutVars/>
      </dgm:prSet>
      <dgm:spPr/>
    </dgm:pt>
  </dgm:ptLst>
  <dgm:cxnLst>
    <dgm:cxn modelId="{554DBD30-4F75-A74A-BF6D-F6BD55223795}" type="presOf" srcId="{0C527ED1-603E-4945-B8CA-E32A6450C349}" destId="{A4E7BE78-F58B-4B78-9703-D37838EBA64D}" srcOrd="0" destOrd="0" presId="urn:microsoft.com/office/officeart/2018/2/layout/IconLabelDescriptionList"/>
    <dgm:cxn modelId="{96A7584E-D109-9C44-B640-84F4299AC5B8}" srcId="{5284BA89-337D-7E4F-AEA6-441BB3DD3DAF}" destId="{5CA7BEA5-1D2F-C64F-85A3-A00707883B6C}" srcOrd="0" destOrd="0" parTransId="{6C6D9C79-04C6-0543-A0B7-970EEBDE4A02}" sibTransId="{8772C9E4-D0E8-D54C-989D-92700C31B576}"/>
    <dgm:cxn modelId="{88F22B51-13CB-6042-9857-A2AE04FC8BEB}" type="presOf" srcId="{21A64A18-B154-BD4F-AB5A-E8DF0EA46707}" destId="{297AB692-9213-48DA-9A44-2D4337A33C99}" srcOrd="0" destOrd="0" presId="urn:microsoft.com/office/officeart/2018/2/layout/IconLabelDescriptionList"/>
    <dgm:cxn modelId="{552D6B70-2568-7C40-A725-61BE72A68DD5}" type="presOf" srcId="{5CA7BEA5-1D2F-C64F-85A3-A00707883B6C}" destId="{4CCE97DC-85FA-4DA9-BED0-A5B80065F9CB}" srcOrd="0" destOrd="0" presId="urn:microsoft.com/office/officeart/2018/2/layout/IconLabelDescriptionList"/>
    <dgm:cxn modelId="{73F56887-AA7B-FC46-8A69-E6576D100F97}" type="presOf" srcId="{E6726D72-B3DB-3342-85E7-B6D3720A8F45}" destId="{DA35DB22-324E-4308-84CE-B4A0642CA3AD}" srcOrd="0" destOrd="0" presId="urn:microsoft.com/office/officeart/2018/2/layout/IconLabelDescriptionList"/>
    <dgm:cxn modelId="{FEA1E18A-B0A0-C048-AB73-5E9BD0FA043A}" type="presOf" srcId="{11BA6D92-5822-BE46-9C6C-FFE3C50C7E93}" destId="{7F268FBA-AC48-4A05-9420-31156EDFF9F9}" srcOrd="0" destOrd="0" presId="urn:microsoft.com/office/officeart/2018/2/layout/IconLabelDescriptionList"/>
    <dgm:cxn modelId="{C9971A9E-0B65-AC46-9A74-111B9BF00315}" srcId="{21A64A18-B154-BD4F-AB5A-E8DF0EA46707}" destId="{E6726D72-B3DB-3342-85E7-B6D3720A8F45}" srcOrd="3" destOrd="0" parTransId="{89E6BCAF-EC22-9A46-9BE1-93D77BC5C35C}" sibTransId="{527D60C3-2193-184A-AA3C-823962463764}"/>
    <dgm:cxn modelId="{54C97FA2-97DD-4445-8D98-2F718C147E36}" type="presOf" srcId="{82E95DC0-E094-5A44-99D9-DF066906D891}" destId="{37DD464A-3BFE-4124-8556-C9BA1F400FA4}" srcOrd="0" destOrd="0" presId="urn:microsoft.com/office/officeart/2018/2/layout/IconLabelDescriptionList"/>
    <dgm:cxn modelId="{47DB3EB2-D359-C140-81DB-91B5E08BE35D}" srcId="{E6726D72-B3DB-3342-85E7-B6D3720A8F45}" destId="{1BFDD410-3D99-BD4C-9437-A0BE3529A7AB}" srcOrd="0" destOrd="0" parTransId="{203842C5-2DEC-7D44-A10A-41F9D71F8621}" sibTransId="{69793823-15EE-184D-BAA8-6A8B95F9FF6B}"/>
    <dgm:cxn modelId="{CFE0A9B3-AB70-A14D-A252-C89C7A180F84}" type="presOf" srcId="{4F1D05DE-43CB-454C-AF49-A53840EE76CB}" destId="{91B4314B-0118-4644-9D8C-60732A9E5953}" srcOrd="0" destOrd="0" presId="urn:microsoft.com/office/officeart/2018/2/layout/IconLabelDescriptionList"/>
    <dgm:cxn modelId="{5A333FBC-32F6-6746-ABC0-510B2E1FE48A}" type="presOf" srcId="{1BFDD410-3D99-BD4C-9437-A0BE3529A7AB}" destId="{226795A1-F2CA-4EC7-AC1B-A00591F76ED8}" srcOrd="0" destOrd="0" presId="urn:microsoft.com/office/officeart/2018/2/layout/IconLabelDescriptionList"/>
    <dgm:cxn modelId="{172927CE-E56A-1241-A878-A4219BF64B5D}" srcId="{4F1D05DE-43CB-454C-AF49-A53840EE76CB}" destId="{82E95DC0-E094-5A44-99D9-DF066906D891}" srcOrd="0" destOrd="0" parTransId="{3B42E440-61E1-8A45-AE43-60C5C3DB59B0}" sibTransId="{031A6709-1D0E-AE42-B65F-F126BACACB0D}"/>
    <dgm:cxn modelId="{8B7399D0-65DA-E441-B3F4-A6D31DC459ED}" srcId="{21A64A18-B154-BD4F-AB5A-E8DF0EA46707}" destId="{4F1D05DE-43CB-454C-AF49-A53840EE76CB}" srcOrd="1" destOrd="0" parTransId="{10793977-DE1D-674D-8AC6-A1F6F9D468EB}" sibTransId="{717A2A69-722A-DD4E-B021-764BDD2CF129}"/>
    <dgm:cxn modelId="{3C76D2D2-700D-0F4B-9BC6-82209F1712AA}" type="presOf" srcId="{5284BA89-337D-7E4F-AEA6-441BB3DD3DAF}" destId="{44821AD5-7D17-4601-B344-C5EDD8083137}" srcOrd="0" destOrd="0" presId="urn:microsoft.com/office/officeart/2018/2/layout/IconLabelDescriptionList"/>
    <dgm:cxn modelId="{8DBE02D6-55FF-964E-B800-C8797B85B9F3}" srcId="{21A64A18-B154-BD4F-AB5A-E8DF0EA46707}" destId="{11BA6D92-5822-BE46-9C6C-FFE3C50C7E93}" srcOrd="2" destOrd="0" parTransId="{17C59AC2-AC6D-AD4F-9E29-EF68A3BC7937}" sibTransId="{A595EB47-DA88-A14A-B38E-3E446003E6B5}"/>
    <dgm:cxn modelId="{9E0CF7E5-361D-3F4B-9079-70A2C4BD8A59}" srcId="{21A64A18-B154-BD4F-AB5A-E8DF0EA46707}" destId="{5284BA89-337D-7E4F-AEA6-441BB3DD3DAF}" srcOrd="0" destOrd="0" parTransId="{F726C418-E12A-2E4D-8CFF-B19B478456F1}" sibTransId="{87DF7018-D159-A640-9E1C-5910BFAA9CF9}"/>
    <dgm:cxn modelId="{4C071FE8-A904-1944-9D7B-7D00FA24E244}" srcId="{11BA6D92-5822-BE46-9C6C-FFE3C50C7E93}" destId="{0C527ED1-603E-4945-B8CA-E32A6450C349}" srcOrd="0" destOrd="0" parTransId="{F7618585-FC30-8246-A096-89BCA4ADBDD2}" sibTransId="{9ECFB000-60AA-2F4B-9581-63E3B7010189}"/>
    <dgm:cxn modelId="{D50677CD-764C-3847-8A06-C4BC0F863025}" type="presParOf" srcId="{297AB692-9213-48DA-9A44-2D4337A33C99}" destId="{02D9A340-3A04-404D-9710-F1A503C4E2FF}" srcOrd="0" destOrd="0" presId="urn:microsoft.com/office/officeart/2018/2/layout/IconLabelDescriptionList"/>
    <dgm:cxn modelId="{3BD56688-3613-A243-B908-FFF558E77F45}" type="presParOf" srcId="{02D9A340-3A04-404D-9710-F1A503C4E2FF}" destId="{78B25CF1-8633-4569-8BD1-08D970A3DB03}" srcOrd="0" destOrd="0" presId="urn:microsoft.com/office/officeart/2018/2/layout/IconLabelDescriptionList"/>
    <dgm:cxn modelId="{C0E1BB6A-AC5A-8D47-89F8-34463FA9FF03}" type="presParOf" srcId="{02D9A340-3A04-404D-9710-F1A503C4E2FF}" destId="{76A385BF-5F58-4268-805F-5570F80A562D}" srcOrd="1" destOrd="0" presId="urn:microsoft.com/office/officeart/2018/2/layout/IconLabelDescriptionList"/>
    <dgm:cxn modelId="{6D0C7C0F-C0C2-0E47-BCC9-3F0D51966386}" type="presParOf" srcId="{02D9A340-3A04-404D-9710-F1A503C4E2FF}" destId="{44821AD5-7D17-4601-B344-C5EDD8083137}" srcOrd="2" destOrd="0" presId="urn:microsoft.com/office/officeart/2018/2/layout/IconLabelDescriptionList"/>
    <dgm:cxn modelId="{6932E6A6-67B2-CF48-A391-6898968D838D}" type="presParOf" srcId="{02D9A340-3A04-404D-9710-F1A503C4E2FF}" destId="{B6B4299E-7447-45AB-BE61-940E009960FB}" srcOrd="3" destOrd="0" presId="urn:microsoft.com/office/officeart/2018/2/layout/IconLabelDescriptionList"/>
    <dgm:cxn modelId="{9384C747-660C-7A4E-8D72-50E1E1AF6F36}" type="presParOf" srcId="{02D9A340-3A04-404D-9710-F1A503C4E2FF}" destId="{4CCE97DC-85FA-4DA9-BED0-A5B80065F9CB}" srcOrd="4" destOrd="0" presId="urn:microsoft.com/office/officeart/2018/2/layout/IconLabelDescriptionList"/>
    <dgm:cxn modelId="{02D290A4-8AD1-D445-A414-FD16E629110F}" type="presParOf" srcId="{297AB692-9213-48DA-9A44-2D4337A33C99}" destId="{8F89219E-3614-47F5-82E9-7A0FB630F5E4}" srcOrd="1" destOrd="0" presId="urn:microsoft.com/office/officeart/2018/2/layout/IconLabelDescriptionList"/>
    <dgm:cxn modelId="{260633B1-C916-E04F-897F-7A0F1D66E8E9}" type="presParOf" srcId="{297AB692-9213-48DA-9A44-2D4337A33C99}" destId="{73D0CEEE-E40C-485A-B127-9AFA871F170C}" srcOrd="2" destOrd="0" presId="urn:microsoft.com/office/officeart/2018/2/layout/IconLabelDescriptionList"/>
    <dgm:cxn modelId="{68430117-E4F8-3A4C-AE6E-D5121C7DD0C4}" type="presParOf" srcId="{73D0CEEE-E40C-485A-B127-9AFA871F170C}" destId="{9C6D1D5D-B04F-468E-A75B-EBAD5694B29C}" srcOrd="0" destOrd="0" presId="urn:microsoft.com/office/officeart/2018/2/layout/IconLabelDescriptionList"/>
    <dgm:cxn modelId="{ED296BBC-EAF6-AD4D-BE97-7168B7944DA0}" type="presParOf" srcId="{73D0CEEE-E40C-485A-B127-9AFA871F170C}" destId="{AA3A0A62-2829-4E89-BCCC-5BABC04EE853}" srcOrd="1" destOrd="0" presId="urn:microsoft.com/office/officeart/2018/2/layout/IconLabelDescriptionList"/>
    <dgm:cxn modelId="{D93DDAB7-FA07-D446-92CA-187C15B4EF70}" type="presParOf" srcId="{73D0CEEE-E40C-485A-B127-9AFA871F170C}" destId="{91B4314B-0118-4644-9D8C-60732A9E5953}" srcOrd="2" destOrd="0" presId="urn:microsoft.com/office/officeart/2018/2/layout/IconLabelDescriptionList"/>
    <dgm:cxn modelId="{DBC74B01-DF0A-8C4C-ACC3-07BF256E6A92}" type="presParOf" srcId="{73D0CEEE-E40C-485A-B127-9AFA871F170C}" destId="{6A974DA1-34AC-46BF-8CEB-29108C130452}" srcOrd="3" destOrd="0" presId="urn:microsoft.com/office/officeart/2018/2/layout/IconLabelDescriptionList"/>
    <dgm:cxn modelId="{9BBCCC21-3999-E14C-8037-2A2AA573C7AB}" type="presParOf" srcId="{73D0CEEE-E40C-485A-B127-9AFA871F170C}" destId="{37DD464A-3BFE-4124-8556-C9BA1F400FA4}" srcOrd="4" destOrd="0" presId="urn:microsoft.com/office/officeart/2018/2/layout/IconLabelDescriptionList"/>
    <dgm:cxn modelId="{16529ECF-5955-374E-950F-24AE4399E728}" type="presParOf" srcId="{297AB692-9213-48DA-9A44-2D4337A33C99}" destId="{552AFA49-FAED-43B5-8EB2-8CB609C337DE}" srcOrd="3" destOrd="0" presId="urn:microsoft.com/office/officeart/2018/2/layout/IconLabelDescriptionList"/>
    <dgm:cxn modelId="{030A2E26-1E32-D74E-AD1D-4628821C59E4}" type="presParOf" srcId="{297AB692-9213-48DA-9A44-2D4337A33C99}" destId="{96DCC3CB-992F-4538-A07E-70F1B007388E}" srcOrd="4" destOrd="0" presId="urn:microsoft.com/office/officeart/2018/2/layout/IconLabelDescriptionList"/>
    <dgm:cxn modelId="{33254CC9-EF23-CC4D-8409-E8DF2B7C16A2}" type="presParOf" srcId="{96DCC3CB-992F-4538-A07E-70F1B007388E}" destId="{69CAE036-2004-46F2-97FB-7AF02AB764A1}" srcOrd="0" destOrd="0" presId="urn:microsoft.com/office/officeart/2018/2/layout/IconLabelDescriptionList"/>
    <dgm:cxn modelId="{50E90826-1CDA-0844-8FA3-B008B68E3A7B}" type="presParOf" srcId="{96DCC3CB-992F-4538-A07E-70F1B007388E}" destId="{01527AA8-524D-4CF5-B82F-AC1EAE5DCDF3}" srcOrd="1" destOrd="0" presId="urn:microsoft.com/office/officeart/2018/2/layout/IconLabelDescriptionList"/>
    <dgm:cxn modelId="{C9421FEB-4DA4-5C41-B64E-2C2D0091D63C}" type="presParOf" srcId="{96DCC3CB-992F-4538-A07E-70F1B007388E}" destId="{7F268FBA-AC48-4A05-9420-31156EDFF9F9}" srcOrd="2" destOrd="0" presId="urn:microsoft.com/office/officeart/2018/2/layout/IconLabelDescriptionList"/>
    <dgm:cxn modelId="{4EB27E46-4AE5-2044-BE8F-3DEA05D5BE6F}" type="presParOf" srcId="{96DCC3CB-992F-4538-A07E-70F1B007388E}" destId="{157980DD-E189-4F64-B3E8-C87C18728E52}" srcOrd="3" destOrd="0" presId="urn:microsoft.com/office/officeart/2018/2/layout/IconLabelDescriptionList"/>
    <dgm:cxn modelId="{28DD1DBC-A62A-DB48-9D03-A6C2DB17FC26}" type="presParOf" srcId="{96DCC3CB-992F-4538-A07E-70F1B007388E}" destId="{A4E7BE78-F58B-4B78-9703-D37838EBA64D}" srcOrd="4" destOrd="0" presId="urn:microsoft.com/office/officeart/2018/2/layout/IconLabelDescriptionList"/>
    <dgm:cxn modelId="{579E05DE-46A9-6746-A8EC-F450435F9766}" type="presParOf" srcId="{297AB692-9213-48DA-9A44-2D4337A33C99}" destId="{2D915E11-5033-4526-B9DC-F98C0105E8EE}" srcOrd="5" destOrd="0" presId="urn:microsoft.com/office/officeart/2018/2/layout/IconLabelDescriptionList"/>
    <dgm:cxn modelId="{79AE2CC0-6D1A-424E-8C16-9D2D6D35995D}" type="presParOf" srcId="{297AB692-9213-48DA-9A44-2D4337A33C99}" destId="{4DE3A1AC-26DE-49BF-948A-5B62F00D95FE}" srcOrd="6" destOrd="0" presId="urn:microsoft.com/office/officeart/2018/2/layout/IconLabelDescriptionList"/>
    <dgm:cxn modelId="{D2D5C8F0-27F5-7A41-8064-FD3B5A509F49}" type="presParOf" srcId="{4DE3A1AC-26DE-49BF-948A-5B62F00D95FE}" destId="{AD4B5B56-42E9-438F-B5F3-7E31E0CE2C00}" srcOrd="0" destOrd="0" presId="urn:microsoft.com/office/officeart/2018/2/layout/IconLabelDescriptionList"/>
    <dgm:cxn modelId="{C1CC018A-F7A0-0845-903D-DB2067433D97}" type="presParOf" srcId="{4DE3A1AC-26DE-49BF-948A-5B62F00D95FE}" destId="{14634290-9A38-4A7E-B2BA-14AE163BA7B8}" srcOrd="1" destOrd="0" presId="urn:microsoft.com/office/officeart/2018/2/layout/IconLabelDescriptionList"/>
    <dgm:cxn modelId="{BCD24838-776B-234D-9FBD-CF82392A7257}" type="presParOf" srcId="{4DE3A1AC-26DE-49BF-948A-5B62F00D95FE}" destId="{DA35DB22-324E-4308-84CE-B4A0642CA3AD}" srcOrd="2" destOrd="0" presId="urn:microsoft.com/office/officeart/2018/2/layout/IconLabelDescriptionList"/>
    <dgm:cxn modelId="{8D32EC2E-3CF1-474E-AF0F-73A311F1AB66}" type="presParOf" srcId="{4DE3A1AC-26DE-49BF-948A-5B62F00D95FE}" destId="{412AAC24-026E-40E1-921A-C3707BD4EDB0}" srcOrd="3" destOrd="0" presId="urn:microsoft.com/office/officeart/2018/2/layout/IconLabelDescriptionList"/>
    <dgm:cxn modelId="{7236E6D7-8D03-4E49-AF3B-919CD416DB15}" type="presParOf" srcId="{4DE3A1AC-26DE-49BF-948A-5B62F00D95FE}" destId="{226795A1-F2CA-4EC7-AC1B-A00591F76ED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64A18-B154-BD4F-AB5A-E8DF0EA4670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84BA89-337D-7E4F-AEA6-441BB3DD3DAF}">
      <dgm:prSet phldrT="[Text]" custT="1"/>
      <dgm:spPr/>
      <dgm:t>
        <a:bodyPr/>
        <a:lstStyle/>
        <a:p>
          <a:pPr>
            <a:lnSpc>
              <a:spcPct val="100000"/>
            </a:lnSpc>
          </a:pPr>
          <a:r>
            <a:rPr lang="en-KR" sz="2400" b="1"/>
            <a:t>Define Inclusive Strategic Outcomes</a:t>
          </a:r>
        </a:p>
      </dgm:t>
    </dgm:pt>
    <dgm:pt modelId="{F726C418-E12A-2E4D-8CFF-B19B478456F1}" type="parTrans" cxnId="{9E0CF7E5-361D-3F4B-9079-70A2C4BD8A59}">
      <dgm:prSet/>
      <dgm:spPr/>
      <dgm:t>
        <a:bodyPr/>
        <a:lstStyle/>
        <a:p>
          <a:endParaRPr lang="en-US" sz="2400"/>
        </a:p>
      </dgm:t>
    </dgm:pt>
    <dgm:pt modelId="{87DF7018-D159-A640-9E1C-5910BFAA9CF9}" type="sibTrans" cxnId="{9E0CF7E5-361D-3F4B-9079-70A2C4BD8A59}">
      <dgm:prSet/>
      <dgm:spPr/>
      <dgm:t>
        <a:bodyPr/>
        <a:lstStyle/>
        <a:p>
          <a:endParaRPr lang="en-US"/>
        </a:p>
      </dgm:t>
    </dgm:pt>
    <dgm:pt modelId="{4F1D05DE-43CB-454C-AF49-A53840EE76CB}">
      <dgm:prSet phldrT="[Text]" custT="1"/>
      <dgm:spPr/>
      <dgm:t>
        <a:bodyPr/>
        <a:lstStyle/>
        <a:p>
          <a:pPr rtl="0">
            <a:lnSpc>
              <a:spcPct val="100000"/>
            </a:lnSpc>
          </a:pPr>
          <a:r>
            <a:rPr lang="en-US" sz="2400" b="1"/>
            <a:t>Evaluate </a:t>
          </a:r>
          <a:r>
            <a:rPr lang="en-US" sz="2400" b="1">
              <a:latin typeface="Aptos Display" panose="02110004020202020204"/>
            </a:rPr>
            <a:t>AI-Powered Accessibility Tools</a:t>
          </a:r>
          <a:endParaRPr lang="en-US" sz="2400" b="1"/>
        </a:p>
      </dgm:t>
    </dgm:pt>
    <dgm:pt modelId="{10793977-DE1D-674D-8AC6-A1F6F9D468EB}" type="parTrans" cxnId="{8B7399D0-65DA-E441-B3F4-A6D31DC459ED}">
      <dgm:prSet/>
      <dgm:spPr/>
      <dgm:t>
        <a:bodyPr/>
        <a:lstStyle/>
        <a:p>
          <a:endParaRPr lang="en-US" sz="2400"/>
        </a:p>
      </dgm:t>
    </dgm:pt>
    <dgm:pt modelId="{717A2A69-722A-DD4E-B021-764BDD2CF129}" type="sibTrans" cxnId="{8B7399D0-65DA-E441-B3F4-A6D31DC459ED}">
      <dgm:prSet/>
      <dgm:spPr/>
      <dgm:t>
        <a:bodyPr/>
        <a:lstStyle/>
        <a:p>
          <a:endParaRPr lang="en-US"/>
        </a:p>
      </dgm:t>
    </dgm:pt>
    <dgm:pt modelId="{11BA6D92-5822-BE46-9C6C-FFE3C50C7E93}">
      <dgm:prSet phldrT="[Text]"/>
      <dgm:spPr/>
      <dgm:t>
        <a:bodyPr/>
        <a:lstStyle/>
        <a:p>
          <a:pPr>
            <a:lnSpc>
              <a:spcPct val="100000"/>
            </a:lnSpc>
          </a:pPr>
          <a:r>
            <a:rPr lang="en-KR" b="1"/>
            <a:t>Implement, Collaborate, Optimize</a:t>
          </a:r>
          <a:endParaRPr lang="en-US"/>
        </a:p>
      </dgm:t>
    </dgm:pt>
    <dgm:pt modelId="{17C59AC2-AC6D-AD4F-9E29-EF68A3BC7937}" type="parTrans" cxnId="{8DBE02D6-55FF-964E-B800-C8797B85B9F3}">
      <dgm:prSet/>
      <dgm:spPr/>
      <dgm:t>
        <a:bodyPr/>
        <a:lstStyle/>
        <a:p>
          <a:endParaRPr lang="en-US" sz="2400"/>
        </a:p>
      </dgm:t>
    </dgm:pt>
    <dgm:pt modelId="{A595EB47-DA88-A14A-B38E-3E446003E6B5}" type="sibTrans" cxnId="{8DBE02D6-55FF-964E-B800-C8797B85B9F3}">
      <dgm:prSet/>
      <dgm:spPr/>
      <dgm:t>
        <a:bodyPr/>
        <a:lstStyle/>
        <a:p>
          <a:endParaRPr lang="en-US"/>
        </a:p>
      </dgm:t>
    </dgm:pt>
    <dgm:pt modelId="{E6726D72-B3DB-3342-85E7-B6D3720A8F45}">
      <dgm:prSet/>
      <dgm:spPr/>
      <dgm:t>
        <a:bodyPr/>
        <a:lstStyle/>
        <a:p>
          <a:pPr>
            <a:lnSpc>
              <a:spcPct val="100000"/>
            </a:lnSpc>
          </a:pPr>
          <a:r>
            <a:rPr lang="en-US" b="1"/>
            <a:t>Drive Equitable Institutional </a:t>
          </a:r>
          <a:r>
            <a:rPr lang="en-US" b="1">
              <a:latin typeface="Aptos Display" panose="02110004020202020204"/>
            </a:rPr>
            <a:t>Change</a:t>
          </a:r>
          <a:endParaRPr lang="en-US" b="1"/>
        </a:p>
      </dgm:t>
    </dgm:pt>
    <dgm:pt modelId="{89E6BCAF-EC22-9A46-9BE1-93D77BC5C35C}" type="parTrans" cxnId="{C9971A9E-0B65-AC46-9A74-111B9BF00315}">
      <dgm:prSet/>
      <dgm:spPr/>
      <dgm:t>
        <a:bodyPr/>
        <a:lstStyle/>
        <a:p>
          <a:endParaRPr lang="en-US" sz="2400"/>
        </a:p>
      </dgm:t>
    </dgm:pt>
    <dgm:pt modelId="{527D60C3-2193-184A-AA3C-823962463764}" type="sibTrans" cxnId="{C9971A9E-0B65-AC46-9A74-111B9BF00315}">
      <dgm:prSet/>
      <dgm:spPr/>
      <dgm:t>
        <a:bodyPr/>
        <a:lstStyle/>
        <a:p>
          <a:endParaRPr lang="en-US"/>
        </a:p>
      </dgm:t>
    </dgm:pt>
    <dgm:pt modelId="{D717BD9A-6E8F-467B-B4B9-30E968632962}" type="pres">
      <dgm:prSet presAssocID="{21A64A18-B154-BD4F-AB5A-E8DF0EA46707}" presName="root" presStyleCnt="0">
        <dgm:presLayoutVars>
          <dgm:dir/>
          <dgm:resizeHandles val="exact"/>
        </dgm:presLayoutVars>
      </dgm:prSet>
      <dgm:spPr/>
    </dgm:pt>
    <dgm:pt modelId="{DC0ECCE6-F508-4995-8D53-AE2068B82B2E}" type="pres">
      <dgm:prSet presAssocID="{5284BA89-337D-7E4F-AEA6-441BB3DD3DAF}" presName="compNode" presStyleCnt="0"/>
      <dgm:spPr/>
    </dgm:pt>
    <dgm:pt modelId="{B044B9E4-474A-46A3-A928-D7EAE153DE88}" type="pres">
      <dgm:prSet presAssocID="{5284BA89-337D-7E4F-AEA6-441BB3DD3DAF}" presName="iconRect" presStyleLbl="node1" presStyleIdx="0" presStyleCnt="4" custLinFactNeighborX="7143" custLinFactNeighborY="28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0B4D13A-2860-468D-8100-799640823474}" type="pres">
      <dgm:prSet presAssocID="{5284BA89-337D-7E4F-AEA6-441BB3DD3DAF}" presName="spaceRect" presStyleCnt="0"/>
      <dgm:spPr/>
    </dgm:pt>
    <dgm:pt modelId="{7FCD97F7-83C0-4DAB-9E67-ACB76B839EE0}" type="pres">
      <dgm:prSet presAssocID="{5284BA89-337D-7E4F-AEA6-441BB3DD3DAF}" presName="textRect" presStyleLbl="revTx" presStyleIdx="0" presStyleCnt="4">
        <dgm:presLayoutVars>
          <dgm:chMax val="1"/>
          <dgm:chPref val="1"/>
        </dgm:presLayoutVars>
      </dgm:prSet>
      <dgm:spPr/>
    </dgm:pt>
    <dgm:pt modelId="{CBF760F0-86F6-469E-99AB-82E170D84AB6}" type="pres">
      <dgm:prSet presAssocID="{87DF7018-D159-A640-9E1C-5910BFAA9CF9}" presName="sibTrans" presStyleCnt="0"/>
      <dgm:spPr/>
    </dgm:pt>
    <dgm:pt modelId="{ACD28D95-3DBE-4352-995A-8F5913A23721}" type="pres">
      <dgm:prSet presAssocID="{4F1D05DE-43CB-454C-AF49-A53840EE76CB}" presName="compNode" presStyleCnt="0"/>
      <dgm:spPr/>
    </dgm:pt>
    <dgm:pt modelId="{3658321E-6027-4D9C-8415-36A31E985D8F}" type="pres">
      <dgm:prSet presAssocID="{4F1D05DE-43CB-454C-AF49-A53840EE76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4601651-FC53-4734-82D6-4CDFAB9E8ECC}" type="pres">
      <dgm:prSet presAssocID="{4F1D05DE-43CB-454C-AF49-A53840EE76CB}" presName="spaceRect" presStyleCnt="0"/>
      <dgm:spPr/>
    </dgm:pt>
    <dgm:pt modelId="{2750C855-0891-4C29-BFE0-AA5266D1E918}" type="pres">
      <dgm:prSet presAssocID="{4F1D05DE-43CB-454C-AF49-A53840EE76CB}" presName="textRect" presStyleLbl="revTx" presStyleIdx="1" presStyleCnt="4">
        <dgm:presLayoutVars>
          <dgm:chMax val="1"/>
          <dgm:chPref val="1"/>
        </dgm:presLayoutVars>
      </dgm:prSet>
      <dgm:spPr/>
    </dgm:pt>
    <dgm:pt modelId="{50FC7C9A-FA03-4C95-8124-5427F7B0C33D}" type="pres">
      <dgm:prSet presAssocID="{717A2A69-722A-DD4E-B021-764BDD2CF129}" presName="sibTrans" presStyleCnt="0"/>
      <dgm:spPr/>
    </dgm:pt>
    <dgm:pt modelId="{F69D0548-0CBB-464A-9C9B-D49400139863}" type="pres">
      <dgm:prSet presAssocID="{11BA6D92-5822-BE46-9C6C-FFE3C50C7E93}" presName="compNode" presStyleCnt="0"/>
      <dgm:spPr/>
    </dgm:pt>
    <dgm:pt modelId="{8686CF81-57F8-4B7C-A2CB-1D8DD3B467A0}" type="pres">
      <dgm:prSet presAssocID="{11BA6D92-5822-BE46-9C6C-FFE3C50C7E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E314D5E-16E7-4514-B727-3FB600CA2D61}" type="pres">
      <dgm:prSet presAssocID="{11BA6D92-5822-BE46-9C6C-FFE3C50C7E93}" presName="spaceRect" presStyleCnt="0"/>
      <dgm:spPr/>
    </dgm:pt>
    <dgm:pt modelId="{28E82BA8-2C41-4C54-A45E-7F345032F52B}" type="pres">
      <dgm:prSet presAssocID="{11BA6D92-5822-BE46-9C6C-FFE3C50C7E93}" presName="textRect" presStyleLbl="revTx" presStyleIdx="2" presStyleCnt="4">
        <dgm:presLayoutVars>
          <dgm:chMax val="1"/>
          <dgm:chPref val="1"/>
        </dgm:presLayoutVars>
      </dgm:prSet>
      <dgm:spPr/>
    </dgm:pt>
    <dgm:pt modelId="{0D0C90FF-95B6-49D4-8DAA-0FFF498CC599}" type="pres">
      <dgm:prSet presAssocID="{A595EB47-DA88-A14A-B38E-3E446003E6B5}" presName="sibTrans" presStyleCnt="0"/>
      <dgm:spPr/>
    </dgm:pt>
    <dgm:pt modelId="{402684F8-17D9-4C54-8D24-BE98AD5AAD36}" type="pres">
      <dgm:prSet presAssocID="{E6726D72-B3DB-3342-85E7-B6D3720A8F45}" presName="compNode" presStyleCnt="0"/>
      <dgm:spPr/>
    </dgm:pt>
    <dgm:pt modelId="{B5326AA3-D922-488F-B45A-EEA8807052E9}" type="pres">
      <dgm:prSet presAssocID="{E6726D72-B3DB-3342-85E7-B6D3720A8F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34F085-9D75-4DD2-8D52-E18EEBE39DE9}" type="pres">
      <dgm:prSet presAssocID="{E6726D72-B3DB-3342-85E7-B6D3720A8F45}" presName="spaceRect" presStyleCnt="0"/>
      <dgm:spPr/>
    </dgm:pt>
    <dgm:pt modelId="{1536A5AC-6EEE-4794-8439-37FC0FB281E8}" type="pres">
      <dgm:prSet presAssocID="{E6726D72-B3DB-3342-85E7-B6D3720A8F45}" presName="textRect" presStyleLbl="revTx" presStyleIdx="3" presStyleCnt="4">
        <dgm:presLayoutVars>
          <dgm:chMax val="1"/>
          <dgm:chPref val="1"/>
        </dgm:presLayoutVars>
      </dgm:prSet>
      <dgm:spPr/>
    </dgm:pt>
  </dgm:ptLst>
  <dgm:cxnLst>
    <dgm:cxn modelId="{71297303-F33A-6B4F-99F0-AE39802294DD}" type="presOf" srcId="{4F1D05DE-43CB-454C-AF49-A53840EE76CB}" destId="{2750C855-0891-4C29-BFE0-AA5266D1E918}" srcOrd="0" destOrd="0" presId="urn:microsoft.com/office/officeart/2018/2/layout/IconLabelList"/>
    <dgm:cxn modelId="{509E713D-FE81-3B41-B359-9813AFED1D05}" type="presOf" srcId="{11BA6D92-5822-BE46-9C6C-FFE3C50C7E93}" destId="{28E82BA8-2C41-4C54-A45E-7F345032F52B}" srcOrd="0" destOrd="0" presId="urn:microsoft.com/office/officeart/2018/2/layout/IconLabelList"/>
    <dgm:cxn modelId="{2B52BD7E-CCB2-0F47-B48D-4EAD9EF527CB}" type="presOf" srcId="{E6726D72-B3DB-3342-85E7-B6D3720A8F45}" destId="{1536A5AC-6EEE-4794-8439-37FC0FB281E8}" srcOrd="0" destOrd="0" presId="urn:microsoft.com/office/officeart/2018/2/layout/IconLabelList"/>
    <dgm:cxn modelId="{C9971A9E-0B65-AC46-9A74-111B9BF00315}" srcId="{21A64A18-B154-BD4F-AB5A-E8DF0EA46707}" destId="{E6726D72-B3DB-3342-85E7-B6D3720A8F45}" srcOrd="3" destOrd="0" parTransId="{89E6BCAF-EC22-9A46-9BE1-93D77BC5C35C}" sibTransId="{527D60C3-2193-184A-AA3C-823962463764}"/>
    <dgm:cxn modelId="{8B7399D0-65DA-E441-B3F4-A6D31DC459ED}" srcId="{21A64A18-B154-BD4F-AB5A-E8DF0EA46707}" destId="{4F1D05DE-43CB-454C-AF49-A53840EE76CB}" srcOrd="1" destOrd="0" parTransId="{10793977-DE1D-674D-8AC6-A1F6F9D468EB}" sibTransId="{717A2A69-722A-DD4E-B021-764BDD2CF129}"/>
    <dgm:cxn modelId="{8DBE02D6-55FF-964E-B800-C8797B85B9F3}" srcId="{21A64A18-B154-BD4F-AB5A-E8DF0EA46707}" destId="{11BA6D92-5822-BE46-9C6C-FFE3C50C7E93}" srcOrd="2" destOrd="0" parTransId="{17C59AC2-AC6D-AD4F-9E29-EF68A3BC7937}" sibTransId="{A595EB47-DA88-A14A-B38E-3E446003E6B5}"/>
    <dgm:cxn modelId="{C622A9E2-0F15-4F48-9702-FF68817068AC}" type="presOf" srcId="{21A64A18-B154-BD4F-AB5A-E8DF0EA46707}" destId="{D717BD9A-6E8F-467B-B4B9-30E968632962}" srcOrd="0" destOrd="0" presId="urn:microsoft.com/office/officeart/2018/2/layout/IconLabelList"/>
    <dgm:cxn modelId="{9E0CF7E5-361D-3F4B-9079-70A2C4BD8A59}" srcId="{21A64A18-B154-BD4F-AB5A-E8DF0EA46707}" destId="{5284BA89-337D-7E4F-AEA6-441BB3DD3DAF}" srcOrd="0" destOrd="0" parTransId="{F726C418-E12A-2E4D-8CFF-B19B478456F1}" sibTransId="{87DF7018-D159-A640-9E1C-5910BFAA9CF9}"/>
    <dgm:cxn modelId="{7FA2DBEB-90BA-494D-A707-75F3F5E6FF9D}" type="presOf" srcId="{5284BA89-337D-7E4F-AEA6-441BB3DD3DAF}" destId="{7FCD97F7-83C0-4DAB-9E67-ACB76B839EE0}" srcOrd="0" destOrd="0" presId="urn:microsoft.com/office/officeart/2018/2/layout/IconLabelList"/>
    <dgm:cxn modelId="{AA72E271-C3EE-DD4A-A788-86F7F9DF2F99}" type="presParOf" srcId="{D717BD9A-6E8F-467B-B4B9-30E968632962}" destId="{DC0ECCE6-F508-4995-8D53-AE2068B82B2E}" srcOrd="0" destOrd="0" presId="urn:microsoft.com/office/officeart/2018/2/layout/IconLabelList"/>
    <dgm:cxn modelId="{7EC2CDCE-EB24-5F48-ABE8-7FC3187C0E6D}" type="presParOf" srcId="{DC0ECCE6-F508-4995-8D53-AE2068B82B2E}" destId="{B044B9E4-474A-46A3-A928-D7EAE153DE88}" srcOrd="0" destOrd="0" presId="urn:microsoft.com/office/officeart/2018/2/layout/IconLabelList"/>
    <dgm:cxn modelId="{828CCFA8-6B21-2845-80E6-4742E02208AD}" type="presParOf" srcId="{DC0ECCE6-F508-4995-8D53-AE2068B82B2E}" destId="{B0B4D13A-2860-468D-8100-799640823474}" srcOrd="1" destOrd="0" presId="urn:microsoft.com/office/officeart/2018/2/layout/IconLabelList"/>
    <dgm:cxn modelId="{D78A9709-2B3E-5F4C-8EAC-23CFD257E6DB}" type="presParOf" srcId="{DC0ECCE6-F508-4995-8D53-AE2068B82B2E}" destId="{7FCD97F7-83C0-4DAB-9E67-ACB76B839EE0}" srcOrd="2" destOrd="0" presId="urn:microsoft.com/office/officeart/2018/2/layout/IconLabelList"/>
    <dgm:cxn modelId="{5EA7B919-81D9-BA45-8BB8-A595CEFA2E8E}" type="presParOf" srcId="{D717BD9A-6E8F-467B-B4B9-30E968632962}" destId="{CBF760F0-86F6-469E-99AB-82E170D84AB6}" srcOrd="1" destOrd="0" presId="urn:microsoft.com/office/officeart/2018/2/layout/IconLabelList"/>
    <dgm:cxn modelId="{65E16E11-1037-1046-B009-1C7E7573E34A}" type="presParOf" srcId="{D717BD9A-6E8F-467B-B4B9-30E968632962}" destId="{ACD28D95-3DBE-4352-995A-8F5913A23721}" srcOrd="2" destOrd="0" presId="urn:microsoft.com/office/officeart/2018/2/layout/IconLabelList"/>
    <dgm:cxn modelId="{A233CE60-8FC8-6547-BFA7-824473F773AA}" type="presParOf" srcId="{ACD28D95-3DBE-4352-995A-8F5913A23721}" destId="{3658321E-6027-4D9C-8415-36A31E985D8F}" srcOrd="0" destOrd="0" presId="urn:microsoft.com/office/officeart/2018/2/layout/IconLabelList"/>
    <dgm:cxn modelId="{59BAE367-1B90-5145-8C1B-B111A9EA506A}" type="presParOf" srcId="{ACD28D95-3DBE-4352-995A-8F5913A23721}" destId="{14601651-FC53-4734-82D6-4CDFAB9E8ECC}" srcOrd="1" destOrd="0" presId="urn:microsoft.com/office/officeart/2018/2/layout/IconLabelList"/>
    <dgm:cxn modelId="{F8B37183-ADDB-8542-80CA-0B735FC4183C}" type="presParOf" srcId="{ACD28D95-3DBE-4352-995A-8F5913A23721}" destId="{2750C855-0891-4C29-BFE0-AA5266D1E918}" srcOrd="2" destOrd="0" presId="urn:microsoft.com/office/officeart/2018/2/layout/IconLabelList"/>
    <dgm:cxn modelId="{A95A99BD-8825-9248-807C-6093812CB556}" type="presParOf" srcId="{D717BD9A-6E8F-467B-B4B9-30E968632962}" destId="{50FC7C9A-FA03-4C95-8124-5427F7B0C33D}" srcOrd="3" destOrd="0" presId="urn:microsoft.com/office/officeart/2018/2/layout/IconLabelList"/>
    <dgm:cxn modelId="{B262D7C2-0529-1F4F-A54B-6BD4B0AE150D}" type="presParOf" srcId="{D717BD9A-6E8F-467B-B4B9-30E968632962}" destId="{F69D0548-0CBB-464A-9C9B-D49400139863}" srcOrd="4" destOrd="0" presId="urn:microsoft.com/office/officeart/2018/2/layout/IconLabelList"/>
    <dgm:cxn modelId="{9EF620A1-4816-AE49-91E3-08201A406058}" type="presParOf" srcId="{F69D0548-0CBB-464A-9C9B-D49400139863}" destId="{8686CF81-57F8-4B7C-A2CB-1D8DD3B467A0}" srcOrd="0" destOrd="0" presId="urn:microsoft.com/office/officeart/2018/2/layout/IconLabelList"/>
    <dgm:cxn modelId="{B70BFE30-CC14-BF47-BCBD-09E8FF244B8F}" type="presParOf" srcId="{F69D0548-0CBB-464A-9C9B-D49400139863}" destId="{FE314D5E-16E7-4514-B727-3FB600CA2D61}" srcOrd="1" destOrd="0" presId="urn:microsoft.com/office/officeart/2018/2/layout/IconLabelList"/>
    <dgm:cxn modelId="{413B42C3-AA3E-6441-A11D-276AE2AA0370}" type="presParOf" srcId="{F69D0548-0CBB-464A-9C9B-D49400139863}" destId="{28E82BA8-2C41-4C54-A45E-7F345032F52B}" srcOrd="2" destOrd="0" presId="urn:microsoft.com/office/officeart/2018/2/layout/IconLabelList"/>
    <dgm:cxn modelId="{B74F10F2-F5D5-6C48-A0C0-B69968C87979}" type="presParOf" srcId="{D717BD9A-6E8F-467B-B4B9-30E968632962}" destId="{0D0C90FF-95B6-49D4-8DAA-0FFF498CC599}" srcOrd="5" destOrd="0" presId="urn:microsoft.com/office/officeart/2018/2/layout/IconLabelList"/>
    <dgm:cxn modelId="{A8D0B1FB-7EF1-F447-98D1-1D370E9D6D76}" type="presParOf" srcId="{D717BD9A-6E8F-467B-B4B9-30E968632962}" destId="{402684F8-17D9-4C54-8D24-BE98AD5AAD36}" srcOrd="6" destOrd="0" presId="urn:microsoft.com/office/officeart/2018/2/layout/IconLabelList"/>
    <dgm:cxn modelId="{FAD88F6B-EA70-DE4B-A95F-FD0B94C6E4E7}" type="presParOf" srcId="{402684F8-17D9-4C54-8D24-BE98AD5AAD36}" destId="{B5326AA3-D922-488F-B45A-EEA8807052E9}" srcOrd="0" destOrd="0" presId="urn:microsoft.com/office/officeart/2018/2/layout/IconLabelList"/>
    <dgm:cxn modelId="{D245FA94-251F-6043-86F3-CFCE6C27B7F6}" type="presParOf" srcId="{402684F8-17D9-4C54-8D24-BE98AD5AAD36}" destId="{E834F085-9D75-4DD2-8D52-E18EEBE39DE9}" srcOrd="1" destOrd="0" presId="urn:microsoft.com/office/officeart/2018/2/layout/IconLabelList"/>
    <dgm:cxn modelId="{73211DB0-F349-7C45-9F7D-6C933DCABDA4}" type="presParOf" srcId="{402684F8-17D9-4C54-8D24-BE98AD5AAD36}" destId="{1536A5AC-6EEE-4794-8439-37FC0FB281E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E6E02-5BCB-6746-B5AB-00108BF18FBF}"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DD504CEE-424C-F74A-B416-21E8B3C92D00}">
      <dgm:prSet phldrT="[Text]"/>
      <dgm:spPr>
        <a:solidFill>
          <a:srgbClr val="C00000"/>
        </a:solidFill>
      </dgm:spPr>
      <dgm:t>
        <a:bodyPr/>
        <a:lstStyle/>
        <a:p>
          <a:r>
            <a:rPr lang="en-US"/>
            <a:t>Define Outcomes</a:t>
          </a:r>
        </a:p>
      </dgm:t>
    </dgm:pt>
    <dgm:pt modelId="{E59EE89D-209E-3248-A638-E6BA04A93883}" type="parTrans" cxnId="{90A4E0F3-15DB-2543-8ABA-52909780523D}">
      <dgm:prSet/>
      <dgm:spPr/>
      <dgm:t>
        <a:bodyPr/>
        <a:lstStyle/>
        <a:p>
          <a:endParaRPr lang="en-US"/>
        </a:p>
      </dgm:t>
    </dgm:pt>
    <dgm:pt modelId="{AF1C6C71-EB3A-FC43-A1D5-34F50EE43807}" type="sibTrans" cxnId="{90A4E0F3-15DB-2543-8ABA-52909780523D}">
      <dgm:prSet/>
      <dgm:spPr/>
      <dgm:t>
        <a:bodyPr/>
        <a:lstStyle/>
        <a:p>
          <a:endParaRPr lang="en-US"/>
        </a:p>
      </dgm:t>
    </dgm:pt>
    <dgm:pt modelId="{8365904C-6ED8-084B-8B8C-0A44BDF8B401}">
      <dgm:prSet phldrT="[Text]"/>
      <dgm:spPr>
        <a:solidFill>
          <a:srgbClr val="C00000"/>
        </a:solidFill>
      </dgm:spPr>
      <dgm:t>
        <a:bodyPr/>
        <a:lstStyle/>
        <a:p>
          <a:r>
            <a:rPr lang="en-US"/>
            <a:t>Evaluate AI </a:t>
          </a:r>
        </a:p>
      </dgm:t>
    </dgm:pt>
    <dgm:pt modelId="{1F655D1D-8C51-9E45-B81E-35DA635A0DF8}" type="parTrans" cxnId="{E5F787B6-6B71-3E4E-ABB3-FC741884E2DE}">
      <dgm:prSet/>
      <dgm:spPr/>
      <dgm:t>
        <a:bodyPr/>
        <a:lstStyle/>
        <a:p>
          <a:endParaRPr lang="en-US"/>
        </a:p>
      </dgm:t>
    </dgm:pt>
    <dgm:pt modelId="{921A2F69-0B65-D943-A509-72DF96127DFE}" type="sibTrans" cxnId="{E5F787B6-6B71-3E4E-ABB3-FC741884E2DE}">
      <dgm:prSet/>
      <dgm:spPr/>
      <dgm:t>
        <a:bodyPr/>
        <a:lstStyle/>
        <a:p>
          <a:endParaRPr lang="en-US"/>
        </a:p>
      </dgm:t>
    </dgm:pt>
    <dgm:pt modelId="{BC8EDE0E-E8C3-AC44-B986-1AF4CC2FA28C}">
      <dgm:prSet phldrT="[Text]"/>
      <dgm:spPr/>
      <dgm:t>
        <a:bodyPr/>
        <a:lstStyle/>
        <a:p>
          <a:pPr algn="l" rtl="0">
            <a:lnSpc>
              <a:spcPct val="90000"/>
            </a:lnSpc>
          </a:pPr>
          <a:r>
            <a:rPr lang="en-US" b="0" i="0" u="none">
              <a:solidFill>
                <a:srgbClr val="373D49"/>
              </a:solidFill>
              <a:latin typeface="Georgia"/>
            </a:rPr>
            <a:t>Assess capabilities of AI technology to improve accessibility</a:t>
          </a:r>
          <a:br>
            <a:rPr lang="en-US">
              <a:solidFill>
                <a:srgbClr val="373D49"/>
              </a:solidFill>
              <a:latin typeface="Georgia"/>
            </a:rPr>
          </a:br>
          <a:endParaRPr lang="en-US">
            <a:solidFill>
              <a:srgbClr val="373D49"/>
            </a:solidFill>
            <a:latin typeface="Georgia"/>
          </a:endParaRPr>
        </a:p>
      </dgm:t>
    </dgm:pt>
    <dgm:pt modelId="{E0270B4D-5C2E-9C48-970A-B58FFD369942}" type="parTrans" cxnId="{6BB675EA-1F71-1F48-9234-F4C8DE151C59}">
      <dgm:prSet/>
      <dgm:spPr/>
      <dgm:t>
        <a:bodyPr/>
        <a:lstStyle/>
        <a:p>
          <a:endParaRPr lang="en-US"/>
        </a:p>
      </dgm:t>
    </dgm:pt>
    <dgm:pt modelId="{DDE17613-9A2E-D24A-B293-3FA4C0DBD9BB}" type="sibTrans" cxnId="{6BB675EA-1F71-1F48-9234-F4C8DE151C59}">
      <dgm:prSet/>
      <dgm:spPr/>
      <dgm:t>
        <a:bodyPr/>
        <a:lstStyle/>
        <a:p>
          <a:endParaRPr lang="en-US"/>
        </a:p>
      </dgm:t>
    </dgm:pt>
    <dgm:pt modelId="{F5747B9D-12B1-3746-AF7B-1520CDE8B0EF}">
      <dgm:prSet phldrT="[Text]"/>
      <dgm:spPr>
        <a:solidFill>
          <a:srgbClr val="C00000"/>
        </a:solidFill>
      </dgm:spPr>
      <dgm:t>
        <a:bodyPr/>
        <a:lstStyle/>
        <a:p>
          <a:r>
            <a:rPr lang="en-US"/>
            <a:t>Implement , Collaborate &amp; Optimize</a:t>
          </a:r>
        </a:p>
      </dgm:t>
    </dgm:pt>
    <dgm:pt modelId="{CC6D33DD-6377-DE48-8B49-5ECB4EAF9F6B}" type="parTrans" cxnId="{56903EE8-9556-BC49-97D6-F6228823187B}">
      <dgm:prSet/>
      <dgm:spPr/>
      <dgm:t>
        <a:bodyPr/>
        <a:lstStyle/>
        <a:p>
          <a:endParaRPr lang="en-US"/>
        </a:p>
      </dgm:t>
    </dgm:pt>
    <dgm:pt modelId="{6F1D20C0-CA32-594C-90D8-40CC704874C7}" type="sibTrans" cxnId="{56903EE8-9556-BC49-97D6-F6228823187B}">
      <dgm:prSet/>
      <dgm:spPr/>
      <dgm:t>
        <a:bodyPr/>
        <a:lstStyle/>
        <a:p>
          <a:endParaRPr lang="en-US"/>
        </a:p>
      </dgm:t>
    </dgm:pt>
    <dgm:pt modelId="{8A39EE96-B8B5-E440-BD9B-703E287496B8}">
      <dgm:prSet phldrT="[Text]"/>
      <dgm:spPr/>
      <dgm:t>
        <a:bodyPr/>
        <a:lstStyle/>
        <a:p>
          <a:pPr algn="l" rtl="0">
            <a:lnSpc>
              <a:spcPct val="90000"/>
            </a:lnSpc>
          </a:pPr>
          <a:r>
            <a:rPr lang="en-US" b="0" i="0" u="none">
              <a:solidFill>
                <a:srgbClr val="373D49"/>
              </a:solidFill>
              <a:latin typeface="Georgia"/>
            </a:rPr>
            <a:t>Develop an inclusive implementation plan that ensures adoption and practical use across the institution</a:t>
          </a:r>
          <a:br>
            <a:rPr lang="en-US">
              <a:solidFill>
                <a:srgbClr val="000000"/>
              </a:solidFill>
              <a:latin typeface="Georgia"/>
            </a:rPr>
          </a:br>
          <a:endParaRPr lang="en-US">
            <a:solidFill>
              <a:srgbClr val="000000"/>
            </a:solidFill>
            <a:latin typeface="Georgia"/>
          </a:endParaRPr>
        </a:p>
      </dgm:t>
    </dgm:pt>
    <dgm:pt modelId="{C400CF68-9906-F140-9244-A0F85CFC8E45}" type="parTrans" cxnId="{B70CE4CC-93C8-4742-AEA4-3CE46ABAD838}">
      <dgm:prSet/>
      <dgm:spPr/>
      <dgm:t>
        <a:bodyPr/>
        <a:lstStyle/>
        <a:p>
          <a:endParaRPr lang="en-US"/>
        </a:p>
      </dgm:t>
    </dgm:pt>
    <dgm:pt modelId="{23F5653C-FC52-D84B-AB1F-771441541C40}" type="sibTrans" cxnId="{B70CE4CC-93C8-4742-AEA4-3CE46ABAD838}">
      <dgm:prSet/>
      <dgm:spPr/>
      <dgm:t>
        <a:bodyPr/>
        <a:lstStyle/>
        <a:p>
          <a:endParaRPr lang="en-US"/>
        </a:p>
      </dgm:t>
    </dgm:pt>
    <dgm:pt modelId="{F2A366C1-0634-3647-819C-BD14986D4C72}">
      <dgm:prSet/>
      <dgm:spPr>
        <a:solidFill>
          <a:srgbClr val="C00000"/>
        </a:solidFill>
      </dgm:spPr>
      <dgm:t>
        <a:bodyPr/>
        <a:lstStyle/>
        <a:p>
          <a:r>
            <a:rPr lang="en-US"/>
            <a:t>Drive Equitable Institutional Change</a:t>
          </a:r>
        </a:p>
      </dgm:t>
    </dgm:pt>
    <dgm:pt modelId="{C29610C7-F8A5-DC47-B56A-A44B5ABDBC01}" type="parTrans" cxnId="{D8D41BE7-6270-B844-BE4A-2B1E47A7F5A3}">
      <dgm:prSet/>
      <dgm:spPr/>
      <dgm:t>
        <a:bodyPr/>
        <a:lstStyle/>
        <a:p>
          <a:endParaRPr lang="en-US"/>
        </a:p>
      </dgm:t>
    </dgm:pt>
    <dgm:pt modelId="{797163C0-ACDA-A049-8702-B520466AFC7C}" type="sibTrans" cxnId="{D8D41BE7-6270-B844-BE4A-2B1E47A7F5A3}">
      <dgm:prSet/>
      <dgm:spPr/>
      <dgm:t>
        <a:bodyPr/>
        <a:lstStyle/>
        <a:p>
          <a:endParaRPr lang="en-US"/>
        </a:p>
      </dgm:t>
    </dgm:pt>
    <dgm:pt modelId="{0BE0AB25-5321-AF4A-98BE-5AA563EFEFA3}">
      <dgm:prSet/>
      <dgm:spPr/>
      <dgm:t>
        <a:bodyPr/>
        <a:lstStyle/>
        <a:p>
          <a:pPr algn="l" rtl="0">
            <a:lnSpc>
              <a:spcPct val="90000"/>
            </a:lnSpc>
          </a:pPr>
          <a:r>
            <a:rPr lang="en-US" b="0" i="0" u="none">
              <a:solidFill>
                <a:srgbClr val="373D49"/>
              </a:solidFill>
              <a:latin typeface="Georgia"/>
            </a:rPr>
            <a:t>Embed accessibility into policies and practices</a:t>
          </a:r>
          <a:br>
            <a:rPr lang="en-US" b="0" i="0" u="none">
              <a:solidFill>
                <a:srgbClr val="000000"/>
              </a:solidFill>
              <a:latin typeface="Georgia"/>
            </a:rPr>
          </a:br>
          <a:endParaRPr lang="en-US" b="0" i="0" u="none">
            <a:solidFill>
              <a:srgbClr val="000000"/>
            </a:solidFill>
            <a:latin typeface="Georgia"/>
          </a:endParaRPr>
        </a:p>
      </dgm:t>
    </dgm:pt>
    <dgm:pt modelId="{3F1F36F9-8069-7247-B82C-A8DCE88CF6A5}" type="parTrans" cxnId="{A818E567-87A0-AD4A-B952-84747975E43D}">
      <dgm:prSet/>
      <dgm:spPr/>
      <dgm:t>
        <a:bodyPr/>
        <a:lstStyle/>
        <a:p>
          <a:endParaRPr lang="en-US"/>
        </a:p>
      </dgm:t>
    </dgm:pt>
    <dgm:pt modelId="{06668246-C3CD-AE4F-A287-5ACF09C26DB6}" type="sibTrans" cxnId="{A818E567-87A0-AD4A-B952-84747975E43D}">
      <dgm:prSet/>
      <dgm:spPr/>
      <dgm:t>
        <a:bodyPr/>
        <a:lstStyle/>
        <a:p>
          <a:endParaRPr lang="en-US"/>
        </a:p>
      </dgm:t>
    </dgm:pt>
    <dgm:pt modelId="{726E9037-61FC-5F44-8A7F-FE841F034724}">
      <dgm:prSet/>
      <dgm:spPr/>
      <dgm:t>
        <a:bodyPr/>
        <a:lstStyle/>
        <a:p>
          <a:pPr algn="l" rtl="0">
            <a:lnSpc>
              <a:spcPct val="90000"/>
            </a:lnSpc>
          </a:pPr>
          <a:r>
            <a:rPr lang="en-US">
              <a:solidFill>
                <a:srgbClr val="373D49"/>
              </a:solidFill>
              <a:latin typeface="Georgia"/>
            </a:rPr>
            <a:t>Engage diverse stakeholders to understand their accessibility needs and priorities</a:t>
          </a:r>
          <a:br>
            <a:rPr lang="en-US">
              <a:solidFill>
                <a:srgbClr val="373D49"/>
              </a:solidFill>
              <a:latin typeface="Georgia"/>
            </a:rPr>
          </a:br>
          <a:endParaRPr lang="en-US">
            <a:solidFill>
              <a:srgbClr val="373D49"/>
            </a:solidFill>
            <a:latin typeface="Georgia"/>
          </a:endParaRPr>
        </a:p>
      </dgm:t>
    </dgm:pt>
    <dgm:pt modelId="{11E35B8B-A50B-384E-B244-066A88798CBF}" type="parTrans" cxnId="{C83DBD74-8B8A-1343-9770-12911CC71ED8}">
      <dgm:prSet/>
      <dgm:spPr/>
      <dgm:t>
        <a:bodyPr/>
        <a:lstStyle/>
        <a:p>
          <a:endParaRPr lang="en-US"/>
        </a:p>
      </dgm:t>
    </dgm:pt>
    <dgm:pt modelId="{2834C84B-671B-3249-9C7B-5151250DCB8A}" type="sibTrans" cxnId="{C83DBD74-8B8A-1343-9770-12911CC71ED8}">
      <dgm:prSet/>
      <dgm:spPr/>
      <dgm:t>
        <a:bodyPr/>
        <a:lstStyle/>
        <a:p>
          <a:endParaRPr lang="en-US"/>
        </a:p>
      </dgm:t>
    </dgm:pt>
    <dgm:pt modelId="{BA4AC0E7-16BD-9C48-8F45-DEAF4B53416B}">
      <dgm:prSet/>
      <dgm:spPr/>
      <dgm:t>
        <a:bodyPr/>
        <a:lstStyle/>
        <a:p>
          <a:pPr algn="l">
            <a:lnSpc>
              <a:spcPct val="90000"/>
            </a:lnSpc>
          </a:pPr>
          <a:r>
            <a:rPr lang="en-US">
              <a:solidFill>
                <a:srgbClr val="373D49"/>
              </a:solidFill>
              <a:latin typeface="Georgia"/>
            </a:rPr>
            <a:t>Conduct assessments to identify key areas for improvement</a:t>
          </a:r>
        </a:p>
      </dgm:t>
    </dgm:pt>
    <dgm:pt modelId="{4C0BC040-8B54-7445-9129-169781EF0728}" type="parTrans" cxnId="{BD3EDA86-3F6D-D047-9C80-788CBE9297EC}">
      <dgm:prSet/>
      <dgm:spPr/>
      <dgm:t>
        <a:bodyPr/>
        <a:lstStyle/>
        <a:p>
          <a:endParaRPr lang="en-US"/>
        </a:p>
      </dgm:t>
    </dgm:pt>
    <dgm:pt modelId="{EFCE2233-D358-7A44-A458-CD21342401BE}" type="sibTrans" cxnId="{BD3EDA86-3F6D-D047-9C80-788CBE9297EC}">
      <dgm:prSet/>
      <dgm:spPr/>
      <dgm:t>
        <a:bodyPr/>
        <a:lstStyle/>
        <a:p>
          <a:endParaRPr lang="en-US"/>
        </a:p>
      </dgm:t>
    </dgm:pt>
    <dgm:pt modelId="{CBD5F5E5-3DD2-D244-B606-B4956F9D9B02}">
      <dgm:prSet phldrT="[Text]"/>
      <dgm:spPr/>
      <dgm:t>
        <a:bodyPr/>
        <a:lstStyle/>
        <a:p>
          <a:pPr algn="l" rtl="0">
            <a:lnSpc>
              <a:spcPct val="90000"/>
            </a:lnSpc>
          </a:pPr>
          <a:r>
            <a:rPr lang="en-US" b="0" i="0" u="none">
              <a:solidFill>
                <a:srgbClr val="373D49"/>
              </a:solidFill>
              <a:latin typeface="Georgia"/>
            </a:rPr>
            <a:t>Analyze potential risks and biases to ensure responsible use</a:t>
          </a:r>
          <a:br>
            <a:rPr lang="en-US">
              <a:solidFill>
                <a:srgbClr val="373D49"/>
              </a:solidFill>
              <a:latin typeface="Georgia"/>
            </a:rPr>
          </a:br>
          <a:endParaRPr lang="en-US">
            <a:solidFill>
              <a:srgbClr val="373D49"/>
            </a:solidFill>
            <a:latin typeface="Georgia"/>
          </a:endParaRPr>
        </a:p>
      </dgm:t>
    </dgm:pt>
    <dgm:pt modelId="{D580567C-C280-DC41-B4B1-D28B0B85103C}" type="parTrans" cxnId="{C3D4CAF2-291A-0E40-807A-58ACA7801D79}">
      <dgm:prSet/>
      <dgm:spPr/>
      <dgm:t>
        <a:bodyPr/>
        <a:lstStyle/>
        <a:p>
          <a:endParaRPr lang="en-US"/>
        </a:p>
      </dgm:t>
    </dgm:pt>
    <dgm:pt modelId="{037477C1-EC4B-BF45-874D-515D003D8598}" type="sibTrans" cxnId="{C3D4CAF2-291A-0E40-807A-58ACA7801D79}">
      <dgm:prSet/>
      <dgm:spPr/>
      <dgm:t>
        <a:bodyPr/>
        <a:lstStyle/>
        <a:p>
          <a:endParaRPr lang="en-US"/>
        </a:p>
      </dgm:t>
    </dgm:pt>
    <dgm:pt modelId="{80F143B6-10CF-3647-A40F-141850BB7070}">
      <dgm:prSet phldrT="[Text]"/>
      <dgm:spPr/>
      <dgm:t>
        <a:bodyPr/>
        <a:lstStyle/>
        <a:p>
          <a:pPr algn="l" rtl="0">
            <a:lnSpc>
              <a:spcPct val="90000"/>
            </a:lnSpc>
          </a:pPr>
          <a:r>
            <a:rPr lang="en-US" b="0" i="0" u="none">
              <a:solidFill>
                <a:srgbClr val="373D49"/>
              </a:solidFill>
              <a:latin typeface="Georgia"/>
            </a:rPr>
            <a:t>Evaluate institution’s capacity to adopt and support AI tools effectively</a:t>
          </a:r>
          <a:br>
            <a:rPr lang="en-US" b="0" i="0" u="none">
              <a:solidFill>
                <a:srgbClr val="000000"/>
              </a:solidFill>
              <a:latin typeface="Georgia"/>
            </a:rPr>
          </a:br>
          <a:endParaRPr lang="en-US" b="0" i="0" u="none">
            <a:solidFill>
              <a:srgbClr val="000000"/>
            </a:solidFill>
            <a:latin typeface="Georgia"/>
          </a:endParaRPr>
        </a:p>
      </dgm:t>
    </dgm:pt>
    <dgm:pt modelId="{76110369-C101-D542-AF48-D4A4A1EB6D16}" type="parTrans" cxnId="{29DED5E3-DE9E-294A-9B9C-4C2D9A1934B3}">
      <dgm:prSet/>
      <dgm:spPr/>
      <dgm:t>
        <a:bodyPr/>
        <a:lstStyle/>
        <a:p>
          <a:endParaRPr lang="en-US"/>
        </a:p>
      </dgm:t>
    </dgm:pt>
    <dgm:pt modelId="{2403E1B8-11C3-3447-A0FB-2661BF2044E4}" type="sibTrans" cxnId="{29DED5E3-DE9E-294A-9B9C-4C2D9A1934B3}">
      <dgm:prSet/>
      <dgm:spPr/>
      <dgm:t>
        <a:bodyPr/>
        <a:lstStyle/>
        <a:p>
          <a:endParaRPr lang="en-US"/>
        </a:p>
      </dgm:t>
    </dgm:pt>
    <dgm:pt modelId="{0936B2F0-B5AB-C846-902E-8F541DC263FC}">
      <dgm:prSet phldrT="[Text]"/>
      <dgm:spPr/>
      <dgm:t>
        <a:bodyPr/>
        <a:lstStyle/>
        <a:p>
          <a:pPr algn="l" rtl="0">
            <a:lnSpc>
              <a:spcPct val="90000"/>
            </a:lnSpc>
          </a:pPr>
          <a:r>
            <a:rPr lang="en-US" b="0" i="0" u="none">
              <a:solidFill>
                <a:srgbClr val="373D49"/>
              </a:solidFill>
              <a:latin typeface="Georgia"/>
            </a:rPr>
            <a:t>Test solutions with diverse users, including faculty, staff, and students</a:t>
          </a:r>
          <a:br>
            <a:rPr lang="en-US">
              <a:solidFill>
                <a:srgbClr val="000000"/>
              </a:solidFill>
              <a:latin typeface="Georgia"/>
            </a:rPr>
          </a:br>
          <a:endParaRPr lang="en-US">
            <a:solidFill>
              <a:srgbClr val="000000"/>
            </a:solidFill>
            <a:latin typeface="Georgia"/>
          </a:endParaRPr>
        </a:p>
      </dgm:t>
    </dgm:pt>
    <dgm:pt modelId="{340D12BE-D313-C14B-9B58-B3C6D4D03DAF}" type="parTrans" cxnId="{14EECF40-7133-C043-ABFD-CAF3A9341892}">
      <dgm:prSet/>
      <dgm:spPr/>
      <dgm:t>
        <a:bodyPr/>
        <a:lstStyle/>
        <a:p>
          <a:endParaRPr lang="en-US"/>
        </a:p>
      </dgm:t>
    </dgm:pt>
    <dgm:pt modelId="{CB1D03C6-B188-6247-84CB-BCB6432B545C}" type="sibTrans" cxnId="{14EECF40-7133-C043-ABFD-CAF3A9341892}">
      <dgm:prSet/>
      <dgm:spPr/>
      <dgm:t>
        <a:bodyPr/>
        <a:lstStyle/>
        <a:p>
          <a:endParaRPr lang="en-US"/>
        </a:p>
      </dgm:t>
    </dgm:pt>
    <dgm:pt modelId="{C3235785-82E0-0443-8AD2-2376840D721B}">
      <dgm:prSet phldrT="[Text]"/>
      <dgm:spPr/>
      <dgm:t>
        <a:bodyPr/>
        <a:lstStyle/>
        <a:p>
          <a:pPr algn="l">
            <a:lnSpc>
              <a:spcPct val="90000"/>
            </a:lnSpc>
          </a:pPr>
          <a:r>
            <a:rPr lang="en-US" b="0" i="0" u="none">
              <a:solidFill>
                <a:srgbClr val="373D49"/>
              </a:solidFill>
              <a:latin typeface="Georgia"/>
            </a:rPr>
            <a:t>Continuously refine based on feedback from all users and stakeholders</a:t>
          </a:r>
          <a:endParaRPr lang="en-US" b="0" i="0" u="none">
            <a:solidFill>
              <a:srgbClr val="000000"/>
            </a:solidFill>
            <a:latin typeface="Georgia"/>
          </a:endParaRPr>
        </a:p>
      </dgm:t>
    </dgm:pt>
    <dgm:pt modelId="{C1DF2382-B5C1-DA45-81E9-AFF0DFC57F0E}" type="parTrans" cxnId="{D1C71A96-8EF5-7245-BEDA-007CD896F7F4}">
      <dgm:prSet/>
      <dgm:spPr/>
      <dgm:t>
        <a:bodyPr/>
        <a:lstStyle/>
        <a:p>
          <a:endParaRPr lang="en-US"/>
        </a:p>
      </dgm:t>
    </dgm:pt>
    <dgm:pt modelId="{CFA0C26F-3169-0E4D-8659-E0763A667CC9}" type="sibTrans" cxnId="{D1C71A96-8EF5-7245-BEDA-007CD896F7F4}">
      <dgm:prSet/>
      <dgm:spPr/>
      <dgm:t>
        <a:bodyPr/>
        <a:lstStyle/>
        <a:p>
          <a:endParaRPr lang="en-US"/>
        </a:p>
      </dgm:t>
    </dgm:pt>
    <dgm:pt modelId="{6832EF9B-5C6E-8444-930D-49BAFD6E156A}">
      <dgm:prSet/>
      <dgm:spPr/>
      <dgm:t>
        <a:bodyPr/>
        <a:lstStyle/>
        <a:p>
          <a:pPr algn="l">
            <a:lnSpc>
              <a:spcPct val="90000"/>
            </a:lnSpc>
          </a:pPr>
          <a:r>
            <a:rPr lang="en-US" b="0" i="0" u="none">
              <a:solidFill>
                <a:srgbClr val="373D49"/>
              </a:solidFill>
              <a:latin typeface="Georgia"/>
            </a:rPr>
            <a:t>Share successes and lessons learned to promote a cultural shift toward accessibility</a:t>
          </a:r>
          <a:endParaRPr lang="en-US" b="0" i="0" u="none">
            <a:solidFill>
              <a:srgbClr val="000000"/>
            </a:solidFill>
            <a:latin typeface="Georgia"/>
          </a:endParaRPr>
        </a:p>
      </dgm:t>
    </dgm:pt>
    <dgm:pt modelId="{BFB6599B-238C-1249-AAD7-1D87E7989F7C}" type="parTrans" cxnId="{807F461C-5EE1-0649-9EBE-7CFB7114CB13}">
      <dgm:prSet/>
      <dgm:spPr/>
      <dgm:t>
        <a:bodyPr/>
        <a:lstStyle/>
        <a:p>
          <a:endParaRPr lang="en-US"/>
        </a:p>
      </dgm:t>
    </dgm:pt>
    <dgm:pt modelId="{D779F8DF-7F56-FE4B-8F0D-C968BFED800E}" type="sibTrans" cxnId="{807F461C-5EE1-0649-9EBE-7CFB7114CB13}">
      <dgm:prSet/>
      <dgm:spPr/>
      <dgm:t>
        <a:bodyPr/>
        <a:lstStyle/>
        <a:p>
          <a:endParaRPr lang="en-US"/>
        </a:p>
      </dgm:t>
    </dgm:pt>
    <dgm:pt modelId="{AF7C933F-759C-3F49-B19E-F690D08B7E81}">
      <dgm:prSet/>
      <dgm:spPr/>
      <dgm:t>
        <a:bodyPr/>
        <a:lstStyle/>
        <a:p>
          <a:pPr algn="l" rtl="0">
            <a:lnSpc>
              <a:spcPct val="90000"/>
            </a:lnSpc>
          </a:pPr>
          <a:r>
            <a:rPr lang="en-US" b="0" i="0" u="none">
              <a:solidFill>
                <a:srgbClr val="373D49"/>
              </a:solidFill>
              <a:latin typeface="Georgia"/>
            </a:rPr>
            <a:t>Align efforts with broader goals for accessibility, diversity, and inclusion</a:t>
          </a:r>
          <a:br>
            <a:rPr lang="en-US">
              <a:solidFill>
                <a:srgbClr val="373D49"/>
              </a:solidFill>
              <a:latin typeface="Georgia"/>
            </a:rPr>
          </a:br>
          <a:endParaRPr lang="en-US">
            <a:solidFill>
              <a:srgbClr val="373D49"/>
            </a:solidFill>
            <a:latin typeface="Georgia"/>
          </a:endParaRPr>
        </a:p>
      </dgm:t>
    </dgm:pt>
    <dgm:pt modelId="{4FF6250C-A603-D640-85A2-DC738B08DC0A}" type="parTrans" cxnId="{C9D5E424-B987-5E43-846C-6818A2D4FD2E}">
      <dgm:prSet/>
      <dgm:spPr/>
      <dgm:t>
        <a:bodyPr/>
        <a:lstStyle/>
        <a:p>
          <a:endParaRPr lang="en-US"/>
        </a:p>
      </dgm:t>
    </dgm:pt>
    <dgm:pt modelId="{774BED24-4B46-404B-B035-37257FF26294}" type="sibTrans" cxnId="{C9D5E424-B987-5E43-846C-6818A2D4FD2E}">
      <dgm:prSet/>
      <dgm:spPr/>
      <dgm:t>
        <a:bodyPr/>
        <a:lstStyle/>
        <a:p>
          <a:endParaRPr lang="en-US"/>
        </a:p>
      </dgm:t>
    </dgm:pt>
    <dgm:pt modelId="{454A8284-E51E-4A84-A982-D1B68BF62C08}">
      <dgm:prSet phldr="0"/>
      <dgm:spPr/>
      <dgm:t>
        <a:bodyPr/>
        <a:lstStyle/>
        <a:p>
          <a:pPr algn="l" rtl="0">
            <a:lnSpc>
              <a:spcPct val="90000"/>
            </a:lnSpc>
          </a:pPr>
          <a:r>
            <a:rPr lang="en-US">
              <a:solidFill>
                <a:srgbClr val="373D49"/>
              </a:solidFill>
              <a:latin typeface="Georgia"/>
            </a:rPr>
            <a:t>Set clear, measurable goals that focus on user-centered outcomes</a:t>
          </a:r>
          <a:br>
            <a:rPr lang="en-US">
              <a:solidFill>
                <a:srgbClr val="000000"/>
              </a:solidFill>
              <a:latin typeface="Georgia"/>
            </a:rPr>
          </a:br>
          <a:endParaRPr lang="en-US">
            <a:solidFill>
              <a:srgbClr val="000000"/>
            </a:solidFill>
            <a:latin typeface="Georgia"/>
          </a:endParaRPr>
        </a:p>
      </dgm:t>
    </dgm:pt>
    <dgm:pt modelId="{B652317A-9BBD-4A47-AFE5-EB8C930D5D47}" type="parTrans" cxnId="{A895639C-FE9B-4645-96B6-8BC5D8B71305}">
      <dgm:prSet/>
      <dgm:spPr/>
      <dgm:t>
        <a:bodyPr/>
        <a:lstStyle/>
        <a:p>
          <a:endParaRPr lang="en-US"/>
        </a:p>
      </dgm:t>
    </dgm:pt>
    <dgm:pt modelId="{FB6E87D3-FBD1-40E4-97B3-571A3445E2AF}" type="sibTrans" cxnId="{A895639C-FE9B-4645-96B6-8BC5D8B71305}">
      <dgm:prSet/>
      <dgm:spPr/>
      <dgm:t>
        <a:bodyPr/>
        <a:lstStyle/>
        <a:p>
          <a:endParaRPr lang="en-US"/>
        </a:p>
      </dgm:t>
    </dgm:pt>
    <dgm:pt modelId="{6E45EDD6-0F17-4F33-8383-658A48900C09}">
      <dgm:prSet phldr="0"/>
      <dgm:spPr/>
      <dgm:t>
        <a:bodyPr/>
        <a:lstStyle/>
        <a:p>
          <a:pPr algn="l">
            <a:lnSpc>
              <a:spcPct val="90000"/>
            </a:lnSpc>
          </a:pPr>
          <a:r>
            <a:rPr lang="en-US" b="0" i="0" u="none">
              <a:solidFill>
                <a:srgbClr val="373D49"/>
              </a:solidFill>
              <a:latin typeface="Georgia"/>
            </a:rPr>
            <a:t>Ensure AI tools align with user-centered outcomes</a:t>
          </a:r>
          <a:endParaRPr lang="en-US" b="0" i="0" u="none">
            <a:solidFill>
              <a:srgbClr val="000000"/>
            </a:solidFill>
            <a:latin typeface="Georgia"/>
          </a:endParaRPr>
        </a:p>
      </dgm:t>
    </dgm:pt>
    <dgm:pt modelId="{2D0F1649-0F06-4811-8B59-0CB4ABA9E0B5}" type="parTrans" cxnId="{D3D5287C-AD1A-4DE6-90BD-A8D70EA0E025}">
      <dgm:prSet/>
      <dgm:spPr/>
      <dgm:t>
        <a:bodyPr/>
        <a:lstStyle/>
        <a:p>
          <a:endParaRPr lang="en-US"/>
        </a:p>
      </dgm:t>
    </dgm:pt>
    <dgm:pt modelId="{34FFC4FF-21AC-48C2-8CBC-88EF2B7EE14D}" type="sibTrans" cxnId="{D3D5287C-AD1A-4DE6-90BD-A8D70EA0E025}">
      <dgm:prSet/>
      <dgm:spPr/>
      <dgm:t>
        <a:bodyPr/>
        <a:lstStyle/>
        <a:p>
          <a:endParaRPr lang="en-US"/>
        </a:p>
      </dgm:t>
    </dgm:pt>
    <dgm:pt modelId="{857079DF-44A4-4954-B09D-9625D0BAB2AC}">
      <dgm:prSet phldr="0"/>
      <dgm:spPr/>
      <dgm:t>
        <a:bodyPr/>
        <a:lstStyle/>
        <a:p>
          <a:endParaRPr lang="en-US"/>
        </a:p>
      </dgm:t>
    </dgm:pt>
    <dgm:pt modelId="{2BA73C2D-0780-4E32-8716-8BE305EAF8D9}" type="parTrans" cxnId="{E7F23A19-2CE0-4C3F-BBDC-5CAEC9EB25E2}">
      <dgm:prSet/>
      <dgm:spPr/>
      <dgm:t>
        <a:bodyPr/>
        <a:lstStyle/>
        <a:p>
          <a:endParaRPr lang="en-US"/>
        </a:p>
      </dgm:t>
    </dgm:pt>
    <dgm:pt modelId="{CC5EF996-84B6-4802-8542-F9962939EC73}" type="sibTrans" cxnId="{E7F23A19-2CE0-4C3F-BBDC-5CAEC9EB25E2}">
      <dgm:prSet/>
      <dgm:spPr/>
      <dgm:t>
        <a:bodyPr/>
        <a:lstStyle/>
        <a:p>
          <a:endParaRPr lang="en-US"/>
        </a:p>
      </dgm:t>
    </dgm:pt>
    <dgm:pt modelId="{A5C3809F-69BC-B242-8FBC-5671A084ACEA}" type="pres">
      <dgm:prSet presAssocID="{D2EE6E02-5BCB-6746-B5AB-00108BF18FBF}" presName="linearFlow" presStyleCnt="0">
        <dgm:presLayoutVars>
          <dgm:dir/>
          <dgm:animLvl val="lvl"/>
          <dgm:resizeHandles val="exact"/>
        </dgm:presLayoutVars>
      </dgm:prSet>
      <dgm:spPr/>
    </dgm:pt>
    <dgm:pt modelId="{4725FC20-6397-8B41-ABC0-CD27815C1E22}" type="pres">
      <dgm:prSet presAssocID="{DD504CEE-424C-F74A-B416-21E8B3C92D00}" presName="composite" presStyleCnt="0"/>
      <dgm:spPr/>
    </dgm:pt>
    <dgm:pt modelId="{0DED0B3E-8101-224D-B3F6-CD54C34E297F}" type="pres">
      <dgm:prSet presAssocID="{DD504CEE-424C-F74A-B416-21E8B3C92D00}" presName="parTx" presStyleLbl="node1" presStyleIdx="0" presStyleCnt="4">
        <dgm:presLayoutVars>
          <dgm:chMax val="0"/>
          <dgm:chPref val="0"/>
          <dgm:bulletEnabled val="1"/>
        </dgm:presLayoutVars>
      </dgm:prSet>
      <dgm:spPr/>
    </dgm:pt>
    <dgm:pt modelId="{6226C448-7F6A-D545-91AD-6DE9767F6414}" type="pres">
      <dgm:prSet presAssocID="{DD504CEE-424C-F74A-B416-21E8B3C92D00}" presName="parSh" presStyleLbl="node1" presStyleIdx="0" presStyleCnt="4"/>
      <dgm:spPr/>
    </dgm:pt>
    <dgm:pt modelId="{1E65CB4F-E447-7D4C-88E5-3104A843A9F8}" type="pres">
      <dgm:prSet presAssocID="{DD504CEE-424C-F74A-B416-21E8B3C92D00}" presName="desTx" presStyleLbl="fgAcc1" presStyleIdx="0" presStyleCnt="4">
        <dgm:presLayoutVars>
          <dgm:bulletEnabled val="1"/>
        </dgm:presLayoutVars>
      </dgm:prSet>
      <dgm:spPr/>
    </dgm:pt>
    <dgm:pt modelId="{DCB8B90C-7F68-0C43-853D-366CD7AFB474}" type="pres">
      <dgm:prSet presAssocID="{AF1C6C71-EB3A-FC43-A1D5-34F50EE43807}" presName="sibTrans" presStyleLbl="sibTrans2D1" presStyleIdx="0" presStyleCnt="3"/>
      <dgm:spPr/>
    </dgm:pt>
    <dgm:pt modelId="{2E026D6B-9E0A-B744-A08F-9BF102FA6469}" type="pres">
      <dgm:prSet presAssocID="{AF1C6C71-EB3A-FC43-A1D5-34F50EE43807}" presName="connTx" presStyleLbl="sibTrans2D1" presStyleIdx="0" presStyleCnt="3"/>
      <dgm:spPr/>
    </dgm:pt>
    <dgm:pt modelId="{70421F8A-2922-A147-B5CA-C24819612782}" type="pres">
      <dgm:prSet presAssocID="{8365904C-6ED8-084B-8B8C-0A44BDF8B401}" presName="composite" presStyleCnt="0"/>
      <dgm:spPr/>
    </dgm:pt>
    <dgm:pt modelId="{3BD62AB3-5481-524A-93BB-4CAE05DD3EC8}" type="pres">
      <dgm:prSet presAssocID="{8365904C-6ED8-084B-8B8C-0A44BDF8B401}" presName="parTx" presStyleLbl="node1" presStyleIdx="0" presStyleCnt="4">
        <dgm:presLayoutVars>
          <dgm:chMax val="0"/>
          <dgm:chPref val="0"/>
          <dgm:bulletEnabled val="1"/>
        </dgm:presLayoutVars>
      </dgm:prSet>
      <dgm:spPr/>
    </dgm:pt>
    <dgm:pt modelId="{9CE98E44-4149-FA41-83B7-7B53BC46DEE8}" type="pres">
      <dgm:prSet presAssocID="{8365904C-6ED8-084B-8B8C-0A44BDF8B401}" presName="parSh" presStyleLbl="node1" presStyleIdx="1" presStyleCnt="4"/>
      <dgm:spPr/>
    </dgm:pt>
    <dgm:pt modelId="{18B77AD7-0B3D-974B-8ACC-3425A7679745}" type="pres">
      <dgm:prSet presAssocID="{8365904C-6ED8-084B-8B8C-0A44BDF8B401}" presName="desTx" presStyleLbl="fgAcc1" presStyleIdx="1" presStyleCnt="4">
        <dgm:presLayoutVars>
          <dgm:bulletEnabled val="1"/>
        </dgm:presLayoutVars>
      </dgm:prSet>
      <dgm:spPr/>
    </dgm:pt>
    <dgm:pt modelId="{A59FE685-D201-5E49-8894-21F12ECF800B}" type="pres">
      <dgm:prSet presAssocID="{921A2F69-0B65-D943-A509-72DF96127DFE}" presName="sibTrans" presStyleLbl="sibTrans2D1" presStyleIdx="1" presStyleCnt="3"/>
      <dgm:spPr/>
    </dgm:pt>
    <dgm:pt modelId="{BE0D4237-61E3-744E-BC12-4B30029A224B}" type="pres">
      <dgm:prSet presAssocID="{921A2F69-0B65-D943-A509-72DF96127DFE}" presName="connTx" presStyleLbl="sibTrans2D1" presStyleIdx="1" presStyleCnt="3"/>
      <dgm:spPr/>
    </dgm:pt>
    <dgm:pt modelId="{546C414F-0B23-884F-B971-BF370BB519CA}" type="pres">
      <dgm:prSet presAssocID="{F5747B9D-12B1-3746-AF7B-1520CDE8B0EF}" presName="composite" presStyleCnt="0"/>
      <dgm:spPr/>
    </dgm:pt>
    <dgm:pt modelId="{C8588CF0-B214-5242-A786-FDC89B36B46B}" type="pres">
      <dgm:prSet presAssocID="{F5747B9D-12B1-3746-AF7B-1520CDE8B0EF}" presName="parTx" presStyleLbl="node1" presStyleIdx="1" presStyleCnt="4">
        <dgm:presLayoutVars>
          <dgm:chMax val="0"/>
          <dgm:chPref val="0"/>
          <dgm:bulletEnabled val="1"/>
        </dgm:presLayoutVars>
      </dgm:prSet>
      <dgm:spPr/>
    </dgm:pt>
    <dgm:pt modelId="{5CB7660E-ECD1-D348-AC29-AC51DC9AB62C}" type="pres">
      <dgm:prSet presAssocID="{F5747B9D-12B1-3746-AF7B-1520CDE8B0EF}" presName="parSh" presStyleLbl="node1" presStyleIdx="2" presStyleCnt="4"/>
      <dgm:spPr/>
    </dgm:pt>
    <dgm:pt modelId="{A72DF962-F102-664B-A4EB-880C845742D4}" type="pres">
      <dgm:prSet presAssocID="{F5747B9D-12B1-3746-AF7B-1520CDE8B0EF}" presName="desTx" presStyleLbl="fgAcc1" presStyleIdx="2" presStyleCnt="4">
        <dgm:presLayoutVars>
          <dgm:bulletEnabled val="1"/>
        </dgm:presLayoutVars>
      </dgm:prSet>
      <dgm:spPr/>
    </dgm:pt>
    <dgm:pt modelId="{AE6C5C29-F766-E646-A2F5-03999E7A04A4}" type="pres">
      <dgm:prSet presAssocID="{6F1D20C0-CA32-594C-90D8-40CC704874C7}" presName="sibTrans" presStyleLbl="sibTrans2D1" presStyleIdx="2" presStyleCnt="3"/>
      <dgm:spPr/>
    </dgm:pt>
    <dgm:pt modelId="{9166D530-A814-E842-982D-C4169FEEF8F5}" type="pres">
      <dgm:prSet presAssocID="{6F1D20C0-CA32-594C-90D8-40CC704874C7}" presName="connTx" presStyleLbl="sibTrans2D1" presStyleIdx="2" presStyleCnt="3"/>
      <dgm:spPr/>
    </dgm:pt>
    <dgm:pt modelId="{EFCB6B2C-8FFD-724F-8D84-0C8EF30E888E}" type="pres">
      <dgm:prSet presAssocID="{F2A366C1-0634-3647-819C-BD14986D4C72}" presName="composite" presStyleCnt="0"/>
      <dgm:spPr/>
    </dgm:pt>
    <dgm:pt modelId="{88C1C334-1AF1-124E-862D-7D1DA909B9EA}" type="pres">
      <dgm:prSet presAssocID="{F2A366C1-0634-3647-819C-BD14986D4C72}" presName="parTx" presStyleLbl="node1" presStyleIdx="2" presStyleCnt="4">
        <dgm:presLayoutVars>
          <dgm:chMax val="0"/>
          <dgm:chPref val="0"/>
          <dgm:bulletEnabled val="1"/>
        </dgm:presLayoutVars>
      </dgm:prSet>
      <dgm:spPr/>
    </dgm:pt>
    <dgm:pt modelId="{29EEFEFF-E2D0-414B-B2FB-831260A78AC5}" type="pres">
      <dgm:prSet presAssocID="{F2A366C1-0634-3647-819C-BD14986D4C72}" presName="parSh" presStyleLbl="node1" presStyleIdx="3" presStyleCnt="4"/>
      <dgm:spPr/>
    </dgm:pt>
    <dgm:pt modelId="{8D5E1BA9-0F30-2045-8B49-1F5AFD8BF950}" type="pres">
      <dgm:prSet presAssocID="{F2A366C1-0634-3647-819C-BD14986D4C72}" presName="desTx" presStyleLbl="fgAcc1" presStyleIdx="3" presStyleCnt="4">
        <dgm:presLayoutVars>
          <dgm:bulletEnabled val="1"/>
        </dgm:presLayoutVars>
      </dgm:prSet>
      <dgm:spPr/>
    </dgm:pt>
  </dgm:ptLst>
  <dgm:cxnLst>
    <dgm:cxn modelId="{D994D212-B568-47FE-86E5-85E30095F066}" type="presOf" srcId="{F2A366C1-0634-3647-819C-BD14986D4C72}" destId="{88C1C334-1AF1-124E-862D-7D1DA909B9EA}" srcOrd="0" destOrd="0" presId="urn:microsoft.com/office/officeart/2005/8/layout/process3"/>
    <dgm:cxn modelId="{CE6CD218-ABDC-4F2C-AF10-0122A3A40470}" type="presOf" srcId="{CBD5F5E5-3DD2-D244-B606-B4956F9D9B02}" destId="{18B77AD7-0B3D-974B-8ACC-3425A7679745}" srcOrd="0" destOrd="1" presId="urn:microsoft.com/office/officeart/2005/8/layout/process3"/>
    <dgm:cxn modelId="{E7F23A19-2CE0-4C3F-BBDC-5CAEC9EB25E2}" srcId="{F2A366C1-0634-3647-819C-BD14986D4C72}" destId="{857079DF-44A4-4954-B09D-9625D0BAB2AC}" srcOrd="3" destOrd="0" parTransId="{2BA73C2D-0780-4E32-8716-8BE305EAF8D9}" sibTransId="{CC5EF996-84B6-4802-8542-F9962939EC73}"/>
    <dgm:cxn modelId="{807F461C-5EE1-0649-9EBE-7CFB7114CB13}" srcId="{F2A366C1-0634-3647-819C-BD14986D4C72}" destId="{6832EF9B-5C6E-8444-930D-49BAFD6E156A}" srcOrd="2" destOrd="0" parTransId="{BFB6599B-238C-1249-AAD7-1D87E7989F7C}" sibTransId="{D779F8DF-7F56-FE4B-8F0D-C968BFED800E}"/>
    <dgm:cxn modelId="{C9D5E424-B987-5E43-846C-6818A2D4FD2E}" srcId="{F2A366C1-0634-3647-819C-BD14986D4C72}" destId="{AF7C933F-759C-3F49-B19E-F690D08B7E81}" srcOrd="1" destOrd="0" parTransId="{4FF6250C-A603-D640-85A2-DC738B08DC0A}" sibTransId="{774BED24-4B46-404B-B035-37257FF26294}"/>
    <dgm:cxn modelId="{2704832D-7C20-45A5-AB18-32AD25F7DDAC}" type="presOf" srcId="{F5747B9D-12B1-3746-AF7B-1520CDE8B0EF}" destId="{C8588CF0-B214-5242-A786-FDC89B36B46B}" srcOrd="0" destOrd="0" presId="urn:microsoft.com/office/officeart/2005/8/layout/process3"/>
    <dgm:cxn modelId="{00CB7733-EE29-420D-A3A7-2AAF0EC0390B}" type="presOf" srcId="{6832EF9B-5C6E-8444-930D-49BAFD6E156A}" destId="{8D5E1BA9-0F30-2045-8B49-1F5AFD8BF950}" srcOrd="0" destOrd="2" presId="urn:microsoft.com/office/officeart/2005/8/layout/process3"/>
    <dgm:cxn modelId="{A46E8D38-05A0-4F75-BD2D-AC1A53D0D5FC}" type="presOf" srcId="{F2A366C1-0634-3647-819C-BD14986D4C72}" destId="{29EEFEFF-E2D0-414B-B2FB-831260A78AC5}" srcOrd="1" destOrd="0" presId="urn:microsoft.com/office/officeart/2005/8/layout/process3"/>
    <dgm:cxn modelId="{88848F3D-F449-8D4D-B181-B79464B78A1A}" type="presOf" srcId="{D2EE6E02-5BCB-6746-B5AB-00108BF18FBF}" destId="{A5C3809F-69BC-B242-8FBC-5671A084ACEA}" srcOrd="0" destOrd="0" presId="urn:microsoft.com/office/officeart/2005/8/layout/process3"/>
    <dgm:cxn modelId="{14EECF40-7133-C043-ABFD-CAF3A9341892}" srcId="{F5747B9D-12B1-3746-AF7B-1520CDE8B0EF}" destId="{0936B2F0-B5AB-C846-902E-8F541DC263FC}" srcOrd="1" destOrd="0" parTransId="{340D12BE-D313-C14B-9B58-B3C6D4D03DAF}" sibTransId="{CB1D03C6-B188-6247-84CB-BCB6432B545C}"/>
    <dgm:cxn modelId="{A2F2B644-00D5-45EE-B547-191C90F5420E}" type="presOf" srcId="{6F1D20C0-CA32-594C-90D8-40CC704874C7}" destId="{AE6C5C29-F766-E646-A2F5-03999E7A04A4}" srcOrd="0" destOrd="0" presId="urn:microsoft.com/office/officeart/2005/8/layout/process3"/>
    <dgm:cxn modelId="{CE444366-1E6D-4914-81DF-9572D2CE5535}" type="presOf" srcId="{857079DF-44A4-4954-B09D-9625D0BAB2AC}" destId="{8D5E1BA9-0F30-2045-8B49-1F5AFD8BF950}" srcOrd="0" destOrd="3" presId="urn:microsoft.com/office/officeart/2005/8/layout/process3"/>
    <dgm:cxn modelId="{A818E567-87A0-AD4A-B952-84747975E43D}" srcId="{F2A366C1-0634-3647-819C-BD14986D4C72}" destId="{0BE0AB25-5321-AF4A-98BE-5AA563EFEFA3}" srcOrd="0" destOrd="0" parTransId="{3F1F36F9-8069-7247-B82C-A8DCE88CF6A5}" sibTransId="{06668246-C3CD-AE4F-A287-5ACF09C26DB6}"/>
    <dgm:cxn modelId="{C83DBD74-8B8A-1343-9770-12911CC71ED8}" srcId="{DD504CEE-424C-F74A-B416-21E8B3C92D00}" destId="{726E9037-61FC-5F44-8A7F-FE841F034724}" srcOrd="1" destOrd="0" parTransId="{11E35B8B-A50B-384E-B244-066A88798CBF}" sibTransId="{2834C84B-671B-3249-9C7B-5151250DCB8A}"/>
    <dgm:cxn modelId="{D3D5287C-AD1A-4DE6-90BD-A8D70EA0E025}" srcId="{8365904C-6ED8-084B-8B8C-0A44BDF8B401}" destId="{6E45EDD6-0F17-4F33-8383-658A48900C09}" srcOrd="3" destOrd="0" parTransId="{2D0F1649-0F06-4811-8B59-0CB4ABA9E0B5}" sibTransId="{34FFC4FF-21AC-48C2-8CBC-88EF2B7EE14D}"/>
    <dgm:cxn modelId="{4B1F9B7D-1933-4C23-99E8-E03D1211D490}" type="presOf" srcId="{921A2F69-0B65-D943-A509-72DF96127DFE}" destId="{A59FE685-D201-5E49-8894-21F12ECF800B}" srcOrd="0" destOrd="0" presId="urn:microsoft.com/office/officeart/2005/8/layout/process3"/>
    <dgm:cxn modelId="{1E8B9C85-03DB-418F-A1D8-986A04BE0BD7}" type="presOf" srcId="{0BE0AB25-5321-AF4A-98BE-5AA563EFEFA3}" destId="{8D5E1BA9-0F30-2045-8B49-1F5AFD8BF950}" srcOrd="0" destOrd="0" presId="urn:microsoft.com/office/officeart/2005/8/layout/process3"/>
    <dgm:cxn modelId="{14347686-CEA1-4E4C-9B13-4C002B955E7E}" type="presOf" srcId="{6E45EDD6-0F17-4F33-8383-658A48900C09}" destId="{18B77AD7-0B3D-974B-8ACC-3425A7679745}" srcOrd="0" destOrd="3" presId="urn:microsoft.com/office/officeart/2005/8/layout/process3"/>
    <dgm:cxn modelId="{BD3EDA86-3F6D-D047-9C80-788CBE9297EC}" srcId="{DD504CEE-424C-F74A-B416-21E8B3C92D00}" destId="{BA4AC0E7-16BD-9C48-8F45-DEAF4B53416B}" srcOrd="2" destOrd="0" parTransId="{4C0BC040-8B54-7445-9129-169781EF0728}" sibTransId="{EFCE2233-D358-7A44-A458-CD21342401BE}"/>
    <dgm:cxn modelId="{8975DB8B-6E5B-4A20-96CE-EA7A229E8470}" type="presOf" srcId="{8365904C-6ED8-084B-8B8C-0A44BDF8B401}" destId="{3BD62AB3-5481-524A-93BB-4CAE05DD3EC8}" srcOrd="0" destOrd="0" presId="urn:microsoft.com/office/officeart/2005/8/layout/process3"/>
    <dgm:cxn modelId="{60352C8C-37C9-4658-8D52-FA8DBE9708B2}" type="presOf" srcId="{8365904C-6ED8-084B-8B8C-0A44BDF8B401}" destId="{9CE98E44-4149-FA41-83B7-7B53BC46DEE8}" srcOrd="1" destOrd="0" presId="urn:microsoft.com/office/officeart/2005/8/layout/process3"/>
    <dgm:cxn modelId="{E6D33692-1BCD-47EF-BB50-158137911074}" type="presOf" srcId="{454A8284-E51E-4A84-A982-D1B68BF62C08}" destId="{1E65CB4F-E447-7D4C-88E5-3104A843A9F8}" srcOrd="0" destOrd="0" presId="urn:microsoft.com/office/officeart/2005/8/layout/process3"/>
    <dgm:cxn modelId="{D1C71A96-8EF5-7245-BEDA-007CD896F7F4}" srcId="{F5747B9D-12B1-3746-AF7B-1520CDE8B0EF}" destId="{C3235785-82E0-0443-8AD2-2376840D721B}" srcOrd="2" destOrd="0" parTransId="{C1DF2382-B5C1-DA45-81E9-AFF0DFC57F0E}" sibTransId="{CFA0C26F-3169-0E4D-8659-E0763A667CC9}"/>
    <dgm:cxn modelId="{A895639C-FE9B-4645-96B6-8BC5D8B71305}" srcId="{DD504CEE-424C-F74A-B416-21E8B3C92D00}" destId="{454A8284-E51E-4A84-A982-D1B68BF62C08}" srcOrd="0" destOrd="0" parTransId="{B652317A-9BBD-4A47-AFE5-EB8C930D5D47}" sibTransId="{FB6E87D3-FBD1-40E4-97B3-571A3445E2AF}"/>
    <dgm:cxn modelId="{17420D9F-6C3A-49C5-8F0C-1D110B522D4E}" type="presOf" srcId="{8A39EE96-B8B5-E440-BD9B-703E287496B8}" destId="{A72DF962-F102-664B-A4EB-880C845742D4}" srcOrd="0" destOrd="0" presId="urn:microsoft.com/office/officeart/2005/8/layout/process3"/>
    <dgm:cxn modelId="{A95298A1-BEC9-4CA7-9FA7-7CB8DF884CB7}" type="presOf" srcId="{AF7C933F-759C-3F49-B19E-F690D08B7E81}" destId="{8D5E1BA9-0F30-2045-8B49-1F5AFD8BF950}" srcOrd="0" destOrd="1" presId="urn:microsoft.com/office/officeart/2005/8/layout/process3"/>
    <dgm:cxn modelId="{2BED3FA6-027F-4EF7-9982-0BAA6A6FA567}" type="presOf" srcId="{AF1C6C71-EB3A-FC43-A1D5-34F50EE43807}" destId="{2E026D6B-9E0A-B744-A08F-9BF102FA6469}" srcOrd="1" destOrd="0" presId="urn:microsoft.com/office/officeart/2005/8/layout/process3"/>
    <dgm:cxn modelId="{59CD04B0-E217-41E5-BAF2-3CA7C6CE5322}" type="presOf" srcId="{AF1C6C71-EB3A-FC43-A1D5-34F50EE43807}" destId="{DCB8B90C-7F68-0C43-853D-366CD7AFB474}" srcOrd="0" destOrd="0" presId="urn:microsoft.com/office/officeart/2005/8/layout/process3"/>
    <dgm:cxn modelId="{7AEA43B4-064D-4DCD-9112-6392D803CCB4}" type="presOf" srcId="{F5747B9D-12B1-3746-AF7B-1520CDE8B0EF}" destId="{5CB7660E-ECD1-D348-AC29-AC51DC9AB62C}" srcOrd="1" destOrd="0" presId="urn:microsoft.com/office/officeart/2005/8/layout/process3"/>
    <dgm:cxn modelId="{E5F787B6-6B71-3E4E-ABB3-FC741884E2DE}" srcId="{D2EE6E02-5BCB-6746-B5AB-00108BF18FBF}" destId="{8365904C-6ED8-084B-8B8C-0A44BDF8B401}" srcOrd="1" destOrd="0" parTransId="{1F655D1D-8C51-9E45-B81E-35DA635A0DF8}" sibTransId="{921A2F69-0B65-D943-A509-72DF96127DFE}"/>
    <dgm:cxn modelId="{619D17B7-BB40-42D9-8176-FB4B4AA6C08C}" type="presOf" srcId="{80F143B6-10CF-3647-A40F-141850BB7070}" destId="{18B77AD7-0B3D-974B-8ACC-3425A7679745}" srcOrd="0" destOrd="2" presId="urn:microsoft.com/office/officeart/2005/8/layout/process3"/>
    <dgm:cxn modelId="{4BE7CEB7-E6CA-4576-AB74-7C387D838968}" type="presOf" srcId="{921A2F69-0B65-D943-A509-72DF96127DFE}" destId="{BE0D4237-61E3-744E-BC12-4B30029A224B}" srcOrd="1" destOrd="0" presId="urn:microsoft.com/office/officeart/2005/8/layout/process3"/>
    <dgm:cxn modelId="{BB82E0C1-B9A9-414B-9092-A5557BCCD3F4}" type="presOf" srcId="{DD504CEE-424C-F74A-B416-21E8B3C92D00}" destId="{0DED0B3E-8101-224D-B3F6-CD54C34E297F}" srcOrd="0" destOrd="0" presId="urn:microsoft.com/office/officeart/2005/8/layout/process3"/>
    <dgm:cxn modelId="{055AB2C6-7F0B-47EC-94A4-89A187505CDD}" type="presOf" srcId="{0936B2F0-B5AB-C846-902E-8F541DC263FC}" destId="{A72DF962-F102-664B-A4EB-880C845742D4}" srcOrd="0" destOrd="1" presId="urn:microsoft.com/office/officeart/2005/8/layout/process3"/>
    <dgm:cxn modelId="{C61BDCC9-0444-4E7C-8454-A5E92029AF7D}" type="presOf" srcId="{6F1D20C0-CA32-594C-90D8-40CC704874C7}" destId="{9166D530-A814-E842-982D-C4169FEEF8F5}" srcOrd="1" destOrd="0" presId="urn:microsoft.com/office/officeart/2005/8/layout/process3"/>
    <dgm:cxn modelId="{B70CE4CC-93C8-4742-AEA4-3CE46ABAD838}" srcId="{F5747B9D-12B1-3746-AF7B-1520CDE8B0EF}" destId="{8A39EE96-B8B5-E440-BD9B-703E287496B8}" srcOrd="0" destOrd="0" parTransId="{C400CF68-9906-F140-9244-A0F85CFC8E45}" sibTransId="{23F5653C-FC52-D84B-AB1F-771441541C40}"/>
    <dgm:cxn modelId="{C50EB0D3-1FC0-4166-B7B3-47173EE0366C}" type="presOf" srcId="{DD504CEE-424C-F74A-B416-21E8B3C92D00}" destId="{6226C448-7F6A-D545-91AD-6DE9767F6414}" srcOrd="1" destOrd="0" presId="urn:microsoft.com/office/officeart/2005/8/layout/process3"/>
    <dgm:cxn modelId="{F615A6D5-743D-46EC-B346-B157A81EF342}" type="presOf" srcId="{726E9037-61FC-5F44-8A7F-FE841F034724}" destId="{1E65CB4F-E447-7D4C-88E5-3104A843A9F8}" srcOrd="0" destOrd="1" presId="urn:microsoft.com/office/officeart/2005/8/layout/process3"/>
    <dgm:cxn modelId="{366268D8-9D31-4438-AF2C-FD4ED1D06D6D}" type="presOf" srcId="{BC8EDE0E-E8C3-AC44-B986-1AF4CC2FA28C}" destId="{18B77AD7-0B3D-974B-8ACC-3425A7679745}" srcOrd="0" destOrd="0" presId="urn:microsoft.com/office/officeart/2005/8/layout/process3"/>
    <dgm:cxn modelId="{29DED5E3-DE9E-294A-9B9C-4C2D9A1934B3}" srcId="{8365904C-6ED8-084B-8B8C-0A44BDF8B401}" destId="{80F143B6-10CF-3647-A40F-141850BB7070}" srcOrd="2" destOrd="0" parTransId="{76110369-C101-D542-AF48-D4A4A1EB6D16}" sibTransId="{2403E1B8-11C3-3447-A0FB-2661BF2044E4}"/>
    <dgm:cxn modelId="{D8D41BE7-6270-B844-BE4A-2B1E47A7F5A3}" srcId="{D2EE6E02-5BCB-6746-B5AB-00108BF18FBF}" destId="{F2A366C1-0634-3647-819C-BD14986D4C72}" srcOrd="3" destOrd="0" parTransId="{C29610C7-F8A5-DC47-B56A-A44B5ABDBC01}" sibTransId="{797163C0-ACDA-A049-8702-B520466AFC7C}"/>
    <dgm:cxn modelId="{56903EE8-9556-BC49-97D6-F6228823187B}" srcId="{D2EE6E02-5BCB-6746-B5AB-00108BF18FBF}" destId="{F5747B9D-12B1-3746-AF7B-1520CDE8B0EF}" srcOrd="2" destOrd="0" parTransId="{CC6D33DD-6377-DE48-8B49-5ECB4EAF9F6B}" sibTransId="{6F1D20C0-CA32-594C-90D8-40CC704874C7}"/>
    <dgm:cxn modelId="{6BB675EA-1F71-1F48-9234-F4C8DE151C59}" srcId="{8365904C-6ED8-084B-8B8C-0A44BDF8B401}" destId="{BC8EDE0E-E8C3-AC44-B986-1AF4CC2FA28C}" srcOrd="0" destOrd="0" parTransId="{E0270B4D-5C2E-9C48-970A-B58FFD369942}" sibTransId="{DDE17613-9A2E-D24A-B293-3FA4C0DBD9BB}"/>
    <dgm:cxn modelId="{F44916EE-372A-4FE6-86A6-55D1816C4B11}" type="presOf" srcId="{C3235785-82E0-0443-8AD2-2376840D721B}" destId="{A72DF962-F102-664B-A4EB-880C845742D4}" srcOrd="0" destOrd="2" presId="urn:microsoft.com/office/officeart/2005/8/layout/process3"/>
    <dgm:cxn modelId="{5FBEA1EF-04C9-483F-B80F-2493D3C0834F}" type="presOf" srcId="{BA4AC0E7-16BD-9C48-8F45-DEAF4B53416B}" destId="{1E65CB4F-E447-7D4C-88E5-3104A843A9F8}" srcOrd="0" destOrd="2" presId="urn:microsoft.com/office/officeart/2005/8/layout/process3"/>
    <dgm:cxn modelId="{C3D4CAF2-291A-0E40-807A-58ACA7801D79}" srcId="{8365904C-6ED8-084B-8B8C-0A44BDF8B401}" destId="{CBD5F5E5-3DD2-D244-B606-B4956F9D9B02}" srcOrd="1" destOrd="0" parTransId="{D580567C-C280-DC41-B4B1-D28B0B85103C}" sibTransId="{037477C1-EC4B-BF45-874D-515D003D8598}"/>
    <dgm:cxn modelId="{90A4E0F3-15DB-2543-8ABA-52909780523D}" srcId="{D2EE6E02-5BCB-6746-B5AB-00108BF18FBF}" destId="{DD504CEE-424C-F74A-B416-21E8B3C92D00}" srcOrd="0" destOrd="0" parTransId="{E59EE89D-209E-3248-A638-E6BA04A93883}" sibTransId="{AF1C6C71-EB3A-FC43-A1D5-34F50EE43807}"/>
    <dgm:cxn modelId="{9CE7D277-5B0A-4AB3-A59D-17C38F423F22}" type="presParOf" srcId="{A5C3809F-69BC-B242-8FBC-5671A084ACEA}" destId="{4725FC20-6397-8B41-ABC0-CD27815C1E22}" srcOrd="0" destOrd="0" presId="urn:microsoft.com/office/officeart/2005/8/layout/process3"/>
    <dgm:cxn modelId="{7A499C09-3859-4A2C-ABDB-9383D1956B4A}" type="presParOf" srcId="{4725FC20-6397-8B41-ABC0-CD27815C1E22}" destId="{0DED0B3E-8101-224D-B3F6-CD54C34E297F}" srcOrd="0" destOrd="0" presId="urn:microsoft.com/office/officeart/2005/8/layout/process3"/>
    <dgm:cxn modelId="{8641CD41-5884-41CB-B205-C1FEC4604AEC}" type="presParOf" srcId="{4725FC20-6397-8B41-ABC0-CD27815C1E22}" destId="{6226C448-7F6A-D545-91AD-6DE9767F6414}" srcOrd="1" destOrd="0" presId="urn:microsoft.com/office/officeart/2005/8/layout/process3"/>
    <dgm:cxn modelId="{4F3BB185-40DE-40F4-BEA3-B51AAE9552C4}" type="presParOf" srcId="{4725FC20-6397-8B41-ABC0-CD27815C1E22}" destId="{1E65CB4F-E447-7D4C-88E5-3104A843A9F8}" srcOrd="2" destOrd="0" presId="urn:microsoft.com/office/officeart/2005/8/layout/process3"/>
    <dgm:cxn modelId="{19DDA6F7-F78F-4AC6-8AEF-EF983B1A989C}" type="presParOf" srcId="{A5C3809F-69BC-B242-8FBC-5671A084ACEA}" destId="{DCB8B90C-7F68-0C43-853D-366CD7AFB474}" srcOrd="1" destOrd="0" presId="urn:microsoft.com/office/officeart/2005/8/layout/process3"/>
    <dgm:cxn modelId="{4459DDEB-13A7-4E24-A1FD-6CE98E03C0DC}" type="presParOf" srcId="{DCB8B90C-7F68-0C43-853D-366CD7AFB474}" destId="{2E026D6B-9E0A-B744-A08F-9BF102FA6469}" srcOrd="0" destOrd="0" presId="urn:microsoft.com/office/officeart/2005/8/layout/process3"/>
    <dgm:cxn modelId="{1BCFFD20-52D9-4CBA-83D3-8D44B14D5E23}" type="presParOf" srcId="{A5C3809F-69BC-B242-8FBC-5671A084ACEA}" destId="{70421F8A-2922-A147-B5CA-C24819612782}" srcOrd="2" destOrd="0" presId="urn:microsoft.com/office/officeart/2005/8/layout/process3"/>
    <dgm:cxn modelId="{04BAADAD-C417-408F-8875-C0E0A62A7C8C}" type="presParOf" srcId="{70421F8A-2922-A147-B5CA-C24819612782}" destId="{3BD62AB3-5481-524A-93BB-4CAE05DD3EC8}" srcOrd="0" destOrd="0" presId="urn:microsoft.com/office/officeart/2005/8/layout/process3"/>
    <dgm:cxn modelId="{62107F83-1842-4002-8050-595D1E50FFB1}" type="presParOf" srcId="{70421F8A-2922-A147-B5CA-C24819612782}" destId="{9CE98E44-4149-FA41-83B7-7B53BC46DEE8}" srcOrd="1" destOrd="0" presId="urn:microsoft.com/office/officeart/2005/8/layout/process3"/>
    <dgm:cxn modelId="{232EFDC8-7F0A-42A1-8966-4FBAE11DA557}" type="presParOf" srcId="{70421F8A-2922-A147-B5CA-C24819612782}" destId="{18B77AD7-0B3D-974B-8ACC-3425A7679745}" srcOrd="2" destOrd="0" presId="urn:microsoft.com/office/officeart/2005/8/layout/process3"/>
    <dgm:cxn modelId="{64B80690-DAF4-463E-99B9-476A3C81568E}" type="presParOf" srcId="{A5C3809F-69BC-B242-8FBC-5671A084ACEA}" destId="{A59FE685-D201-5E49-8894-21F12ECF800B}" srcOrd="3" destOrd="0" presId="urn:microsoft.com/office/officeart/2005/8/layout/process3"/>
    <dgm:cxn modelId="{6ECF224B-1F25-4160-AF25-742C6F82A527}" type="presParOf" srcId="{A59FE685-D201-5E49-8894-21F12ECF800B}" destId="{BE0D4237-61E3-744E-BC12-4B30029A224B}" srcOrd="0" destOrd="0" presId="urn:microsoft.com/office/officeart/2005/8/layout/process3"/>
    <dgm:cxn modelId="{BD0BDB0A-426B-4642-94D4-19E07D94EC66}" type="presParOf" srcId="{A5C3809F-69BC-B242-8FBC-5671A084ACEA}" destId="{546C414F-0B23-884F-B971-BF370BB519CA}" srcOrd="4" destOrd="0" presId="urn:microsoft.com/office/officeart/2005/8/layout/process3"/>
    <dgm:cxn modelId="{6300BC6C-6221-48DB-9F25-90C62A95B7C9}" type="presParOf" srcId="{546C414F-0B23-884F-B971-BF370BB519CA}" destId="{C8588CF0-B214-5242-A786-FDC89B36B46B}" srcOrd="0" destOrd="0" presId="urn:microsoft.com/office/officeart/2005/8/layout/process3"/>
    <dgm:cxn modelId="{FDA27082-715A-41B3-ABB7-4507D3B63545}" type="presParOf" srcId="{546C414F-0B23-884F-B971-BF370BB519CA}" destId="{5CB7660E-ECD1-D348-AC29-AC51DC9AB62C}" srcOrd="1" destOrd="0" presId="urn:microsoft.com/office/officeart/2005/8/layout/process3"/>
    <dgm:cxn modelId="{7CCEBB91-40F8-4EF8-8B37-BBECCB405ECC}" type="presParOf" srcId="{546C414F-0B23-884F-B971-BF370BB519CA}" destId="{A72DF962-F102-664B-A4EB-880C845742D4}" srcOrd="2" destOrd="0" presId="urn:microsoft.com/office/officeart/2005/8/layout/process3"/>
    <dgm:cxn modelId="{6CCE13B0-0C51-4B62-A6D6-6976D3D5D91F}" type="presParOf" srcId="{A5C3809F-69BC-B242-8FBC-5671A084ACEA}" destId="{AE6C5C29-F766-E646-A2F5-03999E7A04A4}" srcOrd="5" destOrd="0" presId="urn:microsoft.com/office/officeart/2005/8/layout/process3"/>
    <dgm:cxn modelId="{2F7D5B0D-EA84-46DC-A551-2DDDFC07AC30}" type="presParOf" srcId="{AE6C5C29-F766-E646-A2F5-03999E7A04A4}" destId="{9166D530-A814-E842-982D-C4169FEEF8F5}" srcOrd="0" destOrd="0" presId="urn:microsoft.com/office/officeart/2005/8/layout/process3"/>
    <dgm:cxn modelId="{770AF47A-E09E-4E08-A2C9-4A2CE3503849}" type="presParOf" srcId="{A5C3809F-69BC-B242-8FBC-5671A084ACEA}" destId="{EFCB6B2C-8FFD-724F-8D84-0C8EF30E888E}" srcOrd="6" destOrd="0" presId="urn:microsoft.com/office/officeart/2005/8/layout/process3"/>
    <dgm:cxn modelId="{B404C74A-85EF-44EA-B8BE-8CD97C183E61}" type="presParOf" srcId="{EFCB6B2C-8FFD-724F-8D84-0C8EF30E888E}" destId="{88C1C334-1AF1-124E-862D-7D1DA909B9EA}" srcOrd="0" destOrd="0" presId="urn:microsoft.com/office/officeart/2005/8/layout/process3"/>
    <dgm:cxn modelId="{DCDCA26D-1438-47EE-B906-5573F234A938}" type="presParOf" srcId="{EFCB6B2C-8FFD-724F-8D84-0C8EF30E888E}" destId="{29EEFEFF-E2D0-414B-B2FB-831260A78AC5}" srcOrd="1" destOrd="0" presId="urn:microsoft.com/office/officeart/2005/8/layout/process3"/>
    <dgm:cxn modelId="{A2905084-9823-4FD0-9CEC-C693333EF8D8}" type="presParOf" srcId="{EFCB6B2C-8FFD-724F-8D84-0C8EF30E888E}" destId="{8D5E1BA9-0F30-2045-8B49-1F5AFD8BF95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29823-471A-9644-B102-82613EC3CA42}" type="doc">
      <dgm:prSet loTypeId="urn:microsoft.com/office/officeart/2009/3/layout/RandomtoResultProcess" loCatId="" qsTypeId="urn:microsoft.com/office/officeart/2005/8/quickstyle/simple1" qsCatId="simple" csTypeId="urn:microsoft.com/office/officeart/2005/8/colors/accent2_2" csCatId="accent2" phldr="1"/>
      <dgm:spPr/>
      <dgm:t>
        <a:bodyPr/>
        <a:lstStyle/>
        <a:p>
          <a:endParaRPr lang="en-US"/>
        </a:p>
      </dgm:t>
    </dgm:pt>
    <dgm:pt modelId="{B259D291-74DB-A44B-A370-893B3E8366F9}">
      <dgm:prSet phldrT="[Text]"/>
      <dgm:spPr/>
      <dgm:t>
        <a:bodyPr/>
        <a:lstStyle/>
        <a:p>
          <a:pPr rtl="0"/>
          <a:r>
            <a:rPr lang="en-US"/>
            <a:t>Generate </a:t>
          </a:r>
          <a:r>
            <a:rPr lang="en-US">
              <a:latin typeface="Aptos Display" panose="02110004020202020204"/>
            </a:rPr>
            <a:t>alt text</a:t>
          </a:r>
          <a:endParaRPr lang="en-US"/>
        </a:p>
        <a:p>
          <a:r>
            <a:rPr lang="en-US"/>
            <a:t> or ADA Compliance</a:t>
          </a:r>
        </a:p>
      </dgm:t>
    </dgm:pt>
    <dgm:pt modelId="{783F6BAF-9E7D-C749-9048-C5E2B556398F}" type="parTrans" cxnId="{48E4D655-8FC1-4C4D-BCF9-7BB667FC2CC1}">
      <dgm:prSet/>
      <dgm:spPr/>
      <dgm:t>
        <a:bodyPr/>
        <a:lstStyle/>
        <a:p>
          <a:endParaRPr lang="en-US"/>
        </a:p>
      </dgm:t>
    </dgm:pt>
    <dgm:pt modelId="{88A5C81C-4C4C-F94C-B404-41D206B2BE42}" type="sibTrans" cxnId="{48E4D655-8FC1-4C4D-BCF9-7BB667FC2CC1}">
      <dgm:prSet/>
      <dgm:spPr/>
      <dgm:t>
        <a:bodyPr/>
        <a:lstStyle/>
        <a:p>
          <a:endParaRPr lang="en-US"/>
        </a:p>
      </dgm:t>
    </dgm:pt>
    <dgm:pt modelId="{900B252E-CA5D-AE46-A22A-15E89F2367A2}">
      <dgm:prSet phldrT="[Text]" custT="1"/>
      <dgm:spPr/>
      <dgm:t>
        <a:bodyPr/>
        <a:lstStyle/>
        <a:p>
          <a:pPr>
            <a:buNone/>
          </a:pPr>
          <a:r>
            <a:rPr lang="en-US" sz="3200"/>
            <a:t>First Draft or "Weak" Outcome</a:t>
          </a:r>
        </a:p>
      </dgm:t>
    </dgm:pt>
    <dgm:pt modelId="{59381CA5-240F-F644-A9B9-1379871BE0B2}" type="parTrans" cxnId="{EB205A5E-8BC8-4945-A8D6-9C5CCDA7B28B}">
      <dgm:prSet/>
      <dgm:spPr/>
      <dgm:t>
        <a:bodyPr/>
        <a:lstStyle/>
        <a:p>
          <a:endParaRPr lang="en-US"/>
        </a:p>
      </dgm:t>
    </dgm:pt>
    <dgm:pt modelId="{0A14BED2-9225-1443-9B7E-9AD02C748F52}" type="sibTrans" cxnId="{EB205A5E-8BC8-4945-A8D6-9C5CCDA7B28B}">
      <dgm:prSet/>
      <dgm:spPr/>
      <dgm:t>
        <a:bodyPr/>
        <a:lstStyle/>
        <a:p>
          <a:endParaRPr lang="en-US"/>
        </a:p>
      </dgm:t>
    </dgm:pt>
    <dgm:pt modelId="{3B1E5109-4C13-2C4A-90B2-FC0433235C89}">
      <dgm:prSet phldrT="[Text]"/>
      <dgm:spPr/>
      <dgm:t>
        <a:bodyPr/>
        <a:lstStyle/>
        <a:p>
          <a:r>
            <a:rPr lang="en-US"/>
            <a:t>Ensure all students understand the map’s purpose and message</a:t>
          </a:r>
        </a:p>
      </dgm:t>
    </dgm:pt>
    <dgm:pt modelId="{126EFBAB-C03A-D246-969D-DE7972D27D47}" type="parTrans" cxnId="{14C09A0C-76FB-834F-AF9C-1EE5400A7E4B}">
      <dgm:prSet/>
      <dgm:spPr/>
      <dgm:t>
        <a:bodyPr/>
        <a:lstStyle/>
        <a:p>
          <a:endParaRPr lang="en-US"/>
        </a:p>
      </dgm:t>
    </dgm:pt>
    <dgm:pt modelId="{3B6A0D14-D525-3E45-A41F-831E58DC1820}" type="sibTrans" cxnId="{14C09A0C-76FB-834F-AF9C-1EE5400A7E4B}">
      <dgm:prSet/>
      <dgm:spPr/>
      <dgm:t>
        <a:bodyPr/>
        <a:lstStyle/>
        <a:p>
          <a:endParaRPr lang="en-US"/>
        </a:p>
      </dgm:t>
    </dgm:pt>
    <dgm:pt modelId="{DC222586-190E-8442-BC61-13D6768CE167}">
      <dgm:prSet phldrT="[Text]" custT="1"/>
      <dgm:spPr/>
      <dgm:t>
        <a:bodyPr/>
        <a:lstStyle/>
        <a:p>
          <a:r>
            <a:rPr lang="en-US" sz="3200"/>
            <a:t>"Strong" Outcome</a:t>
          </a:r>
        </a:p>
      </dgm:t>
    </dgm:pt>
    <dgm:pt modelId="{94E3A0F5-35DF-814B-8C0E-19851CB70115}" type="parTrans" cxnId="{B493C33C-3DCC-D244-B58D-6F62E9F90F31}">
      <dgm:prSet/>
      <dgm:spPr/>
      <dgm:t>
        <a:bodyPr/>
        <a:lstStyle/>
        <a:p>
          <a:endParaRPr lang="en-US"/>
        </a:p>
      </dgm:t>
    </dgm:pt>
    <dgm:pt modelId="{EDECB80A-45A1-A84A-86C5-3DCF392A4F1F}" type="sibTrans" cxnId="{B493C33C-3DCC-D244-B58D-6F62E9F90F31}">
      <dgm:prSet/>
      <dgm:spPr/>
      <dgm:t>
        <a:bodyPr/>
        <a:lstStyle/>
        <a:p>
          <a:endParaRPr lang="en-US"/>
        </a:p>
      </dgm:t>
    </dgm:pt>
    <dgm:pt modelId="{0D2AEB18-977B-DF47-8D44-11FC98EDBA37}" type="pres">
      <dgm:prSet presAssocID="{84129823-471A-9644-B102-82613EC3CA42}" presName="Name0" presStyleCnt="0">
        <dgm:presLayoutVars>
          <dgm:dir/>
          <dgm:animOne val="branch"/>
          <dgm:animLvl val="lvl"/>
        </dgm:presLayoutVars>
      </dgm:prSet>
      <dgm:spPr/>
    </dgm:pt>
    <dgm:pt modelId="{D21EA0C2-2DAF-9446-BE22-22FD5927BFB4}" type="pres">
      <dgm:prSet presAssocID="{B259D291-74DB-A44B-A370-893B3E8366F9}" presName="chaos" presStyleCnt="0"/>
      <dgm:spPr/>
    </dgm:pt>
    <dgm:pt modelId="{1AFF0200-3EBE-5548-A962-01134F131D2F}" type="pres">
      <dgm:prSet presAssocID="{B259D291-74DB-A44B-A370-893B3E8366F9}" presName="parTx1" presStyleLbl="revTx" presStyleIdx="0" presStyleCnt="3"/>
      <dgm:spPr/>
    </dgm:pt>
    <dgm:pt modelId="{C092E058-4509-DF48-A804-9A7B9C3C349D}" type="pres">
      <dgm:prSet presAssocID="{B259D291-74DB-A44B-A370-893B3E8366F9}" presName="desTx1" presStyleLbl="revTx" presStyleIdx="1" presStyleCnt="3" custScaleX="158104">
        <dgm:presLayoutVars>
          <dgm:bulletEnabled val="1"/>
        </dgm:presLayoutVars>
      </dgm:prSet>
      <dgm:spPr/>
    </dgm:pt>
    <dgm:pt modelId="{7EE65D5B-07F1-8F40-B5FE-3C0F496816C7}" type="pres">
      <dgm:prSet presAssocID="{B259D291-74DB-A44B-A370-893B3E8366F9}" presName="c1" presStyleLbl="node1" presStyleIdx="0" presStyleCnt="19"/>
      <dgm:spPr/>
    </dgm:pt>
    <dgm:pt modelId="{95F1C9A7-D373-894D-AB8A-BCBDC75E9FC5}" type="pres">
      <dgm:prSet presAssocID="{B259D291-74DB-A44B-A370-893B3E8366F9}" presName="c2" presStyleLbl="node1" presStyleIdx="1" presStyleCnt="19"/>
      <dgm:spPr/>
    </dgm:pt>
    <dgm:pt modelId="{8474DAD5-DD2E-AF4C-A944-8D6D9376C5B2}" type="pres">
      <dgm:prSet presAssocID="{B259D291-74DB-A44B-A370-893B3E8366F9}" presName="c3" presStyleLbl="node1" presStyleIdx="2" presStyleCnt="19"/>
      <dgm:spPr/>
    </dgm:pt>
    <dgm:pt modelId="{09B500E9-DCF2-9D4D-B6A0-FDE115088B06}" type="pres">
      <dgm:prSet presAssocID="{B259D291-74DB-A44B-A370-893B3E8366F9}" presName="c4" presStyleLbl="node1" presStyleIdx="3" presStyleCnt="19"/>
      <dgm:spPr/>
    </dgm:pt>
    <dgm:pt modelId="{48F67C79-E0EE-4B4F-8807-666E76507897}" type="pres">
      <dgm:prSet presAssocID="{B259D291-74DB-A44B-A370-893B3E8366F9}" presName="c5" presStyleLbl="node1" presStyleIdx="4" presStyleCnt="19"/>
      <dgm:spPr/>
    </dgm:pt>
    <dgm:pt modelId="{2F3789E4-07C2-DD43-8AD9-B17850781CA3}" type="pres">
      <dgm:prSet presAssocID="{B259D291-74DB-A44B-A370-893B3E8366F9}" presName="c6" presStyleLbl="node1" presStyleIdx="5" presStyleCnt="19"/>
      <dgm:spPr/>
    </dgm:pt>
    <dgm:pt modelId="{E59987D6-4890-0349-A69D-8C5801ABA13A}" type="pres">
      <dgm:prSet presAssocID="{B259D291-74DB-A44B-A370-893B3E8366F9}" presName="c7" presStyleLbl="node1" presStyleIdx="6" presStyleCnt="19"/>
      <dgm:spPr/>
    </dgm:pt>
    <dgm:pt modelId="{F975D11E-D4C0-0145-9256-415EB708ED70}" type="pres">
      <dgm:prSet presAssocID="{B259D291-74DB-A44B-A370-893B3E8366F9}" presName="c8" presStyleLbl="node1" presStyleIdx="7" presStyleCnt="19"/>
      <dgm:spPr/>
    </dgm:pt>
    <dgm:pt modelId="{717E6621-0E40-A349-881F-F67057261D8C}" type="pres">
      <dgm:prSet presAssocID="{B259D291-74DB-A44B-A370-893B3E8366F9}" presName="c9" presStyleLbl="node1" presStyleIdx="8" presStyleCnt="19"/>
      <dgm:spPr/>
    </dgm:pt>
    <dgm:pt modelId="{DA9681CE-958D-4642-9513-DD7A0EB62ABA}" type="pres">
      <dgm:prSet presAssocID="{B259D291-74DB-A44B-A370-893B3E8366F9}" presName="c10" presStyleLbl="node1" presStyleIdx="9" presStyleCnt="19"/>
      <dgm:spPr/>
    </dgm:pt>
    <dgm:pt modelId="{FE72E770-C715-F34F-BF5B-CD2237E1D5A4}" type="pres">
      <dgm:prSet presAssocID="{B259D291-74DB-A44B-A370-893B3E8366F9}" presName="c11" presStyleLbl="node1" presStyleIdx="10" presStyleCnt="19"/>
      <dgm:spPr/>
    </dgm:pt>
    <dgm:pt modelId="{EE820252-EFD2-FF49-A569-6CD5744E53F5}" type="pres">
      <dgm:prSet presAssocID="{B259D291-74DB-A44B-A370-893B3E8366F9}" presName="c12" presStyleLbl="node1" presStyleIdx="11" presStyleCnt="19"/>
      <dgm:spPr/>
    </dgm:pt>
    <dgm:pt modelId="{A29BE9AD-8998-8247-883A-9017EAB42642}" type="pres">
      <dgm:prSet presAssocID="{B259D291-74DB-A44B-A370-893B3E8366F9}" presName="c13" presStyleLbl="node1" presStyleIdx="12" presStyleCnt="19"/>
      <dgm:spPr/>
    </dgm:pt>
    <dgm:pt modelId="{2340CC53-31C5-064E-A82B-8A463D8F8F8E}" type="pres">
      <dgm:prSet presAssocID="{B259D291-74DB-A44B-A370-893B3E8366F9}" presName="c14" presStyleLbl="node1" presStyleIdx="13" presStyleCnt="19"/>
      <dgm:spPr/>
    </dgm:pt>
    <dgm:pt modelId="{B2B00F83-7080-9F41-9A47-17370E9D5456}" type="pres">
      <dgm:prSet presAssocID="{B259D291-74DB-A44B-A370-893B3E8366F9}" presName="c15" presStyleLbl="node1" presStyleIdx="14" presStyleCnt="19"/>
      <dgm:spPr/>
    </dgm:pt>
    <dgm:pt modelId="{71178E9E-1999-E14B-B1E7-3EFDF4C95949}" type="pres">
      <dgm:prSet presAssocID="{B259D291-74DB-A44B-A370-893B3E8366F9}" presName="c16" presStyleLbl="node1" presStyleIdx="15" presStyleCnt="19"/>
      <dgm:spPr/>
    </dgm:pt>
    <dgm:pt modelId="{67FD9B37-8023-1C4B-AD36-C90E099826D7}" type="pres">
      <dgm:prSet presAssocID="{B259D291-74DB-A44B-A370-893B3E8366F9}" presName="c17" presStyleLbl="node1" presStyleIdx="16" presStyleCnt="19"/>
      <dgm:spPr/>
    </dgm:pt>
    <dgm:pt modelId="{DB36BF57-7DF1-8A44-851D-DE4612DE9DD0}" type="pres">
      <dgm:prSet presAssocID="{B259D291-74DB-A44B-A370-893B3E8366F9}" presName="c18" presStyleLbl="node1" presStyleIdx="17" presStyleCnt="19"/>
      <dgm:spPr/>
    </dgm:pt>
    <dgm:pt modelId="{44B2EF53-9C96-7E4D-A7D7-76D52AC555EE}" type="pres">
      <dgm:prSet presAssocID="{88A5C81C-4C4C-F94C-B404-41D206B2BE42}" presName="chevronComposite1" presStyleCnt="0"/>
      <dgm:spPr/>
    </dgm:pt>
    <dgm:pt modelId="{0086C74A-A8AD-F54C-99F3-E54BF7F5207C}" type="pres">
      <dgm:prSet presAssocID="{88A5C81C-4C4C-F94C-B404-41D206B2BE42}" presName="chevron1" presStyleLbl="sibTrans2D1" presStyleIdx="0" presStyleCnt="2"/>
      <dgm:spPr/>
    </dgm:pt>
    <dgm:pt modelId="{80EF45BF-2888-094C-B93A-CEF0F08E9F19}" type="pres">
      <dgm:prSet presAssocID="{88A5C81C-4C4C-F94C-B404-41D206B2BE42}" presName="spChevron1" presStyleCnt="0"/>
      <dgm:spPr/>
    </dgm:pt>
    <dgm:pt modelId="{60491D73-B109-CA41-9A3D-16FABD3D6E5C}" type="pres">
      <dgm:prSet presAssocID="{88A5C81C-4C4C-F94C-B404-41D206B2BE42}" presName="overlap" presStyleCnt="0"/>
      <dgm:spPr/>
    </dgm:pt>
    <dgm:pt modelId="{0D3F6A9B-E160-414D-B699-28404A2116A7}" type="pres">
      <dgm:prSet presAssocID="{88A5C81C-4C4C-F94C-B404-41D206B2BE42}" presName="chevronComposite2" presStyleCnt="0"/>
      <dgm:spPr/>
    </dgm:pt>
    <dgm:pt modelId="{738899B9-4C60-4846-904D-D09B306033DD}" type="pres">
      <dgm:prSet presAssocID="{88A5C81C-4C4C-F94C-B404-41D206B2BE42}" presName="chevron2" presStyleLbl="sibTrans2D1" presStyleIdx="1" presStyleCnt="2"/>
      <dgm:spPr/>
    </dgm:pt>
    <dgm:pt modelId="{97E75559-1436-7D47-BF12-07700BFCC5DF}" type="pres">
      <dgm:prSet presAssocID="{88A5C81C-4C4C-F94C-B404-41D206B2BE42}" presName="spChevron2" presStyleCnt="0"/>
      <dgm:spPr/>
    </dgm:pt>
    <dgm:pt modelId="{D0890B1E-59BF-0B47-BEB3-74247D5E5124}" type="pres">
      <dgm:prSet presAssocID="{3B1E5109-4C13-2C4A-90B2-FC0433235C89}" presName="last" presStyleCnt="0"/>
      <dgm:spPr/>
    </dgm:pt>
    <dgm:pt modelId="{8E24812A-03B0-F64A-A0E7-4B2B296E464A}" type="pres">
      <dgm:prSet presAssocID="{3B1E5109-4C13-2C4A-90B2-FC0433235C89}" presName="circleTx" presStyleLbl="node1" presStyleIdx="18" presStyleCnt="19"/>
      <dgm:spPr/>
    </dgm:pt>
    <dgm:pt modelId="{A4E3DC71-76B4-BE40-8C34-62B38D74D0B5}" type="pres">
      <dgm:prSet presAssocID="{3B1E5109-4C13-2C4A-90B2-FC0433235C89}" presName="desTxN" presStyleLbl="revTx" presStyleIdx="2" presStyleCnt="3" custScaleX="162040">
        <dgm:presLayoutVars>
          <dgm:bulletEnabled val="1"/>
        </dgm:presLayoutVars>
      </dgm:prSet>
      <dgm:spPr/>
    </dgm:pt>
    <dgm:pt modelId="{88BBF5E6-4C2B-1E4A-B53B-C4D4510560A1}" type="pres">
      <dgm:prSet presAssocID="{3B1E5109-4C13-2C4A-90B2-FC0433235C89}" presName="spN" presStyleCnt="0"/>
      <dgm:spPr/>
    </dgm:pt>
  </dgm:ptLst>
  <dgm:cxnLst>
    <dgm:cxn modelId="{14C09A0C-76FB-834F-AF9C-1EE5400A7E4B}" srcId="{84129823-471A-9644-B102-82613EC3CA42}" destId="{3B1E5109-4C13-2C4A-90B2-FC0433235C89}" srcOrd="1" destOrd="0" parTransId="{126EFBAB-C03A-D246-969D-DE7972D27D47}" sibTransId="{3B6A0D14-D525-3E45-A41F-831E58DC1820}"/>
    <dgm:cxn modelId="{1EA96112-C82B-534F-A846-CE38780B4A0F}" type="presOf" srcId="{84129823-471A-9644-B102-82613EC3CA42}" destId="{0D2AEB18-977B-DF47-8D44-11FC98EDBA37}" srcOrd="0" destOrd="0" presId="urn:microsoft.com/office/officeart/2009/3/layout/RandomtoResultProcess"/>
    <dgm:cxn modelId="{B493C33C-3DCC-D244-B58D-6F62E9F90F31}" srcId="{3B1E5109-4C13-2C4A-90B2-FC0433235C89}" destId="{DC222586-190E-8442-BC61-13D6768CE167}" srcOrd="0" destOrd="0" parTransId="{94E3A0F5-35DF-814B-8C0E-19851CB70115}" sibTransId="{EDECB80A-45A1-A84A-86C5-3DCF392A4F1F}"/>
    <dgm:cxn modelId="{48E4D655-8FC1-4C4D-BCF9-7BB667FC2CC1}" srcId="{84129823-471A-9644-B102-82613EC3CA42}" destId="{B259D291-74DB-A44B-A370-893B3E8366F9}" srcOrd="0" destOrd="0" parTransId="{783F6BAF-9E7D-C749-9048-C5E2B556398F}" sibTransId="{88A5C81C-4C4C-F94C-B404-41D206B2BE42}"/>
    <dgm:cxn modelId="{EB205A5E-8BC8-4945-A8D6-9C5CCDA7B28B}" srcId="{B259D291-74DB-A44B-A370-893B3E8366F9}" destId="{900B252E-CA5D-AE46-A22A-15E89F2367A2}" srcOrd="0" destOrd="0" parTransId="{59381CA5-240F-F644-A9B9-1379871BE0B2}" sibTransId="{0A14BED2-9225-1443-9B7E-9AD02C748F52}"/>
    <dgm:cxn modelId="{1A7FE376-BAD6-5647-B81F-95631194BCD8}" type="presOf" srcId="{B259D291-74DB-A44B-A370-893B3E8366F9}" destId="{1AFF0200-3EBE-5548-A962-01134F131D2F}" srcOrd="0" destOrd="0" presId="urn:microsoft.com/office/officeart/2009/3/layout/RandomtoResultProcess"/>
    <dgm:cxn modelId="{D18DB086-C919-2D45-AF9E-1C2CC3DEC752}" type="presOf" srcId="{900B252E-CA5D-AE46-A22A-15E89F2367A2}" destId="{C092E058-4509-DF48-A804-9A7B9C3C349D}" srcOrd="0" destOrd="0" presId="urn:microsoft.com/office/officeart/2009/3/layout/RandomtoResultProcess"/>
    <dgm:cxn modelId="{669A32B7-DEEC-0147-BFB9-C19931802F8D}" type="presOf" srcId="{DC222586-190E-8442-BC61-13D6768CE167}" destId="{A4E3DC71-76B4-BE40-8C34-62B38D74D0B5}" srcOrd="0" destOrd="0" presId="urn:microsoft.com/office/officeart/2009/3/layout/RandomtoResultProcess"/>
    <dgm:cxn modelId="{1FD2DAC0-9613-5041-B4D9-C2326C62B383}" type="presOf" srcId="{3B1E5109-4C13-2C4A-90B2-FC0433235C89}" destId="{8E24812A-03B0-F64A-A0E7-4B2B296E464A}" srcOrd="0" destOrd="0" presId="urn:microsoft.com/office/officeart/2009/3/layout/RandomtoResultProcess"/>
    <dgm:cxn modelId="{660DBA61-8D93-0A44-8255-BA581D7C1A35}" type="presParOf" srcId="{0D2AEB18-977B-DF47-8D44-11FC98EDBA37}" destId="{D21EA0C2-2DAF-9446-BE22-22FD5927BFB4}" srcOrd="0" destOrd="0" presId="urn:microsoft.com/office/officeart/2009/3/layout/RandomtoResultProcess"/>
    <dgm:cxn modelId="{3797AED4-28C3-6D4C-A37D-E90682102E0F}" type="presParOf" srcId="{D21EA0C2-2DAF-9446-BE22-22FD5927BFB4}" destId="{1AFF0200-3EBE-5548-A962-01134F131D2F}" srcOrd="0" destOrd="0" presId="urn:microsoft.com/office/officeart/2009/3/layout/RandomtoResultProcess"/>
    <dgm:cxn modelId="{AE0258C8-1E67-3F4C-871D-60CD8A8CBB94}" type="presParOf" srcId="{D21EA0C2-2DAF-9446-BE22-22FD5927BFB4}" destId="{C092E058-4509-DF48-A804-9A7B9C3C349D}" srcOrd="1" destOrd="0" presId="urn:microsoft.com/office/officeart/2009/3/layout/RandomtoResultProcess"/>
    <dgm:cxn modelId="{DB0F52CF-0234-CD46-AAB5-96A06705C4F0}" type="presParOf" srcId="{D21EA0C2-2DAF-9446-BE22-22FD5927BFB4}" destId="{7EE65D5B-07F1-8F40-B5FE-3C0F496816C7}" srcOrd="2" destOrd="0" presId="urn:microsoft.com/office/officeart/2009/3/layout/RandomtoResultProcess"/>
    <dgm:cxn modelId="{9A98E8EB-EFD1-6E48-88A5-9BB383219B88}" type="presParOf" srcId="{D21EA0C2-2DAF-9446-BE22-22FD5927BFB4}" destId="{95F1C9A7-D373-894D-AB8A-BCBDC75E9FC5}" srcOrd="3" destOrd="0" presId="urn:microsoft.com/office/officeart/2009/3/layout/RandomtoResultProcess"/>
    <dgm:cxn modelId="{292A6357-A5FD-144B-8DCC-C124438CB5CC}" type="presParOf" srcId="{D21EA0C2-2DAF-9446-BE22-22FD5927BFB4}" destId="{8474DAD5-DD2E-AF4C-A944-8D6D9376C5B2}" srcOrd="4" destOrd="0" presId="urn:microsoft.com/office/officeart/2009/3/layout/RandomtoResultProcess"/>
    <dgm:cxn modelId="{ED2ED73A-6C04-5E45-A52A-9026043263A0}" type="presParOf" srcId="{D21EA0C2-2DAF-9446-BE22-22FD5927BFB4}" destId="{09B500E9-DCF2-9D4D-B6A0-FDE115088B06}" srcOrd="5" destOrd="0" presId="urn:microsoft.com/office/officeart/2009/3/layout/RandomtoResultProcess"/>
    <dgm:cxn modelId="{6E930E09-57A9-454E-8EB3-C11E25894BDE}" type="presParOf" srcId="{D21EA0C2-2DAF-9446-BE22-22FD5927BFB4}" destId="{48F67C79-E0EE-4B4F-8807-666E76507897}" srcOrd="6" destOrd="0" presId="urn:microsoft.com/office/officeart/2009/3/layout/RandomtoResultProcess"/>
    <dgm:cxn modelId="{698EF698-C8C3-C246-9700-05CF1E656C2D}" type="presParOf" srcId="{D21EA0C2-2DAF-9446-BE22-22FD5927BFB4}" destId="{2F3789E4-07C2-DD43-8AD9-B17850781CA3}" srcOrd="7" destOrd="0" presId="urn:microsoft.com/office/officeart/2009/3/layout/RandomtoResultProcess"/>
    <dgm:cxn modelId="{CF8D93D5-70BA-F547-925D-D1A3F21C1EE2}" type="presParOf" srcId="{D21EA0C2-2DAF-9446-BE22-22FD5927BFB4}" destId="{E59987D6-4890-0349-A69D-8C5801ABA13A}" srcOrd="8" destOrd="0" presId="urn:microsoft.com/office/officeart/2009/3/layout/RandomtoResultProcess"/>
    <dgm:cxn modelId="{5FC578E1-4087-FE4F-87C5-2F0FFE3BE652}" type="presParOf" srcId="{D21EA0C2-2DAF-9446-BE22-22FD5927BFB4}" destId="{F975D11E-D4C0-0145-9256-415EB708ED70}" srcOrd="9" destOrd="0" presId="urn:microsoft.com/office/officeart/2009/3/layout/RandomtoResultProcess"/>
    <dgm:cxn modelId="{446A0562-5CFA-9F42-B7D9-2D693EE343E1}" type="presParOf" srcId="{D21EA0C2-2DAF-9446-BE22-22FD5927BFB4}" destId="{717E6621-0E40-A349-881F-F67057261D8C}" srcOrd="10" destOrd="0" presId="urn:microsoft.com/office/officeart/2009/3/layout/RandomtoResultProcess"/>
    <dgm:cxn modelId="{431FA120-947E-9944-85BB-6B2AEB0042A6}" type="presParOf" srcId="{D21EA0C2-2DAF-9446-BE22-22FD5927BFB4}" destId="{DA9681CE-958D-4642-9513-DD7A0EB62ABA}" srcOrd="11" destOrd="0" presId="urn:microsoft.com/office/officeart/2009/3/layout/RandomtoResultProcess"/>
    <dgm:cxn modelId="{9EDDE294-1583-9444-B1D6-6E7A9718241F}" type="presParOf" srcId="{D21EA0C2-2DAF-9446-BE22-22FD5927BFB4}" destId="{FE72E770-C715-F34F-BF5B-CD2237E1D5A4}" srcOrd="12" destOrd="0" presId="urn:microsoft.com/office/officeart/2009/3/layout/RandomtoResultProcess"/>
    <dgm:cxn modelId="{084C3243-C134-6048-B6B2-4CA9D7D4A0EB}" type="presParOf" srcId="{D21EA0C2-2DAF-9446-BE22-22FD5927BFB4}" destId="{EE820252-EFD2-FF49-A569-6CD5744E53F5}" srcOrd="13" destOrd="0" presId="urn:microsoft.com/office/officeart/2009/3/layout/RandomtoResultProcess"/>
    <dgm:cxn modelId="{B2805CE8-5AAE-CC4F-9DF6-2CECFF30D7E5}" type="presParOf" srcId="{D21EA0C2-2DAF-9446-BE22-22FD5927BFB4}" destId="{A29BE9AD-8998-8247-883A-9017EAB42642}" srcOrd="14" destOrd="0" presId="urn:microsoft.com/office/officeart/2009/3/layout/RandomtoResultProcess"/>
    <dgm:cxn modelId="{1A439002-ECE6-2B4D-9567-E6377C0309E3}" type="presParOf" srcId="{D21EA0C2-2DAF-9446-BE22-22FD5927BFB4}" destId="{2340CC53-31C5-064E-A82B-8A463D8F8F8E}" srcOrd="15" destOrd="0" presId="urn:microsoft.com/office/officeart/2009/3/layout/RandomtoResultProcess"/>
    <dgm:cxn modelId="{AAC8F638-167B-4C45-B826-0038FE7D20E9}" type="presParOf" srcId="{D21EA0C2-2DAF-9446-BE22-22FD5927BFB4}" destId="{B2B00F83-7080-9F41-9A47-17370E9D5456}" srcOrd="16" destOrd="0" presId="urn:microsoft.com/office/officeart/2009/3/layout/RandomtoResultProcess"/>
    <dgm:cxn modelId="{DD0B997A-2089-1848-8CA0-4E66FC5AA3CC}" type="presParOf" srcId="{D21EA0C2-2DAF-9446-BE22-22FD5927BFB4}" destId="{71178E9E-1999-E14B-B1E7-3EFDF4C95949}" srcOrd="17" destOrd="0" presId="urn:microsoft.com/office/officeart/2009/3/layout/RandomtoResultProcess"/>
    <dgm:cxn modelId="{1D213145-C1C4-A246-8438-69B9AD140275}" type="presParOf" srcId="{D21EA0C2-2DAF-9446-BE22-22FD5927BFB4}" destId="{67FD9B37-8023-1C4B-AD36-C90E099826D7}" srcOrd="18" destOrd="0" presId="urn:microsoft.com/office/officeart/2009/3/layout/RandomtoResultProcess"/>
    <dgm:cxn modelId="{D0167789-2377-9245-BC03-E2BF41637B88}" type="presParOf" srcId="{D21EA0C2-2DAF-9446-BE22-22FD5927BFB4}" destId="{DB36BF57-7DF1-8A44-851D-DE4612DE9DD0}" srcOrd="19" destOrd="0" presId="urn:microsoft.com/office/officeart/2009/3/layout/RandomtoResultProcess"/>
    <dgm:cxn modelId="{1B901BA2-CEC1-E94D-BFAD-989A72BA4428}" type="presParOf" srcId="{0D2AEB18-977B-DF47-8D44-11FC98EDBA37}" destId="{44B2EF53-9C96-7E4D-A7D7-76D52AC555EE}" srcOrd="1" destOrd="0" presId="urn:microsoft.com/office/officeart/2009/3/layout/RandomtoResultProcess"/>
    <dgm:cxn modelId="{AD6E8E01-7C9A-D240-97FB-D62DECBB4766}" type="presParOf" srcId="{44B2EF53-9C96-7E4D-A7D7-76D52AC555EE}" destId="{0086C74A-A8AD-F54C-99F3-E54BF7F5207C}" srcOrd="0" destOrd="0" presId="urn:microsoft.com/office/officeart/2009/3/layout/RandomtoResultProcess"/>
    <dgm:cxn modelId="{89F3EEC3-BAFA-FD4D-9C2A-B16BA1C052A6}" type="presParOf" srcId="{44B2EF53-9C96-7E4D-A7D7-76D52AC555EE}" destId="{80EF45BF-2888-094C-B93A-CEF0F08E9F19}" srcOrd="1" destOrd="0" presId="urn:microsoft.com/office/officeart/2009/3/layout/RandomtoResultProcess"/>
    <dgm:cxn modelId="{CF7A3B23-F00F-EE4A-87B1-F6991A598DBC}" type="presParOf" srcId="{0D2AEB18-977B-DF47-8D44-11FC98EDBA37}" destId="{60491D73-B109-CA41-9A3D-16FABD3D6E5C}" srcOrd="2" destOrd="0" presId="urn:microsoft.com/office/officeart/2009/3/layout/RandomtoResultProcess"/>
    <dgm:cxn modelId="{9AA6B62F-D618-7C4E-8DF0-51EDAF38EFF1}" type="presParOf" srcId="{0D2AEB18-977B-DF47-8D44-11FC98EDBA37}" destId="{0D3F6A9B-E160-414D-B699-28404A2116A7}" srcOrd="3" destOrd="0" presId="urn:microsoft.com/office/officeart/2009/3/layout/RandomtoResultProcess"/>
    <dgm:cxn modelId="{232A3BC8-2D8E-6943-93D8-6AB1B9F43779}" type="presParOf" srcId="{0D3F6A9B-E160-414D-B699-28404A2116A7}" destId="{738899B9-4C60-4846-904D-D09B306033DD}" srcOrd="0" destOrd="0" presId="urn:microsoft.com/office/officeart/2009/3/layout/RandomtoResultProcess"/>
    <dgm:cxn modelId="{FBD13795-8E18-E84D-BCCB-33C5487250F3}" type="presParOf" srcId="{0D3F6A9B-E160-414D-B699-28404A2116A7}" destId="{97E75559-1436-7D47-BF12-07700BFCC5DF}" srcOrd="1" destOrd="0" presId="urn:microsoft.com/office/officeart/2009/3/layout/RandomtoResultProcess"/>
    <dgm:cxn modelId="{C71EC4A7-132F-304B-BF1C-DDD859CB6845}" type="presParOf" srcId="{0D2AEB18-977B-DF47-8D44-11FC98EDBA37}" destId="{D0890B1E-59BF-0B47-BEB3-74247D5E5124}" srcOrd="4" destOrd="0" presId="urn:microsoft.com/office/officeart/2009/3/layout/RandomtoResultProcess"/>
    <dgm:cxn modelId="{C432F871-C093-B34D-9F54-E41AEF53CB36}" type="presParOf" srcId="{D0890B1E-59BF-0B47-BEB3-74247D5E5124}" destId="{8E24812A-03B0-F64A-A0E7-4B2B296E464A}" srcOrd="0" destOrd="0" presId="urn:microsoft.com/office/officeart/2009/3/layout/RandomtoResultProcess"/>
    <dgm:cxn modelId="{84E81EDC-AC99-EE49-9504-35BBC6F0945D}" type="presParOf" srcId="{D0890B1E-59BF-0B47-BEB3-74247D5E5124}" destId="{A4E3DC71-76B4-BE40-8C34-62B38D74D0B5}" srcOrd="1" destOrd="0" presId="urn:microsoft.com/office/officeart/2009/3/layout/RandomtoResultProcess"/>
    <dgm:cxn modelId="{2F02D66C-CA8A-234A-9EBB-F8F87040262F}" type="presParOf" srcId="{D0890B1E-59BF-0B47-BEB3-74247D5E5124}" destId="{88BBF5E6-4C2B-1E4A-B53B-C4D4510560A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5383F-A6A2-4C0E-9361-DB1EBDF698DC}"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50A72FF8-E2F5-40CB-878F-C9AD63272C3F}">
      <dgm:prSet/>
      <dgm:spPr/>
      <dgm:t>
        <a:bodyPr/>
        <a:lstStyle/>
        <a:p>
          <a:pPr algn="l" rtl="0"/>
          <a:r>
            <a:rPr lang="en-US" b="1"/>
            <a:t>What are some of your current </a:t>
          </a:r>
          <a:r>
            <a:rPr lang="en-US" b="1">
              <a:latin typeface="Aptos Display" panose="02110004020202020204"/>
            </a:rPr>
            <a:t>AI-driven accessibility</a:t>
          </a:r>
          <a:r>
            <a:rPr lang="en-US" b="1"/>
            <a:t> initiatives or What other AI tools are you considering?</a:t>
          </a:r>
          <a:endParaRPr lang="en-US"/>
        </a:p>
      </dgm:t>
    </dgm:pt>
    <dgm:pt modelId="{75EEFCEF-44E1-4F9E-A328-BD8B0CE6D849}" type="parTrans" cxnId="{EFC13B55-5396-4E73-AB8D-337C30315ABF}">
      <dgm:prSet/>
      <dgm:spPr/>
      <dgm:t>
        <a:bodyPr/>
        <a:lstStyle/>
        <a:p>
          <a:endParaRPr lang="en-US"/>
        </a:p>
      </dgm:t>
    </dgm:pt>
    <dgm:pt modelId="{824A579D-754B-4784-8315-F7BF363CC450}" type="sibTrans" cxnId="{EFC13B55-5396-4E73-AB8D-337C30315ABF}">
      <dgm:prSet phldrT="1" phldr="0"/>
      <dgm:spPr/>
      <dgm:t>
        <a:bodyPr/>
        <a:lstStyle/>
        <a:p>
          <a:r>
            <a:rPr lang="en-US"/>
            <a:t>1</a:t>
          </a:r>
        </a:p>
      </dgm:t>
    </dgm:pt>
    <dgm:pt modelId="{925B5E7D-796F-485F-90D0-563C1C7D3194}">
      <dgm:prSet/>
      <dgm:spPr/>
      <dgm:t>
        <a:bodyPr/>
        <a:lstStyle/>
        <a:p>
          <a:pPr algn="l"/>
          <a:r>
            <a:rPr lang="en-US" b="1"/>
            <a:t>What outcome do you hope to achieve with those initiatives or tools?</a:t>
          </a:r>
          <a:endParaRPr lang="en-US"/>
        </a:p>
      </dgm:t>
    </dgm:pt>
    <dgm:pt modelId="{617CA8E1-13F0-4767-862A-EA4991ECDAB2}" type="parTrans" cxnId="{A905F9C6-20CC-4985-ADCF-B94E0EAC134A}">
      <dgm:prSet/>
      <dgm:spPr/>
      <dgm:t>
        <a:bodyPr/>
        <a:lstStyle/>
        <a:p>
          <a:endParaRPr lang="en-US"/>
        </a:p>
      </dgm:t>
    </dgm:pt>
    <dgm:pt modelId="{AE92E50A-D0BA-499E-861E-1FA0A0AE8333}" type="sibTrans" cxnId="{A905F9C6-20CC-4985-ADCF-B94E0EAC134A}">
      <dgm:prSet phldrT="2" phldr="0"/>
      <dgm:spPr/>
      <dgm:t>
        <a:bodyPr/>
        <a:lstStyle/>
        <a:p>
          <a:r>
            <a:rPr lang="en-US"/>
            <a:t>2</a:t>
          </a:r>
        </a:p>
      </dgm:t>
    </dgm:pt>
    <dgm:pt modelId="{09457759-7164-4881-A588-BA92D37B81FB}">
      <dgm:prSet phldr="0"/>
      <dgm:spPr/>
      <dgm:t>
        <a:bodyPr/>
        <a:lstStyle/>
        <a:p>
          <a:pPr algn="l"/>
          <a:r>
            <a:rPr lang="en-US" b="1"/>
            <a:t>How might this framework guide your work and collaboration with users?</a:t>
          </a:r>
          <a:endParaRPr lang="en-US"/>
        </a:p>
      </dgm:t>
    </dgm:pt>
    <dgm:pt modelId="{F749CFAF-332F-48E0-B8CB-F7173DEE532B}" type="parTrans" cxnId="{6DD63A1E-9161-45A1-B69A-79516C9A2304}">
      <dgm:prSet/>
      <dgm:spPr/>
      <dgm:t>
        <a:bodyPr/>
        <a:lstStyle/>
        <a:p>
          <a:endParaRPr lang="en-US"/>
        </a:p>
      </dgm:t>
    </dgm:pt>
    <dgm:pt modelId="{F1ABC293-D413-4F23-94C4-5BE3886BE801}" type="sibTrans" cxnId="{6DD63A1E-9161-45A1-B69A-79516C9A2304}">
      <dgm:prSet phldrT="3" phldr="0"/>
      <dgm:spPr/>
      <dgm:t>
        <a:bodyPr/>
        <a:lstStyle/>
        <a:p>
          <a:r>
            <a:rPr lang="en-US"/>
            <a:t>3</a:t>
          </a:r>
        </a:p>
      </dgm:t>
    </dgm:pt>
    <dgm:pt modelId="{849410E5-C9DB-43A0-B143-172058649571}" type="pres">
      <dgm:prSet presAssocID="{D385383F-A6A2-4C0E-9361-DB1EBDF698DC}" presName="Name0" presStyleCnt="0">
        <dgm:presLayoutVars>
          <dgm:animLvl val="lvl"/>
          <dgm:resizeHandles val="exact"/>
        </dgm:presLayoutVars>
      </dgm:prSet>
      <dgm:spPr/>
    </dgm:pt>
    <dgm:pt modelId="{840EC8EA-EE8E-4F8D-AAF9-0DCA7686EBE5}" type="pres">
      <dgm:prSet presAssocID="{50A72FF8-E2F5-40CB-878F-C9AD63272C3F}" presName="compositeNode" presStyleCnt="0">
        <dgm:presLayoutVars>
          <dgm:bulletEnabled val="1"/>
        </dgm:presLayoutVars>
      </dgm:prSet>
      <dgm:spPr/>
    </dgm:pt>
    <dgm:pt modelId="{88DCBA8C-4BF3-46FF-9B91-728DCC9B396B}" type="pres">
      <dgm:prSet presAssocID="{50A72FF8-E2F5-40CB-878F-C9AD63272C3F}" presName="bgRect" presStyleLbl="bgAccFollowNode1" presStyleIdx="0" presStyleCnt="3"/>
      <dgm:spPr/>
    </dgm:pt>
    <dgm:pt modelId="{C8E3A22D-B01A-4745-B8E3-01B2CD6AAD7D}" type="pres">
      <dgm:prSet presAssocID="{824A579D-754B-4784-8315-F7BF363CC450}" presName="sibTransNodeCircle" presStyleLbl="alignNode1" presStyleIdx="0" presStyleCnt="6">
        <dgm:presLayoutVars>
          <dgm:chMax val="0"/>
          <dgm:bulletEnabled/>
        </dgm:presLayoutVars>
      </dgm:prSet>
      <dgm:spPr/>
    </dgm:pt>
    <dgm:pt modelId="{2E53F1BC-CDD9-4EEC-AB11-F2FBD8A2BDE1}" type="pres">
      <dgm:prSet presAssocID="{50A72FF8-E2F5-40CB-878F-C9AD63272C3F}" presName="bottomLine" presStyleLbl="alignNode1" presStyleIdx="1" presStyleCnt="6">
        <dgm:presLayoutVars/>
      </dgm:prSet>
      <dgm:spPr/>
    </dgm:pt>
    <dgm:pt modelId="{95FB0C8A-EDB3-4B0F-ABCF-105CA4761896}" type="pres">
      <dgm:prSet presAssocID="{50A72FF8-E2F5-40CB-878F-C9AD63272C3F}" presName="nodeText" presStyleLbl="bgAccFollowNode1" presStyleIdx="0" presStyleCnt="3">
        <dgm:presLayoutVars>
          <dgm:bulletEnabled val="1"/>
        </dgm:presLayoutVars>
      </dgm:prSet>
      <dgm:spPr/>
    </dgm:pt>
    <dgm:pt modelId="{6831E875-4F5C-45D9-91E3-9AD4C0B6AE7F}" type="pres">
      <dgm:prSet presAssocID="{824A579D-754B-4784-8315-F7BF363CC450}" presName="sibTrans" presStyleCnt="0"/>
      <dgm:spPr/>
    </dgm:pt>
    <dgm:pt modelId="{76526851-48CF-4368-BF65-A2B90F0C6AF7}" type="pres">
      <dgm:prSet presAssocID="{925B5E7D-796F-485F-90D0-563C1C7D3194}" presName="compositeNode" presStyleCnt="0">
        <dgm:presLayoutVars>
          <dgm:bulletEnabled val="1"/>
        </dgm:presLayoutVars>
      </dgm:prSet>
      <dgm:spPr/>
    </dgm:pt>
    <dgm:pt modelId="{A84628F5-654C-44FB-ADC5-50914417C415}" type="pres">
      <dgm:prSet presAssocID="{925B5E7D-796F-485F-90D0-563C1C7D3194}" presName="bgRect" presStyleLbl="bgAccFollowNode1" presStyleIdx="1" presStyleCnt="3"/>
      <dgm:spPr/>
    </dgm:pt>
    <dgm:pt modelId="{19EDA523-0B60-466A-B0B7-A7E45189EB9E}" type="pres">
      <dgm:prSet presAssocID="{AE92E50A-D0BA-499E-861E-1FA0A0AE8333}" presName="sibTransNodeCircle" presStyleLbl="alignNode1" presStyleIdx="2" presStyleCnt="6">
        <dgm:presLayoutVars>
          <dgm:chMax val="0"/>
          <dgm:bulletEnabled/>
        </dgm:presLayoutVars>
      </dgm:prSet>
      <dgm:spPr/>
    </dgm:pt>
    <dgm:pt modelId="{EFE2DF94-AD25-43F1-BA5F-F1FB5C4DDE6F}" type="pres">
      <dgm:prSet presAssocID="{925B5E7D-796F-485F-90D0-563C1C7D3194}" presName="bottomLine" presStyleLbl="alignNode1" presStyleIdx="3" presStyleCnt="6">
        <dgm:presLayoutVars/>
      </dgm:prSet>
      <dgm:spPr/>
    </dgm:pt>
    <dgm:pt modelId="{2C0806F2-CDF7-48F2-A32D-3A12E3DDB408}" type="pres">
      <dgm:prSet presAssocID="{925B5E7D-796F-485F-90D0-563C1C7D3194}" presName="nodeText" presStyleLbl="bgAccFollowNode1" presStyleIdx="1" presStyleCnt="3">
        <dgm:presLayoutVars>
          <dgm:bulletEnabled val="1"/>
        </dgm:presLayoutVars>
      </dgm:prSet>
      <dgm:spPr/>
    </dgm:pt>
    <dgm:pt modelId="{A2B49320-B028-44D0-963B-2872FF37213C}" type="pres">
      <dgm:prSet presAssocID="{AE92E50A-D0BA-499E-861E-1FA0A0AE8333}" presName="sibTrans" presStyleCnt="0"/>
      <dgm:spPr/>
    </dgm:pt>
    <dgm:pt modelId="{DFB7080B-FEAF-4B72-A6FF-97F9B9062472}" type="pres">
      <dgm:prSet presAssocID="{09457759-7164-4881-A588-BA92D37B81FB}" presName="compositeNode" presStyleCnt="0">
        <dgm:presLayoutVars>
          <dgm:bulletEnabled val="1"/>
        </dgm:presLayoutVars>
      </dgm:prSet>
      <dgm:spPr/>
    </dgm:pt>
    <dgm:pt modelId="{87F28A74-9E9C-4511-AA28-023EFEC9BD2F}" type="pres">
      <dgm:prSet presAssocID="{09457759-7164-4881-A588-BA92D37B81FB}" presName="bgRect" presStyleLbl="bgAccFollowNode1" presStyleIdx="2" presStyleCnt="3"/>
      <dgm:spPr/>
    </dgm:pt>
    <dgm:pt modelId="{2EDE39D1-87D7-4CE5-A001-A4B3C6ED0110}" type="pres">
      <dgm:prSet presAssocID="{F1ABC293-D413-4F23-94C4-5BE3886BE801}" presName="sibTransNodeCircle" presStyleLbl="alignNode1" presStyleIdx="4" presStyleCnt="6">
        <dgm:presLayoutVars>
          <dgm:chMax val="0"/>
          <dgm:bulletEnabled/>
        </dgm:presLayoutVars>
      </dgm:prSet>
      <dgm:spPr/>
    </dgm:pt>
    <dgm:pt modelId="{03AB368F-51BF-42A5-901F-83CD374B40D5}" type="pres">
      <dgm:prSet presAssocID="{09457759-7164-4881-A588-BA92D37B81FB}" presName="bottomLine" presStyleLbl="alignNode1" presStyleIdx="5" presStyleCnt="6">
        <dgm:presLayoutVars/>
      </dgm:prSet>
      <dgm:spPr/>
    </dgm:pt>
    <dgm:pt modelId="{0E64A463-E34E-4248-AB7C-6C42B7CB4B56}" type="pres">
      <dgm:prSet presAssocID="{09457759-7164-4881-A588-BA92D37B81FB}" presName="nodeText" presStyleLbl="bgAccFollowNode1" presStyleIdx="2" presStyleCnt="3">
        <dgm:presLayoutVars>
          <dgm:bulletEnabled val="1"/>
        </dgm:presLayoutVars>
      </dgm:prSet>
      <dgm:spPr/>
    </dgm:pt>
  </dgm:ptLst>
  <dgm:cxnLst>
    <dgm:cxn modelId="{2FDA2B0C-5185-4861-B323-D44A5E67B98A}" type="presOf" srcId="{09457759-7164-4881-A588-BA92D37B81FB}" destId="{0E64A463-E34E-4248-AB7C-6C42B7CB4B56}" srcOrd="1" destOrd="0" presId="urn:microsoft.com/office/officeart/2016/7/layout/BasicLinearProcessNumbered"/>
    <dgm:cxn modelId="{00C94214-6521-44AC-BB8D-1D03E71BD809}" type="presOf" srcId="{F1ABC293-D413-4F23-94C4-5BE3886BE801}" destId="{2EDE39D1-87D7-4CE5-A001-A4B3C6ED0110}" srcOrd="0" destOrd="0" presId="urn:microsoft.com/office/officeart/2016/7/layout/BasicLinearProcessNumbered"/>
    <dgm:cxn modelId="{6DD63A1E-9161-45A1-B69A-79516C9A2304}" srcId="{D385383F-A6A2-4C0E-9361-DB1EBDF698DC}" destId="{09457759-7164-4881-A588-BA92D37B81FB}" srcOrd="2" destOrd="0" parTransId="{F749CFAF-332F-48E0-B8CB-F7173DEE532B}" sibTransId="{F1ABC293-D413-4F23-94C4-5BE3886BE801}"/>
    <dgm:cxn modelId="{2354603C-EE8C-4317-84A5-D025D6E1B11A}" type="presOf" srcId="{925B5E7D-796F-485F-90D0-563C1C7D3194}" destId="{2C0806F2-CDF7-48F2-A32D-3A12E3DDB408}" srcOrd="1" destOrd="0" presId="urn:microsoft.com/office/officeart/2016/7/layout/BasicLinearProcessNumbered"/>
    <dgm:cxn modelId="{A5549040-FA11-445A-ACDC-39019EEEBB1C}" type="presOf" srcId="{50A72FF8-E2F5-40CB-878F-C9AD63272C3F}" destId="{88DCBA8C-4BF3-46FF-9B91-728DCC9B396B}" srcOrd="0" destOrd="0" presId="urn:microsoft.com/office/officeart/2016/7/layout/BasicLinearProcessNumbered"/>
    <dgm:cxn modelId="{EFC13B55-5396-4E73-AB8D-337C30315ABF}" srcId="{D385383F-A6A2-4C0E-9361-DB1EBDF698DC}" destId="{50A72FF8-E2F5-40CB-878F-C9AD63272C3F}" srcOrd="0" destOrd="0" parTransId="{75EEFCEF-44E1-4F9E-A328-BD8B0CE6D849}" sibTransId="{824A579D-754B-4784-8315-F7BF363CC450}"/>
    <dgm:cxn modelId="{49449456-91B3-4ECC-A984-F3732632727C}" type="presOf" srcId="{824A579D-754B-4784-8315-F7BF363CC450}" destId="{C8E3A22D-B01A-4745-B8E3-01B2CD6AAD7D}" srcOrd="0" destOrd="0" presId="urn:microsoft.com/office/officeart/2016/7/layout/BasicLinearProcessNumbered"/>
    <dgm:cxn modelId="{2E639E87-15A3-42FD-B837-2B7AB6C08491}" type="presOf" srcId="{50A72FF8-E2F5-40CB-878F-C9AD63272C3F}" destId="{95FB0C8A-EDB3-4B0F-ABCF-105CA4761896}" srcOrd="1" destOrd="0" presId="urn:microsoft.com/office/officeart/2016/7/layout/BasicLinearProcessNumbered"/>
    <dgm:cxn modelId="{E8F4C28B-9685-4EB8-AA19-FED516062125}" type="presOf" srcId="{925B5E7D-796F-485F-90D0-563C1C7D3194}" destId="{A84628F5-654C-44FB-ADC5-50914417C415}" srcOrd="0" destOrd="0" presId="urn:microsoft.com/office/officeart/2016/7/layout/BasicLinearProcessNumbered"/>
    <dgm:cxn modelId="{101F858D-801B-458F-A633-7A8D5777BB6B}" type="presOf" srcId="{09457759-7164-4881-A588-BA92D37B81FB}" destId="{87F28A74-9E9C-4511-AA28-023EFEC9BD2F}" srcOrd="0" destOrd="0" presId="urn:microsoft.com/office/officeart/2016/7/layout/BasicLinearProcessNumbered"/>
    <dgm:cxn modelId="{A905F9C6-20CC-4985-ADCF-B94E0EAC134A}" srcId="{D385383F-A6A2-4C0E-9361-DB1EBDF698DC}" destId="{925B5E7D-796F-485F-90D0-563C1C7D3194}" srcOrd="1" destOrd="0" parTransId="{617CA8E1-13F0-4767-862A-EA4991ECDAB2}" sibTransId="{AE92E50A-D0BA-499E-861E-1FA0A0AE8333}"/>
    <dgm:cxn modelId="{882984D0-4812-40F6-9A48-FDFC79129E4F}" type="presOf" srcId="{AE92E50A-D0BA-499E-861E-1FA0A0AE8333}" destId="{19EDA523-0B60-466A-B0B7-A7E45189EB9E}" srcOrd="0" destOrd="0" presId="urn:microsoft.com/office/officeart/2016/7/layout/BasicLinearProcessNumbered"/>
    <dgm:cxn modelId="{A4EE44EC-4B9E-4CD2-8C48-3F0BBB70D229}" type="presOf" srcId="{D385383F-A6A2-4C0E-9361-DB1EBDF698DC}" destId="{849410E5-C9DB-43A0-B143-172058649571}" srcOrd="0" destOrd="0" presId="urn:microsoft.com/office/officeart/2016/7/layout/BasicLinearProcessNumbered"/>
    <dgm:cxn modelId="{0DDF5108-55BC-4912-8454-15FD546C7E7C}" type="presParOf" srcId="{849410E5-C9DB-43A0-B143-172058649571}" destId="{840EC8EA-EE8E-4F8D-AAF9-0DCA7686EBE5}" srcOrd="0" destOrd="0" presId="urn:microsoft.com/office/officeart/2016/7/layout/BasicLinearProcessNumbered"/>
    <dgm:cxn modelId="{56D25ED1-B254-4CF8-B561-79B2BC3ACFFE}" type="presParOf" srcId="{840EC8EA-EE8E-4F8D-AAF9-0DCA7686EBE5}" destId="{88DCBA8C-4BF3-46FF-9B91-728DCC9B396B}" srcOrd="0" destOrd="0" presId="urn:microsoft.com/office/officeart/2016/7/layout/BasicLinearProcessNumbered"/>
    <dgm:cxn modelId="{6F6736D4-279E-42CD-ACEE-D88E4BAEAF3A}" type="presParOf" srcId="{840EC8EA-EE8E-4F8D-AAF9-0DCA7686EBE5}" destId="{C8E3A22D-B01A-4745-B8E3-01B2CD6AAD7D}" srcOrd="1" destOrd="0" presId="urn:microsoft.com/office/officeart/2016/7/layout/BasicLinearProcessNumbered"/>
    <dgm:cxn modelId="{47E14D2A-BB05-4F95-A0E7-7D1010AE9C39}" type="presParOf" srcId="{840EC8EA-EE8E-4F8D-AAF9-0DCA7686EBE5}" destId="{2E53F1BC-CDD9-4EEC-AB11-F2FBD8A2BDE1}" srcOrd="2" destOrd="0" presId="urn:microsoft.com/office/officeart/2016/7/layout/BasicLinearProcessNumbered"/>
    <dgm:cxn modelId="{4A422BDB-3EBE-46FC-AFC8-CF935E4C31C4}" type="presParOf" srcId="{840EC8EA-EE8E-4F8D-AAF9-0DCA7686EBE5}" destId="{95FB0C8A-EDB3-4B0F-ABCF-105CA4761896}" srcOrd="3" destOrd="0" presId="urn:microsoft.com/office/officeart/2016/7/layout/BasicLinearProcessNumbered"/>
    <dgm:cxn modelId="{A24CB556-701C-4D90-BCD7-6DB98C5BCEAC}" type="presParOf" srcId="{849410E5-C9DB-43A0-B143-172058649571}" destId="{6831E875-4F5C-45D9-91E3-9AD4C0B6AE7F}" srcOrd="1" destOrd="0" presId="urn:microsoft.com/office/officeart/2016/7/layout/BasicLinearProcessNumbered"/>
    <dgm:cxn modelId="{257FF8AC-D0FA-4136-AF37-1F40158E90BB}" type="presParOf" srcId="{849410E5-C9DB-43A0-B143-172058649571}" destId="{76526851-48CF-4368-BF65-A2B90F0C6AF7}" srcOrd="2" destOrd="0" presId="urn:microsoft.com/office/officeart/2016/7/layout/BasicLinearProcessNumbered"/>
    <dgm:cxn modelId="{C180507D-6C4F-4573-9BE9-F5AD3C8FC8B1}" type="presParOf" srcId="{76526851-48CF-4368-BF65-A2B90F0C6AF7}" destId="{A84628F5-654C-44FB-ADC5-50914417C415}" srcOrd="0" destOrd="0" presId="urn:microsoft.com/office/officeart/2016/7/layout/BasicLinearProcessNumbered"/>
    <dgm:cxn modelId="{A43683AE-DC48-442E-8975-080FF0CDE787}" type="presParOf" srcId="{76526851-48CF-4368-BF65-A2B90F0C6AF7}" destId="{19EDA523-0B60-466A-B0B7-A7E45189EB9E}" srcOrd="1" destOrd="0" presId="urn:microsoft.com/office/officeart/2016/7/layout/BasicLinearProcessNumbered"/>
    <dgm:cxn modelId="{EE6B18A0-21C2-4526-BFCE-F3210127C8BA}" type="presParOf" srcId="{76526851-48CF-4368-BF65-A2B90F0C6AF7}" destId="{EFE2DF94-AD25-43F1-BA5F-F1FB5C4DDE6F}" srcOrd="2" destOrd="0" presId="urn:microsoft.com/office/officeart/2016/7/layout/BasicLinearProcessNumbered"/>
    <dgm:cxn modelId="{1EA8D097-B799-4F7E-AC83-C68F1D751092}" type="presParOf" srcId="{76526851-48CF-4368-BF65-A2B90F0C6AF7}" destId="{2C0806F2-CDF7-48F2-A32D-3A12E3DDB408}" srcOrd="3" destOrd="0" presId="urn:microsoft.com/office/officeart/2016/7/layout/BasicLinearProcessNumbered"/>
    <dgm:cxn modelId="{12E18840-AFE5-47BB-9AEA-B19133306C3B}" type="presParOf" srcId="{849410E5-C9DB-43A0-B143-172058649571}" destId="{A2B49320-B028-44D0-963B-2872FF37213C}" srcOrd="3" destOrd="0" presId="urn:microsoft.com/office/officeart/2016/7/layout/BasicLinearProcessNumbered"/>
    <dgm:cxn modelId="{30F22ED4-AD19-409A-86F0-22875F2CE430}" type="presParOf" srcId="{849410E5-C9DB-43A0-B143-172058649571}" destId="{DFB7080B-FEAF-4B72-A6FF-97F9B9062472}" srcOrd="4" destOrd="0" presId="urn:microsoft.com/office/officeart/2016/7/layout/BasicLinearProcessNumbered"/>
    <dgm:cxn modelId="{E12ADF7D-3409-4493-A6EF-18958768E812}" type="presParOf" srcId="{DFB7080B-FEAF-4B72-A6FF-97F9B9062472}" destId="{87F28A74-9E9C-4511-AA28-023EFEC9BD2F}" srcOrd="0" destOrd="0" presId="urn:microsoft.com/office/officeart/2016/7/layout/BasicLinearProcessNumbered"/>
    <dgm:cxn modelId="{42DE1FBC-CB15-4A49-A9EB-891024F16532}" type="presParOf" srcId="{DFB7080B-FEAF-4B72-A6FF-97F9B9062472}" destId="{2EDE39D1-87D7-4CE5-A001-A4B3C6ED0110}" srcOrd="1" destOrd="0" presId="urn:microsoft.com/office/officeart/2016/7/layout/BasicLinearProcessNumbered"/>
    <dgm:cxn modelId="{51D45298-B8CC-49F4-88C1-EA8D6A2EF846}" type="presParOf" srcId="{DFB7080B-FEAF-4B72-A6FF-97F9B9062472}" destId="{03AB368F-51BF-42A5-901F-83CD374B40D5}" srcOrd="2" destOrd="0" presId="urn:microsoft.com/office/officeart/2016/7/layout/BasicLinearProcessNumbered"/>
    <dgm:cxn modelId="{CC58E1A6-2AF2-4C25-8163-59A38021224B}" type="presParOf" srcId="{DFB7080B-FEAF-4B72-A6FF-97F9B9062472}" destId="{0E64A463-E34E-4248-AB7C-6C42B7CB4B5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2DF8-76F3-8242-9AFF-0799AED8B966}">
      <dsp:nvSpPr>
        <dsp:cNvPr id="0" name=""/>
        <dsp:cNvSpPr/>
      </dsp:nvSpPr>
      <dsp:spPr>
        <a:xfrm>
          <a:off x="3437" y="1429665"/>
          <a:ext cx="2940050" cy="2424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a:t>AI Optimism</a:t>
          </a:r>
        </a:p>
        <a:p>
          <a:pPr marL="228600" lvl="1" indent="-228600" algn="l" defTabSz="933450" rtl="0">
            <a:lnSpc>
              <a:spcPct val="90000"/>
            </a:lnSpc>
            <a:spcBef>
              <a:spcPct val="0"/>
            </a:spcBef>
            <a:spcAft>
              <a:spcPct val="15000"/>
            </a:spcAft>
            <a:buChar char="•"/>
          </a:pPr>
          <a:r>
            <a:rPr lang="en-US" sz="2100" kern="1200">
              <a:latin typeface="Aptos Display" panose="02110004020202020204"/>
            </a:rPr>
            <a:t>Reluctance and Fear</a:t>
          </a:r>
          <a:endParaRPr lang="en-US" sz="2100" kern="1200"/>
        </a:p>
      </dsp:txBody>
      <dsp:txXfrm>
        <a:off x="59241" y="1485469"/>
        <a:ext cx="2828442" cy="1793691"/>
      </dsp:txXfrm>
    </dsp:sp>
    <dsp:sp modelId="{FA8FFBA7-C37E-1345-8DA2-CC504D3F0FD4}">
      <dsp:nvSpPr>
        <dsp:cNvPr id="0" name=""/>
        <dsp:cNvSpPr/>
      </dsp:nvSpPr>
      <dsp:spPr>
        <a:xfrm>
          <a:off x="1640650" y="1990245"/>
          <a:ext cx="3278741" cy="3278741"/>
        </a:xfrm>
        <a:prstGeom prst="leftCircularArrow">
          <a:avLst>
            <a:gd name="adj1" fmla="val 3245"/>
            <a:gd name="adj2" fmla="val 400226"/>
            <a:gd name="adj3" fmla="val 2154952"/>
            <a:gd name="adj4" fmla="val 9003705"/>
            <a:gd name="adj5" fmla="val 37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08147B-8E89-8540-A0CA-8321E88C6F09}">
      <dsp:nvSpPr>
        <dsp:cNvPr id="0" name=""/>
        <dsp:cNvSpPr/>
      </dsp:nvSpPr>
      <dsp:spPr>
        <a:xfrm>
          <a:off x="652600" y="3350990"/>
          <a:ext cx="2613378" cy="103925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ptos Display" panose="02110004020202020204"/>
            </a:rPr>
            <a:t>The Hype vs. The Fear</a:t>
          </a:r>
          <a:endParaRPr lang="en-US" sz="3200" kern="1200"/>
        </a:p>
      </dsp:txBody>
      <dsp:txXfrm>
        <a:off x="683039" y="3381429"/>
        <a:ext cx="2552500" cy="978376"/>
      </dsp:txXfrm>
    </dsp:sp>
    <dsp:sp modelId="{1E7EFBD0-7A36-4F8F-AF05-6EBE0B4D56C4}">
      <dsp:nvSpPr>
        <dsp:cNvPr id="0" name=""/>
        <dsp:cNvSpPr/>
      </dsp:nvSpPr>
      <dsp:spPr>
        <a:xfrm>
          <a:off x="3776838" y="1429665"/>
          <a:ext cx="2940050" cy="2424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ptos Display" panose="02110004020202020204"/>
            </a:rPr>
            <a:t>Ethics</a:t>
          </a:r>
          <a:endParaRPr lang="en-US" sz="2100" kern="1200"/>
        </a:p>
        <a:p>
          <a:pPr marL="228600" lvl="1" indent="-228600" algn="l" defTabSz="933450">
            <a:lnSpc>
              <a:spcPct val="90000"/>
            </a:lnSpc>
            <a:spcBef>
              <a:spcPct val="0"/>
            </a:spcBef>
            <a:spcAft>
              <a:spcPct val="15000"/>
            </a:spcAft>
            <a:buChar char="•"/>
          </a:pPr>
          <a:r>
            <a:rPr lang="en-US" sz="2100" kern="1200" dirty="0"/>
            <a:t>Cost</a:t>
          </a:r>
        </a:p>
        <a:p>
          <a:pPr marL="228600" lvl="1" indent="-228600" algn="l" defTabSz="933450">
            <a:lnSpc>
              <a:spcPct val="90000"/>
            </a:lnSpc>
            <a:spcBef>
              <a:spcPct val="0"/>
            </a:spcBef>
            <a:spcAft>
              <a:spcPct val="15000"/>
            </a:spcAft>
            <a:buChar char="•"/>
          </a:pPr>
          <a:r>
            <a:rPr lang="en-US" sz="2100" kern="1200" dirty="0"/>
            <a:t>Governance</a:t>
          </a:r>
        </a:p>
        <a:p>
          <a:pPr marL="228600" lvl="1" indent="-228600" algn="l" defTabSz="933450">
            <a:lnSpc>
              <a:spcPct val="90000"/>
            </a:lnSpc>
            <a:spcBef>
              <a:spcPct val="0"/>
            </a:spcBef>
            <a:spcAft>
              <a:spcPct val="15000"/>
            </a:spcAft>
            <a:buChar char="•"/>
          </a:pPr>
          <a:r>
            <a:rPr lang="en-US" sz="2100" kern="1200" dirty="0"/>
            <a:t>Full context</a:t>
          </a:r>
        </a:p>
      </dsp:txBody>
      <dsp:txXfrm>
        <a:off x="3832642" y="2005096"/>
        <a:ext cx="2828442" cy="1793691"/>
      </dsp:txXfrm>
    </dsp:sp>
    <dsp:sp modelId="{32BB1975-FDA5-4C90-9C5E-975479ED4F54}">
      <dsp:nvSpPr>
        <dsp:cNvPr id="0" name=""/>
        <dsp:cNvSpPr/>
      </dsp:nvSpPr>
      <dsp:spPr>
        <a:xfrm>
          <a:off x="5397492" y="105903"/>
          <a:ext cx="3649550" cy="3649550"/>
        </a:xfrm>
        <a:prstGeom prst="circularArrow">
          <a:avLst>
            <a:gd name="adj1" fmla="val 2915"/>
            <a:gd name="adj2" fmla="val 356778"/>
            <a:gd name="adj3" fmla="val 19467711"/>
            <a:gd name="adj4" fmla="val 12575511"/>
            <a:gd name="adj5" fmla="val 34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87E171-9A21-48CA-AECD-AA43740F64D3}">
      <dsp:nvSpPr>
        <dsp:cNvPr id="0" name=""/>
        <dsp:cNvSpPr/>
      </dsp:nvSpPr>
      <dsp:spPr>
        <a:xfrm>
          <a:off x="4430183" y="910037"/>
          <a:ext cx="2613378" cy="103925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ptos Display" panose="02110004020202020204"/>
            </a:rPr>
            <a:t>Bridging the Gap</a:t>
          </a:r>
          <a:endParaRPr lang="en-US" sz="3200" kern="1200"/>
        </a:p>
      </dsp:txBody>
      <dsp:txXfrm>
        <a:off x="4460622" y="940476"/>
        <a:ext cx="2552500" cy="978376"/>
      </dsp:txXfrm>
    </dsp:sp>
    <dsp:sp modelId="{07FB77AC-3BDE-4FCF-8A0D-2CAC23CA7E9C}">
      <dsp:nvSpPr>
        <dsp:cNvPr id="0" name=""/>
        <dsp:cNvSpPr/>
      </dsp:nvSpPr>
      <dsp:spPr>
        <a:xfrm>
          <a:off x="7550239" y="1429665"/>
          <a:ext cx="2940050" cy="2424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a:t>Efficient and Effective Accessibility Solutions</a:t>
          </a:r>
        </a:p>
        <a:p>
          <a:pPr marL="228600" lvl="1" indent="-228600" algn="l" defTabSz="933450">
            <a:lnSpc>
              <a:spcPct val="90000"/>
            </a:lnSpc>
            <a:spcBef>
              <a:spcPct val="0"/>
            </a:spcBef>
            <a:spcAft>
              <a:spcPct val="15000"/>
            </a:spcAft>
            <a:buChar char="•"/>
          </a:pPr>
          <a:r>
            <a:rPr lang="en-US" sz="2100" kern="1200"/>
            <a:t>Greater Equity and Inclusion</a:t>
          </a:r>
        </a:p>
      </dsp:txBody>
      <dsp:txXfrm>
        <a:off x="7606043" y="1485469"/>
        <a:ext cx="2828442" cy="1793691"/>
      </dsp:txXfrm>
    </dsp:sp>
    <dsp:sp modelId="{D8CB7F1B-5697-4F97-B780-D08E1A82CDED}">
      <dsp:nvSpPr>
        <dsp:cNvPr id="0" name=""/>
        <dsp:cNvSpPr/>
      </dsp:nvSpPr>
      <dsp:spPr>
        <a:xfrm>
          <a:off x="8203584" y="3334964"/>
          <a:ext cx="2613378" cy="103925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ptos Display" panose="02110004020202020204"/>
            </a:rPr>
            <a:t>Unlocking True Potential</a:t>
          </a:r>
          <a:endParaRPr lang="en-US" sz="3200" kern="1200"/>
        </a:p>
      </dsp:txBody>
      <dsp:txXfrm>
        <a:off x="8234023" y="3365403"/>
        <a:ext cx="2552500" cy="978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5CF1-8633-4569-8BD1-08D970A3DB03}">
      <dsp:nvSpPr>
        <dsp:cNvPr id="0" name=""/>
        <dsp:cNvSpPr/>
      </dsp:nvSpPr>
      <dsp:spPr>
        <a:xfrm>
          <a:off x="2151" y="860497"/>
          <a:ext cx="825398" cy="825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21AD5-7D17-4601-B344-C5EDD8083137}">
      <dsp:nvSpPr>
        <dsp:cNvPr id="0" name=""/>
        <dsp:cNvSpPr/>
      </dsp:nvSpPr>
      <dsp:spPr>
        <a:xfrm>
          <a:off x="2151" y="1792590"/>
          <a:ext cx="2358281" cy="75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KR" sz="2400" b="1" kern="1200"/>
            <a:t>User-Centered</a:t>
          </a:r>
          <a:endParaRPr lang="en-US" sz="2400" kern="1200"/>
        </a:p>
      </dsp:txBody>
      <dsp:txXfrm>
        <a:off x="2151" y="1792590"/>
        <a:ext cx="2358281" cy="751702"/>
      </dsp:txXfrm>
    </dsp:sp>
    <dsp:sp modelId="{4CCE97DC-85FA-4DA9-BED0-A5B80065F9CB}">
      <dsp:nvSpPr>
        <dsp:cNvPr id="0" name=""/>
        <dsp:cNvSpPr/>
      </dsp:nvSpPr>
      <dsp:spPr>
        <a:xfrm>
          <a:off x="2151" y="2593917"/>
          <a:ext cx="2358281" cy="74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a:t>Focus on user </a:t>
          </a:r>
          <a:r>
            <a:rPr lang="en-US" sz="2400" kern="1200">
              <a:latin typeface="Aptos Display" panose="02110004020202020204"/>
            </a:rPr>
            <a:t>priorities</a:t>
          </a:r>
          <a:endParaRPr lang="en-US" sz="2400" kern="1200"/>
        </a:p>
      </dsp:txBody>
      <dsp:txXfrm>
        <a:off x="2151" y="2593917"/>
        <a:ext cx="2358281" cy="747849"/>
      </dsp:txXfrm>
    </dsp:sp>
    <dsp:sp modelId="{9C6D1D5D-B04F-468E-A75B-EBAD5694B29C}">
      <dsp:nvSpPr>
        <dsp:cNvPr id="0" name=""/>
        <dsp:cNvSpPr/>
      </dsp:nvSpPr>
      <dsp:spPr>
        <a:xfrm>
          <a:off x="2773131" y="860497"/>
          <a:ext cx="825398" cy="825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B4314B-0118-4644-9D8C-60732A9E5953}">
      <dsp:nvSpPr>
        <dsp:cNvPr id="0" name=""/>
        <dsp:cNvSpPr/>
      </dsp:nvSpPr>
      <dsp:spPr>
        <a:xfrm>
          <a:off x="2773131" y="1792590"/>
          <a:ext cx="2358281" cy="75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a:t>Evidence-Based</a:t>
          </a:r>
        </a:p>
      </dsp:txBody>
      <dsp:txXfrm>
        <a:off x="2773131" y="1792590"/>
        <a:ext cx="2358281" cy="751702"/>
      </dsp:txXfrm>
    </dsp:sp>
    <dsp:sp modelId="{37DD464A-3BFE-4124-8556-C9BA1F400FA4}">
      <dsp:nvSpPr>
        <dsp:cNvPr id="0" name=""/>
        <dsp:cNvSpPr/>
      </dsp:nvSpPr>
      <dsp:spPr>
        <a:xfrm>
          <a:off x="2773131" y="2593917"/>
          <a:ext cx="2358281" cy="74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rtl="0">
            <a:lnSpc>
              <a:spcPct val="100000"/>
            </a:lnSpc>
            <a:spcBef>
              <a:spcPct val="0"/>
            </a:spcBef>
            <a:spcAft>
              <a:spcPct val="35000"/>
            </a:spcAft>
            <a:buNone/>
          </a:pPr>
          <a:r>
            <a:rPr lang="en-US" sz="2400" kern="1200">
              <a:latin typeface="Aptos Display" panose="02110004020202020204"/>
            </a:rPr>
            <a:t>Based on data</a:t>
          </a:r>
          <a:r>
            <a:rPr lang="en-US" sz="2400" kern="1200"/>
            <a:t> and results</a:t>
          </a:r>
        </a:p>
      </dsp:txBody>
      <dsp:txXfrm>
        <a:off x="2773131" y="2593917"/>
        <a:ext cx="2358281" cy="747849"/>
      </dsp:txXfrm>
    </dsp:sp>
    <dsp:sp modelId="{69CAE036-2004-46F2-97FB-7AF02AB764A1}">
      <dsp:nvSpPr>
        <dsp:cNvPr id="0" name=""/>
        <dsp:cNvSpPr/>
      </dsp:nvSpPr>
      <dsp:spPr>
        <a:xfrm>
          <a:off x="5544112" y="860497"/>
          <a:ext cx="825398" cy="825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268FBA-AC48-4A05-9420-31156EDFF9F9}">
      <dsp:nvSpPr>
        <dsp:cNvPr id="0" name=""/>
        <dsp:cNvSpPr/>
      </dsp:nvSpPr>
      <dsp:spPr>
        <a:xfrm>
          <a:off x="5544112" y="1792590"/>
          <a:ext cx="2358281" cy="75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KR" sz="2400" b="1" kern="1200"/>
            <a:t>Iterative &amp; Collaborative</a:t>
          </a:r>
          <a:endParaRPr lang="en-US" sz="2400" kern="1200"/>
        </a:p>
      </dsp:txBody>
      <dsp:txXfrm>
        <a:off x="5544112" y="1792590"/>
        <a:ext cx="2358281" cy="751702"/>
      </dsp:txXfrm>
    </dsp:sp>
    <dsp:sp modelId="{A4E7BE78-F58B-4B78-9703-D37838EBA64D}">
      <dsp:nvSpPr>
        <dsp:cNvPr id="0" name=""/>
        <dsp:cNvSpPr/>
      </dsp:nvSpPr>
      <dsp:spPr>
        <a:xfrm>
          <a:off x="5544112" y="2593917"/>
          <a:ext cx="2358281" cy="74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KR" sz="2400" kern="1200"/>
            <a:t>Ongoing improvement</a:t>
          </a:r>
          <a:endParaRPr lang="en-US" sz="2400" kern="1200"/>
        </a:p>
      </dsp:txBody>
      <dsp:txXfrm>
        <a:off x="5544112" y="2593917"/>
        <a:ext cx="2358281" cy="747849"/>
      </dsp:txXfrm>
    </dsp:sp>
    <dsp:sp modelId="{AD4B5B56-42E9-438F-B5F3-7E31E0CE2C00}">
      <dsp:nvSpPr>
        <dsp:cNvPr id="0" name=""/>
        <dsp:cNvSpPr/>
      </dsp:nvSpPr>
      <dsp:spPr>
        <a:xfrm>
          <a:off x="8315092" y="860497"/>
          <a:ext cx="825398" cy="825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5DB22-324E-4308-84CE-B4A0642CA3AD}">
      <dsp:nvSpPr>
        <dsp:cNvPr id="0" name=""/>
        <dsp:cNvSpPr/>
      </dsp:nvSpPr>
      <dsp:spPr>
        <a:xfrm>
          <a:off x="8315092" y="1792590"/>
          <a:ext cx="2358281" cy="75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a:t>Systemic Impact</a:t>
          </a:r>
        </a:p>
      </dsp:txBody>
      <dsp:txXfrm>
        <a:off x="8315092" y="1792590"/>
        <a:ext cx="2358281" cy="751702"/>
      </dsp:txXfrm>
    </dsp:sp>
    <dsp:sp modelId="{226795A1-F2CA-4EC7-AC1B-A00591F76ED8}">
      <dsp:nvSpPr>
        <dsp:cNvPr id="0" name=""/>
        <dsp:cNvSpPr/>
      </dsp:nvSpPr>
      <dsp:spPr>
        <a:xfrm>
          <a:off x="8315092" y="2593917"/>
          <a:ext cx="2358281" cy="74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rtl="0">
            <a:lnSpc>
              <a:spcPct val="100000"/>
            </a:lnSpc>
            <a:spcBef>
              <a:spcPct val="0"/>
            </a:spcBef>
            <a:spcAft>
              <a:spcPct val="35000"/>
            </a:spcAft>
            <a:buNone/>
          </a:pPr>
          <a:r>
            <a:rPr lang="en-US" sz="2400" kern="1200"/>
            <a:t>Create </a:t>
          </a:r>
          <a:r>
            <a:rPr lang="en-US" sz="2400" kern="1200">
              <a:latin typeface="Aptos Display" panose="02110004020202020204"/>
            </a:rPr>
            <a:t>long-lasting change</a:t>
          </a:r>
          <a:endParaRPr lang="en-US" sz="2400" kern="1200"/>
        </a:p>
      </dsp:txBody>
      <dsp:txXfrm>
        <a:off x="8315092" y="2593917"/>
        <a:ext cx="2358281" cy="747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4B9E4-474A-46A3-A928-D7EAE153DE88}">
      <dsp:nvSpPr>
        <dsp:cNvPr id="0" name=""/>
        <dsp:cNvSpPr/>
      </dsp:nvSpPr>
      <dsp:spPr>
        <a:xfrm>
          <a:off x="828762" y="616982"/>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D97F7-83C0-4DAB-9E67-ACB76B839EE0}">
      <dsp:nvSpPr>
        <dsp:cNvPr id="0" name=""/>
        <dsp:cNvSpPr/>
      </dsp:nvSpPr>
      <dsp:spPr>
        <a:xfrm>
          <a:off x="100682" y="2106664"/>
          <a:ext cx="2370489"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KR" sz="2400" b="1" kern="1200"/>
            <a:t>Define Inclusive Strategic Outcomes</a:t>
          </a:r>
        </a:p>
      </dsp:txBody>
      <dsp:txXfrm>
        <a:off x="100682" y="2106664"/>
        <a:ext cx="2370489" cy="1499633"/>
      </dsp:txXfrm>
    </dsp:sp>
    <dsp:sp modelId="{3658321E-6027-4D9C-8415-36A31E985D8F}">
      <dsp:nvSpPr>
        <dsp:cNvPr id="0" name=""/>
        <dsp:cNvSpPr/>
      </dsp:nvSpPr>
      <dsp:spPr>
        <a:xfrm>
          <a:off x="3537891" y="586506"/>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50C855-0891-4C29-BFE0-AA5266D1E918}">
      <dsp:nvSpPr>
        <dsp:cNvPr id="0" name=""/>
        <dsp:cNvSpPr/>
      </dsp:nvSpPr>
      <dsp:spPr>
        <a:xfrm>
          <a:off x="2886007" y="2106664"/>
          <a:ext cx="2370489"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b="1" kern="1200"/>
            <a:t>Evaluate </a:t>
          </a:r>
          <a:r>
            <a:rPr lang="en-US" sz="2400" b="1" kern="1200">
              <a:latin typeface="Aptos Display" panose="02110004020202020204"/>
            </a:rPr>
            <a:t>AI-Powered Accessibility Tools</a:t>
          </a:r>
          <a:endParaRPr lang="en-US" sz="2400" b="1" kern="1200"/>
        </a:p>
      </dsp:txBody>
      <dsp:txXfrm>
        <a:off x="2886007" y="2106664"/>
        <a:ext cx="2370489" cy="1499633"/>
      </dsp:txXfrm>
    </dsp:sp>
    <dsp:sp modelId="{8686CF81-57F8-4B7C-A2CB-1D8DD3B467A0}">
      <dsp:nvSpPr>
        <dsp:cNvPr id="0" name=""/>
        <dsp:cNvSpPr/>
      </dsp:nvSpPr>
      <dsp:spPr>
        <a:xfrm>
          <a:off x="6323216" y="586506"/>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82BA8-2C41-4C54-A45E-7F345032F52B}">
      <dsp:nvSpPr>
        <dsp:cNvPr id="0" name=""/>
        <dsp:cNvSpPr/>
      </dsp:nvSpPr>
      <dsp:spPr>
        <a:xfrm>
          <a:off x="5671332" y="2106664"/>
          <a:ext cx="2370489"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KR" sz="2600" b="1" kern="1200"/>
            <a:t>Implement, Collaborate, Optimize</a:t>
          </a:r>
          <a:endParaRPr lang="en-US" sz="2600" kern="1200"/>
        </a:p>
      </dsp:txBody>
      <dsp:txXfrm>
        <a:off x="5671332" y="2106664"/>
        <a:ext cx="2370489" cy="1499633"/>
      </dsp:txXfrm>
    </dsp:sp>
    <dsp:sp modelId="{B5326AA3-D922-488F-B45A-EEA8807052E9}">
      <dsp:nvSpPr>
        <dsp:cNvPr id="0" name=""/>
        <dsp:cNvSpPr/>
      </dsp:nvSpPr>
      <dsp:spPr>
        <a:xfrm>
          <a:off x="9108541" y="586506"/>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6A5AC-6EEE-4794-8439-37FC0FB281E8}">
      <dsp:nvSpPr>
        <dsp:cNvPr id="0" name=""/>
        <dsp:cNvSpPr/>
      </dsp:nvSpPr>
      <dsp:spPr>
        <a:xfrm>
          <a:off x="8456657" y="2106664"/>
          <a:ext cx="2370489"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b="1" kern="1200"/>
            <a:t>Drive Equitable Institutional </a:t>
          </a:r>
          <a:r>
            <a:rPr lang="en-US" sz="2600" b="1" kern="1200">
              <a:latin typeface="Aptos Display" panose="02110004020202020204"/>
            </a:rPr>
            <a:t>Change</a:t>
          </a:r>
          <a:endParaRPr lang="en-US" sz="2600" b="1" kern="1200"/>
        </a:p>
      </dsp:txBody>
      <dsp:txXfrm>
        <a:off x="8456657" y="2106664"/>
        <a:ext cx="2370489" cy="1499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6C448-7F6A-D545-91AD-6DE9767F6414}">
      <dsp:nvSpPr>
        <dsp:cNvPr id="0" name=""/>
        <dsp:cNvSpPr/>
      </dsp:nvSpPr>
      <dsp:spPr>
        <a:xfrm>
          <a:off x="1551" y="407141"/>
          <a:ext cx="1950030" cy="111702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Define Outcomes</a:t>
          </a:r>
        </a:p>
      </dsp:txBody>
      <dsp:txXfrm>
        <a:off x="1551" y="407141"/>
        <a:ext cx="1950030" cy="744686"/>
      </dsp:txXfrm>
    </dsp:sp>
    <dsp:sp modelId="{1E65CB4F-E447-7D4C-88E5-3104A843A9F8}">
      <dsp:nvSpPr>
        <dsp:cNvPr id="0" name=""/>
        <dsp:cNvSpPr/>
      </dsp:nvSpPr>
      <dsp:spPr>
        <a:xfrm>
          <a:off x="400955" y="1151827"/>
          <a:ext cx="1950030" cy="39059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rgbClr val="373D49"/>
              </a:solidFill>
              <a:latin typeface="Georgia"/>
            </a:rPr>
            <a:t>Set clear, measurable goals that focus on user-centered outcomes</a:t>
          </a:r>
          <a:br>
            <a:rPr lang="en-US" sz="1400" kern="1200">
              <a:solidFill>
                <a:srgbClr val="000000"/>
              </a:solidFill>
              <a:latin typeface="Georgia"/>
            </a:rPr>
          </a:br>
          <a:endParaRPr lang="en-US" sz="1400" kern="1200">
            <a:solidFill>
              <a:srgbClr val="000000"/>
            </a:solidFill>
            <a:latin typeface="Georgia"/>
          </a:endParaRPr>
        </a:p>
        <a:p>
          <a:pPr marL="114300" lvl="1" indent="-114300" algn="l" defTabSz="622300" rtl="0">
            <a:lnSpc>
              <a:spcPct val="90000"/>
            </a:lnSpc>
            <a:spcBef>
              <a:spcPct val="0"/>
            </a:spcBef>
            <a:spcAft>
              <a:spcPct val="15000"/>
            </a:spcAft>
            <a:buChar char="•"/>
          </a:pPr>
          <a:r>
            <a:rPr lang="en-US" sz="1400" kern="1200">
              <a:solidFill>
                <a:srgbClr val="373D49"/>
              </a:solidFill>
              <a:latin typeface="Georgia"/>
            </a:rPr>
            <a:t>Engage diverse stakeholders to understand their accessibility needs and priorities</a:t>
          </a:r>
          <a:br>
            <a:rPr lang="en-US" sz="1400" kern="1200">
              <a:solidFill>
                <a:srgbClr val="373D49"/>
              </a:solidFill>
              <a:latin typeface="Georgia"/>
            </a:rPr>
          </a:br>
          <a:endParaRPr lang="en-US" sz="1400" kern="1200">
            <a:solidFill>
              <a:srgbClr val="373D49"/>
            </a:solidFill>
            <a:latin typeface="Georgia"/>
          </a:endParaRPr>
        </a:p>
        <a:p>
          <a:pPr marL="114300" lvl="1" indent="-114300" algn="l" defTabSz="622300">
            <a:lnSpc>
              <a:spcPct val="90000"/>
            </a:lnSpc>
            <a:spcBef>
              <a:spcPct val="0"/>
            </a:spcBef>
            <a:spcAft>
              <a:spcPct val="15000"/>
            </a:spcAft>
            <a:buChar char="•"/>
          </a:pPr>
          <a:r>
            <a:rPr lang="en-US" sz="1400" kern="1200">
              <a:solidFill>
                <a:srgbClr val="373D49"/>
              </a:solidFill>
              <a:latin typeface="Georgia"/>
            </a:rPr>
            <a:t>Conduct assessments to identify key areas for improvement</a:t>
          </a:r>
        </a:p>
      </dsp:txBody>
      <dsp:txXfrm>
        <a:off x="458069" y="1208941"/>
        <a:ext cx="1835802" cy="3791771"/>
      </dsp:txXfrm>
    </dsp:sp>
    <dsp:sp modelId="{DCB8B90C-7F68-0C43-853D-366CD7AFB474}">
      <dsp:nvSpPr>
        <dsp:cNvPr id="0" name=""/>
        <dsp:cNvSpPr/>
      </dsp:nvSpPr>
      <dsp:spPr>
        <a:xfrm>
          <a:off x="2247199" y="536733"/>
          <a:ext cx="626709" cy="48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47199" y="633833"/>
        <a:ext cx="481059" cy="291301"/>
      </dsp:txXfrm>
    </dsp:sp>
    <dsp:sp modelId="{9CE98E44-4149-FA41-83B7-7B53BC46DEE8}">
      <dsp:nvSpPr>
        <dsp:cNvPr id="0" name=""/>
        <dsp:cNvSpPr/>
      </dsp:nvSpPr>
      <dsp:spPr>
        <a:xfrm>
          <a:off x="3134052" y="407141"/>
          <a:ext cx="1950030" cy="111702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Evaluate AI </a:t>
          </a:r>
        </a:p>
      </dsp:txBody>
      <dsp:txXfrm>
        <a:off x="3134052" y="407141"/>
        <a:ext cx="1950030" cy="744686"/>
      </dsp:txXfrm>
    </dsp:sp>
    <dsp:sp modelId="{18B77AD7-0B3D-974B-8ACC-3425A7679745}">
      <dsp:nvSpPr>
        <dsp:cNvPr id="0" name=""/>
        <dsp:cNvSpPr/>
      </dsp:nvSpPr>
      <dsp:spPr>
        <a:xfrm>
          <a:off x="3533456" y="1151827"/>
          <a:ext cx="1950030" cy="39059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Assess capabilities of AI technology to improve accessibility</a:t>
          </a:r>
          <a:br>
            <a:rPr lang="en-US" sz="1400" kern="1200">
              <a:solidFill>
                <a:srgbClr val="373D49"/>
              </a:solidFill>
              <a:latin typeface="Georgia"/>
            </a:rPr>
          </a:br>
          <a:endParaRPr lang="en-US" sz="1400" kern="1200">
            <a:solidFill>
              <a:srgbClr val="373D49"/>
            </a:solidFill>
            <a:latin typeface="Georgia"/>
          </a:endParaRPr>
        </a:p>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Analyze potential risks and biases to ensure responsible use</a:t>
          </a:r>
          <a:br>
            <a:rPr lang="en-US" sz="1400" kern="1200">
              <a:solidFill>
                <a:srgbClr val="373D49"/>
              </a:solidFill>
              <a:latin typeface="Georgia"/>
            </a:rPr>
          </a:br>
          <a:endParaRPr lang="en-US" sz="1400" kern="1200">
            <a:solidFill>
              <a:srgbClr val="373D49"/>
            </a:solidFill>
            <a:latin typeface="Georgia"/>
          </a:endParaRPr>
        </a:p>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Evaluate institution’s capacity to adopt and support AI tools effectively</a:t>
          </a:r>
          <a:br>
            <a:rPr lang="en-US" sz="1400" b="0" i="0" u="none" kern="1200">
              <a:solidFill>
                <a:srgbClr val="000000"/>
              </a:solidFill>
              <a:latin typeface="Georgia"/>
            </a:rPr>
          </a:br>
          <a:endParaRPr lang="en-US" sz="1400" b="0" i="0" u="none" kern="1200">
            <a:solidFill>
              <a:srgbClr val="000000"/>
            </a:solidFill>
            <a:latin typeface="Georgia"/>
          </a:endParaRPr>
        </a:p>
        <a:p>
          <a:pPr marL="114300" lvl="1" indent="-114300" algn="l" defTabSz="622300">
            <a:lnSpc>
              <a:spcPct val="90000"/>
            </a:lnSpc>
            <a:spcBef>
              <a:spcPct val="0"/>
            </a:spcBef>
            <a:spcAft>
              <a:spcPct val="15000"/>
            </a:spcAft>
            <a:buChar char="•"/>
          </a:pPr>
          <a:r>
            <a:rPr lang="en-US" sz="1400" b="0" i="0" u="none" kern="1200">
              <a:solidFill>
                <a:srgbClr val="373D49"/>
              </a:solidFill>
              <a:latin typeface="Georgia"/>
            </a:rPr>
            <a:t>Ensure AI tools align with user-centered outcomes</a:t>
          </a:r>
          <a:endParaRPr lang="en-US" sz="1400" b="0" i="0" u="none" kern="1200">
            <a:solidFill>
              <a:srgbClr val="000000"/>
            </a:solidFill>
            <a:latin typeface="Georgia"/>
          </a:endParaRPr>
        </a:p>
      </dsp:txBody>
      <dsp:txXfrm>
        <a:off x="3590570" y="1208941"/>
        <a:ext cx="1835802" cy="3791771"/>
      </dsp:txXfrm>
    </dsp:sp>
    <dsp:sp modelId="{A59FE685-D201-5E49-8894-21F12ECF800B}">
      <dsp:nvSpPr>
        <dsp:cNvPr id="0" name=""/>
        <dsp:cNvSpPr/>
      </dsp:nvSpPr>
      <dsp:spPr>
        <a:xfrm>
          <a:off x="5379700" y="536733"/>
          <a:ext cx="626709" cy="48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79700" y="633833"/>
        <a:ext cx="481059" cy="291301"/>
      </dsp:txXfrm>
    </dsp:sp>
    <dsp:sp modelId="{5CB7660E-ECD1-D348-AC29-AC51DC9AB62C}">
      <dsp:nvSpPr>
        <dsp:cNvPr id="0" name=""/>
        <dsp:cNvSpPr/>
      </dsp:nvSpPr>
      <dsp:spPr>
        <a:xfrm>
          <a:off x="6266553" y="407141"/>
          <a:ext cx="1950030" cy="111702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Implement , Collaborate &amp; Optimize</a:t>
          </a:r>
        </a:p>
      </dsp:txBody>
      <dsp:txXfrm>
        <a:off x="6266553" y="407141"/>
        <a:ext cx="1950030" cy="744686"/>
      </dsp:txXfrm>
    </dsp:sp>
    <dsp:sp modelId="{A72DF962-F102-664B-A4EB-880C845742D4}">
      <dsp:nvSpPr>
        <dsp:cNvPr id="0" name=""/>
        <dsp:cNvSpPr/>
      </dsp:nvSpPr>
      <dsp:spPr>
        <a:xfrm>
          <a:off x="6665957" y="1151827"/>
          <a:ext cx="1950030" cy="39059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Develop an inclusive implementation plan that ensures adoption and practical use across the institution</a:t>
          </a:r>
          <a:br>
            <a:rPr lang="en-US" sz="1400" kern="1200">
              <a:solidFill>
                <a:srgbClr val="000000"/>
              </a:solidFill>
              <a:latin typeface="Georgia"/>
            </a:rPr>
          </a:br>
          <a:endParaRPr lang="en-US" sz="1400" kern="1200">
            <a:solidFill>
              <a:srgbClr val="000000"/>
            </a:solidFill>
            <a:latin typeface="Georgia"/>
          </a:endParaRPr>
        </a:p>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Test solutions with diverse users, including faculty, staff, and students</a:t>
          </a:r>
          <a:br>
            <a:rPr lang="en-US" sz="1400" kern="1200">
              <a:solidFill>
                <a:srgbClr val="000000"/>
              </a:solidFill>
              <a:latin typeface="Georgia"/>
            </a:rPr>
          </a:br>
          <a:endParaRPr lang="en-US" sz="1400" kern="1200">
            <a:solidFill>
              <a:srgbClr val="000000"/>
            </a:solidFill>
            <a:latin typeface="Georgia"/>
          </a:endParaRPr>
        </a:p>
        <a:p>
          <a:pPr marL="114300" lvl="1" indent="-114300" algn="l" defTabSz="622300">
            <a:lnSpc>
              <a:spcPct val="90000"/>
            </a:lnSpc>
            <a:spcBef>
              <a:spcPct val="0"/>
            </a:spcBef>
            <a:spcAft>
              <a:spcPct val="15000"/>
            </a:spcAft>
            <a:buChar char="•"/>
          </a:pPr>
          <a:r>
            <a:rPr lang="en-US" sz="1400" b="0" i="0" u="none" kern="1200">
              <a:solidFill>
                <a:srgbClr val="373D49"/>
              </a:solidFill>
              <a:latin typeface="Georgia"/>
            </a:rPr>
            <a:t>Continuously refine based on feedback from all users and stakeholders</a:t>
          </a:r>
          <a:endParaRPr lang="en-US" sz="1400" b="0" i="0" u="none" kern="1200">
            <a:solidFill>
              <a:srgbClr val="000000"/>
            </a:solidFill>
            <a:latin typeface="Georgia"/>
          </a:endParaRPr>
        </a:p>
      </dsp:txBody>
      <dsp:txXfrm>
        <a:off x="6723071" y="1208941"/>
        <a:ext cx="1835802" cy="3791771"/>
      </dsp:txXfrm>
    </dsp:sp>
    <dsp:sp modelId="{AE6C5C29-F766-E646-A2F5-03999E7A04A4}">
      <dsp:nvSpPr>
        <dsp:cNvPr id="0" name=""/>
        <dsp:cNvSpPr/>
      </dsp:nvSpPr>
      <dsp:spPr>
        <a:xfrm>
          <a:off x="8512201" y="536733"/>
          <a:ext cx="626709" cy="48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512201" y="633833"/>
        <a:ext cx="481059" cy="291301"/>
      </dsp:txXfrm>
    </dsp:sp>
    <dsp:sp modelId="{29EEFEFF-E2D0-414B-B2FB-831260A78AC5}">
      <dsp:nvSpPr>
        <dsp:cNvPr id="0" name=""/>
        <dsp:cNvSpPr/>
      </dsp:nvSpPr>
      <dsp:spPr>
        <a:xfrm>
          <a:off x="9399053" y="407141"/>
          <a:ext cx="1950030" cy="111702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Drive Equitable Institutional Change</a:t>
          </a:r>
        </a:p>
      </dsp:txBody>
      <dsp:txXfrm>
        <a:off x="9399053" y="407141"/>
        <a:ext cx="1950030" cy="744686"/>
      </dsp:txXfrm>
    </dsp:sp>
    <dsp:sp modelId="{8D5E1BA9-0F30-2045-8B49-1F5AFD8BF950}">
      <dsp:nvSpPr>
        <dsp:cNvPr id="0" name=""/>
        <dsp:cNvSpPr/>
      </dsp:nvSpPr>
      <dsp:spPr>
        <a:xfrm>
          <a:off x="9798457" y="1151827"/>
          <a:ext cx="1950030" cy="39059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Embed accessibility into policies and practices</a:t>
          </a:r>
          <a:br>
            <a:rPr lang="en-US" sz="1400" b="0" i="0" u="none" kern="1200">
              <a:solidFill>
                <a:srgbClr val="000000"/>
              </a:solidFill>
              <a:latin typeface="Georgia"/>
            </a:rPr>
          </a:br>
          <a:endParaRPr lang="en-US" sz="1400" b="0" i="0" u="none" kern="1200">
            <a:solidFill>
              <a:srgbClr val="000000"/>
            </a:solidFill>
            <a:latin typeface="Georgia"/>
          </a:endParaRPr>
        </a:p>
        <a:p>
          <a:pPr marL="114300" lvl="1" indent="-114300" algn="l" defTabSz="622300" rtl="0">
            <a:lnSpc>
              <a:spcPct val="90000"/>
            </a:lnSpc>
            <a:spcBef>
              <a:spcPct val="0"/>
            </a:spcBef>
            <a:spcAft>
              <a:spcPct val="15000"/>
            </a:spcAft>
            <a:buChar char="•"/>
          </a:pPr>
          <a:r>
            <a:rPr lang="en-US" sz="1400" b="0" i="0" u="none" kern="1200">
              <a:solidFill>
                <a:srgbClr val="373D49"/>
              </a:solidFill>
              <a:latin typeface="Georgia"/>
            </a:rPr>
            <a:t>Align efforts with broader goals for accessibility, diversity, and inclusion</a:t>
          </a:r>
          <a:br>
            <a:rPr lang="en-US" sz="1400" kern="1200">
              <a:solidFill>
                <a:srgbClr val="373D49"/>
              </a:solidFill>
              <a:latin typeface="Georgia"/>
            </a:rPr>
          </a:br>
          <a:endParaRPr lang="en-US" sz="1400" kern="1200">
            <a:solidFill>
              <a:srgbClr val="373D49"/>
            </a:solidFill>
            <a:latin typeface="Georgia"/>
          </a:endParaRPr>
        </a:p>
        <a:p>
          <a:pPr marL="114300" lvl="1" indent="-114300" algn="l" defTabSz="622300">
            <a:lnSpc>
              <a:spcPct val="90000"/>
            </a:lnSpc>
            <a:spcBef>
              <a:spcPct val="0"/>
            </a:spcBef>
            <a:spcAft>
              <a:spcPct val="15000"/>
            </a:spcAft>
            <a:buChar char="•"/>
          </a:pPr>
          <a:r>
            <a:rPr lang="en-US" sz="1400" b="0" i="0" u="none" kern="1200">
              <a:solidFill>
                <a:srgbClr val="373D49"/>
              </a:solidFill>
              <a:latin typeface="Georgia"/>
            </a:rPr>
            <a:t>Share successes and lessons learned to promote a cultural shift toward accessibility</a:t>
          </a:r>
          <a:endParaRPr lang="en-US" sz="1400" b="0" i="0" u="none" kern="1200">
            <a:solidFill>
              <a:srgbClr val="000000"/>
            </a:solidFill>
            <a:latin typeface="Georgia"/>
          </a:endParaRPr>
        </a:p>
        <a:p>
          <a:pPr marL="114300" lvl="1" indent="-114300" algn="l" defTabSz="622300">
            <a:lnSpc>
              <a:spcPct val="90000"/>
            </a:lnSpc>
            <a:spcBef>
              <a:spcPct val="0"/>
            </a:spcBef>
            <a:spcAft>
              <a:spcPct val="15000"/>
            </a:spcAft>
            <a:buChar char="•"/>
          </a:pPr>
          <a:endParaRPr lang="en-US" sz="1400" kern="1200"/>
        </a:p>
      </dsp:txBody>
      <dsp:txXfrm>
        <a:off x="9855571" y="1208941"/>
        <a:ext cx="1835802" cy="3791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F0200-3EBE-5548-A962-01134F131D2F}">
      <dsp:nvSpPr>
        <dsp:cNvPr id="0" name=""/>
        <dsp:cNvSpPr/>
      </dsp:nvSpPr>
      <dsp:spPr>
        <a:xfrm>
          <a:off x="967236" y="929536"/>
          <a:ext cx="2608392" cy="859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Generate </a:t>
          </a:r>
          <a:r>
            <a:rPr lang="en-US" sz="1800" kern="1200">
              <a:latin typeface="Aptos Display" panose="02110004020202020204"/>
            </a:rPr>
            <a:t>alt text</a:t>
          </a:r>
          <a:endParaRPr lang="en-US" sz="1800" kern="1200"/>
        </a:p>
        <a:p>
          <a:pPr marL="0" lvl="0" indent="0" algn="ctr" defTabSz="800100">
            <a:lnSpc>
              <a:spcPct val="90000"/>
            </a:lnSpc>
            <a:spcBef>
              <a:spcPct val="0"/>
            </a:spcBef>
            <a:spcAft>
              <a:spcPct val="35000"/>
            </a:spcAft>
            <a:buNone/>
          </a:pPr>
          <a:r>
            <a:rPr lang="en-US" sz="1800" kern="1200"/>
            <a:t> or ADA Compliance</a:t>
          </a:r>
        </a:p>
      </dsp:txBody>
      <dsp:txXfrm>
        <a:off x="967236" y="929536"/>
        <a:ext cx="2608392" cy="859583"/>
      </dsp:txXfrm>
    </dsp:sp>
    <dsp:sp modelId="{C092E058-4509-DF48-A804-9A7B9C3C349D}">
      <dsp:nvSpPr>
        <dsp:cNvPr id="0" name=""/>
        <dsp:cNvSpPr/>
      </dsp:nvSpPr>
      <dsp:spPr>
        <a:xfrm>
          <a:off x="209446" y="2742102"/>
          <a:ext cx="4123972" cy="161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First Draft or "Weak" Outcome</a:t>
          </a:r>
        </a:p>
      </dsp:txBody>
      <dsp:txXfrm>
        <a:off x="209446" y="2742102"/>
        <a:ext cx="4123972" cy="1610441"/>
      </dsp:txXfrm>
    </dsp:sp>
    <dsp:sp modelId="{7EE65D5B-07F1-8F40-B5FE-3C0F496816C7}">
      <dsp:nvSpPr>
        <dsp:cNvPr id="0" name=""/>
        <dsp:cNvSpPr/>
      </dsp:nvSpPr>
      <dsp:spPr>
        <a:xfrm>
          <a:off x="964272" y="668104"/>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1C9A7-D373-894D-AB8A-BCBDC75E9FC5}">
      <dsp:nvSpPr>
        <dsp:cNvPr id="0" name=""/>
        <dsp:cNvSpPr/>
      </dsp:nvSpPr>
      <dsp:spPr>
        <a:xfrm>
          <a:off x="1109512" y="377624"/>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4DAD5-DD2E-AF4C-A944-8D6D9376C5B2}">
      <dsp:nvSpPr>
        <dsp:cNvPr id="0" name=""/>
        <dsp:cNvSpPr/>
      </dsp:nvSpPr>
      <dsp:spPr>
        <a:xfrm>
          <a:off x="1458088" y="435720"/>
          <a:ext cx="326049" cy="3260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500E9-DCF2-9D4D-B6A0-FDE115088B06}">
      <dsp:nvSpPr>
        <dsp:cNvPr id="0" name=""/>
        <dsp:cNvSpPr/>
      </dsp:nvSpPr>
      <dsp:spPr>
        <a:xfrm>
          <a:off x="1748568" y="116192"/>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67C79-E0EE-4B4F-8807-666E76507897}">
      <dsp:nvSpPr>
        <dsp:cNvPr id="0" name=""/>
        <dsp:cNvSpPr/>
      </dsp:nvSpPr>
      <dsp:spPr>
        <a:xfrm>
          <a:off x="2126192" y="0"/>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789E4-07C2-DD43-8AD9-B17850781CA3}">
      <dsp:nvSpPr>
        <dsp:cNvPr id="0" name=""/>
        <dsp:cNvSpPr/>
      </dsp:nvSpPr>
      <dsp:spPr>
        <a:xfrm>
          <a:off x="2590960" y="203336"/>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987D6-4890-0349-A69D-8C5801ABA13A}">
      <dsp:nvSpPr>
        <dsp:cNvPr id="0" name=""/>
        <dsp:cNvSpPr/>
      </dsp:nvSpPr>
      <dsp:spPr>
        <a:xfrm>
          <a:off x="2881440" y="348576"/>
          <a:ext cx="326049" cy="3260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5D11E-D4C0-0145-9256-415EB708ED70}">
      <dsp:nvSpPr>
        <dsp:cNvPr id="0" name=""/>
        <dsp:cNvSpPr/>
      </dsp:nvSpPr>
      <dsp:spPr>
        <a:xfrm>
          <a:off x="3288112" y="668104"/>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E6621-0E40-A349-881F-F67057261D8C}">
      <dsp:nvSpPr>
        <dsp:cNvPr id="0" name=""/>
        <dsp:cNvSpPr/>
      </dsp:nvSpPr>
      <dsp:spPr>
        <a:xfrm>
          <a:off x="3462400" y="987632"/>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681CE-958D-4642-9513-DD7A0EB62ABA}">
      <dsp:nvSpPr>
        <dsp:cNvPr id="0" name=""/>
        <dsp:cNvSpPr/>
      </dsp:nvSpPr>
      <dsp:spPr>
        <a:xfrm>
          <a:off x="1951904" y="377624"/>
          <a:ext cx="533534" cy="53353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2E770-C715-F34F-BF5B-CD2237E1D5A4}">
      <dsp:nvSpPr>
        <dsp:cNvPr id="0" name=""/>
        <dsp:cNvSpPr/>
      </dsp:nvSpPr>
      <dsp:spPr>
        <a:xfrm>
          <a:off x="819032" y="1481448"/>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20252-EFD2-FF49-A569-6CD5744E53F5}">
      <dsp:nvSpPr>
        <dsp:cNvPr id="0" name=""/>
        <dsp:cNvSpPr/>
      </dsp:nvSpPr>
      <dsp:spPr>
        <a:xfrm>
          <a:off x="993320" y="1742880"/>
          <a:ext cx="326049" cy="3260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BE9AD-8998-8247-883A-9017EAB42642}">
      <dsp:nvSpPr>
        <dsp:cNvPr id="0" name=""/>
        <dsp:cNvSpPr/>
      </dsp:nvSpPr>
      <dsp:spPr>
        <a:xfrm>
          <a:off x="1429040" y="1975264"/>
          <a:ext cx="474253" cy="4742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0CC53-31C5-064E-A82B-8A463D8F8F8E}">
      <dsp:nvSpPr>
        <dsp:cNvPr id="0" name=""/>
        <dsp:cNvSpPr/>
      </dsp:nvSpPr>
      <dsp:spPr>
        <a:xfrm>
          <a:off x="2039048" y="2352888"/>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00F83-7080-9F41-9A47-17370E9D5456}">
      <dsp:nvSpPr>
        <dsp:cNvPr id="0" name=""/>
        <dsp:cNvSpPr/>
      </dsp:nvSpPr>
      <dsp:spPr>
        <a:xfrm>
          <a:off x="2155240" y="1975264"/>
          <a:ext cx="326049" cy="3260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78E9E-1999-E14B-B1E7-3EFDF4C95949}">
      <dsp:nvSpPr>
        <dsp:cNvPr id="0" name=""/>
        <dsp:cNvSpPr/>
      </dsp:nvSpPr>
      <dsp:spPr>
        <a:xfrm>
          <a:off x="2445720" y="2381936"/>
          <a:ext cx="207485" cy="2074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D9B37-8023-1C4B-AD36-C90E099826D7}">
      <dsp:nvSpPr>
        <dsp:cNvPr id="0" name=""/>
        <dsp:cNvSpPr/>
      </dsp:nvSpPr>
      <dsp:spPr>
        <a:xfrm>
          <a:off x="2707152" y="1917168"/>
          <a:ext cx="474253" cy="4742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6BF57-7DF1-8A44-851D-DE4612DE9DD0}">
      <dsp:nvSpPr>
        <dsp:cNvPr id="0" name=""/>
        <dsp:cNvSpPr/>
      </dsp:nvSpPr>
      <dsp:spPr>
        <a:xfrm>
          <a:off x="3346208" y="1800976"/>
          <a:ext cx="326049" cy="3260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6C74A-A8AD-F54C-99F3-E54BF7F5207C}">
      <dsp:nvSpPr>
        <dsp:cNvPr id="0" name=""/>
        <dsp:cNvSpPr/>
      </dsp:nvSpPr>
      <dsp:spPr>
        <a:xfrm>
          <a:off x="4333419" y="435236"/>
          <a:ext cx="957559" cy="1828085"/>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8899B9-4C60-4846-904D-D09B306033DD}">
      <dsp:nvSpPr>
        <dsp:cNvPr id="0" name=""/>
        <dsp:cNvSpPr/>
      </dsp:nvSpPr>
      <dsp:spPr>
        <a:xfrm>
          <a:off x="5116876" y="435236"/>
          <a:ext cx="957559" cy="1828085"/>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4812A-03B0-F64A-A0E7-4B2B296E464A}">
      <dsp:nvSpPr>
        <dsp:cNvPr id="0" name=""/>
        <dsp:cNvSpPr/>
      </dsp:nvSpPr>
      <dsp:spPr>
        <a:xfrm>
          <a:off x="7080396" y="305548"/>
          <a:ext cx="2219797" cy="221979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Ensure all students understand the map’s purpose and message</a:t>
          </a:r>
        </a:p>
      </dsp:txBody>
      <dsp:txXfrm>
        <a:off x="7405478" y="630630"/>
        <a:ext cx="1569633" cy="1569633"/>
      </dsp:txXfrm>
    </dsp:sp>
    <dsp:sp modelId="{A4E3DC71-76B4-BE40-8C34-62B38D74D0B5}">
      <dsp:nvSpPr>
        <dsp:cNvPr id="0" name=""/>
        <dsp:cNvSpPr/>
      </dsp:nvSpPr>
      <dsp:spPr>
        <a:xfrm>
          <a:off x="6074436" y="2742102"/>
          <a:ext cx="4231717" cy="161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"Strong" Outcome</a:t>
          </a:r>
        </a:p>
      </dsp:txBody>
      <dsp:txXfrm>
        <a:off x="6074436" y="2742102"/>
        <a:ext cx="4231717" cy="1610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CBA8C-4BF3-46FF-9B91-728DCC9B396B}">
      <dsp:nvSpPr>
        <dsp:cNvPr id="0" name=""/>
        <dsp:cNvSpPr/>
      </dsp:nvSpPr>
      <dsp:spPr>
        <a:xfrm>
          <a:off x="0" y="0"/>
          <a:ext cx="3414946" cy="419280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rtl="0">
            <a:lnSpc>
              <a:spcPct val="90000"/>
            </a:lnSpc>
            <a:spcBef>
              <a:spcPct val="0"/>
            </a:spcBef>
            <a:spcAft>
              <a:spcPct val="35000"/>
            </a:spcAft>
            <a:buNone/>
          </a:pPr>
          <a:r>
            <a:rPr lang="en-US" sz="2200" b="1" kern="1200"/>
            <a:t>What are some of your current </a:t>
          </a:r>
          <a:r>
            <a:rPr lang="en-US" sz="2200" b="1" kern="1200">
              <a:latin typeface="Aptos Display" panose="02110004020202020204"/>
            </a:rPr>
            <a:t>AI-driven accessibility</a:t>
          </a:r>
          <a:r>
            <a:rPr lang="en-US" sz="2200" b="1" kern="1200"/>
            <a:t> initiatives or What other AI tools are you considering?</a:t>
          </a:r>
          <a:endParaRPr lang="en-US" sz="2200" kern="1200"/>
        </a:p>
      </dsp:txBody>
      <dsp:txXfrm>
        <a:off x="0" y="1593265"/>
        <a:ext cx="3414946" cy="2515683"/>
      </dsp:txXfrm>
    </dsp:sp>
    <dsp:sp modelId="{C8E3A22D-B01A-4745-B8E3-01B2CD6AAD7D}">
      <dsp:nvSpPr>
        <dsp:cNvPr id="0" name=""/>
        <dsp:cNvSpPr/>
      </dsp:nvSpPr>
      <dsp:spPr>
        <a:xfrm>
          <a:off x="1078552" y="419280"/>
          <a:ext cx="1257841" cy="1257841"/>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2E53F1BC-CDD9-4EEC-AB11-F2FBD8A2BDE1}">
      <dsp:nvSpPr>
        <dsp:cNvPr id="0" name=""/>
        <dsp:cNvSpPr/>
      </dsp:nvSpPr>
      <dsp:spPr>
        <a:xfrm>
          <a:off x="0" y="4192733"/>
          <a:ext cx="3414946" cy="72"/>
        </a:xfrm>
        <a:prstGeom prst="rect">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28F5-654C-44FB-ADC5-50914417C415}">
      <dsp:nvSpPr>
        <dsp:cNvPr id="0" name=""/>
        <dsp:cNvSpPr/>
      </dsp:nvSpPr>
      <dsp:spPr>
        <a:xfrm>
          <a:off x="3756441" y="0"/>
          <a:ext cx="3414946" cy="4192805"/>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US" sz="2200" b="1" kern="1200"/>
            <a:t>What outcome do you hope to achieve with those initiatives or tools?</a:t>
          </a:r>
          <a:endParaRPr lang="en-US" sz="2200" kern="1200"/>
        </a:p>
      </dsp:txBody>
      <dsp:txXfrm>
        <a:off x="3756441" y="1593265"/>
        <a:ext cx="3414946" cy="2515683"/>
      </dsp:txXfrm>
    </dsp:sp>
    <dsp:sp modelId="{19EDA523-0B60-466A-B0B7-A7E45189EB9E}">
      <dsp:nvSpPr>
        <dsp:cNvPr id="0" name=""/>
        <dsp:cNvSpPr/>
      </dsp:nvSpPr>
      <dsp:spPr>
        <a:xfrm>
          <a:off x="4834993" y="419280"/>
          <a:ext cx="1257841" cy="1257841"/>
        </a:xfrm>
        <a:prstGeom prst="ellips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EFE2DF94-AD25-43F1-BA5F-F1FB5C4DDE6F}">
      <dsp:nvSpPr>
        <dsp:cNvPr id="0" name=""/>
        <dsp:cNvSpPr/>
      </dsp:nvSpPr>
      <dsp:spPr>
        <a:xfrm>
          <a:off x="3756441" y="4192733"/>
          <a:ext cx="3414946" cy="72"/>
        </a:xfrm>
        <a:prstGeom prst="rect">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28A74-9E9C-4511-AA28-023EFEC9BD2F}">
      <dsp:nvSpPr>
        <dsp:cNvPr id="0" name=""/>
        <dsp:cNvSpPr/>
      </dsp:nvSpPr>
      <dsp:spPr>
        <a:xfrm>
          <a:off x="7512882" y="0"/>
          <a:ext cx="3414946" cy="4192805"/>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US" sz="2200" b="1" kern="1200"/>
            <a:t>How might this framework guide your work and collaboration with users?</a:t>
          </a:r>
          <a:endParaRPr lang="en-US" sz="2200" kern="1200"/>
        </a:p>
      </dsp:txBody>
      <dsp:txXfrm>
        <a:off x="7512882" y="1593265"/>
        <a:ext cx="3414946" cy="2515683"/>
      </dsp:txXfrm>
    </dsp:sp>
    <dsp:sp modelId="{2EDE39D1-87D7-4CE5-A001-A4B3C6ED0110}">
      <dsp:nvSpPr>
        <dsp:cNvPr id="0" name=""/>
        <dsp:cNvSpPr/>
      </dsp:nvSpPr>
      <dsp:spPr>
        <a:xfrm>
          <a:off x="8591434" y="419280"/>
          <a:ext cx="1257841" cy="1257841"/>
        </a:xfrm>
        <a:prstGeom prst="ellips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03AB368F-51BF-42A5-901F-83CD374B40D5}">
      <dsp:nvSpPr>
        <dsp:cNvPr id="0" name=""/>
        <dsp:cNvSpPr/>
      </dsp:nvSpPr>
      <dsp:spPr>
        <a:xfrm>
          <a:off x="7512882" y="4192733"/>
          <a:ext cx="3414946" cy="72"/>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C89BB-35D8-A741-B25F-6CBC5D983A89}" type="datetimeFigureOut">
              <a:rPr lang="en-KR" smtClean="0"/>
              <a:t>11/14/24</a:t>
            </a:fld>
            <a:endParaRPr lang="en-K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266B7-71D6-BF47-BF9B-60D3C75BA148}" type="slidenum">
              <a:rPr lang="en-KR" smtClean="0"/>
              <a:t>‹#›</a:t>
            </a:fld>
            <a:endParaRPr lang="en-KR"/>
          </a:p>
        </p:txBody>
      </p:sp>
    </p:spTree>
    <p:extLst>
      <p:ext uri="{BB962C8B-B14F-4D97-AF65-F5344CB8AC3E}">
        <p14:creationId xmlns:p14="http://schemas.microsoft.com/office/powerpoint/2010/main" val="82090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500"/>
              </a:spcBef>
              <a:spcAft>
                <a:spcPts val="1500"/>
              </a:spcAft>
            </a:pPr>
            <a:endParaRPr lang="en-KR" sz="1400" dirty="0"/>
          </a:p>
        </p:txBody>
      </p:sp>
      <p:sp>
        <p:nvSpPr>
          <p:cNvPr id="4" name="Slide Number Placeholder 3"/>
          <p:cNvSpPr>
            <a:spLocks noGrp="1"/>
          </p:cNvSpPr>
          <p:nvPr>
            <p:ph type="sldNum" sz="quarter" idx="5"/>
          </p:nvPr>
        </p:nvSpPr>
        <p:spPr/>
        <p:txBody>
          <a:bodyPr/>
          <a:lstStyle/>
          <a:p>
            <a:fld id="{DD2266B7-71D6-BF47-BF9B-60D3C75BA148}" type="slidenum">
              <a:rPr lang="en-KR" smtClean="0"/>
              <a:t>2</a:t>
            </a:fld>
            <a:endParaRPr lang="en-KR"/>
          </a:p>
        </p:txBody>
      </p:sp>
    </p:spTree>
    <p:extLst>
      <p:ext uri="{BB962C8B-B14F-4D97-AF65-F5344CB8AC3E}">
        <p14:creationId xmlns:p14="http://schemas.microsoft.com/office/powerpoint/2010/main" val="11842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13</a:t>
            </a:fld>
            <a:endParaRPr lang="en-KR"/>
          </a:p>
        </p:txBody>
      </p:sp>
    </p:spTree>
    <p:extLst>
      <p:ext uri="{BB962C8B-B14F-4D97-AF65-F5344CB8AC3E}">
        <p14:creationId xmlns:p14="http://schemas.microsoft.com/office/powerpoint/2010/main" val="21769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14</a:t>
            </a:fld>
            <a:endParaRPr lang="en-KR"/>
          </a:p>
        </p:txBody>
      </p:sp>
    </p:spTree>
    <p:extLst>
      <p:ext uri="{BB962C8B-B14F-4D97-AF65-F5344CB8AC3E}">
        <p14:creationId xmlns:p14="http://schemas.microsoft.com/office/powerpoint/2010/main" val="30868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16</a:t>
            </a:fld>
            <a:endParaRPr lang="en-KR"/>
          </a:p>
        </p:txBody>
      </p:sp>
    </p:spTree>
    <p:extLst>
      <p:ext uri="{BB962C8B-B14F-4D97-AF65-F5344CB8AC3E}">
        <p14:creationId xmlns:p14="http://schemas.microsoft.com/office/powerpoint/2010/main" val="83158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17</a:t>
            </a:fld>
            <a:endParaRPr lang="en-KR"/>
          </a:p>
        </p:txBody>
      </p:sp>
    </p:spTree>
    <p:extLst>
      <p:ext uri="{BB962C8B-B14F-4D97-AF65-F5344CB8AC3E}">
        <p14:creationId xmlns:p14="http://schemas.microsoft.com/office/powerpoint/2010/main" val="160339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18</a:t>
            </a:fld>
            <a:endParaRPr lang="en-KR"/>
          </a:p>
        </p:txBody>
      </p:sp>
    </p:spTree>
    <p:extLst>
      <p:ext uri="{BB962C8B-B14F-4D97-AF65-F5344CB8AC3E}">
        <p14:creationId xmlns:p14="http://schemas.microsoft.com/office/powerpoint/2010/main" val="331024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20</a:t>
            </a:fld>
            <a:endParaRPr lang="en-KR"/>
          </a:p>
        </p:txBody>
      </p:sp>
    </p:spTree>
    <p:extLst>
      <p:ext uri="{BB962C8B-B14F-4D97-AF65-F5344CB8AC3E}">
        <p14:creationId xmlns:p14="http://schemas.microsoft.com/office/powerpoint/2010/main" val="287748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a:p>
        </p:txBody>
      </p:sp>
      <p:sp>
        <p:nvSpPr>
          <p:cNvPr id="4" name="Slide Number Placeholder 3"/>
          <p:cNvSpPr>
            <a:spLocks noGrp="1"/>
          </p:cNvSpPr>
          <p:nvPr>
            <p:ph type="sldNum" sz="quarter" idx="5"/>
          </p:nvPr>
        </p:nvSpPr>
        <p:spPr/>
        <p:txBody>
          <a:bodyPr/>
          <a:lstStyle/>
          <a:p>
            <a:fld id="{DD2266B7-71D6-BF47-BF9B-60D3C75BA148}" type="slidenum">
              <a:rPr lang="en-KR" smtClean="0"/>
              <a:t>21</a:t>
            </a:fld>
            <a:endParaRPr lang="en-KR"/>
          </a:p>
        </p:txBody>
      </p:sp>
    </p:spTree>
    <p:extLst>
      <p:ext uri="{BB962C8B-B14F-4D97-AF65-F5344CB8AC3E}">
        <p14:creationId xmlns:p14="http://schemas.microsoft.com/office/powerpoint/2010/main" val="118339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FF54D-F8D8-9508-017D-D90FC616B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769BA-31B8-2B8B-3794-A17025C28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039E5-D887-ABA0-2D09-51763C3F5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42451B-2E32-94A1-DBC3-3A2166F52CBF}"/>
              </a:ext>
            </a:extLst>
          </p:cNvPr>
          <p:cNvSpPr>
            <a:spLocks noGrp="1"/>
          </p:cNvSpPr>
          <p:nvPr>
            <p:ph type="sldNum" sz="quarter" idx="5"/>
          </p:nvPr>
        </p:nvSpPr>
        <p:spPr/>
        <p:txBody>
          <a:bodyPr/>
          <a:lstStyle/>
          <a:p>
            <a:fld id="{DD2266B7-71D6-BF47-BF9B-60D3C75BA148}" type="slidenum">
              <a:rPr lang="en-KR" smtClean="0"/>
              <a:t>24</a:t>
            </a:fld>
            <a:endParaRPr lang="en-KR"/>
          </a:p>
        </p:txBody>
      </p:sp>
    </p:spTree>
    <p:extLst>
      <p:ext uri="{BB962C8B-B14F-4D97-AF65-F5344CB8AC3E}">
        <p14:creationId xmlns:p14="http://schemas.microsoft.com/office/powerpoint/2010/main" val="259612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500"/>
              </a:spcBef>
              <a:spcAft>
                <a:spcPts val="1500"/>
              </a:spcAft>
            </a:pPr>
            <a:endParaRPr lang="en-US" b="1" dirty="0"/>
          </a:p>
        </p:txBody>
      </p:sp>
      <p:sp>
        <p:nvSpPr>
          <p:cNvPr id="4" name="Slide Number Placeholder 3"/>
          <p:cNvSpPr>
            <a:spLocks noGrp="1"/>
          </p:cNvSpPr>
          <p:nvPr>
            <p:ph type="sldNum" sz="quarter" idx="5"/>
          </p:nvPr>
        </p:nvSpPr>
        <p:spPr/>
        <p:txBody>
          <a:bodyPr/>
          <a:lstStyle/>
          <a:p>
            <a:fld id="{DD2266B7-71D6-BF47-BF9B-60D3C75BA148}" type="slidenum">
              <a:rPr lang="en-KR" smtClean="0"/>
              <a:t>25</a:t>
            </a:fld>
            <a:endParaRPr lang="en-KR"/>
          </a:p>
        </p:txBody>
      </p:sp>
    </p:spTree>
    <p:extLst>
      <p:ext uri="{BB962C8B-B14F-4D97-AF65-F5344CB8AC3E}">
        <p14:creationId xmlns:p14="http://schemas.microsoft.com/office/powerpoint/2010/main" val="2289579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a:p>
        </p:txBody>
      </p:sp>
      <p:sp>
        <p:nvSpPr>
          <p:cNvPr id="4" name="Slide Number Placeholder 3"/>
          <p:cNvSpPr>
            <a:spLocks noGrp="1"/>
          </p:cNvSpPr>
          <p:nvPr>
            <p:ph type="sldNum" sz="quarter" idx="5"/>
          </p:nvPr>
        </p:nvSpPr>
        <p:spPr/>
        <p:txBody>
          <a:bodyPr/>
          <a:lstStyle/>
          <a:p>
            <a:fld id="{DD2266B7-71D6-BF47-BF9B-60D3C75BA148}" type="slidenum">
              <a:rPr lang="en-KR" smtClean="0"/>
              <a:t>26</a:t>
            </a:fld>
            <a:endParaRPr lang="en-KR"/>
          </a:p>
        </p:txBody>
      </p:sp>
    </p:spTree>
    <p:extLst>
      <p:ext uri="{BB962C8B-B14F-4D97-AF65-F5344CB8AC3E}">
        <p14:creationId xmlns:p14="http://schemas.microsoft.com/office/powerpoint/2010/main" val="9352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KR" sz="1400" dirty="0"/>
          </a:p>
        </p:txBody>
      </p:sp>
      <p:sp>
        <p:nvSpPr>
          <p:cNvPr id="4" name="Slide Number Placeholder 3"/>
          <p:cNvSpPr>
            <a:spLocks noGrp="1"/>
          </p:cNvSpPr>
          <p:nvPr>
            <p:ph type="sldNum" sz="quarter" idx="5"/>
          </p:nvPr>
        </p:nvSpPr>
        <p:spPr/>
        <p:txBody>
          <a:bodyPr/>
          <a:lstStyle/>
          <a:p>
            <a:fld id="{DD2266B7-71D6-BF47-BF9B-60D3C75BA148}" type="slidenum">
              <a:rPr lang="en-KR" smtClean="0"/>
              <a:t>3</a:t>
            </a:fld>
            <a:endParaRPr lang="en-KR"/>
          </a:p>
        </p:txBody>
      </p:sp>
    </p:spTree>
    <p:extLst>
      <p:ext uri="{BB962C8B-B14F-4D97-AF65-F5344CB8AC3E}">
        <p14:creationId xmlns:p14="http://schemas.microsoft.com/office/powerpoint/2010/main" val="136397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DD2266B7-71D6-BF47-BF9B-60D3C75BA148}" type="slidenum">
              <a:rPr lang="en-KR" smtClean="0"/>
              <a:t>4</a:t>
            </a:fld>
            <a:endParaRPr lang="en-KR"/>
          </a:p>
        </p:txBody>
      </p:sp>
    </p:spTree>
    <p:extLst>
      <p:ext uri="{BB962C8B-B14F-4D97-AF65-F5344CB8AC3E}">
        <p14:creationId xmlns:p14="http://schemas.microsoft.com/office/powerpoint/2010/main" val="399040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DD2266B7-71D6-BF47-BF9B-60D3C75BA148}" type="slidenum">
              <a:rPr lang="en-KR" smtClean="0"/>
              <a:t>5</a:t>
            </a:fld>
            <a:endParaRPr lang="en-KR"/>
          </a:p>
        </p:txBody>
      </p:sp>
    </p:spTree>
    <p:extLst>
      <p:ext uri="{BB962C8B-B14F-4D97-AF65-F5344CB8AC3E}">
        <p14:creationId xmlns:p14="http://schemas.microsoft.com/office/powerpoint/2010/main" val="149611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D2266B7-71D6-BF47-BF9B-60D3C75BA148}" type="slidenum">
              <a:rPr lang="en-KR" smtClean="0"/>
              <a:t>6</a:t>
            </a:fld>
            <a:endParaRPr lang="en-KR"/>
          </a:p>
        </p:txBody>
      </p:sp>
    </p:spTree>
    <p:extLst>
      <p:ext uri="{BB962C8B-B14F-4D97-AF65-F5344CB8AC3E}">
        <p14:creationId xmlns:p14="http://schemas.microsoft.com/office/powerpoint/2010/main" val="43207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795AF-7727-937E-A669-E57C9DEB3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ADC5D-BFE0-32A0-CDA8-5B999D086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4992F-0C3A-B8CD-0EC8-26E52532FD48}"/>
              </a:ext>
            </a:extLst>
          </p:cNvPr>
          <p:cNvSpPr>
            <a:spLocks noGrp="1"/>
          </p:cNvSpPr>
          <p:nvPr>
            <p:ph type="body" idx="1"/>
          </p:nvPr>
        </p:nvSpPr>
        <p:spPr/>
        <p:txBody>
          <a:bodyPr/>
          <a:lstStyle/>
          <a:p>
            <a:endParaRPr lang="en-KR" dirty="0"/>
          </a:p>
        </p:txBody>
      </p:sp>
      <p:sp>
        <p:nvSpPr>
          <p:cNvPr id="4" name="Slide Number Placeholder 3">
            <a:extLst>
              <a:ext uri="{FF2B5EF4-FFF2-40B4-BE49-F238E27FC236}">
                <a16:creationId xmlns:a16="http://schemas.microsoft.com/office/drawing/2014/main" id="{530CB193-3AC7-38BF-998B-A898F5F92839}"/>
              </a:ext>
            </a:extLst>
          </p:cNvPr>
          <p:cNvSpPr>
            <a:spLocks noGrp="1"/>
          </p:cNvSpPr>
          <p:nvPr>
            <p:ph type="sldNum" sz="quarter" idx="5"/>
          </p:nvPr>
        </p:nvSpPr>
        <p:spPr/>
        <p:txBody>
          <a:bodyPr/>
          <a:lstStyle/>
          <a:p>
            <a:fld id="{DD2266B7-71D6-BF47-BF9B-60D3C75BA148}" type="slidenum">
              <a:rPr lang="en-KR" smtClean="0"/>
              <a:t>8</a:t>
            </a:fld>
            <a:endParaRPr lang="en-KR"/>
          </a:p>
        </p:txBody>
      </p:sp>
    </p:spTree>
    <p:extLst>
      <p:ext uri="{BB962C8B-B14F-4D97-AF65-F5344CB8AC3E}">
        <p14:creationId xmlns:p14="http://schemas.microsoft.com/office/powerpoint/2010/main" val="333165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A3AF-6166-BB1F-7974-6129B40D3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1327D-F310-409A-047B-25B18F0B6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50195-18EB-7C46-6F5B-3D92B0313BFB}"/>
              </a:ext>
            </a:extLst>
          </p:cNvPr>
          <p:cNvSpPr>
            <a:spLocks noGrp="1"/>
          </p:cNvSpPr>
          <p:nvPr>
            <p:ph type="body" idx="1"/>
          </p:nvPr>
        </p:nvSpPr>
        <p:spPr/>
        <p:txBody>
          <a:bodyPr/>
          <a:lstStyle/>
          <a:p>
            <a:endParaRPr lang="en-KR" dirty="0"/>
          </a:p>
        </p:txBody>
      </p:sp>
      <p:sp>
        <p:nvSpPr>
          <p:cNvPr id="4" name="Slide Number Placeholder 3">
            <a:extLst>
              <a:ext uri="{FF2B5EF4-FFF2-40B4-BE49-F238E27FC236}">
                <a16:creationId xmlns:a16="http://schemas.microsoft.com/office/drawing/2014/main" id="{B54C6CB3-40AB-0D9F-E9E3-67EE6684660A}"/>
              </a:ext>
            </a:extLst>
          </p:cNvPr>
          <p:cNvSpPr>
            <a:spLocks noGrp="1"/>
          </p:cNvSpPr>
          <p:nvPr>
            <p:ph type="sldNum" sz="quarter" idx="5"/>
          </p:nvPr>
        </p:nvSpPr>
        <p:spPr/>
        <p:txBody>
          <a:bodyPr/>
          <a:lstStyle/>
          <a:p>
            <a:fld id="{DD2266B7-71D6-BF47-BF9B-60D3C75BA148}" type="slidenum">
              <a:rPr lang="en-KR" smtClean="0"/>
              <a:t>9</a:t>
            </a:fld>
            <a:endParaRPr lang="en-KR"/>
          </a:p>
        </p:txBody>
      </p:sp>
    </p:spTree>
    <p:extLst>
      <p:ext uri="{BB962C8B-B14F-4D97-AF65-F5344CB8AC3E}">
        <p14:creationId xmlns:p14="http://schemas.microsoft.com/office/powerpoint/2010/main" val="175003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DD2266B7-71D6-BF47-BF9B-60D3C75BA148}" type="slidenum">
              <a:rPr lang="en-KR" smtClean="0"/>
              <a:t>10</a:t>
            </a:fld>
            <a:endParaRPr lang="en-KR"/>
          </a:p>
        </p:txBody>
      </p:sp>
    </p:spTree>
    <p:extLst>
      <p:ext uri="{BB962C8B-B14F-4D97-AF65-F5344CB8AC3E}">
        <p14:creationId xmlns:p14="http://schemas.microsoft.com/office/powerpoint/2010/main" val="385509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D2266B7-71D6-BF47-BF9B-60D3C75BA148}" type="slidenum">
              <a:rPr lang="en-KR" smtClean="0"/>
              <a:t>12</a:t>
            </a:fld>
            <a:endParaRPr lang="en-KR"/>
          </a:p>
        </p:txBody>
      </p:sp>
    </p:spTree>
    <p:extLst>
      <p:ext uri="{BB962C8B-B14F-4D97-AF65-F5344CB8AC3E}">
        <p14:creationId xmlns:p14="http://schemas.microsoft.com/office/powerpoint/2010/main" val="177710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60FE-3306-7443-8B7F-12B72BDCB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DC0F1A-BAB2-D54E-83E6-32E17EEFC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91506-6C37-174A-9C29-F4DECA1433D5}"/>
              </a:ext>
            </a:extLst>
          </p:cNvPr>
          <p:cNvSpPr>
            <a:spLocks noGrp="1"/>
          </p:cNvSpPr>
          <p:nvPr>
            <p:ph type="dt" sz="half" idx="10"/>
          </p:nvPr>
        </p:nvSpPr>
        <p:spPr>
          <a:xfrm>
            <a:off x="8305800" y="6338093"/>
            <a:ext cx="2743200" cy="401638"/>
          </a:xfrm>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423B15A4-0CD6-8945-BEED-57938462941D}"/>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122AB33F-531B-CC4B-8DA2-FF216C502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351810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rst 35 Opacity">
  <p:cSld name="Burst 35 Opacit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3467947" y="2210038"/>
            <a:ext cx="5392093" cy="182686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27602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60FE-3306-7443-8B7F-12B72BDCB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DC0F1A-BAB2-D54E-83E6-32E17EEFC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91506-6C37-174A-9C29-F4DECA1433D5}"/>
              </a:ext>
            </a:extLst>
          </p:cNvPr>
          <p:cNvSpPr>
            <a:spLocks noGrp="1"/>
          </p:cNvSpPr>
          <p:nvPr>
            <p:ph type="dt" sz="half" idx="10"/>
          </p:nvPr>
        </p:nvSpPr>
        <p:spPr>
          <a:xfrm>
            <a:off x="8305800" y="6338093"/>
            <a:ext cx="2743200" cy="401638"/>
          </a:xfrm>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423B15A4-0CD6-8945-BEED-57938462941D}"/>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122AB33F-531B-CC4B-8DA2-FF216C502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316998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ADD0-0AA0-8F44-A226-F9905DBE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A4F4D-7C1E-0C47-B620-DD25D98089BE}"/>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accent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309FC-490A-7645-B493-6A4C40236E04}"/>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877CB1EF-FA62-6F4A-8F13-3EF455BF6FAB}"/>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F49462F9-B021-B74F-967E-BE4A441F3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48993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5E18-82C8-7148-A56A-703A3E83893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05E8C01-BE65-8947-B86A-662D2A16BA29}"/>
              </a:ext>
            </a:extLst>
          </p:cNvPr>
          <p:cNvSpPr>
            <a:spLocks noGrp="1"/>
          </p:cNvSpPr>
          <p:nvPr>
            <p:ph idx="1"/>
          </p:nvPr>
        </p:nvSpPr>
        <p:spPr/>
        <p:txBody>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AD6A8-1D48-DA4A-89CA-7305EE6D34B6}"/>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56956DE1-F4FA-194E-B150-CF1E265364C0}"/>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03382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86C3-48F8-C749-BBB6-501F9686741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352E301-B641-5745-B9A2-533608354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2FF1D-C225-7645-A9C4-95425A6D6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06DCE-5620-FB44-A621-E8FBB85FDE1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40734B1B-AC3D-4C4F-8C55-BABE27AAB91C}"/>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15009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F274-3C07-C844-8B17-4945586FE4C2}"/>
              </a:ext>
            </a:extLst>
          </p:cNvPr>
          <p:cNvSpPr>
            <a:spLocks noGrp="1"/>
          </p:cNvSpPr>
          <p:nvPr>
            <p:ph type="title"/>
          </p:nvPr>
        </p:nvSpPr>
        <p:spPr>
          <a:xfrm>
            <a:off x="839788" y="365125"/>
            <a:ext cx="10515600" cy="1325563"/>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13E385-C680-674A-9624-479A811FE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EEE96-C049-1947-B7CC-F2AFB330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A762E-A564-6E49-93D7-D4A00F30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CFACC-3351-564E-8D64-7DCF64C0A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78672-725C-7A43-B84A-06BEE01659F8}"/>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8" name="Footer Placeholder 7">
            <a:extLst>
              <a:ext uri="{FF2B5EF4-FFF2-40B4-BE49-F238E27FC236}">
                <a16:creationId xmlns:a16="http://schemas.microsoft.com/office/drawing/2014/main" id="{815B95F8-8565-5F43-ABEA-059E74797999}"/>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81738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472A-1D74-3A40-861F-7EFDA5C98B9F}"/>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Date Placeholder 2">
            <a:extLst>
              <a:ext uri="{FF2B5EF4-FFF2-40B4-BE49-F238E27FC236}">
                <a16:creationId xmlns:a16="http://schemas.microsoft.com/office/drawing/2014/main" id="{E7D68FF8-7B95-B949-B51C-489AFEE4309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4" name="Footer Placeholder 3">
            <a:extLst>
              <a:ext uri="{FF2B5EF4-FFF2-40B4-BE49-F238E27FC236}">
                <a16:creationId xmlns:a16="http://schemas.microsoft.com/office/drawing/2014/main" id="{39760CA0-C411-8147-8E8F-4C74241C20BE}"/>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2978235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8B009-4651-014B-BA2D-EC0714524341}"/>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3" name="Footer Placeholder 2">
            <a:extLst>
              <a:ext uri="{FF2B5EF4-FFF2-40B4-BE49-F238E27FC236}">
                <a16:creationId xmlns:a16="http://schemas.microsoft.com/office/drawing/2014/main" id="{ABC1D98A-4A3A-4F4E-A166-D00E3356FA8B}"/>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42236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353D-B6AA-434E-A949-2698F4B224EA}"/>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76AD18E-3E9F-B64C-96F2-2EFB64CDF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57C03-E379-2F49-961A-81034BD9E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36DDC-26EB-EE49-9006-9A11825815D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FABA7E7C-F4AD-664A-863A-2ADFABE8D67F}"/>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711481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19E6-AC2A-1941-A840-8C8E8AD0EAF9}"/>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E55B06F4-721D-4E49-BA7B-810AC85FF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B92F16-8C85-5E4B-8606-E26A6CDED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C5003-3CE9-BF4B-A15F-6AE2507F2FDD}"/>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A755AB92-1964-7043-8F58-EEBB9F0D3F18}"/>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40135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ADD0-0AA0-8F44-A226-F9905DBE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A4F4D-7C1E-0C47-B620-DD25D98089BE}"/>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accent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309FC-490A-7645-B493-6A4C40236E04}"/>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877CB1EF-FA62-6F4A-8F13-3EF455BF6FAB}"/>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F49462F9-B021-B74F-967E-BE4A441F3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293374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rst 35 Opacity">
  <p:cSld name="Burst 35 Opacit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3467947" y="2210038"/>
            <a:ext cx="5392093" cy="182686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287899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60FE-3306-7443-8B7F-12B72BDCB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DC0F1A-BAB2-D54E-83E6-32E17EEFC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91506-6C37-174A-9C29-F4DECA1433D5}"/>
              </a:ext>
            </a:extLst>
          </p:cNvPr>
          <p:cNvSpPr>
            <a:spLocks noGrp="1"/>
          </p:cNvSpPr>
          <p:nvPr>
            <p:ph type="dt" sz="half" idx="10"/>
          </p:nvPr>
        </p:nvSpPr>
        <p:spPr>
          <a:xfrm>
            <a:off x="8305800" y="6338093"/>
            <a:ext cx="2743200" cy="401638"/>
          </a:xfrm>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423B15A4-0CD6-8945-BEED-57938462941D}"/>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122AB33F-531B-CC4B-8DA2-FF216C502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300731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ADD0-0AA0-8F44-A226-F9905DBE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A4F4D-7C1E-0C47-B620-DD25D98089BE}"/>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accent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309FC-490A-7645-B493-6A4C40236E04}"/>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877CB1EF-FA62-6F4A-8F13-3EF455BF6FAB}"/>
              </a:ext>
            </a:extLst>
          </p:cNvPr>
          <p:cNvSpPr>
            <a:spLocks noGrp="1"/>
          </p:cNvSpPr>
          <p:nvPr>
            <p:ph type="ftr" sz="quarter" idx="11"/>
          </p:nvPr>
        </p:nvSpPr>
        <p:spPr>
          <a:xfrm>
            <a:off x="4038600" y="6356350"/>
            <a:ext cx="4114800" cy="365125"/>
          </a:xfrm>
          <a:prstGeom prst="rect">
            <a:avLst/>
          </a:prstGeom>
        </p:spPr>
        <p:txBody>
          <a:bodyPr/>
          <a:lstStyle/>
          <a:p>
            <a:endParaRPr lang="en-KR"/>
          </a:p>
        </p:txBody>
      </p:sp>
      <p:pic>
        <p:nvPicPr>
          <p:cNvPr id="7" name="Picture 6" descr="University of Illinois Chicago">
            <a:extLst>
              <a:ext uri="{FF2B5EF4-FFF2-40B4-BE49-F238E27FC236}">
                <a16:creationId xmlns:a16="http://schemas.microsoft.com/office/drawing/2014/main" id="{F49462F9-B021-B74F-967E-BE4A441F3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6" y="563563"/>
            <a:ext cx="2857500" cy="558800"/>
          </a:xfrm>
          <a:prstGeom prst="rect">
            <a:avLst/>
          </a:prstGeom>
        </p:spPr>
      </p:pic>
    </p:spTree>
    <p:extLst>
      <p:ext uri="{BB962C8B-B14F-4D97-AF65-F5344CB8AC3E}">
        <p14:creationId xmlns:p14="http://schemas.microsoft.com/office/powerpoint/2010/main" val="214530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5E18-82C8-7148-A56A-703A3E83893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05E8C01-BE65-8947-B86A-662D2A16BA29}"/>
              </a:ext>
            </a:extLst>
          </p:cNvPr>
          <p:cNvSpPr>
            <a:spLocks noGrp="1"/>
          </p:cNvSpPr>
          <p:nvPr>
            <p:ph idx="1"/>
          </p:nvPr>
        </p:nvSpPr>
        <p:spPr/>
        <p:txBody>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AD6A8-1D48-DA4A-89CA-7305EE6D34B6}"/>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56956DE1-F4FA-194E-B150-CF1E265364C0}"/>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46208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86C3-48F8-C749-BBB6-501F9686741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352E301-B641-5745-B9A2-533608354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2FF1D-C225-7645-A9C4-95425A6D6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06DCE-5620-FB44-A621-E8FBB85FDE1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40734B1B-AC3D-4C4F-8C55-BABE27AAB91C}"/>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637539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F274-3C07-C844-8B17-4945586FE4C2}"/>
              </a:ext>
            </a:extLst>
          </p:cNvPr>
          <p:cNvSpPr>
            <a:spLocks noGrp="1"/>
          </p:cNvSpPr>
          <p:nvPr>
            <p:ph type="title"/>
          </p:nvPr>
        </p:nvSpPr>
        <p:spPr>
          <a:xfrm>
            <a:off x="839788" y="365125"/>
            <a:ext cx="10515600" cy="1325563"/>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13E385-C680-674A-9624-479A811FE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EEE96-C049-1947-B7CC-F2AFB330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A762E-A564-6E49-93D7-D4A00F30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CFACC-3351-564E-8D64-7DCF64C0A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78672-725C-7A43-B84A-06BEE01659F8}"/>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8" name="Footer Placeholder 7">
            <a:extLst>
              <a:ext uri="{FF2B5EF4-FFF2-40B4-BE49-F238E27FC236}">
                <a16:creationId xmlns:a16="http://schemas.microsoft.com/office/drawing/2014/main" id="{815B95F8-8565-5F43-ABEA-059E74797999}"/>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821166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472A-1D74-3A40-861F-7EFDA5C98B9F}"/>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Date Placeholder 2">
            <a:extLst>
              <a:ext uri="{FF2B5EF4-FFF2-40B4-BE49-F238E27FC236}">
                <a16:creationId xmlns:a16="http://schemas.microsoft.com/office/drawing/2014/main" id="{E7D68FF8-7B95-B949-B51C-489AFEE4309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4" name="Footer Placeholder 3">
            <a:extLst>
              <a:ext uri="{FF2B5EF4-FFF2-40B4-BE49-F238E27FC236}">
                <a16:creationId xmlns:a16="http://schemas.microsoft.com/office/drawing/2014/main" id="{39760CA0-C411-8147-8E8F-4C74241C20BE}"/>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223979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8B009-4651-014B-BA2D-EC0714524341}"/>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3" name="Footer Placeholder 2">
            <a:extLst>
              <a:ext uri="{FF2B5EF4-FFF2-40B4-BE49-F238E27FC236}">
                <a16:creationId xmlns:a16="http://schemas.microsoft.com/office/drawing/2014/main" id="{ABC1D98A-4A3A-4F4E-A166-D00E3356FA8B}"/>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2571534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353D-B6AA-434E-A949-2698F4B224EA}"/>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76AD18E-3E9F-B64C-96F2-2EFB64CDF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57C03-E379-2F49-961A-81034BD9E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36DDC-26EB-EE49-9006-9A11825815D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FABA7E7C-F4AD-664A-863A-2ADFABE8D67F}"/>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31466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19E6-AC2A-1941-A840-8C8E8AD0EAF9}"/>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E55B06F4-721D-4E49-BA7B-810AC85FF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B92F16-8C85-5E4B-8606-E26A6CDED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C5003-3CE9-BF4B-A15F-6AE2507F2FDD}"/>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A755AB92-1964-7043-8F58-EEBB9F0D3F18}"/>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08746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5E18-82C8-7148-A56A-703A3E83893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05E8C01-BE65-8947-B86A-662D2A16BA29}"/>
              </a:ext>
            </a:extLst>
          </p:cNvPr>
          <p:cNvSpPr>
            <a:spLocks noGrp="1"/>
          </p:cNvSpPr>
          <p:nvPr>
            <p:ph idx="1"/>
          </p:nvPr>
        </p:nvSpPr>
        <p:spPr/>
        <p:txBody>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AD6A8-1D48-DA4A-89CA-7305EE6D34B6}"/>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56956DE1-F4FA-194E-B150-CF1E265364C0}"/>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33619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rst 35 Opacity">
  <p:cSld name="Burst 35 Opacit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3467947" y="2210038"/>
            <a:ext cx="5392093" cy="182686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2686379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7093-1BF2-6D1B-BA86-59EEA1FE9F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R"/>
          </a:p>
        </p:txBody>
      </p:sp>
      <p:sp>
        <p:nvSpPr>
          <p:cNvPr id="3" name="Subtitle 2">
            <a:extLst>
              <a:ext uri="{FF2B5EF4-FFF2-40B4-BE49-F238E27FC236}">
                <a16:creationId xmlns:a16="http://schemas.microsoft.com/office/drawing/2014/main" id="{E27A531C-CE0D-C216-638F-E0DB28F36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R"/>
          </a:p>
        </p:txBody>
      </p:sp>
      <p:sp>
        <p:nvSpPr>
          <p:cNvPr id="4" name="Date Placeholder 3">
            <a:extLst>
              <a:ext uri="{FF2B5EF4-FFF2-40B4-BE49-F238E27FC236}">
                <a16:creationId xmlns:a16="http://schemas.microsoft.com/office/drawing/2014/main" id="{EAFCC45B-84EB-6633-E12B-BE360E913530}"/>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C3C119A7-2629-F779-91DB-13346E3C7C7C}"/>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B12224D6-4A56-B1D5-575F-0D761D552425}"/>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3414477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BAF9-D003-07FD-6F84-0011E01D79C0}"/>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5C6F9E59-19B0-BA1F-7BFF-708567FCB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30290FDC-3CBB-22CB-200E-A39D6F01D2DA}"/>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D99D8307-C913-0782-39EB-E35D9D0B387E}"/>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7E927BA6-6D06-5397-C9BA-BB71018C9383}"/>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3949192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AE64-FFD6-E700-6B65-8D952195B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R"/>
          </a:p>
        </p:txBody>
      </p:sp>
      <p:sp>
        <p:nvSpPr>
          <p:cNvPr id="3" name="Text Placeholder 2">
            <a:extLst>
              <a:ext uri="{FF2B5EF4-FFF2-40B4-BE49-F238E27FC236}">
                <a16:creationId xmlns:a16="http://schemas.microsoft.com/office/drawing/2014/main" id="{73D26B8F-828E-F14A-6239-213EFF5D3D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15322-311A-E7CA-5D3E-9515DFCC6C4F}"/>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B1FD5960-691E-1974-299F-BB1B88176EF6}"/>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5BA561A2-A089-8740-CBC6-14410F29668D}"/>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293144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7FEF-E2FE-C99C-A3A0-1FAE2123C7D6}"/>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76613427-7C46-C5A2-536E-9B7DE8459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Content Placeholder 3">
            <a:extLst>
              <a:ext uri="{FF2B5EF4-FFF2-40B4-BE49-F238E27FC236}">
                <a16:creationId xmlns:a16="http://schemas.microsoft.com/office/drawing/2014/main" id="{58F0DD39-DE29-344A-2BF4-1ED11B452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Date Placeholder 4">
            <a:extLst>
              <a:ext uri="{FF2B5EF4-FFF2-40B4-BE49-F238E27FC236}">
                <a16:creationId xmlns:a16="http://schemas.microsoft.com/office/drawing/2014/main" id="{2CFF250A-7601-504B-975E-9DFA7EF48CF6}"/>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68B26CF1-87AA-6F3C-F87A-37FFF3256995}"/>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0804E0D2-0451-EC62-19F7-0A928775E4E2}"/>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1618549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3453-366F-2741-ABE3-6303D2E02113}"/>
              </a:ext>
            </a:extLst>
          </p:cNvPr>
          <p:cNvSpPr>
            <a:spLocks noGrp="1"/>
          </p:cNvSpPr>
          <p:nvPr>
            <p:ph type="title"/>
          </p:nvPr>
        </p:nvSpPr>
        <p:spPr>
          <a:xfrm>
            <a:off x="839788" y="365125"/>
            <a:ext cx="10515600" cy="1325563"/>
          </a:xfrm>
        </p:spPr>
        <p:txBody>
          <a:bodyPr/>
          <a:lstStyle/>
          <a:p>
            <a:r>
              <a:rPr lang="en-US"/>
              <a:t>Click to edit Master title style</a:t>
            </a:r>
            <a:endParaRPr lang="en-KR"/>
          </a:p>
        </p:txBody>
      </p:sp>
      <p:sp>
        <p:nvSpPr>
          <p:cNvPr id="3" name="Text Placeholder 2">
            <a:extLst>
              <a:ext uri="{FF2B5EF4-FFF2-40B4-BE49-F238E27FC236}">
                <a16:creationId xmlns:a16="http://schemas.microsoft.com/office/drawing/2014/main" id="{480C9888-A463-3F02-5AB8-76F5852A7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5DA18-96A1-A48C-85CF-17CD9A1A4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Text Placeholder 4">
            <a:extLst>
              <a:ext uri="{FF2B5EF4-FFF2-40B4-BE49-F238E27FC236}">
                <a16:creationId xmlns:a16="http://schemas.microsoft.com/office/drawing/2014/main" id="{B7438D1B-9CC1-155F-8877-992C98447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2B404-F534-19C4-289C-50BA472DC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7" name="Date Placeholder 6">
            <a:extLst>
              <a:ext uri="{FF2B5EF4-FFF2-40B4-BE49-F238E27FC236}">
                <a16:creationId xmlns:a16="http://schemas.microsoft.com/office/drawing/2014/main" id="{91F4BBC9-5052-6130-8333-FB619C7CCB65}"/>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8" name="Footer Placeholder 7">
            <a:extLst>
              <a:ext uri="{FF2B5EF4-FFF2-40B4-BE49-F238E27FC236}">
                <a16:creationId xmlns:a16="http://schemas.microsoft.com/office/drawing/2014/main" id="{47194DE3-E70E-1576-18C8-05BD7B703909}"/>
              </a:ext>
            </a:extLst>
          </p:cNvPr>
          <p:cNvSpPr>
            <a:spLocks noGrp="1"/>
          </p:cNvSpPr>
          <p:nvPr>
            <p:ph type="ftr" sz="quarter" idx="11"/>
          </p:nvPr>
        </p:nvSpPr>
        <p:spPr/>
        <p:txBody>
          <a:bodyPr/>
          <a:lstStyle/>
          <a:p>
            <a:endParaRPr lang="en-KR"/>
          </a:p>
        </p:txBody>
      </p:sp>
      <p:sp>
        <p:nvSpPr>
          <p:cNvPr id="9" name="Slide Number Placeholder 8">
            <a:extLst>
              <a:ext uri="{FF2B5EF4-FFF2-40B4-BE49-F238E27FC236}">
                <a16:creationId xmlns:a16="http://schemas.microsoft.com/office/drawing/2014/main" id="{83733648-7FFB-F66E-65AA-511E84372113}"/>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2831822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1845-8FD2-3C2E-C926-2A8C93A0A77C}"/>
              </a:ext>
            </a:extLst>
          </p:cNvPr>
          <p:cNvSpPr>
            <a:spLocks noGrp="1"/>
          </p:cNvSpPr>
          <p:nvPr>
            <p:ph type="title"/>
          </p:nvPr>
        </p:nvSpPr>
        <p:spPr/>
        <p:txBody>
          <a:bodyPr/>
          <a:lstStyle/>
          <a:p>
            <a:r>
              <a:rPr lang="en-US"/>
              <a:t>Click to edit Master title style</a:t>
            </a:r>
            <a:endParaRPr lang="en-KR"/>
          </a:p>
        </p:txBody>
      </p:sp>
      <p:sp>
        <p:nvSpPr>
          <p:cNvPr id="3" name="Date Placeholder 2">
            <a:extLst>
              <a:ext uri="{FF2B5EF4-FFF2-40B4-BE49-F238E27FC236}">
                <a16:creationId xmlns:a16="http://schemas.microsoft.com/office/drawing/2014/main" id="{5D3786C8-1C2B-53CE-852C-499E192D3E3A}"/>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4" name="Footer Placeholder 3">
            <a:extLst>
              <a:ext uri="{FF2B5EF4-FFF2-40B4-BE49-F238E27FC236}">
                <a16:creationId xmlns:a16="http://schemas.microsoft.com/office/drawing/2014/main" id="{3D1CAE7E-72CE-1363-EA00-C220DD2140A1}"/>
              </a:ext>
            </a:extLst>
          </p:cNvPr>
          <p:cNvSpPr>
            <a:spLocks noGrp="1"/>
          </p:cNvSpPr>
          <p:nvPr>
            <p:ph type="ftr" sz="quarter" idx="11"/>
          </p:nvPr>
        </p:nvSpPr>
        <p:spPr/>
        <p:txBody>
          <a:bodyPr/>
          <a:lstStyle/>
          <a:p>
            <a:endParaRPr lang="en-KR"/>
          </a:p>
        </p:txBody>
      </p:sp>
      <p:sp>
        <p:nvSpPr>
          <p:cNvPr id="5" name="Slide Number Placeholder 4">
            <a:extLst>
              <a:ext uri="{FF2B5EF4-FFF2-40B4-BE49-F238E27FC236}">
                <a16:creationId xmlns:a16="http://schemas.microsoft.com/office/drawing/2014/main" id="{05CDDDA6-B5B4-2DB5-0BDA-82ED54C2E725}"/>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3428786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4B2A1-8433-6F4C-0DF7-1E9395EC1068}"/>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3" name="Footer Placeholder 2">
            <a:extLst>
              <a:ext uri="{FF2B5EF4-FFF2-40B4-BE49-F238E27FC236}">
                <a16:creationId xmlns:a16="http://schemas.microsoft.com/office/drawing/2014/main" id="{613D977E-598D-7290-87BF-18FC279C135B}"/>
              </a:ext>
            </a:extLst>
          </p:cNvPr>
          <p:cNvSpPr>
            <a:spLocks noGrp="1"/>
          </p:cNvSpPr>
          <p:nvPr>
            <p:ph type="ftr" sz="quarter" idx="11"/>
          </p:nvPr>
        </p:nvSpPr>
        <p:spPr/>
        <p:txBody>
          <a:bodyPr/>
          <a:lstStyle/>
          <a:p>
            <a:endParaRPr lang="en-KR"/>
          </a:p>
        </p:txBody>
      </p:sp>
      <p:sp>
        <p:nvSpPr>
          <p:cNvPr id="4" name="Slide Number Placeholder 3">
            <a:extLst>
              <a:ext uri="{FF2B5EF4-FFF2-40B4-BE49-F238E27FC236}">
                <a16:creationId xmlns:a16="http://schemas.microsoft.com/office/drawing/2014/main" id="{8777B6D2-EDE7-47D3-A767-3A6EEE96EB64}"/>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3428977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97D5-6B8A-4296-E8F3-F7255AF2E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Content Placeholder 2">
            <a:extLst>
              <a:ext uri="{FF2B5EF4-FFF2-40B4-BE49-F238E27FC236}">
                <a16:creationId xmlns:a16="http://schemas.microsoft.com/office/drawing/2014/main" id="{38324EC5-59E5-FFB5-BEFC-9D6F78EF4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Text Placeholder 3">
            <a:extLst>
              <a:ext uri="{FF2B5EF4-FFF2-40B4-BE49-F238E27FC236}">
                <a16:creationId xmlns:a16="http://schemas.microsoft.com/office/drawing/2014/main" id="{F42D69D4-B4F4-BF00-7CCB-1B01B140F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3B245-CB6C-F53B-FD2A-5213726DE24A}"/>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5D3B3A7C-879B-C9DA-6819-7E8B900BB7AF}"/>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AC9E0943-5754-DF82-6187-E6FF964FBEDB}"/>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2468794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2E3B-53EC-FD86-0680-4611B7349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Picture Placeholder 2">
            <a:extLst>
              <a:ext uri="{FF2B5EF4-FFF2-40B4-BE49-F238E27FC236}">
                <a16:creationId xmlns:a16="http://schemas.microsoft.com/office/drawing/2014/main" id="{459C0224-2958-43B3-2A1D-2151EEE89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R"/>
          </a:p>
        </p:txBody>
      </p:sp>
      <p:sp>
        <p:nvSpPr>
          <p:cNvPr id="4" name="Text Placeholder 3">
            <a:extLst>
              <a:ext uri="{FF2B5EF4-FFF2-40B4-BE49-F238E27FC236}">
                <a16:creationId xmlns:a16="http://schemas.microsoft.com/office/drawing/2014/main" id="{4459BCBD-332C-B43F-5C35-3000532A4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03386-F797-1CAE-7EC7-D50EE623F22B}"/>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AC9FAA13-CF46-3CA1-D219-511A9F8C8DC2}"/>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3B5C3920-056C-D20B-E7CD-5161B2C73A57}"/>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383825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86C3-48F8-C749-BBB6-501F96867416}"/>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1352E301-B641-5745-B9A2-533608354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2FF1D-C225-7645-A9C4-95425A6D6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06DCE-5620-FB44-A621-E8FBB85FDE1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40734B1B-AC3D-4C4F-8C55-BABE27AAB91C}"/>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224468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32C2-4921-165D-0338-0411879B3476}"/>
              </a:ext>
            </a:extLst>
          </p:cNvPr>
          <p:cNvSpPr>
            <a:spLocks noGrp="1"/>
          </p:cNvSpPr>
          <p:nvPr>
            <p:ph type="title"/>
          </p:nvPr>
        </p:nvSpPr>
        <p:spPr/>
        <p:txBody>
          <a:bodyPr/>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146DB975-0E19-EFF2-7E1F-2C01D0929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7BD8D5C8-5A13-A37E-40B6-A621B25106E8}"/>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11F72E6D-82B9-703A-5AA5-D51DBF42A9E5}"/>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81B34B92-50BE-C221-EFF5-E5A5ACD65065}"/>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1505892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3AFAC-A030-D60A-B1D9-DFD4110AC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45980972-F4AD-9C24-3765-36B8959AF9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0DD3AE9A-53C5-B9D0-2C41-489C48DF351B}"/>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AD7EC438-4236-87B2-E5F2-AD1298E60620}"/>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8C8EB4E2-4C9D-298B-9247-F71C731B5B99}"/>
              </a:ext>
            </a:extLst>
          </p:cNvPr>
          <p:cNvSpPr>
            <a:spLocks noGrp="1"/>
          </p:cNvSpPr>
          <p:nvPr>
            <p:ph type="sldNum" sz="quarter" idx="12"/>
          </p:nvPr>
        </p:nvSpPr>
        <p:spPr/>
        <p:txBody>
          <a:bodyPr/>
          <a:lstStyle/>
          <a:p>
            <a:fld id="{80352730-C307-5149-A2F3-3B935C6ED5A3}" type="slidenum">
              <a:rPr lang="en-KR" smtClean="0"/>
              <a:t>‹#›</a:t>
            </a:fld>
            <a:endParaRPr lang="en-KR"/>
          </a:p>
        </p:txBody>
      </p:sp>
    </p:spTree>
    <p:extLst>
      <p:ext uri="{BB962C8B-B14F-4D97-AF65-F5344CB8AC3E}">
        <p14:creationId xmlns:p14="http://schemas.microsoft.com/office/powerpoint/2010/main" val="139554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F274-3C07-C844-8B17-4945586FE4C2}"/>
              </a:ext>
            </a:extLst>
          </p:cNvPr>
          <p:cNvSpPr>
            <a:spLocks noGrp="1"/>
          </p:cNvSpPr>
          <p:nvPr>
            <p:ph type="title"/>
          </p:nvPr>
        </p:nvSpPr>
        <p:spPr>
          <a:xfrm>
            <a:off x="839788" y="365125"/>
            <a:ext cx="10515600" cy="1325563"/>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13E385-C680-674A-9624-479A811FE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EEE96-C049-1947-B7CC-F2AFB330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A762E-A564-6E49-93D7-D4A00F30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CFACC-3351-564E-8D64-7DCF64C0A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78672-725C-7A43-B84A-06BEE01659F8}"/>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8" name="Footer Placeholder 7">
            <a:extLst>
              <a:ext uri="{FF2B5EF4-FFF2-40B4-BE49-F238E27FC236}">
                <a16:creationId xmlns:a16="http://schemas.microsoft.com/office/drawing/2014/main" id="{815B95F8-8565-5F43-ABEA-059E74797999}"/>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164177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472A-1D74-3A40-861F-7EFDA5C98B9F}"/>
              </a:ext>
            </a:extLst>
          </p:cNvPr>
          <p:cNvSpPr>
            <a:spLocks noGrp="1"/>
          </p:cNvSpPr>
          <p:nvPr>
            <p:ph type="title"/>
          </p:nvPr>
        </p:nvSpPr>
        <p:spPr/>
        <p:txBody>
          <a:bodyPr>
            <a:normAutofit/>
          </a:bodyPr>
          <a:lstStyle>
            <a:lvl1pPr>
              <a:defRPr sz="6000"/>
            </a:lvl1pPr>
          </a:lstStyle>
          <a:p>
            <a:r>
              <a:rPr lang="en-US"/>
              <a:t>Click to edit Master title style</a:t>
            </a:r>
          </a:p>
        </p:txBody>
      </p:sp>
      <p:sp>
        <p:nvSpPr>
          <p:cNvPr id="3" name="Date Placeholder 2">
            <a:extLst>
              <a:ext uri="{FF2B5EF4-FFF2-40B4-BE49-F238E27FC236}">
                <a16:creationId xmlns:a16="http://schemas.microsoft.com/office/drawing/2014/main" id="{E7D68FF8-7B95-B949-B51C-489AFEE4309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4" name="Footer Placeholder 3">
            <a:extLst>
              <a:ext uri="{FF2B5EF4-FFF2-40B4-BE49-F238E27FC236}">
                <a16:creationId xmlns:a16="http://schemas.microsoft.com/office/drawing/2014/main" id="{39760CA0-C411-8147-8E8F-4C74241C20BE}"/>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61236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8B009-4651-014B-BA2D-EC0714524341}"/>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3" name="Footer Placeholder 2">
            <a:extLst>
              <a:ext uri="{FF2B5EF4-FFF2-40B4-BE49-F238E27FC236}">
                <a16:creationId xmlns:a16="http://schemas.microsoft.com/office/drawing/2014/main" id="{ABC1D98A-4A3A-4F4E-A166-D00E3356FA8B}"/>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61554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353D-B6AA-434E-A949-2698F4B224EA}"/>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76AD18E-3E9F-B64C-96F2-2EFB64CDF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57C03-E379-2F49-961A-81034BD9E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36DDC-26EB-EE49-9006-9A11825815D9}"/>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FABA7E7C-F4AD-664A-863A-2ADFABE8D67F}"/>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321101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19E6-AC2A-1941-A840-8C8E8AD0EAF9}"/>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E55B06F4-721D-4E49-BA7B-810AC85FF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B92F16-8C85-5E4B-8606-E26A6CDED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C5003-3CE9-BF4B-A15F-6AE2507F2FDD}"/>
              </a:ext>
            </a:extLst>
          </p:cNvPr>
          <p:cNvSpPr>
            <a:spLocks noGrp="1"/>
          </p:cNvSpPr>
          <p:nvPr>
            <p:ph type="dt" sz="half" idx="10"/>
          </p:nvPr>
        </p:nvSpPr>
        <p:spPr/>
        <p:txBody>
          <a:bodyPr/>
          <a:lstStyle/>
          <a:p>
            <a:fld id="{6A70CEA1-B315-324D-81A4-4C95C29B80B2}" type="datetimeFigureOut">
              <a:rPr lang="en-KR" smtClean="0"/>
              <a:t>11/14/24</a:t>
            </a:fld>
            <a:endParaRPr lang="en-KR"/>
          </a:p>
        </p:txBody>
      </p:sp>
      <p:sp>
        <p:nvSpPr>
          <p:cNvPr id="6" name="Footer Placeholder 5">
            <a:extLst>
              <a:ext uri="{FF2B5EF4-FFF2-40B4-BE49-F238E27FC236}">
                <a16:creationId xmlns:a16="http://schemas.microsoft.com/office/drawing/2014/main" id="{A755AB92-1964-7043-8F58-EEBB9F0D3F18}"/>
              </a:ext>
            </a:extLst>
          </p:cNvPr>
          <p:cNvSpPr>
            <a:spLocks noGrp="1"/>
          </p:cNvSpPr>
          <p:nvPr>
            <p:ph type="ftr" sz="quarter" idx="11"/>
          </p:nvPr>
        </p:nvSpPr>
        <p:spPr>
          <a:xfrm>
            <a:off x="4038600" y="6356350"/>
            <a:ext cx="4114800" cy="365125"/>
          </a:xfrm>
          <a:prstGeom prst="rect">
            <a:avLst/>
          </a:prstGeom>
        </p:spPr>
        <p:txBody>
          <a:bodyPr/>
          <a:lstStyle/>
          <a:p>
            <a:endParaRPr lang="en-KR"/>
          </a:p>
        </p:txBody>
      </p:sp>
    </p:spTree>
    <p:extLst>
      <p:ext uri="{BB962C8B-B14F-4D97-AF65-F5344CB8AC3E}">
        <p14:creationId xmlns:p14="http://schemas.microsoft.com/office/powerpoint/2010/main" val="269771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653FE-9A77-2B40-8E6C-4C7DE9831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8EEBB-5238-6B45-99C9-F659F5769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04C47-B89A-0A47-B79D-01C57689C1C9}"/>
              </a:ext>
            </a:extLst>
          </p:cNvPr>
          <p:cNvSpPr>
            <a:spLocks noGrp="1"/>
          </p:cNvSpPr>
          <p:nvPr>
            <p:ph type="dt" sz="half" idx="2"/>
          </p:nvPr>
        </p:nvSpPr>
        <p:spPr>
          <a:xfrm>
            <a:off x="8610600" y="6356350"/>
            <a:ext cx="2743200" cy="401638"/>
          </a:xfrm>
          <a:prstGeom prst="rect">
            <a:avLst/>
          </a:prstGeom>
        </p:spPr>
        <p:txBody>
          <a:bodyPr vert="horz" lIns="91440" tIns="45720" rIns="91440" bIns="45720" rtlCol="0" anchor="ctr"/>
          <a:lstStyle>
            <a:lvl1pPr algn="l">
              <a:defRPr sz="1600">
                <a:solidFill>
                  <a:schemeClr val="tx1"/>
                </a:solidFill>
              </a:defRPr>
            </a:lvl1p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E0AA86A1-E6AD-0142-9BBB-2CAA726E7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000">
                <a:solidFill>
                  <a:schemeClr val="tx1"/>
                </a:solidFill>
              </a:defRPr>
            </a:lvl1pPr>
          </a:lstStyle>
          <a:p>
            <a:endParaRPr lang="en-KR"/>
          </a:p>
        </p:txBody>
      </p:sp>
    </p:spTree>
    <p:extLst>
      <p:ext uri="{BB962C8B-B14F-4D97-AF65-F5344CB8AC3E}">
        <p14:creationId xmlns:p14="http://schemas.microsoft.com/office/powerpoint/2010/main" val="12203579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914400" rtl="0" eaLnBrk="1" latinLnBrk="0" hangingPunct="1">
        <a:lnSpc>
          <a:spcPct val="90000"/>
        </a:lnSpc>
        <a:spcBef>
          <a:spcPct val="0"/>
        </a:spcBef>
        <a:buNone/>
        <a:defRPr sz="4800" kern="120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653FE-9A77-2B40-8E6C-4C7DE9831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8EEBB-5238-6B45-99C9-F659F5769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04C47-B89A-0A47-B79D-01C57689C1C9}"/>
              </a:ext>
            </a:extLst>
          </p:cNvPr>
          <p:cNvSpPr>
            <a:spLocks noGrp="1"/>
          </p:cNvSpPr>
          <p:nvPr>
            <p:ph type="dt" sz="half" idx="2"/>
          </p:nvPr>
        </p:nvSpPr>
        <p:spPr>
          <a:xfrm>
            <a:off x="8610600" y="6356350"/>
            <a:ext cx="2743200" cy="401638"/>
          </a:xfrm>
          <a:prstGeom prst="rect">
            <a:avLst/>
          </a:prstGeom>
        </p:spPr>
        <p:txBody>
          <a:bodyPr vert="horz" lIns="91440" tIns="45720" rIns="91440" bIns="45720" rtlCol="0" anchor="ctr"/>
          <a:lstStyle>
            <a:lvl1pPr algn="l">
              <a:defRPr sz="1600">
                <a:solidFill>
                  <a:schemeClr val="tx1"/>
                </a:solidFill>
              </a:defRPr>
            </a:lvl1p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E0AA86A1-E6AD-0142-9BBB-2CAA726E7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000">
                <a:solidFill>
                  <a:schemeClr val="tx1"/>
                </a:solidFill>
              </a:defRPr>
            </a:lvl1pPr>
          </a:lstStyle>
          <a:p>
            <a:endParaRPr lang="en-KR"/>
          </a:p>
        </p:txBody>
      </p:sp>
    </p:spTree>
    <p:extLst>
      <p:ext uri="{BB962C8B-B14F-4D97-AF65-F5344CB8AC3E}">
        <p14:creationId xmlns:p14="http://schemas.microsoft.com/office/powerpoint/2010/main" val="16768723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xStyles>
    <p:titleStyle>
      <a:lvl1pPr algn="l" defTabSz="914400" rtl="0" eaLnBrk="1" latinLnBrk="0" hangingPunct="1">
        <a:lnSpc>
          <a:spcPct val="90000"/>
        </a:lnSpc>
        <a:spcBef>
          <a:spcPct val="0"/>
        </a:spcBef>
        <a:buNone/>
        <a:defRPr sz="4800" kern="120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653FE-9A77-2B40-8E6C-4C7DE9831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8EEBB-5238-6B45-99C9-F659F5769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04C47-B89A-0A47-B79D-01C57689C1C9}"/>
              </a:ext>
            </a:extLst>
          </p:cNvPr>
          <p:cNvSpPr>
            <a:spLocks noGrp="1"/>
          </p:cNvSpPr>
          <p:nvPr>
            <p:ph type="dt" sz="half" idx="2"/>
          </p:nvPr>
        </p:nvSpPr>
        <p:spPr>
          <a:xfrm>
            <a:off x="8610600" y="6356350"/>
            <a:ext cx="2743200" cy="401638"/>
          </a:xfrm>
          <a:prstGeom prst="rect">
            <a:avLst/>
          </a:prstGeom>
        </p:spPr>
        <p:txBody>
          <a:bodyPr vert="horz" lIns="91440" tIns="45720" rIns="91440" bIns="45720" rtlCol="0" anchor="ctr"/>
          <a:lstStyle>
            <a:lvl1pPr algn="l">
              <a:defRPr sz="1600">
                <a:solidFill>
                  <a:schemeClr val="tx1"/>
                </a:solidFill>
              </a:defRPr>
            </a:lvl1p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E0AA86A1-E6AD-0142-9BBB-2CAA726E7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000">
                <a:solidFill>
                  <a:schemeClr val="tx1"/>
                </a:solidFill>
              </a:defRPr>
            </a:lvl1pPr>
          </a:lstStyle>
          <a:p>
            <a:endParaRPr lang="en-KR"/>
          </a:p>
        </p:txBody>
      </p:sp>
    </p:spTree>
    <p:extLst>
      <p:ext uri="{BB962C8B-B14F-4D97-AF65-F5344CB8AC3E}">
        <p14:creationId xmlns:p14="http://schemas.microsoft.com/office/powerpoint/2010/main" val="312388885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xStyles>
    <p:titleStyle>
      <a:lvl1pPr algn="l" defTabSz="914400" rtl="0" eaLnBrk="1" latinLnBrk="0" hangingPunct="1">
        <a:lnSpc>
          <a:spcPct val="90000"/>
        </a:lnSpc>
        <a:spcBef>
          <a:spcPct val="0"/>
        </a:spcBef>
        <a:buNone/>
        <a:defRPr sz="4800" kern="120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4EACF-BFD7-585C-87E6-DB5A4E33A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R"/>
          </a:p>
        </p:txBody>
      </p:sp>
      <p:sp>
        <p:nvSpPr>
          <p:cNvPr id="3" name="Text Placeholder 2">
            <a:extLst>
              <a:ext uri="{FF2B5EF4-FFF2-40B4-BE49-F238E27FC236}">
                <a16:creationId xmlns:a16="http://schemas.microsoft.com/office/drawing/2014/main" id="{233B88B7-8E83-5AC9-6833-EEA009350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68439EB6-33D4-108C-89A5-8756BCBA1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70CEA1-B315-324D-81A4-4C95C29B80B2}" type="datetimeFigureOut">
              <a:rPr lang="en-KR" smtClean="0"/>
              <a:t>11/14/24</a:t>
            </a:fld>
            <a:endParaRPr lang="en-KR"/>
          </a:p>
        </p:txBody>
      </p:sp>
      <p:sp>
        <p:nvSpPr>
          <p:cNvPr id="5" name="Footer Placeholder 4">
            <a:extLst>
              <a:ext uri="{FF2B5EF4-FFF2-40B4-BE49-F238E27FC236}">
                <a16:creationId xmlns:a16="http://schemas.microsoft.com/office/drawing/2014/main" id="{1D3F8BFA-9E6C-54F0-B38E-CAA462662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KR"/>
          </a:p>
        </p:txBody>
      </p:sp>
      <p:sp>
        <p:nvSpPr>
          <p:cNvPr id="6" name="Slide Number Placeholder 5">
            <a:extLst>
              <a:ext uri="{FF2B5EF4-FFF2-40B4-BE49-F238E27FC236}">
                <a16:creationId xmlns:a16="http://schemas.microsoft.com/office/drawing/2014/main" id="{8DFB7334-24E9-74B0-9CA7-1C3D3AF06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352730-C307-5149-A2F3-3B935C6ED5A3}" type="slidenum">
              <a:rPr lang="en-KR" smtClean="0"/>
              <a:t>‹#›</a:t>
            </a:fld>
            <a:endParaRPr lang="en-KR"/>
          </a:p>
        </p:txBody>
      </p:sp>
    </p:spTree>
    <p:extLst>
      <p:ext uri="{BB962C8B-B14F-4D97-AF65-F5344CB8AC3E}">
        <p14:creationId xmlns:p14="http://schemas.microsoft.com/office/powerpoint/2010/main" val="4088714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7.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jku@uic.edu"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hyperlink" Target="mailto:rcolon4@ui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AC00-662B-8801-9FA1-D5CE0C52A965}"/>
              </a:ext>
            </a:extLst>
          </p:cNvPr>
          <p:cNvSpPr>
            <a:spLocks noGrp="1"/>
          </p:cNvSpPr>
          <p:nvPr>
            <p:ph type="ctrTitle"/>
          </p:nvPr>
        </p:nvSpPr>
        <p:spPr/>
        <p:txBody>
          <a:bodyPr>
            <a:normAutofit/>
          </a:bodyPr>
          <a:lstStyle/>
          <a:p>
            <a:r>
              <a:rPr lang="en-US" sz="4400" b="1" i="1" dirty="0">
                <a:solidFill>
                  <a:schemeClr val="dk1"/>
                </a:solidFill>
                <a:latin typeface="Calibri"/>
                <a:ea typeface="Calibri"/>
                <a:cs typeface="Calibri"/>
                <a:sym typeface="Calibri"/>
              </a:rPr>
              <a:t>Navigating Accessibility Through AI:</a:t>
            </a:r>
            <a:br>
              <a:rPr lang="en-US" sz="4400" b="1" i="1" dirty="0">
                <a:latin typeface="Calibri"/>
                <a:ea typeface="Calibri"/>
                <a:cs typeface="Calibri"/>
              </a:rPr>
            </a:br>
            <a:r>
              <a:rPr lang="en-US" sz="4400" b="1" i="1" dirty="0">
                <a:solidFill>
                  <a:schemeClr val="dk1"/>
                </a:solidFill>
                <a:latin typeface="Calibri"/>
                <a:ea typeface="Calibri"/>
                <a:cs typeface="Calibri"/>
                <a:sym typeface="Calibri"/>
              </a:rPr>
              <a:t>Using the Outcome Thinking Framework</a:t>
            </a:r>
            <a:endParaRPr lang="en-KR" sz="4400" dirty="0"/>
          </a:p>
        </p:txBody>
      </p:sp>
      <p:sp>
        <p:nvSpPr>
          <p:cNvPr id="3" name="Subtitle 2">
            <a:extLst>
              <a:ext uri="{FF2B5EF4-FFF2-40B4-BE49-F238E27FC236}">
                <a16:creationId xmlns:a16="http://schemas.microsoft.com/office/drawing/2014/main" id="{B3566A4F-3381-0336-3382-D50EAE8B0957}"/>
              </a:ext>
            </a:extLst>
          </p:cNvPr>
          <p:cNvSpPr>
            <a:spLocks noGrp="1"/>
          </p:cNvSpPr>
          <p:nvPr>
            <p:ph type="subTitle" idx="1"/>
          </p:nvPr>
        </p:nvSpPr>
        <p:spPr>
          <a:xfrm>
            <a:off x="1643270" y="3893586"/>
            <a:ext cx="9144000" cy="1655762"/>
          </a:xfrm>
        </p:spPr>
        <p:txBody>
          <a:bodyPr>
            <a:normAutofit/>
          </a:bodyPr>
          <a:lstStyle/>
          <a:p>
            <a:r>
              <a:rPr lang="en-KR" sz="1800" dirty="0"/>
              <a:t>JaEun Jemma Ku, PhD, Director of Digital Accessibility </a:t>
            </a:r>
          </a:p>
          <a:p>
            <a:pPr marL="0" indent="0">
              <a:buNone/>
            </a:pPr>
            <a:r>
              <a:rPr lang="en-KR" sz="1800" dirty="0"/>
              <a:t>U</a:t>
            </a:r>
            <a:r>
              <a:rPr lang="en-US" sz="1800" dirty="0"/>
              <a:t>n</a:t>
            </a:r>
            <a:r>
              <a:rPr lang="en-KR" sz="1800" dirty="0"/>
              <a:t>iversity of Illinois Chicago</a:t>
            </a:r>
            <a:endParaRPr lang="en-US" sz="1800" dirty="0"/>
          </a:p>
          <a:p>
            <a:r>
              <a:rPr lang="en-KR" sz="1800" dirty="0"/>
              <a:t>Randy D. Colón, PhD student, Disability Studies</a:t>
            </a:r>
          </a:p>
          <a:p>
            <a:pPr marL="0" indent="0">
              <a:buNone/>
            </a:pPr>
            <a:r>
              <a:rPr lang="en-KR" sz="1800" dirty="0"/>
              <a:t>U</a:t>
            </a:r>
            <a:r>
              <a:rPr lang="en-US" sz="1800" dirty="0"/>
              <a:t>n</a:t>
            </a:r>
            <a:r>
              <a:rPr lang="en-KR" sz="1800" dirty="0"/>
              <a:t>iversity of Illinois Chicago</a:t>
            </a:r>
            <a:endParaRPr lang="en-US" sz="1800" dirty="0"/>
          </a:p>
          <a:p>
            <a:endParaRPr lang="en-KR" dirty="0"/>
          </a:p>
        </p:txBody>
      </p:sp>
      <p:sp>
        <p:nvSpPr>
          <p:cNvPr id="4" name="TextBox 3">
            <a:extLst>
              <a:ext uri="{FF2B5EF4-FFF2-40B4-BE49-F238E27FC236}">
                <a16:creationId xmlns:a16="http://schemas.microsoft.com/office/drawing/2014/main" id="{4B56BE30-3D29-04DC-32E2-D63146B951EC}"/>
              </a:ext>
            </a:extLst>
          </p:cNvPr>
          <p:cNvSpPr txBox="1"/>
          <p:nvPr/>
        </p:nvSpPr>
        <p:spPr>
          <a:xfrm>
            <a:off x="6891131" y="376554"/>
            <a:ext cx="4823792" cy="369332"/>
          </a:xfrm>
          <a:prstGeom prst="rect">
            <a:avLst/>
          </a:prstGeom>
          <a:noFill/>
        </p:spPr>
        <p:txBody>
          <a:bodyPr wrap="square" rtlCol="0">
            <a:spAutoFit/>
          </a:bodyPr>
          <a:lstStyle/>
          <a:p>
            <a:r>
              <a:rPr lang="en-KR" b="1" dirty="0">
                <a:solidFill>
                  <a:srgbClr val="FF0000"/>
                </a:solidFill>
              </a:rPr>
              <a:t>Accessing Higher Ground Conference 2024</a:t>
            </a:r>
          </a:p>
        </p:txBody>
      </p:sp>
    </p:spTree>
    <p:extLst>
      <p:ext uri="{BB962C8B-B14F-4D97-AF65-F5344CB8AC3E}">
        <p14:creationId xmlns:p14="http://schemas.microsoft.com/office/powerpoint/2010/main" val="11808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4DA-EAA4-2923-A04D-8E393F65761C}"/>
              </a:ext>
            </a:extLst>
          </p:cNvPr>
          <p:cNvSpPr>
            <a:spLocks noGrp="1"/>
          </p:cNvSpPr>
          <p:nvPr>
            <p:ph type="title"/>
          </p:nvPr>
        </p:nvSpPr>
        <p:spPr/>
        <p:txBody>
          <a:bodyPr/>
          <a:lstStyle/>
          <a:p>
            <a:r>
              <a:rPr lang="en-KR"/>
              <a:t>Process</a:t>
            </a:r>
          </a:p>
        </p:txBody>
      </p:sp>
      <p:graphicFrame>
        <p:nvGraphicFramePr>
          <p:cNvPr id="4" name="Diagram 3" descr="conceptual framework&#10;">
            <a:extLst>
              <a:ext uri="{FF2B5EF4-FFF2-40B4-BE49-F238E27FC236}">
                <a16:creationId xmlns:a16="http://schemas.microsoft.com/office/drawing/2014/main" id="{A1B12DCB-E1A9-7E06-69EB-E2088F351D70}"/>
              </a:ext>
            </a:extLst>
          </p:cNvPr>
          <p:cNvGraphicFramePr/>
          <p:nvPr>
            <p:extLst>
              <p:ext uri="{D42A27DB-BD31-4B8C-83A1-F6EECF244321}">
                <p14:modId xmlns:p14="http://schemas.microsoft.com/office/powerpoint/2010/main" val="4184586175"/>
              </p:ext>
            </p:extLst>
          </p:nvPr>
        </p:nvGraphicFramePr>
        <p:xfrm>
          <a:off x="632085" y="133259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81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D411-529E-E22D-04C4-D04B21910BF9}"/>
              </a:ext>
            </a:extLst>
          </p:cNvPr>
          <p:cNvSpPr>
            <a:spLocks noGrp="1"/>
          </p:cNvSpPr>
          <p:nvPr>
            <p:ph type="title"/>
          </p:nvPr>
        </p:nvSpPr>
        <p:spPr/>
        <p:txBody>
          <a:bodyPr/>
          <a:lstStyle/>
          <a:p>
            <a:r>
              <a:rPr lang="en-KR"/>
              <a:t>Steps</a:t>
            </a:r>
          </a:p>
        </p:txBody>
      </p:sp>
      <p:graphicFrame>
        <p:nvGraphicFramePr>
          <p:cNvPr id="6" name="Diagram 5" descr="The steps of the outcome thinking framework include 1. define outcomes, 2. evaluate AI, and 3. Implement, collaborate, and optimize; and 4. Drive equitable institutional changes">
            <a:extLst>
              <a:ext uri="{FF2B5EF4-FFF2-40B4-BE49-F238E27FC236}">
                <a16:creationId xmlns:a16="http://schemas.microsoft.com/office/drawing/2014/main" id="{482DA16B-5870-E96C-550A-E3855465EFBC}"/>
              </a:ext>
            </a:extLst>
          </p:cNvPr>
          <p:cNvGraphicFramePr/>
          <p:nvPr>
            <p:extLst>
              <p:ext uri="{D42A27DB-BD31-4B8C-83A1-F6EECF244321}">
                <p14:modId xmlns:p14="http://schemas.microsoft.com/office/powerpoint/2010/main" val="3573947449"/>
              </p:ext>
            </p:extLst>
          </p:nvPr>
        </p:nvGraphicFramePr>
        <p:xfrm>
          <a:off x="220980" y="1180306"/>
          <a:ext cx="11750040" cy="5464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788069"/>
      </p:ext>
    </p:extLst>
  </p:cSld>
  <p:clrMapOvr>
    <a:masterClrMapping/>
  </p:clrMapOvr>
  <mc:AlternateContent xmlns:mc="http://schemas.openxmlformats.org/markup-compatibility/2006" xmlns:p14="http://schemas.microsoft.com/office/powerpoint/2010/main">
    <mc:Choice Requires="p14">
      <p:transition spd="slow" p14:dur="2000" advTm="170083"/>
    </mc:Choice>
    <mc:Fallback xmlns="">
      <p:transition spd="slow" advTm="17008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A953D5-673B-7C22-5A9F-6F110C31121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Live Demonstration</a:t>
            </a:r>
          </a:p>
        </p:txBody>
      </p:sp>
      <p:sp>
        <p:nvSpPr>
          <p:cNvPr id="3" name="Content Placeholder 2">
            <a:extLst>
              <a:ext uri="{FF2B5EF4-FFF2-40B4-BE49-F238E27FC236}">
                <a16:creationId xmlns:a16="http://schemas.microsoft.com/office/drawing/2014/main" id="{27546BE8-3EE7-A10A-382C-A65F29B52D6F}"/>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AI for </a:t>
            </a:r>
            <a:r>
              <a:rPr lang="en-US">
                <a:solidFill>
                  <a:schemeClr val="tx1"/>
                </a:solidFill>
              </a:rPr>
              <a:t>Alt Text</a:t>
            </a:r>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1697271960"/>
      </p:ext>
    </p:extLst>
  </p:cSld>
  <p:clrMapOvr>
    <a:masterClrMapping/>
  </p:clrMapOvr>
  <mc:AlternateContent xmlns:mc="http://schemas.openxmlformats.org/markup-compatibility/2006" xmlns:p14="http://schemas.microsoft.com/office/powerpoint/2010/main">
    <mc:Choice Requires="p14">
      <p:transition spd="slow" p14:dur="2000" advTm="41336"/>
    </mc:Choice>
    <mc:Fallback xmlns="">
      <p:transition spd="slow" advTm="413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E29E-DC97-C152-F8D5-2FBBE4F454C3}"/>
              </a:ext>
            </a:extLst>
          </p:cNvPr>
          <p:cNvSpPr>
            <a:spLocks noGrp="1"/>
          </p:cNvSpPr>
          <p:nvPr>
            <p:ph type="title"/>
          </p:nvPr>
        </p:nvSpPr>
        <p:spPr/>
        <p:txBody>
          <a:bodyPr/>
          <a:lstStyle/>
          <a:p>
            <a:r>
              <a:rPr lang="en-US"/>
              <a:t>Context</a:t>
            </a:r>
          </a:p>
        </p:txBody>
      </p:sp>
      <p:sp>
        <p:nvSpPr>
          <p:cNvPr id="3" name="Text Placeholder 2">
            <a:extLst>
              <a:ext uri="{FF2B5EF4-FFF2-40B4-BE49-F238E27FC236}">
                <a16:creationId xmlns:a16="http://schemas.microsoft.com/office/drawing/2014/main" id="{FAB8C2D7-9D94-958F-7A6E-D3068C63A607}"/>
              </a:ext>
            </a:extLst>
          </p:cNvPr>
          <p:cNvSpPr>
            <a:spLocks noGrp="1"/>
          </p:cNvSpPr>
          <p:nvPr>
            <p:ph sz="half" idx="1"/>
          </p:nvPr>
        </p:nvSpPr>
        <p:spPr/>
        <p:txBody>
          <a:bodyPr vert="horz" lIns="91440" tIns="45720" rIns="91440" bIns="45720" rtlCol="0" anchor="t">
            <a:normAutofit/>
          </a:bodyPr>
          <a:lstStyle/>
          <a:p>
            <a:r>
              <a:rPr lang="en-US">
                <a:solidFill>
                  <a:srgbClr val="000000"/>
                </a:solidFill>
                <a:latin typeface="Aptos"/>
              </a:rPr>
              <a:t>Creating alt text for PowerPoint</a:t>
            </a:r>
          </a:p>
          <a:p>
            <a:r>
              <a:rPr lang="en-US">
                <a:solidFill>
                  <a:srgbClr val="000000"/>
                </a:solidFill>
                <a:latin typeface="Aptos"/>
              </a:rPr>
              <a:t>Exploring the usefulness of popular AI platforms</a:t>
            </a:r>
          </a:p>
          <a:p>
            <a:pPr lvl="1">
              <a:buFont typeface="Courier New" panose="020B0604020202020204" pitchFamily="34" charset="0"/>
              <a:buChar char="o"/>
            </a:pPr>
            <a:r>
              <a:rPr lang="en-US" err="1"/>
              <a:t>AltText.ai</a:t>
            </a:r>
            <a:endParaRPr lang="en-US"/>
          </a:p>
          <a:p>
            <a:pPr lvl="1">
              <a:buFont typeface="Courier New" panose="020B0604020202020204" pitchFamily="34" charset="0"/>
              <a:buChar char="o"/>
            </a:pPr>
            <a:r>
              <a:rPr lang="en-US"/>
              <a:t>Chat GPT</a:t>
            </a:r>
          </a:p>
          <a:p>
            <a:pPr lvl="1">
              <a:buFont typeface="Courier New" panose="020B0604020202020204" pitchFamily="34" charset="0"/>
              <a:buChar char="o"/>
            </a:pPr>
            <a:r>
              <a:rPr lang="en-US"/>
              <a:t>Office's automated alt text generator </a:t>
            </a:r>
          </a:p>
          <a:p>
            <a:pPr lvl="1">
              <a:buFont typeface="Courier New" panose="020B0604020202020204" pitchFamily="34" charset="0"/>
              <a:buChar char="o"/>
            </a:pPr>
            <a:r>
              <a:rPr lang="en-US"/>
              <a:t>MS co-pilot</a:t>
            </a:r>
          </a:p>
          <a:p>
            <a:pPr lvl="1">
              <a:buFont typeface="Courier New" panose="020B0604020202020204" pitchFamily="34" charset="0"/>
              <a:buChar char="o"/>
            </a:pPr>
            <a:endParaRPr lang="en-US"/>
          </a:p>
        </p:txBody>
      </p:sp>
      <p:pic>
        <p:nvPicPr>
          <p:cNvPr id="7" name="Picture Placeholder 4" descr="Plot object">
            <a:extLst>
              <a:ext uri="{FF2B5EF4-FFF2-40B4-BE49-F238E27FC236}">
                <a16:creationId xmlns:a16="http://schemas.microsoft.com/office/drawing/2014/main" id="{7583A9F7-1AAE-A400-E273-19981D8C49F0}"/>
              </a:ext>
            </a:extLst>
          </p:cNvPr>
          <p:cNvPicPr>
            <a:picLocks noChangeAspect="1"/>
          </p:cNvPicPr>
          <p:nvPr/>
        </p:nvPicPr>
        <p:blipFill>
          <a:blip r:embed="rId3"/>
          <a:srcRect l="32868" r="32868"/>
          <a:stretch/>
        </p:blipFill>
        <p:spPr>
          <a:xfrm>
            <a:off x="6096000" y="2066357"/>
            <a:ext cx="5460883" cy="3006386"/>
          </a:xfrm>
          <a:prstGeom prst="rect">
            <a:avLst/>
          </a:prstGeom>
        </p:spPr>
      </p:pic>
    </p:spTree>
    <p:extLst>
      <p:ext uri="{BB962C8B-B14F-4D97-AF65-F5344CB8AC3E}">
        <p14:creationId xmlns:p14="http://schemas.microsoft.com/office/powerpoint/2010/main" val="20925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656947-5F94-45D3-C4F9-7110A474599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077D0-7367-15DA-64FE-C163F0FF186E}"/>
              </a:ext>
            </a:extLst>
          </p:cNvPr>
          <p:cNvSpPr>
            <a:spLocks noGrp="1"/>
          </p:cNvSpPr>
          <p:nvPr>
            <p:ph type="title"/>
          </p:nvPr>
        </p:nvSpPr>
        <p:spPr>
          <a:xfrm>
            <a:off x="838200" y="557188"/>
            <a:ext cx="10515600" cy="1133499"/>
          </a:xfrm>
        </p:spPr>
        <p:txBody>
          <a:bodyPr>
            <a:normAutofit/>
          </a:bodyPr>
          <a:lstStyle/>
          <a:p>
            <a:pPr algn="ctr"/>
            <a:r>
              <a:rPr lang="en-US" sz="4800"/>
              <a:t>Generate Outcomes – Why do this at all? </a:t>
            </a:r>
          </a:p>
        </p:txBody>
      </p:sp>
      <p:graphicFrame>
        <p:nvGraphicFramePr>
          <p:cNvPr id="6" name="Diagram 5" descr="Difference between weak outcome and strong outcome.">
            <a:extLst>
              <a:ext uri="{FF2B5EF4-FFF2-40B4-BE49-F238E27FC236}">
                <a16:creationId xmlns:a16="http://schemas.microsoft.com/office/drawing/2014/main" id="{B6AC6582-E5DC-443D-55CD-76088826BA2E}"/>
              </a:ext>
            </a:extLst>
          </p:cNvPr>
          <p:cNvGraphicFramePr/>
          <p:nvPr>
            <p:extLst>
              <p:ext uri="{D42A27DB-BD31-4B8C-83A1-F6EECF244321}">
                <p14:modId xmlns:p14="http://schemas.microsoft.com/office/powerpoint/2010/main" val="1110703927"/>
              </p:ext>
            </p:extLst>
          </p:nvPr>
        </p:nvGraphicFramePr>
        <p:xfrm>
          <a:off x="836675" y="202055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548144"/>
      </p:ext>
    </p:extLst>
  </p:cSld>
  <p:clrMapOvr>
    <a:masterClrMapping/>
  </p:clrMapOvr>
  <mc:AlternateContent xmlns:mc="http://schemas.openxmlformats.org/markup-compatibility/2006" xmlns:p14="http://schemas.microsoft.com/office/powerpoint/2010/main">
    <mc:Choice Requires="p14">
      <p:transition spd="slow" p14:dur="2000" advTm="73093"/>
    </mc:Choice>
    <mc:Fallback xmlns="">
      <p:transition spd="slow" advTm="730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EEB-686D-8CD1-5D2D-C0651669427B}"/>
              </a:ext>
            </a:extLst>
          </p:cNvPr>
          <p:cNvSpPr>
            <a:spLocks noGrp="1"/>
          </p:cNvSpPr>
          <p:nvPr>
            <p:ph type="title"/>
          </p:nvPr>
        </p:nvSpPr>
        <p:spPr>
          <a:xfrm>
            <a:off x="839787" y="457200"/>
            <a:ext cx="6117603" cy="1652700"/>
          </a:xfrm>
        </p:spPr>
        <p:txBody>
          <a:bodyPr/>
          <a:lstStyle/>
          <a:p>
            <a:r>
              <a:rPr lang="en-US"/>
              <a:t>1. </a:t>
            </a:r>
            <a:r>
              <a:rPr lang="en-US" err="1"/>
              <a:t>AltText.ai’s</a:t>
            </a:r>
            <a:r>
              <a:rPr lang="en-US"/>
              <a:t> Alt Text</a:t>
            </a:r>
          </a:p>
        </p:txBody>
      </p:sp>
      <p:sp>
        <p:nvSpPr>
          <p:cNvPr id="4" name="Text Placeholder 3" descr="A U.S. map shows population distribution by state ">
            <a:extLst>
              <a:ext uri="{FF2B5EF4-FFF2-40B4-BE49-F238E27FC236}">
                <a16:creationId xmlns:a16="http://schemas.microsoft.com/office/drawing/2014/main" id="{2CBED98A-2CC1-5B17-F493-95FF3B30BEBB}"/>
              </a:ext>
            </a:extLst>
          </p:cNvPr>
          <p:cNvSpPr>
            <a:spLocks noGrp="1"/>
          </p:cNvSpPr>
          <p:nvPr>
            <p:ph type="body" sz="half" idx="2"/>
          </p:nvPr>
        </p:nvSpPr>
        <p:spPr>
          <a:xfrm>
            <a:off x="1045369" y="2477529"/>
            <a:ext cx="4441031" cy="2638200"/>
          </a:xfrm>
        </p:spPr>
        <p:txBody>
          <a:bodyPr vert="horz" lIns="91440" tIns="45720" rIns="91440" bIns="45720" rtlCol="0" anchor="t">
            <a:normAutofit/>
          </a:bodyPr>
          <a:lstStyle/>
          <a:p>
            <a:r>
              <a:rPr lang="en-US" sz="2400" dirty="0"/>
              <a:t>“A U.S. map shows population distribution by state using a color gradient from light yellow (less populated) to dark brown (more populated).”</a:t>
            </a:r>
          </a:p>
          <a:p>
            <a:endParaRPr lang="en-US" dirty="0"/>
          </a:p>
        </p:txBody>
      </p:sp>
      <p:pic>
        <p:nvPicPr>
          <p:cNvPr id="7" name="Picture Placeholder 4" descr="U.S. population distribution ">
            <a:extLst>
              <a:ext uri="{FF2B5EF4-FFF2-40B4-BE49-F238E27FC236}">
                <a16:creationId xmlns:a16="http://schemas.microsoft.com/office/drawing/2014/main" id="{0AD5A726-20A5-9955-3569-D468DC811596}"/>
              </a:ext>
            </a:extLst>
          </p:cNvPr>
          <p:cNvPicPr>
            <a:picLocks noChangeAspect="1"/>
          </p:cNvPicPr>
          <p:nvPr/>
        </p:nvPicPr>
        <p:blipFill>
          <a:blip r:embed="rId2"/>
          <a:srcRect l="32868" r="32868"/>
          <a:stretch/>
        </p:blipFill>
        <p:spPr>
          <a:xfrm>
            <a:off x="5987142" y="2014211"/>
            <a:ext cx="5517153" cy="3037364"/>
          </a:xfrm>
          <a:prstGeom prst="rect">
            <a:avLst/>
          </a:prstGeom>
        </p:spPr>
      </p:pic>
    </p:spTree>
    <p:extLst>
      <p:ext uri="{BB962C8B-B14F-4D97-AF65-F5344CB8AC3E}">
        <p14:creationId xmlns:p14="http://schemas.microsoft.com/office/powerpoint/2010/main" val="1722455643"/>
      </p:ext>
    </p:extLst>
  </p:cSld>
  <p:clrMapOvr>
    <a:masterClrMapping/>
  </p:clrMapOvr>
  <mc:AlternateContent xmlns:mc="http://schemas.openxmlformats.org/markup-compatibility/2006" xmlns:p14="http://schemas.microsoft.com/office/powerpoint/2010/main">
    <mc:Choice Requires="p14">
      <p:transition spd="slow" p14:dur="2000" advTm="52161"/>
    </mc:Choice>
    <mc:Fallback xmlns="">
      <p:transition spd="slow" advTm="521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A474-4E87-1CF5-2375-CA4C42B6160A}"/>
              </a:ext>
            </a:extLst>
          </p:cNvPr>
          <p:cNvSpPr>
            <a:spLocks noGrp="1"/>
          </p:cNvSpPr>
          <p:nvPr>
            <p:ph type="title"/>
          </p:nvPr>
        </p:nvSpPr>
        <p:spPr>
          <a:xfrm>
            <a:off x="836612" y="778476"/>
            <a:ext cx="5726676" cy="735226"/>
          </a:xfrm>
        </p:spPr>
        <p:txBody>
          <a:bodyPr>
            <a:normAutofit/>
          </a:bodyPr>
          <a:lstStyle/>
          <a:p>
            <a:r>
              <a:rPr lang="en-US"/>
              <a:t>2. ChatGPT's </a:t>
            </a:r>
            <a:r>
              <a:rPr lang="en-US" err="1"/>
              <a:t>AltText</a:t>
            </a:r>
          </a:p>
        </p:txBody>
      </p:sp>
      <p:sp>
        <p:nvSpPr>
          <p:cNvPr id="4" name="Text Placeholder 3">
            <a:extLst>
              <a:ext uri="{FF2B5EF4-FFF2-40B4-BE49-F238E27FC236}">
                <a16:creationId xmlns:a16="http://schemas.microsoft.com/office/drawing/2014/main" id="{8CF79F5F-FEF4-A757-891E-69B92220D6BD}"/>
              </a:ext>
            </a:extLst>
          </p:cNvPr>
          <p:cNvSpPr>
            <a:spLocks noGrp="1"/>
          </p:cNvSpPr>
          <p:nvPr>
            <p:ph type="body" sz="half" idx="2"/>
          </p:nvPr>
        </p:nvSpPr>
        <p:spPr>
          <a:xfrm>
            <a:off x="596772" y="1902940"/>
            <a:ext cx="5499228" cy="4176584"/>
          </a:xfrm>
        </p:spPr>
        <p:txBody>
          <a:bodyPr vert="horz" lIns="91440" tIns="45720" rIns="91440" bIns="45720" rtlCol="0" anchor="t">
            <a:normAutofit/>
          </a:bodyPr>
          <a:lstStyle/>
          <a:p>
            <a:r>
              <a:rPr lang="en-US" sz="2000"/>
              <a:t>“The image shows a color-coded map of the United States, where each state is shaded according to its population. Darker shades of orange represent states with higher populations, while lighter shades represent states with lower populations. The legend at the bottom of the map indicates three population ranges: from approximately 567,826 to 1.8 million, from 1.8 million to 7.18 million, and from 7.18 million to 38.87 million. States such as California, Texas, and Florida are shaded in the darkest orange, indicating the highest populations. States in the Midwest and some in the Mountain West are lighter in color, indicating smaller populations.”</a:t>
            </a:r>
          </a:p>
          <a:p>
            <a:endParaRPr lang="en-US"/>
          </a:p>
        </p:txBody>
      </p:sp>
      <p:pic>
        <p:nvPicPr>
          <p:cNvPr id="6" name="Picture Placeholder 4" descr="A U.S. map shows population distribution by state ">
            <a:extLst>
              <a:ext uri="{FF2B5EF4-FFF2-40B4-BE49-F238E27FC236}">
                <a16:creationId xmlns:a16="http://schemas.microsoft.com/office/drawing/2014/main" id="{564E27C2-D5E9-2219-DE9F-2BC83FEA9427}"/>
              </a:ext>
            </a:extLst>
          </p:cNvPr>
          <p:cNvPicPr>
            <a:picLocks noChangeAspect="1"/>
          </p:cNvPicPr>
          <p:nvPr/>
        </p:nvPicPr>
        <p:blipFill>
          <a:blip r:embed="rId3"/>
          <a:srcRect l="32868" r="32868"/>
          <a:stretch/>
        </p:blipFill>
        <p:spPr>
          <a:xfrm>
            <a:off x="6183561" y="2177143"/>
            <a:ext cx="5417834" cy="2982686"/>
          </a:xfrm>
          <a:prstGeom prst="rect">
            <a:avLst/>
          </a:prstGeom>
        </p:spPr>
      </p:pic>
    </p:spTree>
    <p:extLst>
      <p:ext uri="{BB962C8B-B14F-4D97-AF65-F5344CB8AC3E}">
        <p14:creationId xmlns:p14="http://schemas.microsoft.com/office/powerpoint/2010/main" val="2744506717"/>
      </p:ext>
    </p:extLst>
  </p:cSld>
  <p:clrMapOvr>
    <a:masterClrMapping/>
  </p:clrMapOvr>
  <mc:AlternateContent xmlns:mc="http://schemas.openxmlformats.org/markup-compatibility/2006" xmlns:p14="http://schemas.microsoft.com/office/powerpoint/2010/main">
    <mc:Choice Requires="p14">
      <p:transition spd="slow" p14:dur="2000" advTm="102690"/>
    </mc:Choice>
    <mc:Fallback xmlns="">
      <p:transition spd="slow" advTm="1026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EF91-630C-5013-693E-6292DCE06133}"/>
              </a:ext>
            </a:extLst>
          </p:cNvPr>
          <p:cNvSpPr>
            <a:spLocks noGrp="1"/>
          </p:cNvSpPr>
          <p:nvPr>
            <p:ph type="title"/>
          </p:nvPr>
        </p:nvSpPr>
        <p:spPr>
          <a:xfrm>
            <a:off x="839788" y="457200"/>
            <a:ext cx="5574264" cy="1600200"/>
          </a:xfrm>
        </p:spPr>
        <p:txBody>
          <a:bodyPr/>
          <a:lstStyle/>
          <a:p>
            <a:r>
              <a:rPr lang="en-US"/>
              <a:t>3. Microsoft's Alt Text</a:t>
            </a:r>
          </a:p>
        </p:txBody>
      </p:sp>
      <p:sp>
        <p:nvSpPr>
          <p:cNvPr id="4" name="Text Placeholder 3">
            <a:extLst>
              <a:ext uri="{FF2B5EF4-FFF2-40B4-BE49-F238E27FC236}">
                <a16:creationId xmlns:a16="http://schemas.microsoft.com/office/drawing/2014/main" id="{4D49D3D3-3219-903B-9A65-812D5F827EFD}"/>
              </a:ext>
            </a:extLst>
          </p:cNvPr>
          <p:cNvSpPr>
            <a:spLocks noGrp="1"/>
          </p:cNvSpPr>
          <p:nvPr>
            <p:ph type="body" sz="half" idx="2"/>
          </p:nvPr>
        </p:nvSpPr>
        <p:spPr/>
        <p:txBody>
          <a:bodyPr vert="horz" lIns="91440" tIns="45720" rIns="91440" bIns="45720" rtlCol="0" anchor="t">
            <a:normAutofit/>
          </a:bodyPr>
          <a:lstStyle/>
          <a:p>
            <a:r>
              <a:rPr lang="en-US" sz="2400">
                <a:ea typeface="+mn-lt"/>
                <a:cs typeface="+mn-lt"/>
              </a:rPr>
              <a:t>A map of the United States of America</a:t>
            </a:r>
            <a:endParaRPr lang="en-US"/>
          </a:p>
          <a:p>
            <a:endParaRPr lang="en-US"/>
          </a:p>
          <a:p>
            <a:r>
              <a:rPr lang="en-US" sz="2400">
                <a:ea typeface="+mn-lt"/>
                <a:cs typeface="+mn-lt"/>
              </a:rPr>
              <a:t>Description automatically generated</a:t>
            </a:r>
            <a:endParaRPr lang="en-US"/>
          </a:p>
        </p:txBody>
      </p:sp>
      <p:pic>
        <p:nvPicPr>
          <p:cNvPr id="5" name="Picture Placeholder 4" descr="A U.S. map shows population distribution by state ">
            <a:extLst>
              <a:ext uri="{FF2B5EF4-FFF2-40B4-BE49-F238E27FC236}">
                <a16:creationId xmlns:a16="http://schemas.microsoft.com/office/drawing/2014/main" id="{88C5367D-3D54-877D-53D8-66CEF7916F00}"/>
              </a:ext>
            </a:extLst>
          </p:cNvPr>
          <p:cNvPicPr>
            <a:picLocks noChangeAspect="1"/>
          </p:cNvPicPr>
          <p:nvPr/>
        </p:nvPicPr>
        <p:blipFill>
          <a:blip r:embed="rId3"/>
          <a:srcRect l="32868" r="32868"/>
          <a:stretch/>
        </p:blipFill>
        <p:spPr>
          <a:xfrm>
            <a:off x="5709619" y="1914921"/>
            <a:ext cx="5500429" cy="3028157"/>
          </a:xfrm>
          <a:prstGeom prst="rect">
            <a:avLst/>
          </a:prstGeom>
        </p:spPr>
      </p:pic>
    </p:spTree>
    <p:extLst>
      <p:ext uri="{BB962C8B-B14F-4D97-AF65-F5344CB8AC3E}">
        <p14:creationId xmlns:p14="http://schemas.microsoft.com/office/powerpoint/2010/main" val="1465576524"/>
      </p:ext>
    </p:extLst>
  </p:cSld>
  <p:clrMapOvr>
    <a:masterClrMapping/>
  </p:clrMapOvr>
  <mc:AlternateContent xmlns:mc="http://schemas.openxmlformats.org/markup-compatibility/2006" xmlns:p14="http://schemas.microsoft.com/office/powerpoint/2010/main">
    <mc:Choice Requires="p14">
      <p:transition spd="slow" p14:dur="2000" advTm="11598"/>
    </mc:Choice>
    <mc:Fallback xmlns="">
      <p:transition spd="slow" advTm="1159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F0BA-B9AB-8EE3-DF02-93FC2755F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F019D-3E86-5438-CD22-C82E8C643CB2}"/>
              </a:ext>
            </a:extLst>
          </p:cNvPr>
          <p:cNvSpPr>
            <a:spLocks noGrp="1"/>
          </p:cNvSpPr>
          <p:nvPr>
            <p:ph type="title"/>
          </p:nvPr>
        </p:nvSpPr>
        <p:spPr>
          <a:xfrm>
            <a:off x="839788" y="989012"/>
            <a:ext cx="7124769" cy="682488"/>
          </a:xfrm>
        </p:spPr>
        <p:txBody>
          <a:bodyPr anchor="t"/>
          <a:lstStyle/>
          <a:p>
            <a:r>
              <a:rPr lang="en-US"/>
              <a:t>4. Microsoft’s Co-pilot </a:t>
            </a:r>
            <a:r>
              <a:rPr lang="en-US" err="1"/>
              <a:t>AltText</a:t>
            </a:r>
            <a:endParaRPr lang="en-US"/>
          </a:p>
        </p:txBody>
      </p:sp>
      <p:sp>
        <p:nvSpPr>
          <p:cNvPr id="4" name="Text Placeholder 3">
            <a:extLst>
              <a:ext uri="{FF2B5EF4-FFF2-40B4-BE49-F238E27FC236}">
                <a16:creationId xmlns:a16="http://schemas.microsoft.com/office/drawing/2014/main" id="{917AC5B3-876C-BFF1-65DA-1F677DD94249}"/>
              </a:ext>
            </a:extLst>
          </p:cNvPr>
          <p:cNvSpPr>
            <a:spLocks noGrp="1"/>
          </p:cNvSpPr>
          <p:nvPr>
            <p:ph type="body" sz="half" idx="2"/>
          </p:nvPr>
        </p:nvSpPr>
        <p:spPr/>
        <p:txBody>
          <a:bodyPr vert="horz" lIns="91440" tIns="45720" rIns="91440" bIns="45720" rtlCol="0" anchor="t">
            <a:normAutofit/>
          </a:bodyPr>
          <a:lstStyle/>
          <a:p>
            <a:r>
              <a:rPr lang="en-US" sz="2000">
                <a:ea typeface="+mn-lt"/>
                <a:cs typeface="+mn-lt"/>
              </a:rPr>
              <a:t>It seems that there are no images in the current presentation. Could you please upload the image or provide more details about it? This will help me create the appropriate alt text for you. 😊</a:t>
            </a:r>
            <a:endParaRPr lang="en-US" sz="2000"/>
          </a:p>
          <a:p>
            <a:endParaRPr lang="en-US"/>
          </a:p>
          <a:p>
            <a:endParaRPr lang="en-US"/>
          </a:p>
          <a:p>
            <a:endParaRPr lang="en-US"/>
          </a:p>
          <a:p>
            <a:endParaRPr lang="en-US"/>
          </a:p>
          <a:p>
            <a:endParaRPr lang="en-US" sz="2400"/>
          </a:p>
        </p:txBody>
      </p:sp>
      <p:pic>
        <p:nvPicPr>
          <p:cNvPr id="3" name="Picture 2" descr="A map of the united states with population information in Microsoft Co-pilot user interface">
            <a:extLst>
              <a:ext uri="{FF2B5EF4-FFF2-40B4-BE49-F238E27FC236}">
                <a16:creationId xmlns:a16="http://schemas.microsoft.com/office/drawing/2014/main" id="{8EAA23A6-B427-4547-DA20-CA36D7834732}"/>
              </a:ext>
            </a:extLst>
          </p:cNvPr>
          <p:cNvPicPr>
            <a:picLocks noChangeAspect="1"/>
          </p:cNvPicPr>
          <p:nvPr/>
        </p:nvPicPr>
        <p:blipFill>
          <a:blip r:embed="rId3"/>
          <a:stretch>
            <a:fillRect/>
          </a:stretch>
        </p:blipFill>
        <p:spPr>
          <a:xfrm>
            <a:off x="5313771" y="2057400"/>
            <a:ext cx="6366063" cy="3811588"/>
          </a:xfrm>
          <a:prstGeom prst="rect">
            <a:avLst/>
          </a:prstGeom>
        </p:spPr>
      </p:pic>
    </p:spTree>
    <p:extLst>
      <p:ext uri="{BB962C8B-B14F-4D97-AF65-F5344CB8AC3E}">
        <p14:creationId xmlns:p14="http://schemas.microsoft.com/office/powerpoint/2010/main" val="486079258"/>
      </p:ext>
    </p:extLst>
  </p:cSld>
  <p:clrMapOvr>
    <a:masterClrMapping/>
  </p:clrMapOvr>
  <mc:AlternateContent xmlns:mc="http://schemas.openxmlformats.org/markup-compatibility/2006" xmlns:p14="http://schemas.microsoft.com/office/powerpoint/2010/main">
    <mc:Choice Requires="p14">
      <p:transition spd="slow" p14:dur="2000" advTm="36672"/>
    </mc:Choice>
    <mc:Fallback xmlns="">
      <p:transition spd="slow" advTm="366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15B0-8A7F-2850-3B60-148F3A99179D}"/>
              </a:ext>
            </a:extLst>
          </p:cNvPr>
          <p:cNvSpPr>
            <a:spLocks noGrp="1"/>
          </p:cNvSpPr>
          <p:nvPr>
            <p:ph type="title"/>
          </p:nvPr>
        </p:nvSpPr>
        <p:spPr>
          <a:xfrm>
            <a:off x="839788" y="457199"/>
            <a:ext cx="9934832" cy="772297"/>
          </a:xfrm>
        </p:spPr>
        <p:txBody>
          <a:bodyPr/>
          <a:lstStyle/>
          <a:p>
            <a:r>
              <a:rPr lang="en-US"/>
              <a:t>Vote: Which Alt Text is Best and Why?</a:t>
            </a:r>
          </a:p>
        </p:txBody>
      </p:sp>
      <p:sp>
        <p:nvSpPr>
          <p:cNvPr id="4" name="Text Placeholder 3">
            <a:extLst>
              <a:ext uri="{FF2B5EF4-FFF2-40B4-BE49-F238E27FC236}">
                <a16:creationId xmlns:a16="http://schemas.microsoft.com/office/drawing/2014/main" id="{998DE28D-0C1E-769B-9F6F-AB2ED75ABF43}"/>
              </a:ext>
            </a:extLst>
          </p:cNvPr>
          <p:cNvSpPr>
            <a:spLocks noGrp="1"/>
          </p:cNvSpPr>
          <p:nvPr>
            <p:ph type="body" sz="half" idx="2"/>
          </p:nvPr>
        </p:nvSpPr>
        <p:spPr>
          <a:xfrm>
            <a:off x="839788" y="2057400"/>
            <a:ext cx="5256212" cy="3811588"/>
          </a:xfrm>
        </p:spPr>
        <p:txBody>
          <a:bodyPr vert="horz" lIns="91440" tIns="45720" rIns="91440" bIns="45720" rtlCol="0" anchor="t">
            <a:normAutofit/>
          </a:bodyPr>
          <a:lstStyle/>
          <a:p>
            <a:r>
              <a:rPr lang="en-US" sz="2800"/>
              <a:t>Outcome: Ensure all students understand the map’s purpose and message</a:t>
            </a:r>
          </a:p>
          <a:p>
            <a:endParaRPr lang="en-US" sz="2800"/>
          </a:p>
          <a:p>
            <a:pPr marL="514350" indent="-514350">
              <a:buFont typeface="+mj-lt"/>
              <a:buAutoNum type="arabicPeriod"/>
            </a:pPr>
            <a:r>
              <a:rPr lang="en-US" sz="2800"/>
              <a:t>Option 1: AltText.ai</a:t>
            </a:r>
          </a:p>
          <a:p>
            <a:pPr marL="514350" indent="-514350">
              <a:buFont typeface="+mj-lt"/>
              <a:buAutoNum type="arabicPeriod"/>
            </a:pPr>
            <a:r>
              <a:rPr lang="en-US" sz="2800"/>
              <a:t>Option 2: ChatGPT</a:t>
            </a:r>
          </a:p>
          <a:p>
            <a:pPr marL="514350" indent="-514350">
              <a:buFont typeface="+mj-lt"/>
              <a:buAutoNum type="arabicPeriod"/>
            </a:pPr>
            <a:r>
              <a:rPr lang="en-US" sz="2800"/>
              <a:t>Option 3: Microsoft</a:t>
            </a:r>
          </a:p>
        </p:txBody>
      </p:sp>
      <p:pic>
        <p:nvPicPr>
          <p:cNvPr id="5" name="Picture Placeholder 4" descr="Plot object">
            <a:extLst>
              <a:ext uri="{FF2B5EF4-FFF2-40B4-BE49-F238E27FC236}">
                <a16:creationId xmlns:a16="http://schemas.microsoft.com/office/drawing/2014/main" id="{302BA81E-160A-D029-D56E-CA1ACBAAE53A}"/>
              </a:ext>
            </a:extLst>
          </p:cNvPr>
          <p:cNvPicPr>
            <a:picLocks noChangeAspect="1"/>
          </p:cNvPicPr>
          <p:nvPr/>
        </p:nvPicPr>
        <p:blipFill>
          <a:blip r:embed="rId2"/>
          <a:srcRect l="32868" r="32868"/>
          <a:stretch/>
        </p:blipFill>
        <p:spPr>
          <a:xfrm>
            <a:off x="6096000" y="2294957"/>
            <a:ext cx="4792100" cy="2638200"/>
          </a:xfrm>
          <a:prstGeom prst="rect">
            <a:avLst/>
          </a:prstGeom>
        </p:spPr>
      </p:pic>
    </p:spTree>
    <p:extLst>
      <p:ext uri="{BB962C8B-B14F-4D97-AF65-F5344CB8AC3E}">
        <p14:creationId xmlns:p14="http://schemas.microsoft.com/office/powerpoint/2010/main" val="3393524443"/>
      </p:ext>
    </p:extLst>
  </p:cSld>
  <p:clrMapOvr>
    <a:masterClrMapping/>
  </p:clrMapOvr>
  <mc:AlternateContent xmlns:mc="http://schemas.openxmlformats.org/markup-compatibility/2006" xmlns:p14="http://schemas.microsoft.com/office/powerpoint/2010/main">
    <mc:Choice Requires="p14">
      <p:transition spd="slow" p14:dur="2000" advTm="162051"/>
    </mc:Choice>
    <mc:Fallback xmlns="">
      <p:transition spd="slow" advTm="1620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5314-079C-E36B-A568-95F39598C2A7}"/>
              </a:ext>
            </a:extLst>
          </p:cNvPr>
          <p:cNvSpPr>
            <a:spLocks noGrp="1"/>
          </p:cNvSpPr>
          <p:nvPr>
            <p:ph type="title"/>
          </p:nvPr>
        </p:nvSpPr>
        <p:spPr>
          <a:xfrm>
            <a:off x="421126" y="2139444"/>
            <a:ext cx="4572215" cy="1055146"/>
          </a:xfrm>
        </p:spPr>
        <p:txBody>
          <a:bodyPr vert="horz" lIns="91440" tIns="45720" rIns="91440" bIns="45720" rtlCol="0" anchor="t">
            <a:normAutofit/>
          </a:bodyPr>
          <a:lstStyle/>
          <a:p>
            <a:r>
              <a:rPr lang="en-US" sz="3200"/>
              <a:t>Jemma’s Reaction to the AI Frenzy</a:t>
            </a:r>
          </a:p>
        </p:txBody>
      </p:sp>
      <p:sp>
        <p:nvSpPr>
          <p:cNvPr id="6" name="TextBox 5">
            <a:extLst>
              <a:ext uri="{FF2B5EF4-FFF2-40B4-BE49-F238E27FC236}">
                <a16:creationId xmlns:a16="http://schemas.microsoft.com/office/drawing/2014/main" id="{7BC36D6F-AA37-D5B2-4E32-04E0D8C9C0F8}"/>
              </a:ext>
            </a:extLst>
          </p:cNvPr>
          <p:cNvSpPr txBox="1"/>
          <p:nvPr/>
        </p:nvSpPr>
        <p:spPr>
          <a:xfrm>
            <a:off x="416758" y="5467575"/>
            <a:ext cx="4894944" cy="461665"/>
          </a:xfrm>
          <a:prstGeom prst="rect">
            <a:avLst/>
          </a:prstGeom>
          <a:noFill/>
        </p:spPr>
        <p:txBody>
          <a:bodyPr wrap="square" rtlCol="0">
            <a:spAutoFit/>
          </a:bodyPr>
          <a:lstStyle/>
          <a:p>
            <a:r>
              <a:rPr lang="en-KR" sz="2400"/>
              <a:t>Edvard Munch, “The Scream”, 1893</a:t>
            </a:r>
          </a:p>
        </p:txBody>
      </p:sp>
      <p:pic>
        <p:nvPicPr>
          <p:cNvPr id="5" name="Picture 4" descr="A painting of a person screaming with orange, blue and dark background colors">
            <a:extLst>
              <a:ext uri="{FF2B5EF4-FFF2-40B4-BE49-F238E27FC236}">
                <a16:creationId xmlns:a16="http://schemas.microsoft.com/office/drawing/2014/main" id="{3DBB39EF-6DAD-2F81-BF69-5574C5D75DED}"/>
              </a:ext>
            </a:extLst>
          </p:cNvPr>
          <p:cNvPicPr>
            <a:picLocks noChangeAspect="1"/>
          </p:cNvPicPr>
          <p:nvPr/>
        </p:nvPicPr>
        <p:blipFill>
          <a:blip r:embed="rId3"/>
          <a:srcRect t="11836" b="198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8865864"/>
      </p:ext>
    </p:extLst>
  </p:cSld>
  <p:clrMapOvr>
    <a:masterClrMapping/>
  </p:clrMapOvr>
  <mc:AlternateContent xmlns:mc="http://schemas.openxmlformats.org/markup-compatibility/2006" xmlns:p14="http://schemas.microsoft.com/office/powerpoint/2010/main">
    <mc:Choice Requires="p14">
      <p:transition spd="slow" p14:dur="2000" advTm="74033"/>
    </mc:Choice>
    <mc:Fallback xmlns="">
      <p:transition spd="slow" advTm="7403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32F2-378B-617C-0AB0-0DCE9E1816AB}"/>
              </a:ext>
            </a:extLst>
          </p:cNvPr>
          <p:cNvSpPr>
            <a:spLocks noGrp="1"/>
          </p:cNvSpPr>
          <p:nvPr>
            <p:ph type="title"/>
          </p:nvPr>
        </p:nvSpPr>
        <p:spPr/>
        <p:txBody>
          <a:bodyPr/>
          <a:lstStyle/>
          <a:p>
            <a:r>
              <a:rPr lang="en-US"/>
              <a:t>Randy's Pick...with Caveats</a:t>
            </a:r>
          </a:p>
        </p:txBody>
      </p:sp>
      <p:sp>
        <p:nvSpPr>
          <p:cNvPr id="3" name="Picture Placeholder 2">
            <a:extLst>
              <a:ext uri="{FF2B5EF4-FFF2-40B4-BE49-F238E27FC236}">
                <a16:creationId xmlns:a16="http://schemas.microsoft.com/office/drawing/2014/main" id="{A95FD8D5-1623-ACC2-333C-FFF0EEAA1418}"/>
              </a:ext>
            </a:extLst>
          </p:cNvPr>
          <p:cNvSpPr>
            <a:spLocks noGrp="1"/>
          </p:cNvSpPr>
          <p:nvPr>
            <p:ph idx="1"/>
          </p:nvPr>
        </p:nvSpPr>
        <p:spPr/>
        <p:txBody>
          <a:bodyPr vert="horz" lIns="91440" tIns="45720" rIns="91440" bIns="45720" rtlCol="0" anchor="t">
            <a:normAutofit/>
          </a:bodyPr>
          <a:lstStyle/>
          <a:p>
            <a:r>
              <a:rPr lang="en-US"/>
              <a:t>ChatGPT ensures student understanding by:</a:t>
            </a:r>
          </a:p>
          <a:p>
            <a:pPr lvl="1"/>
            <a:r>
              <a:rPr lang="en-US"/>
              <a:t>Explaining map’s purpose (population distribution)</a:t>
            </a:r>
          </a:p>
          <a:p>
            <a:pPr lvl="1"/>
            <a:r>
              <a:rPr lang="en-US"/>
              <a:t>Conveying key message (color = population size)</a:t>
            </a:r>
          </a:p>
          <a:p>
            <a:r>
              <a:rPr lang="en-US"/>
              <a:t>Chat GPT fails to:</a:t>
            </a:r>
          </a:p>
          <a:p>
            <a:pPr lvl="1"/>
            <a:r>
              <a:rPr lang="en-US"/>
              <a:t>Keep text concise</a:t>
            </a:r>
          </a:p>
          <a:p>
            <a:pPr lvl="1"/>
            <a:r>
              <a:rPr lang="en-US"/>
              <a:t>Explain difference between alt text and image description</a:t>
            </a:r>
          </a:p>
        </p:txBody>
      </p:sp>
    </p:spTree>
    <p:extLst>
      <p:ext uri="{BB962C8B-B14F-4D97-AF65-F5344CB8AC3E}">
        <p14:creationId xmlns:p14="http://schemas.microsoft.com/office/powerpoint/2010/main" val="3232103658"/>
      </p:ext>
    </p:extLst>
  </p:cSld>
  <p:clrMapOvr>
    <a:masterClrMapping/>
  </p:clrMapOvr>
  <mc:AlternateContent xmlns:mc="http://schemas.openxmlformats.org/markup-compatibility/2006" xmlns:p14="http://schemas.microsoft.com/office/powerpoint/2010/main">
    <mc:Choice Requires="p14">
      <p:transition spd="slow" p14:dur="2000" advTm="157018"/>
    </mc:Choice>
    <mc:Fallback xmlns="">
      <p:transition spd="slow" advTm="1570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6D31-B855-09A8-E2B7-E12C4DAD6BBE}"/>
              </a:ext>
            </a:extLst>
          </p:cNvPr>
          <p:cNvSpPr>
            <a:spLocks noGrp="1"/>
          </p:cNvSpPr>
          <p:nvPr>
            <p:ph type="title"/>
          </p:nvPr>
        </p:nvSpPr>
        <p:spPr/>
        <p:txBody>
          <a:bodyPr/>
          <a:lstStyle/>
          <a:p>
            <a:r>
              <a:rPr lang="en-US"/>
              <a:t>Determining AI's Role</a:t>
            </a:r>
          </a:p>
        </p:txBody>
      </p:sp>
      <p:sp>
        <p:nvSpPr>
          <p:cNvPr id="3" name="Content Placeholder 2">
            <a:extLst>
              <a:ext uri="{FF2B5EF4-FFF2-40B4-BE49-F238E27FC236}">
                <a16:creationId xmlns:a16="http://schemas.microsoft.com/office/drawing/2014/main" id="{D16ECA13-0618-CE2C-E2B3-99FBFCFAC7BF}"/>
              </a:ext>
            </a:extLst>
          </p:cNvPr>
          <p:cNvSpPr>
            <a:spLocks noGrp="1"/>
          </p:cNvSpPr>
          <p:nvPr>
            <p:ph idx="1"/>
          </p:nvPr>
        </p:nvSpPr>
        <p:spPr/>
        <p:txBody>
          <a:bodyPr vert="horz" lIns="91440" tIns="45720" rIns="91440" bIns="45720" rtlCol="0" anchor="t">
            <a:normAutofit/>
          </a:bodyPr>
          <a:lstStyle/>
          <a:p>
            <a:r>
              <a:rPr lang="en-US"/>
              <a:t>Strengths: Automation, consistency, and speed</a:t>
            </a:r>
          </a:p>
          <a:p>
            <a:r>
              <a:rPr lang="en-US"/>
              <a:t>Weaknesses: Lack of context awareness and potential for inaccuracies</a:t>
            </a:r>
          </a:p>
          <a:p>
            <a:r>
              <a:rPr lang="en-US"/>
              <a:t>Human oversight remains essential for quality control and alignment with learning objectives</a:t>
            </a:r>
          </a:p>
          <a:p>
            <a:r>
              <a:rPr lang="en-US"/>
              <a:t>Adapt image description based on specific educational goals</a:t>
            </a:r>
          </a:p>
          <a:p>
            <a:endParaRPr lang="en-US"/>
          </a:p>
        </p:txBody>
      </p:sp>
    </p:spTree>
    <p:extLst>
      <p:ext uri="{BB962C8B-B14F-4D97-AF65-F5344CB8AC3E}">
        <p14:creationId xmlns:p14="http://schemas.microsoft.com/office/powerpoint/2010/main" val="159733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6D31-B855-09A8-E2B7-E12C4DAD6BBE}"/>
              </a:ext>
            </a:extLst>
          </p:cNvPr>
          <p:cNvSpPr>
            <a:spLocks noGrp="1"/>
          </p:cNvSpPr>
          <p:nvPr>
            <p:ph type="title"/>
          </p:nvPr>
        </p:nvSpPr>
        <p:spPr/>
        <p:txBody>
          <a:bodyPr/>
          <a:lstStyle/>
          <a:p>
            <a:r>
              <a:rPr lang="en-US"/>
              <a:t>Tie to Outcome Thinking Framework</a:t>
            </a:r>
          </a:p>
        </p:txBody>
      </p:sp>
      <p:sp>
        <p:nvSpPr>
          <p:cNvPr id="3" name="Content Placeholder 2">
            <a:extLst>
              <a:ext uri="{FF2B5EF4-FFF2-40B4-BE49-F238E27FC236}">
                <a16:creationId xmlns:a16="http://schemas.microsoft.com/office/drawing/2014/main" id="{D16ECA13-0618-CE2C-E2B3-99FBFCFAC7BF}"/>
              </a:ext>
            </a:extLst>
          </p:cNvPr>
          <p:cNvSpPr>
            <a:spLocks noGrp="1"/>
          </p:cNvSpPr>
          <p:nvPr>
            <p:ph idx="1"/>
          </p:nvPr>
        </p:nvSpPr>
        <p:spPr/>
        <p:txBody>
          <a:bodyPr vert="horz" lIns="91440" tIns="45720" rIns="91440" bIns="45720" rtlCol="0" anchor="t">
            <a:normAutofit/>
          </a:bodyPr>
          <a:lstStyle/>
          <a:p>
            <a:r>
              <a:rPr lang="en-US"/>
              <a:t>Outcome sets stage for critical approach</a:t>
            </a:r>
          </a:p>
          <a:p>
            <a:r>
              <a:rPr lang="en-US"/>
              <a:t>Evaluation assesses process and output</a:t>
            </a:r>
          </a:p>
          <a:p>
            <a:r>
              <a:rPr lang="en-US"/>
              <a:t>Testing offers insight toward ideal AI tool</a:t>
            </a:r>
          </a:p>
          <a:p>
            <a:r>
              <a:rPr lang="en-US"/>
              <a:t>Sets foundation for adoption and integration</a:t>
            </a:r>
          </a:p>
          <a:p>
            <a:endParaRPr lang="en-US"/>
          </a:p>
          <a:p>
            <a:endParaRPr lang="en-US"/>
          </a:p>
          <a:p>
            <a:endParaRPr lang="en-US"/>
          </a:p>
        </p:txBody>
      </p:sp>
    </p:spTree>
    <p:extLst>
      <p:ext uri="{BB962C8B-B14F-4D97-AF65-F5344CB8AC3E}">
        <p14:creationId xmlns:p14="http://schemas.microsoft.com/office/powerpoint/2010/main" val="1606624181"/>
      </p:ext>
    </p:extLst>
  </p:cSld>
  <p:clrMapOvr>
    <a:masterClrMapping/>
  </p:clrMapOvr>
  <mc:AlternateContent xmlns:mc="http://schemas.openxmlformats.org/markup-compatibility/2006" xmlns:p14="http://schemas.microsoft.com/office/powerpoint/2010/main">
    <mc:Choice Requires="p14">
      <p:transition spd="slow" p14:dur="2000" advTm="285471"/>
    </mc:Choice>
    <mc:Fallback xmlns="">
      <p:transition spd="slow" advTm="28547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119400-B225-56AF-DA84-09BC2F1D9A45}"/>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Recap and Discussion</a:t>
            </a:r>
          </a:p>
        </p:txBody>
      </p:sp>
      <p:sp>
        <p:nvSpPr>
          <p:cNvPr id="3" name="Text Placeholder 2">
            <a:extLst>
              <a:ext uri="{FF2B5EF4-FFF2-40B4-BE49-F238E27FC236}">
                <a16:creationId xmlns:a16="http://schemas.microsoft.com/office/drawing/2014/main" id="{528ACADE-D950-50B3-D1E9-F6FC0F57BBCB}"/>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Let's apply, share, and learn!</a:t>
            </a:r>
          </a:p>
        </p:txBody>
      </p:sp>
    </p:spTree>
    <p:extLst>
      <p:ext uri="{BB962C8B-B14F-4D97-AF65-F5344CB8AC3E}">
        <p14:creationId xmlns:p14="http://schemas.microsoft.com/office/powerpoint/2010/main" val="1165139990"/>
      </p:ext>
    </p:extLst>
  </p:cSld>
  <p:clrMapOvr>
    <a:masterClrMapping/>
  </p:clrMapOvr>
  <mc:AlternateContent xmlns:mc="http://schemas.openxmlformats.org/markup-compatibility/2006" xmlns:p14="http://schemas.microsoft.com/office/powerpoint/2010/main">
    <mc:Choice Requires="p14">
      <p:transition spd="slow" p14:dur="2000" advTm="2866"/>
    </mc:Choice>
    <mc:Fallback xmlns="">
      <p:transition spd="slow" advTm="286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D626-B030-853A-E941-9005DFB74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D3234-A723-83C9-0E7E-209C869F5A4D}"/>
              </a:ext>
            </a:extLst>
          </p:cNvPr>
          <p:cNvSpPr>
            <a:spLocks noGrp="1"/>
          </p:cNvSpPr>
          <p:nvPr>
            <p:ph type="title"/>
          </p:nvPr>
        </p:nvSpPr>
        <p:spPr>
          <a:xfrm>
            <a:off x="274828" y="99758"/>
            <a:ext cx="10515600" cy="1093037"/>
          </a:xfrm>
        </p:spPr>
        <p:txBody>
          <a:bodyPr/>
          <a:lstStyle/>
          <a:p>
            <a:r>
              <a:rPr lang="en-KR"/>
              <a:t>Recap: Outcome Thinking Framework</a:t>
            </a:r>
          </a:p>
        </p:txBody>
      </p:sp>
      <p:sp>
        <p:nvSpPr>
          <p:cNvPr id="54" name="Rounded Rectangle 53">
            <a:extLst>
              <a:ext uri="{FF2B5EF4-FFF2-40B4-BE49-F238E27FC236}">
                <a16:creationId xmlns:a16="http://schemas.microsoft.com/office/drawing/2014/main" id="{437FB779-2A61-10AF-87D2-E2829564B79B}"/>
              </a:ext>
            </a:extLst>
          </p:cNvPr>
          <p:cNvSpPr/>
          <p:nvPr/>
        </p:nvSpPr>
        <p:spPr>
          <a:xfrm>
            <a:off x="251522" y="4895166"/>
            <a:ext cx="11566972" cy="1621340"/>
          </a:xfrm>
          <a:prstGeom prst="roundRect">
            <a:avLst/>
          </a:prstGeom>
          <a:solidFill>
            <a:schemeClr val="bg2">
              <a:alpha val="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KR">
                <a:solidFill>
                  <a:schemeClr val="tx1"/>
                </a:solidFill>
                <a:highlight>
                  <a:srgbClr val="FFFF00"/>
                </a:highlight>
              </a:rPr>
              <a:t>1. Conceptual Foundation</a:t>
            </a:r>
          </a:p>
        </p:txBody>
      </p:sp>
      <p:sp>
        <p:nvSpPr>
          <p:cNvPr id="26" name="TextBox 25">
            <a:extLst>
              <a:ext uri="{FF2B5EF4-FFF2-40B4-BE49-F238E27FC236}">
                <a16:creationId xmlns:a16="http://schemas.microsoft.com/office/drawing/2014/main" id="{80E42757-E6CD-9028-FE61-27495779E5E5}"/>
              </a:ext>
            </a:extLst>
          </p:cNvPr>
          <p:cNvSpPr txBox="1"/>
          <p:nvPr/>
        </p:nvSpPr>
        <p:spPr>
          <a:xfrm>
            <a:off x="699186" y="6040374"/>
            <a:ext cx="3537534" cy="369332"/>
          </a:xfrm>
          <a:prstGeom prst="rect">
            <a:avLst/>
          </a:prstGeom>
          <a:noFill/>
        </p:spPr>
        <p:txBody>
          <a:bodyPr wrap="square" lIns="91440" tIns="45720" rIns="91440" bIns="45720" anchor="t">
            <a:spAutoFit/>
          </a:bodyPr>
          <a:lstStyle/>
          <a:p>
            <a:r>
              <a:rPr lang="en-KR" b="1"/>
              <a:t>Digital Accessibility Experien</a:t>
            </a:r>
            <a:r>
              <a:rPr lang="en-US" b="1"/>
              <a:t>c</a:t>
            </a:r>
            <a:r>
              <a:rPr lang="en-KR" b="1"/>
              <a:t>e</a:t>
            </a:r>
          </a:p>
        </p:txBody>
      </p:sp>
      <p:sp>
        <p:nvSpPr>
          <p:cNvPr id="24" name="TextBox 23">
            <a:extLst>
              <a:ext uri="{FF2B5EF4-FFF2-40B4-BE49-F238E27FC236}">
                <a16:creationId xmlns:a16="http://schemas.microsoft.com/office/drawing/2014/main" id="{405CC787-62A2-608B-C85B-81AFD22E54E7}"/>
              </a:ext>
            </a:extLst>
          </p:cNvPr>
          <p:cNvSpPr txBox="1"/>
          <p:nvPr/>
        </p:nvSpPr>
        <p:spPr>
          <a:xfrm>
            <a:off x="5198016" y="6040374"/>
            <a:ext cx="3103861" cy="396011"/>
          </a:xfrm>
          <a:prstGeom prst="rect">
            <a:avLst/>
          </a:prstGeom>
          <a:noFill/>
        </p:spPr>
        <p:txBody>
          <a:bodyPr wrap="square">
            <a:spAutoFit/>
          </a:bodyPr>
          <a:lstStyle/>
          <a:p>
            <a:pPr lvl="0"/>
            <a:r>
              <a:rPr lang="en-KR" b="1">
                <a:solidFill>
                  <a:schemeClr val="tx1"/>
                </a:solidFill>
              </a:rPr>
              <a:t>Outcome-based Evaluation</a:t>
            </a:r>
          </a:p>
        </p:txBody>
      </p:sp>
      <p:sp>
        <p:nvSpPr>
          <p:cNvPr id="25" name="TextBox 24">
            <a:extLst>
              <a:ext uri="{FF2B5EF4-FFF2-40B4-BE49-F238E27FC236}">
                <a16:creationId xmlns:a16="http://schemas.microsoft.com/office/drawing/2014/main" id="{2C3ADF90-CE24-D672-2EAE-ACB6A04379E8}"/>
              </a:ext>
            </a:extLst>
          </p:cNvPr>
          <p:cNvSpPr txBox="1"/>
          <p:nvPr/>
        </p:nvSpPr>
        <p:spPr>
          <a:xfrm>
            <a:off x="9050468" y="6019718"/>
            <a:ext cx="2092911" cy="396011"/>
          </a:xfrm>
          <a:prstGeom prst="rect">
            <a:avLst/>
          </a:prstGeom>
          <a:noFill/>
        </p:spPr>
        <p:txBody>
          <a:bodyPr wrap="square">
            <a:spAutoFit/>
          </a:bodyPr>
          <a:lstStyle/>
          <a:p>
            <a:pPr lvl="0"/>
            <a:r>
              <a:rPr lang="en-KR" b="1">
                <a:solidFill>
                  <a:schemeClr val="tx1"/>
                </a:solidFill>
              </a:rPr>
              <a:t>Disability Studies</a:t>
            </a:r>
          </a:p>
        </p:txBody>
      </p:sp>
      <p:pic>
        <p:nvPicPr>
          <p:cNvPr id="27" name="Graphic 26">
            <a:extLst>
              <a:ext uri="{FF2B5EF4-FFF2-40B4-BE49-F238E27FC236}">
                <a16:creationId xmlns:a16="http://schemas.microsoft.com/office/drawing/2014/main" id="{394BA5B5-2DC0-63D4-9367-5187DAA809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1474" y="5385588"/>
            <a:ext cx="527456" cy="565558"/>
          </a:xfrm>
          <a:prstGeom prst="rect">
            <a:avLst/>
          </a:prstGeom>
        </p:spPr>
      </p:pic>
      <p:pic>
        <p:nvPicPr>
          <p:cNvPr id="28" name="Graphic 27">
            <a:extLst>
              <a:ext uri="{FF2B5EF4-FFF2-40B4-BE49-F238E27FC236}">
                <a16:creationId xmlns:a16="http://schemas.microsoft.com/office/drawing/2014/main" id="{941CE94F-BE2F-28D9-F040-B5BFA20C4C5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8323" y="5385588"/>
            <a:ext cx="527456" cy="565558"/>
          </a:xfrm>
          <a:prstGeom prst="rect">
            <a:avLst/>
          </a:prstGeom>
        </p:spPr>
      </p:pic>
      <p:pic>
        <p:nvPicPr>
          <p:cNvPr id="29" name="Graphic 28">
            <a:extLst>
              <a:ext uri="{FF2B5EF4-FFF2-40B4-BE49-F238E27FC236}">
                <a16:creationId xmlns:a16="http://schemas.microsoft.com/office/drawing/2014/main" id="{415B4335-6BC7-A8DC-C50B-3C1436D9DD4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543" y="5378542"/>
            <a:ext cx="527457" cy="565559"/>
          </a:xfrm>
          <a:prstGeom prst="rect">
            <a:avLst/>
          </a:prstGeom>
        </p:spPr>
      </p:pic>
      <p:sp>
        <p:nvSpPr>
          <p:cNvPr id="52" name="Rounded Rectangle 51">
            <a:extLst>
              <a:ext uri="{FF2B5EF4-FFF2-40B4-BE49-F238E27FC236}">
                <a16:creationId xmlns:a16="http://schemas.microsoft.com/office/drawing/2014/main" id="{966DE40F-254A-221A-1559-4F5C3A5C15AB}"/>
              </a:ext>
            </a:extLst>
          </p:cNvPr>
          <p:cNvSpPr/>
          <p:nvPr/>
        </p:nvSpPr>
        <p:spPr>
          <a:xfrm>
            <a:off x="251522" y="3116700"/>
            <a:ext cx="11566972" cy="1621340"/>
          </a:xfrm>
          <a:prstGeom prst="roundRect">
            <a:avLst/>
          </a:prstGeom>
          <a:solidFill>
            <a:schemeClr val="bg2">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KR">
                <a:solidFill>
                  <a:schemeClr val="tx1"/>
                </a:solidFill>
                <a:highlight>
                  <a:srgbClr val="FFFF00"/>
                </a:highlight>
              </a:rPr>
              <a:t>2. Core Principles </a:t>
            </a:r>
          </a:p>
        </p:txBody>
      </p:sp>
      <p:sp>
        <p:nvSpPr>
          <p:cNvPr id="19" name="TextBox 18">
            <a:extLst>
              <a:ext uri="{FF2B5EF4-FFF2-40B4-BE49-F238E27FC236}">
                <a16:creationId xmlns:a16="http://schemas.microsoft.com/office/drawing/2014/main" id="{DDFD7286-FE2E-CC97-813C-6704F9DAE7F9}"/>
              </a:ext>
            </a:extLst>
          </p:cNvPr>
          <p:cNvSpPr txBox="1"/>
          <p:nvPr/>
        </p:nvSpPr>
        <p:spPr>
          <a:xfrm>
            <a:off x="1351843" y="4330506"/>
            <a:ext cx="2311875" cy="3651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KR" b="1" kern="1200"/>
              <a:t>User-Centered</a:t>
            </a:r>
            <a:endParaRPr lang="en-US" kern="1200"/>
          </a:p>
        </p:txBody>
      </p:sp>
      <p:sp>
        <p:nvSpPr>
          <p:cNvPr id="17" name="TextBox 16">
            <a:extLst>
              <a:ext uri="{FF2B5EF4-FFF2-40B4-BE49-F238E27FC236}">
                <a16:creationId xmlns:a16="http://schemas.microsoft.com/office/drawing/2014/main" id="{7CF22C65-84A9-212A-8DBA-A62F9D3FCED3}"/>
              </a:ext>
            </a:extLst>
          </p:cNvPr>
          <p:cNvSpPr txBox="1"/>
          <p:nvPr/>
        </p:nvSpPr>
        <p:spPr>
          <a:xfrm>
            <a:off x="4083837" y="4344096"/>
            <a:ext cx="2311875" cy="3869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b="1" kern="1200"/>
              <a:t>Evidence-Based</a:t>
            </a:r>
          </a:p>
        </p:txBody>
      </p:sp>
      <p:sp>
        <p:nvSpPr>
          <p:cNvPr id="15" name="TextBox 14">
            <a:extLst>
              <a:ext uri="{FF2B5EF4-FFF2-40B4-BE49-F238E27FC236}">
                <a16:creationId xmlns:a16="http://schemas.microsoft.com/office/drawing/2014/main" id="{52113B28-CC25-9065-D052-6C338B362317}"/>
              </a:ext>
            </a:extLst>
          </p:cNvPr>
          <p:cNvSpPr txBox="1"/>
          <p:nvPr/>
        </p:nvSpPr>
        <p:spPr>
          <a:xfrm>
            <a:off x="6575541" y="4330506"/>
            <a:ext cx="2550171" cy="3869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KR" b="1" kern="1200"/>
              <a:t>Iterative&amp; Collaborative</a:t>
            </a:r>
            <a:endParaRPr lang="en-US" kern="1200"/>
          </a:p>
        </p:txBody>
      </p:sp>
      <p:sp>
        <p:nvSpPr>
          <p:cNvPr id="13" name="TextBox 12">
            <a:extLst>
              <a:ext uri="{FF2B5EF4-FFF2-40B4-BE49-F238E27FC236}">
                <a16:creationId xmlns:a16="http://schemas.microsoft.com/office/drawing/2014/main" id="{11BB04FB-0436-8D0A-0E88-A4144A6E061B}"/>
              </a:ext>
            </a:extLst>
          </p:cNvPr>
          <p:cNvSpPr txBox="1"/>
          <p:nvPr/>
        </p:nvSpPr>
        <p:spPr>
          <a:xfrm>
            <a:off x="9628603" y="4344095"/>
            <a:ext cx="2311875" cy="3733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b="1" kern="1200"/>
              <a:t>Systemic Impact</a:t>
            </a:r>
          </a:p>
        </p:txBody>
      </p:sp>
      <p:sp>
        <p:nvSpPr>
          <p:cNvPr id="4" name="Rectangle 3">
            <a:extLst>
              <a:ext uri="{FF2B5EF4-FFF2-40B4-BE49-F238E27FC236}">
                <a16:creationId xmlns:a16="http://schemas.microsoft.com/office/drawing/2014/main" id="{B636D228-F6F1-CD5F-E7E9-44FC68C39F77}"/>
              </a:ext>
              <a:ext uri="{C183D7F6-B498-43B3-948B-1728B52AA6E4}">
                <adec:decorative xmlns:adec="http://schemas.microsoft.com/office/drawing/2017/decorative" val="1"/>
              </a:ext>
            </a:extLst>
          </p:cNvPr>
          <p:cNvSpPr/>
          <p:nvPr/>
        </p:nvSpPr>
        <p:spPr>
          <a:xfrm>
            <a:off x="1859449" y="3720714"/>
            <a:ext cx="497821" cy="4978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KR" sz="1600"/>
          </a:p>
        </p:txBody>
      </p:sp>
      <p:sp>
        <p:nvSpPr>
          <p:cNvPr id="6" name="Rectangle 5">
            <a:extLst>
              <a:ext uri="{FF2B5EF4-FFF2-40B4-BE49-F238E27FC236}">
                <a16:creationId xmlns:a16="http://schemas.microsoft.com/office/drawing/2014/main" id="{B8FA7D00-4A68-CE04-F2FF-E54F4621C89D}"/>
              </a:ext>
              <a:ext uri="{C183D7F6-B498-43B3-948B-1728B52AA6E4}">
                <adec:decorative xmlns:adec="http://schemas.microsoft.com/office/drawing/2017/decorative" val="1"/>
              </a:ext>
            </a:extLst>
          </p:cNvPr>
          <p:cNvSpPr/>
          <p:nvPr/>
        </p:nvSpPr>
        <p:spPr>
          <a:xfrm>
            <a:off x="4521121" y="3750365"/>
            <a:ext cx="487227" cy="48722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KR" sz="1600"/>
          </a:p>
        </p:txBody>
      </p:sp>
      <p:sp>
        <p:nvSpPr>
          <p:cNvPr id="8" name="Rectangle 7">
            <a:extLst>
              <a:ext uri="{FF2B5EF4-FFF2-40B4-BE49-F238E27FC236}">
                <a16:creationId xmlns:a16="http://schemas.microsoft.com/office/drawing/2014/main" id="{EC3999E8-1EB6-7EB4-C376-C88E3767AC66}"/>
              </a:ext>
              <a:ext uri="{C183D7F6-B498-43B3-948B-1728B52AA6E4}">
                <adec:decorative xmlns:adec="http://schemas.microsoft.com/office/drawing/2017/decorative" val="1"/>
              </a:ext>
            </a:extLst>
          </p:cNvPr>
          <p:cNvSpPr/>
          <p:nvPr/>
        </p:nvSpPr>
        <p:spPr>
          <a:xfrm>
            <a:off x="7309022" y="3741870"/>
            <a:ext cx="487227" cy="487227"/>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KR" sz="1600"/>
          </a:p>
        </p:txBody>
      </p:sp>
      <p:sp>
        <p:nvSpPr>
          <p:cNvPr id="10" name="Rectangle 9">
            <a:extLst>
              <a:ext uri="{FF2B5EF4-FFF2-40B4-BE49-F238E27FC236}">
                <a16:creationId xmlns:a16="http://schemas.microsoft.com/office/drawing/2014/main" id="{B21C5C75-2CC7-9A18-5F6C-5C32DF4692FF}"/>
              </a:ext>
              <a:ext uri="{C183D7F6-B498-43B3-948B-1728B52AA6E4}">
                <adec:decorative xmlns:adec="http://schemas.microsoft.com/office/drawing/2017/decorative" val="1"/>
              </a:ext>
            </a:extLst>
          </p:cNvPr>
          <p:cNvSpPr/>
          <p:nvPr/>
        </p:nvSpPr>
        <p:spPr>
          <a:xfrm>
            <a:off x="10096924" y="3720714"/>
            <a:ext cx="530705" cy="530705"/>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KR" sz="1600"/>
          </a:p>
        </p:txBody>
      </p:sp>
      <p:sp>
        <p:nvSpPr>
          <p:cNvPr id="53" name="Rounded Rectangle 52">
            <a:extLst>
              <a:ext uri="{FF2B5EF4-FFF2-40B4-BE49-F238E27FC236}">
                <a16:creationId xmlns:a16="http://schemas.microsoft.com/office/drawing/2014/main" id="{83D92ACC-0B50-560C-159F-9CF4C74F6443}"/>
              </a:ext>
            </a:extLst>
          </p:cNvPr>
          <p:cNvSpPr/>
          <p:nvPr/>
        </p:nvSpPr>
        <p:spPr>
          <a:xfrm>
            <a:off x="251522" y="1235220"/>
            <a:ext cx="11566972" cy="1762923"/>
          </a:xfrm>
          <a:prstGeom prst="roundRect">
            <a:avLst/>
          </a:prstGeom>
          <a:solidFill>
            <a:schemeClr val="bg2">
              <a:alpha val="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KR">
                <a:solidFill>
                  <a:schemeClr val="tx1"/>
                </a:solidFill>
                <a:highlight>
                  <a:srgbClr val="FFFF00"/>
                </a:highlight>
              </a:rPr>
              <a:t>3. Process and Steps</a:t>
            </a:r>
          </a:p>
        </p:txBody>
      </p:sp>
      <p:sp>
        <p:nvSpPr>
          <p:cNvPr id="45" name="TextBox 44">
            <a:extLst>
              <a:ext uri="{FF2B5EF4-FFF2-40B4-BE49-F238E27FC236}">
                <a16:creationId xmlns:a16="http://schemas.microsoft.com/office/drawing/2014/main" id="{23F1C97C-F06E-47C0-B73C-0877D00D1E21}"/>
              </a:ext>
            </a:extLst>
          </p:cNvPr>
          <p:cNvSpPr txBox="1"/>
          <p:nvPr/>
        </p:nvSpPr>
        <p:spPr>
          <a:xfrm>
            <a:off x="699186" y="2235313"/>
            <a:ext cx="2191121" cy="5629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KR" sz="1600" b="1" kern="1200"/>
              <a:t>Define Inclusive Strategic Outcomes</a:t>
            </a:r>
            <a:endParaRPr lang="en-US" sz="1600" kern="1200"/>
          </a:p>
        </p:txBody>
      </p:sp>
      <p:sp>
        <p:nvSpPr>
          <p:cNvPr id="43" name="TextBox 42">
            <a:extLst>
              <a:ext uri="{FF2B5EF4-FFF2-40B4-BE49-F238E27FC236}">
                <a16:creationId xmlns:a16="http://schemas.microsoft.com/office/drawing/2014/main" id="{74A7D64D-DCEC-38D2-2EAC-DE779CB45715}"/>
              </a:ext>
            </a:extLst>
          </p:cNvPr>
          <p:cNvSpPr txBox="1"/>
          <p:nvPr/>
        </p:nvSpPr>
        <p:spPr>
          <a:xfrm>
            <a:off x="3546242" y="2295533"/>
            <a:ext cx="2191121" cy="5629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spcBef>
                <a:spcPct val="0"/>
              </a:spcBef>
              <a:spcAft>
                <a:spcPct val="35000"/>
              </a:spcAft>
            </a:pPr>
            <a:r>
              <a:rPr lang="en-US" sz="1600" b="1" kern="1200"/>
              <a:t>Evaluate </a:t>
            </a:r>
            <a:r>
              <a:rPr lang="en-US" sz="1600" b="1"/>
              <a:t>AI-Powered</a:t>
            </a:r>
            <a:r>
              <a:rPr lang="en-US" sz="1600" b="1" kern="1200"/>
              <a:t> </a:t>
            </a:r>
            <a:r>
              <a:rPr lang="en-US" sz="1600" b="1"/>
              <a:t>Accessibility Tools</a:t>
            </a:r>
            <a:endParaRPr lang="en-US" sz="1600" b="1" kern="1200"/>
          </a:p>
        </p:txBody>
      </p:sp>
      <p:sp>
        <p:nvSpPr>
          <p:cNvPr id="41" name="TextBox 40">
            <a:extLst>
              <a:ext uri="{FF2B5EF4-FFF2-40B4-BE49-F238E27FC236}">
                <a16:creationId xmlns:a16="http://schemas.microsoft.com/office/drawing/2014/main" id="{D54DC636-AE8A-7993-1838-865D6A56CD88}"/>
              </a:ext>
            </a:extLst>
          </p:cNvPr>
          <p:cNvSpPr txBox="1"/>
          <p:nvPr/>
        </p:nvSpPr>
        <p:spPr>
          <a:xfrm>
            <a:off x="6530123" y="2295533"/>
            <a:ext cx="2280045" cy="559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KR" sz="1600" b="1" kern="1200"/>
              <a:t>Implement, Collaborate, Optimize</a:t>
            </a:r>
            <a:endParaRPr lang="en-US" sz="1600" kern="1200"/>
          </a:p>
        </p:txBody>
      </p:sp>
      <p:sp>
        <p:nvSpPr>
          <p:cNvPr id="39" name="TextBox 38">
            <a:extLst>
              <a:ext uri="{FF2B5EF4-FFF2-40B4-BE49-F238E27FC236}">
                <a16:creationId xmlns:a16="http://schemas.microsoft.com/office/drawing/2014/main" id="{48909A71-6204-A46F-20A1-E1E36E47F5A8}"/>
              </a:ext>
            </a:extLst>
          </p:cNvPr>
          <p:cNvSpPr txBox="1"/>
          <p:nvPr/>
        </p:nvSpPr>
        <p:spPr>
          <a:xfrm>
            <a:off x="9168737" y="2239946"/>
            <a:ext cx="2061410" cy="558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600" b="1" kern="1200"/>
              <a:t>Drive Equitable Institutional </a:t>
            </a:r>
            <a:r>
              <a:rPr lang="en-US" sz="1600" b="1"/>
              <a:t>Change</a:t>
            </a:r>
            <a:endParaRPr lang="en-US" sz="1600" b="1" kern="1200"/>
          </a:p>
        </p:txBody>
      </p:sp>
      <p:sp>
        <p:nvSpPr>
          <p:cNvPr id="30" name="Rectangle 29">
            <a:extLst>
              <a:ext uri="{FF2B5EF4-FFF2-40B4-BE49-F238E27FC236}">
                <a16:creationId xmlns:a16="http://schemas.microsoft.com/office/drawing/2014/main" id="{E24210B5-8027-E454-D8D3-684E0D9BE628}"/>
              </a:ext>
              <a:ext uri="{C183D7F6-B498-43B3-948B-1728B52AA6E4}">
                <adec:decorative xmlns:adec="http://schemas.microsoft.com/office/drawing/2017/decorative" val="1"/>
              </a:ext>
            </a:extLst>
          </p:cNvPr>
          <p:cNvSpPr/>
          <p:nvPr/>
        </p:nvSpPr>
        <p:spPr>
          <a:xfrm>
            <a:off x="1648973" y="1671801"/>
            <a:ext cx="567677" cy="567677"/>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KR"/>
          </a:p>
        </p:txBody>
      </p:sp>
      <p:sp>
        <p:nvSpPr>
          <p:cNvPr id="32" name="Rectangle 31">
            <a:extLst>
              <a:ext uri="{FF2B5EF4-FFF2-40B4-BE49-F238E27FC236}">
                <a16:creationId xmlns:a16="http://schemas.microsoft.com/office/drawing/2014/main" id="{58ED3744-C272-5B19-CBB8-D21C742EFA10}"/>
              </a:ext>
              <a:ext uri="{C183D7F6-B498-43B3-948B-1728B52AA6E4}">
                <adec:decorative xmlns:adec="http://schemas.microsoft.com/office/drawing/2017/decorative" val="1"/>
              </a:ext>
            </a:extLst>
          </p:cNvPr>
          <p:cNvSpPr/>
          <p:nvPr/>
        </p:nvSpPr>
        <p:spPr>
          <a:xfrm>
            <a:off x="4641802" y="1730602"/>
            <a:ext cx="523359" cy="523359"/>
          </a:xfrm>
          <a:prstGeom prst="rect">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KR"/>
          </a:p>
        </p:txBody>
      </p:sp>
      <p:sp>
        <p:nvSpPr>
          <p:cNvPr id="34" name="Rectangle 33">
            <a:extLst>
              <a:ext uri="{FF2B5EF4-FFF2-40B4-BE49-F238E27FC236}">
                <a16:creationId xmlns:a16="http://schemas.microsoft.com/office/drawing/2014/main" id="{3E306AE6-C34B-4392-C965-FF7CC791E343}"/>
              </a:ext>
              <a:ext uri="{C183D7F6-B498-43B3-948B-1728B52AA6E4}">
                <adec:decorative xmlns:adec="http://schemas.microsoft.com/office/drawing/2017/decorative" val="1"/>
              </a:ext>
            </a:extLst>
          </p:cNvPr>
          <p:cNvSpPr/>
          <p:nvPr/>
        </p:nvSpPr>
        <p:spPr>
          <a:xfrm>
            <a:off x="7386307" y="1647736"/>
            <a:ext cx="567676" cy="567676"/>
          </a:xfrm>
          <a:prstGeom prst="rect">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KR"/>
          </a:p>
        </p:txBody>
      </p:sp>
      <p:sp>
        <p:nvSpPr>
          <p:cNvPr id="36" name="Rectangle 35">
            <a:extLst>
              <a:ext uri="{FF2B5EF4-FFF2-40B4-BE49-F238E27FC236}">
                <a16:creationId xmlns:a16="http://schemas.microsoft.com/office/drawing/2014/main" id="{62411762-3118-94A8-C6E9-DC5BA498EC5F}"/>
              </a:ext>
              <a:ext uri="{C183D7F6-B498-43B3-948B-1728B52AA6E4}">
                <adec:decorative xmlns:adec="http://schemas.microsoft.com/office/drawing/2017/decorative" val="1"/>
              </a:ext>
            </a:extLst>
          </p:cNvPr>
          <p:cNvSpPr/>
          <p:nvPr/>
        </p:nvSpPr>
        <p:spPr>
          <a:xfrm>
            <a:off x="10050980" y="1664161"/>
            <a:ext cx="567676" cy="567676"/>
          </a:xfrm>
          <a:prstGeom prst="rect">
            <a:avLst/>
          </a:prstGeom>
          <a: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KR"/>
          </a:p>
        </p:txBody>
      </p:sp>
    </p:spTree>
    <p:extLst>
      <p:ext uri="{BB962C8B-B14F-4D97-AF65-F5344CB8AC3E}">
        <p14:creationId xmlns:p14="http://schemas.microsoft.com/office/powerpoint/2010/main" val="2594360210"/>
      </p:ext>
    </p:extLst>
  </p:cSld>
  <p:clrMapOvr>
    <a:masterClrMapping/>
  </p:clrMapOvr>
  <mc:AlternateContent xmlns:mc="http://schemas.openxmlformats.org/markup-compatibility/2006" xmlns:p14="http://schemas.microsoft.com/office/powerpoint/2010/main">
    <mc:Choice Requires="p14">
      <p:transition spd="slow" p14:dur="2000" advTm="44074"/>
    </mc:Choice>
    <mc:Fallback xmlns="">
      <p:transition spd="slow" advTm="4407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FE1A-F421-06D9-9490-A5787B144515}"/>
              </a:ext>
            </a:extLst>
          </p:cNvPr>
          <p:cNvSpPr>
            <a:spLocks noGrp="1"/>
          </p:cNvSpPr>
          <p:nvPr>
            <p:ph type="title"/>
          </p:nvPr>
        </p:nvSpPr>
        <p:spPr/>
        <p:txBody>
          <a:bodyPr>
            <a:normAutofit/>
          </a:bodyPr>
          <a:lstStyle/>
          <a:p>
            <a:r>
              <a:rPr lang="en-US" sz="4400"/>
              <a:t>How might you implement the Outcome Thinking Framework?</a:t>
            </a:r>
            <a:endParaRPr lang="en-KR"/>
          </a:p>
        </p:txBody>
      </p:sp>
      <p:graphicFrame>
        <p:nvGraphicFramePr>
          <p:cNvPr id="5" name="Content Placeholder 2" descr="asking three questions about how to implement the outcome thinking framework.">
            <a:extLst>
              <a:ext uri="{FF2B5EF4-FFF2-40B4-BE49-F238E27FC236}">
                <a16:creationId xmlns:a16="http://schemas.microsoft.com/office/drawing/2014/main" id="{8F1D39B5-B0C4-2BA5-B0B0-21F37ECDD435}"/>
              </a:ext>
            </a:extLst>
          </p:cNvPr>
          <p:cNvGraphicFramePr>
            <a:graphicFrameLocks noGrp="1"/>
          </p:cNvGraphicFramePr>
          <p:nvPr>
            <p:ph idx="1"/>
            <p:extLst>
              <p:ext uri="{D42A27DB-BD31-4B8C-83A1-F6EECF244321}">
                <p14:modId xmlns:p14="http://schemas.microsoft.com/office/powerpoint/2010/main" val="36624396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424284"/>
      </p:ext>
    </p:extLst>
  </p:cSld>
  <p:clrMapOvr>
    <a:masterClrMapping/>
  </p:clrMapOvr>
  <mc:AlternateContent xmlns:mc="http://schemas.openxmlformats.org/markup-compatibility/2006" xmlns:p14="http://schemas.microsoft.com/office/powerpoint/2010/main">
    <mc:Choice Requires="p14">
      <p:transition spd="slow" p14:dur="2000" advTm="87599"/>
    </mc:Choice>
    <mc:Fallback xmlns="">
      <p:transition spd="slow" advTm="8759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4549-24BE-11E3-4EEF-5D62F87684B6}"/>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C62E82D8-29CB-3971-5698-887EE18B05C5}"/>
              </a:ext>
            </a:extLst>
          </p:cNvPr>
          <p:cNvSpPr>
            <a:spLocks noGrp="1"/>
          </p:cNvSpPr>
          <p:nvPr>
            <p:ph idx="1"/>
          </p:nvPr>
        </p:nvSpPr>
        <p:spPr/>
        <p:txBody>
          <a:bodyPr vert="horz" lIns="91440" tIns="45720" rIns="91440" bIns="45720" rtlCol="0" anchor="t">
            <a:normAutofit/>
          </a:bodyPr>
          <a:lstStyle/>
          <a:p>
            <a:pPr marL="0" indent="0">
              <a:buNone/>
            </a:pPr>
            <a:r>
              <a:rPr lang="en-US" dirty="0"/>
              <a:t>Please feel free to reach out to us if you have any questions.</a:t>
            </a:r>
          </a:p>
          <a:p>
            <a:pPr marL="0" indent="0">
              <a:buNone/>
            </a:pPr>
            <a:endParaRPr lang="en-US" dirty="0"/>
          </a:p>
          <a:p>
            <a:r>
              <a:rPr lang="en-US" dirty="0"/>
              <a:t>JaEun Jemma Ku, University of Illinois Chicago </a:t>
            </a:r>
            <a:r>
              <a:rPr lang="en-US" dirty="0">
                <a:hlinkClick r:id="rId3"/>
              </a:rPr>
              <a:t>jku@uic.edu</a:t>
            </a:r>
            <a:endParaRPr lang="en-US" dirty="0"/>
          </a:p>
          <a:p>
            <a:r>
              <a:rPr lang="en-US" dirty="0"/>
              <a:t>Randy D. Colón, University of Illinois Chicago </a:t>
            </a:r>
            <a:r>
              <a:rPr lang="en-US" dirty="0">
                <a:hlinkClick r:id="rId4"/>
              </a:rPr>
              <a:t>rcolon4@uic.edu</a:t>
            </a:r>
            <a:endParaRPr lang="en-US" dirty="0"/>
          </a:p>
          <a:p>
            <a:endParaRPr lang="en-US" dirty="0"/>
          </a:p>
        </p:txBody>
      </p:sp>
    </p:spTree>
    <p:extLst>
      <p:ext uri="{BB962C8B-B14F-4D97-AF65-F5344CB8AC3E}">
        <p14:creationId xmlns:p14="http://schemas.microsoft.com/office/powerpoint/2010/main" val="61582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6C6A-48C9-7035-C43C-2B9A5C9A07C6}"/>
              </a:ext>
            </a:extLst>
          </p:cNvPr>
          <p:cNvSpPr>
            <a:spLocks noGrp="1"/>
          </p:cNvSpPr>
          <p:nvPr>
            <p:ph type="title"/>
          </p:nvPr>
        </p:nvSpPr>
        <p:spPr/>
        <p:txBody>
          <a:bodyPr/>
          <a:lstStyle/>
          <a:p>
            <a:r>
              <a:rPr lang="en-KR"/>
              <a:t>Agenda</a:t>
            </a:r>
          </a:p>
        </p:txBody>
      </p:sp>
      <p:sp>
        <p:nvSpPr>
          <p:cNvPr id="3" name="Content Placeholder 2">
            <a:extLst>
              <a:ext uri="{FF2B5EF4-FFF2-40B4-BE49-F238E27FC236}">
                <a16:creationId xmlns:a16="http://schemas.microsoft.com/office/drawing/2014/main" id="{62C7C76A-5EA3-D431-0156-315C18DCF4C1}"/>
              </a:ext>
            </a:extLst>
          </p:cNvPr>
          <p:cNvSpPr>
            <a:spLocks noGrp="1"/>
          </p:cNvSpPr>
          <p:nvPr>
            <p:ph idx="1"/>
          </p:nvPr>
        </p:nvSpPr>
        <p:spPr/>
        <p:txBody>
          <a:bodyPr/>
          <a:lstStyle/>
          <a:p>
            <a:pPr marL="514350" indent="-514350">
              <a:buFont typeface="+mj-lt"/>
              <a:buAutoNum type="arabicPeriod"/>
            </a:pPr>
            <a:r>
              <a:rPr lang="en-KR"/>
              <a:t>Per</a:t>
            </a:r>
            <a:r>
              <a:rPr lang="en-US"/>
              <a:t>s</a:t>
            </a:r>
            <a:r>
              <a:rPr lang="en-KR"/>
              <a:t>pectives on AI – Hype to True </a:t>
            </a:r>
            <a:r>
              <a:rPr lang="en-US"/>
              <a:t>P</a:t>
            </a:r>
            <a:r>
              <a:rPr lang="en-KR"/>
              <a:t>otential</a:t>
            </a:r>
          </a:p>
          <a:p>
            <a:pPr marL="514350" indent="-514350">
              <a:buFont typeface="+mj-lt"/>
              <a:buAutoNum type="arabicPeriod"/>
            </a:pPr>
            <a:r>
              <a:rPr lang="en-KR"/>
              <a:t>Introduction of the Outcome Thinking Framework</a:t>
            </a:r>
          </a:p>
          <a:p>
            <a:pPr marL="514350" indent="-514350">
              <a:buFont typeface="+mj-lt"/>
              <a:buAutoNum type="arabicPeriod"/>
            </a:pPr>
            <a:r>
              <a:rPr lang="en-KR"/>
              <a:t>Live Demonstration</a:t>
            </a:r>
          </a:p>
          <a:p>
            <a:pPr marL="514350" indent="-514350">
              <a:buFont typeface="+mj-lt"/>
              <a:buAutoNum type="arabicPeriod"/>
            </a:pPr>
            <a:r>
              <a:rPr lang="en-KR"/>
              <a:t>Recap and Open Discussion </a:t>
            </a:r>
          </a:p>
        </p:txBody>
      </p:sp>
    </p:spTree>
    <p:extLst>
      <p:ext uri="{BB962C8B-B14F-4D97-AF65-F5344CB8AC3E}">
        <p14:creationId xmlns:p14="http://schemas.microsoft.com/office/powerpoint/2010/main" val="176236289"/>
      </p:ext>
    </p:extLst>
  </p:cSld>
  <p:clrMapOvr>
    <a:masterClrMapping/>
  </p:clrMapOvr>
  <mc:AlternateContent xmlns:mc="http://schemas.openxmlformats.org/markup-compatibility/2006" xmlns:p14="http://schemas.microsoft.com/office/powerpoint/2010/main">
    <mc:Choice Requires="p14">
      <p:transition spd="slow" p14:dur="2000" advTm="50695"/>
    </mc:Choice>
    <mc:Fallback xmlns="">
      <p:transition spd="slow" advTm="506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89C4-2E4D-C826-AFE5-9069B86BBE55}"/>
              </a:ext>
            </a:extLst>
          </p:cNvPr>
          <p:cNvSpPr>
            <a:spLocks noGrp="1"/>
          </p:cNvSpPr>
          <p:nvPr>
            <p:ph type="title"/>
          </p:nvPr>
        </p:nvSpPr>
        <p:spPr/>
        <p:txBody>
          <a:bodyPr/>
          <a:lstStyle/>
          <a:p>
            <a:r>
              <a:rPr lang="en-KR"/>
              <a:t>Key Takeaways</a:t>
            </a:r>
          </a:p>
        </p:txBody>
      </p:sp>
      <p:sp>
        <p:nvSpPr>
          <p:cNvPr id="3" name="Content Placeholder 2">
            <a:extLst>
              <a:ext uri="{FF2B5EF4-FFF2-40B4-BE49-F238E27FC236}">
                <a16:creationId xmlns:a16="http://schemas.microsoft.com/office/drawing/2014/main" id="{92999DEC-98F3-A3AB-34EA-2186468AC0B2}"/>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b="1" dirty="0">
                <a:ea typeface="+mn-lt"/>
                <a:cs typeface="+mn-lt"/>
              </a:rPr>
              <a:t>Analyzing AI's potential and limitations</a:t>
            </a:r>
            <a:r>
              <a:rPr lang="en-US" dirty="0">
                <a:ea typeface="+mn-lt"/>
                <a:cs typeface="+mn-lt"/>
              </a:rPr>
              <a:t> for enhancing </a:t>
            </a:r>
            <a:r>
              <a:rPr lang="en-US" b="1" dirty="0">
                <a:ea typeface="+mn-lt"/>
                <a:cs typeface="+mn-lt"/>
              </a:rPr>
              <a:t>accessibility</a:t>
            </a:r>
            <a:r>
              <a:rPr lang="en-US" dirty="0">
                <a:ea typeface="+mn-lt"/>
                <a:cs typeface="+mn-lt"/>
              </a:rPr>
              <a:t> in higher education.</a:t>
            </a:r>
          </a:p>
          <a:p>
            <a:pPr marL="514350" indent="-514350">
              <a:buFont typeface="+mj-lt"/>
              <a:buAutoNum type="arabicPeriod"/>
            </a:pPr>
            <a:r>
              <a:rPr lang="en-US" b="1" dirty="0">
                <a:ea typeface="+mn-lt"/>
                <a:cs typeface="+mn-lt"/>
              </a:rPr>
              <a:t>Understanding the Outcome Thinking Framework</a:t>
            </a:r>
            <a:r>
              <a:rPr lang="en-US" dirty="0">
                <a:ea typeface="+mn-lt"/>
                <a:cs typeface="+mn-lt"/>
              </a:rPr>
              <a:t> as a tool for guiding </a:t>
            </a:r>
            <a:r>
              <a:rPr lang="en-US" b="1" dirty="0">
                <a:ea typeface="+mn-lt"/>
                <a:cs typeface="+mn-lt"/>
              </a:rPr>
              <a:t>AI-driven accessibility initiatives</a:t>
            </a:r>
            <a:r>
              <a:rPr lang="en-US" dirty="0">
                <a:ea typeface="+mn-lt"/>
                <a:cs typeface="+mn-lt"/>
              </a:rPr>
              <a:t>.</a:t>
            </a:r>
            <a:endParaRPr lang="en-KR" dirty="0">
              <a:ea typeface="+mn-lt"/>
              <a:cs typeface="+mn-lt"/>
            </a:endParaRPr>
          </a:p>
          <a:p>
            <a:pPr marL="514350" indent="-514350">
              <a:buFont typeface="+mj-lt"/>
              <a:buAutoNum type="arabicPeriod"/>
            </a:pPr>
            <a:r>
              <a:rPr lang="en-US" b="1" dirty="0">
                <a:ea typeface="+mn-lt"/>
                <a:cs typeface="+mn-lt"/>
              </a:rPr>
              <a:t>Applying actionable strategies</a:t>
            </a:r>
            <a:r>
              <a:rPr lang="en-US" dirty="0">
                <a:ea typeface="+mn-lt"/>
                <a:cs typeface="+mn-lt"/>
              </a:rPr>
              <a:t> to ensure AI accessibility efforts are </a:t>
            </a:r>
            <a:r>
              <a:rPr lang="en-US" b="1" dirty="0">
                <a:ea typeface="+mn-lt"/>
                <a:cs typeface="+mn-lt"/>
              </a:rPr>
              <a:t>inclusive, equitable, and impactful.</a:t>
            </a:r>
            <a:endParaRPr lang="en-KR" b="1" dirty="0">
              <a:ea typeface="+mn-lt"/>
              <a:cs typeface="+mn-lt"/>
            </a:endParaRPr>
          </a:p>
          <a:p>
            <a:pPr marL="0" indent="0">
              <a:buNone/>
            </a:pPr>
            <a:endParaRPr lang="en-US" dirty="0"/>
          </a:p>
        </p:txBody>
      </p:sp>
    </p:spTree>
    <p:extLst>
      <p:ext uri="{BB962C8B-B14F-4D97-AF65-F5344CB8AC3E}">
        <p14:creationId xmlns:p14="http://schemas.microsoft.com/office/powerpoint/2010/main" val="2637243738"/>
      </p:ext>
    </p:extLst>
  </p:cSld>
  <p:clrMapOvr>
    <a:masterClrMapping/>
  </p:clrMapOvr>
  <mc:AlternateContent xmlns:mc="http://schemas.openxmlformats.org/markup-compatibility/2006" xmlns:p14="http://schemas.microsoft.com/office/powerpoint/2010/main">
    <mc:Choice Requires="p14">
      <p:transition spd="slow" p14:dur="2000" advTm="32430"/>
    </mc:Choice>
    <mc:Fallback xmlns="">
      <p:transition spd="slow" advTm="324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7742-D01A-16C9-2BF6-307A2FDB9E90}"/>
              </a:ext>
            </a:extLst>
          </p:cNvPr>
          <p:cNvSpPr>
            <a:spLocks noGrp="1"/>
          </p:cNvSpPr>
          <p:nvPr>
            <p:ph type="title"/>
          </p:nvPr>
        </p:nvSpPr>
        <p:spPr>
          <a:xfrm>
            <a:off x="838200" y="176503"/>
            <a:ext cx="10515600" cy="1325563"/>
          </a:xfrm>
        </p:spPr>
        <p:txBody>
          <a:bodyPr>
            <a:normAutofit/>
          </a:bodyPr>
          <a:lstStyle/>
          <a:p>
            <a:r>
              <a:rPr lang="en-KR"/>
              <a:t>AI and Accessibility: Navigating the Hype</a:t>
            </a:r>
          </a:p>
        </p:txBody>
      </p:sp>
      <p:graphicFrame>
        <p:nvGraphicFramePr>
          <p:cNvPr id="6" name="Diagram 5" descr="From the hype to bridging the gap and unlocking the potential of Artificial intelligence">
            <a:extLst>
              <a:ext uri="{FF2B5EF4-FFF2-40B4-BE49-F238E27FC236}">
                <a16:creationId xmlns:a16="http://schemas.microsoft.com/office/drawing/2014/main" id="{73EAAE9C-C08B-4CB4-42E4-014A5C2A7180}"/>
              </a:ext>
            </a:extLst>
          </p:cNvPr>
          <p:cNvGraphicFramePr/>
          <p:nvPr>
            <p:extLst>
              <p:ext uri="{D42A27DB-BD31-4B8C-83A1-F6EECF244321}">
                <p14:modId xmlns:p14="http://schemas.microsoft.com/office/powerpoint/2010/main" val="2090410269"/>
              </p:ext>
            </p:extLst>
          </p:nvPr>
        </p:nvGraphicFramePr>
        <p:xfrm>
          <a:off x="685800" y="1502066"/>
          <a:ext cx="10820400" cy="528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360F34-1507-C63E-A1E9-49FAE1C490E8}"/>
              </a:ext>
            </a:extLst>
          </p:cNvPr>
          <p:cNvSpPr txBox="1"/>
          <p:nvPr/>
        </p:nvSpPr>
        <p:spPr>
          <a:xfrm>
            <a:off x="6313282" y="1317400"/>
            <a:ext cx="3567066" cy="369332"/>
          </a:xfrm>
          <a:prstGeom prst="rect">
            <a:avLst/>
          </a:prstGeom>
          <a:noFill/>
        </p:spPr>
        <p:txBody>
          <a:bodyPr wrap="square" rtlCol="0">
            <a:spAutoFit/>
          </a:bodyPr>
          <a:lstStyle/>
          <a:p>
            <a:r>
              <a:rPr lang="en-KR" b="1"/>
              <a:t>“Outcome Thinking Framework”</a:t>
            </a:r>
          </a:p>
        </p:txBody>
      </p:sp>
    </p:spTree>
    <p:extLst>
      <p:ext uri="{BB962C8B-B14F-4D97-AF65-F5344CB8AC3E}">
        <p14:creationId xmlns:p14="http://schemas.microsoft.com/office/powerpoint/2010/main" val="77502975"/>
      </p:ext>
    </p:extLst>
  </p:cSld>
  <p:clrMapOvr>
    <a:masterClrMapping/>
  </p:clrMapOvr>
  <mc:AlternateContent xmlns:mc="http://schemas.openxmlformats.org/markup-compatibility/2006" xmlns:p14="http://schemas.microsoft.com/office/powerpoint/2010/main">
    <mc:Choice Requires="p14">
      <p:transition spd="slow" p14:dur="2000" advTm="121188"/>
    </mc:Choice>
    <mc:Fallback xmlns="">
      <p:transition spd="slow" advTm="1211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6E5752-8DD8-3912-1B35-DFF3693F1AE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Outcome Thinking Framework</a:t>
            </a:r>
          </a:p>
        </p:txBody>
      </p:sp>
      <p:sp>
        <p:nvSpPr>
          <p:cNvPr id="3" name="Text Placeholder 2">
            <a:extLst>
              <a:ext uri="{FF2B5EF4-FFF2-40B4-BE49-F238E27FC236}">
                <a16:creationId xmlns:a16="http://schemas.microsoft.com/office/drawing/2014/main" id="{134ABFD2-3B3B-5CAE-901B-23065873C236}"/>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Conceptual foundation, Core principle, Process and Steps</a:t>
            </a:r>
          </a:p>
        </p:txBody>
      </p:sp>
    </p:spTree>
    <p:extLst>
      <p:ext uri="{BB962C8B-B14F-4D97-AF65-F5344CB8AC3E}">
        <p14:creationId xmlns:p14="http://schemas.microsoft.com/office/powerpoint/2010/main" val="2710435327"/>
      </p:ext>
    </p:extLst>
  </p:cSld>
  <p:clrMapOvr>
    <a:masterClrMapping/>
  </p:clrMapOvr>
  <mc:AlternateContent xmlns:mc="http://schemas.openxmlformats.org/markup-compatibility/2006" xmlns:p14="http://schemas.microsoft.com/office/powerpoint/2010/main">
    <mc:Choice Requires="p14">
      <p:transition spd="slow" p14:dur="2000" advTm="32896"/>
    </mc:Choice>
    <mc:Fallback xmlns="">
      <p:transition spd="slow" advTm="328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682F-D5A0-C877-2958-28C30B5AB5A9}"/>
              </a:ext>
            </a:extLst>
          </p:cNvPr>
          <p:cNvSpPr>
            <a:spLocks noGrp="1"/>
          </p:cNvSpPr>
          <p:nvPr>
            <p:ph type="title"/>
          </p:nvPr>
        </p:nvSpPr>
        <p:spPr/>
        <p:txBody>
          <a:bodyPr/>
          <a:lstStyle/>
          <a:p>
            <a:r>
              <a:rPr lang="en-US"/>
              <a:t>Main Premise</a:t>
            </a:r>
          </a:p>
        </p:txBody>
      </p:sp>
      <p:sp>
        <p:nvSpPr>
          <p:cNvPr id="3" name="Text Placeholder 2">
            <a:extLst>
              <a:ext uri="{FF2B5EF4-FFF2-40B4-BE49-F238E27FC236}">
                <a16:creationId xmlns:a16="http://schemas.microsoft.com/office/drawing/2014/main" id="{BE2F9F58-AAA4-3522-B872-D7AA1E2DB3E6}"/>
              </a:ext>
            </a:extLst>
          </p:cNvPr>
          <p:cNvSpPr>
            <a:spLocks noGrp="1"/>
          </p:cNvSpPr>
          <p:nvPr>
            <p:ph idx="1"/>
          </p:nvPr>
        </p:nvSpPr>
        <p:spPr/>
        <p:txBody>
          <a:bodyPr vert="horz" lIns="91440" tIns="45720" rIns="91440" bIns="45720" rtlCol="0" anchor="t">
            <a:normAutofit/>
          </a:bodyPr>
          <a:lstStyle/>
          <a:p>
            <a:r>
              <a:rPr lang="en-US"/>
              <a:t>Start by determining desired accessibility outcomes</a:t>
            </a:r>
          </a:p>
          <a:p>
            <a:r>
              <a:rPr lang="en-US"/>
              <a:t>Assess to what extent AI tools help achieve outcome</a:t>
            </a:r>
          </a:p>
        </p:txBody>
      </p:sp>
    </p:spTree>
    <p:extLst>
      <p:ext uri="{BB962C8B-B14F-4D97-AF65-F5344CB8AC3E}">
        <p14:creationId xmlns:p14="http://schemas.microsoft.com/office/powerpoint/2010/main" val="456917743"/>
      </p:ext>
    </p:extLst>
  </p:cSld>
  <p:clrMapOvr>
    <a:masterClrMapping/>
  </p:clrMapOvr>
  <mc:AlternateContent xmlns:mc="http://schemas.openxmlformats.org/markup-compatibility/2006" xmlns:p14="http://schemas.microsoft.com/office/powerpoint/2010/main">
    <mc:Choice Requires="p14">
      <p:transition spd="slow" p14:dur="2000" advTm="66726"/>
    </mc:Choice>
    <mc:Fallback xmlns="">
      <p:transition spd="slow" advTm="667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A1CF4-54AF-B603-AC5B-AF3349994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E5FD0-E39D-0D6E-C185-C496C1D74FAE}"/>
              </a:ext>
            </a:extLst>
          </p:cNvPr>
          <p:cNvSpPr>
            <a:spLocks noGrp="1"/>
          </p:cNvSpPr>
          <p:nvPr>
            <p:ph type="title"/>
          </p:nvPr>
        </p:nvSpPr>
        <p:spPr>
          <a:xfrm>
            <a:off x="838200" y="381167"/>
            <a:ext cx="10515600" cy="1325563"/>
          </a:xfrm>
        </p:spPr>
        <p:txBody>
          <a:bodyPr/>
          <a:lstStyle/>
          <a:p>
            <a:r>
              <a:rPr lang="en-KR"/>
              <a:t>Conceptual Foundation</a:t>
            </a:r>
            <a:endParaRPr lang="en-US"/>
          </a:p>
        </p:txBody>
      </p:sp>
      <p:sp>
        <p:nvSpPr>
          <p:cNvPr id="12" name="TextBox 11">
            <a:extLst>
              <a:ext uri="{FF2B5EF4-FFF2-40B4-BE49-F238E27FC236}">
                <a16:creationId xmlns:a16="http://schemas.microsoft.com/office/drawing/2014/main" id="{4F569A17-7E00-B990-D60D-17FCC4303A72}"/>
              </a:ext>
            </a:extLst>
          </p:cNvPr>
          <p:cNvSpPr txBox="1"/>
          <p:nvPr/>
        </p:nvSpPr>
        <p:spPr>
          <a:xfrm>
            <a:off x="838200" y="3737129"/>
            <a:ext cx="3230880" cy="1754326"/>
          </a:xfrm>
          <a:prstGeom prst="rect">
            <a:avLst/>
          </a:prstGeom>
          <a:noFill/>
        </p:spPr>
        <p:txBody>
          <a:bodyPr wrap="square" lIns="91440" tIns="45720" rIns="91440" bIns="45720" anchor="t">
            <a:spAutoFit/>
          </a:bodyPr>
          <a:lstStyle/>
          <a:p>
            <a:pPr lvl="0"/>
            <a:r>
              <a:rPr lang="en-KR" sz="2400" b="1"/>
              <a:t>Digital Accessibility Experien</a:t>
            </a:r>
            <a:r>
              <a:rPr lang="en-US" sz="2400" b="1"/>
              <a:t>c</a:t>
            </a:r>
            <a:r>
              <a:rPr lang="en-KR" sz="2400" b="1"/>
              <a:t>e</a:t>
            </a:r>
            <a:endParaRPr lang="en-KR" sz="2400" b="1">
              <a:solidFill>
                <a:schemeClr val="tx1"/>
              </a:solidFill>
            </a:endParaRPr>
          </a:p>
          <a:p>
            <a:pPr lvl="0">
              <a:buFont typeface="Arial" panose="020B0604020202020204" pitchFamily="34" charset="0"/>
              <a:buChar char="•"/>
            </a:pPr>
            <a:r>
              <a:rPr lang="en-US" sz="2000">
                <a:solidFill>
                  <a:schemeClr val="tx1"/>
                </a:solidFill>
              </a:rPr>
              <a:t>User-centered approach</a:t>
            </a:r>
            <a:endParaRPr lang="en-US" sz="2000"/>
          </a:p>
          <a:p>
            <a:pPr lvl="0">
              <a:buFont typeface="Arial" panose="020B0604020202020204" pitchFamily="34" charset="0"/>
              <a:buChar char="•"/>
            </a:pPr>
            <a:r>
              <a:rPr lang="en-KR" sz="2000"/>
              <a:t>Practical insight</a:t>
            </a:r>
            <a:endParaRPr lang="en-US" sz="2000"/>
          </a:p>
          <a:p>
            <a:pPr lvl="0"/>
            <a:endParaRPr lang="en-US" sz="2000">
              <a:solidFill>
                <a:schemeClr val="tx1"/>
              </a:solidFill>
            </a:endParaRPr>
          </a:p>
        </p:txBody>
      </p:sp>
      <p:pic>
        <p:nvPicPr>
          <p:cNvPr id="14" name="Graphic 13">
            <a:extLst>
              <a:ext uri="{FF2B5EF4-FFF2-40B4-BE49-F238E27FC236}">
                <a16:creationId xmlns:a16="http://schemas.microsoft.com/office/drawing/2014/main" id="{00773C7E-7B2A-7ADD-ED01-6938A2E8B5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5014" y="2173364"/>
            <a:ext cx="914400" cy="914400"/>
          </a:xfrm>
          <a:prstGeom prst="rect">
            <a:avLst/>
          </a:prstGeom>
        </p:spPr>
      </p:pic>
      <p:sp>
        <p:nvSpPr>
          <p:cNvPr id="6" name="TextBox 5">
            <a:extLst>
              <a:ext uri="{FF2B5EF4-FFF2-40B4-BE49-F238E27FC236}">
                <a16:creationId xmlns:a16="http://schemas.microsoft.com/office/drawing/2014/main" id="{362C89FE-8BC5-8CD3-92AA-5C1B9B66D826}"/>
              </a:ext>
            </a:extLst>
          </p:cNvPr>
          <p:cNvSpPr txBox="1"/>
          <p:nvPr/>
        </p:nvSpPr>
        <p:spPr>
          <a:xfrm>
            <a:off x="4709163" y="3770245"/>
            <a:ext cx="3413759" cy="2062103"/>
          </a:xfrm>
          <a:prstGeom prst="rect">
            <a:avLst/>
          </a:prstGeom>
          <a:noFill/>
        </p:spPr>
        <p:txBody>
          <a:bodyPr wrap="square">
            <a:spAutoFit/>
          </a:bodyPr>
          <a:lstStyle/>
          <a:p>
            <a:pPr lvl="0"/>
            <a:r>
              <a:rPr lang="en-KR" sz="2400" b="1">
                <a:solidFill>
                  <a:schemeClr val="tx1"/>
                </a:solidFill>
              </a:rPr>
              <a:t>Outcome-based Evaluation</a:t>
            </a:r>
          </a:p>
          <a:p>
            <a:pPr lvl="0">
              <a:buFont typeface="Arial" panose="020B0604020202020204" pitchFamily="34" charset="0"/>
              <a:buChar char="•"/>
            </a:pPr>
            <a:r>
              <a:rPr lang="en-US" sz="2000">
                <a:solidFill>
                  <a:schemeClr val="tx1"/>
                </a:solidFill>
              </a:rPr>
              <a:t>Define measurable outcomes</a:t>
            </a:r>
            <a:endParaRPr lang="en-US" sz="2000"/>
          </a:p>
          <a:p>
            <a:pPr lvl="0">
              <a:buFont typeface="Arial" panose="020B0604020202020204" pitchFamily="34" charset="0"/>
              <a:buChar char="•"/>
            </a:pPr>
            <a:r>
              <a:rPr lang="en-KR" sz="2000">
                <a:solidFill>
                  <a:schemeClr val="tx1"/>
                </a:solidFill>
              </a:rPr>
              <a:t>Assess based on results</a:t>
            </a:r>
            <a:endParaRPr lang="en-US" sz="2000"/>
          </a:p>
          <a:p>
            <a:pPr lvl="0"/>
            <a:endParaRPr lang="en-US" sz="2000">
              <a:solidFill>
                <a:schemeClr val="tx1"/>
              </a:solidFill>
            </a:endParaRPr>
          </a:p>
        </p:txBody>
      </p:sp>
      <p:pic>
        <p:nvPicPr>
          <p:cNvPr id="16" name="Graphic 15">
            <a:extLst>
              <a:ext uri="{FF2B5EF4-FFF2-40B4-BE49-F238E27FC236}">
                <a16:creationId xmlns:a16="http://schemas.microsoft.com/office/drawing/2014/main" id="{96E6A4CD-D548-CB5B-F24E-8CC45B8D8EC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3232" y="2173356"/>
            <a:ext cx="914400" cy="914400"/>
          </a:xfrm>
          <a:prstGeom prst="rect">
            <a:avLst/>
          </a:prstGeom>
        </p:spPr>
      </p:pic>
      <p:sp>
        <p:nvSpPr>
          <p:cNvPr id="8" name="TextBox 7">
            <a:extLst>
              <a:ext uri="{FF2B5EF4-FFF2-40B4-BE49-F238E27FC236}">
                <a16:creationId xmlns:a16="http://schemas.microsoft.com/office/drawing/2014/main" id="{A5CA9504-A105-596E-25DC-398773073867}"/>
              </a:ext>
            </a:extLst>
          </p:cNvPr>
          <p:cNvSpPr txBox="1"/>
          <p:nvPr/>
        </p:nvSpPr>
        <p:spPr>
          <a:xfrm>
            <a:off x="8408505" y="3737121"/>
            <a:ext cx="3413759" cy="1384995"/>
          </a:xfrm>
          <a:prstGeom prst="rect">
            <a:avLst/>
          </a:prstGeom>
          <a:noFill/>
        </p:spPr>
        <p:txBody>
          <a:bodyPr wrap="square">
            <a:spAutoFit/>
          </a:bodyPr>
          <a:lstStyle/>
          <a:p>
            <a:pPr lvl="0"/>
            <a:r>
              <a:rPr lang="en-KR" sz="2400" b="1">
                <a:solidFill>
                  <a:schemeClr val="tx1"/>
                </a:solidFill>
              </a:rPr>
              <a:t>Disability Studies</a:t>
            </a:r>
          </a:p>
          <a:p>
            <a:pPr lvl="0">
              <a:buFont typeface="Arial" panose="020B0604020202020204" pitchFamily="34" charset="0"/>
              <a:buChar char="•"/>
            </a:pPr>
            <a:r>
              <a:rPr lang="en-KR" sz="2000">
                <a:solidFill>
                  <a:schemeClr val="tx1"/>
                </a:solidFill>
              </a:rPr>
              <a:t>Center disabled voices</a:t>
            </a:r>
            <a:endParaRPr lang="en-US" sz="2000"/>
          </a:p>
          <a:p>
            <a:pPr lvl="0">
              <a:buFont typeface="Arial" panose="020B0604020202020204" pitchFamily="34" charset="0"/>
              <a:buChar char="•"/>
            </a:pPr>
            <a:r>
              <a:rPr lang="en-KR" sz="2000">
                <a:solidFill>
                  <a:schemeClr val="tx1"/>
                </a:solidFill>
              </a:rPr>
              <a:t>Challenge assumptions</a:t>
            </a:r>
            <a:endParaRPr lang="en-US" sz="2000"/>
          </a:p>
          <a:p>
            <a:pPr lvl="0">
              <a:buFont typeface="Arial" panose="020B0604020202020204" pitchFamily="34" charset="0"/>
              <a:buChar char="•"/>
            </a:pPr>
            <a:r>
              <a:rPr lang="en-US" sz="2000">
                <a:solidFill>
                  <a:schemeClr val="tx1"/>
                </a:solidFill>
              </a:rPr>
              <a:t>P</a:t>
            </a:r>
            <a:r>
              <a:rPr lang="en-KR" sz="2000">
                <a:solidFill>
                  <a:schemeClr val="tx1"/>
                </a:solidFill>
              </a:rPr>
              <a:t>romote systemic change</a:t>
            </a:r>
            <a:endParaRPr lang="en-US" sz="2000"/>
          </a:p>
        </p:txBody>
      </p:sp>
      <p:pic>
        <p:nvPicPr>
          <p:cNvPr id="22" name="Graphic 21">
            <a:extLst>
              <a:ext uri="{FF2B5EF4-FFF2-40B4-BE49-F238E27FC236}">
                <a16:creationId xmlns:a16="http://schemas.microsoft.com/office/drawing/2014/main" id="{24A83381-B2B5-D38A-AB92-1DDD1DCD6F8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22905" y="2173356"/>
            <a:ext cx="914400" cy="914400"/>
          </a:xfrm>
          <a:prstGeom prst="rect">
            <a:avLst/>
          </a:prstGeom>
        </p:spPr>
      </p:pic>
    </p:spTree>
    <p:extLst>
      <p:ext uri="{BB962C8B-B14F-4D97-AF65-F5344CB8AC3E}">
        <p14:creationId xmlns:p14="http://schemas.microsoft.com/office/powerpoint/2010/main" val="2568378519"/>
      </p:ext>
    </p:extLst>
  </p:cSld>
  <p:clrMapOvr>
    <a:masterClrMapping/>
  </p:clrMapOvr>
  <mc:AlternateContent xmlns:mc="http://schemas.openxmlformats.org/markup-compatibility/2006" xmlns:p14="http://schemas.microsoft.com/office/powerpoint/2010/main">
    <mc:Choice Requires="p14">
      <p:transition spd="slow" p14:dur="2000" advTm="90491"/>
    </mc:Choice>
    <mc:Fallback xmlns="">
      <p:transition spd="slow" advTm="904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060912-EDC6-52E0-5066-A60F07002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C91AA-6B91-85FA-2502-6FFD53E6354F}"/>
              </a:ext>
            </a:extLst>
          </p:cNvPr>
          <p:cNvSpPr>
            <a:spLocks noGrp="1"/>
          </p:cNvSpPr>
          <p:nvPr>
            <p:ph type="title"/>
          </p:nvPr>
        </p:nvSpPr>
        <p:spPr>
          <a:xfrm>
            <a:off x="1073988" y="440305"/>
            <a:ext cx="10044023" cy="877729"/>
          </a:xfrm>
        </p:spPr>
        <p:txBody>
          <a:bodyPr anchor="ctr">
            <a:normAutofit/>
          </a:bodyPr>
          <a:lstStyle/>
          <a:p>
            <a:r>
              <a:rPr lang="en-KR"/>
              <a:t>Core Principles</a:t>
            </a:r>
            <a:endParaRPr lang="en-US"/>
          </a:p>
        </p:txBody>
      </p:sp>
      <p:graphicFrame>
        <p:nvGraphicFramePr>
          <p:cNvPr id="3" name="Diagram 2" descr="conceptual framework&#10;">
            <a:extLst>
              <a:ext uri="{FF2B5EF4-FFF2-40B4-BE49-F238E27FC236}">
                <a16:creationId xmlns:a16="http://schemas.microsoft.com/office/drawing/2014/main" id="{22755913-DA8C-95F2-F227-FEC2D0C5BFBB}"/>
              </a:ext>
            </a:extLst>
          </p:cNvPr>
          <p:cNvGraphicFramePr/>
          <p:nvPr>
            <p:extLst>
              <p:ext uri="{D42A27DB-BD31-4B8C-83A1-F6EECF244321}">
                <p14:modId xmlns:p14="http://schemas.microsoft.com/office/powerpoint/2010/main" val="1524043588"/>
              </p:ext>
            </p:extLst>
          </p:nvPr>
        </p:nvGraphicFramePr>
        <p:xfrm>
          <a:off x="906875" y="1954696"/>
          <a:ext cx="10675525" cy="4202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82868"/>
      </p:ext>
    </p:extLst>
  </p:cSld>
  <p:clrMapOvr>
    <a:masterClrMapping/>
  </p:clrMapOvr>
  <mc:AlternateContent xmlns:mc="http://schemas.openxmlformats.org/markup-compatibility/2006" xmlns:p14="http://schemas.microsoft.com/office/powerpoint/2010/main">
    <mc:Choice Requires="p14">
      <p:transition spd="slow" p14:dur="2000" advTm="27575"/>
    </mc:Choice>
    <mc:Fallback xmlns="">
      <p:transition spd="slow" advTm="27575"/>
    </mc:Fallback>
  </mc:AlternateContent>
</p:sld>
</file>

<file path=ppt/theme/theme1.xml><?xml version="1.0" encoding="utf-8"?>
<a:theme xmlns:a="http://schemas.openxmlformats.org/drawingml/2006/main" name="UIC Jem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Jemma" id="{CCDEE4D2-67A9-804A-9E31-792793FA7AE1}" vid="{697F59ED-52F3-1048-94A7-69F34D34B259}"/>
    </a:ext>
  </a:extLst>
</a:theme>
</file>

<file path=ppt/theme/theme2.xml><?xml version="1.0" encoding="utf-8"?>
<a:theme xmlns:a="http://schemas.openxmlformats.org/drawingml/2006/main" name="1_UIC Jem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Jemma" id="{CCDEE4D2-67A9-804A-9E31-792793FA7AE1}" vid="{697F59ED-52F3-1048-94A7-69F34D34B259}"/>
    </a:ext>
  </a:extLst>
</a:theme>
</file>

<file path=ppt/theme/theme3.xml><?xml version="1.0" encoding="utf-8"?>
<a:theme xmlns:a="http://schemas.openxmlformats.org/drawingml/2006/main" name="2_UIC Jem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Jemma" id="{CCDEE4D2-67A9-804A-9E31-792793FA7AE1}" vid="{697F59ED-52F3-1048-94A7-69F34D34B2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202cd47-7a56-4baa-99e3-e3b71a7c77dd}" enabled="0" method="" siteId="{e202cd47-7a56-4baa-99e3-e3b71a7c77dd}" removed="1"/>
</clbl:labelList>
</file>

<file path=docProps/app.xml><?xml version="1.0" encoding="utf-8"?>
<Properties xmlns="http://schemas.openxmlformats.org/officeDocument/2006/extended-properties" xmlns:vt="http://schemas.openxmlformats.org/officeDocument/2006/docPropsVTypes">
  <Template/>
  <TotalTime>835</TotalTime>
  <Words>1036</Words>
  <Application>Microsoft Macintosh PowerPoint</Application>
  <PresentationFormat>Widescreen</PresentationFormat>
  <Paragraphs>178</Paragraphs>
  <Slides>26</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Aptos</vt:lpstr>
      <vt:lpstr>Aptos Display</vt:lpstr>
      <vt:lpstr>Arial</vt:lpstr>
      <vt:lpstr>Calibri</vt:lpstr>
      <vt:lpstr>Calibri Light</vt:lpstr>
      <vt:lpstr>Courier New</vt:lpstr>
      <vt:lpstr>Georgia</vt:lpstr>
      <vt:lpstr>UIC Jemma</vt:lpstr>
      <vt:lpstr>1_UIC Jemma</vt:lpstr>
      <vt:lpstr>2_UIC Jemma</vt:lpstr>
      <vt:lpstr>Office Theme</vt:lpstr>
      <vt:lpstr>Navigating Accessibility Through AI: Using the Outcome Thinking Framework</vt:lpstr>
      <vt:lpstr>Jemma’s Reaction to the AI Frenzy</vt:lpstr>
      <vt:lpstr>Agenda</vt:lpstr>
      <vt:lpstr>Key Takeaways</vt:lpstr>
      <vt:lpstr>AI and Accessibility: Navigating the Hype</vt:lpstr>
      <vt:lpstr>Outcome Thinking Framework</vt:lpstr>
      <vt:lpstr>Main Premise</vt:lpstr>
      <vt:lpstr>Conceptual Foundation</vt:lpstr>
      <vt:lpstr>Core Principles</vt:lpstr>
      <vt:lpstr>Process</vt:lpstr>
      <vt:lpstr>Steps</vt:lpstr>
      <vt:lpstr>Live Demonstration</vt:lpstr>
      <vt:lpstr>Context</vt:lpstr>
      <vt:lpstr>Generate Outcomes – Why do this at all? </vt:lpstr>
      <vt:lpstr>1. AltText.ai’s Alt Text</vt:lpstr>
      <vt:lpstr>2. ChatGPT's AltText</vt:lpstr>
      <vt:lpstr>3. Microsoft's Alt Text</vt:lpstr>
      <vt:lpstr>4. Microsoft’s Co-pilot AltText</vt:lpstr>
      <vt:lpstr>Vote: Which Alt Text is Best and Why?</vt:lpstr>
      <vt:lpstr>Randy's Pick...with Caveats</vt:lpstr>
      <vt:lpstr>Determining AI's Role</vt:lpstr>
      <vt:lpstr>Tie to Outcome Thinking Framework</vt:lpstr>
      <vt:lpstr>Recap and Discussion</vt:lpstr>
      <vt:lpstr>Recap: Outcome Thinking Framework</vt:lpstr>
      <vt:lpstr>How might you implement the Outcome Thinking Framework?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Navigating Accessibility Through AI:  Opportunities and Challenges with the Outcome Thinking Framework</dc:title>
  <dc:creator>Ku, JaEun Jemma</dc:creator>
  <cp:lastModifiedBy>Ku, JaEun Jemma</cp:lastModifiedBy>
  <cp:revision>6</cp:revision>
  <dcterms:created xsi:type="dcterms:W3CDTF">2024-07-24T19:01:45Z</dcterms:created>
  <dcterms:modified xsi:type="dcterms:W3CDTF">2024-11-14T17:56:05Z</dcterms:modified>
</cp:coreProperties>
</file>